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theme/theme4.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theme/theme5.xml" ContentType="application/vnd.openxmlformats-officedocument.theme+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theme/theme6.xml" ContentType="application/vnd.openxmlformats-officedocument.theme+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theme/theme7.xml" ContentType="application/vnd.openxmlformats-officedocument.theme+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theme/theme8.xml" ContentType="application/vnd.openxmlformats-officedocument.theme+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theme/theme9.xml" ContentType="application/vnd.openxmlformats-officedocument.theme+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theme/theme10.xml" ContentType="application/vnd.openxmlformats-officedocument.theme+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theme/theme11.xml" ContentType="application/vnd.openxmlformats-officedocument.theme+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theme/theme12.xml" ContentType="application/vnd.openxmlformats-officedocument.theme+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theme/theme13.xml" ContentType="application/vnd.openxmlformats-officedocument.theme+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theme/theme14.xml" ContentType="application/vnd.openxmlformats-officedocument.theme+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theme/theme15.xml" ContentType="application/vnd.openxmlformats-officedocument.theme+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theme/theme16.xml" ContentType="application/vnd.openxmlformats-officedocument.theme+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theme/theme17.xml" ContentType="application/vnd.openxmlformats-officedocument.theme+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theme/theme18.xml" ContentType="application/vnd.openxmlformats-officedocument.theme+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theme/theme19.xml" ContentType="application/vnd.openxmlformats-officedocument.theme+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theme/theme20.xml" ContentType="application/vnd.openxmlformats-officedocument.theme+xml"/>
  <Override PartName="/ppt/theme/theme2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18.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19.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20.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notesSlides/notesSlide23.xml" ContentType="application/vnd.openxmlformats-officedocument.presentationml.notesSlid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24.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drawings/drawing1.xml" ContentType="application/vnd.openxmlformats-officedocument.drawingml.chartshapes+xml"/>
  <Override PartName="/ppt/notesSlides/notesSlide25.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26.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29.xml" ContentType="application/vnd.openxmlformats-officedocument.presentationml.notesSl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tags/tag30.xml" ContentType="application/vnd.openxmlformats-officedocument.presentationml.tags+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media/image193.jpg" ContentType="image/jpg"/>
  <Override PartName="/ppt/notesSlides/notesSlide63.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theme/themeOverride1.xml" ContentType="application/vnd.openxmlformats-officedocument.themeOverride+xml"/>
  <Override PartName="/ppt/notesSlides/notesSlide70.xml" ContentType="application/vnd.openxmlformats-officedocument.presentationml.notesSlid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6106" r:id="rId2"/>
    <p:sldMasterId id="2147486113" r:id="rId3"/>
    <p:sldMasterId id="2147483947" r:id="rId4"/>
    <p:sldMasterId id="2147485292" r:id="rId5"/>
    <p:sldMasterId id="2147485579" r:id="rId6"/>
    <p:sldMasterId id="2147485605" r:id="rId7"/>
    <p:sldMasterId id="2147488157" r:id="rId8"/>
    <p:sldMasterId id="2147489006" r:id="rId9"/>
    <p:sldMasterId id="2147490403" r:id="rId10"/>
    <p:sldMasterId id="2147494864" r:id="rId11"/>
    <p:sldMasterId id="2147494962" r:id="rId12"/>
    <p:sldMasterId id="2147494994" r:id="rId13"/>
    <p:sldMasterId id="2147495293" r:id="rId14"/>
    <p:sldMasterId id="2147495309" r:id="rId15"/>
    <p:sldMasterId id="2147495853" r:id="rId16"/>
    <p:sldMasterId id="2147495867" r:id="rId17"/>
    <p:sldMasterId id="2147495875" r:id="rId18"/>
    <p:sldMasterId id="2147495915" r:id="rId19"/>
    <p:sldMasterId id="2147495964" r:id="rId20"/>
  </p:sldMasterIdLst>
  <p:notesMasterIdLst>
    <p:notesMasterId r:id="rId113"/>
  </p:notesMasterIdLst>
  <p:sldIdLst>
    <p:sldId id="265" r:id="rId21"/>
    <p:sldId id="260" r:id="rId22"/>
    <p:sldId id="308" r:id="rId23"/>
    <p:sldId id="1575" r:id="rId24"/>
    <p:sldId id="678" r:id="rId25"/>
    <p:sldId id="2147480357" r:id="rId26"/>
    <p:sldId id="2147480358" r:id="rId27"/>
    <p:sldId id="2147480359" r:id="rId28"/>
    <p:sldId id="2147480348" r:id="rId29"/>
    <p:sldId id="299" r:id="rId30"/>
    <p:sldId id="1030" r:id="rId31"/>
    <p:sldId id="2147480360" r:id="rId32"/>
    <p:sldId id="2584" r:id="rId33"/>
    <p:sldId id="2147480349" r:id="rId34"/>
    <p:sldId id="8939" r:id="rId35"/>
    <p:sldId id="2147480326" r:id="rId36"/>
    <p:sldId id="2147480355" r:id="rId37"/>
    <p:sldId id="2147480361" r:id="rId38"/>
    <p:sldId id="2147480280" r:id="rId39"/>
    <p:sldId id="1579" r:id="rId40"/>
    <p:sldId id="2147480182" r:id="rId41"/>
    <p:sldId id="285" r:id="rId42"/>
    <p:sldId id="2147480368" r:id="rId43"/>
    <p:sldId id="2147480369" r:id="rId44"/>
    <p:sldId id="2147480187" r:id="rId45"/>
    <p:sldId id="8959" r:id="rId46"/>
    <p:sldId id="8984" r:id="rId47"/>
    <p:sldId id="8999" r:id="rId48"/>
    <p:sldId id="9000" r:id="rId49"/>
    <p:sldId id="2147480198" r:id="rId50"/>
    <p:sldId id="8997" r:id="rId51"/>
    <p:sldId id="8958" r:id="rId52"/>
    <p:sldId id="8957" r:id="rId53"/>
    <p:sldId id="9016" r:id="rId54"/>
    <p:sldId id="2147480320" r:id="rId55"/>
    <p:sldId id="1512" r:id="rId56"/>
    <p:sldId id="2147480373" r:id="rId57"/>
    <p:sldId id="2147480337" r:id="rId58"/>
    <p:sldId id="2147480356" r:id="rId59"/>
    <p:sldId id="2147480367" r:id="rId60"/>
    <p:sldId id="2147480370" r:id="rId61"/>
    <p:sldId id="2147480342" r:id="rId62"/>
    <p:sldId id="2147480340" r:id="rId63"/>
    <p:sldId id="2147480275" r:id="rId64"/>
    <p:sldId id="2147480374" r:id="rId65"/>
    <p:sldId id="2147480372" r:id="rId66"/>
    <p:sldId id="2147480371" r:id="rId67"/>
    <p:sldId id="2147480363" r:id="rId68"/>
    <p:sldId id="2147480341" r:id="rId69"/>
    <p:sldId id="2147480333" r:id="rId70"/>
    <p:sldId id="289" r:id="rId71"/>
    <p:sldId id="2147480364" r:id="rId72"/>
    <p:sldId id="2147480308" r:id="rId73"/>
    <p:sldId id="258" r:id="rId74"/>
    <p:sldId id="638" r:id="rId75"/>
    <p:sldId id="2147481463" r:id="rId76"/>
    <p:sldId id="2147480133" r:id="rId77"/>
    <p:sldId id="291" r:id="rId78"/>
    <p:sldId id="2147480085" r:id="rId79"/>
    <p:sldId id="317" r:id="rId80"/>
    <p:sldId id="2147481438" r:id="rId81"/>
    <p:sldId id="2147480128" r:id="rId82"/>
    <p:sldId id="2147480130" r:id="rId83"/>
    <p:sldId id="2147480132" r:id="rId84"/>
    <p:sldId id="2147481454" r:id="rId85"/>
    <p:sldId id="2147480117" r:id="rId86"/>
    <p:sldId id="2147480127" r:id="rId87"/>
    <p:sldId id="307" r:id="rId88"/>
    <p:sldId id="2147481462" r:id="rId89"/>
    <p:sldId id="2147481460" r:id="rId90"/>
    <p:sldId id="2147480365" r:id="rId91"/>
    <p:sldId id="332" r:id="rId92"/>
    <p:sldId id="447" r:id="rId93"/>
    <p:sldId id="4326" r:id="rId94"/>
    <p:sldId id="4332" r:id="rId95"/>
    <p:sldId id="4333" r:id="rId96"/>
    <p:sldId id="4334" r:id="rId97"/>
    <p:sldId id="4335" r:id="rId98"/>
    <p:sldId id="4331" r:id="rId99"/>
    <p:sldId id="2147480354" r:id="rId100"/>
    <p:sldId id="1558" r:id="rId101"/>
    <p:sldId id="2147481464" r:id="rId102"/>
    <p:sldId id="2147480351" r:id="rId103"/>
    <p:sldId id="9001" r:id="rId104"/>
    <p:sldId id="8925" r:id="rId105"/>
    <p:sldId id="944" r:id="rId106"/>
    <p:sldId id="1573" r:id="rId107"/>
    <p:sldId id="333" r:id="rId108"/>
    <p:sldId id="2147480129" r:id="rId109"/>
    <p:sldId id="259" r:id="rId110"/>
    <p:sldId id="2147480362" r:id="rId111"/>
    <p:sldId id="2147480282" r:id="rId11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C2A8560-FF66-0098-8005-CFDFBDB362E8}" name="Maria Villagomez" initials="MV" userId="S::ogi4543@ads.northwestern.edu::e92d45fd-7dc8-4227-8501-db99678a1568" providerId="AD"/>
  <p188:author id="{9D573D7B-9158-BB3A-470E-9A8DBE510098}" name="Kristina Marie Diaz" initials="KD" userId="S::yds6200@ads.northwestern.edu::da740e22-a88e-4ff1-a1ef-49b1367f0b90" providerId="AD"/>
  <p188:author id="{D1376E98-5B67-08B4-290C-69B0B32B21F0}" name="Rebecca Hannah Ainis" initials="RA" userId="S::ran323@ads.northwestern.edu::116137a0-2af5-436b-85e1-74d9d3b30f2f"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Ann's local account" initials="Ala" lastIdx="5" clrIdx="0">
    <p:extLst>
      <p:ext uri="{19B8F6BF-5375-455C-9EA6-DF929625EA0E}">
        <p15:presenceInfo xmlns:p15="http://schemas.microsoft.com/office/powerpoint/2012/main" userId="Ann's local account" providerId="None"/>
      </p:ext>
    </p:extLst>
  </p:cmAuthor>
  <p:cmAuthor id="2" name="Rebecca Hannah Ainis" initials="RA" lastIdx="1" clrIdx="1">
    <p:extLst>
      <p:ext uri="{19B8F6BF-5375-455C-9EA6-DF929625EA0E}">
        <p15:presenceInfo xmlns:p15="http://schemas.microsoft.com/office/powerpoint/2012/main" userId="S::ran323@ads.northwestern.edu::116137a0-2af5-436b-85e1-74d9d3b30f2f" providerId="AD"/>
      </p:ext>
    </p:extLst>
  </p:cmAuthor>
  <p:cmAuthor id="3" name="Borders, Ann" initials="BA" lastIdx="4" clrIdx="2">
    <p:extLst>
      <p:ext uri="{19B8F6BF-5375-455C-9EA6-DF929625EA0E}">
        <p15:presenceInfo xmlns:p15="http://schemas.microsoft.com/office/powerpoint/2012/main" userId="S::ABorders@northshore.org::8c567d79-7211-485c-80e0-797189d60518"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58466"/>
    <a:srgbClr val="1C498B"/>
    <a:srgbClr val="A02B93"/>
    <a:srgbClr val="4F81BD"/>
    <a:srgbClr val="A5BEDD"/>
    <a:srgbClr val="9BBB59"/>
    <a:srgbClr val="D99694"/>
    <a:srgbClr val="FDD702"/>
    <a:srgbClr val="CBA9E5"/>
    <a:srgbClr val="0F9ED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9D1804D-155D-4564-BD65-BBE1C3A952D0}" v="4" dt="2026-09-30T15:06:26.843"/>
  </p1510:revLst>
</p1510:revInfo>
</file>

<file path=ppt/tableStyles.xml><?xml version="1.0" encoding="utf-8"?>
<a:tblStyleLst xmlns:a="http://schemas.openxmlformats.org/drawingml/2006/main" def="{5C22544A-7EE6-4342-B048-85BDC9FD1C3A}">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8255" autoAdjust="0"/>
    <p:restoredTop sz="88023" autoAdjust="0"/>
  </p:normalViewPr>
  <p:slideViewPr>
    <p:cSldViewPr snapToGrid="0">
      <p:cViewPr varScale="1">
        <p:scale>
          <a:sx n="80" d="100"/>
          <a:sy n="80" d="100"/>
        </p:scale>
        <p:origin x="1094" y="77"/>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6.xml"/><Relationship Id="rId117" Type="http://schemas.openxmlformats.org/officeDocument/2006/relationships/theme" Target="theme/theme1.xml"/><Relationship Id="rId21" Type="http://schemas.openxmlformats.org/officeDocument/2006/relationships/slide" Target="slides/slide1.xml"/><Relationship Id="rId42" Type="http://schemas.openxmlformats.org/officeDocument/2006/relationships/slide" Target="slides/slide22.xml"/><Relationship Id="rId47" Type="http://schemas.openxmlformats.org/officeDocument/2006/relationships/slide" Target="slides/slide27.xml"/><Relationship Id="rId63" Type="http://schemas.openxmlformats.org/officeDocument/2006/relationships/slide" Target="slides/slide43.xml"/><Relationship Id="rId68" Type="http://schemas.openxmlformats.org/officeDocument/2006/relationships/slide" Target="slides/slide48.xml"/><Relationship Id="rId84" Type="http://schemas.openxmlformats.org/officeDocument/2006/relationships/slide" Target="slides/slide64.xml"/><Relationship Id="rId89" Type="http://schemas.openxmlformats.org/officeDocument/2006/relationships/slide" Target="slides/slide69.xml"/><Relationship Id="rId112" Type="http://schemas.openxmlformats.org/officeDocument/2006/relationships/slide" Target="slides/slide92.xml"/><Relationship Id="rId16" Type="http://schemas.openxmlformats.org/officeDocument/2006/relationships/slideMaster" Target="slideMasters/slideMaster16.xml"/><Relationship Id="rId107" Type="http://schemas.openxmlformats.org/officeDocument/2006/relationships/slide" Target="slides/slide87.xml"/><Relationship Id="rId11" Type="http://schemas.openxmlformats.org/officeDocument/2006/relationships/slideMaster" Target="slideMasters/slideMaster11.xml"/><Relationship Id="rId32" Type="http://schemas.openxmlformats.org/officeDocument/2006/relationships/slide" Target="slides/slide12.xml"/><Relationship Id="rId37" Type="http://schemas.openxmlformats.org/officeDocument/2006/relationships/slide" Target="slides/slide17.xml"/><Relationship Id="rId53" Type="http://schemas.openxmlformats.org/officeDocument/2006/relationships/slide" Target="slides/slide33.xml"/><Relationship Id="rId58" Type="http://schemas.openxmlformats.org/officeDocument/2006/relationships/slide" Target="slides/slide38.xml"/><Relationship Id="rId74" Type="http://schemas.openxmlformats.org/officeDocument/2006/relationships/slide" Target="slides/slide54.xml"/><Relationship Id="rId79" Type="http://schemas.openxmlformats.org/officeDocument/2006/relationships/slide" Target="slides/slide59.xml"/><Relationship Id="rId102" Type="http://schemas.openxmlformats.org/officeDocument/2006/relationships/slide" Target="slides/slide82.xml"/><Relationship Id="rId5" Type="http://schemas.openxmlformats.org/officeDocument/2006/relationships/slideMaster" Target="slideMasters/slideMaster5.xml"/><Relationship Id="rId90" Type="http://schemas.openxmlformats.org/officeDocument/2006/relationships/slide" Target="slides/slide70.xml"/><Relationship Id="rId95" Type="http://schemas.openxmlformats.org/officeDocument/2006/relationships/slide" Target="slides/slide75.xml"/><Relationship Id="rId22" Type="http://schemas.openxmlformats.org/officeDocument/2006/relationships/slide" Target="slides/slide2.xml"/><Relationship Id="rId27" Type="http://schemas.openxmlformats.org/officeDocument/2006/relationships/slide" Target="slides/slide7.xml"/><Relationship Id="rId43" Type="http://schemas.openxmlformats.org/officeDocument/2006/relationships/slide" Target="slides/slide23.xml"/><Relationship Id="rId48" Type="http://schemas.openxmlformats.org/officeDocument/2006/relationships/slide" Target="slides/slide28.xml"/><Relationship Id="rId64" Type="http://schemas.openxmlformats.org/officeDocument/2006/relationships/slide" Target="slides/slide44.xml"/><Relationship Id="rId69" Type="http://schemas.openxmlformats.org/officeDocument/2006/relationships/slide" Target="slides/slide49.xml"/><Relationship Id="rId113" Type="http://schemas.openxmlformats.org/officeDocument/2006/relationships/notesMaster" Target="notesMasters/notesMaster1.xml"/><Relationship Id="rId118" Type="http://schemas.openxmlformats.org/officeDocument/2006/relationships/tableStyles" Target="tableStyles.xml"/><Relationship Id="rId80" Type="http://schemas.openxmlformats.org/officeDocument/2006/relationships/slide" Target="slides/slide60.xml"/><Relationship Id="rId85" Type="http://schemas.openxmlformats.org/officeDocument/2006/relationships/slide" Target="slides/slide65.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33" Type="http://schemas.openxmlformats.org/officeDocument/2006/relationships/slide" Target="slides/slide13.xml"/><Relationship Id="rId38" Type="http://schemas.openxmlformats.org/officeDocument/2006/relationships/slide" Target="slides/slide18.xml"/><Relationship Id="rId59" Type="http://schemas.openxmlformats.org/officeDocument/2006/relationships/slide" Target="slides/slide39.xml"/><Relationship Id="rId103" Type="http://schemas.openxmlformats.org/officeDocument/2006/relationships/slide" Target="slides/slide83.xml"/><Relationship Id="rId108" Type="http://schemas.openxmlformats.org/officeDocument/2006/relationships/slide" Target="slides/slide88.xml"/><Relationship Id="rId54" Type="http://schemas.openxmlformats.org/officeDocument/2006/relationships/slide" Target="slides/slide34.xml"/><Relationship Id="rId70" Type="http://schemas.openxmlformats.org/officeDocument/2006/relationships/slide" Target="slides/slide50.xml"/><Relationship Id="rId75" Type="http://schemas.openxmlformats.org/officeDocument/2006/relationships/slide" Target="slides/slide55.xml"/><Relationship Id="rId91" Type="http://schemas.openxmlformats.org/officeDocument/2006/relationships/slide" Target="slides/slide71.xml"/><Relationship Id="rId96" Type="http://schemas.openxmlformats.org/officeDocument/2006/relationships/slide" Target="slides/slide76.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3.xml"/><Relationship Id="rId28" Type="http://schemas.openxmlformats.org/officeDocument/2006/relationships/slide" Target="slides/slide8.xml"/><Relationship Id="rId49" Type="http://schemas.openxmlformats.org/officeDocument/2006/relationships/slide" Target="slides/slide29.xml"/><Relationship Id="rId114" Type="http://schemas.openxmlformats.org/officeDocument/2006/relationships/commentAuthors" Target="commentAuthors.xml"/><Relationship Id="rId119" Type="http://schemas.microsoft.com/office/2016/11/relationships/changesInfo" Target="changesInfos/changesInfo1.xml"/><Relationship Id="rId44" Type="http://schemas.openxmlformats.org/officeDocument/2006/relationships/slide" Target="slides/slide24.xml"/><Relationship Id="rId60" Type="http://schemas.openxmlformats.org/officeDocument/2006/relationships/slide" Target="slides/slide40.xml"/><Relationship Id="rId65" Type="http://schemas.openxmlformats.org/officeDocument/2006/relationships/slide" Target="slides/slide45.xml"/><Relationship Id="rId81" Type="http://schemas.openxmlformats.org/officeDocument/2006/relationships/slide" Target="slides/slide61.xml"/><Relationship Id="rId86" Type="http://schemas.openxmlformats.org/officeDocument/2006/relationships/slide" Target="slides/slide66.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19.xml"/><Relationship Id="rId109" Type="http://schemas.openxmlformats.org/officeDocument/2006/relationships/slide" Target="slides/slide89.xml"/><Relationship Id="rId34" Type="http://schemas.openxmlformats.org/officeDocument/2006/relationships/slide" Target="slides/slide14.xml"/><Relationship Id="rId50" Type="http://schemas.openxmlformats.org/officeDocument/2006/relationships/slide" Target="slides/slide30.xml"/><Relationship Id="rId55" Type="http://schemas.openxmlformats.org/officeDocument/2006/relationships/slide" Target="slides/slide35.xml"/><Relationship Id="rId76" Type="http://schemas.openxmlformats.org/officeDocument/2006/relationships/slide" Target="slides/slide56.xml"/><Relationship Id="rId97" Type="http://schemas.openxmlformats.org/officeDocument/2006/relationships/slide" Target="slides/slide77.xml"/><Relationship Id="rId104" Type="http://schemas.openxmlformats.org/officeDocument/2006/relationships/slide" Target="slides/slide84.xml"/><Relationship Id="rId120" Type="http://schemas.microsoft.com/office/2015/10/relationships/revisionInfo" Target="revisionInfo.xml"/><Relationship Id="rId7" Type="http://schemas.openxmlformats.org/officeDocument/2006/relationships/slideMaster" Target="slideMasters/slideMaster7.xml"/><Relationship Id="rId71" Type="http://schemas.openxmlformats.org/officeDocument/2006/relationships/slide" Target="slides/slide51.xml"/><Relationship Id="rId92" Type="http://schemas.openxmlformats.org/officeDocument/2006/relationships/slide" Target="slides/slide72.xml"/><Relationship Id="rId2" Type="http://schemas.openxmlformats.org/officeDocument/2006/relationships/slideMaster" Target="slideMasters/slideMaster2.xml"/><Relationship Id="rId29" Type="http://schemas.openxmlformats.org/officeDocument/2006/relationships/slide" Target="slides/slide9.xml"/><Relationship Id="rId24" Type="http://schemas.openxmlformats.org/officeDocument/2006/relationships/slide" Target="slides/slide4.xml"/><Relationship Id="rId40" Type="http://schemas.openxmlformats.org/officeDocument/2006/relationships/slide" Target="slides/slide20.xml"/><Relationship Id="rId45" Type="http://schemas.openxmlformats.org/officeDocument/2006/relationships/slide" Target="slides/slide25.xml"/><Relationship Id="rId66" Type="http://schemas.openxmlformats.org/officeDocument/2006/relationships/slide" Target="slides/slide46.xml"/><Relationship Id="rId87" Type="http://schemas.openxmlformats.org/officeDocument/2006/relationships/slide" Target="slides/slide67.xml"/><Relationship Id="rId110" Type="http://schemas.openxmlformats.org/officeDocument/2006/relationships/slide" Target="slides/slide90.xml"/><Relationship Id="rId115" Type="http://schemas.openxmlformats.org/officeDocument/2006/relationships/presProps" Target="presProps.xml"/><Relationship Id="rId61" Type="http://schemas.openxmlformats.org/officeDocument/2006/relationships/slide" Target="slides/slide41.xml"/><Relationship Id="rId82" Type="http://schemas.openxmlformats.org/officeDocument/2006/relationships/slide" Target="slides/slide62.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 Target="slides/slide10.xml"/><Relationship Id="rId35" Type="http://schemas.openxmlformats.org/officeDocument/2006/relationships/slide" Target="slides/slide15.xml"/><Relationship Id="rId56" Type="http://schemas.openxmlformats.org/officeDocument/2006/relationships/slide" Target="slides/slide36.xml"/><Relationship Id="rId77" Type="http://schemas.openxmlformats.org/officeDocument/2006/relationships/slide" Target="slides/slide57.xml"/><Relationship Id="rId100" Type="http://schemas.openxmlformats.org/officeDocument/2006/relationships/slide" Target="slides/slide80.xml"/><Relationship Id="rId105" Type="http://schemas.openxmlformats.org/officeDocument/2006/relationships/slide" Target="slides/slide85.xml"/><Relationship Id="rId8" Type="http://schemas.openxmlformats.org/officeDocument/2006/relationships/slideMaster" Target="slideMasters/slideMaster8.xml"/><Relationship Id="rId51" Type="http://schemas.openxmlformats.org/officeDocument/2006/relationships/slide" Target="slides/slide31.xml"/><Relationship Id="rId72" Type="http://schemas.openxmlformats.org/officeDocument/2006/relationships/slide" Target="slides/slide52.xml"/><Relationship Id="rId93" Type="http://schemas.openxmlformats.org/officeDocument/2006/relationships/slide" Target="slides/slide73.xml"/><Relationship Id="rId98" Type="http://schemas.openxmlformats.org/officeDocument/2006/relationships/slide" Target="slides/slide78.xml"/><Relationship Id="rId121" Type="http://schemas.microsoft.com/office/2018/10/relationships/authors" Target="authors.xml"/><Relationship Id="rId3" Type="http://schemas.openxmlformats.org/officeDocument/2006/relationships/slideMaster" Target="slideMasters/slideMaster3.xml"/><Relationship Id="rId25" Type="http://schemas.openxmlformats.org/officeDocument/2006/relationships/slide" Target="slides/slide5.xml"/><Relationship Id="rId46" Type="http://schemas.openxmlformats.org/officeDocument/2006/relationships/slide" Target="slides/slide26.xml"/><Relationship Id="rId67" Type="http://schemas.openxmlformats.org/officeDocument/2006/relationships/slide" Target="slides/slide47.xml"/><Relationship Id="rId116" Type="http://schemas.openxmlformats.org/officeDocument/2006/relationships/viewProps" Target="viewProps.xml"/><Relationship Id="rId20" Type="http://schemas.openxmlformats.org/officeDocument/2006/relationships/slideMaster" Target="slideMasters/slideMaster20.xml"/><Relationship Id="rId41" Type="http://schemas.openxmlformats.org/officeDocument/2006/relationships/slide" Target="slides/slide21.xml"/><Relationship Id="rId62" Type="http://schemas.openxmlformats.org/officeDocument/2006/relationships/slide" Target="slides/slide42.xml"/><Relationship Id="rId83" Type="http://schemas.openxmlformats.org/officeDocument/2006/relationships/slide" Target="slides/slide63.xml"/><Relationship Id="rId88" Type="http://schemas.openxmlformats.org/officeDocument/2006/relationships/slide" Target="slides/slide68.xml"/><Relationship Id="rId111" Type="http://schemas.openxmlformats.org/officeDocument/2006/relationships/slide" Target="slides/slide91.xml"/><Relationship Id="rId15" Type="http://schemas.openxmlformats.org/officeDocument/2006/relationships/slideMaster" Target="slideMasters/slideMaster15.xml"/><Relationship Id="rId36" Type="http://schemas.openxmlformats.org/officeDocument/2006/relationships/slide" Target="slides/slide16.xml"/><Relationship Id="rId57" Type="http://schemas.openxmlformats.org/officeDocument/2006/relationships/slide" Target="slides/slide37.xml"/><Relationship Id="rId106" Type="http://schemas.openxmlformats.org/officeDocument/2006/relationships/slide" Target="slides/slide86.xml"/><Relationship Id="rId10" Type="http://schemas.openxmlformats.org/officeDocument/2006/relationships/slideMaster" Target="slideMasters/slideMaster10.xml"/><Relationship Id="rId31" Type="http://schemas.openxmlformats.org/officeDocument/2006/relationships/slide" Target="slides/slide11.xml"/><Relationship Id="rId52" Type="http://schemas.openxmlformats.org/officeDocument/2006/relationships/slide" Target="slides/slide32.xml"/><Relationship Id="rId73" Type="http://schemas.openxmlformats.org/officeDocument/2006/relationships/slide" Target="slides/slide53.xml"/><Relationship Id="rId78" Type="http://schemas.openxmlformats.org/officeDocument/2006/relationships/slide" Target="slides/slide58.xml"/><Relationship Id="rId94" Type="http://schemas.openxmlformats.org/officeDocument/2006/relationships/slide" Target="slides/slide74.xml"/><Relationship Id="rId99" Type="http://schemas.openxmlformats.org/officeDocument/2006/relationships/slide" Target="slides/slide79.xml"/><Relationship Id="rId101" Type="http://schemas.openxmlformats.org/officeDocument/2006/relationships/slide" Target="slides/slide8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ebecca Hannah Ainis" userId="116137a0-2af5-436b-85e1-74d9d3b30f2f" providerId="ADAL" clId="{6E039243-4417-4220-A582-B1623E3F270F}"/>
    <pc:docChg chg="undo custSel addSld delSld modSld sldOrd">
      <pc:chgData name="Rebecca Hannah Ainis" userId="116137a0-2af5-436b-85e1-74d9d3b30f2f" providerId="ADAL" clId="{6E039243-4417-4220-A582-B1623E3F270F}" dt="2026-09-30T15:06:26.838" v="172" actId="27918"/>
      <pc:docMkLst>
        <pc:docMk/>
      </pc:docMkLst>
      <pc:sldChg chg="modSp mod">
        <pc:chgData name="Rebecca Hannah Ainis" userId="116137a0-2af5-436b-85e1-74d9d3b30f2f" providerId="ADAL" clId="{6E039243-4417-4220-A582-B1623E3F270F}" dt="2026-09-28T14:54:15.123" v="164" actId="1076"/>
        <pc:sldMkLst>
          <pc:docMk/>
          <pc:sldMk cId="924261513" sldId="1579"/>
        </pc:sldMkLst>
        <pc:spChg chg="mod">
          <ac:chgData name="Rebecca Hannah Ainis" userId="116137a0-2af5-436b-85e1-74d9d3b30f2f" providerId="ADAL" clId="{6E039243-4417-4220-A582-B1623E3F270F}" dt="2026-09-28T14:54:15.123" v="164" actId="1076"/>
          <ac:spMkLst>
            <pc:docMk/>
            <pc:sldMk cId="924261513" sldId="1579"/>
            <ac:spMk id="6" creationId="{B5C47ECB-995A-D7D3-5ED6-6F5551604355}"/>
          </ac:spMkLst>
        </pc:spChg>
      </pc:sldChg>
      <pc:sldChg chg="addSp modSp mod">
        <pc:chgData name="Rebecca Hannah Ainis" userId="116137a0-2af5-436b-85e1-74d9d3b30f2f" providerId="ADAL" clId="{6E039243-4417-4220-A582-B1623E3F270F}" dt="2026-09-28T14:39:16.705" v="140" actId="1038"/>
        <pc:sldMkLst>
          <pc:docMk/>
          <pc:sldMk cId="2833299413" sldId="8957"/>
        </pc:sldMkLst>
        <pc:spChg chg="add mod">
          <ac:chgData name="Rebecca Hannah Ainis" userId="116137a0-2af5-436b-85e1-74d9d3b30f2f" providerId="ADAL" clId="{6E039243-4417-4220-A582-B1623E3F270F}" dt="2026-09-28T14:38:42.427" v="121" actId="113"/>
          <ac:spMkLst>
            <pc:docMk/>
            <pc:sldMk cId="2833299413" sldId="8957"/>
            <ac:spMk id="11" creationId="{2FD58762-6F7C-D789-6B14-BDE5773D7DA0}"/>
          </ac:spMkLst>
        </pc:spChg>
        <pc:picChg chg="mod">
          <ac:chgData name="Rebecca Hannah Ainis" userId="116137a0-2af5-436b-85e1-74d9d3b30f2f" providerId="ADAL" clId="{6E039243-4417-4220-A582-B1623E3F270F}" dt="2026-09-28T14:38:47.426" v="122" actId="1076"/>
          <ac:picMkLst>
            <pc:docMk/>
            <pc:sldMk cId="2833299413" sldId="8957"/>
            <ac:picMk id="8" creationId="{E288ABB7-A51C-D20C-11F3-8DB94AAB4A99}"/>
          </ac:picMkLst>
        </pc:picChg>
        <pc:cxnChg chg="mod">
          <ac:chgData name="Rebecca Hannah Ainis" userId="116137a0-2af5-436b-85e1-74d9d3b30f2f" providerId="ADAL" clId="{6E039243-4417-4220-A582-B1623E3F270F}" dt="2026-09-28T14:39:16.705" v="140" actId="1038"/>
          <ac:cxnSpMkLst>
            <pc:docMk/>
            <pc:sldMk cId="2833299413" sldId="8957"/>
            <ac:cxnSpMk id="12" creationId="{634486FA-0708-9668-C2F2-148483C17F49}"/>
          </ac:cxnSpMkLst>
        </pc:cxnChg>
      </pc:sldChg>
      <pc:sldChg chg="mod">
        <pc:chgData name="Rebecca Hannah Ainis" userId="116137a0-2af5-436b-85e1-74d9d3b30f2f" providerId="ADAL" clId="{6E039243-4417-4220-A582-B1623E3F270F}" dt="2026-09-30T15:06:26.838" v="172" actId="27918"/>
        <pc:sldMkLst>
          <pc:docMk/>
          <pc:sldMk cId="2949067841" sldId="8984"/>
        </pc:sldMkLst>
      </pc:sldChg>
      <pc:sldChg chg="ord">
        <pc:chgData name="Rebecca Hannah Ainis" userId="116137a0-2af5-436b-85e1-74d9d3b30f2f" providerId="ADAL" clId="{6E039243-4417-4220-A582-B1623E3F270F}" dt="2026-09-28T14:53:57.623" v="163"/>
        <pc:sldMkLst>
          <pc:docMk/>
          <pc:sldMk cId="1414553548" sldId="9001"/>
        </pc:sldMkLst>
      </pc:sldChg>
      <pc:sldChg chg="modSp mod">
        <pc:chgData name="Rebecca Hannah Ainis" userId="116137a0-2af5-436b-85e1-74d9d3b30f2f" providerId="ADAL" clId="{6E039243-4417-4220-A582-B1623E3F270F}" dt="2026-09-28T14:53:40.572" v="161" actId="14100"/>
        <pc:sldMkLst>
          <pc:docMk/>
          <pc:sldMk cId="1118686596" sldId="2147480355"/>
        </pc:sldMkLst>
        <pc:spChg chg="mod">
          <ac:chgData name="Rebecca Hannah Ainis" userId="116137a0-2af5-436b-85e1-74d9d3b30f2f" providerId="ADAL" clId="{6E039243-4417-4220-A582-B1623E3F270F}" dt="2026-09-28T14:53:18.014" v="159" actId="1076"/>
          <ac:spMkLst>
            <pc:docMk/>
            <pc:sldMk cId="1118686596" sldId="2147480355"/>
            <ac:spMk id="4" creationId="{E864CAF1-64DF-A2A9-2DCC-2E23FAA1315C}"/>
          </ac:spMkLst>
        </pc:spChg>
        <pc:spChg chg="mod">
          <ac:chgData name="Rebecca Hannah Ainis" userId="116137a0-2af5-436b-85e1-74d9d3b30f2f" providerId="ADAL" clId="{6E039243-4417-4220-A582-B1623E3F270F}" dt="2026-09-28T14:53:35.627" v="160" actId="1076"/>
          <ac:spMkLst>
            <pc:docMk/>
            <pc:sldMk cId="1118686596" sldId="2147480355"/>
            <ac:spMk id="14626" creationId="{EAFB78AD-DA3A-F9AD-8206-9C99B573EB85}"/>
          </ac:spMkLst>
        </pc:spChg>
        <pc:spChg chg="mod">
          <ac:chgData name="Rebecca Hannah Ainis" userId="116137a0-2af5-436b-85e1-74d9d3b30f2f" providerId="ADAL" clId="{6E039243-4417-4220-A582-B1623E3F270F}" dt="2026-09-28T14:53:40.572" v="161" actId="14100"/>
          <ac:spMkLst>
            <pc:docMk/>
            <pc:sldMk cId="1118686596" sldId="2147480355"/>
            <ac:spMk id="14632" creationId="{1F348919-7178-BC88-A24C-86FEA5938206}"/>
          </ac:spMkLst>
        </pc:spChg>
      </pc:sldChg>
      <pc:sldChg chg="addSp delSp modSp mod">
        <pc:chgData name="Rebecca Hannah Ainis" userId="116137a0-2af5-436b-85e1-74d9d3b30f2f" providerId="ADAL" clId="{6E039243-4417-4220-A582-B1623E3F270F}" dt="2026-09-28T14:55:07.213" v="170" actId="478"/>
        <pc:sldMkLst>
          <pc:docMk/>
          <pc:sldMk cId="3218147710" sldId="2147480373"/>
        </pc:sldMkLst>
        <pc:spChg chg="mod">
          <ac:chgData name="Rebecca Hannah Ainis" userId="116137a0-2af5-436b-85e1-74d9d3b30f2f" providerId="ADAL" clId="{6E039243-4417-4220-A582-B1623E3F270F}" dt="2026-09-28T14:55:06.165" v="169" actId="14100"/>
          <ac:spMkLst>
            <pc:docMk/>
            <pc:sldMk cId="3218147710" sldId="2147480373"/>
            <ac:spMk id="2" creationId="{26A0E578-A50C-A30A-50D8-EBE1DB00268D}"/>
          </ac:spMkLst>
        </pc:sp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file:///C:\Users\ran323\Downloads\Clinical_Team_Education%20(6).csv"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file:///C:\Users\ran323\Downloads\PMH_Screening_Overall%20(20).csv" TargetMode="External"/><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oleObject" Target="file:///C:\Users\ran323\Downloads\PMH_Screening_Overall%20(21).csv" TargetMode="External"/><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oleObject" Target="file:///C:\Users\ran323\Downloads\Patient_Education_Overall%20(5).csv" TargetMode="External"/><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oleObject" Target="file:///C:\Users\ran323\Downloads\PMH_Linkage_Overall%20(2).csv" TargetMode="External"/><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oleObject" Target="file:///C:\Users\ran323\Downloads\PMH_Medication_Overall.csv" TargetMode="External"/><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oleObject" Target="file:///C:\Users\ran323\Downloads\PMH_Treatment_Overall%20(3).csv" TargetMode="Externa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3" Type="http://schemas.openxmlformats.org/officeDocument/2006/relationships/oleObject" Target="file:///C:\Users\ran323\Downloads\Early_OB_Postpartum_FollowUp%20(4).csv" TargetMode="External"/><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oleObject" Target="https://nuwildcat-my.sharepoint.com/personal/pal094_ads_northwestern_edu/Documents/ILPQC%20Perinatal%20Mental%20Health%20NEW2/PMH%20Data/PMH%20Monthly%20Data.xlsx" TargetMode="External"/></Relationships>
</file>

<file path=ppt/charts/_rels/chart19.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19.xml"/><Relationship Id="rId1" Type="http://schemas.microsoft.com/office/2011/relationships/chartStyle" Target="style19.xml"/></Relationships>
</file>

<file path=ppt/charts/_rels/chart20.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21.xml"/><Relationship Id="rId1" Type="http://schemas.microsoft.com/office/2011/relationships/chartStyle" Target="style2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Quarter'!$C$105</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Quarter'!$B$106:$B$111</c:f>
              <c:strCache>
                <c:ptCount val="6"/>
                <c:pt idx="0">
                  <c:v>Baseline</c:v>
                </c:pt>
                <c:pt idx="1">
                  <c:v>Q3 2025</c:v>
                </c:pt>
                <c:pt idx="2">
                  <c:v>Q4 2025</c:v>
                </c:pt>
                <c:pt idx="3">
                  <c:v>Q1 2026</c:v>
                </c:pt>
                <c:pt idx="4">
                  <c:v>Q2 2026</c:v>
                </c:pt>
                <c:pt idx="5">
                  <c:v>Q3 2026</c:v>
                </c:pt>
              </c:strCache>
            </c:strRef>
          </c:cat>
          <c:val>
            <c:numRef>
              <c:f>'Structure Measures - Quarter'!$C$106:$C$111</c:f>
              <c:numCache>
                <c:formatCode>0</c:formatCode>
                <c:ptCount val="6"/>
                <c:pt idx="0">
                  <c:v>65.33</c:v>
                </c:pt>
                <c:pt idx="1">
                  <c:v>70.27</c:v>
                </c:pt>
                <c:pt idx="2">
                  <c:v>80</c:v>
                </c:pt>
                <c:pt idx="3">
                  <c:v>82.89</c:v>
                </c:pt>
                <c:pt idx="4">
                  <c:v>89.33</c:v>
                </c:pt>
                <c:pt idx="5">
                  <c:v>93.06</c:v>
                </c:pt>
              </c:numCache>
            </c:numRef>
          </c:val>
          <c:extLst>
            <c:ext xmlns:c16="http://schemas.microsoft.com/office/drawing/2014/chart" uri="{C3380CC4-5D6E-409C-BE32-E72D297353CC}">
              <c16:uniqueId val="{00000000-BDF2-4123-840E-F00B681D4289}"/>
            </c:ext>
          </c:extLst>
        </c:ser>
        <c:ser>
          <c:idx val="1"/>
          <c:order val="1"/>
          <c:tx>
            <c:strRef>
              <c:f>'Structure Measures - Quarter'!$D$105</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Quarter'!$B$106:$B$111</c:f>
              <c:strCache>
                <c:ptCount val="6"/>
                <c:pt idx="0">
                  <c:v>Baseline</c:v>
                </c:pt>
                <c:pt idx="1">
                  <c:v>Q3 2025</c:v>
                </c:pt>
                <c:pt idx="2">
                  <c:v>Q4 2025</c:v>
                </c:pt>
                <c:pt idx="3">
                  <c:v>Q1 2026</c:v>
                </c:pt>
                <c:pt idx="4">
                  <c:v>Q2 2026</c:v>
                </c:pt>
                <c:pt idx="5">
                  <c:v>Q3 2026</c:v>
                </c:pt>
              </c:strCache>
            </c:strRef>
          </c:cat>
          <c:val>
            <c:numRef>
              <c:f>'Structure Measures - Quarter'!$D$106:$D$111</c:f>
              <c:numCache>
                <c:formatCode>0</c:formatCode>
                <c:ptCount val="6"/>
                <c:pt idx="0">
                  <c:v>17.329999999999998</c:v>
                </c:pt>
                <c:pt idx="1">
                  <c:v>24.32</c:v>
                </c:pt>
                <c:pt idx="2">
                  <c:v>17.329999999999998</c:v>
                </c:pt>
                <c:pt idx="3">
                  <c:v>17.11</c:v>
                </c:pt>
                <c:pt idx="4">
                  <c:v>10.67</c:v>
                </c:pt>
                <c:pt idx="5">
                  <c:v>6.94</c:v>
                </c:pt>
              </c:numCache>
            </c:numRef>
          </c:val>
          <c:extLst>
            <c:ext xmlns:c16="http://schemas.microsoft.com/office/drawing/2014/chart" uri="{C3380CC4-5D6E-409C-BE32-E72D297353CC}">
              <c16:uniqueId val="{00000001-BDF2-4123-840E-F00B681D4289}"/>
            </c:ext>
          </c:extLst>
        </c:ser>
        <c:ser>
          <c:idx val="2"/>
          <c:order val="2"/>
          <c:tx>
            <c:strRef>
              <c:f>'Structure Measures - Quarter'!$E$105</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Quarter'!$B$106:$B$111</c:f>
              <c:strCache>
                <c:ptCount val="6"/>
                <c:pt idx="0">
                  <c:v>Baseline</c:v>
                </c:pt>
                <c:pt idx="1">
                  <c:v>Q3 2025</c:v>
                </c:pt>
                <c:pt idx="2">
                  <c:v>Q4 2025</c:v>
                </c:pt>
                <c:pt idx="3">
                  <c:v>Q1 2026</c:v>
                </c:pt>
                <c:pt idx="4">
                  <c:v>Q2 2026</c:v>
                </c:pt>
                <c:pt idx="5">
                  <c:v>Q3 2026</c:v>
                </c:pt>
              </c:strCache>
            </c:strRef>
          </c:cat>
          <c:val>
            <c:numRef>
              <c:f>'Structure Measures - Quarter'!$E$106:$E$111</c:f>
              <c:numCache>
                <c:formatCode>0</c:formatCode>
                <c:ptCount val="6"/>
                <c:pt idx="0">
                  <c:v>17.329999999999998</c:v>
                </c:pt>
                <c:pt idx="1">
                  <c:v>5.41</c:v>
                </c:pt>
                <c:pt idx="2">
                  <c:v>2.67</c:v>
                </c:pt>
                <c:pt idx="3">
                  <c:v>0</c:v>
                </c:pt>
                <c:pt idx="4">
                  <c:v>0</c:v>
                </c:pt>
                <c:pt idx="5">
                  <c:v>0</c:v>
                </c:pt>
              </c:numCache>
            </c:numRef>
          </c:val>
          <c:extLst>
            <c:ext xmlns:c16="http://schemas.microsoft.com/office/drawing/2014/chart" uri="{C3380CC4-5D6E-409C-BE32-E72D297353CC}">
              <c16:uniqueId val="{00000002-BDF2-4123-840E-F00B681D4289}"/>
            </c:ext>
          </c:extLst>
        </c:ser>
        <c:dLbls>
          <c:dLblPos val="ctr"/>
          <c:showLegendKey val="0"/>
          <c:showVal val="1"/>
          <c:showCatName val="0"/>
          <c:showSerName val="0"/>
          <c:showPercent val="0"/>
          <c:showBubbleSize val="0"/>
        </c:dLbls>
        <c:gapWidth val="150"/>
        <c:overlap val="100"/>
        <c:axId val="53321056"/>
        <c:axId val="53323936"/>
      </c:barChart>
      <c:catAx>
        <c:axId val="533210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323936"/>
        <c:crosses val="autoZero"/>
        <c:auto val="1"/>
        <c:lblAlgn val="ctr"/>
        <c:lblOffset val="100"/>
        <c:noMultiLvlLbl val="0"/>
      </c:catAx>
      <c:valAx>
        <c:axId val="53323936"/>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32105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Quarter'!$C$114</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Quarter'!$B$115:$B$120</c:f>
              <c:strCache>
                <c:ptCount val="6"/>
                <c:pt idx="0">
                  <c:v>Baseline</c:v>
                </c:pt>
                <c:pt idx="1">
                  <c:v>Q3 2025</c:v>
                </c:pt>
                <c:pt idx="2">
                  <c:v>Q4 2025</c:v>
                </c:pt>
                <c:pt idx="3">
                  <c:v>Q1 2026</c:v>
                </c:pt>
                <c:pt idx="4">
                  <c:v>Q2 2026</c:v>
                </c:pt>
                <c:pt idx="5">
                  <c:v>Q3 2026</c:v>
                </c:pt>
              </c:strCache>
            </c:strRef>
          </c:cat>
          <c:val>
            <c:numRef>
              <c:f>'Structure Measures - Quarter'!$C$115:$C$120</c:f>
              <c:numCache>
                <c:formatCode>0</c:formatCode>
                <c:ptCount val="6"/>
                <c:pt idx="0">
                  <c:v>27</c:v>
                </c:pt>
                <c:pt idx="1">
                  <c:v>30</c:v>
                </c:pt>
                <c:pt idx="2">
                  <c:v>35</c:v>
                </c:pt>
                <c:pt idx="3">
                  <c:v>46</c:v>
                </c:pt>
                <c:pt idx="4">
                  <c:v>62.67</c:v>
                </c:pt>
                <c:pt idx="5">
                  <c:v>75</c:v>
                </c:pt>
              </c:numCache>
            </c:numRef>
          </c:val>
          <c:extLst>
            <c:ext xmlns:c16="http://schemas.microsoft.com/office/drawing/2014/chart" uri="{C3380CC4-5D6E-409C-BE32-E72D297353CC}">
              <c16:uniqueId val="{00000000-7A5B-40C9-BAA9-F43CD6170D3F}"/>
            </c:ext>
          </c:extLst>
        </c:ser>
        <c:ser>
          <c:idx val="1"/>
          <c:order val="1"/>
          <c:tx>
            <c:strRef>
              <c:f>'Structure Measures - Quarter'!$D$114</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Quarter'!$B$115:$B$120</c:f>
              <c:strCache>
                <c:ptCount val="6"/>
                <c:pt idx="0">
                  <c:v>Baseline</c:v>
                </c:pt>
                <c:pt idx="1">
                  <c:v>Q3 2025</c:v>
                </c:pt>
                <c:pt idx="2">
                  <c:v>Q4 2025</c:v>
                </c:pt>
                <c:pt idx="3">
                  <c:v>Q1 2026</c:v>
                </c:pt>
                <c:pt idx="4">
                  <c:v>Q2 2026</c:v>
                </c:pt>
                <c:pt idx="5">
                  <c:v>Q3 2026</c:v>
                </c:pt>
              </c:strCache>
            </c:strRef>
          </c:cat>
          <c:val>
            <c:numRef>
              <c:f>'Structure Measures - Quarter'!$D$115:$D$120</c:f>
              <c:numCache>
                <c:formatCode>0</c:formatCode>
                <c:ptCount val="6"/>
                <c:pt idx="0">
                  <c:v>32</c:v>
                </c:pt>
                <c:pt idx="1">
                  <c:v>51</c:v>
                </c:pt>
                <c:pt idx="2">
                  <c:v>59</c:v>
                </c:pt>
                <c:pt idx="3">
                  <c:v>51</c:v>
                </c:pt>
                <c:pt idx="4">
                  <c:v>36</c:v>
                </c:pt>
                <c:pt idx="5">
                  <c:v>23.61</c:v>
                </c:pt>
              </c:numCache>
            </c:numRef>
          </c:val>
          <c:extLst>
            <c:ext xmlns:c16="http://schemas.microsoft.com/office/drawing/2014/chart" uri="{C3380CC4-5D6E-409C-BE32-E72D297353CC}">
              <c16:uniqueId val="{00000001-7A5B-40C9-BAA9-F43CD6170D3F}"/>
            </c:ext>
          </c:extLst>
        </c:ser>
        <c:ser>
          <c:idx val="2"/>
          <c:order val="2"/>
          <c:tx>
            <c:strRef>
              <c:f>'Structure Measures - Quarter'!$E$114</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Quarter'!$B$115:$B$120</c:f>
              <c:strCache>
                <c:ptCount val="6"/>
                <c:pt idx="0">
                  <c:v>Baseline</c:v>
                </c:pt>
                <c:pt idx="1">
                  <c:v>Q3 2025</c:v>
                </c:pt>
                <c:pt idx="2">
                  <c:v>Q4 2025</c:v>
                </c:pt>
                <c:pt idx="3">
                  <c:v>Q1 2026</c:v>
                </c:pt>
                <c:pt idx="4">
                  <c:v>Q2 2026</c:v>
                </c:pt>
                <c:pt idx="5">
                  <c:v>Q3 2026</c:v>
                </c:pt>
              </c:strCache>
            </c:strRef>
          </c:cat>
          <c:val>
            <c:numRef>
              <c:f>'Structure Measures - Quarter'!$E$115:$E$120</c:f>
              <c:numCache>
                <c:formatCode>0</c:formatCode>
                <c:ptCount val="6"/>
                <c:pt idx="0">
                  <c:v>41</c:v>
                </c:pt>
                <c:pt idx="1">
                  <c:v>19</c:v>
                </c:pt>
                <c:pt idx="2">
                  <c:v>7</c:v>
                </c:pt>
                <c:pt idx="3">
                  <c:v>3</c:v>
                </c:pt>
                <c:pt idx="4">
                  <c:v>1.33</c:v>
                </c:pt>
                <c:pt idx="5">
                  <c:v>1.39</c:v>
                </c:pt>
              </c:numCache>
            </c:numRef>
          </c:val>
          <c:extLst>
            <c:ext xmlns:c16="http://schemas.microsoft.com/office/drawing/2014/chart" uri="{C3380CC4-5D6E-409C-BE32-E72D297353CC}">
              <c16:uniqueId val="{00000002-7A5B-40C9-BAA9-F43CD6170D3F}"/>
            </c:ext>
          </c:extLst>
        </c:ser>
        <c:dLbls>
          <c:dLblPos val="ctr"/>
          <c:showLegendKey val="0"/>
          <c:showVal val="1"/>
          <c:showCatName val="0"/>
          <c:showSerName val="0"/>
          <c:showPercent val="0"/>
          <c:showBubbleSize val="0"/>
        </c:dLbls>
        <c:gapWidth val="150"/>
        <c:overlap val="100"/>
        <c:axId val="322143360"/>
        <c:axId val="322143840"/>
      </c:barChart>
      <c:catAx>
        <c:axId val="3221433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22143840"/>
        <c:crosses val="autoZero"/>
        <c:auto val="1"/>
        <c:lblAlgn val="ctr"/>
        <c:lblOffset val="100"/>
        <c:noMultiLvlLbl val="0"/>
      </c:catAx>
      <c:valAx>
        <c:axId val="322143840"/>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2214336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Quarter'!$C$123</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Quarter'!$B$124:$B$129</c:f>
              <c:strCache>
                <c:ptCount val="6"/>
                <c:pt idx="0">
                  <c:v>Baseline</c:v>
                </c:pt>
                <c:pt idx="1">
                  <c:v>Q3 2025</c:v>
                </c:pt>
                <c:pt idx="2">
                  <c:v>Q4 2025</c:v>
                </c:pt>
                <c:pt idx="3">
                  <c:v>Q1 2026</c:v>
                </c:pt>
                <c:pt idx="4">
                  <c:v>Q2 2026</c:v>
                </c:pt>
                <c:pt idx="5">
                  <c:v>Q3 2026</c:v>
                </c:pt>
              </c:strCache>
            </c:strRef>
          </c:cat>
          <c:val>
            <c:numRef>
              <c:f>'Structure Measures - Quarter'!$C$124:$C$129</c:f>
              <c:numCache>
                <c:formatCode>0</c:formatCode>
                <c:ptCount val="6"/>
                <c:pt idx="0">
                  <c:v>27</c:v>
                </c:pt>
                <c:pt idx="1">
                  <c:v>30</c:v>
                </c:pt>
                <c:pt idx="2">
                  <c:v>32</c:v>
                </c:pt>
                <c:pt idx="3">
                  <c:v>51.32</c:v>
                </c:pt>
                <c:pt idx="4">
                  <c:v>62.67</c:v>
                </c:pt>
                <c:pt idx="5">
                  <c:v>76.39</c:v>
                </c:pt>
              </c:numCache>
            </c:numRef>
          </c:val>
          <c:extLst>
            <c:ext xmlns:c16="http://schemas.microsoft.com/office/drawing/2014/chart" uri="{C3380CC4-5D6E-409C-BE32-E72D297353CC}">
              <c16:uniqueId val="{00000000-4446-411A-B52F-E078B2A691A3}"/>
            </c:ext>
          </c:extLst>
        </c:ser>
        <c:ser>
          <c:idx val="1"/>
          <c:order val="1"/>
          <c:tx>
            <c:strRef>
              <c:f>'Structure Measures - Quarter'!$D$123</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Quarter'!$B$124:$B$129</c:f>
              <c:strCache>
                <c:ptCount val="6"/>
                <c:pt idx="0">
                  <c:v>Baseline</c:v>
                </c:pt>
                <c:pt idx="1">
                  <c:v>Q3 2025</c:v>
                </c:pt>
                <c:pt idx="2">
                  <c:v>Q4 2025</c:v>
                </c:pt>
                <c:pt idx="3">
                  <c:v>Q1 2026</c:v>
                </c:pt>
                <c:pt idx="4">
                  <c:v>Q2 2026</c:v>
                </c:pt>
                <c:pt idx="5">
                  <c:v>Q3 2026</c:v>
                </c:pt>
              </c:strCache>
            </c:strRef>
          </c:cat>
          <c:val>
            <c:numRef>
              <c:f>'Structure Measures - Quarter'!$D$124:$D$129</c:f>
              <c:numCache>
                <c:formatCode>0</c:formatCode>
                <c:ptCount val="6"/>
                <c:pt idx="0">
                  <c:v>37</c:v>
                </c:pt>
                <c:pt idx="1">
                  <c:v>51</c:v>
                </c:pt>
                <c:pt idx="2">
                  <c:v>57</c:v>
                </c:pt>
                <c:pt idx="3">
                  <c:v>44.74</c:v>
                </c:pt>
                <c:pt idx="4">
                  <c:v>34.67</c:v>
                </c:pt>
                <c:pt idx="5">
                  <c:v>23.61</c:v>
                </c:pt>
              </c:numCache>
            </c:numRef>
          </c:val>
          <c:extLst>
            <c:ext xmlns:c16="http://schemas.microsoft.com/office/drawing/2014/chart" uri="{C3380CC4-5D6E-409C-BE32-E72D297353CC}">
              <c16:uniqueId val="{00000001-4446-411A-B52F-E078B2A691A3}"/>
            </c:ext>
          </c:extLst>
        </c:ser>
        <c:ser>
          <c:idx val="2"/>
          <c:order val="2"/>
          <c:tx>
            <c:strRef>
              <c:f>'Structure Measures - Quarter'!$E$123</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Quarter'!$B$124:$B$129</c:f>
              <c:strCache>
                <c:ptCount val="6"/>
                <c:pt idx="0">
                  <c:v>Baseline</c:v>
                </c:pt>
                <c:pt idx="1">
                  <c:v>Q3 2025</c:v>
                </c:pt>
                <c:pt idx="2">
                  <c:v>Q4 2025</c:v>
                </c:pt>
                <c:pt idx="3">
                  <c:v>Q1 2026</c:v>
                </c:pt>
                <c:pt idx="4">
                  <c:v>Q2 2026</c:v>
                </c:pt>
                <c:pt idx="5">
                  <c:v>Q3 2026</c:v>
                </c:pt>
              </c:strCache>
            </c:strRef>
          </c:cat>
          <c:val>
            <c:numRef>
              <c:f>'Structure Measures - Quarter'!$E$124:$E$129</c:f>
              <c:numCache>
                <c:formatCode>0</c:formatCode>
                <c:ptCount val="6"/>
                <c:pt idx="0">
                  <c:v>36</c:v>
                </c:pt>
                <c:pt idx="1">
                  <c:v>19</c:v>
                </c:pt>
                <c:pt idx="2">
                  <c:v>11</c:v>
                </c:pt>
                <c:pt idx="3">
                  <c:v>3.95</c:v>
                </c:pt>
                <c:pt idx="4">
                  <c:v>2.67</c:v>
                </c:pt>
                <c:pt idx="5">
                  <c:v>0</c:v>
                </c:pt>
              </c:numCache>
            </c:numRef>
          </c:val>
          <c:extLst>
            <c:ext xmlns:c16="http://schemas.microsoft.com/office/drawing/2014/chart" uri="{C3380CC4-5D6E-409C-BE32-E72D297353CC}">
              <c16:uniqueId val="{00000002-4446-411A-B52F-E078B2A691A3}"/>
            </c:ext>
          </c:extLst>
        </c:ser>
        <c:dLbls>
          <c:dLblPos val="ctr"/>
          <c:showLegendKey val="0"/>
          <c:showVal val="1"/>
          <c:showCatName val="0"/>
          <c:showSerName val="0"/>
          <c:showPercent val="0"/>
          <c:showBubbleSize val="0"/>
        </c:dLbls>
        <c:gapWidth val="150"/>
        <c:overlap val="100"/>
        <c:axId val="1581843056"/>
        <c:axId val="1581844016"/>
      </c:barChart>
      <c:catAx>
        <c:axId val="15818430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81844016"/>
        <c:crosses val="autoZero"/>
        <c:auto val="1"/>
        <c:lblAlgn val="ctr"/>
        <c:lblOffset val="100"/>
        <c:noMultiLvlLbl val="0"/>
      </c:catAx>
      <c:valAx>
        <c:axId val="1581844016"/>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8184305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r>
              <a:rPr lang="en-US"/>
              <a:t>Percent of clinicians caring for pregnant/postpartum patients with PMH training completed</a:t>
            </a:r>
          </a:p>
        </c:rich>
      </c:tx>
      <c:overlay val="0"/>
      <c:spPr>
        <a:noFill/>
        <a:ln>
          <a:noFill/>
        </a:ln>
        <a:effectLst/>
      </c:spPr>
      <c:txPr>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'Clinical_Team_Education (6)'!$B$1</c:f>
              <c:strCache>
                <c:ptCount val="1"/>
                <c:pt idx="0">
                  <c:v>OB Providers</c:v>
                </c:pt>
              </c:strCache>
            </c:strRef>
          </c:tx>
          <c:spPr>
            <a:ln w="28575" cap="rnd">
              <a:solidFill>
                <a:schemeClr val="accent1"/>
              </a:solidFill>
              <a:round/>
            </a:ln>
            <a:effectLst/>
          </c:spPr>
          <c:marker>
            <c:symbol val="none"/>
          </c:marker>
          <c:cat>
            <c:strRef>
              <c:f>'Clinical_Team_Education (6)'!$A$2:$A$14</c:f>
              <c:strCache>
                <c:ptCount val="13"/>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pt idx="12">
                  <c:v>Aug-26</c:v>
                </c:pt>
              </c:strCache>
            </c:strRef>
          </c:cat>
          <c:val>
            <c:numRef>
              <c:f>'Clinical_Team_Education (6)'!$B$2:$B$14</c:f>
              <c:numCache>
                <c:formatCode>General</c:formatCode>
                <c:ptCount val="13"/>
                <c:pt idx="0">
                  <c:v>18.100000000000001</c:v>
                </c:pt>
                <c:pt idx="1">
                  <c:v>23.9</c:v>
                </c:pt>
                <c:pt idx="2">
                  <c:v>27.3</c:v>
                </c:pt>
                <c:pt idx="3">
                  <c:v>29.6</c:v>
                </c:pt>
                <c:pt idx="4">
                  <c:v>30.3</c:v>
                </c:pt>
                <c:pt idx="5">
                  <c:v>34.5</c:v>
                </c:pt>
                <c:pt idx="6">
                  <c:v>39.700000000000003</c:v>
                </c:pt>
                <c:pt idx="7">
                  <c:v>44.3</c:v>
                </c:pt>
                <c:pt idx="8">
                  <c:v>53.5</c:v>
                </c:pt>
                <c:pt idx="9">
                  <c:v>55.7</c:v>
                </c:pt>
                <c:pt idx="10">
                  <c:v>61.9</c:v>
                </c:pt>
                <c:pt idx="11">
                  <c:v>65.8</c:v>
                </c:pt>
                <c:pt idx="12">
                  <c:v>77</c:v>
                </c:pt>
              </c:numCache>
            </c:numRef>
          </c:val>
          <c:smooth val="0"/>
          <c:extLst>
            <c:ext xmlns:c16="http://schemas.microsoft.com/office/drawing/2014/chart" uri="{C3380CC4-5D6E-409C-BE32-E72D297353CC}">
              <c16:uniqueId val="{00000000-5F1B-4AA0-B3A5-2D98CAEB7D97}"/>
            </c:ext>
          </c:extLst>
        </c:ser>
        <c:ser>
          <c:idx val="1"/>
          <c:order val="1"/>
          <c:tx>
            <c:strRef>
              <c:f>'Clinical_Team_Education (6)'!$C$1</c:f>
              <c:strCache>
                <c:ptCount val="1"/>
                <c:pt idx="0">
                  <c:v>OB Nurses</c:v>
                </c:pt>
              </c:strCache>
            </c:strRef>
          </c:tx>
          <c:spPr>
            <a:ln w="28575" cap="rnd">
              <a:solidFill>
                <a:schemeClr val="accent2"/>
              </a:solidFill>
              <a:round/>
            </a:ln>
            <a:effectLst/>
          </c:spPr>
          <c:marker>
            <c:symbol val="none"/>
          </c:marker>
          <c:cat>
            <c:strRef>
              <c:f>'Clinical_Team_Education (6)'!$A$2:$A$14</c:f>
              <c:strCache>
                <c:ptCount val="13"/>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pt idx="12">
                  <c:v>Aug-26</c:v>
                </c:pt>
              </c:strCache>
            </c:strRef>
          </c:cat>
          <c:val>
            <c:numRef>
              <c:f>'Clinical_Team_Education (6)'!$C$2:$C$14</c:f>
              <c:numCache>
                <c:formatCode>General</c:formatCode>
                <c:ptCount val="13"/>
                <c:pt idx="0">
                  <c:v>24.7</c:v>
                </c:pt>
                <c:pt idx="1">
                  <c:v>29.9</c:v>
                </c:pt>
                <c:pt idx="2">
                  <c:v>35.200000000000003</c:v>
                </c:pt>
                <c:pt idx="3">
                  <c:v>40.5</c:v>
                </c:pt>
                <c:pt idx="4">
                  <c:v>46.5</c:v>
                </c:pt>
                <c:pt idx="5">
                  <c:v>54.6</c:v>
                </c:pt>
                <c:pt idx="6">
                  <c:v>57.1</c:v>
                </c:pt>
                <c:pt idx="7">
                  <c:v>62.9</c:v>
                </c:pt>
                <c:pt idx="8">
                  <c:v>72.400000000000006</c:v>
                </c:pt>
                <c:pt idx="9">
                  <c:v>74.2</c:v>
                </c:pt>
                <c:pt idx="10">
                  <c:v>80.400000000000006</c:v>
                </c:pt>
                <c:pt idx="11">
                  <c:v>84.1</c:v>
                </c:pt>
                <c:pt idx="12">
                  <c:v>90.1</c:v>
                </c:pt>
              </c:numCache>
            </c:numRef>
          </c:val>
          <c:smooth val="0"/>
          <c:extLst>
            <c:ext xmlns:c16="http://schemas.microsoft.com/office/drawing/2014/chart" uri="{C3380CC4-5D6E-409C-BE32-E72D297353CC}">
              <c16:uniqueId val="{00000001-5F1B-4AA0-B3A5-2D98CAEB7D97}"/>
            </c:ext>
          </c:extLst>
        </c:ser>
        <c:ser>
          <c:idx val="2"/>
          <c:order val="2"/>
          <c:tx>
            <c:strRef>
              <c:f>'Clinical_Team_Education (6)'!$D$1</c:f>
              <c:strCache>
                <c:ptCount val="1"/>
                <c:pt idx="0">
                  <c:v>ER Providers</c:v>
                </c:pt>
              </c:strCache>
            </c:strRef>
          </c:tx>
          <c:spPr>
            <a:ln w="28575" cap="rnd">
              <a:solidFill>
                <a:schemeClr val="accent3"/>
              </a:solidFill>
              <a:round/>
            </a:ln>
            <a:effectLst/>
          </c:spPr>
          <c:marker>
            <c:symbol val="none"/>
          </c:marker>
          <c:cat>
            <c:strRef>
              <c:f>'Clinical_Team_Education (6)'!$A$2:$A$14</c:f>
              <c:strCache>
                <c:ptCount val="13"/>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pt idx="12">
                  <c:v>Aug-26</c:v>
                </c:pt>
              </c:strCache>
            </c:strRef>
          </c:cat>
          <c:val>
            <c:numRef>
              <c:f>'Clinical_Team_Education (6)'!$D$2:$D$14</c:f>
              <c:numCache>
                <c:formatCode>General</c:formatCode>
                <c:ptCount val="13"/>
                <c:pt idx="0">
                  <c:v>9.1</c:v>
                </c:pt>
                <c:pt idx="1">
                  <c:v>10</c:v>
                </c:pt>
                <c:pt idx="2">
                  <c:v>11.5</c:v>
                </c:pt>
                <c:pt idx="3">
                  <c:v>11.8</c:v>
                </c:pt>
                <c:pt idx="4">
                  <c:v>12.9</c:v>
                </c:pt>
                <c:pt idx="5">
                  <c:v>18.600000000000001</c:v>
                </c:pt>
                <c:pt idx="6">
                  <c:v>23.1</c:v>
                </c:pt>
                <c:pt idx="7">
                  <c:v>25.5</c:v>
                </c:pt>
                <c:pt idx="8">
                  <c:v>32.299999999999997</c:v>
                </c:pt>
                <c:pt idx="9">
                  <c:v>33.799999999999997</c:v>
                </c:pt>
                <c:pt idx="10">
                  <c:v>37.5</c:v>
                </c:pt>
                <c:pt idx="11">
                  <c:v>47.2</c:v>
                </c:pt>
                <c:pt idx="12">
                  <c:v>58</c:v>
                </c:pt>
              </c:numCache>
            </c:numRef>
          </c:val>
          <c:smooth val="0"/>
          <c:extLst>
            <c:ext xmlns:c16="http://schemas.microsoft.com/office/drawing/2014/chart" uri="{C3380CC4-5D6E-409C-BE32-E72D297353CC}">
              <c16:uniqueId val="{00000002-5F1B-4AA0-B3A5-2D98CAEB7D97}"/>
            </c:ext>
          </c:extLst>
        </c:ser>
        <c:ser>
          <c:idx val="3"/>
          <c:order val="3"/>
          <c:tx>
            <c:strRef>
              <c:f>'Clinical_Team_Education (6)'!$E$1</c:f>
              <c:strCache>
                <c:ptCount val="1"/>
                <c:pt idx="0">
                  <c:v>ER Nurses</c:v>
                </c:pt>
              </c:strCache>
            </c:strRef>
          </c:tx>
          <c:spPr>
            <a:ln w="28575" cap="rnd">
              <a:solidFill>
                <a:schemeClr val="accent4"/>
              </a:solidFill>
              <a:round/>
            </a:ln>
            <a:effectLst/>
          </c:spPr>
          <c:marker>
            <c:symbol val="none"/>
          </c:marker>
          <c:cat>
            <c:strRef>
              <c:f>'Clinical_Team_Education (6)'!$A$2:$A$14</c:f>
              <c:strCache>
                <c:ptCount val="13"/>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pt idx="12">
                  <c:v>Aug-26</c:v>
                </c:pt>
              </c:strCache>
            </c:strRef>
          </c:cat>
          <c:val>
            <c:numRef>
              <c:f>'Clinical_Team_Education (6)'!$E$2:$E$14</c:f>
              <c:numCache>
                <c:formatCode>General</c:formatCode>
                <c:ptCount val="13"/>
                <c:pt idx="0">
                  <c:v>8.9</c:v>
                </c:pt>
                <c:pt idx="1">
                  <c:v>10.9</c:v>
                </c:pt>
                <c:pt idx="2">
                  <c:v>12.7</c:v>
                </c:pt>
                <c:pt idx="3">
                  <c:v>14.3</c:v>
                </c:pt>
                <c:pt idx="4">
                  <c:v>18.5</c:v>
                </c:pt>
                <c:pt idx="5">
                  <c:v>22.6</c:v>
                </c:pt>
                <c:pt idx="6">
                  <c:v>28.5</c:v>
                </c:pt>
                <c:pt idx="7">
                  <c:v>36</c:v>
                </c:pt>
                <c:pt idx="8">
                  <c:v>39.6</c:v>
                </c:pt>
                <c:pt idx="9">
                  <c:v>41.9</c:v>
                </c:pt>
                <c:pt idx="10">
                  <c:v>47.9</c:v>
                </c:pt>
                <c:pt idx="11">
                  <c:v>57.1</c:v>
                </c:pt>
                <c:pt idx="12">
                  <c:v>66.7</c:v>
                </c:pt>
              </c:numCache>
            </c:numRef>
          </c:val>
          <c:smooth val="0"/>
          <c:extLst>
            <c:ext xmlns:c16="http://schemas.microsoft.com/office/drawing/2014/chart" uri="{C3380CC4-5D6E-409C-BE32-E72D297353CC}">
              <c16:uniqueId val="{00000003-5F1B-4AA0-B3A5-2D98CAEB7D97}"/>
            </c:ext>
          </c:extLst>
        </c:ser>
        <c:dLbls>
          <c:showLegendKey val="0"/>
          <c:showVal val="0"/>
          <c:showCatName val="0"/>
          <c:showSerName val="0"/>
          <c:showPercent val="0"/>
          <c:showBubbleSize val="0"/>
        </c:dLbls>
        <c:smooth val="0"/>
        <c:axId val="598966287"/>
        <c:axId val="525837743"/>
      </c:lineChart>
      <c:catAx>
        <c:axId val="59896628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525837743"/>
        <c:crosses val="autoZero"/>
        <c:auto val="1"/>
        <c:lblAlgn val="ctr"/>
        <c:lblOffset val="100"/>
        <c:noMultiLvlLbl val="0"/>
      </c:catAx>
      <c:valAx>
        <c:axId val="525837743"/>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59896628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r>
              <a:rPr lang="en-US"/>
              <a:t>Percent of sample patient charts that had documentation of PMH screening using a validated tool during delivery hospitalization</a:t>
            </a:r>
          </a:p>
        </c:rich>
      </c:tx>
      <c:overlay val="0"/>
      <c:spPr>
        <a:noFill/>
        <a:ln>
          <a:noFill/>
        </a:ln>
        <a:effectLst/>
      </c:spPr>
      <c:txPr>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'PMH_Screening_Overall (20)'!$B$1</c:f>
              <c:strCache>
                <c:ptCount val="1"/>
                <c:pt idx="0">
                  <c:v>Anxiety Screening</c:v>
                </c:pt>
              </c:strCache>
            </c:strRef>
          </c:tx>
          <c:spPr>
            <a:ln w="28575" cap="rnd">
              <a:solidFill>
                <a:schemeClr val="accent1"/>
              </a:solidFill>
              <a:round/>
            </a:ln>
            <a:effectLst/>
          </c:spPr>
          <c:marker>
            <c:symbol val="none"/>
          </c:marker>
          <c:cat>
            <c:strRef>
              <c:f>'PMH_Screening_Overall (20)'!$A$2:$A$14</c:f>
              <c:strCache>
                <c:ptCount val="13"/>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pt idx="12">
                  <c:v>Aug-26</c:v>
                </c:pt>
              </c:strCache>
            </c:strRef>
          </c:cat>
          <c:val>
            <c:numRef>
              <c:f>'PMH_Screening_Overall (20)'!$B$2:$B$14</c:f>
              <c:numCache>
                <c:formatCode>General</c:formatCode>
                <c:ptCount val="13"/>
                <c:pt idx="0">
                  <c:v>46.8</c:v>
                </c:pt>
                <c:pt idx="1">
                  <c:v>53.4</c:v>
                </c:pt>
                <c:pt idx="2">
                  <c:v>52.8</c:v>
                </c:pt>
                <c:pt idx="3">
                  <c:v>63.5</c:v>
                </c:pt>
                <c:pt idx="4">
                  <c:v>60.9</c:v>
                </c:pt>
                <c:pt idx="5">
                  <c:v>62</c:v>
                </c:pt>
                <c:pt idx="6">
                  <c:v>66.8</c:v>
                </c:pt>
                <c:pt idx="7">
                  <c:v>75.2</c:v>
                </c:pt>
                <c:pt idx="8">
                  <c:v>73.599999999999994</c:v>
                </c:pt>
                <c:pt idx="9">
                  <c:v>78</c:v>
                </c:pt>
                <c:pt idx="10">
                  <c:v>77.7</c:v>
                </c:pt>
                <c:pt idx="11">
                  <c:v>80</c:v>
                </c:pt>
                <c:pt idx="12">
                  <c:v>81.400000000000006</c:v>
                </c:pt>
              </c:numCache>
            </c:numRef>
          </c:val>
          <c:smooth val="0"/>
          <c:extLst>
            <c:ext xmlns:c16="http://schemas.microsoft.com/office/drawing/2014/chart" uri="{C3380CC4-5D6E-409C-BE32-E72D297353CC}">
              <c16:uniqueId val="{00000000-222F-44C0-8671-F9726AF94D8E}"/>
            </c:ext>
          </c:extLst>
        </c:ser>
        <c:ser>
          <c:idx val="1"/>
          <c:order val="1"/>
          <c:tx>
            <c:strRef>
              <c:f>'PMH_Screening_Overall (20)'!$C$1</c:f>
              <c:strCache>
                <c:ptCount val="1"/>
                <c:pt idx="0">
                  <c:v>Depression Screening</c:v>
                </c:pt>
              </c:strCache>
            </c:strRef>
          </c:tx>
          <c:spPr>
            <a:ln w="28575" cap="rnd">
              <a:solidFill>
                <a:schemeClr val="accent2"/>
              </a:solidFill>
              <a:round/>
            </a:ln>
            <a:effectLst/>
          </c:spPr>
          <c:marker>
            <c:symbol val="none"/>
          </c:marker>
          <c:cat>
            <c:strRef>
              <c:f>'PMH_Screening_Overall (20)'!$A$2:$A$14</c:f>
              <c:strCache>
                <c:ptCount val="13"/>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pt idx="12">
                  <c:v>Aug-26</c:v>
                </c:pt>
              </c:strCache>
            </c:strRef>
          </c:cat>
          <c:val>
            <c:numRef>
              <c:f>'PMH_Screening_Overall (20)'!$C$2:$C$14</c:f>
              <c:numCache>
                <c:formatCode>General</c:formatCode>
                <c:ptCount val="13"/>
                <c:pt idx="0">
                  <c:v>83</c:v>
                </c:pt>
                <c:pt idx="1">
                  <c:v>83.6</c:v>
                </c:pt>
                <c:pt idx="2">
                  <c:v>85.7</c:v>
                </c:pt>
                <c:pt idx="3">
                  <c:v>89.3</c:v>
                </c:pt>
                <c:pt idx="4">
                  <c:v>87.6</c:v>
                </c:pt>
                <c:pt idx="5">
                  <c:v>90.2</c:v>
                </c:pt>
                <c:pt idx="6">
                  <c:v>87.9</c:v>
                </c:pt>
                <c:pt idx="7">
                  <c:v>90.9</c:v>
                </c:pt>
                <c:pt idx="8">
                  <c:v>89.1</c:v>
                </c:pt>
                <c:pt idx="9">
                  <c:v>89.6</c:v>
                </c:pt>
                <c:pt idx="10">
                  <c:v>90.3</c:v>
                </c:pt>
                <c:pt idx="11">
                  <c:v>89.7</c:v>
                </c:pt>
                <c:pt idx="12">
                  <c:v>90.4</c:v>
                </c:pt>
              </c:numCache>
            </c:numRef>
          </c:val>
          <c:smooth val="0"/>
          <c:extLst>
            <c:ext xmlns:c16="http://schemas.microsoft.com/office/drawing/2014/chart" uri="{C3380CC4-5D6E-409C-BE32-E72D297353CC}">
              <c16:uniqueId val="{00000001-222F-44C0-8671-F9726AF94D8E}"/>
            </c:ext>
          </c:extLst>
        </c:ser>
        <c:dLbls>
          <c:dLblPos val="t"/>
          <c:showLegendKey val="0"/>
          <c:showVal val="0"/>
          <c:showCatName val="0"/>
          <c:showSerName val="0"/>
          <c:showPercent val="0"/>
          <c:showBubbleSize val="0"/>
        </c:dLbls>
        <c:smooth val="0"/>
        <c:axId val="177526335"/>
        <c:axId val="213525295"/>
      </c:lineChart>
      <c:catAx>
        <c:axId val="1775263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13525295"/>
        <c:crosses val="autoZero"/>
        <c:auto val="1"/>
        <c:lblAlgn val="ctr"/>
        <c:lblOffset val="100"/>
        <c:noMultiLvlLbl val="0"/>
      </c:catAx>
      <c:valAx>
        <c:axId val="213525295"/>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775263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r>
              <a:rPr lang="en-US"/>
              <a:t>Percent of sample patient charts that had documentation of PMH screening using a validated tool prenatally</a:t>
            </a:r>
          </a:p>
        </c:rich>
      </c:tx>
      <c:overlay val="0"/>
      <c:spPr>
        <a:noFill/>
        <a:ln>
          <a:noFill/>
        </a:ln>
        <a:effectLst/>
      </c:spPr>
      <c:txPr>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'PMH_Screening_Overall (21)'!$B$1</c:f>
              <c:strCache>
                <c:ptCount val="1"/>
                <c:pt idx="0">
                  <c:v>Anxiety Screening</c:v>
                </c:pt>
              </c:strCache>
            </c:strRef>
          </c:tx>
          <c:spPr>
            <a:ln w="28575" cap="rnd">
              <a:solidFill>
                <a:schemeClr val="accent1"/>
              </a:solidFill>
              <a:round/>
            </a:ln>
            <a:effectLst/>
          </c:spPr>
          <c:marker>
            <c:symbol val="none"/>
          </c:marker>
          <c:cat>
            <c:strRef>
              <c:f>'PMH_Screening_Overall (21)'!$A$2:$A$14</c:f>
              <c:strCache>
                <c:ptCount val="13"/>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pt idx="12">
                  <c:v>Aug-26</c:v>
                </c:pt>
              </c:strCache>
            </c:strRef>
          </c:cat>
          <c:val>
            <c:numRef>
              <c:f>'PMH_Screening_Overall (21)'!$B$2:$B$14</c:f>
              <c:numCache>
                <c:formatCode>General</c:formatCode>
                <c:ptCount val="13"/>
                <c:pt idx="0">
                  <c:v>30.3</c:v>
                </c:pt>
                <c:pt idx="1">
                  <c:v>35.9</c:v>
                </c:pt>
                <c:pt idx="2">
                  <c:v>39</c:v>
                </c:pt>
                <c:pt idx="3">
                  <c:v>40.200000000000003</c:v>
                </c:pt>
                <c:pt idx="4">
                  <c:v>43.3</c:v>
                </c:pt>
                <c:pt idx="5">
                  <c:v>43.1</c:v>
                </c:pt>
                <c:pt idx="6">
                  <c:v>45.9</c:v>
                </c:pt>
                <c:pt idx="7">
                  <c:v>46.6</c:v>
                </c:pt>
                <c:pt idx="8">
                  <c:v>48</c:v>
                </c:pt>
                <c:pt idx="9">
                  <c:v>47.1</c:v>
                </c:pt>
                <c:pt idx="10">
                  <c:v>49.3</c:v>
                </c:pt>
                <c:pt idx="11">
                  <c:v>53</c:v>
                </c:pt>
                <c:pt idx="12">
                  <c:v>55.1</c:v>
                </c:pt>
              </c:numCache>
            </c:numRef>
          </c:val>
          <c:smooth val="0"/>
          <c:extLst>
            <c:ext xmlns:c16="http://schemas.microsoft.com/office/drawing/2014/chart" uri="{C3380CC4-5D6E-409C-BE32-E72D297353CC}">
              <c16:uniqueId val="{00000000-610F-43B8-8031-33E0E08313C2}"/>
            </c:ext>
          </c:extLst>
        </c:ser>
        <c:ser>
          <c:idx val="1"/>
          <c:order val="1"/>
          <c:tx>
            <c:strRef>
              <c:f>'PMH_Screening_Overall (21)'!$C$1</c:f>
              <c:strCache>
                <c:ptCount val="1"/>
                <c:pt idx="0">
                  <c:v>Depression Screening</c:v>
                </c:pt>
              </c:strCache>
            </c:strRef>
          </c:tx>
          <c:spPr>
            <a:ln w="28575" cap="rnd">
              <a:solidFill>
                <a:schemeClr val="accent2"/>
              </a:solidFill>
              <a:round/>
            </a:ln>
            <a:effectLst/>
          </c:spPr>
          <c:marker>
            <c:symbol val="none"/>
          </c:marker>
          <c:cat>
            <c:strRef>
              <c:f>'PMH_Screening_Overall (21)'!$A$2:$A$14</c:f>
              <c:strCache>
                <c:ptCount val="13"/>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pt idx="12">
                  <c:v>Aug-26</c:v>
                </c:pt>
              </c:strCache>
            </c:strRef>
          </c:cat>
          <c:val>
            <c:numRef>
              <c:f>'PMH_Screening_Overall (21)'!$C$2:$C$14</c:f>
              <c:numCache>
                <c:formatCode>General</c:formatCode>
                <c:ptCount val="13"/>
                <c:pt idx="0">
                  <c:v>52.1</c:v>
                </c:pt>
                <c:pt idx="1">
                  <c:v>56.4</c:v>
                </c:pt>
                <c:pt idx="2">
                  <c:v>58.6</c:v>
                </c:pt>
                <c:pt idx="3">
                  <c:v>61.2</c:v>
                </c:pt>
                <c:pt idx="4">
                  <c:v>65.599999999999994</c:v>
                </c:pt>
                <c:pt idx="5">
                  <c:v>67</c:v>
                </c:pt>
                <c:pt idx="6">
                  <c:v>68.7</c:v>
                </c:pt>
                <c:pt idx="7">
                  <c:v>67.599999999999994</c:v>
                </c:pt>
                <c:pt idx="8">
                  <c:v>68.599999999999994</c:v>
                </c:pt>
                <c:pt idx="9">
                  <c:v>67.3</c:v>
                </c:pt>
                <c:pt idx="10">
                  <c:v>71.3</c:v>
                </c:pt>
                <c:pt idx="11">
                  <c:v>70.7</c:v>
                </c:pt>
                <c:pt idx="12">
                  <c:v>70.8</c:v>
                </c:pt>
              </c:numCache>
            </c:numRef>
          </c:val>
          <c:smooth val="0"/>
          <c:extLst>
            <c:ext xmlns:c16="http://schemas.microsoft.com/office/drawing/2014/chart" uri="{C3380CC4-5D6E-409C-BE32-E72D297353CC}">
              <c16:uniqueId val="{00000001-610F-43B8-8031-33E0E08313C2}"/>
            </c:ext>
          </c:extLst>
        </c:ser>
        <c:dLbls>
          <c:showLegendKey val="0"/>
          <c:showVal val="0"/>
          <c:showCatName val="0"/>
          <c:showSerName val="0"/>
          <c:showPercent val="0"/>
          <c:showBubbleSize val="0"/>
        </c:dLbls>
        <c:smooth val="0"/>
        <c:axId val="2034034607"/>
        <c:axId val="213619855"/>
      </c:lineChart>
      <c:catAx>
        <c:axId val="203403460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13619855"/>
        <c:crosses val="autoZero"/>
        <c:auto val="1"/>
        <c:lblAlgn val="ctr"/>
        <c:lblOffset val="100"/>
        <c:noMultiLvlLbl val="0"/>
      </c:catAx>
      <c:valAx>
        <c:axId val="213619855"/>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3403460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'Patient_Education_Overall (5)'!$B$1</c:f>
              <c:strCache>
                <c:ptCount val="1"/>
                <c:pt idx="0">
                  <c:v>Patient Education</c:v>
                </c:pt>
              </c:strCache>
            </c:strRef>
          </c:tx>
          <c:spPr>
            <a:ln w="28575" cap="rnd">
              <a:solidFill>
                <a:schemeClr val="accent1"/>
              </a:solidFill>
              <a:round/>
            </a:ln>
            <a:effectLst/>
          </c:spPr>
          <c:marker>
            <c:symbol val="none"/>
          </c:marker>
          <c:cat>
            <c:strRef>
              <c:f>'Patient_Education_Overall (5)'!$A$2:$A$14</c:f>
              <c:strCache>
                <c:ptCount val="13"/>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pt idx="12">
                  <c:v>Aug-26</c:v>
                </c:pt>
              </c:strCache>
            </c:strRef>
          </c:cat>
          <c:val>
            <c:numRef>
              <c:f>'Patient_Education_Overall (5)'!$B$2:$B$14</c:f>
              <c:numCache>
                <c:formatCode>General</c:formatCode>
                <c:ptCount val="13"/>
                <c:pt idx="0">
                  <c:v>50.7395945945945</c:v>
                </c:pt>
                <c:pt idx="1">
                  <c:v>55.078219178082101</c:v>
                </c:pt>
                <c:pt idx="2">
                  <c:v>57.9166666666666</c:v>
                </c:pt>
                <c:pt idx="3">
                  <c:v>60.9722222222222</c:v>
                </c:pt>
                <c:pt idx="4">
                  <c:v>68.503055555555505</c:v>
                </c:pt>
                <c:pt idx="5">
                  <c:v>69.863013698630098</c:v>
                </c:pt>
                <c:pt idx="6">
                  <c:v>77.012027027027003</c:v>
                </c:pt>
                <c:pt idx="7">
                  <c:v>78.881578947368396</c:v>
                </c:pt>
                <c:pt idx="8">
                  <c:v>87.072027027027005</c:v>
                </c:pt>
                <c:pt idx="9">
                  <c:v>87.612567567567496</c:v>
                </c:pt>
                <c:pt idx="10">
                  <c:v>85.3472222222222</c:v>
                </c:pt>
                <c:pt idx="11">
                  <c:v>89.845694444444405</c:v>
                </c:pt>
                <c:pt idx="12">
                  <c:v>87.857142857142804</c:v>
                </c:pt>
              </c:numCache>
            </c:numRef>
          </c:val>
          <c:smooth val="0"/>
          <c:extLst>
            <c:ext xmlns:c16="http://schemas.microsoft.com/office/drawing/2014/chart" uri="{C3380CC4-5D6E-409C-BE32-E72D297353CC}">
              <c16:uniqueId val="{00000000-31B1-47EC-93EC-3DAE5696A9F6}"/>
            </c:ext>
          </c:extLst>
        </c:ser>
        <c:dLbls>
          <c:showLegendKey val="0"/>
          <c:showVal val="0"/>
          <c:showCatName val="0"/>
          <c:showSerName val="0"/>
          <c:showPercent val="0"/>
          <c:showBubbleSize val="0"/>
        </c:dLbls>
        <c:smooth val="0"/>
        <c:axId val="177527727"/>
        <c:axId val="213535375"/>
      </c:lineChart>
      <c:catAx>
        <c:axId val="17752772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213535375"/>
        <c:crosses val="autoZero"/>
        <c:auto val="1"/>
        <c:lblAlgn val="ctr"/>
        <c:lblOffset val="100"/>
        <c:noMultiLvlLbl val="0"/>
      </c:catAx>
      <c:valAx>
        <c:axId val="213535375"/>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177527727"/>
        <c:crosses val="autoZero"/>
        <c:crossBetween val="between"/>
      </c:valAx>
      <c:spPr>
        <a:noFill/>
        <a:ln>
          <a:noFill/>
        </a:ln>
        <a:effectLst/>
      </c:spPr>
    </c:plotArea>
    <c:plotVisOnly val="1"/>
    <c:dispBlanksAs val="gap"/>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r>
              <a:rPr lang="en-US"/>
              <a:t>Percent of patients provided behavioral health counseling/support options for PMH condition prenatally or by delivery discharge with follow-up scheduled</a:t>
            </a:r>
          </a:p>
        </c:rich>
      </c:tx>
      <c:overlay val="0"/>
      <c:spPr>
        <a:noFill/>
        <a:ln>
          <a:noFill/>
        </a:ln>
        <a:effectLst/>
      </c:spPr>
      <c:txPr>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endParaRPr lang="en-US"/>
        </a:p>
      </c:txPr>
    </c:title>
    <c:autoTitleDeleted val="0"/>
    <c:plotArea>
      <c:layout/>
      <c:barChart>
        <c:barDir val="col"/>
        <c:grouping val="stacked"/>
        <c:varyColors val="0"/>
        <c:ser>
          <c:idx val="0"/>
          <c:order val="0"/>
          <c:tx>
            <c:strRef>
              <c:f>'PMH_Linkage_Overall (2)'!$B$1</c:f>
              <c:strCache>
                <c:ptCount val="1"/>
                <c:pt idx="0">
                  <c:v>Linked to therapy with warm handoff</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'PMH_Linkage_Overall (2)'!$A$2:$A$7</c:f>
              <c:strCache>
                <c:ptCount val="6"/>
                <c:pt idx="0">
                  <c:v>Baseline</c:v>
                </c:pt>
                <c:pt idx="1">
                  <c:v>Q3-2025</c:v>
                </c:pt>
                <c:pt idx="2">
                  <c:v>Q4-2025</c:v>
                </c:pt>
                <c:pt idx="3">
                  <c:v>Q1-2026</c:v>
                </c:pt>
                <c:pt idx="4">
                  <c:v>Q2-2026</c:v>
                </c:pt>
                <c:pt idx="5">
                  <c:v>Q3-2026</c:v>
                </c:pt>
              </c:strCache>
            </c:strRef>
          </c:cat>
          <c:val>
            <c:numRef>
              <c:f>'PMH_Linkage_Overall (2)'!$B$2:$B$7</c:f>
              <c:numCache>
                <c:formatCode>General</c:formatCode>
                <c:ptCount val="6"/>
                <c:pt idx="0">
                  <c:v>25.5</c:v>
                </c:pt>
                <c:pt idx="1">
                  <c:v>28.6</c:v>
                </c:pt>
                <c:pt idx="2">
                  <c:v>29.7</c:v>
                </c:pt>
                <c:pt idx="3">
                  <c:v>37</c:v>
                </c:pt>
                <c:pt idx="4">
                  <c:v>38.400000000000006</c:v>
                </c:pt>
                <c:pt idx="5">
                  <c:v>43.1</c:v>
                </c:pt>
              </c:numCache>
            </c:numRef>
          </c:val>
          <c:extLst>
            <c:ext xmlns:c16="http://schemas.microsoft.com/office/drawing/2014/chart" uri="{C3380CC4-5D6E-409C-BE32-E72D297353CC}">
              <c16:uniqueId val="{00000000-E600-4383-997A-AD19BABC5762}"/>
            </c:ext>
          </c:extLst>
        </c:ser>
        <c:ser>
          <c:idx val="1"/>
          <c:order val="1"/>
          <c:tx>
            <c:strRef>
              <c:f>'PMH_Linkage_Overall (2)'!$C$1</c:f>
              <c:strCache>
                <c:ptCount val="1"/>
                <c:pt idx="0">
                  <c:v>Therapy Referral Made But Not Scheduled</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'PMH_Linkage_Overall (2)'!$A$2:$A$7</c:f>
              <c:strCache>
                <c:ptCount val="6"/>
                <c:pt idx="0">
                  <c:v>Baseline</c:v>
                </c:pt>
                <c:pt idx="1">
                  <c:v>Q3-2025</c:v>
                </c:pt>
                <c:pt idx="2">
                  <c:v>Q4-2025</c:v>
                </c:pt>
                <c:pt idx="3">
                  <c:v>Q1-2026</c:v>
                </c:pt>
                <c:pt idx="4">
                  <c:v>Q2-2026</c:v>
                </c:pt>
                <c:pt idx="5">
                  <c:v>Q3-2026</c:v>
                </c:pt>
              </c:strCache>
            </c:strRef>
          </c:cat>
          <c:val>
            <c:numRef>
              <c:f>'PMH_Linkage_Overall (2)'!$C$2:$C$7</c:f>
              <c:numCache>
                <c:formatCode>General</c:formatCode>
                <c:ptCount val="6"/>
                <c:pt idx="0">
                  <c:v>7.1</c:v>
                </c:pt>
                <c:pt idx="1">
                  <c:v>9.1</c:v>
                </c:pt>
                <c:pt idx="2">
                  <c:v>9.8000000000000007</c:v>
                </c:pt>
                <c:pt idx="3">
                  <c:v>10.1</c:v>
                </c:pt>
                <c:pt idx="4">
                  <c:v>11.4</c:v>
                </c:pt>
                <c:pt idx="5">
                  <c:v>10</c:v>
                </c:pt>
              </c:numCache>
            </c:numRef>
          </c:val>
          <c:extLst>
            <c:ext xmlns:c16="http://schemas.microsoft.com/office/drawing/2014/chart" uri="{C3380CC4-5D6E-409C-BE32-E72D297353CC}">
              <c16:uniqueId val="{00000001-E600-4383-997A-AD19BABC5762}"/>
            </c:ext>
          </c:extLst>
        </c:ser>
        <c:ser>
          <c:idx val="2"/>
          <c:order val="2"/>
          <c:tx>
            <c:strRef>
              <c:f>'PMH_Linkage_Overall (2)'!$D$1</c:f>
              <c:strCache>
                <c:ptCount val="1"/>
                <c:pt idx="0">
                  <c:v>Counseling documented but Declined</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'PMH_Linkage_Overall (2)'!$A$2:$A$7</c:f>
              <c:strCache>
                <c:ptCount val="6"/>
                <c:pt idx="0">
                  <c:v>Baseline</c:v>
                </c:pt>
                <c:pt idx="1">
                  <c:v>Q3-2025</c:v>
                </c:pt>
                <c:pt idx="2">
                  <c:v>Q4-2025</c:v>
                </c:pt>
                <c:pt idx="3">
                  <c:v>Q1-2026</c:v>
                </c:pt>
                <c:pt idx="4">
                  <c:v>Q2-2026</c:v>
                </c:pt>
                <c:pt idx="5">
                  <c:v>Q3-2026</c:v>
                </c:pt>
              </c:strCache>
            </c:strRef>
          </c:cat>
          <c:val>
            <c:numRef>
              <c:f>'PMH_Linkage_Overall (2)'!$D$2:$D$7</c:f>
              <c:numCache>
                <c:formatCode>General</c:formatCode>
                <c:ptCount val="6"/>
                <c:pt idx="0">
                  <c:v>8.5</c:v>
                </c:pt>
                <c:pt idx="1">
                  <c:v>12</c:v>
                </c:pt>
                <c:pt idx="2">
                  <c:v>13.6</c:v>
                </c:pt>
                <c:pt idx="3">
                  <c:v>15.5</c:v>
                </c:pt>
                <c:pt idx="4">
                  <c:v>19.5</c:v>
                </c:pt>
                <c:pt idx="5">
                  <c:v>19.600000000000001</c:v>
                </c:pt>
              </c:numCache>
            </c:numRef>
          </c:val>
          <c:extLst>
            <c:ext xmlns:c16="http://schemas.microsoft.com/office/drawing/2014/chart" uri="{C3380CC4-5D6E-409C-BE32-E72D297353CC}">
              <c16:uniqueId val="{00000002-E600-4383-997A-AD19BABC5762}"/>
            </c:ext>
          </c:extLst>
        </c:ser>
        <c:dLbls>
          <c:dLblPos val="ctr"/>
          <c:showLegendKey val="0"/>
          <c:showVal val="1"/>
          <c:showCatName val="0"/>
          <c:showSerName val="0"/>
          <c:showPercent val="0"/>
          <c:showBubbleSize val="0"/>
        </c:dLbls>
        <c:gapWidth val="150"/>
        <c:overlap val="100"/>
        <c:axId val="673306607"/>
        <c:axId val="213482575"/>
      </c:barChart>
      <c:catAx>
        <c:axId val="67330660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213482575"/>
        <c:crosses val="autoZero"/>
        <c:auto val="1"/>
        <c:lblAlgn val="ctr"/>
        <c:lblOffset val="100"/>
        <c:noMultiLvlLbl val="0"/>
      </c:catAx>
      <c:valAx>
        <c:axId val="213482575"/>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67330660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920" b="0" i="0" u="none" strike="noStrike" kern="1200" spc="0" baseline="0">
                <a:solidFill>
                  <a:schemeClr val="tx1"/>
                </a:solidFill>
                <a:latin typeface="+mn-lt"/>
                <a:ea typeface="+mn-ea"/>
                <a:cs typeface="+mn-cs"/>
              </a:defRPr>
            </a:pPr>
            <a:r>
              <a:rPr lang="en-US"/>
              <a:t>Percent of patients provided medication for PMH condition prenatally or by delivery discharge</a:t>
            </a:r>
          </a:p>
        </c:rich>
      </c:tx>
      <c:overlay val="0"/>
      <c:spPr>
        <a:noFill/>
        <a:ln>
          <a:noFill/>
        </a:ln>
        <a:effectLst/>
      </c:spPr>
      <c:txPr>
        <a:bodyPr rot="0" spcFirstLastPara="1" vertOverflow="ellipsis" vert="horz" wrap="square" anchor="ctr" anchorCtr="1"/>
        <a:lstStyle/>
        <a:p>
          <a:pPr>
            <a:defRPr sz="1920" b="0" i="0" u="none" strike="noStrike" kern="1200" spc="0" baseline="0">
              <a:solidFill>
                <a:schemeClr val="tx1"/>
              </a:solidFill>
              <a:latin typeface="+mn-lt"/>
              <a:ea typeface="+mn-ea"/>
              <a:cs typeface="+mn-cs"/>
            </a:defRPr>
          </a:pPr>
          <a:endParaRPr lang="en-US"/>
        </a:p>
      </c:txPr>
    </c:title>
    <c:autoTitleDeleted val="0"/>
    <c:plotArea>
      <c:layout/>
      <c:barChart>
        <c:barDir val="col"/>
        <c:grouping val="stacked"/>
        <c:varyColors val="0"/>
        <c:ser>
          <c:idx val="0"/>
          <c:order val="0"/>
          <c:tx>
            <c:strRef>
              <c:f>PMH_Medication_Overall!$B$1</c:f>
              <c:strCache>
                <c:ptCount val="1"/>
                <c:pt idx="0">
                  <c:v>Medication Provided</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PMH_Medication_Overall!$A$2:$A$7</c:f>
              <c:strCache>
                <c:ptCount val="6"/>
                <c:pt idx="0">
                  <c:v>Baseline</c:v>
                </c:pt>
                <c:pt idx="1">
                  <c:v>Q3-2025</c:v>
                </c:pt>
                <c:pt idx="2">
                  <c:v>Q4-2025</c:v>
                </c:pt>
                <c:pt idx="3">
                  <c:v>Q1-2026</c:v>
                </c:pt>
                <c:pt idx="4">
                  <c:v>Q2-2026</c:v>
                </c:pt>
                <c:pt idx="5">
                  <c:v>Q3-2026</c:v>
                </c:pt>
              </c:strCache>
            </c:strRef>
          </c:cat>
          <c:val>
            <c:numRef>
              <c:f>PMH_Medication_Overall!$B$2:$B$7</c:f>
              <c:numCache>
                <c:formatCode>General</c:formatCode>
                <c:ptCount val="6"/>
                <c:pt idx="0">
                  <c:v>48.3</c:v>
                </c:pt>
                <c:pt idx="1">
                  <c:v>51.5</c:v>
                </c:pt>
                <c:pt idx="2">
                  <c:v>49.1</c:v>
                </c:pt>
                <c:pt idx="3">
                  <c:v>45.8</c:v>
                </c:pt>
                <c:pt idx="4">
                  <c:v>46.1</c:v>
                </c:pt>
                <c:pt idx="5">
                  <c:v>44.3</c:v>
                </c:pt>
              </c:numCache>
            </c:numRef>
          </c:val>
          <c:extLst>
            <c:ext xmlns:c16="http://schemas.microsoft.com/office/drawing/2014/chart" uri="{C3380CC4-5D6E-409C-BE32-E72D297353CC}">
              <c16:uniqueId val="{00000000-41CE-48CF-9879-7DCE6C4DA83B}"/>
            </c:ext>
          </c:extLst>
        </c:ser>
        <c:ser>
          <c:idx val="1"/>
          <c:order val="1"/>
          <c:tx>
            <c:strRef>
              <c:f>PMH_Medication_Overall!$C$1</c:f>
              <c:strCache>
                <c:ptCount val="1"/>
                <c:pt idx="0">
                  <c:v>Counseling Documented but Declined</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PMH_Medication_Overall!$A$2:$A$7</c:f>
              <c:strCache>
                <c:ptCount val="6"/>
                <c:pt idx="0">
                  <c:v>Baseline</c:v>
                </c:pt>
                <c:pt idx="1">
                  <c:v>Q3-2025</c:v>
                </c:pt>
                <c:pt idx="2">
                  <c:v>Q4-2025</c:v>
                </c:pt>
                <c:pt idx="3">
                  <c:v>Q1-2026</c:v>
                </c:pt>
                <c:pt idx="4">
                  <c:v>Q2-2026</c:v>
                </c:pt>
                <c:pt idx="5">
                  <c:v>Q3-2026</c:v>
                </c:pt>
              </c:strCache>
            </c:strRef>
          </c:cat>
          <c:val>
            <c:numRef>
              <c:f>PMH_Medication_Overall!$C$2:$C$7</c:f>
              <c:numCache>
                <c:formatCode>General</c:formatCode>
                <c:ptCount val="6"/>
                <c:pt idx="0">
                  <c:v>5.5</c:v>
                </c:pt>
                <c:pt idx="1">
                  <c:v>9.4</c:v>
                </c:pt>
                <c:pt idx="2">
                  <c:v>8.6999999999999993</c:v>
                </c:pt>
                <c:pt idx="3">
                  <c:v>12.6</c:v>
                </c:pt>
                <c:pt idx="4">
                  <c:v>14.7</c:v>
                </c:pt>
                <c:pt idx="5">
                  <c:v>16</c:v>
                </c:pt>
              </c:numCache>
            </c:numRef>
          </c:val>
          <c:extLst>
            <c:ext xmlns:c16="http://schemas.microsoft.com/office/drawing/2014/chart" uri="{C3380CC4-5D6E-409C-BE32-E72D297353CC}">
              <c16:uniqueId val="{00000001-41CE-48CF-9879-7DCE6C4DA83B}"/>
            </c:ext>
          </c:extLst>
        </c:ser>
        <c:dLbls>
          <c:dLblPos val="ctr"/>
          <c:showLegendKey val="0"/>
          <c:showVal val="1"/>
          <c:showCatName val="0"/>
          <c:showSerName val="0"/>
          <c:showPercent val="0"/>
          <c:showBubbleSize val="0"/>
        </c:dLbls>
        <c:gapWidth val="150"/>
        <c:overlap val="100"/>
        <c:axId val="177508703"/>
        <c:axId val="213484975"/>
      </c:barChart>
      <c:catAx>
        <c:axId val="1775087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crossAx val="213484975"/>
        <c:crosses val="autoZero"/>
        <c:auto val="1"/>
        <c:lblAlgn val="ctr"/>
        <c:lblOffset val="100"/>
        <c:noMultiLvlLbl val="0"/>
      </c:catAx>
      <c:valAx>
        <c:axId val="213484975"/>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crossAx val="1775087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600">
          <a:solidFill>
            <a:schemeClr val="tx1"/>
          </a:solidFill>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r>
              <a:rPr lang="en-US" dirty="0"/>
              <a:t>Percent of patients counseled on treatment options</a:t>
            </a:r>
            <a:r>
              <a:rPr lang="en-US" baseline="0" dirty="0"/>
              <a:t> and/or </a:t>
            </a:r>
            <a:r>
              <a:rPr lang="en-US" dirty="0"/>
              <a:t>provided treatment (therapy, medication, or both) for PMH condition prenatally or by delivery discharge</a:t>
            </a:r>
          </a:p>
        </c:rich>
      </c:tx>
      <c:overlay val="0"/>
      <c:spPr>
        <a:noFill/>
        <a:ln>
          <a:noFill/>
        </a:ln>
        <a:effectLst/>
      </c:spPr>
      <c:txPr>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endParaRPr lang="en-US"/>
        </a:p>
      </c:txPr>
    </c:title>
    <c:autoTitleDeleted val="0"/>
    <c:plotArea>
      <c:layout>
        <c:manualLayout>
          <c:layoutTarget val="inner"/>
          <c:xMode val="edge"/>
          <c:yMode val="edge"/>
          <c:x val="6.8342590502971978E-2"/>
          <c:y val="0.19965771210973859"/>
          <c:w val="0.91103781503736692"/>
          <c:h val="0.69948275291329032"/>
        </c:manualLayout>
      </c:layout>
      <c:barChart>
        <c:barDir val="col"/>
        <c:grouping val="clustered"/>
        <c:varyColors val="0"/>
        <c:ser>
          <c:idx val="0"/>
          <c:order val="0"/>
          <c:tx>
            <c:strRef>
              <c:f>'PMH_Treatment_Overall (3)'!$A$2</c:f>
              <c:strCache>
                <c:ptCount val="1"/>
                <c:pt idx="0">
                  <c:v>Baseline</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 (3)'!$B$1</c:f>
              <c:strCache>
                <c:ptCount val="1"/>
                <c:pt idx="0">
                  <c:v>Medication and/or Therapy</c:v>
                </c:pt>
              </c:strCache>
            </c:strRef>
          </c:cat>
          <c:val>
            <c:numRef>
              <c:f>'PMH_Treatment_Overall (3)'!$B$2</c:f>
              <c:numCache>
                <c:formatCode>General</c:formatCode>
                <c:ptCount val="1"/>
                <c:pt idx="0">
                  <c:v>64.900000000000006</c:v>
                </c:pt>
              </c:numCache>
            </c:numRef>
          </c:val>
          <c:extLst>
            <c:ext xmlns:c16="http://schemas.microsoft.com/office/drawing/2014/chart" uri="{C3380CC4-5D6E-409C-BE32-E72D297353CC}">
              <c16:uniqueId val="{00000000-A94D-4A09-9E70-7CB0B56E3EC0}"/>
            </c:ext>
          </c:extLst>
        </c:ser>
        <c:ser>
          <c:idx val="1"/>
          <c:order val="1"/>
          <c:tx>
            <c:strRef>
              <c:f>'PMH_Treatment_Overall (3)'!$A$3</c:f>
              <c:strCache>
                <c:ptCount val="1"/>
                <c:pt idx="0">
                  <c:v>Q3-2025</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 (3)'!$B$1</c:f>
              <c:strCache>
                <c:ptCount val="1"/>
                <c:pt idx="0">
                  <c:v>Medication and/or Therapy</c:v>
                </c:pt>
              </c:strCache>
            </c:strRef>
          </c:cat>
          <c:val>
            <c:numRef>
              <c:f>'PMH_Treatment_Overall (3)'!$B$3</c:f>
              <c:numCache>
                <c:formatCode>General</c:formatCode>
                <c:ptCount val="1"/>
                <c:pt idx="0">
                  <c:v>74.099999999999994</c:v>
                </c:pt>
              </c:numCache>
            </c:numRef>
          </c:val>
          <c:extLst>
            <c:ext xmlns:c16="http://schemas.microsoft.com/office/drawing/2014/chart" uri="{C3380CC4-5D6E-409C-BE32-E72D297353CC}">
              <c16:uniqueId val="{00000001-A94D-4A09-9E70-7CB0B56E3EC0}"/>
            </c:ext>
          </c:extLst>
        </c:ser>
        <c:ser>
          <c:idx val="2"/>
          <c:order val="2"/>
          <c:tx>
            <c:strRef>
              <c:f>'PMH_Treatment_Overall (3)'!$A$4</c:f>
              <c:strCache>
                <c:ptCount val="1"/>
                <c:pt idx="0">
                  <c:v>Q4-2025</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 (3)'!$B$1</c:f>
              <c:strCache>
                <c:ptCount val="1"/>
                <c:pt idx="0">
                  <c:v>Medication and/or Therapy</c:v>
                </c:pt>
              </c:strCache>
            </c:strRef>
          </c:cat>
          <c:val>
            <c:numRef>
              <c:f>'PMH_Treatment_Overall (3)'!$B$4</c:f>
              <c:numCache>
                <c:formatCode>General</c:formatCode>
                <c:ptCount val="1"/>
                <c:pt idx="0">
                  <c:v>72.3</c:v>
                </c:pt>
              </c:numCache>
            </c:numRef>
          </c:val>
          <c:extLst>
            <c:ext xmlns:c16="http://schemas.microsoft.com/office/drawing/2014/chart" uri="{C3380CC4-5D6E-409C-BE32-E72D297353CC}">
              <c16:uniqueId val="{00000002-A94D-4A09-9E70-7CB0B56E3EC0}"/>
            </c:ext>
          </c:extLst>
        </c:ser>
        <c:ser>
          <c:idx val="3"/>
          <c:order val="3"/>
          <c:tx>
            <c:strRef>
              <c:f>'PMH_Treatment_Overall (3)'!$A$5</c:f>
              <c:strCache>
                <c:ptCount val="1"/>
                <c:pt idx="0">
                  <c:v>Q1-2026</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 (3)'!$B$1</c:f>
              <c:strCache>
                <c:ptCount val="1"/>
                <c:pt idx="0">
                  <c:v>Medication and/or Therapy</c:v>
                </c:pt>
              </c:strCache>
            </c:strRef>
          </c:cat>
          <c:val>
            <c:numRef>
              <c:f>'PMH_Treatment_Overall (3)'!$B$5</c:f>
              <c:numCache>
                <c:formatCode>General</c:formatCode>
                <c:ptCount val="1"/>
                <c:pt idx="0">
                  <c:v>77.099999999999994</c:v>
                </c:pt>
              </c:numCache>
            </c:numRef>
          </c:val>
          <c:extLst>
            <c:ext xmlns:c16="http://schemas.microsoft.com/office/drawing/2014/chart" uri="{C3380CC4-5D6E-409C-BE32-E72D297353CC}">
              <c16:uniqueId val="{00000003-A94D-4A09-9E70-7CB0B56E3EC0}"/>
            </c:ext>
          </c:extLst>
        </c:ser>
        <c:ser>
          <c:idx val="4"/>
          <c:order val="4"/>
          <c:tx>
            <c:strRef>
              <c:f>'PMH_Treatment_Overall (3)'!$A$6</c:f>
              <c:strCache>
                <c:ptCount val="1"/>
                <c:pt idx="0">
                  <c:v>Q2-2026</c:v>
                </c:pt>
              </c:strCache>
            </c:strRef>
          </c:tx>
          <c:spPr>
            <a:solidFill>
              <a:schemeClr val="accent5"/>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 (3)'!$B$1</c:f>
              <c:strCache>
                <c:ptCount val="1"/>
                <c:pt idx="0">
                  <c:v>Medication and/or Therapy</c:v>
                </c:pt>
              </c:strCache>
            </c:strRef>
          </c:cat>
          <c:val>
            <c:numRef>
              <c:f>'PMH_Treatment_Overall (3)'!$B$6</c:f>
              <c:numCache>
                <c:formatCode>General</c:formatCode>
                <c:ptCount val="1"/>
                <c:pt idx="0">
                  <c:v>80.8</c:v>
                </c:pt>
              </c:numCache>
            </c:numRef>
          </c:val>
          <c:extLst>
            <c:ext xmlns:c16="http://schemas.microsoft.com/office/drawing/2014/chart" uri="{C3380CC4-5D6E-409C-BE32-E72D297353CC}">
              <c16:uniqueId val="{00000004-A94D-4A09-9E70-7CB0B56E3EC0}"/>
            </c:ext>
          </c:extLst>
        </c:ser>
        <c:ser>
          <c:idx val="5"/>
          <c:order val="5"/>
          <c:tx>
            <c:strRef>
              <c:f>'PMH_Treatment_Overall (3)'!$A$7</c:f>
              <c:strCache>
                <c:ptCount val="1"/>
                <c:pt idx="0">
                  <c:v>Q3-2026</c:v>
                </c:pt>
              </c:strCache>
            </c:strRef>
          </c:tx>
          <c:spPr>
            <a:solidFill>
              <a:schemeClr val="accent6"/>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 (3)'!$B$1</c:f>
              <c:strCache>
                <c:ptCount val="1"/>
                <c:pt idx="0">
                  <c:v>Medication and/or Therapy</c:v>
                </c:pt>
              </c:strCache>
            </c:strRef>
          </c:cat>
          <c:val>
            <c:numRef>
              <c:f>'PMH_Treatment_Overall (3)'!$B$7</c:f>
              <c:numCache>
                <c:formatCode>General</c:formatCode>
                <c:ptCount val="1"/>
                <c:pt idx="0">
                  <c:v>81.599999999999994</c:v>
                </c:pt>
              </c:numCache>
            </c:numRef>
          </c:val>
          <c:extLst>
            <c:ext xmlns:c16="http://schemas.microsoft.com/office/drawing/2014/chart" uri="{C3380CC4-5D6E-409C-BE32-E72D297353CC}">
              <c16:uniqueId val="{00000005-A94D-4A09-9E70-7CB0B56E3EC0}"/>
            </c:ext>
          </c:extLst>
        </c:ser>
        <c:dLbls>
          <c:dLblPos val="outEnd"/>
          <c:showLegendKey val="0"/>
          <c:showVal val="1"/>
          <c:showCatName val="0"/>
          <c:showSerName val="0"/>
          <c:showPercent val="0"/>
          <c:showBubbleSize val="0"/>
        </c:dLbls>
        <c:gapWidth val="219"/>
        <c:overlap val="-27"/>
        <c:axId val="673302431"/>
        <c:axId val="213534895"/>
      </c:barChart>
      <c:catAx>
        <c:axId val="673302431"/>
        <c:scaling>
          <c:orientation val="minMax"/>
        </c:scaling>
        <c:delete val="1"/>
        <c:axPos val="b"/>
        <c:numFmt formatCode="General" sourceLinked="1"/>
        <c:majorTickMark val="none"/>
        <c:minorTickMark val="none"/>
        <c:tickLblPos val="nextTo"/>
        <c:crossAx val="213534895"/>
        <c:crosses val="autoZero"/>
        <c:auto val="1"/>
        <c:lblAlgn val="ctr"/>
        <c:lblOffset val="100"/>
        <c:noMultiLvlLbl val="0"/>
      </c:catAx>
      <c:valAx>
        <c:axId val="213534895"/>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67330243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400">
          <a:solidFill>
            <a:schemeClr val="tx1"/>
          </a:solidFill>
        </a:defRPr>
      </a:pPr>
      <a:endParaRPr lang="en-US"/>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r>
              <a:rPr lang="en-US"/>
              <a:t>Percent of patients counseled on treatment options/provided treatment (therapy, medication, or both) for PMH condition prenatally or by delivery discharge</a:t>
            </a:r>
          </a:p>
        </c:rich>
      </c:tx>
      <c:overlay val="0"/>
      <c:spPr>
        <a:noFill/>
        <a:ln>
          <a:noFill/>
        </a:ln>
        <a:effectLst/>
      </c:spPr>
      <c:txPr>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endParaRPr lang="en-US"/>
        </a:p>
      </c:txPr>
    </c:title>
    <c:autoTitleDeleted val="0"/>
    <c:plotArea>
      <c:layout/>
      <c:barChart>
        <c:barDir val="col"/>
        <c:grouping val="clustered"/>
        <c:varyColors val="0"/>
        <c:ser>
          <c:idx val="0"/>
          <c:order val="0"/>
          <c:tx>
            <c:strRef>
              <c:f>'Early_OB_Postpartum_FollowUp (4'!$A$2</c:f>
              <c:strCache>
                <c:ptCount val="1"/>
                <c:pt idx="0">
                  <c:v>Baseline</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(4'!$B$1</c:f>
              <c:strCache>
                <c:ptCount val="1"/>
                <c:pt idx="0">
                  <c:v>Early OB Postpartum Follow-Up Scheduled</c:v>
                </c:pt>
              </c:strCache>
            </c:strRef>
          </c:cat>
          <c:val>
            <c:numRef>
              <c:f>'Early_OB_Postpartum_FollowUp (4'!$B$2</c:f>
              <c:numCache>
                <c:formatCode>General</c:formatCode>
                <c:ptCount val="1"/>
                <c:pt idx="0">
                  <c:v>63.2</c:v>
                </c:pt>
              </c:numCache>
            </c:numRef>
          </c:val>
          <c:extLst>
            <c:ext xmlns:c16="http://schemas.microsoft.com/office/drawing/2014/chart" uri="{C3380CC4-5D6E-409C-BE32-E72D297353CC}">
              <c16:uniqueId val="{00000000-3865-41B5-9E27-E713D7F6E535}"/>
            </c:ext>
          </c:extLst>
        </c:ser>
        <c:ser>
          <c:idx val="1"/>
          <c:order val="1"/>
          <c:tx>
            <c:strRef>
              <c:f>'Early_OB_Postpartum_FollowUp (4'!$A$3</c:f>
              <c:strCache>
                <c:ptCount val="1"/>
                <c:pt idx="0">
                  <c:v>Q3-2025</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(4'!$B$1</c:f>
              <c:strCache>
                <c:ptCount val="1"/>
                <c:pt idx="0">
                  <c:v>Early OB Postpartum Follow-Up Scheduled</c:v>
                </c:pt>
              </c:strCache>
            </c:strRef>
          </c:cat>
          <c:val>
            <c:numRef>
              <c:f>'Early_OB_Postpartum_FollowUp (4'!$B$3</c:f>
              <c:numCache>
                <c:formatCode>General</c:formatCode>
                <c:ptCount val="1"/>
                <c:pt idx="0">
                  <c:v>63.2</c:v>
                </c:pt>
              </c:numCache>
            </c:numRef>
          </c:val>
          <c:extLst>
            <c:ext xmlns:c16="http://schemas.microsoft.com/office/drawing/2014/chart" uri="{C3380CC4-5D6E-409C-BE32-E72D297353CC}">
              <c16:uniqueId val="{00000001-3865-41B5-9E27-E713D7F6E535}"/>
            </c:ext>
          </c:extLst>
        </c:ser>
        <c:ser>
          <c:idx val="2"/>
          <c:order val="2"/>
          <c:tx>
            <c:strRef>
              <c:f>'Early_OB_Postpartum_FollowUp (4'!$A$4</c:f>
              <c:strCache>
                <c:ptCount val="1"/>
                <c:pt idx="0">
                  <c:v>Q4-2025</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(4'!$B$1</c:f>
              <c:strCache>
                <c:ptCount val="1"/>
                <c:pt idx="0">
                  <c:v>Early OB Postpartum Follow-Up Scheduled</c:v>
                </c:pt>
              </c:strCache>
            </c:strRef>
          </c:cat>
          <c:val>
            <c:numRef>
              <c:f>'Early_OB_Postpartum_FollowUp (4'!$B$4</c:f>
              <c:numCache>
                <c:formatCode>General</c:formatCode>
                <c:ptCount val="1"/>
                <c:pt idx="0">
                  <c:v>62.9</c:v>
                </c:pt>
              </c:numCache>
            </c:numRef>
          </c:val>
          <c:extLst>
            <c:ext xmlns:c16="http://schemas.microsoft.com/office/drawing/2014/chart" uri="{C3380CC4-5D6E-409C-BE32-E72D297353CC}">
              <c16:uniqueId val="{00000002-3865-41B5-9E27-E713D7F6E535}"/>
            </c:ext>
          </c:extLst>
        </c:ser>
        <c:ser>
          <c:idx val="3"/>
          <c:order val="3"/>
          <c:tx>
            <c:strRef>
              <c:f>'Early_OB_Postpartum_FollowUp (4'!$A$5</c:f>
              <c:strCache>
                <c:ptCount val="1"/>
                <c:pt idx="0">
                  <c:v>Q1-2026</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(4'!$B$1</c:f>
              <c:strCache>
                <c:ptCount val="1"/>
                <c:pt idx="0">
                  <c:v>Early OB Postpartum Follow-Up Scheduled</c:v>
                </c:pt>
              </c:strCache>
            </c:strRef>
          </c:cat>
          <c:val>
            <c:numRef>
              <c:f>'Early_OB_Postpartum_FollowUp (4'!$B$5</c:f>
              <c:numCache>
                <c:formatCode>General</c:formatCode>
                <c:ptCount val="1"/>
                <c:pt idx="0">
                  <c:v>69.8</c:v>
                </c:pt>
              </c:numCache>
            </c:numRef>
          </c:val>
          <c:extLst>
            <c:ext xmlns:c16="http://schemas.microsoft.com/office/drawing/2014/chart" uri="{C3380CC4-5D6E-409C-BE32-E72D297353CC}">
              <c16:uniqueId val="{00000003-3865-41B5-9E27-E713D7F6E535}"/>
            </c:ext>
          </c:extLst>
        </c:ser>
        <c:ser>
          <c:idx val="4"/>
          <c:order val="4"/>
          <c:tx>
            <c:strRef>
              <c:f>'Early_OB_Postpartum_FollowUp (4'!$A$6</c:f>
              <c:strCache>
                <c:ptCount val="1"/>
                <c:pt idx="0">
                  <c:v>Q2-2026</c:v>
                </c:pt>
              </c:strCache>
            </c:strRef>
          </c:tx>
          <c:spPr>
            <a:solidFill>
              <a:schemeClr val="accent5"/>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(4'!$B$1</c:f>
              <c:strCache>
                <c:ptCount val="1"/>
                <c:pt idx="0">
                  <c:v>Early OB Postpartum Follow-Up Scheduled</c:v>
                </c:pt>
              </c:strCache>
            </c:strRef>
          </c:cat>
          <c:val>
            <c:numRef>
              <c:f>'Early_OB_Postpartum_FollowUp (4'!$B$6</c:f>
              <c:numCache>
                <c:formatCode>General</c:formatCode>
                <c:ptCount val="1"/>
                <c:pt idx="0">
                  <c:v>72.099999999999994</c:v>
                </c:pt>
              </c:numCache>
            </c:numRef>
          </c:val>
          <c:extLst>
            <c:ext xmlns:c16="http://schemas.microsoft.com/office/drawing/2014/chart" uri="{C3380CC4-5D6E-409C-BE32-E72D297353CC}">
              <c16:uniqueId val="{00000004-3865-41B5-9E27-E713D7F6E535}"/>
            </c:ext>
          </c:extLst>
        </c:ser>
        <c:ser>
          <c:idx val="5"/>
          <c:order val="5"/>
          <c:tx>
            <c:strRef>
              <c:f>'Early_OB_Postpartum_FollowUp (4'!$A$7</c:f>
              <c:strCache>
                <c:ptCount val="1"/>
                <c:pt idx="0">
                  <c:v>Q3-2026</c:v>
                </c:pt>
              </c:strCache>
            </c:strRef>
          </c:tx>
          <c:spPr>
            <a:solidFill>
              <a:schemeClr val="accent6"/>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(4'!$B$1</c:f>
              <c:strCache>
                <c:ptCount val="1"/>
                <c:pt idx="0">
                  <c:v>Early OB Postpartum Follow-Up Scheduled</c:v>
                </c:pt>
              </c:strCache>
            </c:strRef>
          </c:cat>
          <c:val>
            <c:numRef>
              <c:f>'Early_OB_Postpartum_FollowUp (4'!$B$7</c:f>
              <c:numCache>
                <c:formatCode>General</c:formatCode>
                <c:ptCount val="1"/>
                <c:pt idx="0">
                  <c:v>75.5</c:v>
                </c:pt>
              </c:numCache>
            </c:numRef>
          </c:val>
          <c:extLst>
            <c:ext xmlns:c16="http://schemas.microsoft.com/office/drawing/2014/chart" uri="{C3380CC4-5D6E-409C-BE32-E72D297353CC}">
              <c16:uniqueId val="{00000005-3865-41B5-9E27-E713D7F6E535}"/>
            </c:ext>
          </c:extLst>
        </c:ser>
        <c:dLbls>
          <c:dLblPos val="outEnd"/>
          <c:showLegendKey val="0"/>
          <c:showVal val="1"/>
          <c:showCatName val="0"/>
          <c:showSerName val="0"/>
          <c:showPercent val="0"/>
          <c:showBubbleSize val="0"/>
        </c:dLbls>
        <c:gapWidth val="219"/>
        <c:overlap val="-27"/>
        <c:axId val="756600031"/>
        <c:axId val="213572335"/>
      </c:barChart>
      <c:catAx>
        <c:axId val="756600031"/>
        <c:scaling>
          <c:orientation val="minMax"/>
        </c:scaling>
        <c:delete val="1"/>
        <c:axPos val="b"/>
        <c:numFmt formatCode="General" sourceLinked="1"/>
        <c:majorTickMark val="none"/>
        <c:minorTickMark val="none"/>
        <c:tickLblPos val="nextTo"/>
        <c:crossAx val="213572335"/>
        <c:crosses val="autoZero"/>
        <c:auto val="1"/>
        <c:lblAlgn val="ctr"/>
        <c:lblOffset val="100"/>
        <c:noMultiLvlLbl val="0"/>
      </c:catAx>
      <c:valAx>
        <c:axId val="213572335"/>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75660003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40" b="0" i="0" u="none" strike="noStrike" kern="1200" spc="0" baseline="0">
                <a:solidFill>
                  <a:schemeClr val="tx1"/>
                </a:solidFill>
                <a:latin typeface="+mn-lt"/>
                <a:ea typeface="+mn-ea"/>
                <a:cs typeface="+mn-cs"/>
              </a:defRPr>
            </a:pPr>
            <a:r>
              <a:rPr lang="en-US"/>
              <a:t>SUD/OUD Screening and Linkage to Follow up</a:t>
            </a:r>
          </a:p>
          <a:p>
            <a:pPr>
              <a:defRPr/>
            </a:pPr>
            <a:endParaRPr lang="en-US"/>
          </a:p>
        </c:rich>
      </c:tx>
      <c:overlay val="0"/>
      <c:spPr>
        <a:noFill/>
        <a:ln>
          <a:noFill/>
        </a:ln>
        <a:effectLst/>
      </c:spPr>
      <c:txPr>
        <a:bodyPr rot="0" spcFirstLastPara="1" vertOverflow="ellipsis" vert="horz" wrap="square" anchor="ctr" anchorCtr="1"/>
        <a:lstStyle/>
        <a:p>
          <a:pPr>
            <a:defRPr sz="1440" b="0" i="0" u="none" strike="noStrike" kern="1200" spc="0" baseline="0">
              <a:solidFill>
                <a:schemeClr val="tx1"/>
              </a:solidFill>
              <a:latin typeface="+mn-lt"/>
              <a:ea typeface="+mn-ea"/>
              <a:cs typeface="+mn-cs"/>
            </a:defRPr>
          </a:pPr>
          <a:endParaRPr lang="en-US"/>
        </a:p>
      </c:txPr>
    </c:title>
    <c:autoTitleDeleted val="0"/>
    <c:plotArea>
      <c:layout/>
      <c:barChart>
        <c:barDir val="col"/>
        <c:grouping val="clustered"/>
        <c:varyColors val="0"/>
        <c:ser>
          <c:idx val="0"/>
          <c:order val="0"/>
          <c:tx>
            <c:strRef>
              <c:f>SUD_OUD!$A$2</c:f>
              <c:strCache>
                <c:ptCount val="1"/>
                <c:pt idx="0">
                  <c:v>Baseline</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SUD_OUD!$B$1:$C$1</c:f>
              <c:strCache>
                <c:ptCount val="2"/>
                <c:pt idx="0">
                  <c:v>Patient screened for SUD/OUD during pregnancy or delivery admission</c:v>
                </c:pt>
                <c:pt idx="1">
                  <c:v>Patient counseled on or received follow up behavioral health referral</c:v>
                </c:pt>
              </c:strCache>
            </c:strRef>
          </c:cat>
          <c:val>
            <c:numRef>
              <c:f>SUD_OUD!$B$2:$C$2</c:f>
              <c:numCache>
                <c:formatCode>0.0</c:formatCode>
                <c:ptCount val="2"/>
                <c:pt idx="0">
                  <c:v>89.659863945578238</c:v>
                </c:pt>
                <c:pt idx="1">
                  <c:v>38.571428571428577</c:v>
                </c:pt>
              </c:numCache>
            </c:numRef>
          </c:val>
          <c:extLst>
            <c:ext xmlns:c16="http://schemas.microsoft.com/office/drawing/2014/chart" uri="{C3380CC4-5D6E-409C-BE32-E72D297353CC}">
              <c16:uniqueId val="{00000000-9314-479B-8FEB-2901229451F2}"/>
            </c:ext>
          </c:extLst>
        </c:ser>
        <c:ser>
          <c:idx val="1"/>
          <c:order val="1"/>
          <c:tx>
            <c:strRef>
              <c:f>SUD_OUD!$A$3</c:f>
              <c:strCache>
                <c:ptCount val="1"/>
                <c:pt idx="0">
                  <c:v>Q3 2025 (n=600)</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SUD_OUD!$B$1:$C$1</c:f>
              <c:strCache>
                <c:ptCount val="2"/>
                <c:pt idx="0">
                  <c:v>Patient screened for SUD/OUD during pregnancy or delivery admission</c:v>
                </c:pt>
                <c:pt idx="1">
                  <c:v>Patient counseled on or received follow up behavioral health referral</c:v>
                </c:pt>
              </c:strCache>
            </c:strRef>
          </c:cat>
          <c:val>
            <c:numRef>
              <c:f>SUD_OUD!$B$3:$C$3</c:f>
              <c:numCache>
                <c:formatCode>0.0</c:formatCode>
                <c:ptCount val="2"/>
                <c:pt idx="0">
                  <c:v>88.666666666666671</c:v>
                </c:pt>
                <c:pt idx="1">
                  <c:v>52.173913043478258</c:v>
                </c:pt>
              </c:numCache>
            </c:numRef>
          </c:val>
          <c:extLst>
            <c:ext xmlns:c16="http://schemas.microsoft.com/office/drawing/2014/chart" uri="{C3380CC4-5D6E-409C-BE32-E72D297353CC}">
              <c16:uniqueId val="{00000001-9314-479B-8FEB-2901229451F2}"/>
            </c:ext>
          </c:extLst>
        </c:ser>
        <c:ser>
          <c:idx val="2"/>
          <c:order val="2"/>
          <c:tx>
            <c:strRef>
              <c:f>SUD_OUD!$A$4</c:f>
              <c:strCache>
                <c:ptCount val="1"/>
                <c:pt idx="0">
                  <c:v>Q4 2025 (n=1776)</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SUD_OUD!$B$1:$C$1</c:f>
              <c:strCache>
                <c:ptCount val="2"/>
                <c:pt idx="0">
                  <c:v>Patient screened for SUD/OUD during pregnancy or delivery admission</c:v>
                </c:pt>
                <c:pt idx="1">
                  <c:v>Patient counseled on or received follow up behavioral health referral</c:v>
                </c:pt>
              </c:strCache>
            </c:strRef>
          </c:cat>
          <c:val>
            <c:numRef>
              <c:f>SUD_OUD!$B$4:$C$4</c:f>
              <c:numCache>
                <c:formatCode>0.0</c:formatCode>
                <c:ptCount val="2"/>
                <c:pt idx="0">
                  <c:v>90.934684684684683</c:v>
                </c:pt>
                <c:pt idx="1">
                  <c:v>62.280701754385973</c:v>
                </c:pt>
              </c:numCache>
            </c:numRef>
          </c:val>
          <c:extLst>
            <c:ext xmlns:c16="http://schemas.microsoft.com/office/drawing/2014/chart" uri="{C3380CC4-5D6E-409C-BE32-E72D297353CC}">
              <c16:uniqueId val="{00000002-9314-479B-8FEB-2901229451F2}"/>
            </c:ext>
          </c:extLst>
        </c:ser>
        <c:ser>
          <c:idx val="3"/>
          <c:order val="3"/>
          <c:tx>
            <c:strRef>
              <c:f>SUD_OUD!$A$5</c:f>
              <c:strCache>
                <c:ptCount val="1"/>
                <c:pt idx="0">
                  <c:v>Q1 2026 (n=1678)</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SUD_OUD!$B$1:$C$1</c:f>
              <c:strCache>
                <c:ptCount val="2"/>
                <c:pt idx="0">
                  <c:v>Patient screened for SUD/OUD during pregnancy or delivery admission</c:v>
                </c:pt>
                <c:pt idx="1">
                  <c:v>Patient counseled on or received follow up behavioral health referral</c:v>
                </c:pt>
              </c:strCache>
            </c:strRef>
          </c:cat>
          <c:val>
            <c:numRef>
              <c:f>SUD_OUD!$B$5:$C$5</c:f>
              <c:numCache>
                <c:formatCode>0.0</c:formatCode>
                <c:ptCount val="2"/>
                <c:pt idx="0">
                  <c:v>91.001191895113237</c:v>
                </c:pt>
                <c:pt idx="1">
                  <c:v>75.555555555555557</c:v>
                </c:pt>
              </c:numCache>
            </c:numRef>
          </c:val>
          <c:extLst>
            <c:ext xmlns:c16="http://schemas.microsoft.com/office/drawing/2014/chart" uri="{C3380CC4-5D6E-409C-BE32-E72D297353CC}">
              <c16:uniqueId val="{00000003-9314-479B-8FEB-2901229451F2}"/>
            </c:ext>
          </c:extLst>
        </c:ser>
        <c:ser>
          <c:idx val="4"/>
          <c:order val="4"/>
          <c:tx>
            <c:strRef>
              <c:f>SUD_OUD!$A$6</c:f>
              <c:strCache>
                <c:ptCount val="1"/>
                <c:pt idx="0">
                  <c:v>Q2 2026 (n=1666)</c:v>
                </c:pt>
              </c:strCache>
            </c:strRef>
          </c:tx>
          <c:spPr>
            <a:solidFill>
              <a:schemeClr val="accent5"/>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SUD_OUD!$B$1:$C$1</c:f>
              <c:strCache>
                <c:ptCount val="2"/>
                <c:pt idx="0">
                  <c:v>Patient screened for SUD/OUD during pregnancy or delivery admission</c:v>
                </c:pt>
                <c:pt idx="1">
                  <c:v>Patient counseled on or received follow up behavioral health referral</c:v>
                </c:pt>
              </c:strCache>
            </c:strRef>
          </c:cat>
          <c:val>
            <c:numRef>
              <c:f>SUD_OUD!$B$6:$C$6</c:f>
              <c:numCache>
                <c:formatCode>0.0</c:formatCode>
                <c:ptCount val="2"/>
                <c:pt idx="0">
                  <c:v>91.17647058823529</c:v>
                </c:pt>
                <c:pt idx="1">
                  <c:v>67.741935483870961</c:v>
                </c:pt>
              </c:numCache>
            </c:numRef>
          </c:val>
          <c:extLst>
            <c:ext xmlns:c16="http://schemas.microsoft.com/office/drawing/2014/chart" uri="{C3380CC4-5D6E-409C-BE32-E72D297353CC}">
              <c16:uniqueId val="{00000004-9314-479B-8FEB-2901229451F2}"/>
            </c:ext>
          </c:extLst>
        </c:ser>
        <c:ser>
          <c:idx val="5"/>
          <c:order val="5"/>
          <c:tx>
            <c:strRef>
              <c:f>SUD_OUD!$A$7</c:f>
              <c:strCache>
                <c:ptCount val="1"/>
                <c:pt idx="0">
                  <c:v>Q3 2026 (n=1104)</c:v>
                </c:pt>
              </c:strCache>
            </c:strRef>
          </c:tx>
          <c:spPr>
            <a:solidFill>
              <a:schemeClr val="accent6"/>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SUD_OUD!$B$1:$C$1</c:f>
              <c:strCache>
                <c:ptCount val="2"/>
                <c:pt idx="0">
                  <c:v>Patient screened for SUD/OUD during pregnancy or delivery admission</c:v>
                </c:pt>
                <c:pt idx="1">
                  <c:v>Patient counseled on or received follow up behavioral health referral</c:v>
                </c:pt>
              </c:strCache>
            </c:strRef>
          </c:cat>
          <c:val>
            <c:numRef>
              <c:f>SUD_OUD!$B$7:$C$7</c:f>
              <c:numCache>
                <c:formatCode>General</c:formatCode>
                <c:ptCount val="2"/>
                <c:pt idx="0">
                  <c:v>92.2</c:v>
                </c:pt>
                <c:pt idx="1">
                  <c:v>73.5</c:v>
                </c:pt>
              </c:numCache>
            </c:numRef>
          </c:val>
          <c:extLst>
            <c:ext xmlns:c16="http://schemas.microsoft.com/office/drawing/2014/chart" uri="{C3380CC4-5D6E-409C-BE32-E72D297353CC}">
              <c16:uniqueId val="{00000005-9314-479B-8FEB-2901229451F2}"/>
            </c:ext>
          </c:extLst>
        </c:ser>
        <c:dLbls>
          <c:dLblPos val="outEnd"/>
          <c:showLegendKey val="0"/>
          <c:showVal val="1"/>
          <c:showCatName val="0"/>
          <c:showSerName val="0"/>
          <c:showPercent val="0"/>
          <c:showBubbleSize val="0"/>
        </c:dLbls>
        <c:gapWidth val="219"/>
        <c:overlap val="-27"/>
        <c:axId val="1569118928"/>
        <c:axId val="1569126128"/>
      </c:barChart>
      <c:catAx>
        <c:axId val="15691189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69126128"/>
        <c:crosses val="autoZero"/>
        <c:auto val="1"/>
        <c:lblAlgn val="ctr"/>
        <c:lblOffset val="100"/>
        <c:noMultiLvlLbl val="0"/>
      </c:catAx>
      <c:valAx>
        <c:axId val="1569126128"/>
        <c:scaling>
          <c:orientation val="minMax"/>
        </c:scaling>
        <c:delete val="0"/>
        <c:axPos val="l"/>
        <c:majorGridlines>
          <c:spPr>
            <a:ln w="9525" cap="flat" cmpd="sng" algn="ctr">
              <a:solidFill>
                <a:schemeClr val="tx1">
                  <a:lumMod val="15000"/>
                  <a:lumOff val="85000"/>
                </a:schemeClr>
              </a:solidFill>
              <a:round/>
            </a:ln>
            <a:effectLst/>
          </c:spPr>
        </c:majorGridlines>
        <c:numFmt formatCode="0.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6911892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Quarter'!$C$159</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Quarter'!$B$160:$B$165</c:f>
              <c:strCache>
                <c:ptCount val="6"/>
                <c:pt idx="0">
                  <c:v>Baseline</c:v>
                </c:pt>
                <c:pt idx="1">
                  <c:v>Q3 2025</c:v>
                </c:pt>
                <c:pt idx="2">
                  <c:v>Q4 2025</c:v>
                </c:pt>
                <c:pt idx="3">
                  <c:v>Q1 2026</c:v>
                </c:pt>
                <c:pt idx="4">
                  <c:v>Q2 2026</c:v>
                </c:pt>
                <c:pt idx="5">
                  <c:v>Q3 2026</c:v>
                </c:pt>
              </c:strCache>
            </c:strRef>
          </c:cat>
          <c:val>
            <c:numRef>
              <c:f>'Structure Measures - Quarter'!$C$160:$C$165</c:f>
              <c:numCache>
                <c:formatCode>0</c:formatCode>
                <c:ptCount val="6"/>
                <c:pt idx="0">
                  <c:v>41.33</c:v>
                </c:pt>
                <c:pt idx="1">
                  <c:v>44.59</c:v>
                </c:pt>
                <c:pt idx="2">
                  <c:v>56</c:v>
                </c:pt>
                <c:pt idx="3">
                  <c:v>61.84</c:v>
                </c:pt>
                <c:pt idx="4">
                  <c:v>66.67</c:v>
                </c:pt>
                <c:pt idx="5">
                  <c:v>76.39</c:v>
                </c:pt>
              </c:numCache>
            </c:numRef>
          </c:val>
          <c:extLst>
            <c:ext xmlns:c16="http://schemas.microsoft.com/office/drawing/2014/chart" uri="{C3380CC4-5D6E-409C-BE32-E72D297353CC}">
              <c16:uniqueId val="{00000000-D487-4CAE-AFB3-ACB17B1E5721}"/>
            </c:ext>
          </c:extLst>
        </c:ser>
        <c:ser>
          <c:idx val="1"/>
          <c:order val="1"/>
          <c:tx>
            <c:strRef>
              <c:f>'Structure Measures - Quarter'!$D$159</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Quarter'!$B$160:$B$165</c:f>
              <c:strCache>
                <c:ptCount val="6"/>
                <c:pt idx="0">
                  <c:v>Baseline</c:v>
                </c:pt>
                <c:pt idx="1">
                  <c:v>Q3 2025</c:v>
                </c:pt>
                <c:pt idx="2">
                  <c:v>Q4 2025</c:v>
                </c:pt>
                <c:pt idx="3">
                  <c:v>Q1 2026</c:v>
                </c:pt>
                <c:pt idx="4">
                  <c:v>Q2 2026</c:v>
                </c:pt>
                <c:pt idx="5">
                  <c:v>Q3 2026</c:v>
                </c:pt>
              </c:strCache>
            </c:strRef>
          </c:cat>
          <c:val>
            <c:numRef>
              <c:f>'Structure Measures - Quarter'!$D$160:$D$165</c:f>
              <c:numCache>
                <c:formatCode>0</c:formatCode>
                <c:ptCount val="6"/>
                <c:pt idx="0">
                  <c:v>32</c:v>
                </c:pt>
                <c:pt idx="1">
                  <c:v>33.78</c:v>
                </c:pt>
                <c:pt idx="2">
                  <c:v>29.33</c:v>
                </c:pt>
                <c:pt idx="3">
                  <c:v>30.26</c:v>
                </c:pt>
                <c:pt idx="4">
                  <c:v>28</c:v>
                </c:pt>
                <c:pt idx="5">
                  <c:v>18.059999999999999</c:v>
                </c:pt>
              </c:numCache>
            </c:numRef>
          </c:val>
          <c:extLst>
            <c:ext xmlns:c16="http://schemas.microsoft.com/office/drawing/2014/chart" uri="{C3380CC4-5D6E-409C-BE32-E72D297353CC}">
              <c16:uniqueId val="{00000001-D487-4CAE-AFB3-ACB17B1E5721}"/>
            </c:ext>
          </c:extLst>
        </c:ser>
        <c:ser>
          <c:idx val="2"/>
          <c:order val="2"/>
          <c:tx>
            <c:strRef>
              <c:f>'Structure Measures - Quarter'!$E$159</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Quarter'!$B$160:$B$165</c:f>
              <c:strCache>
                <c:ptCount val="6"/>
                <c:pt idx="0">
                  <c:v>Baseline</c:v>
                </c:pt>
                <c:pt idx="1">
                  <c:v>Q3 2025</c:v>
                </c:pt>
                <c:pt idx="2">
                  <c:v>Q4 2025</c:v>
                </c:pt>
                <c:pt idx="3">
                  <c:v>Q1 2026</c:v>
                </c:pt>
                <c:pt idx="4">
                  <c:v>Q2 2026</c:v>
                </c:pt>
                <c:pt idx="5">
                  <c:v>Q3 2026</c:v>
                </c:pt>
              </c:strCache>
            </c:strRef>
          </c:cat>
          <c:val>
            <c:numRef>
              <c:f>'Structure Measures - Quarter'!$E$160:$E$165</c:f>
              <c:numCache>
                <c:formatCode>0</c:formatCode>
                <c:ptCount val="6"/>
                <c:pt idx="0">
                  <c:v>26.67</c:v>
                </c:pt>
                <c:pt idx="1">
                  <c:v>21.62</c:v>
                </c:pt>
                <c:pt idx="2">
                  <c:v>14.67</c:v>
                </c:pt>
                <c:pt idx="3">
                  <c:v>7.89</c:v>
                </c:pt>
                <c:pt idx="4">
                  <c:v>5.33</c:v>
                </c:pt>
                <c:pt idx="5">
                  <c:v>5.56</c:v>
                </c:pt>
              </c:numCache>
            </c:numRef>
          </c:val>
          <c:extLst>
            <c:ext xmlns:c16="http://schemas.microsoft.com/office/drawing/2014/chart" uri="{C3380CC4-5D6E-409C-BE32-E72D297353CC}">
              <c16:uniqueId val="{00000002-D487-4CAE-AFB3-ACB17B1E5721}"/>
            </c:ext>
          </c:extLst>
        </c:ser>
        <c:dLbls>
          <c:dLblPos val="ctr"/>
          <c:showLegendKey val="0"/>
          <c:showVal val="1"/>
          <c:showCatName val="0"/>
          <c:showSerName val="0"/>
          <c:showPercent val="0"/>
          <c:showBubbleSize val="0"/>
        </c:dLbls>
        <c:gapWidth val="150"/>
        <c:overlap val="100"/>
        <c:axId val="352738208"/>
        <c:axId val="352748288"/>
      </c:barChart>
      <c:catAx>
        <c:axId val="3527382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52748288"/>
        <c:crosses val="autoZero"/>
        <c:auto val="1"/>
        <c:lblAlgn val="ctr"/>
        <c:lblOffset val="100"/>
        <c:noMultiLvlLbl val="0"/>
      </c:catAx>
      <c:valAx>
        <c:axId val="352748288"/>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5273820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Quarter'!$C$141</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Quarter'!$B$142:$B$147</c:f>
              <c:strCache>
                <c:ptCount val="6"/>
                <c:pt idx="0">
                  <c:v>Baseline</c:v>
                </c:pt>
                <c:pt idx="1">
                  <c:v>Q3 2025</c:v>
                </c:pt>
                <c:pt idx="2">
                  <c:v>Q4 2025</c:v>
                </c:pt>
                <c:pt idx="3">
                  <c:v>Q1 2026</c:v>
                </c:pt>
                <c:pt idx="4">
                  <c:v>Q2 2026</c:v>
                </c:pt>
                <c:pt idx="5">
                  <c:v>Q3 2026</c:v>
                </c:pt>
              </c:strCache>
            </c:strRef>
          </c:cat>
          <c:val>
            <c:numRef>
              <c:f>'Structure Measures - Quarter'!$C$142:$C$147</c:f>
              <c:numCache>
                <c:formatCode>0</c:formatCode>
                <c:ptCount val="6"/>
                <c:pt idx="0">
                  <c:v>36</c:v>
                </c:pt>
                <c:pt idx="1">
                  <c:v>43.24</c:v>
                </c:pt>
                <c:pt idx="2">
                  <c:v>42.67</c:v>
                </c:pt>
                <c:pt idx="3">
                  <c:v>52.63</c:v>
                </c:pt>
                <c:pt idx="4">
                  <c:v>61.33</c:v>
                </c:pt>
                <c:pt idx="5">
                  <c:v>68.06</c:v>
                </c:pt>
              </c:numCache>
            </c:numRef>
          </c:val>
          <c:extLst>
            <c:ext xmlns:c16="http://schemas.microsoft.com/office/drawing/2014/chart" uri="{C3380CC4-5D6E-409C-BE32-E72D297353CC}">
              <c16:uniqueId val="{00000000-1196-4B9A-89EE-2A69E4882543}"/>
            </c:ext>
          </c:extLst>
        </c:ser>
        <c:ser>
          <c:idx val="1"/>
          <c:order val="1"/>
          <c:tx>
            <c:strRef>
              <c:f>'Structure Measures - Quarter'!$D$141</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Quarter'!$B$142:$B$147</c:f>
              <c:strCache>
                <c:ptCount val="6"/>
                <c:pt idx="0">
                  <c:v>Baseline</c:v>
                </c:pt>
                <c:pt idx="1">
                  <c:v>Q3 2025</c:v>
                </c:pt>
                <c:pt idx="2">
                  <c:v>Q4 2025</c:v>
                </c:pt>
                <c:pt idx="3">
                  <c:v>Q1 2026</c:v>
                </c:pt>
                <c:pt idx="4">
                  <c:v>Q2 2026</c:v>
                </c:pt>
                <c:pt idx="5">
                  <c:v>Q3 2026</c:v>
                </c:pt>
              </c:strCache>
            </c:strRef>
          </c:cat>
          <c:val>
            <c:numRef>
              <c:f>'Structure Measures - Quarter'!$D$142:$D$147</c:f>
              <c:numCache>
                <c:formatCode>0</c:formatCode>
                <c:ptCount val="6"/>
                <c:pt idx="0">
                  <c:v>33.33</c:v>
                </c:pt>
                <c:pt idx="1">
                  <c:v>35.14</c:v>
                </c:pt>
                <c:pt idx="2">
                  <c:v>41.33</c:v>
                </c:pt>
                <c:pt idx="3">
                  <c:v>39.47</c:v>
                </c:pt>
                <c:pt idx="4">
                  <c:v>33.33</c:v>
                </c:pt>
                <c:pt idx="5">
                  <c:v>27.78</c:v>
                </c:pt>
              </c:numCache>
            </c:numRef>
          </c:val>
          <c:extLst>
            <c:ext xmlns:c16="http://schemas.microsoft.com/office/drawing/2014/chart" uri="{C3380CC4-5D6E-409C-BE32-E72D297353CC}">
              <c16:uniqueId val="{00000001-1196-4B9A-89EE-2A69E4882543}"/>
            </c:ext>
          </c:extLst>
        </c:ser>
        <c:ser>
          <c:idx val="2"/>
          <c:order val="2"/>
          <c:tx>
            <c:strRef>
              <c:f>'Structure Measures - Quarter'!$E$141</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Quarter'!$B$142:$B$147</c:f>
              <c:strCache>
                <c:ptCount val="6"/>
                <c:pt idx="0">
                  <c:v>Baseline</c:v>
                </c:pt>
                <c:pt idx="1">
                  <c:v>Q3 2025</c:v>
                </c:pt>
                <c:pt idx="2">
                  <c:v>Q4 2025</c:v>
                </c:pt>
                <c:pt idx="3">
                  <c:v>Q1 2026</c:v>
                </c:pt>
                <c:pt idx="4">
                  <c:v>Q2 2026</c:v>
                </c:pt>
                <c:pt idx="5">
                  <c:v>Q3 2026</c:v>
                </c:pt>
              </c:strCache>
            </c:strRef>
          </c:cat>
          <c:val>
            <c:numRef>
              <c:f>'Structure Measures - Quarter'!$E$142:$E$147</c:f>
              <c:numCache>
                <c:formatCode>0</c:formatCode>
                <c:ptCount val="6"/>
                <c:pt idx="0">
                  <c:v>30.67</c:v>
                </c:pt>
                <c:pt idx="1">
                  <c:v>21.62</c:v>
                </c:pt>
                <c:pt idx="2">
                  <c:v>16</c:v>
                </c:pt>
                <c:pt idx="3">
                  <c:v>7.89</c:v>
                </c:pt>
                <c:pt idx="4">
                  <c:v>5.33</c:v>
                </c:pt>
                <c:pt idx="5">
                  <c:v>4.17</c:v>
                </c:pt>
              </c:numCache>
            </c:numRef>
          </c:val>
          <c:extLst>
            <c:ext xmlns:c16="http://schemas.microsoft.com/office/drawing/2014/chart" uri="{C3380CC4-5D6E-409C-BE32-E72D297353CC}">
              <c16:uniqueId val="{00000002-1196-4B9A-89EE-2A69E4882543}"/>
            </c:ext>
          </c:extLst>
        </c:ser>
        <c:dLbls>
          <c:dLblPos val="ctr"/>
          <c:showLegendKey val="0"/>
          <c:showVal val="1"/>
          <c:showCatName val="0"/>
          <c:showSerName val="0"/>
          <c:showPercent val="0"/>
          <c:showBubbleSize val="0"/>
        </c:dLbls>
        <c:gapWidth val="150"/>
        <c:overlap val="100"/>
        <c:axId val="533915232"/>
        <c:axId val="533918592"/>
      </c:barChart>
      <c:catAx>
        <c:axId val="5339152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3918592"/>
        <c:crosses val="autoZero"/>
        <c:auto val="1"/>
        <c:lblAlgn val="ctr"/>
        <c:lblOffset val="100"/>
        <c:noMultiLvlLbl val="0"/>
      </c:catAx>
      <c:valAx>
        <c:axId val="533918592"/>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391523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Quarter'!$C$150</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Quarter'!$B$151:$B$156</c:f>
              <c:strCache>
                <c:ptCount val="6"/>
                <c:pt idx="0">
                  <c:v>Baseline</c:v>
                </c:pt>
                <c:pt idx="1">
                  <c:v>Q3 2025</c:v>
                </c:pt>
                <c:pt idx="2">
                  <c:v>Q4 2025</c:v>
                </c:pt>
                <c:pt idx="3">
                  <c:v>Q1 2026</c:v>
                </c:pt>
                <c:pt idx="4">
                  <c:v>Q2 2026</c:v>
                </c:pt>
                <c:pt idx="5">
                  <c:v>Q3 2026</c:v>
                </c:pt>
              </c:strCache>
            </c:strRef>
          </c:cat>
          <c:val>
            <c:numRef>
              <c:f>'Structure Measures - Quarter'!$C$151:$C$156</c:f>
              <c:numCache>
                <c:formatCode>0</c:formatCode>
                <c:ptCount val="6"/>
                <c:pt idx="0">
                  <c:v>23</c:v>
                </c:pt>
                <c:pt idx="1">
                  <c:v>28</c:v>
                </c:pt>
                <c:pt idx="2">
                  <c:v>29</c:v>
                </c:pt>
                <c:pt idx="3">
                  <c:v>36</c:v>
                </c:pt>
                <c:pt idx="4">
                  <c:v>49.33</c:v>
                </c:pt>
                <c:pt idx="5">
                  <c:v>55.56</c:v>
                </c:pt>
              </c:numCache>
            </c:numRef>
          </c:val>
          <c:extLst>
            <c:ext xmlns:c16="http://schemas.microsoft.com/office/drawing/2014/chart" uri="{C3380CC4-5D6E-409C-BE32-E72D297353CC}">
              <c16:uniqueId val="{00000000-DE6E-4091-B435-A8D595F8FC57}"/>
            </c:ext>
          </c:extLst>
        </c:ser>
        <c:ser>
          <c:idx val="1"/>
          <c:order val="1"/>
          <c:tx>
            <c:strRef>
              <c:f>'Structure Measures - Quarter'!$D$150</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Quarter'!$B$151:$B$156</c:f>
              <c:strCache>
                <c:ptCount val="6"/>
                <c:pt idx="0">
                  <c:v>Baseline</c:v>
                </c:pt>
                <c:pt idx="1">
                  <c:v>Q3 2025</c:v>
                </c:pt>
                <c:pt idx="2">
                  <c:v>Q4 2025</c:v>
                </c:pt>
                <c:pt idx="3">
                  <c:v>Q1 2026</c:v>
                </c:pt>
                <c:pt idx="4">
                  <c:v>Q2 2026</c:v>
                </c:pt>
                <c:pt idx="5">
                  <c:v>Q3 2026</c:v>
                </c:pt>
              </c:strCache>
            </c:strRef>
          </c:cat>
          <c:val>
            <c:numRef>
              <c:f>'Structure Measures - Quarter'!$D$151:$D$156</c:f>
              <c:numCache>
                <c:formatCode>0</c:formatCode>
                <c:ptCount val="6"/>
                <c:pt idx="0">
                  <c:v>24</c:v>
                </c:pt>
                <c:pt idx="1">
                  <c:v>32</c:v>
                </c:pt>
                <c:pt idx="2">
                  <c:v>43</c:v>
                </c:pt>
                <c:pt idx="3">
                  <c:v>47</c:v>
                </c:pt>
                <c:pt idx="4">
                  <c:v>38.67</c:v>
                </c:pt>
                <c:pt idx="5">
                  <c:v>36.11</c:v>
                </c:pt>
              </c:numCache>
            </c:numRef>
          </c:val>
          <c:extLst>
            <c:ext xmlns:c16="http://schemas.microsoft.com/office/drawing/2014/chart" uri="{C3380CC4-5D6E-409C-BE32-E72D297353CC}">
              <c16:uniqueId val="{00000001-DE6E-4091-B435-A8D595F8FC57}"/>
            </c:ext>
          </c:extLst>
        </c:ser>
        <c:ser>
          <c:idx val="2"/>
          <c:order val="2"/>
          <c:tx>
            <c:strRef>
              <c:f>'Structure Measures - Quarter'!$E$150</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Quarter'!$B$151:$B$156</c:f>
              <c:strCache>
                <c:ptCount val="6"/>
                <c:pt idx="0">
                  <c:v>Baseline</c:v>
                </c:pt>
                <c:pt idx="1">
                  <c:v>Q3 2025</c:v>
                </c:pt>
                <c:pt idx="2">
                  <c:v>Q4 2025</c:v>
                </c:pt>
                <c:pt idx="3">
                  <c:v>Q1 2026</c:v>
                </c:pt>
                <c:pt idx="4">
                  <c:v>Q2 2026</c:v>
                </c:pt>
                <c:pt idx="5">
                  <c:v>Q3 2026</c:v>
                </c:pt>
              </c:strCache>
            </c:strRef>
          </c:cat>
          <c:val>
            <c:numRef>
              <c:f>'Structure Measures - Quarter'!$E$151:$E$156</c:f>
              <c:numCache>
                <c:formatCode>0</c:formatCode>
                <c:ptCount val="6"/>
                <c:pt idx="0">
                  <c:v>53</c:v>
                </c:pt>
                <c:pt idx="1">
                  <c:v>39</c:v>
                </c:pt>
                <c:pt idx="2">
                  <c:v>28</c:v>
                </c:pt>
                <c:pt idx="3">
                  <c:v>17</c:v>
                </c:pt>
                <c:pt idx="4">
                  <c:v>12</c:v>
                </c:pt>
                <c:pt idx="5">
                  <c:v>8.33</c:v>
                </c:pt>
              </c:numCache>
            </c:numRef>
          </c:val>
          <c:extLst>
            <c:ext xmlns:c16="http://schemas.microsoft.com/office/drawing/2014/chart" uri="{C3380CC4-5D6E-409C-BE32-E72D297353CC}">
              <c16:uniqueId val="{00000002-DE6E-4091-B435-A8D595F8FC57}"/>
            </c:ext>
          </c:extLst>
        </c:ser>
        <c:dLbls>
          <c:dLblPos val="ctr"/>
          <c:showLegendKey val="0"/>
          <c:showVal val="1"/>
          <c:showCatName val="0"/>
          <c:showSerName val="0"/>
          <c:showPercent val="0"/>
          <c:showBubbleSize val="0"/>
        </c:dLbls>
        <c:gapWidth val="150"/>
        <c:overlap val="100"/>
        <c:axId val="532304240"/>
        <c:axId val="532304720"/>
      </c:barChart>
      <c:catAx>
        <c:axId val="5323042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2304720"/>
        <c:crosses val="autoZero"/>
        <c:auto val="1"/>
        <c:lblAlgn val="ctr"/>
        <c:lblOffset val="100"/>
        <c:noMultiLvlLbl val="0"/>
      </c:catAx>
      <c:valAx>
        <c:axId val="532304720"/>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230424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Quarter'!$C$43</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Quarter'!$B$44:$B$49</c:f>
              <c:strCache>
                <c:ptCount val="6"/>
                <c:pt idx="0">
                  <c:v>Baseline</c:v>
                </c:pt>
                <c:pt idx="1">
                  <c:v>Q3 2025</c:v>
                </c:pt>
                <c:pt idx="2">
                  <c:v>Q4 2025</c:v>
                </c:pt>
                <c:pt idx="3">
                  <c:v>Q1 2026</c:v>
                </c:pt>
                <c:pt idx="4">
                  <c:v>Q2 2026</c:v>
                </c:pt>
                <c:pt idx="5">
                  <c:v>Q3 2026</c:v>
                </c:pt>
              </c:strCache>
            </c:strRef>
          </c:cat>
          <c:val>
            <c:numRef>
              <c:f>'Structure Measures - Quarter'!$C$44:$C$49</c:f>
              <c:numCache>
                <c:formatCode>0</c:formatCode>
                <c:ptCount val="6"/>
                <c:pt idx="0">
                  <c:v>16</c:v>
                </c:pt>
                <c:pt idx="1">
                  <c:v>23</c:v>
                </c:pt>
                <c:pt idx="2">
                  <c:v>39</c:v>
                </c:pt>
                <c:pt idx="3">
                  <c:v>54</c:v>
                </c:pt>
                <c:pt idx="4">
                  <c:v>72</c:v>
                </c:pt>
                <c:pt idx="5">
                  <c:v>86.11</c:v>
                </c:pt>
              </c:numCache>
            </c:numRef>
          </c:val>
          <c:extLst>
            <c:ext xmlns:c16="http://schemas.microsoft.com/office/drawing/2014/chart" uri="{C3380CC4-5D6E-409C-BE32-E72D297353CC}">
              <c16:uniqueId val="{00000000-88A7-4A77-8ECA-23674CA12C52}"/>
            </c:ext>
          </c:extLst>
        </c:ser>
        <c:ser>
          <c:idx val="1"/>
          <c:order val="1"/>
          <c:tx>
            <c:strRef>
              <c:f>'Structure Measures - Quarter'!$D$43</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Quarter'!$B$44:$B$49</c:f>
              <c:strCache>
                <c:ptCount val="6"/>
                <c:pt idx="0">
                  <c:v>Baseline</c:v>
                </c:pt>
                <c:pt idx="1">
                  <c:v>Q3 2025</c:v>
                </c:pt>
                <c:pt idx="2">
                  <c:v>Q4 2025</c:v>
                </c:pt>
                <c:pt idx="3">
                  <c:v>Q1 2026</c:v>
                </c:pt>
                <c:pt idx="4">
                  <c:v>Q2 2026</c:v>
                </c:pt>
                <c:pt idx="5">
                  <c:v>Q3 2026</c:v>
                </c:pt>
              </c:strCache>
            </c:strRef>
          </c:cat>
          <c:val>
            <c:numRef>
              <c:f>'Structure Measures - Quarter'!$D$44:$D$49</c:f>
              <c:numCache>
                <c:formatCode>0</c:formatCode>
                <c:ptCount val="6"/>
                <c:pt idx="0">
                  <c:v>32</c:v>
                </c:pt>
                <c:pt idx="1">
                  <c:v>58</c:v>
                </c:pt>
                <c:pt idx="2">
                  <c:v>55</c:v>
                </c:pt>
                <c:pt idx="3">
                  <c:v>42</c:v>
                </c:pt>
                <c:pt idx="4">
                  <c:v>28</c:v>
                </c:pt>
                <c:pt idx="5">
                  <c:v>13.89</c:v>
                </c:pt>
              </c:numCache>
            </c:numRef>
          </c:val>
          <c:extLst>
            <c:ext xmlns:c16="http://schemas.microsoft.com/office/drawing/2014/chart" uri="{C3380CC4-5D6E-409C-BE32-E72D297353CC}">
              <c16:uniqueId val="{00000001-88A7-4A77-8ECA-23674CA12C52}"/>
            </c:ext>
          </c:extLst>
        </c:ser>
        <c:ser>
          <c:idx val="2"/>
          <c:order val="2"/>
          <c:tx>
            <c:strRef>
              <c:f>'Structure Measures - Quarter'!$E$43</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Quarter'!$B$44:$B$49</c:f>
              <c:strCache>
                <c:ptCount val="6"/>
                <c:pt idx="0">
                  <c:v>Baseline</c:v>
                </c:pt>
                <c:pt idx="1">
                  <c:v>Q3 2025</c:v>
                </c:pt>
                <c:pt idx="2">
                  <c:v>Q4 2025</c:v>
                </c:pt>
                <c:pt idx="3">
                  <c:v>Q1 2026</c:v>
                </c:pt>
                <c:pt idx="4">
                  <c:v>Q2 2026</c:v>
                </c:pt>
                <c:pt idx="5">
                  <c:v>Q3 2026</c:v>
                </c:pt>
              </c:strCache>
            </c:strRef>
          </c:cat>
          <c:val>
            <c:numRef>
              <c:f>'Structure Measures - Quarter'!$E$44:$E$49</c:f>
              <c:numCache>
                <c:formatCode>0</c:formatCode>
                <c:ptCount val="6"/>
                <c:pt idx="0">
                  <c:v>52</c:v>
                </c:pt>
                <c:pt idx="1">
                  <c:v>19</c:v>
                </c:pt>
                <c:pt idx="2">
                  <c:v>7</c:v>
                </c:pt>
                <c:pt idx="3">
                  <c:v>4</c:v>
                </c:pt>
                <c:pt idx="4">
                  <c:v>0</c:v>
                </c:pt>
                <c:pt idx="5">
                  <c:v>0</c:v>
                </c:pt>
              </c:numCache>
            </c:numRef>
          </c:val>
          <c:extLst>
            <c:ext xmlns:c16="http://schemas.microsoft.com/office/drawing/2014/chart" uri="{C3380CC4-5D6E-409C-BE32-E72D297353CC}">
              <c16:uniqueId val="{00000002-88A7-4A77-8ECA-23674CA12C52}"/>
            </c:ext>
          </c:extLst>
        </c:ser>
        <c:dLbls>
          <c:dLblPos val="ctr"/>
          <c:showLegendKey val="0"/>
          <c:showVal val="1"/>
          <c:showCatName val="0"/>
          <c:showSerName val="0"/>
          <c:showPercent val="0"/>
          <c:showBubbleSize val="0"/>
        </c:dLbls>
        <c:gapWidth val="150"/>
        <c:overlap val="100"/>
        <c:axId val="1591780912"/>
        <c:axId val="1591779472"/>
      </c:barChart>
      <c:catAx>
        <c:axId val="15917809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91779472"/>
        <c:crosses val="autoZero"/>
        <c:auto val="1"/>
        <c:lblAlgn val="ctr"/>
        <c:lblOffset val="100"/>
        <c:noMultiLvlLbl val="0"/>
      </c:catAx>
      <c:valAx>
        <c:axId val="1591779472"/>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9178091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Quarter'!$C$52</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Quarter'!$B$53:$B$58</c:f>
              <c:strCache>
                <c:ptCount val="6"/>
                <c:pt idx="0">
                  <c:v>Baseline</c:v>
                </c:pt>
                <c:pt idx="1">
                  <c:v>Q3 2025</c:v>
                </c:pt>
                <c:pt idx="2">
                  <c:v>Q4 2025</c:v>
                </c:pt>
                <c:pt idx="3">
                  <c:v>Q1 2026</c:v>
                </c:pt>
                <c:pt idx="4">
                  <c:v>Q2 2026</c:v>
                </c:pt>
                <c:pt idx="5">
                  <c:v>Q3 2026</c:v>
                </c:pt>
              </c:strCache>
            </c:strRef>
          </c:cat>
          <c:val>
            <c:numRef>
              <c:f>'Structure Measures - Quarter'!$C$53:$C$58</c:f>
              <c:numCache>
                <c:formatCode>0</c:formatCode>
                <c:ptCount val="6"/>
                <c:pt idx="0">
                  <c:v>8</c:v>
                </c:pt>
                <c:pt idx="1">
                  <c:v>7</c:v>
                </c:pt>
                <c:pt idx="2">
                  <c:v>20</c:v>
                </c:pt>
                <c:pt idx="3">
                  <c:v>33</c:v>
                </c:pt>
                <c:pt idx="4">
                  <c:v>48</c:v>
                </c:pt>
                <c:pt idx="5">
                  <c:v>65</c:v>
                </c:pt>
              </c:numCache>
            </c:numRef>
          </c:val>
          <c:extLst>
            <c:ext xmlns:c16="http://schemas.microsoft.com/office/drawing/2014/chart" uri="{C3380CC4-5D6E-409C-BE32-E72D297353CC}">
              <c16:uniqueId val="{00000000-B90B-460F-85E1-4A4C87EAAF09}"/>
            </c:ext>
          </c:extLst>
        </c:ser>
        <c:ser>
          <c:idx val="1"/>
          <c:order val="1"/>
          <c:tx>
            <c:strRef>
              <c:f>'Structure Measures - Quarter'!$D$52</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Quarter'!$B$53:$B$58</c:f>
              <c:strCache>
                <c:ptCount val="6"/>
                <c:pt idx="0">
                  <c:v>Baseline</c:v>
                </c:pt>
                <c:pt idx="1">
                  <c:v>Q3 2025</c:v>
                </c:pt>
                <c:pt idx="2">
                  <c:v>Q4 2025</c:v>
                </c:pt>
                <c:pt idx="3">
                  <c:v>Q1 2026</c:v>
                </c:pt>
                <c:pt idx="4">
                  <c:v>Q2 2026</c:v>
                </c:pt>
                <c:pt idx="5">
                  <c:v>Q3 2026</c:v>
                </c:pt>
              </c:strCache>
            </c:strRef>
          </c:cat>
          <c:val>
            <c:numRef>
              <c:f>'Structure Measures - Quarter'!$D$53:$D$58</c:f>
              <c:numCache>
                <c:formatCode>0</c:formatCode>
                <c:ptCount val="6"/>
                <c:pt idx="0">
                  <c:v>20</c:v>
                </c:pt>
                <c:pt idx="1">
                  <c:v>47</c:v>
                </c:pt>
                <c:pt idx="2">
                  <c:v>53</c:v>
                </c:pt>
                <c:pt idx="3">
                  <c:v>55</c:v>
                </c:pt>
                <c:pt idx="4">
                  <c:v>47</c:v>
                </c:pt>
                <c:pt idx="5">
                  <c:v>32</c:v>
                </c:pt>
              </c:numCache>
            </c:numRef>
          </c:val>
          <c:extLst>
            <c:ext xmlns:c16="http://schemas.microsoft.com/office/drawing/2014/chart" uri="{C3380CC4-5D6E-409C-BE32-E72D297353CC}">
              <c16:uniqueId val="{00000001-B90B-460F-85E1-4A4C87EAAF09}"/>
            </c:ext>
          </c:extLst>
        </c:ser>
        <c:ser>
          <c:idx val="2"/>
          <c:order val="2"/>
          <c:tx>
            <c:strRef>
              <c:f>'Structure Measures - Quarter'!$E$52</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Quarter'!$B$53:$B$58</c:f>
              <c:strCache>
                <c:ptCount val="6"/>
                <c:pt idx="0">
                  <c:v>Baseline</c:v>
                </c:pt>
                <c:pt idx="1">
                  <c:v>Q3 2025</c:v>
                </c:pt>
                <c:pt idx="2">
                  <c:v>Q4 2025</c:v>
                </c:pt>
                <c:pt idx="3">
                  <c:v>Q1 2026</c:v>
                </c:pt>
                <c:pt idx="4">
                  <c:v>Q2 2026</c:v>
                </c:pt>
                <c:pt idx="5">
                  <c:v>Q3 2026</c:v>
                </c:pt>
              </c:strCache>
            </c:strRef>
          </c:cat>
          <c:val>
            <c:numRef>
              <c:f>'Structure Measures - Quarter'!$E$53:$E$58</c:f>
              <c:numCache>
                <c:formatCode>0</c:formatCode>
                <c:ptCount val="6"/>
                <c:pt idx="0">
                  <c:v>72</c:v>
                </c:pt>
                <c:pt idx="1">
                  <c:v>46</c:v>
                </c:pt>
                <c:pt idx="2">
                  <c:v>27</c:v>
                </c:pt>
                <c:pt idx="3">
                  <c:v>12</c:v>
                </c:pt>
                <c:pt idx="4">
                  <c:v>5</c:v>
                </c:pt>
                <c:pt idx="5">
                  <c:v>3</c:v>
                </c:pt>
              </c:numCache>
            </c:numRef>
          </c:val>
          <c:extLst>
            <c:ext xmlns:c16="http://schemas.microsoft.com/office/drawing/2014/chart" uri="{C3380CC4-5D6E-409C-BE32-E72D297353CC}">
              <c16:uniqueId val="{00000002-B90B-460F-85E1-4A4C87EAAF09}"/>
            </c:ext>
          </c:extLst>
        </c:ser>
        <c:dLbls>
          <c:dLblPos val="ctr"/>
          <c:showLegendKey val="0"/>
          <c:showVal val="1"/>
          <c:showCatName val="0"/>
          <c:showSerName val="0"/>
          <c:showPercent val="0"/>
          <c:showBubbleSize val="0"/>
        </c:dLbls>
        <c:gapWidth val="150"/>
        <c:overlap val="100"/>
        <c:axId val="162065920"/>
        <c:axId val="162064480"/>
      </c:barChart>
      <c:catAx>
        <c:axId val="1620659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62064480"/>
        <c:crosses val="autoZero"/>
        <c:auto val="1"/>
        <c:lblAlgn val="ctr"/>
        <c:lblOffset val="100"/>
        <c:noMultiLvlLbl val="0"/>
      </c:catAx>
      <c:valAx>
        <c:axId val="162064480"/>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6206592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'Structure Measures - Quarter'!$C$69</c:f>
              <c:strCache>
                <c:ptCount val="1"/>
                <c:pt idx="0">
                  <c:v>In Place</c:v>
                </c:pt>
              </c:strCache>
            </c:strRef>
          </c:tx>
          <c:spPr>
            <a:solidFill>
              <a:schemeClr val="accent6"/>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Quarter'!$B$70:$B$75</c:f>
              <c:strCache>
                <c:ptCount val="6"/>
                <c:pt idx="0">
                  <c:v>Baseline</c:v>
                </c:pt>
                <c:pt idx="1">
                  <c:v>Q3 2025</c:v>
                </c:pt>
                <c:pt idx="2">
                  <c:v>Q4 2025</c:v>
                </c:pt>
                <c:pt idx="3">
                  <c:v>Q1 2026</c:v>
                </c:pt>
                <c:pt idx="4">
                  <c:v>Q2 2026</c:v>
                </c:pt>
                <c:pt idx="5">
                  <c:v>Q3 2026</c:v>
                </c:pt>
              </c:strCache>
            </c:strRef>
          </c:cat>
          <c:val>
            <c:numRef>
              <c:f>'Structure Measures - Quarter'!$C$70:$C$75</c:f>
              <c:numCache>
                <c:formatCode>0</c:formatCode>
                <c:ptCount val="6"/>
                <c:pt idx="0">
                  <c:v>41.33</c:v>
                </c:pt>
                <c:pt idx="1">
                  <c:v>48.65</c:v>
                </c:pt>
                <c:pt idx="2">
                  <c:v>56</c:v>
                </c:pt>
                <c:pt idx="3">
                  <c:v>86.84</c:v>
                </c:pt>
                <c:pt idx="4">
                  <c:v>88</c:v>
                </c:pt>
                <c:pt idx="5">
                  <c:v>97.22</c:v>
                </c:pt>
              </c:numCache>
            </c:numRef>
          </c:val>
          <c:extLst>
            <c:ext xmlns:c16="http://schemas.microsoft.com/office/drawing/2014/chart" uri="{C3380CC4-5D6E-409C-BE32-E72D297353CC}">
              <c16:uniqueId val="{00000000-7E19-4E3A-BD16-DC2470112536}"/>
            </c:ext>
          </c:extLst>
        </c:ser>
        <c:ser>
          <c:idx val="1"/>
          <c:order val="1"/>
          <c:tx>
            <c:strRef>
              <c:f>'Structure Measures - Quarter'!$D$69</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Quarter'!$B$70:$B$75</c:f>
              <c:strCache>
                <c:ptCount val="6"/>
                <c:pt idx="0">
                  <c:v>Baseline</c:v>
                </c:pt>
                <c:pt idx="1">
                  <c:v>Q3 2025</c:v>
                </c:pt>
                <c:pt idx="2">
                  <c:v>Q4 2025</c:v>
                </c:pt>
                <c:pt idx="3">
                  <c:v>Q1 2026</c:v>
                </c:pt>
                <c:pt idx="4">
                  <c:v>Q2 2026</c:v>
                </c:pt>
                <c:pt idx="5">
                  <c:v>Q3 2026</c:v>
                </c:pt>
              </c:strCache>
            </c:strRef>
          </c:cat>
          <c:val>
            <c:numRef>
              <c:f>'Structure Measures - Quarter'!$D$70:$D$75</c:f>
              <c:numCache>
                <c:formatCode>0</c:formatCode>
                <c:ptCount val="6"/>
                <c:pt idx="0">
                  <c:v>34.67</c:v>
                </c:pt>
                <c:pt idx="1">
                  <c:v>45.95</c:v>
                </c:pt>
                <c:pt idx="2">
                  <c:v>42.67</c:v>
                </c:pt>
                <c:pt idx="3">
                  <c:v>13.16</c:v>
                </c:pt>
                <c:pt idx="4">
                  <c:v>12</c:v>
                </c:pt>
                <c:pt idx="5">
                  <c:v>2.78</c:v>
                </c:pt>
              </c:numCache>
            </c:numRef>
          </c:val>
          <c:extLst>
            <c:ext xmlns:c16="http://schemas.microsoft.com/office/drawing/2014/chart" uri="{C3380CC4-5D6E-409C-BE32-E72D297353CC}">
              <c16:uniqueId val="{00000001-7E19-4E3A-BD16-DC2470112536}"/>
            </c:ext>
          </c:extLst>
        </c:ser>
        <c:ser>
          <c:idx val="2"/>
          <c:order val="2"/>
          <c:tx>
            <c:strRef>
              <c:f>'Structure Measures - Quarter'!$E$69</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Quarter'!$B$70:$B$75</c:f>
              <c:strCache>
                <c:ptCount val="6"/>
                <c:pt idx="0">
                  <c:v>Baseline</c:v>
                </c:pt>
                <c:pt idx="1">
                  <c:v>Q3 2025</c:v>
                </c:pt>
                <c:pt idx="2">
                  <c:v>Q4 2025</c:v>
                </c:pt>
                <c:pt idx="3">
                  <c:v>Q1 2026</c:v>
                </c:pt>
                <c:pt idx="4">
                  <c:v>Q2 2026</c:v>
                </c:pt>
                <c:pt idx="5">
                  <c:v>Q3 2026</c:v>
                </c:pt>
              </c:strCache>
            </c:strRef>
          </c:cat>
          <c:val>
            <c:numRef>
              <c:f>'Structure Measures - Quarter'!$E$70:$E$75</c:f>
              <c:numCache>
                <c:formatCode>0</c:formatCode>
                <c:ptCount val="6"/>
                <c:pt idx="0">
                  <c:v>24</c:v>
                </c:pt>
                <c:pt idx="1">
                  <c:v>5.41</c:v>
                </c:pt>
                <c:pt idx="2">
                  <c:v>1.33</c:v>
                </c:pt>
                <c:pt idx="3">
                  <c:v>0</c:v>
                </c:pt>
                <c:pt idx="4">
                  <c:v>0</c:v>
                </c:pt>
                <c:pt idx="5">
                  <c:v>0</c:v>
                </c:pt>
              </c:numCache>
            </c:numRef>
          </c:val>
          <c:extLst>
            <c:ext xmlns:c16="http://schemas.microsoft.com/office/drawing/2014/chart" uri="{C3380CC4-5D6E-409C-BE32-E72D297353CC}">
              <c16:uniqueId val="{00000002-7E19-4E3A-BD16-DC2470112536}"/>
            </c:ext>
          </c:extLst>
        </c:ser>
        <c:dLbls>
          <c:dLblPos val="ctr"/>
          <c:showLegendKey val="0"/>
          <c:showVal val="1"/>
          <c:showCatName val="0"/>
          <c:showSerName val="0"/>
          <c:showPercent val="0"/>
          <c:showBubbleSize val="0"/>
        </c:dLbls>
        <c:gapWidth val="150"/>
        <c:overlap val="100"/>
        <c:axId val="154890016"/>
        <c:axId val="154899136"/>
      </c:barChart>
      <c:catAx>
        <c:axId val="1548900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4899136"/>
        <c:crosses val="autoZero"/>
        <c:auto val="1"/>
        <c:lblAlgn val="ctr"/>
        <c:lblOffset val="100"/>
        <c:noMultiLvlLbl val="0"/>
      </c:catAx>
      <c:valAx>
        <c:axId val="154899136"/>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489001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4">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Quarter'!$C$87</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Quarter'!$B$88:$B$93</c:f>
              <c:strCache>
                <c:ptCount val="6"/>
                <c:pt idx="0">
                  <c:v>Baseline</c:v>
                </c:pt>
                <c:pt idx="1">
                  <c:v>Q3 2025</c:v>
                </c:pt>
                <c:pt idx="2">
                  <c:v>Q4 2025</c:v>
                </c:pt>
                <c:pt idx="3">
                  <c:v>Q1 2026</c:v>
                </c:pt>
                <c:pt idx="4">
                  <c:v>Q2 2026</c:v>
                </c:pt>
                <c:pt idx="5">
                  <c:v>Q3 2026</c:v>
                </c:pt>
              </c:strCache>
            </c:strRef>
          </c:cat>
          <c:val>
            <c:numRef>
              <c:f>'Structure Measures - Quarter'!$C$88:$C$93</c:f>
              <c:numCache>
                <c:formatCode>0</c:formatCode>
                <c:ptCount val="6"/>
                <c:pt idx="0">
                  <c:v>12</c:v>
                </c:pt>
                <c:pt idx="1">
                  <c:v>12</c:v>
                </c:pt>
                <c:pt idx="2">
                  <c:v>20</c:v>
                </c:pt>
                <c:pt idx="3">
                  <c:v>34</c:v>
                </c:pt>
                <c:pt idx="4">
                  <c:v>49.33</c:v>
                </c:pt>
                <c:pt idx="5">
                  <c:v>63.89</c:v>
                </c:pt>
              </c:numCache>
            </c:numRef>
          </c:val>
          <c:extLst>
            <c:ext xmlns:c16="http://schemas.microsoft.com/office/drawing/2014/chart" uri="{C3380CC4-5D6E-409C-BE32-E72D297353CC}">
              <c16:uniqueId val="{00000000-76AA-4A63-8EB9-EDF9287BB366}"/>
            </c:ext>
          </c:extLst>
        </c:ser>
        <c:ser>
          <c:idx val="1"/>
          <c:order val="1"/>
          <c:tx>
            <c:strRef>
              <c:f>'Structure Measures - Quarter'!$D$87</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Quarter'!$B$88:$B$93</c:f>
              <c:strCache>
                <c:ptCount val="6"/>
                <c:pt idx="0">
                  <c:v>Baseline</c:v>
                </c:pt>
                <c:pt idx="1">
                  <c:v>Q3 2025</c:v>
                </c:pt>
                <c:pt idx="2">
                  <c:v>Q4 2025</c:v>
                </c:pt>
                <c:pt idx="3">
                  <c:v>Q1 2026</c:v>
                </c:pt>
                <c:pt idx="4">
                  <c:v>Q2 2026</c:v>
                </c:pt>
                <c:pt idx="5">
                  <c:v>Q3 2026</c:v>
                </c:pt>
              </c:strCache>
            </c:strRef>
          </c:cat>
          <c:val>
            <c:numRef>
              <c:f>'Structure Measures - Quarter'!$D$88:$D$93</c:f>
              <c:numCache>
                <c:formatCode>0</c:formatCode>
                <c:ptCount val="6"/>
                <c:pt idx="0">
                  <c:v>28</c:v>
                </c:pt>
                <c:pt idx="1">
                  <c:v>58</c:v>
                </c:pt>
                <c:pt idx="2">
                  <c:v>64</c:v>
                </c:pt>
                <c:pt idx="3">
                  <c:v>59</c:v>
                </c:pt>
                <c:pt idx="4">
                  <c:v>46.67</c:v>
                </c:pt>
                <c:pt idx="5">
                  <c:v>34.72</c:v>
                </c:pt>
              </c:numCache>
            </c:numRef>
          </c:val>
          <c:extLst>
            <c:ext xmlns:c16="http://schemas.microsoft.com/office/drawing/2014/chart" uri="{C3380CC4-5D6E-409C-BE32-E72D297353CC}">
              <c16:uniqueId val="{00000001-76AA-4A63-8EB9-EDF9287BB366}"/>
            </c:ext>
          </c:extLst>
        </c:ser>
        <c:ser>
          <c:idx val="2"/>
          <c:order val="2"/>
          <c:tx>
            <c:strRef>
              <c:f>'Structure Measures - Quarter'!$E$87</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Quarter'!$B$88:$B$93</c:f>
              <c:strCache>
                <c:ptCount val="6"/>
                <c:pt idx="0">
                  <c:v>Baseline</c:v>
                </c:pt>
                <c:pt idx="1">
                  <c:v>Q3 2025</c:v>
                </c:pt>
                <c:pt idx="2">
                  <c:v>Q4 2025</c:v>
                </c:pt>
                <c:pt idx="3">
                  <c:v>Q1 2026</c:v>
                </c:pt>
                <c:pt idx="4">
                  <c:v>Q2 2026</c:v>
                </c:pt>
                <c:pt idx="5">
                  <c:v>Q3 2026</c:v>
                </c:pt>
              </c:strCache>
            </c:strRef>
          </c:cat>
          <c:val>
            <c:numRef>
              <c:f>'Structure Measures - Quarter'!$E$88:$E$93</c:f>
              <c:numCache>
                <c:formatCode>0</c:formatCode>
                <c:ptCount val="6"/>
                <c:pt idx="0">
                  <c:v>60</c:v>
                </c:pt>
                <c:pt idx="1">
                  <c:v>30</c:v>
                </c:pt>
                <c:pt idx="2">
                  <c:v>16</c:v>
                </c:pt>
                <c:pt idx="3">
                  <c:v>7</c:v>
                </c:pt>
                <c:pt idx="4">
                  <c:v>4</c:v>
                </c:pt>
                <c:pt idx="5">
                  <c:v>1.39</c:v>
                </c:pt>
              </c:numCache>
            </c:numRef>
          </c:val>
          <c:extLst>
            <c:ext xmlns:c16="http://schemas.microsoft.com/office/drawing/2014/chart" uri="{C3380CC4-5D6E-409C-BE32-E72D297353CC}">
              <c16:uniqueId val="{00000002-76AA-4A63-8EB9-EDF9287BB366}"/>
            </c:ext>
          </c:extLst>
        </c:ser>
        <c:dLbls>
          <c:dLblPos val="ctr"/>
          <c:showLegendKey val="0"/>
          <c:showVal val="1"/>
          <c:showCatName val="0"/>
          <c:showSerName val="0"/>
          <c:showPercent val="0"/>
          <c:showBubbleSize val="0"/>
        </c:dLbls>
        <c:gapWidth val="150"/>
        <c:overlap val="100"/>
        <c:axId val="1584376544"/>
        <c:axId val="1584370784"/>
      </c:barChart>
      <c:catAx>
        <c:axId val="15843765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84370784"/>
        <c:crosses val="autoZero"/>
        <c:auto val="1"/>
        <c:lblAlgn val="ctr"/>
        <c:lblOffset val="100"/>
        <c:noMultiLvlLbl val="0"/>
      </c:catAx>
      <c:valAx>
        <c:axId val="1584370784"/>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8437654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247594050743664E-2"/>
          <c:y val="2.5924818027719614E-2"/>
          <c:w val="0.89019685039370078"/>
          <c:h val="0.80706847779235491"/>
        </c:manualLayout>
      </c:layout>
      <c:barChart>
        <c:barDir val="col"/>
        <c:grouping val="stacked"/>
        <c:varyColors val="0"/>
        <c:ser>
          <c:idx val="0"/>
          <c:order val="0"/>
          <c:tx>
            <c:strRef>
              <c:f>'Structure Measures - Quarter'!$C$78</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Quarter'!$B$79:$B$84</c:f>
              <c:strCache>
                <c:ptCount val="6"/>
                <c:pt idx="0">
                  <c:v>Baseline</c:v>
                </c:pt>
                <c:pt idx="1">
                  <c:v>Q3 2025</c:v>
                </c:pt>
                <c:pt idx="2">
                  <c:v>Q4 2025</c:v>
                </c:pt>
                <c:pt idx="3">
                  <c:v>Q1 2026</c:v>
                </c:pt>
                <c:pt idx="4">
                  <c:v>Q2 2026</c:v>
                </c:pt>
                <c:pt idx="5">
                  <c:v>Q3 2026</c:v>
                </c:pt>
              </c:strCache>
            </c:strRef>
          </c:cat>
          <c:val>
            <c:numRef>
              <c:f>'Structure Measures - Quarter'!$C$79:$C$84</c:f>
              <c:numCache>
                <c:formatCode>0</c:formatCode>
                <c:ptCount val="6"/>
                <c:pt idx="0">
                  <c:v>13</c:v>
                </c:pt>
                <c:pt idx="1">
                  <c:v>14</c:v>
                </c:pt>
                <c:pt idx="2">
                  <c:v>23</c:v>
                </c:pt>
                <c:pt idx="3">
                  <c:v>33</c:v>
                </c:pt>
                <c:pt idx="4">
                  <c:v>49.33</c:v>
                </c:pt>
                <c:pt idx="5">
                  <c:v>63.89</c:v>
                </c:pt>
              </c:numCache>
            </c:numRef>
          </c:val>
          <c:extLst>
            <c:ext xmlns:c16="http://schemas.microsoft.com/office/drawing/2014/chart" uri="{C3380CC4-5D6E-409C-BE32-E72D297353CC}">
              <c16:uniqueId val="{00000000-582C-47C7-9EB9-A689EB8E5E22}"/>
            </c:ext>
          </c:extLst>
        </c:ser>
        <c:ser>
          <c:idx val="1"/>
          <c:order val="1"/>
          <c:tx>
            <c:strRef>
              <c:f>'Structure Measures - Quarter'!$D$78</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Quarter'!$B$79:$B$84</c:f>
              <c:strCache>
                <c:ptCount val="6"/>
                <c:pt idx="0">
                  <c:v>Baseline</c:v>
                </c:pt>
                <c:pt idx="1">
                  <c:v>Q3 2025</c:v>
                </c:pt>
                <c:pt idx="2">
                  <c:v>Q4 2025</c:v>
                </c:pt>
                <c:pt idx="3">
                  <c:v>Q1 2026</c:v>
                </c:pt>
                <c:pt idx="4">
                  <c:v>Q2 2026</c:v>
                </c:pt>
                <c:pt idx="5">
                  <c:v>Q3 2026</c:v>
                </c:pt>
              </c:strCache>
            </c:strRef>
          </c:cat>
          <c:val>
            <c:numRef>
              <c:f>'Structure Measures - Quarter'!$D$79:$D$84</c:f>
              <c:numCache>
                <c:formatCode>0</c:formatCode>
                <c:ptCount val="6"/>
                <c:pt idx="0">
                  <c:v>28</c:v>
                </c:pt>
                <c:pt idx="1">
                  <c:v>58</c:v>
                </c:pt>
                <c:pt idx="2">
                  <c:v>64</c:v>
                </c:pt>
                <c:pt idx="3">
                  <c:v>57</c:v>
                </c:pt>
                <c:pt idx="4">
                  <c:v>48</c:v>
                </c:pt>
                <c:pt idx="5">
                  <c:v>34.72</c:v>
                </c:pt>
              </c:numCache>
            </c:numRef>
          </c:val>
          <c:extLst>
            <c:ext xmlns:c16="http://schemas.microsoft.com/office/drawing/2014/chart" uri="{C3380CC4-5D6E-409C-BE32-E72D297353CC}">
              <c16:uniqueId val="{00000001-582C-47C7-9EB9-A689EB8E5E22}"/>
            </c:ext>
          </c:extLst>
        </c:ser>
        <c:ser>
          <c:idx val="2"/>
          <c:order val="2"/>
          <c:tx>
            <c:strRef>
              <c:f>'Structure Measures - Quarter'!$E$78</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Quarter'!$B$79:$B$84</c:f>
              <c:strCache>
                <c:ptCount val="6"/>
                <c:pt idx="0">
                  <c:v>Baseline</c:v>
                </c:pt>
                <c:pt idx="1">
                  <c:v>Q3 2025</c:v>
                </c:pt>
                <c:pt idx="2">
                  <c:v>Q4 2025</c:v>
                </c:pt>
                <c:pt idx="3">
                  <c:v>Q1 2026</c:v>
                </c:pt>
                <c:pt idx="4">
                  <c:v>Q2 2026</c:v>
                </c:pt>
                <c:pt idx="5">
                  <c:v>Q3 2026</c:v>
                </c:pt>
              </c:strCache>
            </c:strRef>
          </c:cat>
          <c:val>
            <c:numRef>
              <c:f>'Structure Measures - Quarter'!$E$79:$E$84</c:f>
              <c:numCache>
                <c:formatCode>0</c:formatCode>
                <c:ptCount val="6"/>
                <c:pt idx="0">
                  <c:v>59</c:v>
                </c:pt>
                <c:pt idx="1">
                  <c:v>28</c:v>
                </c:pt>
                <c:pt idx="2">
                  <c:v>13</c:v>
                </c:pt>
                <c:pt idx="3">
                  <c:v>11</c:v>
                </c:pt>
                <c:pt idx="4">
                  <c:v>2.67</c:v>
                </c:pt>
                <c:pt idx="5">
                  <c:v>1.39</c:v>
                </c:pt>
              </c:numCache>
            </c:numRef>
          </c:val>
          <c:extLst>
            <c:ext xmlns:c16="http://schemas.microsoft.com/office/drawing/2014/chart" uri="{C3380CC4-5D6E-409C-BE32-E72D297353CC}">
              <c16:uniqueId val="{00000002-582C-47C7-9EB9-A689EB8E5E22}"/>
            </c:ext>
          </c:extLst>
        </c:ser>
        <c:dLbls>
          <c:dLblPos val="ctr"/>
          <c:showLegendKey val="0"/>
          <c:showVal val="1"/>
          <c:showCatName val="0"/>
          <c:showSerName val="0"/>
          <c:showPercent val="0"/>
          <c:showBubbleSize val="0"/>
        </c:dLbls>
        <c:gapWidth val="150"/>
        <c:overlap val="100"/>
        <c:axId val="53334016"/>
        <c:axId val="53331136"/>
      </c:barChart>
      <c:catAx>
        <c:axId val="533340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331136"/>
        <c:crosses val="autoZero"/>
        <c:auto val="1"/>
        <c:lblAlgn val="ctr"/>
        <c:lblOffset val="100"/>
        <c:noMultiLvlLbl val="0"/>
      </c:catAx>
      <c:valAx>
        <c:axId val="53331136"/>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33401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Quarter'!$C$61</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Quarter'!$B$62:$B$67</c:f>
              <c:strCache>
                <c:ptCount val="6"/>
                <c:pt idx="0">
                  <c:v>Baseline</c:v>
                </c:pt>
                <c:pt idx="1">
                  <c:v>Q3 2025</c:v>
                </c:pt>
                <c:pt idx="2">
                  <c:v>Q4 2025</c:v>
                </c:pt>
                <c:pt idx="3">
                  <c:v>Q1 2026</c:v>
                </c:pt>
                <c:pt idx="4">
                  <c:v>Q2 2026</c:v>
                </c:pt>
                <c:pt idx="5">
                  <c:v>Q3 2026</c:v>
                </c:pt>
              </c:strCache>
            </c:strRef>
          </c:cat>
          <c:val>
            <c:numRef>
              <c:f>'Structure Measures - Quarter'!$C$62:$C$67</c:f>
              <c:numCache>
                <c:formatCode>0</c:formatCode>
                <c:ptCount val="6"/>
                <c:pt idx="0">
                  <c:v>14</c:v>
                </c:pt>
                <c:pt idx="1">
                  <c:v>38</c:v>
                </c:pt>
                <c:pt idx="2">
                  <c:v>49</c:v>
                </c:pt>
                <c:pt idx="3">
                  <c:v>68</c:v>
                </c:pt>
                <c:pt idx="4">
                  <c:v>61</c:v>
                </c:pt>
                <c:pt idx="5">
                  <c:v>72</c:v>
                </c:pt>
              </c:numCache>
            </c:numRef>
          </c:val>
          <c:extLst>
            <c:ext xmlns:c16="http://schemas.microsoft.com/office/drawing/2014/chart" uri="{C3380CC4-5D6E-409C-BE32-E72D297353CC}">
              <c16:uniqueId val="{00000000-044F-4D5C-937C-2F5D2841A7AA}"/>
            </c:ext>
          </c:extLst>
        </c:ser>
        <c:ser>
          <c:idx val="1"/>
          <c:order val="1"/>
          <c:tx>
            <c:strRef>
              <c:f>'Structure Measures - Quarter'!$D$61</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Quarter'!$B$62:$B$67</c:f>
              <c:strCache>
                <c:ptCount val="6"/>
                <c:pt idx="0">
                  <c:v>Baseline</c:v>
                </c:pt>
                <c:pt idx="1">
                  <c:v>Q3 2025</c:v>
                </c:pt>
                <c:pt idx="2">
                  <c:v>Q4 2025</c:v>
                </c:pt>
                <c:pt idx="3">
                  <c:v>Q1 2026</c:v>
                </c:pt>
                <c:pt idx="4">
                  <c:v>Q2 2026</c:v>
                </c:pt>
                <c:pt idx="5">
                  <c:v>Q3 2026</c:v>
                </c:pt>
              </c:strCache>
            </c:strRef>
          </c:cat>
          <c:val>
            <c:numRef>
              <c:f>'Structure Measures - Quarter'!$D$62:$D$67</c:f>
              <c:numCache>
                <c:formatCode>0</c:formatCode>
                <c:ptCount val="6"/>
                <c:pt idx="0">
                  <c:v>24</c:v>
                </c:pt>
                <c:pt idx="1">
                  <c:v>43</c:v>
                </c:pt>
                <c:pt idx="2">
                  <c:v>39</c:v>
                </c:pt>
                <c:pt idx="3">
                  <c:v>25</c:v>
                </c:pt>
                <c:pt idx="4">
                  <c:v>33</c:v>
                </c:pt>
                <c:pt idx="5">
                  <c:v>24</c:v>
                </c:pt>
              </c:numCache>
            </c:numRef>
          </c:val>
          <c:extLst>
            <c:ext xmlns:c16="http://schemas.microsoft.com/office/drawing/2014/chart" uri="{C3380CC4-5D6E-409C-BE32-E72D297353CC}">
              <c16:uniqueId val="{00000001-044F-4D5C-937C-2F5D2841A7AA}"/>
            </c:ext>
          </c:extLst>
        </c:ser>
        <c:ser>
          <c:idx val="2"/>
          <c:order val="2"/>
          <c:tx>
            <c:strRef>
              <c:f>'Structure Measures - Quarter'!$E$61</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Quarter'!$B$62:$B$67</c:f>
              <c:strCache>
                <c:ptCount val="6"/>
                <c:pt idx="0">
                  <c:v>Baseline</c:v>
                </c:pt>
                <c:pt idx="1">
                  <c:v>Q3 2025</c:v>
                </c:pt>
                <c:pt idx="2">
                  <c:v>Q4 2025</c:v>
                </c:pt>
                <c:pt idx="3">
                  <c:v>Q1 2026</c:v>
                </c:pt>
                <c:pt idx="4">
                  <c:v>Q2 2026</c:v>
                </c:pt>
                <c:pt idx="5">
                  <c:v>Q3 2026</c:v>
                </c:pt>
              </c:strCache>
            </c:strRef>
          </c:cat>
          <c:val>
            <c:numRef>
              <c:f>'Structure Measures - Quarter'!$E$62:$E$67</c:f>
              <c:numCache>
                <c:formatCode>0</c:formatCode>
                <c:ptCount val="6"/>
                <c:pt idx="0">
                  <c:v>61</c:v>
                </c:pt>
                <c:pt idx="1">
                  <c:v>19</c:v>
                </c:pt>
                <c:pt idx="2">
                  <c:v>12</c:v>
                </c:pt>
                <c:pt idx="3">
                  <c:v>7</c:v>
                </c:pt>
                <c:pt idx="4">
                  <c:v>5</c:v>
                </c:pt>
                <c:pt idx="5">
                  <c:v>4</c:v>
                </c:pt>
              </c:numCache>
            </c:numRef>
          </c:val>
          <c:extLst>
            <c:ext xmlns:c16="http://schemas.microsoft.com/office/drawing/2014/chart" uri="{C3380CC4-5D6E-409C-BE32-E72D297353CC}">
              <c16:uniqueId val="{00000002-044F-4D5C-937C-2F5D2841A7AA}"/>
            </c:ext>
          </c:extLst>
        </c:ser>
        <c:dLbls>
          <c:dLblPos val="ctr"/>
          <c:showLegendKey val="0"/>
          <c:showVal val="1"/>
          <c:showCatName val="0"/>
          <c:showSerName val="0"/>
          <c:showPercent val="0"/>
          <c:showBubbleSize val="0"/>
        </c:dLbls>
        <c:gapWidth val="150"/>
        <c:overlap val="100"/>
        <c:axId val="322944608"/>
        <c:axId val="322947488"/>
      </c:barChart>
      <c:catAx>
        <c:axId val="3229446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22947488"/>
        <c:crosses val="autoZero"/>
        <c:auto val="1"/>
        <c:lblAlgn val="ctr"/>
        <c:lblOffset val="100"/>
        <c:noMultiLvlLbl val="0"/>
      </c:catAx>
      <c:valAx>
        <c:axId val="322947488"/>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2294460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3#1">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3_5#1">
  <dgm:title val=""/>
  <dgm:desc val=""/>
  <dgm:catLst>
    <dgm:cat type="accent3" pri="11500"/>
  </dgm:catLst>
  <dgm:styleLbl name="node0">
    <dgm:fillClrLst meth="cycle">
      <a:schemeClr val="accent3">
        <a:alpha val="80000"/>
      </a:schemeClr>
    </dgm:fillClrLst>
    <dgm:linClrLst meth="repeat">
      <a:schemeClr val="lt1"/>
    </dgm:linClrLst>
    <dgm:effectClrLst/>
    <dgm:txLinClrLst/>
    <dgm:txFillClrLst/>
    <dgm:txEffectClrLst/>
  </dgm:styleLbl>
  <dgm:styleLbl name="node1">
    <dgm:fillClrLst>
      <a:schemeClr val="accent3">
        <a:alpha val="90000"/>
      </a:schemeClr>
      <a:schemeClr val="accent3">
        <a:alpha val="50000"/>
      </a:schemeClr>
    </dgm:fillClrLst>
    <dgm:linClrLst meth="repeat">
      <a:schemeClr val="lt1"/>
    </dgm:linClrLst>
    <dgm:effectClrLst/>
    <dgm:txLinClrLst/>
    <dgm:txFillClrLst/>
    <dgm:txEffectClrLst/>
  </dgm:styleLbl>
  <dgm:styleLbl name="alignNode1">
    <dgm:fillClrLst>
      <a:schemeClr val="accent3">
        <a:alpha val="90000"/>
      </a:schemeClr>
      <a:schemeClr val="accent3">
        <a:alpha val="50000"/>
      </a:schemeClr>
    </dgm:fillClrLst>
    <dgm:linClrLst>
      <a:schemeClr val="accent3">
        <a:alpha val="90000"/>
      </a:schemeClr>
      <a:schemeClr val="accent3">
        <a:alpha val="50000"/>
      </a:schemeClr>
    </dgm:linClrLst>
    <dgm:effectClrLst/>
    <dgm:txLinClrLst/>
    <dgm:txFillClrLst/>
    <dgm:txEffectClrLst/>
  </dgm:styleLbl>
  <dgm:styleLbl name="lnNode1">
    <dgm:fillClrLst>
      <a:schemeClr val="accent3">
        <a:shade val="90000"/>
      </a:schemeClr>
      <a:schemeClr val="accent3">
        <a:alpha val="50000"/>
        <a:tint val="50000"/>
      </a:schemeClr>
    </dgm:fillClrLst>
    <dgm:linClrLst meth="repeat">
      <a:schemeClr val="lt1"/>
    </dgm:linClrLst>
    <dgm:effectClrLst/>
    <dgm:txLinClrLst/>
    <dgm:txFillClrLst/>
    <dgm:txEffectClrLst/>
  </dgm:styleLbl>
  <dgm:styleLbl name="vennNode1">
    <dgm:fillClrLst>
      <a:schemeClr val="accent3">
        <a:shade val="80000"/>
        <a:alpha val="50000"/>
      </a:schemeClr>
      <a:schemeClr val="accent3">
        <a:alpha val="80000"/>
      </a:schemeClr>
    </dgm:fillClrLst>
    <dgm:linClrLst meth="repeat">
      <a:schemeClr val="lt1"/>
    </dgm:linClrLst>
    <dgm:effectClrLst/>
    <dgm:txLinClrLst/>
    <dgm:txFillClrLst/>
    <dgm:txEffectClrLst/>
  </dgm:styleLbl>
  <dgm:styleLbl name="node2">
    <dgm:fillClrLst>
      <a:schemeClr val="accent3">
        <a:alpha val="70000"/>
      </a:schemeClr>
    </dgm:fillClrLst>
    <dgm:linClrLst meth="repeat">
      <a:schemeClr val="lt1"/>
    </dgm:linClrLst>
    <dgm:effectClrLst/>
    <dgm:txLinClrLst/>
    <dgm:txFillClrLst/>
    <dgm:txEffectClrLst/>
  </dgm:styleLbl>
  <dgm:styleLbl name="node3">
    <dgm:fillClrLst>
      <a:schemeClr val="accent3">
        <a:alpha val="50000"/>
      </a:schemeClr>
    </dgm:fillClrLst>
    <dgm:linClrLst meth="repeat">
      <a:schemeClr val="lt1"/>
    </dgm:linClrLst>
    <dgm:effectClrLst/>
    <dgm:txLinClrLst/>
    <dgm:txFillClrLst/>
    <dgm:txEffectClrLst/>
  </dgm:styleLbl>
  <dgm:styleLbl name="node4">
    <dgm:fillClrLst>
      <a:schemeClr val="accent3">
        <a:alpha val="30000"/>
      </a:schemeClr>
    </dgm:fillClrLst>
    <dgm:linClrLst meth="repeat">
      <a:schemeClr val="lt1"/>
    </dgm:linClrLst>
    <dgm:effectClrLst/>
    <dgm:txLinClrLst/>
    <dgm:txFillClrLst/>
    <dgm:txEffectClrLst/>
  </dgm:styleLbl>
  <dgm:styleLbl name="fgImgPlace1">
    <dgm:fillClrLst>
      <a:schemeClr val="accent3">
        <a:tint val="50000"/>
        <a:alpha val="90000"/>
      </a:schemeClr>
      <a:schemeClr val="accent3">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fg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bg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sibTrans1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alpha val="90000"/>
      </a:schemeClr>
    </dgm:fillClrLst>
    <dgm:linClrLst meth="repeat">
      <a:schemeClr val="lt1"/>
    </dgm:linClrLst>
    <dgm:effectClrLst/>
    <dgm:txLinClrLst/>
    <dgm:txFillClrLst/>
    <dgm:txEffectClrLst/>
  </dgm:styleLbl>
  <dgm:styleLbl name="asst1">
    <dgm:fillClrLst meth="repeat">
      <a:schemeClr val="accent3">
        <a:alpha val="90000"/>
      </a:schemeClr>
    </dgm:fillClrLst>
    <dgm:linClrLst meth="repeat">
      <a:schemeClr val="lt1"/>
    </dgm:linClrLst>
    <dgm:effectClrLst/>
    <dgm:txLinClrLst/>
    <dgm:txFillClrLst/>
    <dgm:txEffectClrLst/>
  </dgm:styleLbl>
  <dgm:styleLbl name="asst2">
    <dgm:fillClrLst>
      <a:schemeClr val="accent3">
        <a:alpha val="90000"/>
      </a:schemeClr>
    </dgm:fillClrLst>
    <dgm:linClrLst meth="repeat">
      <a:schemeClr val="lt1"/>
    </dgm:linClrLst>
    <dgm:effectClrLst/>
    <dgm:txLinClrLst/>
    <dgm:txFillClrLst/>
    <dgm:txEffectClrLst/>
  </dgm:styleLbl>
  <dgm:styleLbl name="asst3">
    <dgm:fillClrLst>
      <a:schemeClr val="accent3">
        <a:alpha val="70000"/>
      </a:schemeClr>
    </dgm:fillClrLst>
    <dgm:linClrLst meth="repeat">
      <a:schemeClr val="lt1"/>
    </dgm:linClrLst>
    <dgm:effectClrLst/>
    <dgm:txLinClrLst/>
    <dgm:txFillClrLst/>
    <dgm:txEffectClrLst/>
  </dgm:styleLbl>
  <dgm:styleLbl name="asst4">
    <dgm:fillClrLst>
      <a:schemeClr val="accent3">
        <a:alpha val="50000"/>
      </a:schemeClr>
    </dgm:fillClrLst>
    <dgm:linClrLst meth="repeat">
      <a:schemeClr val="lt1"/>
    </dgm:linClrLst>
    <dgm:effectClrLst/>
    <dgm:txLinClrLst/>
    <dgm:txFillClrLst/>
    <dgm:txEffectClrLst/>
  </dgm:styleLbl>
  <dgm:styleLbl name="parChTrans2D1">
    <dgm:fillClrLst meth="repeat">
      <a:schemeClr val="accent3">
        <a:shade val="8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3">
        <a:alpha val="90000"/>
      </a:schemeClr>
      <a:schemeClr val="accent3">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a:schemeClr val="accent3">
        <a:alpha val="90000"/>
        <a:tint val="40000"/>
      </a:schemeClr>
      <a:schemeClr val="accent3">
        <a:alpha val="5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6_3#1">
  <dgm:title val=""/>
  <dgm:desc val=""/>
  <dgm:catLst>
    <dgm:cat type="accent6" pri="11300"/>
  </dgm:catLst>
  <dgm:styleLbl name="node0">
    <dgm:fillClrLst meth="repeat">
      <a:schemeClr val="accent6">
        <a:shade val="80000"/>
      </a:schemeClr>
    </dgm:fillClrLst>
    <dgm:linClrLst meth="repeat">
      <a:schemeClr val="lt1"/>
    </dgm:linClrLst>
    <dgm:effectClrLst/>
    <dgm:txLinClrLst/>
    <dgm:txFillClrLst/>
    <dgm:txEffectClrLst/>
  </dgm:styleLbl>
  <dgm:styleLbl name="node0NoLn">
    <dgm:fillClrLst meth="repeat">
      <a:schemeClr val="accent6">
        <a:shade val="80000"/>
      </a:schemeClr>
    </dgm:fillClrLst>
    <dgm:linClrLst meth="repeat">
      <a:schemeClr val="lt1">
        <a:alpha val="0"/>
      </a:schemeClr>
    </dgm:linClrLst>
    <dgm:effectClrLst/>
    <dgm:txLinClrLst/>
    <dgm:txFillClrLst/>
    <dgm:txEffectClrLst/>
  </dgm:styleLbl>
  <dgm:styleLbl name="node1">
    <dgm:fillClrLst>
      <a:schemeClr val="accent6">
        <a:shade val="80000"/>
      </a:schemeClr>
      <a:schemeClr val="accent6">
        <a:tint val="70000"/>
      </a:schemeClr>
    </dgm:fillClrLst>
    <dgm:linClrLst meth="repeat">
      <a:schemeClr val="lt1"/>
    </dgm:linClrLst>
    <dgm:effectClrLst/>
    <dgm:txLinClrLst/>
    <dgm:txFillClrLst/>
    <dgm:txEffectClrLst/>
  </dgm:styleLbl>
  <dgm:styleLbl name="node1NoLn">
    <dgm:fillClrLst>
      <a:schemeClr val="accent6">
        <a:shade val="80000"/>
      </a:schemeClr>
      <a:schemeClr val="accent6">
        <a:tint val="70000"/>
      </a:schemeClr>
    </dgm:fillClrLst>
    <dgm:linClrLst meth="repeat">
      <a:schemeClr val="lt1">
        <a:alpha val="0"/>
      </a:schemeClr>
    </dgm:linClrLst>
    <dgm:effectClrLst/>
    <dgm:txLinClrLst/>
    <dgm:txFillClrLst/>
    <dgm:txEffectClrLst/>
  </dgm:styleLbl>
  <dgm:styleLbl name="ltNode1NoLn">
    <dgm:fillClrLst>
      <a:schemeClr val="accent6">
        <a:tint val="75000"/>
      </a:schemeClr>
      <a:schemeClr val="accent6">
        <a:tint val="75000"/>
      </a:schemeClr>
    </dgm:fillClrLst>
    <dgm:linClrLst meth="repeat">
      <a:schemeClr val="lt1">
        <a:alpha val="0"/>
      </a:schemeClr>
    </dgm:linClrLst>
    <dgm:effectClrLst/>
    <dgm:txLinClrLst/>
    <dgm:txFillClrLst meth="repeat">
      <a:schemeClr val="dk1"/>
    </dgm:txFillClrLst>
    <dgm:txEffectClrLst/>
  </dgm:styleLbl>
  <dgm:styleLbl name="alignNode1">
    <dgm:fillClrLst>
      <a:schemeClr val="accent6">
        <a:shade val="80000"/>
      </a:schemeClr>
      <a:schemeClr val="accent6">
        <a:tint val="70000"/>
      </a:schemeClr>
    </dgm:fillClrLst>
    <dgm:linClrLst>
      <a:schemeClr val="accent6">
        <a:shade val="80000"/>
      </a:schemeClr>
      <a:schemeClr val="accent6">
        <a:tint val="70000"/>
      </a:schemeClr>
    </dgm:linClrLst>
    <dgm:effectClrLst/>
    <dgm:txLinClrLst/>
    <dgm:txFillClrLst/>
    <dgm:txEffectClrLst/>
  </dgm:styleLbl>
  <dgm:styleLbl name="lnNode1">
    <dgm:fillClrLst>
      <a:schemeClr val="accent6">
        <a:shade val="80000"/>
      </a:schemeClr>
      <a:schemeClr val="accent6">
        <a:tint val="7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tint val="70000"/>
        <a:alpha val="50000"/>
      </a:schemeClr>
    </dgm:fillClrLst>
    <dgm:linClrLst meth="repeat">
      <a:schemeClr val="lt1"/>
    </dgm:linClrLst>
    <dgm:effectClrLst/>
    <dgm:txLinClrLst/>
    <dgm:txFillClrLst/>
    <dgm:txEffectClrLst/>
  </dgm:styleLbl>
  <dgm:styleLbl name="node2">
    <dgm:fillClrLst>
      <a:schemeClr val="accent6">
        <a:tint val="99000"/>
      </a:schemeClr>
    </dgm:fillClrLst>
    <dgm:linClrLst meth="repeat">
      <a:schemeClr val="lt1"/>
    </dgm:linClrLst>
    <dgm:effectClrLst/>
    <dgm:txLinClrLst/>
    <dgm:txFillClrLst/>
    <dgm:txEffectClrLst/>
  </dgm:styleLbl>
  <dgm:styleLbl name="node2NoLn">
    <dgm:fillClrLst>
      <a:schemeClr val="accent6">
        <a:tint val="99000"/>
      </a:schemeClr>
    </dgm:fillClrLst>
    <dgm:linClrLst meth="repeat">
      <a:schemeClr val="lt1">
        <a:alpha val="0"/>
      </a:schemeClr>
    </dgm:linClrLst>
    <dgm:effectClrLst/>
    <dgm:txLinClrLst/>
    <dgm:txFillClrLst/>
    <dgm:txEffectClrLst/>
  </dgm:styleLbl>
  <dgm:styleLbl name="node3">
    <dgm:fillClrLst>
      <a:schemeClr val="accent6">
        <a:tint val="80000"/>
      </a:schemeClr>
    </dgm:fillClrLst>
    <dgm:linClrLst meth="repeat">
      <a:schemeClr val="lt1"/>
    </dgm:linClrLst>
    <dgm:effectClrLst/>
    <dgm:txLinClrLst/>
    <dgm:txFillClrLst/>
    <dgm:txEffectClrLst/>
  </dgm:styleLbl>
  <dgm:styleLbl name="node3NoLn">
    <dgm:fillClrLst>
      <a:schemeClr val="accent6">
        <a:tint val="80000"/>
      </a:schemeClr>
    </dgm:fillClrLst>
    <dgm:linClrLst meth="repeat">
      <a:schemeClr val="lt1">
        <a:alpha val="0"/>
      </a:schemeClr>
    </dgm:linClrLst>
    <dgm:effectClrLst/>
    <dgm:txLinClrLst/>
    <dgm:txFillClrLst/>
    <dgm:txEffectClrLst/>
  </dgm:styleLbl>
  <dgm:styleLbl name="node4">
    <dgm:fillClrLst>
      <a:schemeClr val="accent6">
        <a:tint val="70000"/>
      </a:schemeClr>
    </dgm:fillClrLst>
    <dgm:linClrLst meth="repeat">
      <a:schemeClr val="lt1"/>
    </dgm:linClrLst>
    <dgm:effectClrLst/>
    <dgm:txLinClrLst/>
    <dgm:txFillClrLst/>
    <dgm:txEffectClrLst/>
  </dgm:styleLbl>
  <dgm:styleLbl name="node4NoLn">
    <dgm:fillClrLst>
      <a:schemeClr val="accent6">
        <a:tint val="70000"/>
      </a:schemeClr>
    </dgm:fillClrLst>
    <dgm:linClrLst meth="repeat">
      <a:schemeClr val="lt1">
        <a:alpha val="0"/>
      </a:schemeClr>
    </dgm:linClrLst>
    <dgm:effectClrLst/>
    <dgm:txLinClrLst/>
    <dgm:txFillClrLst/>
    <dgm:txEffectClrLst/>
  </dgm:styleLbl>
  <dgm:styleLbl name="f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dgm:txEffectClrLst/>
  </dgm:styleLbl>
  <dgm:styleLbl name="f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bgSibTrans2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lt1"/>
    </dgm:txFillClrLst>
    <dgm:txEffectClrLst/>
  </dgm:styleLbl>
  <dgm:styleLbl name="sibTrans1D1">
    <dgm:fillClrLst>
      <a:schemeClr val="accent6">
        <a:shade val="90000"/>
      </a:schemeClr>
      <a:schemeClr val="accent6">
        <a:tint val="70000"/>
      </a:schemeClr>
    </dgm:fillClrLst>
    <dgm:linClrLst>
      <a:schemeClr val="accent6">
        <a:shade val="90000"/>
      </a:schemeClr>
      <a:schemeClr val="accent6">
        <a:tint val="7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shade val="80000"/>
      </a:schemeClr>
    </dgm:fillClrLst>
    <dgm:linClrLst meth="repeat">
      <a:schemeClr val="lt1"/>
    </dgm:linClrLst>
    <dgm:effectClrLst/>
    <dgm:txLinClrLst/>
    <dgm:txFillClrLst/>
    <dgm:txEffectClrLst/>
  </dgm:styleLbl>
  <dgm:styleLbl name="asst1">
    <dgm:fillClrLst meth="repeat">
      <a:schemeClr val="accent6">
        <a:shade val="80000"/>
      </a:schemeClr>
    </dgm:fillClrLst>
    <dgm:linClrLst meth="repeat">
      <a:schemeClr val="lt1"/>
    </dgm:linClrLst>
    <dgm:effectClrLst/>
    <dgm:txLinClrLst/>
    <dgm:txFillClrLst/>
    <dgm:txEffectClrLst/>
  </dgm:styleLbl>
  <dgm:styleLbl name="asst2">
    <dgm:fillClrLst>
      <a:schemeClr val="accent6">
        <a:tint val="99000"/>
      </a:schemeClr>
    </dgm:fillClrLst>
    <dgm:linClrLst meth="repeat">
      <a:schemeClr val="lt1"/>
    </dgm:linClrLst>
    <dgm:effectClrLst/>
    <dgm:txLinClrLst/>
    <dgm:txFillClrLst/>
    <dgm:txEffectClrLst/>
  </dgm:styleLbl>
  <dgm:styleLbl name="asst3">
    <dgm:fillClrLst>
      <a:schemeClr val="accent6">
        <a:tint val="80000"/>
      </a:schemeClr>
    </dgm:fillClrLst>
    <dgm:linClrLst meth="repeat">
      <a:schemeClr val="lt1"/>
    </dgm:linClrLst>
    <dgm:effectClrLst/>
    <dgm:txLinClrLst/>
    <dgm:txFillClrLst/>
    <dgm:txEffectClrLst/>
  </dgm:styleLbl>
  <dgm:styleLbl name="asst4">
    <dgm:fillClrLst>
      <a:schemeClr val="accent6">
        <a:tint val="70000"/>
      </a:schemeClr>
    </dgm:fillClrLst>
    <dgm:linClrLst meth="repeat">
      <a:schemeClr val="lt1"/>
    </dgm:linClrLst>
    <dgm:effectClrLst/>
    <dgm:txLinClrLst/>
    <dgm:txFillClrLst/>
    <dgm:txEffectClrLst/>
  </dgm:styleLbl>
  <dgm:styleLbl name="parChTrans2D1">
    <dgm:fillClrLst meth="repeat">
      <a:schemeClr val="accent6">
        <a:tint val="60000"/>
      </a:schemeClr>
    </dgm:fillClrLst>
    <dgm:linClrLst meth="repeat">
      <a:schemeClr val="accent6">
        <a:tint val="60000"/>
      </a:schemeClr>
    </dgm:linClrLst>
    <dgm:effectClrLst/>
    <dgm:txLinClrLst/>
    <dgm:txFillClrLst meth="repeat">
      <a:schemeClr val="lt1"/>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lt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9000"/>
      </a:schemeClr>
    </dgm:fillClrLst>
    <dgm:linClrLst meth="repeat">
      <a:schemeClr val="accent6">
        <a:tint val="99000"/>
      </a:schemeClr>
    </dgm:linClrLst>
    <dgm:effectClrLst/>
    <dgm:txLinClrLst/>
    <dgm:txFillClrLst meth="repeat">
      <a:schemeClr val="tx1"/>
    </dgm:txFillClrLst>
    <dgm:txEffectClrLst/>
  </dgm:styleLbl>
  <dgm:styleLbl name="parChTrans1D3">
    <dgm:fillClrLst meth="repeat">
      <a:schemeClr val="accent6">
        <a:tint val="80000"/>
      </a:schemeClr>
    </dgm:fillClrLst>
    <dgm:linClrLst meth="repeat">
      <a:schemeClr val="accent6">
        <a:tint val="80000"/>
      </a:schemeClr>
    </dgm:linClrLst>
    <dgm:effectClrLst/>
    <dgm:txLinClrLst/>
    <dgm:txFillClrLst meth="repeat">
      <a:schemeClr val="tx1"/>
    </dgm:txFillClrLst>
    <dgm:txEffectClrLst/>
  </dgm:styleLbl>
  <dgm:styleLbl name="parChTrans1D4">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6"/>
    </dgm:linClrLst>
    <dgm:effectClrLst/>
    <dgm:txLinClrLst/>
    <dgm:txFillClrLst meth="repeat">
      <a:schemeClr val="dk1"/>
    </dgm:txFillClrLst>
    <dgm:txEffectClrLst/>
  </dgm:styleLbl>
  <dgm:styleLbl name="bgAcc1">
    <dgm:fillClrLst meth="repeat">
      <a:schemeClr val="lt1">
        <a:alpha val="90000"/>
      </a:schemeClr>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6">
        <a:shade val="80000"/>
      </a:schemeClr>
      <a:schemeClr val="accent6">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revTxLt">
    <dgm:fillClrLst meth="repeat">
      <a:schemeClr val="lt1">
        <a:alpha val="0"/>
      </a:schemeClr>
    </dgm:fillClrLst>
    <dgm:linClrLst meth="repeat">
      <a:schemeClr val="dk1">
        <a:alpha val="0"/>
      </a:schemeClr>
    </dgm:linClrLst>
    <dgm:effectClrLst/>
    <dgm:txLinClrLst/>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3_5#1">
  <dgm:title val=""/>
  <dgm:desc val=""/>
  <dgm:catLst>
    <dgm:cat type="accent3" pri="11500"/>
  </dgm:catLst>
  <dgm:styleLbl name="node0">
    <dgm:fillClrLst meth="cycle">
      <a:schemeClr val="accent3">
        <a:alpha val="80000"/>
      </a:schemeClr>
    </dgm:fillClrLst>
    <dgm:linClrLst meth="repeat">
      <a:schemeClr val="lt1"/>
    </dgm:linClrLst>
    <dgm:effectClrLst/>
    <dgm:txLinClrLst/>
    <dgm:txFillClrLst/>
    <dgm:txEffectClrLst/>
  </dgm:styleLbl>
  <dgm:styleLbl name="node1">
    <dgm:fillClrLst>
      <a:schemeClr val="accent3">
        <a:alpha val="90000"/>
      </a:schemeClr>
      <a:schemeClr val="accent3">
        <a:alpha val="50000"/>
      </a:schemeClr>
    </dgm:fillClrLst>
    <dgm:linClrLst meth="repeat">
      <a:schemeClr val="lt1"/>
    </dgm:linClrLst>
    <dgm:effectClrLst/>
    <dgm:txLinClrLst/>
    <dgm:txFillClrLst/>
    <dgm:txEffectClrLst/>
  </dgm:styleLbl>
  <dgm:styleLbl name="alignNode1">
    <dgm:fillClrLst>
      <a:schemeClr val="accent3">
        <a:alpha val="90000"/>
      </a:schemeClr>
      <a:schemeClr val="accent3">
        <a:alpha val="50000"/>
      </a:schemeClr>
    </dgm:fillClrLst>
    <dgm:linClrLst>
      <a:schemeClr val="accent3">
        <a:alpha val="90000"/>
      </a:schemeClr>
      <a:schemeClr val="accent3">
        <a:alpha val="50000"/>
      </a:schemeClr>
    </dgm:linClrLst>
    <dgm:effectClrLst/>
    <dgm:txLinClrLst/>
    <dgm:txFillClrLst/>
    <dgm:txEffectClrLst/>
  </dgm:styleLbl>
  <dgm:styleLbl name="lnNode1">
    <dgm:fillClrLst>
      <a:schemeClr val="accent3">
        <a:shade val="90000"/>
      </a:schemeClr>
      <a:schemeClr val="accent3">
        <a:alpha val="50000"/>
        <a:tint val="50000"/>
      </a:schemeClr>
    </dgm:fillClrLst>
    <dgm:linClrLst meth="repeat">
      <a:schemeClr val="lt1"/>
    </dgm:linClrLst>
    <dgm:effectClrLst/>
    <dgm:txLinClrLst/>
    <dgm:txFillClrLst/>
    <dgm:txEffectClrLst/>
  </dgm:styleLbl>
  <dgm:styleLbl name="vennNode1">
    <dgm:fillClrLst>
      <a:schemeClr val="accent3">
        <a:shade val="80000"/>
        <a:alpha val="50000"/>
      </a:schemeClr>
      <a:schemeClr val="accent3">
        <a:alpha val="80000"/>
      </a:schemeClr>
    </dgm:fillClrLst>
    <dgm:linClrLst meth="repeat">
      <a:schemeClr val="lt1"/>
    </dgm:linClrLst>
    <dgm:effectClrLst/>
    <dgm:txLinClrLst/>
    <dgm:txFillClrLst/>
    <dgm:txEffectClrLst/>
  </dgm:styleLbl>
  <dgm:styleLbl name="node2">
    <dgm:fillClrLst>
      <a:schemeClr val="accent3">
        <a:alpha val="70000"/>
      </a:schemeClr>
    </dgm:fillClrLst>
    <dgm:linClrLst meth="repeat">
      <a:schemeClr val="lt1"/>
    </dgm:linClrLst>
    <dgm:effectClrLst/>
    <dgm:txLinClrLst/>
    <dgm:txFillClrLst/>
    <dgm:txEffectClrLst/>
  </dgm:styleLbl>
  <dgm:styleLbl name="node3">
    <dgm:fillClrLst>
      <a:schemeClr val="accent3">
        <a:alpha val="50000"/>
      </a:schemeClr>
    </dgm:fillClrLst>
    <dgm:linClrLst meth="repeat">
      <a:schemeClr val="lt1"/>
    </dgm:linClrLst>
    <dgm:effectClrLst/>
    <dgm:txLinClrLst/>
    <dgm:txFillClrLst/>
    <dgm:txEffectClrLst/>
  </dgm:styleLbl>
  <dgm:styleLbl name="node4">
    <dgm:fillClrLst>
      <a:schemeClr val="accent3">
        <a:alpha val="30000"/>
      </a:schemeClr>
    </dgm:fillClrLst>
    <dgm:linClrLst meth="repeat">
      <a:schemeClr val="lt1"/>
    </dgm:linClrLst>
    <dgm:effectClrLst/>
    <dgm:txLinClrLst/>
    <dgm:txFillClrLst/>
    <dgm:txEffectClrLst/>
  </dgm:styleLbl>
  <dgm:styleLbl name="fgImgPlace1">
    <dgm:fillClrLst>
      <a:schemeClr val="accent3">
        <a:tint val="50000"/>
        <a:alpha val="90000"/>
      </a:schemeClr>
      <a:schemeClr val="accent3">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fg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bg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sibTrans1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alpha val="90000"/>
      </a:schemeClr>
    </dgm:fillClrLst>
    <dgm:linClrLst meth="repeat">
      <a:schemeClr val="lt1"/>
    </dgm:linClrLst>
    <dgm:effectClrLst/>
    <dgm:txLinClrLst/>
    <dgm:txFillClrLst/>
    <dgm:txEffectClrLst/>
  </dgm:styleLbl>
  <dgm:styleLbl name="asst1">
    <dgm:fillClrLst meth="repeat">
      <a:schemeClr val="accent3">
        <a:alpha val="90000"/>
      </a:schemeClr>
    </dgm:fillClrLst>
    <dgm:linClrLst meth="repeat">
      <a:schemeClr val="lt1"/>
    </dgm:linClrLst>
    <dgm:effectClrLst/>
    <dgm:txLinClrLst/>
    <dgm:txFillClrLst/>
    <dgm:txEffectClrLst/>
  </dgm:styleLbl>
  <dgm:styleLbl name="asst2">
    <dgm:fillClrLst>
      <a:schemeClr val="accent3">
        <a:alpha val="90000"/>
      </a:schemeClr>
    </dgm:fillClrLst>
    <dgm:linClrLst meth="repeat">
      <a:schemeClr val="lt1"/>
    </dgm:linClrLst>
    <dgm:effectClrLst/>
    <dgm:txLinClrLst/>
    <dgm:txFillClrLst/>
    <dgm:txEffectClrLst/>
  </dgm:styleLbl>
  <dgm:styleLbl name="asst3">
    <dgm:fillClrLst>
      <a:schemeClr val="accent3">
        <a:alpha val="70000"/>
      </a:schemeClr>
    </dgm:fillClrLst>
    <dgm:linClrLst meth="repeat">
      <a:schemeClr val="lt1"/>
    </dgm:linClrLst>
    <dgm:effectClrLst/>
    <dgm:txLinClrLst/>
    <dgm:txFillClrLst/>
    <dgm:txEffectClrLst/>
  </dgm:styleLbl>
  <dgm:styleLbl name="asst4">
    <dgm:fillClrLst>
      <a:schemeClr val="accent3">
        <a:alpha val="50000"/>
      </a:schemeClr>
    </dgm:fillClrLst>
    <dgm:linClrLst meth="repeat">
      <a:schemeClr val="lt1"/>
    </dgm:linClrLst>
    <dgm:effectClrLst/>
    <dgm:txLinClrLst/>
    <dgm:txFillClrLst/>
    <dgm:txEffectClrLst/>
  </dgm:styleLbl>
  <dgm:styleLbl name="parChTrans2D1">
    <dgm:fillClrLst meth="repeat">
      <a:schemeClr val="accent3">
        <a:shade val="8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3">
        <a:alpha val="90000"/>
      </a:schemeClr>
      <a:schemeClr val="accent3">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a:schemeClr val="accent3">
        <a:alpha val="90000"/>
        <a:tint val="40000"/>
      </a:schemeClr>
      <a:schemeClr val="accent3">
        <a:alpha val="5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2CED47C-38E7-467C-8A1C-1BD722891462}" type="doc">
      <dgm:prSet loTypeId="urn:microsoft.com/office/officeart/2005/8/layout/list1" loCatId="list" qsTypeId="urn:microsoft.com/office/officeart/2005/8/quickstyle/simple1#1" qsCatId="simple" csTypeId="urn:microsoft.com/office/officeart/2005/8/colors/colorful3#1" csCatId="colorful" phldr="1"/>
      <dgm:spPr/>
      <dgm:t>
        <a:bodyPr/>
        <a:lstStyle/>
        <a:p>
          <a:endParaRPr lang="en-US"/>
        </a:p>
      </dgm:t>
    </dgm:pt>
    <dgm:pt modelId="{DF8C36AC-D358-44C1-8CCF-864E48E9EE34}">
      <dgm:prSet phldrT="[Text]" phldr="0" custT="1"/>
      <dgm:spPr/>
      <dgm:t>
        <a:bodyPr/>
        <a:lstStyle/>
        <a:p>
          <a:pPr rtl="0"/>
          <a:r>
            <a:rPr lang="en-US" sz="2400" b="1" dirty="0">
              <a:solidFill>
                <a:schemeClr val="accent1"/>
              </a:solidFill>
              <a:latin typeface="Calibri" panose="020F0502020204030204"/>
            </a:rPr>
            <a:t>Submit your Data - due September 15</a:t>
          </a:r>
          <a:r>
            <a:rPr lang="en-US" sz="2400" b="1" baseline="30000" dirty="0">
              <a:solidFill>
                <a:schemeClr val="accent1"/>
              </a:solidFill>
              <a:latin typeface="Calibri" panose="020F0502020204030204"/>
            </a:rPr>
            <a:t>th</a:t>
          </a:r>
          <a:r>
            <a:rPr lang="en-US" sz="2400" b="1" dirty="0">
              <a:solidFill>
                <a:schemeClr val="accent1"/>
              </a:solidFill>
              <a:latin typeface="Calibri" panose="020F0502020204030204"/>
            </a:rPr>
            <a:t> </a:t>
          </a:r>
        </a:p>
      </dgm:t>
    </dgm:pt>
    <dgm:pt modelId="{77454E31-4BF7-45E4-A61C-C06BAD198ECF}" type="parTrans" cxnId="{F1C85135-8472-433E-98BE-532497A42780}">
      <dgm:prSet/>
      <dgm:spPr/>
      <dgm:t>
        <a:bodyPr/>
        <a:lstStyle/>
        <a:p>
          <a:endParaRPr lang="en-US" sz="2000"/>
        </a:p>
      </dgm:t>
    </dgm:pt>
    <dgm:pt modelId="{62C93ADB-50F5-4FEA-A9D2-CBD05A488FB7}" type="sibTrans" cxnId="{F1C85135-8472-433E-98BE-532497A42780}">
      <dgm:prSet/>
      <dgm:spPr/>
      <dgm:t>
        <a:bodyPr/>
        <a:lstStyle/>
        <a:p>
          <a:endParaRPr lang="en-US" sz="2000"/>
        </a:p>
      </dgm:t>
    </dgm:pt>
    <dgm:pt modelId="{277CB91B-1C42-48E8-9BA7-10FC79E64F8E}">
      <dgm:prSet phldrT="[Text]" phldr="0" custT="1"/>
      <dgm:spPr/>
      <dgm:t>
        <a:bodyPr/>
        <a:lstStyle/>
        <a:p>
          <a:pPr rtl="0"/>
          <a:r>
            <a:rPr lang="en-US" sz="2800" b="1" dirty="0">
              <a:solidFill>
                <a:schemeClr val="accent1"/>
              </a:solidFill>
              <a:latin typeface="Calibri" panose="020F0502020204030204"/>
            </a:rPr>
            <a:t>Call for QI Abstracts – due October 7</a:t>
          </a:r>
          <a:r>
            <a:rPr lang="en-US" sz="2800" b="1" baseline="30000" dirty="0">
              <a:solidFill>
                <a:schemeClr val="accent1"/>
              </a:solidFill>
              <a:latin typeface="Calibri" panose="020F0502020204030204"/>
            </a:rPr>
            <a:t>th</a:t>
          </a:r>
          <a:r>
            <a:rPr lang="en-US" sz="2800" b="1" dirty="0">
              <a:solidFill>
                <a:schemeClr val="accent1"/>
              </a:solidFill>
              <a:latin typeface="Calibri" panose="020F0502020204030204"/>
            </a:rPr>
            <a:t>  </a:t>
          </a:r>
          <a:endParaRPr lang="en-US" sz="2800" b="1" dirty="0">
            <a:solidFill>
              <a:schemeClr val="accent1"/>
            </a:solidFill>
          </a:endParaRPr>
        </a:p>
      </dgm:t>
    </dgm:pt>
    <dgm:pt modelId="{03D7C569-4529-4991-A0C2-8E79BCD76571}" type="parTrans" cxnId="{DBC449FF-D23E-4F26-BCA7-82B94996073D}">
      <dgm:prSet/>
      <dgm:spPr/>
      <dgm:t>
        <a:bodyPr/>
        <a:lstStyle/>
        <a:p>
          <a:endParaRPr lang="en-US" sz="2000"/>
        </a:p>
      </dgm:t>
    </dgm:pt>
    <dgm:pt modelId="{93624452-662B-4F58-934A-EBE2E5B0D4AB}" type="sibTrans" cxnId="{DBC449FF-D23E-4F26-BCA7-82B94996073D}">
      <dgm:prSet/>
      <dgm:spPr/>
      <dgm:t>
        <a:bodyPr/>
        <a:lstStyle/>
        <a:p>
          <a:endParaRPr lang="en-US" sz="2000"/>
        </a:p>
      </dgm:t>
    </dgm:pt>
    <dgm:pt modelId="{78D4CC8F-2595-4059-ACA1-7005FE483A37}">
      <dgm:prSet phldrT="[Text]" phldr="0" custT="1"/>
      <dgm:spPr/>
      <dgm:t>
        <a:bodyPr/>
        <a:lstStyle/>
        <a:p>
          <a:pPr rtl="0"/>
          <a:r>
            <a:rPr lang="en-US" sz="1600" dirty="0">
              <a:latin typeface="Calibri" panose="020F0502020204030204"/>
            </a:rPr>
            <a:t>All hospital teams are asked to submit an abstract on their QI work (can be in progress)! Instructions on ILPQC website.</a:t>
          </a:r>
          <a:endParaRPr lang="en-US" sz="1600" dirty="0"/>
        </a:p>
      </dgm:t>
    </dgm:pt>
    <dgm:pt modelId="{A251C99C-8B3D-40DF-81A9-D7542C43875E}" type="parTrans" cxnId="{4FCE7C92-D06E-417F-8E44-A664565D79CE}">
      <dgm:prSet/>
      <dgm:spPr/>
      <dgm:t>
        <a:bodyPr/>
        <a:lstStyle/>
        <a:p>
          <a:endParaRPr lang="en-US" sz="2000"/>
        </a:p>
      </dgm:t>
    </dgm:pt>
    <dgm:pt modelId="{881FC4F4-45E5-4ACC-B91A-47999364CD20}" type="sibTrans" cxnId="{4FCE7C92-D06E-417F-8E44-A664565D79CE}">
      <dgm:prSet/>
      <dgm:spPr/>
      <dgm:t>
        <a:bodyPr/>
        <a:lstStyle/>
        <a:p>
          <a:endParaRPr lang="en-US" sz="2000"/>
        </a:p>
      </dgm:t>
    </dgm:pt>
    <dgm:pt modelId="{F3886342-EECE-467B-93F6-F15EACBE44E0}">
      <dgm:prSet phldr="0" custT="1"/>
      <dgm:spPr/>
      <dgm:t>
        <a:bodyPr/>
        <a:lstStyle/>
        <a:p>
          <a:r>
            <a:rPr lang="en-US" sz="2400" b="1" kern="1200" dirty="0">
              <a:solidFill>
                <a:srgbClr val="1C498B"/>
              </a:solidFill>
              <a:latin typeface="Calibri" panose="020F0502020204030204"/>
              <a:ea typeface="+mn-ea"/>
              <a:cs typeface="+mn-cs"/>
            </a:rPr>
            <a:t>Submit Birth Quality Designation Application – due September 30</a:t>
          </a:r>
          <a:r>
            <a:rPr lang="en-US" sz="2400" b="1" kern="1200" baseline="30000" dirty="0">
              <a:solidFill>
                <a:srgbClr val="1C498B"/>
              </a:solidFill>
              <a:latin typeface="Calibri" panose="020F0502020204030204"/>
              <a:ea typeface="+mn-ea"/>
              <a:cs typeface="+mn-cs"/>
            </a:rPr>
            <a:t>th</a:t>
          </a:r>
          <a:endParaRPr lang="en-US" sz="2400" b="1" kern="1200" dirty="0">
            <a:solidFill>
              <a:srgbClr val="1C498B"/>
            </a:solidFill>
            <a:latin typeface="Calibri" panose="020F0502020204030204"/>
            <a:ea typeface="+mn-ea"/>
            <a:cs typeface="+mn-cs"/>
          </a:endParaRPr>
        </a:p>
      </dgm:t>
    </dgm:pt>
    <dgm:pt modelId="{FDA248D9-248E-4A04-8F5B-7EEFCF2F7EF6}" type="parTrans" cxnId="{7163F6E6-69FA-440C-8681-CDA2D112BFBB}">
      <dgm:prSet/>
      <dgm:spPr/>
      <dgm:t>
        <a:bodyPr/>
        <a:lstStyle/>
        <a:p>
          <a:endParaRPr lang="en-US" sz="2000"/>
        </a:p>
      </dgm:t>
    </dgm:pt>
    <dgm:pt modelId="{C0E0FD52-9844-4C88-979E-088D71A67DA4}" type="sibTrans" cxnId="{7163F6E6-69FA-440C-8681-CDA2D112BFBB}">
      <dgm:prSet/>
      <dgm:spPr/>
      <dgm:t>
        <a:bodyPr/>
        <a:lstStyle/>
        <a:p>
          <a:endParaRPr lang="en-US" sz="2000"/>
        </a:p>
      </dgm:t>
    </dgm:pt>
    <dgm:pt modelId="{E647CA53-571C-48FD-A236-90D4B7D5CFB2}">
      <dgm:prSet phldr="0" custT="1"/>
      <dgm:spPr/>
      <dgm:t>
        <a:bodyPr/>
        <a:lstStyle/>
        <a:p>
          <a:r>
            <a:rPr lang="en-US" sz="1600" b="0" kern="1200" dirty="0">
              <a:solidFill>
                <a:schemeClr val="tx1">
                  <a:lumMod val="50000"/>
                </a:schemeClr>
              </a:solidFill>
              <a:latin typeface="Calibri" panose="020F0502020204030204"/>
              <a:ea typeface="+mn-ea"/>
              <a:cs typeface="+mn-cs"/>
            </a:rPr>
            <a:t>Highlight your teams incredible work towards achieving Birth Quality Designation!</a:t>
          </a:r>
        </a:p>
      </dgm:t>
    </dgm:pt>
    <dgm:pt modelId="{C2E67109-6FDB-4138-88A4-05B0522E7A79}" type="parTrans" cxnId="{F24F43EF-1E55-4F2A-BFDE-8DEB080DA647}">
      <dgm:prSet/>
      <dgm:spPr/>
      <dgm:t>
        <a:bodyPr/>
        <a:lstStyle/>
        <a:p>
          <a:endParaRPr lang="en-US" sz="2000"/>
        </a:p>
      </dgm:t>
    </dgm:pt>
    <dgm:pt modelId="{7DEA61AC-C016-41A4-BACB-E25C5D4ACDA2}" type="sibTrans" cxnId="{F24F43EF-1E55-4F2A-BFDE-8DEB080DA647}">
      <dgm:prSet/>
      <dgm:spPr/>
      <dgm:t>
        <a:bodyPr/>
        <a:lstStyle/>
        <a:p>
          <a:endParaRPr lang="en-US" sz="2000"/>
        </a:p>
      </dgm:t>
    </dgm:pt>
    <dgm:pt modelId="{9237ED33-A424-4985-ADFA-65762B5B8971}">
      <dgm:prSet phldr="0" custT="1"/>
      <dgm:spPr/>
      <dgm:t>
        <a:bodyPr/>
        <a:lstStyle/>
        <a:p>
          <a:r>
            <a:rPr lang="en-US" sz="1600" b="0" kern="1200" dirty="0">
              <a:solidFill>
                <a:schemeClr val="tx1">
                  <a:lumMod val="50000"/>
                </a:schemeClr>
              </a:solidFill>
              <a:latin typeface="Calibri" panose="020F0502020204030204"/>
              <a:ea typeface="+mn-ea"/>
              <a:cs typeface="+mn-cs"/>
            </a:rPr>
            <a:t>Apply for the chance to be awarded $10,000-$20,000</a:t>
          </a:r>
        </a:p>
      </dgm:t>
    </dgm:pt>
    <dgm:pt modelId="{BD08CF67-4D3E-4952-9768-5CDF382FFC01}" type="parTrans" cxnId="{502F4530-A352-4C66-8747-7D545FDD3A76}">
      <dgm:prSet/>
      <dgm:spPr/>
      <dgm:t>
        <a:bodyPr/>
        <a:lstStyle/>
        <a:p>
          <a:endParaRPr lang="en-US" sz="2000"/>
        </a:p>
      </dgm:t>
    </dgm:pt>
    <dgm:pt modelId="{08E11C46-D034-42E5-B1DD-6E473C7C2EA7}" type="sibTrans" cxnId="{502F4530-A352-4C66-8747-7D545FDD3A76}">
      <dgm:prSet/>
      <dgm:spPr/>
      <dgm:t>
        <a:bodyPr/>
        <a:lstStyle/>
        <a:p>
          <a:endParaRPr lang="en-US" sz="2000"/>
        </a:p>
      </dgm:t>
    </dgm:pt>
    <dgm:pt modelId="{A6E4AF9B-F88E-4E53-B127-22FE5A134AB8}">
      <dgm:prSet phldr="0" custT="1"/>
      <dgm:spPr/>
      <dgm:t>
        <a:bodyPr/>
        <a:lstStyle/>
        <a:p>
          <a:r>
            <a:rPr lang="en-US" sz="2400" b="1" dirty="0"/>
            <a:t>All </a:t>
          </a:r>
          <a:r>
            <a:rPr lang="en-US" sz="2400" dirty="0">
              <a:latin typeface="Calibri" panose="020F0502020204030204"/>
            </a:rPr>
            <a:t>data baseline-August 2026 was </a:t>
          </a:r>
          <a:r>
            <a:rPr lang="en-US" sz="2400" b="1" dirty="0">
              <a:latin typeface="Calibri" panose="020F0502020204030204"/>
            </a:rPr>
            <a:t>due on September 15</a:t>
          </a:r>
          <a:r>
            <a:rPr lang="en-US" sz="2400" b="1" baseline="30000" dirty="0">
              <a:latin typeface="Calibri" panose="020F0502020204030204"/>
            </a:rPr>
            <a:t>th</a:t>
          </a:r>
          <a:r>
            <a:rPr lang="en-US" sz="2400" b="1" dirty="0">
              <a:latin typeface="Calibri" panose="020F0502020204030204"/>
            </a:rPr>
            <a:t>, 2026,</a:t>
          </a:r>
          <a:r>
            <a:rPr lang="en-US" sz="2400" dirty="0">
              <a:latin typeface="Calibri" panose="020F0502020204030204"/>
            </a:rPr>
            <a:t> for award consideration.</a:t>
          </a:r>
          <a:endParaRPr lang="en-US" sz="2400" b="1" dirty="0"/>
        </a:p>
      </dgm:t>
    </dgm:pt>
    <dgm:pt modelId="{870EA3F6-07BB-4E4C-BE84-310AF58D3B60}" type="parTrans" cxnId="{82DB2AB0-FB19-485A-983E-6D708E59AC94}">
      <dgm:prSet/>
      <dgm:spPr/>
      <dgm:t>
        <a:bodyPr/>
        <a:lstStyle/>
        <a:p>
          <a:endParaRPr lang="en-US"/>
        </a:p>
      </dgm:t>
    </dgm:pt>
    <dgm:pt modelId="{EFA44CC8-B523-4F2C-AAC2-D27307453446}" type="sibTrans" cxnId="{82DB2AB0-FB19-485A-983E-6D708E59AC94}">
      <dgm:prSet/>
      <dgm:spPr/>
      <dgm:t>
        <a:bodyPr/>
        <a:lstStyle/>
        <a:p>
          <a:endParaRPr lang="en-US"/>
        </a:p>
      </dgm:t>
    </dgm:pt>
    <dgm:pt modelId="{7DE4044A-91ED-4C0D-84FC-AFAFFCE36CC7}" type="pres">
      <dgm:prSet presAssocID="{92CED47C-38E7-467C-8A1C-1BD722891462}" presName="linear" presStyleCnt="0">
        <dgm:presLayoutVars>
          <dgm:dir/>
          <dgm:animLvl val="lvl"/>
          <dgm:resizeHandles val="exact"/>
        </dgm:presLayoutVars>
      </dgm:prSet>
      <dgm:spPr/>
    </dgm:pt>
    <dgm:pt modelId="{0AF318F5-4834-4567-8FBD-BAC7ADA6E4BF}" type="pres">
      <dgm:prSet presAssocID="{DF8C36AC-D358-44C1-8CCF-864E48E9EE34}" presName="parentLin" presStyleCnt="0"/>
      <dgm:spPr/>
    </dgm:pt>
    <dgm:pt modelId="{01652856-29DD-4888-97C1-C7B2FCEF24C9}" type="pres">
      <dgm:prSet presAssocID="{DF8C36AC-D358-44C1-8CCF-864E48E9EE34}" presName="parentLeftMargin" presStyleLbl="node1" presStyleIdx="0" presStyleCnt="3"/>
      <dgm:spPr/>
    </dgm:pt>
    <dgm:pt modelId="{717BC3C2-DA22-4D51-A406-9086CACDDF9B}" type="pres">
      <dgm:prSet presAssocID="{DF8C36AC-D358-44C1-8CCF-864E48E9EE34}" presName="parentText" presStyleLbl="node1" presStyleIdx="0" presStyleCnt="3">
        <dgm:presLayoutVars>
          <dgm:chMax val="0"/>
          <dgm:bulletEnabled val="1"/>
        </dgm:presLayoutVars>
      </dgm:prSet>
      <dgm:spPr/>
    </dgm:pt>
    <dgm:pt modelId="{04A28FF3-818A-4AA3-9665-79EF4E644B0D}" type="pres">
      <dgm:prSet presAssocID="{DF8C36AC-D358-44C1-8CCF-864E48E9EE34}" presName="negativeSpace" presStyleCnt="0"/>
      <dgm:spPr/>
    </dgm:pt>
    <dgm:pt modelId="{42DD2E0E-F49E-4BE0-95A3-709CC9C0A47F}" type="pres">
      <dgm:prSet presAssocID="{DF8C36AC-D358-44C1-8CCF-864E48E9EE34}" presName="childText" presStyleLbl="conFgAcc1" presStyleIdx="0" presStyleCnt="3">
        <dgm:presLayoutVars>
          <dgm:bulletEnabled val="1"/>
        </dgm:presLayoutVars>
      </dgm:prSet>
      <dgm:spPr/>
    </dgm:pt>
    <dgm:pt modelId="{96D6F8AA-A05E-497C-B1A2-9318F555889E}" type="pres">
      <dgm:prSet presAssocID="{62C93ADB-50F5-4FEA-A9D2-CBD05A488FB7}" presName="spaceBetweenRectangles" presStyleCnt="0"/>
      <dgm:spPr/>
    </dgm:pt>
    <dgm:pt modelId="{2915442A-B560-4C98-864A-CB7B3713FD2E}" type="pres">
      <dgm:prSet presAssocID="{F3886342-EECE-467B-93F6-F15EACBE44E0}" presName="parentLin" presStyleCnt="0"/>
      <dgm:spPr/>
    </dgm:pt>
    <dgm:pt modelId="{25EC48DA-9AF9-4ADE-93AE-D5713791A0BA}" type="pres">
      <dgm:prSet presAssocID="{F3886342-EECE-467B-93F6-F15EACBE44E0}" presName="parentLeftMargin" presStyleLbl="node1" presStyleIdx="0" presStyleCnt="3"/>
      <dgm:spPr/>
    </dgm:pt>
    <dgm:pt modelId="{00B71004-8D6B-4224-A362-2CEAF7AA72BC}" type="pres">
      <dgm:prSet presAssocID="{F3886342-EECE-467B-93F6-F15EACBE44E0}" presName="parentText" presStyleLbl="node1" presStyleIdx="1" presStyleCnt="3">
        <dgm:presLayoutVars>
          <dgm:chMax val="0"/>
          <dgm:bulletEnabled val="1"/>
        </dgm:presLayoutVars>
      </dgm:prSet>
      <dgm:spPr/>
    </dgm:pt>
    <dgm:pt modelId="{9A00F051-EE03-4049-858F-EAC52015D464}" type="pres">
      <dgm:prSet presAssocID="{F3886342-EECE-467B-93F6-F15EACBE44E0}" presName="negativeSpace" presStyleCnt="0"/>
      <dgm:spPr/>
    </dgm:pt>
    <dgm:pt modelId="{2565090E-5026-4164-8A6A-44EADA883956}" type="pres">
      <dgm:prSet presAssocID="{F3886342-EECE-467B-93F6-F15EACBE44E0}" presName="childText" presStyleLbl="conFgAcc1" presStyleIdx="1" presStyleCnt="3">
        <dgm:presLayoutVars>
          <dgm:bulletEnabled val="1"/>
        </dgm:presLayoutVars>
      </dgm:prSet>
      <dgm:spPr/>
    </dgm:pt>
    <dgm:pt modelId="{753AB43E-C7CE-4600-9D9D-5944166C7E0A}" type="pres">
      <dgm:prSet presAssocID="{C0E0FD52-9844-4C88-979E-088D71A67DA4}" presName="spaceBetweenRectangles" presStyleCnt="0"/>
      <dgm:spPr/>
    </dgm:pt>
    <dgm:pt modelId="{5EDFE944-C54E-4409-BF67-DBDA9FFC256E}" type="pres">
      <dgm:prSet presAssocID="{277CB91B-1C42-48E8-9BA7-10FC79E64F8E}" presName="parentLin" presStyleCnt="0"/>
      <dgm:spPr/>
    </dgm:pt>
    <dgm:pt modelId="{87C4B48B-7C7D-4887-B26E-D734DA9A8C50}" type="pres">
      <dgm:prSet presAssocID="{277CB91B-1C42-48E8-9BA7-10FC79E64F8E}" presName="parentLeftMargin" presStyleLbl="node1" presStyleIdx="1" presStyleCnt="3"/>
      <dgm:spPr/>
    </dgm:pt>
    <dgm:pt modelId="{C8372599-BDA9-4E62-9184-ABA50695DEAE}" type="pres">
      <dgm:prSet presAssocID="{277CB91B-1C42-48E8-9BA7-10FC79E64F8E}" presName="parentText" presStyleLbl="node1" presStyleIdx="2" presStyleCnt="3">
        <dgm:presLayoutVars>
          <dgm:chMax val="0"/>
          <dgm:bulletEnabled val="1"/>
        </dgm:presLayoutVars>
      </dgm:prSet>
      <dgm:spPr/>
    </dgm:pt>
    <dgm:pt modelId="{242C1C7A-827F-45AF-84C9-2577967EF3C1}" type="pres">
      <dgm:prSet presAssocID="{277CB91B-1C42-48E8-9BA7-10FC79E64F8E}" presName="negativeSpace" presStyleCnt="0"/>
      <dgm:spPr/>
    </dgm:pt>
    <dgm:pt modelId="{6C17968B-3B40-4894-B40F-C49EEEEE87D3}" type="pres">
      <dgm:prSet presAssocID="{277CB91B-1C42-48E8-9BA7-10FC79E64F8E}" presName="childText" presStyleLbl="conFgAcc1" presStyleIdx="2" presStyleCnt="3">
        <dgm:presLayoutVars>
          <dgm:bulletEnabled val="1"/>
        </dgm:presLayoutVars>
      </dgm:prSet>
      <dgm:spPr/>
    </dgm:pt>
  </dgm:ptLst>
  <dgm:cxnLst>
    <dgm:cxn modelId="{6896041D-17C5-45BA-A698-1E5639C7EBA7}" type="presOf" srcId="{E647CA53-571C-48FD-A236-90D4B7D5CFB2}" destId="{2565090E-5026-4164-8A6A-44EADA883956}" srcOrd="0" destOrd="0" presId="urn:microsoft.com/office/officeart/2005/8/layout/list1"/>
    <dgm:cxn modelId="{502F4530-A352-4C66-8747-7D545FDD3A76}" srcId="{F3886342-EECE-467B-93F6-F15EACBE44E0}" destId="{9237ED33-A424-4985-ADFA-65762B5B8971}" srcOrd="1" destOrd="0" parTransId="{BD08CF67-4D3E-4952-9768-5CDF382FFC01}" sibTransId="{08E11C46-D034-42E5-B1DD-6E473C7C2EA7}"/>
    <dgm:cxn modelId="{F1C85135-8472-433E-98BE-532497A42780}" srcId="{92CED47C-38E7-467C-8A1C-1BD722891462}" destId="{DF8C36AC-D358-44C1-8CCF-864E48E9EE34}" srcOrd="0" destOrd="0" parTransId="{77454E31-4BF7-45E4-A61C-C06BAD198ECF}" sibTransId="{62C93ADB-50F5-4FEA-A9D2-CBD05A488FB7}"/>
    <dgm:cxn modelId="{4FCE7C92-D06E-417F-8E44-A664565D79CE}" srcId="{277CB91B-1C42-48E8-9BA7-10FC79E64F8E}" destId="{78D4CC8F-2595-4059-ACA1-7005FE483A37}" srcOrd="0" destOrd="0" parTransId="{A251C99C-8B3D-40DF-81A9-D7542C43875E}" sibTransId="{881FC4F4-45E5-4ACC-B91A-47999364CD20}"/>
    <dgm:cxn modelId="{65F7C795-2032-4C7F-B830-EC81947BDE17}" type="presOf" srcId="{A6E4AF9B-F88E-4E53-B127-22FE5A134AB8}" destId="{42DD2E0E-F49E-4BE0-95A3-709CC9C0A47F}" srcOrd="0" destOrd="0" presId="urn:microsoft.com/office/officeart/2005/8/layout/list1"/>
    <dgm:cxn modelId="{0DDA0D9E-5264-4755-826A-A9AAD1A8D57C}" type="presOf" srcId="{DF8C36AC-D358-44C1-8CCF-864E48E9EE34}" destId="{717BC3C2-DA22-4D51-A406-9086CACDDF9B}" srcOrd="1" destOrd="0" presId="urn:microsoft.com/office/officeart/2005/8/layout/list1"/>
    <dgm:cxn modelId="{82DB2AB0-FB19-485A-983E-6D708E59AC94}" srcId="{DF8C36AC-D358-44C1-8CCF-864E48E9EE34}" destId="{A6E4AF9B-F88E-4E53-B127-22FE5A134AB8}" srcOrd="0" destOrd="0" parTransId="{870EA3F6-07BB-4E4C-BE84-310AF58D3B60}" sibTransId="{EFA44CC8-B523-4F2C-AAC2-D27307453446}"/>
    <dgm:cxn modelId="{3F0795B5-6239-4987-B29F-6ED7AACC5F66}" type="presOf" srcId="{DF8C36AC-D358-44C1-8CCF-864E48E9EE34}" destId="{01652856-29DD-4888-97C1-C7B2FCEF24C9}" srcOrd="0" destOrd="0" presId="urn:microsoft.com/office/officeart/2005/8/layout/list1"/>
    <dgm:cxn modelId="{840547C8-24A1-4863-8558-7C9911CB92B7}" type="presOf" srcId="{277CB91B-1C42-48E8-9BA7-10FC79E64F8E}" destId="{87C4B48B-7C7D-4887-B26E-D734DA9A8C50}" srcOrd="0" destOrd="0" presId="urn:microsoft.com/office/officeart/2005/8/layout/list1"/>
    <dgm:cxn modelId="{A61F9FD2-D33B-4297-B5F3-83010C07083A}" type="presOf" srcId="{F3886342-EECE-467B-93F6-F15EACBE44E0}" destId="{00B71004-8D6B-4224-A362-2CEAF7AA72BC}" srcOrd="1" destOrd="0" presId="urn:microsoft.com/office/officeart/2005/8/layout/list1"/>
    <dgm:cxn modelId="{A7D1ADDE-2CCF-4063-B544-9E8226DF3CBC}" type="presOf" srcId="{9237ED33-A424-4985-ADFA-65762B5B8971}" destId="{2565090E-5026-4164-8A6A-44EADA883956}" srcOrd="0" destOrd="1" presId="urn:microsoft.com/office/officeart/2005/8/layout/list1"/>
    <dgm:cxn modelId="{B88307E1-DB9A-4185-9FD6-DC8C1FDCC158}" type="presOf" srcId="{92CED47C-38E7-467C-8A1C-1BD722891462}" destId="{7DE4044A-91ED-4C0D-84FC-AFAFFCE36CC7}" srcOrd="0" destOrd="0" presId="urn:microsoft.com/office/officeart/2005/8/layout/list1"/>
    <dgm:cxn modelId="{871E10E3-C851-462E-840C-1AFB53BD7420}" type="presOf" srcId="{F3886342-EECE-467B-93F6-F15EACBE44E0}" destId="{25EC48DA-9AF9-4ADE-93AE-D5713791A0BA}" srcOrd="0" destOrd="0" presId="urn:microsoft.com/office/officeart/2005/8/layout/list1"/>
    <dgm:cxn modelId="{7163F6E6-69FA-440C-8681-CDA2D112BFBB}" srcId="{92CED47C-38E7-467C-8A1C-1BD722891462}" destId="{F3886342-EECE-467B-93F6-F15EACBE44E0}" srcOrd="1" destOrd="0" parTransId="{FDA248D9-248E-4A04-8F5B-7EEFCF2F7EF6}" sibTransId="{C0E0FD52-9844-4C88-979E-088D71A67DA4}"/>
    <dgm:cxn modelId="{640D12EB-43D5-46C3-8EFB-27D8C35E4BED}" type="presOf" srcId="{78D4CC8F-2595-4059-ACA1-7005FE483A37}" destId="{6C17968B-3B40-4894-B40F-C49EEEEE87D3}" srcOrd="0" destOrd="0" presId="urn:microsoft.com/office/officeart/2005/8/layout/list1"/>
    <dgm:cxn modelId="{F24F43EF-1E55-4F2A-BFDE-8DEB080DA647}" srcId="{F3886342-EECE-467B-93F6-F15EACBE44E0}" destId="{E647CA53-571C-48FD-A236-90D4B7D5CFB2}" srcOrd="0" destOrd="0" parTransId="{C2E67109-6FDB-4138-88A4-05B0522E7A79}" sibTransId="{7DEA61AC-C016-41A4-BACB-E25C5D4ACDA2}"/>
    <dgm:cxn modelId="{B2F65CF1-A98F-44F2-AF7D-249BB6F50F2D}" type="presOf" srcId="{277CB91B-1C42-48E8-9BA7-10FC79E64F8E}" destId="{C8372599-BDA9-4E62-9184-ABA50695DEAE}" srcOrd="1" destOrd="0" presId="urn:microsoft.com/office/officeart/2005/8/layout/list1"/>
    <dgm:cxn modelId="{DBC449FF-D23E-4F26-BCA7-82B94996073D}" srcId="{92CED47C-38E7-467C-8A1C-1BD722891462}" destId="{277CB91B-1C42-48E8-9BA7-10FC79E64F8E}" srcOrd="2" destOrd="0" parTransId="{03D7C569-4529-4991-A0C2-8E79BCD76571}" sibTransId="{93624452-662B-4F58-934A-EBE2E5B0D4AB}"/>
    <dgm:cxn modelId="{6A8303B8-531C-4AC7-8DB9-49FE1AC281E2}" type="presParOf" srcId="{7DE4044A-91ED-4C0D-84FC-AFAFFCE36CC7}" destId="{0AF318F5-4834-4567-8FBD-BAC7ADA6E4BF}" srcOrd="0" destOrd="0" presId="urn:microsoft.com/office/officeart/2005/8/layout/list1"/>
    <dgm:cxn modelId="{675CC866-0D78-41A9-BBC9-2DEC12952B48}" type="presParOf" srcId="{0AF318F5-4834-4567-8FBD-BAC7ADA6E4BF}" destId="{01652856-29DD-4888-97C1-C7B2FCEF24C9}" srcOrd="0" destOrd="0" presId="urn:microsoft.com/office/officeart/2005/8/layout/list1"/>
    <dgm:cxn modelId="{18E9B6DA-40A3-4FA1-A5BF-05D31C8D3CA9}" type="presParOf" srcId="{0AF318F5-4834-4567-8FBD-BAC7ADA6E4BF}" destId="{717BC3C2-DA22-4D51-A406-9086CACDDF9B}" srcOrd="1" destOrd="0" presId="urn:microsoft.com/office/officeart/2005/8/layout/list1"/>
    <dgm:cxn modelId="{DFD25197-CD7A-4666-B27C-6491E0394B90}" type="presParOf" srcId="{7DE4044A-91ED-4C0D-84FC-AFAFFCE36CC7}" destId="{04A28FF3-818A-4AA3-9665-79EF4E644B0D}" srcOrd="1" destOrd="0" presId="urn:microsoft.com/office/officeart/2005/8/layout/list1"/>
    <dgm:cxn modelId="{AD7E12E2-B55B-4C5E-B58E-356773F61E5C}" type="presParOf" srcId="{7DE4044A-91ED-4C0D-84FC-AFAFFCE36CC7}" destId="{42DD2E0E-F49E-4BE0-95A3-709CC9C0A47F}" srcOrd="2" destOrd="0" presId="urn:microsoft.com/office/officeart/2005/8/layout/list1"/>
    <dgm:cxn modelId="{77602CF6-1017-42A4-8377-7073B1DDE47D}" type="presParOf" srcId="{7DE4044A-91ED-4C0D-84FC-AFAFFCE36CC7}" destId="{96D6F8AA-A05E-497C-B1A2-9318F555889E}" srcOrd="3" destOrd="0" presId="urn:microsoft.com/office/officeart/2005/8/layout/list1"/>
    <dgm:cxn modelId="{D7019FE3-45C4-40D3-A09C-7AB42550EA4B}" type="presParOf" srcId="{7DE4044A-91ED-4C0D-84FC-AFAFFCE36CC7}" destId="{2915442A-B560-4C98-864A-CB7B3713FD2E}" srcOrd="4" destOrd="0" presId="urn:microsoft.com/office/officeart/2005/8/layout/list1"/>
    <dgm:cxn modelId="{FFC6097E-5781-41C0-B210-8C95F9168DED}" type="presParOf" srcId="{2915442A-B560-4C98-864A-CB7B3713FD2E}" destId="{25EC48DA-9AF9-4ADE-93AE-D5713791A0BA}" srcOrd="0" destOrd="0" presId="urn:microsoft.com/office/officeart/2005/8/layout/list1"/>
    <dgm:cxn modelId="{063BB3C1-6AF6-46BC-8E63-81BE985C278C}" type="presParOf" srcId="{2915442A-B560-4C98-864A-CB7B3713FD2E}" destId="{00B71004-8D6B-4224-A362-2CEAF7AA72BC}" srcOrd="1" destOrd="0" presId="urn:microsoft.com/office/officeart/2005/8/layout/list1"/>
    <dgm:cxn modelId="{02ABD560-713E-45B4-A34D-C25DFD8A3714}" type="presParOf" srcId="{7DE4044A-91ED-4C0D-84FC-AFAFFCE36CC7}" destId="{9A00F051-EE03-4049-858F-EAC52015D464}" srcOrd="5" destOrd="0" presId="urn:microsoft.com/office/officeart/2005/8/layout/list1"/>
    <dgm:cxn modelId="{DC5207D5-CD2B-4AA3-89D6-76D0EB39D7A8}" type="presParOf" srcId="{7DE4044A-91ED-4C0D-84FC-AFAFFCE36CC7}" destId="{2565090E-5026-4164-8A6A-44EADA883956}" srcOrd="6" destOrd="0" presId="urn:microsoft.com/office/officeart/2005/8/layout/list1"/>
    <dgm:cxn modelId="{25BDF519-7570-40F5-B9FB-3A2BB823FFC9}" type="presParOf" srcId="{7DE4044A-91ED-4C0D-84FC-AFAFFCE36CC7}" destId="{753AB43E-C7CE-4600-9D9D-5944166C7E0A}" srcOrd="7" destOrd="0" presId="urn:microsoft.com/office/officeart/2005/8/layout/list1"/>
    <dgm:cxn modelId="{7A41D689-CB4F-4093-B22E-58FDD6E6C3F7}" type="presParOf" srcId="{7DE4044A-91ED-4C0D-84FC-AFAFFCE36CC7}" destId="{5EDFE944-C54E-4409-BF67-DBDA9FFC256E}" srcOrd="8" destOrd="0" presId="urn:microsoft.com/office/officeart/2005/8/layout/list1"/>
    <dgm:cxn modelId="{251AE92F-C31B-474F-8D7E-0073282FE6F2}" type="presParOf" srcId="{5EDFE944-C54E-4409-BF67-DBDA9FFC256E}" destId="{87C4B48B-7C7D-4887-B26E-D734DA9A8C50}" srcOrd="0" destOrd="0" presId="urn:microsoft.com/office/officeart/2005/8/layout/list1"/>
    <dgm:cxn modelId="{846F5C09-0C82-4CA4-8CCF-EBDD5F9A3C68}" type="presParOf" srcId="{5EDFE944-C54E-4409-BF67-DBDA9FFC256E}" destId="{C8372599-BDA9-4E62-9184-ABA50695DEAE}" srcOrd="1" destOrd="0" presId="urn:microsoft.com/office/officeart/2005/8/layout/list1"/>
    <dgm:cxn modelId="{F23A3424-DF62-4F13-A324-550CF68E1DF1}" type="presParOf" srcId="{7DE4044A-91ED-4C0D-84FC-AFAFFCE36CC7}" destId="{242C1C7A-827F-45AF-84C9-2577967EF3C1}" srcOrd="9" destOrd="0" presId="urn:microsoft.com/office/officeart/2005/8/layout/list1"/>
    <dgm:cxn modelId="{102EA9DA-4084-4B72-AEC0-AA6987080944}" type="presParOf" srcId="{7DE4044A-91ED-4C0D-84FC-AFAFFCE36CC7}" destId="{6C17968B-3B40-4894-B40F-C49EEEEE87D3}" srcOrd="1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EB9FAB0E-EDD5-4661-B760-1C5B026437AB}" type="doc">
      <dgm:prSet loTypeId="urn:microsoft.com/office/officeart/2005/8/layout/vList6" loCatId="process" qsTypeId="urn:microsoft.com/office/officeart/2005/8/quickstyle/simple1#2" qsCatId="simple" csTypeId="urn:microsoft.com/office/officeart/2005/8/colors/accent3_5#1" csCatId="accent3" phldr="1"/>
      <dgm:spPr/>
      <dgm:t>
        <a:bodyPr/>
        <a:lstStyle/>
        <a:p>
          <a:endParaRPr lang="en-US"/>
        </a:p>
      </dgm:t>
    </dgm:pt>
    <dgm:pt modelId="{BB70F64A-F93A-42E8-BEB2-08B54E9D34B9}">
      <dgm:prSet phldrT="[Text]" custT="1"/>
      <dgm:spPr>
        <a:xfrm>
          <a:off x="0" y="0"/>
          <a:ext cx="4389120" cy="1469731"/>
        </a:xfrm>
        <a:prstGeom prst="roundRect">
          <a:avLst/>
        </a:prstGeom>
        <a:solidFill>
          <a:srgbClr val="F58366">
            <a:alpha val="90000"/>
            <a:hueOff val="0"/>
            <a:satOff val="0"/>
            <a:lumOff val="0"/>
            <a:alphaOff val="0"/>
          </a:srgbClr>
        </a:solidFill>
        <a:ln w="12700" cap="flat" cmpd="sng" algn="ctr">
          <a:solidFill>
            <a:srgbClr val="FFFFFF">
              <a:hueOff val="0"/>
              <a:satOff val="0"/>
              <a:lumOff val="0"/>
              <a:alphaOff val="0"/>
            </a:srgbClr>
          </a:solidFill>
          <a:prstDash val="solid"/>
          <a:miter lim="800000"/>
        </a:ln>
        <a:effectLst/>
      </dgm:spPr>
      <dgm:t>
        <a:bodyPr/>
        <a:lstStyle/>
        <a:p>
          <a:pPr>
            <a:buNone/>
          </a:pPr>
          <a:r>
            <a:rPr lang="en-US" sz="3700" dirty="0">
              <a:solidFill>
                <a:srgbClr val="444C55">
                  <a:lumMod val="50000"/>
                </a:srgbClr>
              </a:solidFill>
              <a:latin typeface="Calibri" panose="020F0502020204030204"/>
              <a:ea typeface="+mn-ea"/>
              <a:cs typeface="+mn-cs"/>
            </a:rPr>
            <a:t>October Webinar</a:t>
          </a:r>
        </a:p>
      </dgm:t>
    </dgm:pt>
    <dgm:pt modelId="{892E2F29-4EAB-4593-B8C9-4E5BB10EAF56}" type="parTrans" cxnId="{98D7CF17-BBB8-494D-B813-FD85BDF5B457}">
      <dgm:prSet/>
      <dgm:spPr/>
      <dgm:t>
        <a:bodyPr/>
        <a:lstStyle/>
        <a:p>
          <a:endParaRPr lang="en-US"/>
        </a:p>
      </dgm:t>
    </dgm:pt>
    <dgm:pt modelId="{F68F7EFE-A912-4553-8C0E-84AD99AD8BD6}" type="sibTrans" cxnId="{98D7CF17-BBB8-494D-B813-FD85BDF5B457}">
      <dgm:prSet/>
      <dgm:spPr/>
      <dgm:t>
        <a:bodyPr/>
        <a:lstStyle/>
        <a:p>
          <a:endParaRPr lang="en-US"/>
        </a:p>
      </dgm:t>
    </dgm:pt>
    <dgm:pt modelId="{1AC157EF-DB55-42A1-9E30-F3D61C4A1029}">
      <dgm:prSet/>
      <dgm:spPr>
        <a:xfrm>
          <a:off x="4389119" y="0"/>
          <a:ext cx="6583680"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gm:spPr>
      <dgm:t>
        <a:bodyPr/>
        <a:lstStyle/>
        <a:p>
          <a:pPr>
            <a:buChar char="•"/>
          </a:pPr>
          <a:r>
            <a:rPr lang="en-US" b="0" dirty="0">
              <a:solidFill>
                <a:srgbClr val="444C55">
                  <a:lumMod val="50000"/>
                </a:srgbClr>
              </a:solidFill>
              <a:latin typeface="Calibri" panose="020F0502020204030204"/>
              <a:ea typeface="+mn-ea"/>
              <a:cs typeface="+mn-cs"/>
            </a:rPr>
            <a:t>No October webinar, See you at Annual Conference!</a:t>
          </a:r>
          <a:endParaRPr lang="en-US" dirty="0">
            <a:solidFill>
              <a:srgbClr val="444C55">
                <a:lumMod val="50000"/>
              </a:srgbClr>
            </a:solidFill>
            <a:latin typeface="Calibri" panose="020F0502020204030204"/>
            <a:ea typeface="+mn-ea"/>
            <a:cs typeface="+mn-cs"/>
          </a:endParaRPr>
        </a:p>
      </dgm:t>
    </dgm:pt>
    <dgm:pt modelId="{E95F735C-B6E7-4241-BBA0-C66D629A0E77}" type="parTrans" cxnId="{CB45F746-32DB-4931-8546-7D16535DEBDE}">
      <dgm:prSet/>
      <dgm:spPr/>
      <dgm:t>
        <a:bodyPr/>
        <a:lstStyle/>
        <a:p>
          <a:endParaRPr lang="en-US"/>
        </a:p>
      </dgm:t>
    </dgm:pt>
    <dgm:pt modelId="{33343402-5972-4138-ADBE-8E545A261B21}" type="sibTrans" cxnId="{CB45F746-32DB-4931-8546-7D16535DEBDE}">
      <dgm:prSet/>
      <dgm:spPr/>
      <dgm:t>
        <a:bodyPr/>
        <a:lstStyle/>
        <a:p>
          <a:endParaRPr lang="en-US"/>
        </a:p>
      </dgm:t>
    </dgm:pt>
    <dgm:pt modelId="{6031D32E-44D4-4D1B-A93F-8D1B48A8E942}">
      <dgm:prSet/>
      <dgm:spPr>
        <a:xfrm>
          <a:off x="0" y="1616704"/>
          <a:ext cx="4389120" cy="1469731"/>
        </a:xfrm>
        <a:prstGeom prst="roundRect">
          <a:avLst/>
        </a:prstGeom>
        <a:solidFill>
          <a:srgbClr val="F58366">
            <a:alpha val="90000"/>
            <a:hueOff val="0"/>
            <a:satOff val="0"/>
            <a:lumOff val="0"/>
            <a:alphaOff val="-20000"/>
          </a:srgbClr>
        </a:solidFill>
        <a:ln w="12700" cap="flat" cmpd="sng" algn="ctr">
          <a:solidFill>
            <a:srgbClr val="FFFFFF">
              <a:hueOff val="0"/>
              <a:satOff val="0"/>
              <a:lumOff val="0"/>
              <a:alphaOff val="0"/>
            </a:srgbClr>
          </a:solidFill>
          <a:prstDash val="solid"/>
          <a:miter lim="800000"/>
        </a:ln>
        <a:effectLst/>
      </dgm:spPr>
      <dgm:t>
        <a:bodyPr/>
        <a:lstStyle/>
        <a:p>
          <a:pPr>
            <a:buNone/>
          </a:pPr>
          <a:r>
            <a:rPr lang="en-US" dirty="0">
              <a:solidFill>
                <a:srgbClr val="444C55">
                  <a:lumMod val="50000"/>
                </a:srgbClr>
              </a:solidFill>
              <a:latin typeface="Calibri" panose="020F0502020204030204"/>
              <a:ea typeface="+mn-ea"/>
              <a:cs typeface="+mn-cs"/>
            </a:rPr>
            <a:t>*November 30th, 2026, 12:00-1:00pm</a:t>
          </a:r>
        </a:p>
      </dgm:t>
    </dgm:pt>
    <dgm:pt modelId="{413642C9-5E5D-4A96-9C57-6193BB551D65}" type="parTrans" cxnId="{0F0313D9-3A22-451A-8D54-2A2FEA8C7431}">
      <dgm:prSet/>
      <dgm:spPr/>
      <dgm:t>
        <a:bodyPr/>
        <a:lstStyle/>
        <a:p>
          <a:endParaRPr lang="en-US"/>
        </a:p>
      </dgm:t>
    </dgm:pt>
    <dgm:pt modelId="{82ED6C38-0E5B-4AE1-A2E9-8E0B95B4320D}" type="sibTrans" cxnId="{0F0313D9-3A22-451A-8D54-2A2FEA8C7431}">
      <dgm:prSet/>
      <dgm:spPr/>
      <dgm:t>
        <a:bodyPr/>
        <a:lstStyle/>
        <a:p>
          <a:endParaRPr lang="en-US"/>
        </a:p>
      </dgm:t>
    </dgm:pt>
    <dgm:pt modelId="{75628E56-C3F7-424B-844A-EA79BB5FB057}">
      <dgm:prSet/>
      <dgm:spPr>
        <a:xfrm>
          <a:off x="4389119" y="1616704"/>
          <a:ext cx="6583680"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gm:spPr>
      <dgm:t>
        <a:bodyPr/>
        <a:lstStyle/>
        <a:p>
          <a:pPr>
            <a:buChar char="•"/>
          </a:pPr>
          <a:r>
            <a:rPr lang="en-US" dirty="0">
              <a:solidFill>
                <a:srgbClr val="444C55">
                  <a:lumMod val="50000"/>
                </a:srgbClr>
              </a:solidFill>
              <a:latin typeface="Calibri" panose="020F0502020204030204"/>
              <a:ea typeface="+mn-ea"/>
              <a:cs typeface="+mn-cs"/>
            </a:rPr>
            <a:t>Combined Nov/Dec call, Perinatal Loss and Trauma Informed Care</a:t>
          </a:r>
        </a:p>
      </dgm:t>
    </dgm:pt>
    <dgm:pt modelId="{C3F261F1-CAB0-4F3F-BA3C-47D407CFF245}" type="parTrans" cxnId="{393A298F-6632-4B70-85F4-8E669E23F48A}">
      <dgm:prSet/>
      <dgm:spPr/>
      <dgm:t>
        <a:bodyPr/>
        <a:lstStyle/>
        <a:p>
          <a:endParaRPr lang="en-US"/>
        </a:p>
      </dgm:t>
    </dgm:pt>
    <dgm:pt modelId="{DDB6CA91-246A-4058-B753-D4A3378F9A33}" type="sibTrans" cxnId="{393A298F-6632-4B70-85F4-8E669E23F48A}">
      <dgm:prSet/>
      <dgm:spPr/>
      <dgm:t>
        <a:bodyPr/>
        <a:lstStyle/>
        <a:p>
          <a:endParaRPr lang="en-US"/>
        </a:p>
      </dgm:t>
    </dgm:pt>
    <dgm:pt modelId="{3A0A364C-2A39-4782-A995-E50843C5A5A8}">
      <dgm:prSet/>
      <dgm:spPr>
        <a:xfrm>
          <a:off x="0" y="3233408"/>
          <a:ext cx="4389120" cy="1469731"/>
        </a:xfrm>
        <a:prstGeom prst="roundRect">
          <a:avLst/>
        </a:prstGeom>
        <a:solidFill>
          <a:srgbClr val="F58366">
            <a:alpha val="90000"/>
            <a:hueOff val="0"/>
            <a:satOff val="0"/>
            <a:lumOff val="0"/>
            <a:alphaOff val="-40000"/>
          </a:srgbClr>
        </a:solidFill>
        <a:ln w="12700" cap="flat" cmpd="sng" algn="ctr">
          <a:solidFill>
            <a:srgbClr val="FFFFFF">
              <a:hueOff val="0"/>
              <a:satOff val="0"/>
              <a:lumOff val="0"/>
              <a:alphaOff val="0"/>
            </a:srgbClr>
          </a:solidFill>
          <a:prstDash val="solid"/>
          <a:miter lim="800000"/>
        </a:ln>
        <a:effectLst/>
      </dgm:spPr>
      <dgm:t>
        <a:bodyPr/>
        <a:lstStyle/>
        <a:p>
          <a:pPr>
            <a:buNone/>
          </a:pPr>
          <a:r>
            <a:rPr lang="en-US" dirty="0">
              <a:solidFill>
                <a:srgbClr val="444C55">
                  <a:lumMod val="50000"/>
                </a:srgbClr>
              </a:solidFill>
              <a:latin typeface="Calibri" panose="020F0502020204030204"/>
              <a:ea typeface="+mn-ea"/>
              <a:cs typeface="+mn-cs"/>
            </a:rPr>
            <a:t>December Webinar</a:t>
          </a:r>
        </a:p>
      </dgm:t>
    </dgm:pt>
    <dgm:pt modelId="{4905922D-2387-4B73-A76A-92E566A04A7D}" type="parTrans" cxnId="{5A939511-DAA8-46BD-BE69-1C01B327480D}">
      <dgm:prSet/>
      <dgm:spPr/>
      <dgm:t>
        <a:bodyPr/>
        <a:lstStyle/>
        <a:p>
          <a:endParaRPr lang="en-US"/>
        </a:p>
      </dgm:t>
    </dgm:pt>
    <dgm:pt modelId="{B3CEA2D1-9CA6-4D5E-A09B-1506018F4258}" type="sibTrans" cxnId="{5A939511-DAA8-46BD-BE69-1C01B327480D}">
      <dgm:prSet/>
      <dgm:spPr/>
      <dgm:t>
        <a:bodyPr/>
        <a:lstStyle/>
        <a:p>
          <a:endParaRPr lang="en-US"/>
        </a:p>
      </dgm:t>
    </dgm:pt>
    <dgm:pt modelId="{EA3C6592-F17F-4B9E-B3BF-237ED2A9E6F7}">
      <dgm:prSet/>
      <dgm:spPr>
        <a:xfrm>
          <a:off x="4389119" y="3233408"/>
          <a:ext cx="6583680"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gm:spPr>
      <dgm:t>
        <a:bodyPr/>
        <a:lstStyle/>
        <a:p>
          <a:pPr>
            <a:buChar char="•"/>
          </a:pPr>
          <a:r>
            <a:rPr lang="en-US" dirty="0">
              <a:solidFill>
                <a:srgbClr val="444C55">
                  <a:lumMod val="50000"/>
                </a:srgbClr>
              </a:solidFill>
              <a:latin typeface="Calibri" panose="020F0502020204030204"/>
              <a:ea typeface="+mn-ea"/>
              <a:cs typeface="+mn-cs"/>
            </a:rPr>
            <a:t>Happy Holidays!</a:t>
          </a:r>
        </a:p>
      </dgm:t>
    </dgm:pt>
    <dgm:pt modelId="{93BC09C0-3BFF-47F5-B76A-495CA5E03DB1}" type="parTrans" cxnId="{58314F0A-E0C9-4423-AEAE-ED86AB47E536}">
      <dgm:prSet/>
      <dgm:spPr/>
      <dgm:t>
        <a:bodyPr/>
        <a:lstStyle/>
        <a:p>
          <a:endParaRPr lang="en-US"/>
        </a:p>
      </dgm:t>
    </dgm:pt>
    <dgm:pt modelId="{E6B74612-0730-4BE7-857A-E421F7CEE868}" type="sibTrans" cxnId="{58314F0A-E0C9-4423-AEAE-ED86AB47E536}">
      <dgm:prSet/>
      <dgm:spPr/>
      <dgm:t>
        <a:bodyPr/>
        <a:lstStyle/>
        <a:p>
          <a:endParaRPr lang="en-US"/>
        </a:p>
      </dgm:t>
    </dgm:pt>
    <dgm:pt modelId="{0B682411-3094-4907-B281-F2CD75209E91}" type="pres">
      <dgm:prSet presAssocID="{EB9FAB0E-EDD5-4661-B760-1C5B026437AB}" presName="Name0" presStyleCnt="0">
        <dgm:presLayoutVars>
          <dgm:dir/>
          <dgm:animLvl val="lvl"/>
          <dgm:resizeHandles/>
        </dgm:presLayoutVars>
      </dgm:prSet>
      <dgm:spPr/>
    </dgm:pt>
    <dgm:pt modelId="{D3EF43B2-289D-4DBF-8F79-8511F8BA61DA}" type="pres">
      <dgm:prSet presAssocID="{BB70F64A-F93A-42E8-BEB2-08B54E9D34B9}" presName="linNode" presStyleCnt="0"/>
      <dgm:spPr/>
    </dgm:pt>
    <dgm:pt modelId="{86E78A0D-591C-47E6-A57D-0D04181CB640}" type="pres">
      <dgm:prSet presAssocID="{BB70F64A-F93A-42E8-BEB2-08B54E9D34B9}" presName="parentShp" presStyleLbl="node1" presStyleIdx="0" presStyleCnt="3">
        <dgm:presLayoutVars>
          <dgm:bulletEnabled val="1"/>
        </dgm:presLayoutVars>
      </dgm:prSet>
      <dgm:spPr/>
    </dgm:pt>
    <dgm:pt modelId="{3F4A8ED2-AC37-4725-A5F9-EDA0E3D45616}" type="pres">
      <dgm:prSet presAssocID="{BB70F64A-F93A-42E8-BEB2-08B54E9D34B9}" presName="childShp" presStyleLbl="bgAccFollowNode1" presStyleIdx="0" presStyleCnt="3">
        <dgm:presLayoutVars>
          <dgm:bulletEnabled val="1"/>
        </dgm:presLayoutVars>
      </dgm:prSet>
      <dgm:spPr/>
    </dgm:pt>
    <dgm:pt modelId="{FB5FED05-4CB7-4B2C-B4F4-07B2BFB432A7}" type="pres">
      <dgm:prSet presAssocID="{F68F7EFE-A912-4553-8C0E-84AD99AD8BD6}" presName="spacing" presStyleCnt="0"/>
      <dgm:spPr/>
    </dgm:pt>
    <dgm:pt modelId="{D67FB08F-C629-4DD5-95D8-F45E7B047736}" type="pres">
      <dgm:prSet presAssocID="{6031D32E-44D4-4D1B-A93F-8D1B48A8E942}" presName="linNode" presStyleCnt="0"/>
      <dgm:spPr/>
    </dgm:pt>
    <dgm:pt modelId="{88249FC4-304A-4C94-9E1B-4CC536F3550B}" type="pres">
      <dgm:prSet presAssocID="{6031D32E-44D4-4D1B-A93F-8D1B48A8E942}" presName="parentShp" presStyleLbl="node1" presStyleIdx="1" presStyleCnt="3">
        <dgm:presLayoutVars>
          <dgm:bulletEnabled val="1"/>
        </dgm:presLayoutVars>
      </dgm:prSet>
      <dgm:spPr/>
    </dgm:pt>
    <dgm:pt modelId="{13974F09-DC71-47D2-B001-6C3AAB9B0848}" type="pres">
      <dgm:prSet presAssocID="{6031D32E-44D4-4D1B-A93F-8D1B48A8E942}" presName="childShp" presStyleLbl="bgAccFollowNode1" presStyleIdx="1" presStyleCnt="3">
        <dgm:presLayoutVars>
          <dgm:bulletEnabled val="1"/>
        </dgm:presLayoutVars>
      </dgm:prSet>
      <dgm:spPr/>
    </dgm:pt>
    <dgm:pt modelId="{4DD00D54-9EDC-496F-BBCF-7717788FECF1}" type="pres">
      <dgm:prSet presAssocID="{82ED6C38-0E5B-4AE1-A2E9-8E0B95B4320D}" presName="spacing" presStyleCnt="0"/>
      <dgm:spPr/>
    </dgm:pt>
    <dgm:pt modelId="{1621E7A9-B943-457A-BA69-B091F429EFEB}" type="pres">
      <dgm:prSet presAssocID="{3A0A364C-2A39-4782-A995-E50843C5A5A8}" presName="linNode" presStyleCnt="0"/>
      <dgm:spPr/>
    </dgm:pt>
    <dgm:pt modelId="{00C2715E-C1C4-431A-A474-ADAD24D8C0C3}" type="pres">
      <dgm:prSet presAssocID="{3A0A364C-2A39-4782-A995-E50843C5A5A8}" presName="parentShp" presStyleLbl="node1" presStyleIdx="2" presStyleCnt="3">
        <dgm:presLayoutVars>
          <dgm:bulletEnabled val="1"/>
        </dgm:presLayoutVars>
      </dgm:prSet>
      <dgm:spPr/>
    </dgm:pt>
    <dgm:pt modelId="{7CA281BD-1326-43C6-B9AC-95C8BC4AF56D}" type="pres">
      <dgm:prSet presAssocID="{3A0A364C-2A39-4782-A995-E50843C5A5A8}" presName="childShp" presStyleLbl="bgAccFollowNode1" presStyleIdx="2" presStyleCnt="3">
        <dgm:presLayoutVars>
          <dgm:bulletEnabled val="1"/>
        </dgm:presLayoutVars>
      </dgm:prSet>
      <dgm:spPr/>
    </dgm:pt>
  </dgm:ptLst>
  <dgm:cxnLst>
    <dgm:cxn modelId="{58314F0A-E0C9-4423-AEAE-ED86AB47E536}" srcId="{3A0A364C-2A39-4782-A995-E50843C5A5A8}" destId="{EA3C6592-F17F-4B9E-B3BF-237ED2A9E6F7}" srcOrd="0" destOrd="0" parTransId="{93BC09C0-3BFF-47F5-B76A-495CA5E03DB1}" sibTransId="{E6B74612-0730-4BE7-857A-E421F7CEE868}"/>
    <dgm:cxn modelId="{5A939511-DAA8-46BD-BE69-1C01B327480D}" srcId="{EB9FAB0E-EDD5-4661-B760-1C5B026437AB}" destId="{3A0A364C-2A39-4782-A995-E50843C5A5A8}" srcOrd="2" destOrd="0" parTransId="{4905922D-2387-4B73-A76A-92E566A04A7D}" sibTransId="{B3CEA2D1-9CA6-4D5E-A09B-1506018F4258}"/>
    <dgm:cxn modelId="{98D7CF17-BBB8-494D-B813-FD85BDF5B457}" srcId="{EB9FAB0E-EDD5-4661-B760-1C5B026437AB}" destId="{BB70F64A-F93A-42E8-BEB2-08B54E9D34B9}" srcOrd="0" destOrd="0" parTransId="{892E2F29-4EAB-4593-B8C9-4E5BB10EAF56}" sibTransId="{F68F7EFE-A912-4553-8C0E-84AD99AD8BD6}"/>
    <dgm:cxn modelId="{3F639942-3768-4706-B071-C2C862AE781A}" type="presOf" srcId="{1AC157EF-DB55-42A1-9E30-F3D61C4A1029}" destId="{3F4A8ED2-AC37-4725-A5F9-EDA0E3D45616}" srcOrd="0" destOrd="0" presId="urn:microsoft.com/office/officeart/2005/8/layout/vList6"/>
    <dgm:cxn modelId="{CB45F746-32DB-4931-8546-7D16535DEBDE}" srcId="{BB70F64A-F93A-42E8-BEB2-08B54E9D34B9}" destId="{1AC157EF-DB55-42A1-9E30-F3D61C4A1029}" srcOrd="0" destOrd="0" parTransId="{E95F735C-B6E7-4241-BBA0-C66D629A0E77}" sibTransId="{33343402-5972-4138-ADBE-8E545A261B21}"/>
    <dgm:cxn modelId="{61A5348D-F9A4-4CF5-A096-9F4B72C3197F}" type="presOf" srcId="{75628E56-C3F7-424B-844A-EA79BB5FB057}" destId="{13974F09-DC71-47D2-B001-6C3AAB9B0848}" srcOrd="0" destOrd="0" presId="urn:microsoft.com/office/officeart/2005/8/layout/vList6"/>
    <dgm:cxn modelId="{393A298F-6632-4B70-85F4-8E669E23F48A}" srcId="{6031D32E-44D4-4D1B-A93F-8D1B48A8E942}" destId="{75628E56-C3F7-424B-844A-EA79BB5FB057}" srcOrd="0" destOrd="0" parTransId="{C3F261F1-CAB0-4F3F-BA3C-47D407CFF245}" sibTransId="{DDB6CA91-246A-4058-B753-D4A3378F9A33}"/>
    <dgm:cxn modelId="{C6BE6194-91C9-4009-9D25-6B6897CA25BB}" type="presOf" srcId="{EA3C6592-F17F-4B9E-B3BF-237ED2A9E6F7}" destId="{7CA281BD-1326-43C6-B9AC-95C8BC4AF56D}" srcOrd="0" destOrd="0" presId="urn:microsoft.com/office/officeart/2005/8/layout/vList6"/>
    <dgm:cxn modelId="{AE3C9E9B-A3AD-4F66-B06F-CD7F76917659}" type="presOf" srcId="{6031D32E-44D4-4D1B-A93F-8D1B48A8E942}" destId="{88249FC4-304A-4C94-9E1B-4CC536F3550B}" srcOrd="0" destOrd="0" presId="urn:microsoft.com/office/officeart/2005/8/layout/vList6"/>
    <dgm:cxn modelId="{2CB900B9-F815-4DE8-B442-304E994BFD7C}" type="presOf" srcId="{BB70F64A-F93A-42E8-BEB2-08B54E9D34B9}" destId="{86E78A0D-591C-47E6-A57D-0D04181CB640}" srcOrd="0" destOrd="0" presId="urn:microsoft.com/office/officeart/2005/8/layout/vList6"/>
    <dgm:cxn modelId="{CB7443D2-E2F7-45FF-9449-49BB595EA6CD}" type="presOf" srcId="{3A0A364C-2A39-4782-A995-E50843C5A5A8}" destId="{00C2715E-C1C4-431A-A474-ADAD24D8C0C3}" srcOrd="0" destOrd="0" presId="urn:microsoft.com/office/officeart/2005/8/layout/vList6"/>
    <dgm:cxn modelId="{F56579D8-638F-4CFF-B234-624CA3AA7EDC}" type="presOf" srcId="{EB9FAB0E-EDD5-4661-B760-1C5B026437AB}" destId="{0B682411-3094-4907-B281-F2CD75209E91}" srcOrd="0" destOrd="0" presId="urn:microsoft.com/office/officeart/2005/8/layout/vList6"/>
    <dgm:cxn modelId="{0F0313D9-3A22-451A-8D54-2A2FEA8C7431}" srcId="{EB9FAB0E-EDD5-4661-B760-1C5B026437AB}" destId="{6031D32E-44D4-4D1B-A93F-8D1B48A8E942}" srcOrd="1" destOrd="0" parTransId="{413642C9-5E5D-4A96-9C57-6193BB551D65}" sibTransId="{82ED6C38-0E5B-4AE1-A2E9-8E0B95B4320D}"/>
    <dgm:cxn modelId="{AF4EB022-2316-4738-8FAE-65164C0C1790}" type="presParOf" srcId="{0B682411-3094-4907-B281-F2CD75209E91}" destId="{D3EF43B2-289D-4DBF-8F79-8511F8BA61DA}" srcOrd="0" destOrd="0" presId="urn:microsoft.com/office/officeart/2005/8/layout/vList6"/>
    <dgm:cxn modelId="{8FA48FBC-3C43-4AED-9490-853E9573123B}" type="presParOf" srcId="{D3EF43B2-289D-4DBF-8F79-8511F8BA61DA}" destId="{86E78A0D-591C-47E6-A57D-0D04181CB640}" srcOrd="0" destOrd="0" presId="urn:microsoft.com/office/officeart/2005/8/layout/vList6"/>
    <dgm:cxn modelId="{962B9DAB-C9E3-4469-B00F-C824A8F553F8}" type="presParOf" srcId="{D3EF43B2-289D-4DBF-8F79-8511F8BA61DA}" destId="{3F4A8ED2-AC37-4725-A5F9-EDA0E3D45616}" srcOrd="1" destOrd="0" presId="urn:microsoft.com/office/officeart/2005/8/layout/vList6"/>
    <dgm:cxn modelId="{986AC1BE-1926-436B-96F4-B3FA5E441510}" type="presParOf" srcId="{0B682411-3094-4907-B281-F2CD75209E91}" destId="{FB5FED05-4CB7-4B2C-B4F4-07B2BFB432A7}" srcOrd="1" destOrd="0" presId="urn:microsoft.com/office/officeart/2005/8/layout/vList6"/>
    <dgm:cxn modelId="{3AF21970-FCDC-4679-B82D-8E6E803183BD}" type="presParOf" srcId="{0B682411-3094-4907-B281-F2CD75209E91}" destId="{D67FB08F-C629-4DD5-95D8-F45E7B047736}" srcOrd="2" destOrd="0" presId="urn:microsoft.com/office/officeart/2005/8/layout/vList6"/>
    <dgm:cxn modelId="{8B2F4426-5ED8-411E-9DE5-523ADD799131}" type="presParOf" srcId="{D67FB08F-C629-4DD5-95D8-F45E7B047736}" destId="{88249FC4-304A-4C94-9E1B-4CC536F3550B}" srcOrd="0" destOrd="0" presId="urn:microsoft.com/office/officeart/2005/8/layout/vList6"/>
    <dgm:cxn modelId="{DDE55199-DB81-4D84-8802-5BAC14D20C6E}" type="presParOf" srcId="{D67FB08F-C629-4DD5-95D8-F45E7B047736}" destId="{13974F09-DC71-47D2-B001-6C3AAB9B0848}" srcOrd="1" destOrd="0" presId="urn:microsoft.com/office/officeart/2005/8/layout/vList6"/>
    <dgm:cxn modelId="{DED39018-4631-4934-9C69-8F352D3DC393}" type="presParOf" srcId="{0B682411-3094-4907-B281-F2CD75209E91}" destId="{4DD00D54-9EDC-496F-BBCF-7717788FECF1}" srcOrd="3" destOrd="0" presId="urn:microsoft.com/office/officeart/2005/8/layout/vList6"/>
    <dgm:cxn modelId="{159C0780-BC8C-4FB0-9D61-9CDFC1FC8579}" type="presParOf" srcId="{0B682411-3094-4907-B281-F2CD75209E91}" destId="{1621E7A9-B943-457A-BA69-B091F429EFEB}" srcOrd="4" destOrd="0" presId="urn:microsoft.com/office/officeart/2005/8/layout/vList6"/>
    <dgm:cxn modelId="{1EA8B3F6-6EC1-483B-AD7D-EDC6816343A3}" type="presParOf" srcId="{1621E7A9-B943-457A-BA69-B091F429EFEB}" destId="{00C2715E-C1C4-431A-A474-ADAD24D8C0C3}" srcOrd="0" destOrd="0" presId="urn:microsoft.com/office/officeart/2005/8/layout/vList6"/>
    <dgm:cxn modelId="{05C5209B-3F16-4642-82E0-1DF9F133C451}" type="presParOf" srcId="{1621E7A9-B943-457A-BA69-B091F429EFEB}" destId="{7CA281BD-1326-43C6-B9AC-95C8BC4AF56D}" srcOrd="1" destOrd="0" presId="urn:microsoft.com/office/officeart/2005/8/layout/vList6"/>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91004436-B9BA-4136-9EF6-5A2486492926}" type="doc">
      <dgm:prSet loTypeId="urn:microsoft.com/office/officeart/2005/8/layout/default" loCatId="list" qsTypeId="urn:microsoft.com/office/officeart/2005/8/quickstyle/simple1#3" qsCatId="simple" csTypeId="urn:microsoft.com/office/officeart/2005/8/colors/accent6_3#1" csCatId="accent6" phldr="1"/>
      <dgm:spPr/>
      <dgm:t>
        <a:bodyPr/>
        <a:lstStyle/>
        <a:p>
          <a:endParaRPr lang="en-US"/>
        </a:p>
      </dgm:t>
    </dgm:pt>
    <dgm:pt modelId="{5D9980F4-8233-4353-856F-3BC0F01962FA}">
      <dgm:prSet phldrT="[Text]" phldr="0" custT="1"/>
      <dgm:spPr/>
      <dgm:t>
        <a:bodyPr/>
        <a:lstStyle/>
        <a:p>
          <a:r>
            <a:rPr lang="en-US" sz="2000" dirty="0">
              <a:solidFill>
                <a:schemeClr val="tx1">
                  <a:lumMod val="50000"/>
                </a:schemeClr>
              </a:solidFill>
            </a:rPr>
            <a:t>Early screening for all pregnant women (SBIRT)</a:t>
          </a:r>
        </a:p>
      </dgm:t>
    </dgm:pt>
    <dgm:pt modelId="{5D4D7591-BBFE-4EB8-8C02-19392A8EB477}" type="parTrans" cxnId="{C371CBAA-BFB1-4A62-A7D9-BD24065481B1}">
      <dgm:prSet/>
      <dgm:spPr/>
      <dgm:t>
        <a:bodyPr/>
        <a:lstStyle/>
        <a:p>
          <a:endParaRPr lang="en-US" sz="1400">
            <a:solidFill>
              <a:schemeClr val="tx1">
                <a:lumMod val="50000"/>
              </a:schemeClr>
            </a:solidFill>
          </a:endParaRPr>
        </a:p>
      </dgm:t>
    </dgm:pt>
    <dgm:pt modelId="{46D4A761-8119-4629-8E68-4E50EFD9C080}" type="sibTrans" cxnId="{C371CBAA-BFB1-4A62-A7D9-BD24065481B1}">
      <dgm:prSet/>
      <dgm:spPr/>
      <dgm:t>
        <a:bodyPr/>
        <a:lstStyle/>
        <a:p>
          <a:endParaRPr lang="en-US" sz="1400">
            <a:solidFill>
              <a:schemeClr val="tx1">
                <a:lumMod val="50000"/>
              </a:schemeClr>
            </a:solidFill>
          </a:endParaRPr>
        </a:p>
      </dgm:t>
    </dgm:pt>
    <dgm:pt modelId="{17D80C54-14C7-4923-BE47-095EFFC1615A}">
      <dgm:prSet phldrT="[Text]" phldr="0" custT="1"/>
      <dgm:spPr/>
      <dgm:t>
        <a:bodyPr/>
        <a:lstStyle/>
        <a:p>
          <a:r>
            <a:rPr lang="en-US" sz="2000" dirty="0">
              <a:solidFill>
                <a:schemeClr val="tx1">
                  <a:lumMod val="50000"/>
                </a:schemeClr>
              </a:solidFill>
            </a:rPr>
            <a:t>Linage to Care: Access to OUD Tx Programs</a:t>
          </a:r>
        </a:p>
      </dgm:t>
    </dgm:pt>
    <dgm:pt modelId="{08541AE9-221C-4005-9616-2074AC2BA9B2}" type="parTrans" cxnId="{B0DB1007-BFF9-4B5F-B9B9-53D9825DDE61}">
      <dgm:prSet/>
      <dgm:spPr/>
      <dgm:t>
        <a:bodyPr/>
        <a:lstStyle/>
        <a:p>
          <a:endParaRPr lang="en-US" sz="1400">
            <a:solidFill>
              <a:schemeClr val="tx1">
                <a:lumMod val="50000"/>
              </a:schemeClr>
            </a:solidFill>
          </a:endParaRPr>
        </a:p>
      </dgm:t>
    </dgm:pt>
    <dgm:pt modelId="{D3B7D553-2B3A-46F3-9049-1C8776651FDE}" type="sibTrans" cxnId="{B0DB1007-BFF9-4B5F-B9B9-53D9825DDE61}">
      <dgm:prSet/>
      <dgm:spPr/>
      <dgm:t>
        <a:bodyPr/>
        <a:lstStyle/>
        <a:p>
          <a:endParaRPr lang="en-US" sz="1400">
            <a:solidFill>
              <a:schemeClr val="tx1">
                <a:lumMod val="50000"/>
              </a:schemeClr>
            </a:solidFill>
          </a:endParaRPr>
        </a:p>
      </dgm:t>
    </dgm:pt>
    <dgm:pt modelId="{BD714745-D902-4123-A6A7-E626743A7A38}">
      <dgm:prSet phldrT="[Text]" phldr="0" custT="1"/>
      <dgm:spPr/>
      <dgm:t>
        <a:bodyPr/>
        <a:lstStyle/>
        <a:p>
          <a:r>
            <a:rPr lang="en-US" sz="2000" dirty="0">
              <a:solidFill>
                <a:schemeClr val="tx1">
                  <a:lumMod val="50000"/>
                </a:schemeClr>
              </a:solidFill>
            </a:rPr>
            <a:t>Optimize Care for Women with OUD: Best practices in clinical care</a:t>
          </a:r>
        </a:p>
      </dgm:t>
    </dgm:pt>
    <dgm:pt modelId="{82756653-1930-44E9-973C-1A341614E6B5}" type="parTrans" cxnId="{063B1355-6C22-4475-A21F-66A372BD432A}">
      <dgm:prSet/>
      <dgm:spPr/>
      <dgm:t>
        <a:bodyPr/>
        <a:lstStyle/>
        <a:p>
          <a:endParaRPr lang="en-US" sz="1400">
            <a:solidFill>
              <a:schemeClr val="tx1">
                <a:lumMod val="50000"/>
              </a:schemeClr>
            </a:solidFill>
          </a:endParaRPr>
        </a:p>
      </dgm:t>
    </dgm:pt>
    <dgm:pt modelId="{CFAA1D7B-33FF-4EEB-9A35-9084DC812B84}" type="sibTrans" cxnId="{063B1355-6C22-4475-A21F-66A372BD432A}">
      <dgm:prSet/>
      <dgm:spPr/>
      <dgm:t>
        <a:bodyPr/>
        <a:lstStyle/>
        <a:p>
          <a:endParaRPr lang="en-US" sz="1400">
            <a:solidFill>
              <a:schemeClr val="tx1">
                <a:lumMod val="50000"/>
              </a:schemeClr>
            </a:solidFill>
          </a:endParaRPr>
        </a:p>
      </dgm:t>
    </dgm:pt>
    <dgm:pt modelId="{6DEBB8AD-7E38-4995-B41E-7617FDC802C3}">
      <dgm:prSet phldrT="[Text]" phldr="0" custT="1"/>
      <dgm:spPr/>
      <dgm:t>
        <a:bodyPr/>
        <a:lstStyle/>
        <a:p>
          <a:r>
            <a:rPr lang="en-US" sz="2000" dirty="0">
              <a:solidFill>
                <a:schemeClr val="tx1">
                  <a:lumMod val="50000"/>
                </a:schemeClr>
              </a:solidFill>
            </a:rPr>
            <a:t>Provider education</a:t>
          </a:r>
        </a:p>
      </dgm:t>
    </dgm:pt>
    <dgm:pt modelId="{8F907A96-413F-4093-B63F-2E8040A3CDA6}" type="parTrans" cxnId="{6A1DDD56-0BFB-45D6-B165-85730DA0C1A7}">
      <dgm:prSet/>
      <dgm:spPr/>
      <dgm:t>
        <a:bodyPr/>
        <a:lstStyle/>
        <a:p>
          <a:endParaRPr lang="en-US" sz="1400">
            <a:solidFill>
              <a:schemeClr val="tx1">
                <a:lumMod val="50000"/>
              </a:schemeClr>
            </a:solidFill>
          </a:endParaRPr>
        </a:p>
      </dgm:t>
    </dgm:pt>
    <dgm:pt modelId="{CC8FC6F7-B18A-4A44-8332-A3FD5D05C414}" type="sibTrans" cxnId="{6A1DDD56-0BFB-45D6-B165-85730DA0C1A7}">
      <dgm:prSet/>
      <dgm:spPr/>
      <dgm:t>
        <a:bodyPr/>
        <a:lstStyle/>
        <a:p>
          <a:endParaRPr lang="en-US" sz="1400">
            <a:solidFill>
              <a:schemeClr val="tx1">
                <a:lumMod val="50000"/>
              </a:schemeClr>
            </a:solidFill>
          </a:endParaRPr>
        </a:p>
      </dgm:t>
    </dgm:pt>
    <dgm:pt modelId="{4C62BEC4-2EF1-4438-8385-FE2120F215AB}">
      <dgm:prSet phldrT="[Text]" phldr="0" custT="1"/>
      <dgm:spPr/>
      <dgm:t>
        <a:bodyPr/>
        <a:lstStyle/>
        <a:p>
          <a:r>
            <a:rPr lang="en-US" sz="2000" dirty="0">
              <a:solidFill>
                <a:schemeClr val="tx1">
                  <a:lumMod val="50000"/>
                </a:schemeClr>
              </a:solidFill>
            </a:rPr>
            <a:t>Patient education and engagement </a:t>
          </a:r>
        </a:p>
      </dgm:t>
    </dgm:pt>
    <dgm:pt modelId="{DBEC96AA-7187-48CD-9D47-9A74204BB17A}" type="sibTrans" cxnId="{F88F90BD-29F4-44B1-80B4-CCF319CF3B6D}">
      <dgm:prSet/>
      <dgm:spPr/>
      <dgm:t>
        <a:bodyPr/>
        <a:lstStyle/>
        <a:p>
          <a:endParaRPr lang="en-US" sz="1400">
            <a:solidFill>
              <a:schemeClr val="tx1">
                <a:lumMod val="50000"/>
              </a:schemeClr>
            </a:solidFill>
          </a:endParaRPr>
        </a:p>
      </dgm:t>
    </dgm:pt>
    <dgm:pt modelId="{4F436A4E-D614-4073-A92E-2D8287894EC7}" type="parTrans" cxnId="{F88F90BD-29F4-44B1-80B4-CCF319CF3B6D}">
      <dgm:prSet/>
      <dgm:spPr/>
      <dgm:t>
        <a:bodyPr/>
        <a:lstStyle/>
        <a:p>
          <a:endParaRPr lang="en-US" sz="1400">
            <a:solidFill>
              <a:schemeClr val="tx1">
                <a:lumMod val="50000"/>
              </a:schemeClr>
            </a:solidFill>
          </a:endParaRPr>
        </a:p>
      </dgm:t>
    </dgm:pt>
    <dgm:pt modelId="{D7B0F9CD-2042-4460-A8FA-D3D76D3F603C}">
      <dgm:prSet phldrT="[Text]" phldr="0" custT="1"/>
      <dgm:spPr/>
      <dgm:t>
        <a:bodyPr/>
        <a:lstStyle/>
        <a:p>
          <a:r>
            <a:rPr lang="en-US" sz="2000" dirty="0">
              <a:solidFill>
                <a:schemeClr val="tx1">
                  <a:lumMod val="50000"/>
                </a:schemeClr>
              </a:solidFill>
            </a:rPr>
            <a:t>Prevention</a:t>
          </a:r>
        </a:p>
      </dgm:t>
    </dgm:pt>
    <dgm:pt modelId="{9D1C338C-0753-45E5-93E0-91FC20CC4B52}" type="parTrans" cxnId="{4B3F382E-2E4E-495C-BA92-555547CFAD62}">
      <dgm:prSet/>
      <dgm:spPr/>
      <dgm:t>
        <a:bodyPr/>
        <a:lstStyle/>
        <a:p>
          <a:endParaRPr lang="en-US" sz="1400">
            <a:solidFill>
              <a:schemeClr val="tx1">
                <a:lumMod val="50000"/>
              </a:schemeClr>
            </a:solidFill>
          </a:endParaRPr>
        </a:p>
      </dgm:t>
    </dgm:pt>
    <dgm:pt modelId="{33697DDD-71CA-4DCB-9AA3-3EB994C8904E}" type="sibTrans" cxnId="{4B3F382E-2E4E-495C-BA92-555547CFAD62}">
      <dgm:prSet/>
      <dgm:spPr/>
      <dgm:t>
        <a:bodyPr/>
        <a:lstStyle/>
        <a:p>
          <a:endParaRPr lang="en-US" sz="1400">
            <a:solidFill>
              <a:schemeClr val="tx1">
                <a:lumMod val="50000"/>
              </a:schemeClr>
            </a:solidFill>
          </a:endParaRPr>
        </a:p>
      </dgm:t>
    </dgm:pt>
    <dgm:pt modelId="{85F8BA41-6333-4791-BDA3-85C25423B33E}" type="pres">
      <dgm:prSet presAssocID="{91004436-B9BA-4136-9EF6-5A2486492926}" presName="diagram" presStyleCnt="0">
        <dgm:presLayoutVars>
          <dgm:dir/>
          <dgm:resizeHandles val="exact"/>
        </dgm:presLayoutVars>
      </dgm:prSet>
      <dgm:spPr/>
    </dgm:pt>
    <dgm:pt modelId="{5DD9BB57-0714-4EF8-8145-67675FC787B5}" type="pres">
      <dgm:prSet presAssocID="{5D9980F4-8233-4353-856F-3BC0F01962FA}" presName="node" presStyleLbl="node1" presStyleIdx="0" presStyleCnt="6">
        <dgm:presLayoutVars>
          <dgm:bulletEnabled val="1"/>
        </dgm:presLayoutVars>
      </dgm:prSet>
      <dgm:spPr/>
    </dgm:pt>
    <dgm:pt modelId="{A3660445-B851-4F06-B7D3-47C9C0776F42}" type="pres">
      <dgm:prSet presAssocID="{46D4A761-8119-4629-8E68-4E50EFD9C080}" presName="sibTrans" presStyleCnt="0"/>
      <dgm:spPr/>
    </dgm:pt>
    <dgm:pt modelId="{F48E233C-1262-480D-9488-C23C9C4CABC9}" type="pres">
      <dgm:prSet presAssocID="{17D80C54-14C7-4923-BE47-095EFFC1615A}" presName="node" presStyleLbl="node1" presStyleIdx="1" presStyleCnt="6">
        <dgm:presLayoutVars>
          <dgm:bulletEnabled val="1"/>
        </dgm:presLayoutVars>
      </dgm:prSet>
      <dgm:spPr/>
    </dgm:pt>
    <dgm:pt modelId="{BB8AD911-5248-4101-ACE6-11AA2F86A830}" type="pres">
      <dgm:prSet presAssocID="{D3B7D553-2B3A-46F3-9049-1C8776651FDE}" presName="sibTrans" presStyleCnt="0"/>
      <dgm:spPr/>
    </dgm:pt>
    <dgm:pt modelId="{08F43D50-F28B-4769-BE8A-0A20255FE219}" type="pres">
      <dgm:prSet presAssocID="{BD714745-D902-4123-A6A7-E626743A7A38}" presName="node" presStyleLbl="node1" presStyleIdx="2" presStyleCnt="6">
        <dgm:presLayoutVars>
          <dgm:bulletEnabled val="1"/>
        </dgm:presLayoutVars>
      </dgm:prSet>
      <dgm:spPr/>
    </dgm:pt>
    <dgm:pt modelId="{E3BA27D2-7D2B-4F40-9CBD-4990931B623A}" type="pres">
      <dgm:prSet presAssocID="{CFAA1D7B-33FF-4EEB-9A35-9084DC812B84}" presName="sibTrans" presStyleCnt="0"/>
      <dgm:spPr/>
    </dgm:pt>
    <dgm:pt modelId="{62F37BEF-4478-4C7C-86A0-AA65EE1640B8}" type="pres">
      <dgm:prSet presAssocID="{6DEBB8AD-7E38-4995-B41E-7617FDC802C3}" presName="node" presStyleLbl="node1" presStyleIdx="3" presStyleCnt="6">
        <dgm:presLayoutVars>
          <dgm:bulletEnabled val="1"/>
        </dgm:presLayoutVars>
      </dgm:prSet>
      <dgm:spPr/>
    </dgm:pt>
    <dgm:pt modelId="{C806D0AD-94E1-46B4-A26E-3CB1BC576000}" type="pres">
      <dgm:prSet presAssocID="{CC8FC6F7-B18A-4A44-8332-A3FD5D05C414}" presName="sibTrans" presStyleCnt="0"/>
      <dgm:spPr/>
    </dgm:pt>
    <dgm:pt modelId="{E9FCC869-0CA1-403C-8261-772A44105C5B}" type="pres">
      <dgm:prSet presAssocID="{4C62BEC4-2EF1-4438-8385-FE2120F215AB}" presName="node" presStyleLbl="node1" presStyleIdx="4" presStyleCnt="6">
        <dgm:presLayoutVars>
          <dgm:bulletEnabled val="1"/>
        </dgm:presLayoutVars>
      </dgm:prSet>
      <dgm:spPr/>
    </dgm:pt>
    <dgm:pt modelId="{D08F9B49-B869-4AB8-9744-0B44B389D1B5}" type="pres">
      <dgm:prSet presAssocID="{DBEC96AA-7187-48CD-9D47-9A74204BB17A}" presName="sibTrans" presStyleCnt="0"/>
      <dgm:spPr/>
    </dgm:pt>
    <dgm:pt modelId="{D4AD2DDC-D9A6-43C7-A921-2726617D2B46}" type="pres">
      <dgm:prSet presAssocID="{D7B0F9CD-2042-4460-A8FA-D3D76D3F603C}" presName="node" presStyleLbl="node1" presStyleIdx="5" presStyleCnt="6">
        <dgm:presLayoutVars>
          <dgm:bulletEnabled val="1"/>
        </dgm:presLayoutVars>
      </dgm:prSet>
      <dgm:spPr/>
    </dgm:pt>
  </dgm:ptLst>
  <dgm:cxnLst>
    <dgm:cxn modelId="{B0DB1007-BFF9-4B5F-B9B9-53D9825DDE61}" srcId="{91004436-B9BA-4136-9EF6-5A2486492926}" destId="{17D80C54-14C7-4923-BE47-095EFFC1615A}" srcOrd="1" destOrd="0" parTransId="{08541AE9-221C-4005-9616-2074AC2BA9B2}" sibTransId="{D3B7D553-2B3A-46F3-9049-1C8776651FDE}"/>
    <dgm:cxn modelId="{01505B19-9A05-4131-A00B-9A5C4F98207D}" type="presOf" srcId="{91004436-B9BA-4136-9EF6-5A2486492926}" destId="{85F8BA41-6333-4791-BDA3-85C25423B33E}" srcOrd="0" destOrd="0" presId="urn:microsoft.com/office/officeart/2005/8/layout/default"/>
    <dgm:cxn modelId="{4B3F382E-2E4E-495C-BA92-555547CFAD62}" srcId="{91004436-B9BA-4136-9EF6-5A2486492926}" destId="{D7B0F9CD-2042-4460-A8FA-D3D76D3F603C}" srcOrd="5" destOrd="0" parTransId="{9D1C338C-0753-45E5-93E0-91FC20CC4B52}" sibTransId="{33697DDD-71CA-4DCB-9AA3-3EB994C8904E}"/>
    <dgm:cxn modelId="{8A88982F-42AA-4655-BC66-17DDED749CCA}" type="presOf" srcId="{4C62BEC4-2EF1-4438-8385-FE2120F215AB}" destId="{E9FCC869-0CA1-403C-8261-772A44105C5B}" srcOrd="0" destOrd="0" presId="urn:microsoft.com/office/officeart/2005/8/layout/default"/>
    <dgm:cxn modelId="{7546FF5E-F814-45F0-A873-6E0FD0F332F7}" type="presOf" srcId="{D7B0F9CD-2042-4460-A8FA-D3D76D3F603C}" destId="{D4AD2DDC-D9A6-43C7-A921-2726617D2B46}" srcOrd="0" destOrd="0" presId="urn:microsoft.com/office/officeart/2005/8/layout/default"/>
    <dgm:cxn modelId="{B48BD468-71DD-459C-B534-DD39ED770772}" type="presOf" srcId="{BD714745-D902-4123-A6A7-E626743A7A38}" destId="{08F43D50-F28B-4769-BE8A-0A20255FE219}" srcOrd="0" destOrd="0" presId="urn:microsoft.com/office/officeart/2005/8/layout/default"/>
    <dgm:cxn modelId="{B0AA2A73-FC84-4289-9D9C-7938590A44EA}" type="presOf" srcId="{17D80C54-14C7-4923-BE47-095EFFC1615A}" destId="{F48E233C-1262-480D-9488-C23C9C4CABC9}" srcOrd="0" destOrd="0" presId="urn:microsoft.com/office/officeart/2005/8/layout/default"/>
    <dgm:cxn modelId="{063B1355-6C22-4475-A21F-66A372BD432A}" srcId="{91004436-B9BA-4136-9EF6-5A2486492926}" destId="{BD714745-D902-4123-A6A7-E626743A7A38}" srcOrd="2" destOrd="0" parTransId="{82756653-1930-44E9-973C-1A341614E6B5}" sibTransId="{CFAA1D7B-33FF-4EEB-9A35-9084DC812B84}"/>
    <dgm:cxn modelId="{6A1DDD56-0BFB-45D6-B165-85730DA0C1A7}" srcId="{91004436-B9BA-4136-9EF6-5A2486492926}" destId="{6DEBB8AD-7E38-4995-B41E-7617FDC802C3}" srcOrd="3" destOrd="0" parTransId="{8F907A96-413F-4093-B63F-2E8040A3CDA6}" sibTransId="{CC8FC6F7-B18A-4A44-8332-A3FD5D05C414}"/>
    <dgm:cxn modelId="{C371CBAA-BFB1-4A62-A7D9-BD24065481B1}" srcId="{91004436-B9BA-4136-9EF6-5A2486492926}" destId="{5D9980F4-8233-4353-856F-3BC0F01962FA}" srcOrd="0" destOrd="0" parTransId="{5D4D7591-BBFE-4EB8-8C02-19392A8EB477}" sibTransId="{46D4A761-8119-4629-8E68-4E50EFD9C080}"/>
    <dgm:cxn modelId="{F88F90BD-29F4-44B1-80B4-CCF319CF3B6D}" srcId="{91004436-B9BA-4136-9EF6-5A2486492926}" destId="{4C62BEC4-2EF1-4438-8385-FE2120F215AB}" srcOrd="4" destOrd="0" parTransId="{4F436A4E-D614-4073-A92E-2D8287894EC7}" sibTransId="{DBEC96AA-7187-48CD-9D47-9A74204BB17A}"/>
    <dgm:cxn modelId="{41FE87F0-2D28-4E74-BB37-B382038C2A0C}" type="presOf" srcId="{5D9980F4-8233-4353-856F-3BC0F01962FA}" destId="{5DD9BB57-0714-4EF8-8145-67675FC787B5}" srcOrd="0" destOrd="0" presId="urn:microsoft.com/office/officeart/2005/8/layout/default"/>
    <dgm:cxn modelId="{691CD6FA-1F5B-449E-AFAA-79E86D0D173D}" type="presOf" srcId="{6DEBB8AD-7E38-4995-B41E-7617FDC802C3}" destId="{62F37BEF-4478-4C7C-86A0-AA65EE1640B8}" srcOrd="0" destOrd="0" presId="urn:microsoft.com/office/officeart/2005/8/layout/default"/>
    <dgm:cxn modelId="{3298B464-CE6B-4EEE-B70F-61F09E55256E}" type="presParOf" srcId="{85F8BA41-6333-4791-BDA3-85C25423B33E}" destId="{5DD9BB57-0714-4EF8-8145-67675FC787B5}" srcOrd="0" destOrd="0" presId="urn:microsoft.com/office/officeart/2005/8/layout/default"/>
    <dgm:cxn modelId="{714326E7-C9E7-4093-A740-77C4BD57F7AC}" type="presParOf" srcId="{85F8BA41-6333-4791-BDA3-85C25423B33E}" destId="{A3660445-B851-4F06-B7D3-47C9C0776F42}" srcOrd="1" destOrd="0" presId="urn:microsoft.com/office/officeart/2005/8/layout/default"/>
    <dgm:cxn modelId="{45C19288-5F3B-47EE-96B4-B511967AFB02}" type="presParOf" srcId="{85F8BA41-6333-4791-BDA3-85C25423B33E}" destId="{F48E233C-1262-480D-9488-C23C9C4CABC9}" srcOrd="2" destOrd="0" presId="urn:microsoft.com/office/officeart/2005/8/layout/default"/>
    <dgm:cxn modelId="{B307B5B3-162B-4CA9-AC93-22D418FAF10C}" type="presParOf" srcId="{85F8BA41-6333-4791-BDA3-85C25423B33E}" destId="{BB8AD911-5248-4101-ACE6-11AA2F86A830}" srcOrd="3" destOrd="0" presId="urn:microsoft.com/office/officeart/2005/8/layout/default"/>
    <dgm:cxn modelId="{81DE0138-66CC-432C-B226-01328CAABD3B}" type="presParOf" srcId="{85F8BA41-6333-4791-BDA3-85C25423B33E}" destId="{08F43D50-F28B-4769-BE8A-0A20255FE219}" srcOrd="4" destOrd="0" presId="urn:microsoft.com/office/officeart/2005/8/layout/default"/>
    <dgm:cxn modelId="{27D0AB4B-F3B0-4657-8BB8-FD406742C78D}" type="presParOf" srcId="{85F8BA41-6333-4791-BDA3-85C25423B33E}" destId="{E3BA27D2-7D2B-4F40-9CBD-4990931B623A}" srcOrd="5" destOrd="0" presId="urn:microsoft.com/office/officeart/2005/8/layout/default"/>
    <dgm:cxn modelId="{77CBE235-FFEE-420F-BFAA-BB3A1A99DE82}" type="presParOf" srcId="{85F8BA41-6333-4791-BDA3-85C25423B33E}" destId="{62F37BEF-4478-4C7C-86A0-AA65EE1640B8}" srcOrd="6" destOrd="0" presId="urn:microsoft.com/office/officeart/2005/8/layout/default"/>
    <dgm:cxn modelId="{3A940249-50D3-4FBC-A078-ED9B2240C288}" type="presParOf" srcId="{85F8BA41-6333-4791-BDA3-85C25423B33E}" destId="{C806D0AD-94E1-46B4-A26E-3CB1BC576000}" srcOrd="7" destOrd="0" presId="urn:microsoft.com/office/officeart/2005/8/layout/default"/>
    <dgm:cxn modelId="{DB8C4123-B20C-4725-B029-38635C6CDCCF}" type="presParOf" srcId="{85F8BA41-6333-4791-BDA3-85C25423B33E}" destId="{E9FCC869-0CA1-403C-8261-772A44105C5B}" srcOrd="8" destOrd="0" presId="urn:microsoft.com/office/officeart/2005/8/layout/default"/>
    <dgm:cxn modelId="{B444E5E5-3D54-4760-B01B-FC3241C402E1}" type="presParOf" srcId="{85F8BA41-6333-4791-BDA3-85C25423B33E}" destId="{D08F9B49-B869-4AB8-9744-0B44B389D1B5}" srcOrd="9" destOrd="0" presId="urn:microsoft.com/office/officeart/2005/8/layout/default"/>
    <dgm:cxn modelId="{42207F77-4A12-44D0-8851-2E212E659CD1}" type="presParOf" srcId="{85F8BA41-6333-4791-BDA3-85C25423B33E}" destId="{D4AD2DDC-D9A6-43C7-A921-2726617D2B46}" srcOrd="10" destOrd="0" presId="urn:microsoft.com/office/officeart/2005/8/layout/defaul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EB9FAB0E-EDD5-4661-B760-1C5B026437AB}" type="doc">
      <dgm:prSet loTypeId="urn:microsoft.com/office/officeart/2005/8/layout/vList6" loCatId="process" qsTypeId="urn:microsoft.com/office/officeart/2005/8/quickstyle/simple1#2" qsCatId="simple" csTypeId="urn:microsoft.com/office/officeart/2005/8/colors/accent3_5#1" csCatId="accent3" phldr="1"/>
      <dgm:spPr/>
      <dgm:t>
        <a:bodyPr/>
        <a:lstStyle/>
        <a:p>
          <a:endParaRPr lang="en-US"/>
        </a:p>
      </dgm:t>
    </dgm:pt>
    <dgm:pt modelId="{BB70F64A-F93A-42E8-BEB2-08B54E9D34B9}">
      <dgm:prSet phldrT="[Text]" custT="1"/>
      <dgm:spPr>
        <a:xfrm>
          <a:off x="0" y="0"/>
          <a:ext cx="4389120" cy="1469731"/>
        </a:xfrm>
        <a:prstGeom prst="roundRect">
          <a:avLst/>
        </a:prstGeom>
        <a:solidFill>
          <a:srgbClr val="F58366">
            <a:alpha val="90000"/>
            <a:hueOff val="0"/>
            <a:satOff val="0"/>
            <a:lumOff val="0"/>
            <a:alphaOff val="0"/>
          </a:srgbClr>
        </a:solidFill>
        <a:ln w="12700" cap="flat" cmpd="sng" algn="ctr">
          <a:solidFill>
            <a:srgbClr val="FFFFFF">
              <a:hueOff val="0"/>
              <a:satOff val="0"/>
              <a:lumOff val="0"/>
              <a:alphaOff val="0"/>
            </a:srgbClr>
          </a:solidFill>
          <a:prstDash val="solid"/>
          <a:miter lim="800000"/>
        </a:ln>
        <a:effectLst/>
      </dgm:spPr>
      <dgm:t>
        <a:bodyPr/>
        <a:lstStyle/>
        <a:p>
          <a:pPr>
            <a:buNone/>
          </a:pPr>
          <a:r>
            <a:rPr lang="en-US" sz="3700" dirty="0">
              <a:solidFill>
                <a:srgbClr val="444C55">
                  <a:lumMod val="50000"/>
                </a:srgbClr>
              </a:solidFill>
              <a:latin typeface="Calibri" panose="020F0502020204030204"/>
              <a:ea typeface="+mn-ea"/>
              <a:cs typeface="+mn-cs"/>
            </a:rPr>
            <a:t>October Webinar</a:t>
          </a:r>
        </a:p>
      </dgm:t>
    </dgm:pt>
    <dgm:pt modelId="{892E2F29-4EAB-4593-B8C9-4E5BB10EAF56}" type="parTrans" cxnId="{98D7CF17-BBB8-494D-B813-FD85BDF5B457}">
      <dgm:prSet/>
      <dgm:spPr/>
      <dgm:t>
        <a:bodyPr/>
        <a:lstStyle/>
        <a:p>
          <a:endParaRPr lang="en-US"/>
        </a:p>
      </dgm:t>
    </dgm:pt>
    <dgm:pt modelId="{F68F7EFE-A912-4553-8C0E-84AD99AD8BD6}" type="sibTrans" cxnId="{98D7CF17-BBB8-494D-B813-FD85BDF5B457}">
      <dgm:prSet/>
      <dgm:spPr/>
      <dgm:t>
        <a:bodyPr/>
        <a:lstStyle/>
        <a:p>
          <a:endParaRPr lang="en-US"/>
        </a:p>
      </dgm:t>
    </dgm:pt>
    <dgm:pt modelId="{1AC157EF-DB55-42A1-9E30-F3D61C4A1029}">
      <dgm:prSet/>
      <dgm:spPr>
        <a:xfrm>
          <a:off x="4389119" y="0"/>
          <a:ext cx="6583680"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gm:spPr>
      <dgm:t>
        <a:bodyPr/>
        <a:lstStyle/>
        <a:p>
          <a:pPr>
            <a:buChar char="•"/>
          </a:pPr>
          <a:r>
            <a:rPr lang="en-US" b="0" dirty="0">
              <a:solidFill>
                <a:srgbClr val="444C55">
                  <a:lumMod val="50000"/>
                </a:srgbClr>
              </a:solidFill>
              <a:latin typeface="Calibri" panose="020F0502020204030204"/>
              <a:ea typeface="+mn-ea"/>
              <a:cs typeface="+mn-cs"/>
            </a:rPr>
            <a:t>No October webinar, See you at Annual Conference!</a:t>
          </a:r>
          <a:endParaRPr lang="en-US" dirty="0">
            <a:solidFill>
              <a:srgbClr val="444C55">
                <a:lumMod val="50000"/>
              </a:srgbClr>
            </a:solidFill>
            <a:latin typeface="Calibri" panose="020F0502020204030204"/>
            <a:ea typeface="+mn-ea"/>
            <a:cs typeface="+mn-cs"/>
          </a:endParaRPr>
        </a:p>
      </dgm:t>
    </dgm:pt>
    <dgm:pt modelId="{E95F735C-B6E7-4241-BBA0-C66D629A0E77}" type="parTrans" cxnId="{CB45F746-32DB-4931-8546-7D16535DEBDE}">
      <dgm:prSet/>
      <dgm:spPr/>
      <dgm:t>
        <a:bodyPr/>
        <a:lstStyle/>
        <a:p>
          <a:endParaRPr lang="en-US"/>
        </a:p>
      </dgm:t>
    </dgm:pt>
    <dgm:pt modelId="{33343402-5972-4138-ADBE-8E545A261B21}" type="sibTrans" cxnId="{CB45F746-32DB-4931-8546-7D16535DEBDE}">
      <dgm:prSet/>
      <dgm:spPr/>
      <dgm:t>
        <a:bodyPr/>
        <a:lstStyle/>
        <a:p>
          <a:endParaRPr lang="en-US"/>
        </a:p>
      </dgm:t>
    </dgm:pt>
    <dgm:pt modelId="{6031D32E-44D4-4D1B-A93F-8D1B48A8E942}">
      <dgm:prSet/>
      <dgm:spPr>
        <a:xfrm>
          <a:off x="0" y="1616704"/>
          <a:ext cx="4389120" cy="1469731"/>
        </a:xfrm>
        <a:prstGeom prst="roundRect">
          <a:avLst/>
        </a:prstGeom>
        <a:solidFill>
          <a:srgbClr val="F58366">
            <a:alpha val="90000"/>
            <a:hueOff val="0"/>
            <a:satOff val="0"/>
            <a:lumOff val="0"/>
            <a:alphaOff val="-20000"/>
          </a:srgbClr>
        </a:solidFill>
        <a:ln w="12700" cap="flat" cmpd="sng" algn="ctr">
          <a:solidFill>
            <a:srgbClr val="FFFFFF">
              <a:hueOff val="0"/>
              <a:satOff val="0"/>
              <a:lumOff val="0"/>
              <a:alphaOff val="0"/>
            </a:srgbClr>
          </a:solidFill>
          <a:prstDash val="solid"/>
          <a:miter lim="800000"/>
        </a:ln>
        <a:effectLst/>
      </dgm:spPr>
      <dgm:t>
        <a:bodyPr/>
        <a:lstStyle/>
        <a:p>
          <a:pPr>
            <a:buNone/>
          </a:pPr>
          <a:r>
            <a:rPr lang="en-US" dirty="0">
              <a:solidFill>
                <a:srgbClr val="444C55">
                  <a:lumMod val="50000"/>
                </a:srgbClr>
              </a:solidFill>
              <a:latin typeface="Calibri" panose="020F0502020204030204"/>
              <a:ea typeface="+mn-ea"/>
              <a:cs typeface="+mn-cs"/>
            </a:rPr>
            <a:t>*November 30th, 2026, 12:00-1:00pm</a:t>
          </a:r>
        </a:p>
      </dgm:t>
    </dgm:pt>
    <dgm:pt modelId="{413642C9-5E5D-4A96-9C57-6193BB551D65}" type="parTrans" cxnId="{0F0313D9-3A22-451A-8D54-2A2FEA8C7431}">
      <dgm:prSet/>
      <dgm:spPr/>
      <dgm:t>
        <a:bodyPr/>
        <a:lstStyle/>
        <a:p>
          <a:endParaRPr lang="en-US"/>
        </a:p>
      </dgm:t>
    </dgm:pt>
    <dgm:pt modelId="{82ED6C38-0E5B-4AE1-A2E9-8E0B95B4320D}" type="sibTrans" cxnId="{0F0313D9-3A22-451A-8D54-2A2FEA8C7431}">
      <dgm:prSet/>
      <dgm:spPr/>
      <dgm:t>
        <a:bodyPr/>
        <a:lstStyle/>
        <a:p>
          <a:endParaRPr lang="en-US"/>
        </a:p>
      </dgm:t>
    </dgm:pt>
    <dgm:pt modelId="{75628E56-C3F7-424B-844A-EA79BB5FB057}">
      <dgm:prSet/>
      <dgm:spPr>
        <a:xfrm>
          <a:off x="4389119" y="1616704"/>
          <a:ext cx="6583680"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gm:spPr>
      <dgm:t>
        <a:bodyPr/>
        <a:lstStyle/>
        <a:p>
          <a:pPr>
            <a:buChar char="•"/>
          </a:pPr>
          <a:r>
            <a:rPr lang="en-US" dirty="0">
              <a:solidFill>
                <a:srgbClr val="444C55">
                  <a:lumMod val="50000"/>
                </a:srgbClr>
              </a:solidFill>
              <a:latin typeface="Calibri" panose="020F0502020204030204"/>
              <a:ea typeface="+mn-ea"/>
              <a:cs typeface="+mn-cs"/>
            </a:rPr>
            <a:t>Combined Nov/Dec call, Perinatal Loss and Trauma Informed Care</a:t>
          </a:r>
        </a:p>
      </dgm:t>
    </dgm:pt>
    <dgm:pt modelId="{C3F261F1-CAB0-4F3F-BA3C-47D407CFF245}" type="parTrans" cxnId="{393A298F-6632-4B70-85F4-8E669E23F48A}">
      <dgm:prSet/>
      <dgm:spPr/>
      <dgm:t>
        <a:bodyPr/>
        <a:lstStyle/>
        <a:p>
          <a:endParaRPr lang="en-US"/>
        </a:p>
      </dgm:t>
    </dgm:pt>
    <dgm:pt modelId="{DDB6CA91-246A-4058-B753-D4A3378F9A33}" type="sibTrans" cxnId="{393A298F-6632-4B70-85F4-8E669E23F48A}">
      <dgm:prSet/>
      <dgm:spPr/>
      <dgm:t>
        <a:bodyPr/>
        <a:lstStyle/>
        <a:p>
          <a:endParaRPr lang="en-US"/>
        </a:p>
      </dgm:t>
    </dgm:pt>
    <dgm:pt modelId="{3A0A364C-2A39-4782-A995-E50843C5A5A8}">
      <dgm:prSet/>
      <dgm:spPr>
        <a:xfrm>
          <a:off x="0" y="3233408"/>
          <a:ext cx="4389120" cy="1469731"/>
        </a:xfrm>
        <a:prstGeom prst="roundRect">
          <a:avLst/>
        </a:prstGeom>
        <a:solidFill>
          <a:srgbClr val="F58366">
            <a:alpha val="90000"/>
            <a:hueOff val="0"/>
            <a:satOff val="0"/>
            <a:lumOff val="0"/>
            <a:alphaOff val="-40000"/>
          </a:srgbClr>
        </a:solidFill>
        <a:ln w="12700" cap="flat" cmpd="sng" algn="ctr">
          <a:solidFill>
            <a:srgbClr val="FFFFFF">
              <a:hueOff val="0"/>
              <a:satOff val="0"/>
              <a:lumOff val="0"/>
              <a:alphaOff val="0"/>
            </a:srgbClr>
          </a:solidFill>
          <a:prstDash val="solid"/>
          <a:miter lim="800000"/>
        </a:ln>
        <a:effectLst/>
      </dgm:spPr>
      <dgm:t>
        <a:bodyPr/>
        <a:lstStyle/>
        <a:p>
          <a:pPr>
            <a:buNone/>
          </a:pPr>
          <a:r>
            <a:rPr lang="en-US" dirty="0">
              <a:solidFill>
                <a:srgbClr val="444C55">
                  <a:lumMod val="50000"/>
                </a:srgbClr>
              </a:solidFill>
              <a:latin typeface="Calibri" panose="020F0502020204030204"/>
              <a:ea typeface="+mn-ea"/>
              <a:cs typeface="+mn-cs"/>
            </a:rPr>
            <a:t>December Webinar</a:t>
          </a:r>
        </a:p>
      </dgm:t>
    </dgm:pt>
    <dgm:pt modelId="{4905922D-2387-4B73-A76A-92E566A04A7D}" type="parTrans" cxnId="{5A939511-DAA8-46BD-BE69-1C01B327480D}">
      <dgm:prSet/>
      <dgm:spPr/>
      <dgm:t>
        <a:bodyPr/>
        <a:lstStyle/>
        <a:p>
          <a:endParaRPr lang="en-US"/>
        </a:p>
      </dgm:t>
    </dgm:pt>
    <dgm:pt modelId="{B3CEA2D1-9CA6-4D5E-A09B-1506018F4258}" type="sibTrans" cxnId="{5A939511-DAA8-46BD-BE69-1C01B327480D}">
      <dgm:prSet/>
      <dgm:spPr/>
      <dgm:t>
        <a:bodyPr/>
        <a:lstStyle/>
        <a:p>
          <a:endParaRPr lang="en-US"/>
        </a:p>
      </dgm:t>
    </dgm:pt>
    <dgm:pt modelId="{EA3C6592-F17F-4B9E-B3BF-237ED2A9E6F7}">
      <dgm:prSet/>
      <dgm:spPr>
        <a:xfrm>
          <a:off x="4389119" y="3233408"/>
          <a:ext cx="6583680"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gm:spPr>
      <dgm:t>
        <a:bodyPr/>
        <a:lstStyle/>
        <a:p>
          <a:pPr>
            <a:buChar char="•"/>
          </a:pPr>
          <a:r>
            <a:rPr lang="en-US" dirty="0">
              <a:solidFill>
                <a:srgbClr val="444C55">
                  <a:lumMod val="50000"/>
                </a:srgbClr>
              </a:solidFill>
              <a:latin typeface="Calibri" panose="020F0502020204030204"/>
              <a:ea typeface="+mn-ea"/>
              <a:cs typeface="+mn-cs"/>
            </a:rPr>
            <a:t>Happy Holidays!</a:t>
          </a:r>
        </a:p>
      </dgm:t>
    </dgm:pt>
    <dgm:pt modelId="{93BC09C0-3BFF-47F5-B76A-495CA5E03DB1}" type="parTrans" cxnId="{58314F0A-E0C9-4423-AEAE-ED86AB47E536}">
      <dgm:prSet/>
      <dgm:spPr/>
      <dgm:t>
        <a:bodyPr/>
        <a:lstStyle/>
        <a:p>
          <a:endParaRPr lang="en-US"/>
        </a:p>
      </dgm:t>
    </dgm:pt>
    <dgm:pt modelId="{E6B74612-0730-4BE7-857A-E421F7CEE868}" type="sibTrans" cxnId="{58314F0A-E0C9-4423-AEAE-ED86AB47E536}">
      <dgm:prSet/>
      <dgm:spPr/>
      <dgm:t>
        <a:bodyPr/>
        <a:lstStyle/>
        <a:p>
          <a:endParaRPr lang="en-US"/>
        </a:p>
      </dgm:t>
    </dgm:pt>
    <dgm:pt modelId="{0B682411-3094-4907-B281-F2CD75209E91}" type="pres">
      <dgm:prSet presAssocID="{EB9FAB0E-EDD5-4661-B760-1C5B026437AB}" presName="Name0" presStyleCnt="0">
        <dgm:presLayoutVars>
          <dgm:dir/>
          <dgm:animLvl val="lvl"/>
          <dgm:resizeHandles/>
        </dgm:presLayoutVars>
      </dgm:prSet>
      <dgm:spPr/>
    </dgm:pt>
    <dgm:pt modelId="{D3EF43B2-289D-4DBF-8F79-8511F8BA61DA}" type="pres">
      <dgm:prSet presAssocID="{BB70F64A-F93A-42E8-BEB2-08B54E9D34B9}" presName="linNode" presStyleCnt="0"/>
      <dgm:spPr/>
    </dgm:pt>
    <dgm:pt modelId="{86E78A0D-591C-47E6-A57D-0D04181CB640}" type="pres">
      <dgm:prSet presAssocID="{BB70F64A-F93A-42E8-BEB2-08B54E9D34B9}" presName="parentShp" presStyleLbl="node1" presStyleIdx="0" presStyleCnt="3">
        <dgm:presLayoutVars>
          <dgm:bulletEnabled val="1"/>
        </dgm:presLayoutVars>
      </dgm:prSet>
      <dgm:spPr/>
    </dgm:pt>
    <dgm:pt modelId="{3F4A8ED2-AC37-4725-A5F9-EDA0E3D45616}" type="pres">
      <dgm:prSet presAssocID="{BB70F64A-F93A-42E8-BEB2-08B54E9D34B9}" presName="childShp" presStyleLbl="bgAccFollowNode1" presStyleIdx="0" presStyleCnt="3">
        <dgm:presLayoutVars>
          <dgm:bulletEnabled val="1"/>
        </dgm:presLayoutVars>
      </dgm:prSet>
      <dgm:spPr/>
    </dgm:pt>
    <dgm:pt modelId="{FB5FED05-4CB7-4B2C-B4F4-07B2BFB432A7}" type="pres">
      <dgm:prSet presAssocID="{F68F7EFE-A912-4553-8C0E-84AD99AD8BD6}" presName="spacing" presStyleCnt="0"/>
      <dgm:spPr/>
    </dgm:pt>
    <dgm:pt modelId="{D67FB08F-C629-4DD5-95D8-F45E7B047736}" type="pres">
      <dgm:prSet presAssocID="{6031D32E-44D4-4D1B-A93F-8D1B48A8E942}" presName="linNode" presStyleCnt="0"/>
      <dgm:spPr/>
    </dgm:pt>
    <dgm:pt modelId="{88249FC4-304A-4C94-9E1B-4CC536F3550B}" type="pres">
      <dgm:prSet presAssocID="{6031D32E-44D4-4D1B-A93F-8D1B48A8E942}" presName="parentShp" presStyleLbl="node1" presStyleIdx="1" presStyleCnt="3">
        <dgm:presLayoutVars>
          <dgm:bulletEnabled val="1"/>
        </dgm:presLayoutVars>
      </dgm:prSet>
      <dgm:spPr/>
    </dgm:pt>
    <dgm:pt modelId="{13974F09-DC71-47D2-B001-6C3AAB9B0848}" type="pres">
      <dgm:prSet presAssocID="{6031D32E-44D4-4D1B-A93F-8D1B48A8E942}" presName="childShp" presStyleLbl="bgAccFollowNode1" presStyleIdx="1" presStyleCnt="3">
        <dgm:presLayoutVars>
          <dgm:bulletEnabled val="1"/>
        </dgm:presLayoutVars>
      </dgm:prSet>
      <dgm:spPr/>
    </dgm:pt>
    <dgm:pt modelId="{4DD00D54-9EDC-496F-BBCF-7717788FECF1}" type="pres">
      <dgm:prSet presAssocID="{82ED6C38-0E5B-4AE1-A2E9-8E0B95B4320D}" presName="spacing" presStyleCnt="0"/>
      <dgm:spPr/>
    </dgm:pt>
    <dgm:pt modelId="{1621E7A9-B943-457A-BA69-B091F429EFEB}" type="pres">
      <dgm:prSet presAssocID="{3A0A364C-2A39-4782-A995-E50843C5A5A8}" presName="linNode" presStyleCnt="0"/>
      <dgm:spPr/>
    </dgm:pt>
    <dgm:pt modelId="{00C2715E-C1C4-431A-A474-ADAD24D8C0C3}" type="pres">
      <dgm:prSet presAssocID="{3A0A364C-2A39-4782-A995-E50843C5A5A8}" presName="parentShp" presStyleLbl="node1" presStyleIdx="2" presStyleCnt="3">
        <dgm:presLayoutVars>
          <dgm:bulletEnabled val="1"/>
        </dgm:presLayoutVars>
      </dgm:prSet>
      <dgm:spPr/>
    </dgm:pt>
    <dgm:pt modelId="{7CA281BD-1326-43C6-B9AC-95C8BC4AF56D}" type="pres">
      <dgm:prSet presAssocID="{3A0A364C-2A39-4782-A995-E50843C5A5A8}" presName="childShp" presStyleLbl="bgAccFollowNode1" presStyleIdx="2" presStyleCnt="3">
        <dgm:presLayoutVars>
          <dgm:bulletEnabled val="1"/>
        </dgm:presLayoutVars>
      </dgm:prSet>
      <dgm:spPr/>
    </dgm:pt>
  </dgm:ptLst>
  <dgm:cxnLst>
    <dgm:cxn modelId="{58314F0A-E0C9-4423-AEAE-ED86AB47E536}" srcId="{3A0A364C-2A39-4782-A995-E50843C5A5A8}" destId="{EA3C6592-F17F-4B9E-B3BF-237ED2A9E6F7}" srcOrd="0" destOrd="0" parTransId="{93BC09C0-3BFF-47F5-B76A-495CA5E03DB1}" sibTransId="{E6B74612-0730-4BE7-857A-E421F7CEE868}"/>
    <dgm:cxn modelId="{5A939511-DAA8-46BD-BE69-1C01B327480D}" srcId="{EB9FAB0E-EDD5-4661-B760-1C5B026437AB}" destId="{3A0A364C-2A39-4782-A995-E50843C5A5A8}" srcOrd="2" destOrd="0" parTransId="{4905922D-2387-4B73-A76A-92E566A04A7D}" sibTransId="{B3CEA2D1-9CA6-4D5E-A09B-1506018F4258}"/>
    <dgm:cxn modelId="{98D7CF17-BBB8-494D-B813-FD85BDF5B457}" srcId="{EB9FAB0E-EDD5-4661-B760-1C5B026437AB}" destId="{BB70F64A-F93A-42E8-BEB2-08B54E9D34B9}" srcOrd="0" destOrd="0" parTransId="{892E2F29-4EAB-4593-B8C9-4E5BB10EAF56}" sibTransId="{F68F7EFE-A912-4553-8C0E-84AD99AD8BD6}"/>
    <dgm:cxn modelId="{3F639942-3768-4706-B071-C2C862AE781A}" type="presOf" srcId="{1AC157EF-DB55-42A1-9E30-F3D61C4A1029}" destId="{3F4A8ED2-AC37-4725-A5F9-EDA0E3D45616}" srcOrd="0" destOrd="0" presId="urn:microsoft.com/office/officeart/2005/8/layout/vList6"/>
    <dgm:cxn modelId="{CB45F746-32DB-4931-8546-7D16535DEBDE}" srcId="{BB70F64A-F93A-42E8-BEB2-08B54E9D34B9}" destId="{1AC157EF-DB55-42A1-9E30-F3D61C4A1029}" srcOrd="0" destOrd="0" parTransId="{E95F735C-B6E7-4241-BBA0-C66D629A0E77}" sibTransId="{33343402-5972-4138-ADBE-8E545A261B21}"/>
    <dgm:cxn modelId="{61A5348D-F9A4-4CF5-A096-9F4B72C3197F}" type="presOf" srcId="{75628E56-C3F7-424B-844A-EA79BB5FB057}" destId="{13974F09-DC71-47D2-B001-6C3AAB9B0848}" srcOrd="0" destOrd="0" presId="urn:microsoft.com/office/officeart/2005/8/layout/vList6"/>
    <dgm:cxn modelId="{393A298F-6632-4B70-85F4-8E669E23F48A}" srcId="{6031D32E-44D4-4D1B-A93F-8D1B48A8E942}" destId="{75628E56-C3F7-424B-844A-EA79BB5FB057}" srcOrd="0" destOrd="0" parTransId="{C3F261F1-CAB0-4F3F-BA3C-47D407CFF245}" sibTransId="{DDB6CA91-246A-4058-B753-D4A3378F9A33}"/>
    <dgm:cxn modelId="{C6BE6194-91C9-4009-9D25-6B6897CA25BB}" type="presOf" srcId="{EA3C6592-F17F-4B9E-B3BF-237ED2A9E6F7}" destId="{7CA281BD-1326-43C6-B9AC-95C8BC4AF56D}" srcOrd="0" destOrd="0" presId="urn:microsoft.com/office/officeart/2005/8/layout/vList6"/>
    <dgm:cxn modelId="{AE3C9E9B-A3AD-4F66-B06F-CD7F76917659}" type="presOf" srcId="{6031D32E-44D4-4D1B-A93F-8D1B48A8E942}" destId="{88249FC4-304A-4C94-9E1B-4CC536F3550B}" srcOrd="0" destOrd="0" presId="urn:microsoft.com/office/officeart/2005/8/layout/vList6"/>
    <dgm:cxn modelId="{2CB900B9-F815-4DE8-B442-304E994BFD7C}" type="presOf" srcId="{BB70F64A-F93A-42E8-BEB2-08B54E9D34B9}" destId="{86E78A0D-591C-47E6-A57D-0D04181CB640}" srcOrd="0" destOrd="0" presId="urn:microsoft.com/office/officeart/2005/8/layout/vList6"/>
    <dgm:cxn modelId="{CB7443D2-E2F7-45FF-9449-49BB595EA6CD}" type="presOf" srcId="{3A0A364C-2A39-4782-A995-E50843C5A5A8}" destId="{00C2715E-C1C4-431A-A474-ADAD24D8C0C3}" srcOrd="0" destOrd="0" presId="urn:microsoft.com/office/officeart/2005/8/layout/vList6"/>
    <dgm:cxn modelId="{F56579D8-638F-4CFF-B234-624CA3AA7EDC}" type="presOf" srcId="{EB9FAB0E-EDD5-4661-B760-1C5B026437AB}" destId="{0B682411-3094-4907-B281-F2CD75209E91}" srcOrd="0" destOrd="0" presId="urn:microsoft.com/office/officeart/2005/8/layout/vList6"/>
    <dgm:cxn modelId="{0F0313D9-3A22-451A-8D54-2A2FEA8C7431}" srcId="{EB9FAB0E-EDD5-4661-B760-1C5B026437AB}" destId="{6031D32E-44D4-4D1B-A93F-8D1B48A8E942}" srcOrd="1" destOrd="0" parTransId="{413642C9-5E5D-4A96-9C57-6193BB551D65}" sibTransId="{82ED6C38-0E5B-4AE1-A2E9-8E0B95B4320D}"/>
    <dgm:cxn modelId="{AF4EB022-2316-4738-8FAE-65164C0C1790}" type="presParOf" srcId="{0B682411-3094-4907-B281-F2CD75209E91}" destId="{D3EF43B2-289D-4DBF-8F79-8511F8BA61DA}" srcOrd="0" destOrd="0" presId="urn:microsoft.com/office/officeart/2005/8/layout/vList6"/>
    <dgm:cxn modelId="{8FA48FBC-3C43-4AED-9490-853E9573123B}" type="presParOf" srcId="{D3EF43B2-289D-4DBF-8F79-8511F8BA61DA}" destId="{86E78A0D-591C-47E6-A57D-0D04181CB640}" srcOrd="0" destOrd="0" presId="urn:microsoft.com/office/officeart/2005/8/layout/vList6"/>
    <dgm:cxn modelId="{962B9DAB-C9E3-4469-B00F-C824A8F553F8}" type="presParOf" srcId="{D3EF43B2-289D-4DBF-8F79-8511F8BA61DA}" destId="{3F4A8ED2-AC37-4725-A5F9-EDA0E3D45616}" srcOrd="1" destOrd="0" presId="urn:microsoft.com/office/officeart/2005/8/layout/vList6"/>
    <dgm:cxn modelId="{986AC1BE-1926-436B-96F4-B3FA5E441510}" type="presParOf" srcId="{0B682411-3094-4907-B281-F2CD75209E91}" destId="{FB5FED05-4CB7-4B2C-B4F4-07B2BFB432A7}" srcOrd="1" destOrd="0" presId="urn:microsoft.com/office/officeart/2005/8/layout/vList6"/>
    <dgm:cxn modelId="{3AF21970-FCDC-4679-B82D-8E6E803183BD}" type="presParOf" srcId="{0B682411-3094-4907-B281-F2CD75209E91}" destId="{D67FB08F-C629-4DD5-95D8-F45E7B047736}" srcOrd="2" destOrd="0" presId="urn:microsoft.com/office/officeart/2005/8/layout/vList6"/>
    <dgm:cxn modelId="{8B2F4426-5ED8-411E-9DE5-523ADD799131}" type="presParOf" srcId="{D67FB08F-C629-4DD5-95D8-F45E7B047736}" destId="{88249FC4-304A-4C94-9E1B-4CC536F3550B}" srcOrd="0" destOrd="0" presId="urn:microsoft.com/office/officeart/2005/8/layout/vList6"/>
    <dgm:cxn modelId="{DDE55199-DB81-4D84-8802-5BAC14D20C6E}" type="presParOf" srcId="{D67FB08F-C629-4DD5-95D8-F45E7B047736}" destId="{13974F09-DC71-47D2-B001-6C3AAB9B0848}" srcOrd="1" destOrd="0" presId="urn:microsoft.com/office/officeart/2005/8/layout/vList6"/>
    <dgm:cxn modelId="{DED39018-4631-4934-9C69-8F352D3DC393}" type="presParOf" srcId="{0B682411-3094-4907-B281-F2CD75209E91}" destId="{4DD00D54-9EDC-496F-BBCF-7717788FECF1}" srcOrd="3" destOrd="0" presId="urn:microsoft.com/office/officeart/2005/8/layout/vList6"/>
    <dgm:cxn modelId="{159C0780-BC8C-4FB0-9D61-9CDFC1FC8579}" type="presParOf" srcId="{0B682411-3094-4907-B281-F2CD75209E91}" destId="{1621E7A9-B943-457A-BA69-B091F429EFEB}" srcOrd="4" destOrd="0" presId="urn:microsoft.com/office/officeart/2005/8/layout/vList6"/>
    <dgm:cxn modelId="{1EA8B3F6-6EC1-483B-AD7D-EDC6816343A3}" type="presParOf" srcId="{1621E7A9-B943-457A-BA69-B091F429EFEB}" destId="{00C2715E-C1C4-431A-A474-ADAD24D8C0C3}" srcOrd="0" destOrd="0" presId="urn:microsoft.com/office/officeart/2005/8/layout/vList6"/>
    <dgm:cxn modelId="{05C5209B-3F16-4642-82E0-1DF9F133C451}" type="presParOf" srcId="{1621E7A9-B943-457A-BA69-B091F429EFEB}" destId="{7CA281BD-1326-43C6-B9AC-95C8BC4AF56D}" srcOrd="1" destOrd="0" presId="urn:microsoft.com/office/officeart/2005/8/layout/vList6"/>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2DD2E0E-F49E-4BE0-95A3-709CC9C0A47F}">
      <dsp:nvSpPr>
        <dsp:cNvPr id="0" name=""/>
        <dsp:cNvSpPr/>
      </dsp:nvSpPr>
      <dsp:spPr>
        <a:xfrm>
          <a:off x="0" y="509062"/>
          <a:ext cx="7308673" cy="1552950"/>
        </a:xfrm>
        <a:prstGeom prst="rect">
          <a:avLst/>
        </a:prstGeom>
        <a:solidFill>
          <a:schemeClr val="lt1">
            <a:alpha val="90000"/>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7234" tIns="708152" rIns="567234" bIns="170688" numCol="1" spcCol="1270" anchor="t" anchorCtr="0">
          <a:noAutofit/>
        </a:bodyPr>
        <a:lstStyle/>
        <a:p>
          <a:pPr marL="228600" lvl="1" indent="-228600" algn="l" defTabSz="1066800">
            <a:lnSpc>
              <a:spcPct val="90000"/>
            </a:lnSpc>
            <a:spcBef>
              <a:spcPct val="0"/>
            </a:spcBef>
            <a:spcAft>
              <a:spcPct val="15000"/>
            </a:spcAft>
            <a:buChar char="•"/>
          </a:pPr>
          <a:r>
            <a:rPr lang="en-US" sz="2400" b="1" kern="1200" dirty="0"/>
            <a:t>All </a:t>
          </a:r>
          <a:r>
            <a:rPr lang="en-US" sz="2400" kern="1200" dirty="0">
              <a:latin typeface="Calibri" panose="020F0502020204030204"/>
            </a:rPr>
            <a:t>data baseline-August 2026 was </a:t>
          </a:r>
          <a:r>
            <a:rPr lang="en-US" sz="2400" b="1" kern="1200" dirty="0">
              <a:latin typeface="Calibri" panose="020F0502020204030204"/>
            </a:rPr>
            <a:t>due on September 15</a:t>
          </a:r>
          <a:r>
            <a:rPr lang="en-US" sz="2400" b="1" kern="1200" baseline="30000" dirty="0">
              <a:latin typeface="Calibri" panose="020F0502020204030204"/>
            </a:rPr>
            <a:t>th</a:t>
          </a:r>
          <a:r>
            <a:rPr lang="en-US" sz="2400" b="1" kern="1200" dirty="0">
              <a:latin typeface="Calibri" panose="020F0502020204030204"/>
            </a:rPr>
            <a:t>, 2026,</a:t>
          </a:r>
          <a:r>
            <a:rPr lang="en-US" sz="2400" kern="1200" dirty="0">
              <a:latin typeface="Calibri" panose="020F0502020204030204"/>
            </a:rPr>
            <a:t> for award consideration.</a:t>
          </a:r>
          <a:endParaRPr lang="en-US" sz="2400" b="1" kern="1200" dirty="0"/>
        </a:p>
      </dsp:txBody>
      <dsp:txXfrm>
        <a:off x="0" y="509062"/>
        <a:ext cx="7308673" cy="1552950"/>
      </dsp:txXfrm>
    </dsp:sp>
    <dsp:sp modelId="{717BC3C2-DA22-4D51-A406-9086CACDDF9B}">
      <dsp:nvSpPr>
        <dsp:cNvPr id="0" name=""/>
        <dsp:cNvSpPr/>
      </dsp:nvSpPr>
      <dsp:spPr>
        <a:xfrm>
          <a:off x="365433" y="7222"/>
          <a:ext cx="5116071" cy="1003680"/>
        </a:xfrm>
        <a:prstGeom prst="round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3375" tIns="0" rIns="193375" bIns="0" numCol="1" spcCol="1270" anchor="ctr" anchorCtr="0">
          <a:noAutofit/>
        </a:bodyPr>
        <a:lstStyle/>
        <a:p>
          <a:pPr marL="0" lvl="0" indent="0" algn="l" defTabSz="1066800" rtl="0">
            <a:lnSpc>
              <a:spcPct val="90000"/>
            </a:lnSpc>
            <a:spcBef>
              <a:spcPct val="0"/>
            </a:spcBef>
            <a:spcAft>
              <a:spcPct val="35000"/>
            </a:spcAft>
            <a:buNone/>
          </a:pPr>
          <a:r>
            <a:rPr lang="en-US" sz="2400" b="1" kern="1200" dirty="0">
              <a:solidFill>
                <a:schemeClr val="accent1"/>
              </a:solidFill>
              <a:latin typeface="Calibri" panose="020F0502020204030204"/>
            </a:rPr>
            <a:t>Submit your Data - due September 15</a:t>
          </a:r>
          <a:r>
            <a:rPr lang="en-US" sz="2400" b="1" kern="1200" baseline="30000" dirty="0">
              <a:solidFill>
                <a:schemeClr val="accent1"/>
              </a:solidFill>
              <a:latin typeface="Calibri" panose="020F0502020204030204"/>
            </a:rPr>
            <a:t>th</a:t>
          </a:r>
          <a:r>
            <a:rPr lang="en-US" sz="2400" b="1" kern="1200" dirty="0">
              <a:solidFill>
                <a:schemeClr val="accent1"/>
              </a:solidFill>
              <a:latin typeface="Calibri" panose="020F0502020204030204"/>
            </a:rPr>
            <a:t> </a:t>
          </a:r>
        </a:p>
      </dsp:txBody>
      <dsp:txXfrm>
        <a:off x="414429" y="56218"/>
        <a:ext cx="5018079" cy="905688"/>
      </dsp:txXfrm>
    </dsp:sp>
    <dsp:sp modelId="{2565090E-5026-4164-8A6A-44EADA883956}">
      <dsp:nvSpPr>
        <dsp:cNvPr id="0" name=""/>
        <dsp:cNvSpPr/>
      </dsp:nvSpPr>
      <dsp:spPr>
        <a:xfrm>
          <a:off x="0" y="2747452"/>
          <a:ext cx="7308673" cy="1552950"/>
        </a:xfrm>
        <a:prstGeom prst="rect">
          <a:avLst/>
        </a:prstGeom>
        <a:solidFill>
          <a:schemeClr val="lt1">
            <a:alpha val="90000"/>
            <a:hueOff val="0"/>
            <a:satOff val="0"/>
            <a:lumOff val="0"/>
            <a:alphaOff val="0"/>
          </a:schemeClr>
        </a:solidFill>
        <a:ln w="12700" cap="flat" cmpd="sng" algn="ctr">
          <a:solidFill>
            <a:schemeClr val="accent3">
              <a:hueOff val="1162435"/>
              <a:satOff val="5350"/>
              <a:lumOff val="-9018"/>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7234" tIns="708152" rIns="567234" bIns="113792" numCol="1" spcCol="1270" anchor="t" anchorCtr="0">
          <a:noAutofit/>
        </a:bodyPr>
        <a:lstStyle/>
        <a:p>
          <a:pPr marL="171450" lvl="1" indent="-171450" algn="l" defTabSz="711200">
            <a:lnSpc>
              <a:spcPct val="90000"/>
            </a:lnSpc>
            <a:spcBef>
              <a:spcPct val="0"/>
            </a:spcBef>
            <a:spcAft>
              <a:spcPct val="15000"/>
            </a:spcAft>
            <a:buChar char="•"/>
          </a:pPr>
          <a:r>
            <a:rPr lang="en-US" sz="1600" b="0" kern="1200" dirty="0">
              <a:solidFill>
                <a:schemeClr val="tx1">
                  <a:lumMod val="50000"/>
                </a:schemeClr>
              </a:solidFill>
              <a:latin typeface="Calibri" panose="020F0502020204030204"/>
              <a:ea typeface="+mn-ea"/>
              <a:cs typeface="+mn-cs"/>
            </a:rPr>
            <a:t>Highlight your teams incredible work towards achieving Birth Quality Designation!</a:t>
          </a:r>
        </a:p>
        <a:p>
          <a:pPr marL="171450" lvl="1" indent="-171450" algn="l" defTabSz="711200">
            <a:lnSpc>
              <a:spcPct val="90000"/>
            </a:lnSpc>
            <a:spcBef>
              <a:spcPct val="0"/>
            </a:spcBef>
            <a:spcAft>
              <a:spcPct val="15000"/>
            </a:spcAft>
            <a:buChar char="•"/>
          </a:pPr>
          <a:r>
            <a:rPr lang="en-US" sz="1600" b="0" kern="1200" dirty="0">
              <a:solidFill>
                <a:schemeClr val="tx1">
                  <a:lumMod val="50000"/>
                </a:schemeClr>
              </a:solidFill>
              <a:latin typeface="Calibri" panose="020F0502020204030204"/>
              <a:ea typeface="+mn-ea"/>
              <a:cs typeface="+mn-cs"/>
            </a:rPr>
            <a:t>Apply for the chance to be awarded $10,000-$20,000</a:t>
          </a:r>
        </a:p>
      </dsp:txBody>
      <dsp:txXfrm>
        <a:off x="0" y="2747452"/>
        <a:ext cx="7308673" cy="1552950"/>
      </dsp:txXfrm>
    </dsp:sp>
    <dsp:sp modelId="{00B71004-8D6B-4224-A362-2CEAF7AA72BC}">
      <dsp:nvSpPr>
        <dsp:cNvPr id="0" name=""/>
        <dsp:cNvSpPr/>
      </dsp:nvSpPr>
      <dsp:spPr>
        <a:xfrm>
          <a:off x="365433" y="2245612"/>
          <a:ext cx="5116071" cy="1003680"/>
        </a:xfrm>
        <a:prstGeom prst="roundRect">
          <a:avLst/>
        </a:prstGeom>
        <a:solidFill>
          <a:schemeClr val="accent3">
            <a:hueOff val="1162435"/>
            <a:satOff val="5350"/>
            <a:lumOff val="-901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3375" tIns="0" rIns="193375" bIns="0" numCol="1" spcCol="1270" anchor="ctr" anchorCtr="0">
          <a:noAutofit/>
        </a:bodyPr>
        <a:lstStyle/>
        <a:p>
          <a:pPr marL="0" lvl="0" indent="0" algn="l" defTabSz="1066800">
            <a:lnSpc>
              <a:spcPct val="90000"/>
            </a:lnSpc>
            <a:spcBef>
              <a:spcPct val="0"/>
            </a:spcBef>
            <a:spcAft>
              <a:spcPct val="35000"/>
            </a:spcAft>
            <a:buNone/>
          </a:pPr>
          <a:r>
            <a:rPr lang="en-US" sz="2400" b="1" kern="1200" dirty="0">
              <a:solidFill>
                <a:srgbClr val="1C498B"/>
              </a:solidFill>
              <a:latin typeface="Calibri" panose="020F0502020204030204"/>
              <a:ea typeface="+mn-ea"/>
              <a:cs typeface="+mn-cs"/>
            </a:rPr>
            <a:t>Submit Birth Quality Designation Application – due September 30</a:t>
          </a:r>
          <a:r>
            <a:rPr lang="en-US" sz="2400" b="1" kern="1200" baseline="30000" dirty="0">
              <a:solidFill>
                <a:srgbClr val="1C498B"/>
              </a:solidFill>
              <a:latin typeface="Calibri" panose="020F0502020204030204"/>
              <a:ea typeface="+mn-ea"/>
              <a:cs typeface="+mn-cs"/>
            </a:rPr>
            <a:t>th</a:t>
          </a:r>
          <a:endParaRPr lang="en-US" sz="2400" b="1" kern="1200" dirty="0">
            <a:solidFill>
              <a:srgbClr val="1C498B"/>
            </a:solidFill>
            <a:latin typeface="Calibri" panose="020F0502020204030204"/>
            <a:ea typeface="+mn-ea"/>
            <a:cs typeface="+mn-cs"/>
          </a:endParaRPr>
        </a:p>
      </dsp:txBody>
      <dsp:txXfrm>
        <a:off x="414429" y="2294608"/>
        <a:ext cx="5018079" cy="905688"/>
      </dsp:txXfrm>
    </dsp:sp>
    <dsp:sp modelId="{6C17968B-3B40-4894-B40F-C49EEEEE87D3}">
      <dsp:nvSpPr>
        <dsp:cNvPr id="0" name=""/>
        <dsp:cNvSpPr/>
      </dsp:nvSpPr>
      <dsp:spPr>
        <a:xfrm>
          <a:off x="0" y="4985842"/>
          <a:ext cx="7308673" cy="1285200"/>
        </a:xfrm>
        <a:prstGeom prst="rect">
          <a:avLst/>
        </a:prstGeom>
        <a:solidFill>
          <a:schemeClr val="lt1">
            <a:alpha val="90000"/>
            <a:hueOff val="0"/>
            <a:satOff val="0"/>
            <a:lumOff val="0"/>
            <a:alphaOff val="0"/>
          </a:schemeClr>
        </a:solidFill>
        <a:ln w="12700" cap="flat" cmpd="sng" algn="ctr">
          <a:solidFill>
            <a:schemeClr val="accent3">
              <a:hueOff val="2324871"/>
              <a:satOff val="10701"/>
              <a:lumOff val="-18037"/>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7234" tIns="708152" rIns="567234" bIns="113792" numCol="1" spcCol="1270" anchor="t" anchorCtr="0">
          <a:noAutofit/>
        </a:bodyPr>
        <a:lstStyle/>
        <a:p>
          <a:pPr marL="171450" lvl="1" indent="-171450" algn="l" defTabSz="711200" rtl="0">
            <a:lnSpc>
              <a:spcPct val="90000"/>
            </a:lnSpc>
            <a:spcBef>
              <a:spcPct val="0"/>
            </a:spcBef>
            <a:spcAft>
              <a:spcPct val="15000"/>
            </a:spcAft>
            <a:buChar char="•"/>
          </a:pPr>
          <a:r>
            <a:rPr lang="en-US" sz="1600" kern="1200" dirty="0">
              <a:latin typeface="Calibri" panose="020F0502020204030204"/>
            </a:rPr>
            <a:t>All hospital teams are asked to submit an abstract on their QI work (can be in progress)! Instructions on ILPQC website.</a:t>
          </a:r>
          <a:endParaRPr lang="en-US" sz="1600" kern="1200" dirty="0"/>
        </a:p>
      </dsp:txBody>
      <dsp:txXfrm>
        <a:off x="0" y="4985842"/>
        <a:ext cx="7308673" cy="1285200"/>
      </dsp:txXfrm>
    </dsp:sp>
    <dsp:sp modelId="{C8372599-BDA9-4E62-9184-ABA50695DEAE}">
      <dsp:nvSpPr>
        <dsp:cNvPr id="0" name=""/>
        <dsp:cNvSpPr/>
      </dsp:nvSpPr>
      <dsp:spPr>
        <a:xfrm>
          <a:off x="365433" y="4484002"/>
          <a:ext cx="5116071" cy="1003680"/>
        </a:xfrm>
        <a:prstGeom prst="roundRect">
          <a:avLst/>
        </a:prstGeom>
        <a:solidFill>
          <a:schemeClr val="accent3">
            <a:hueOff val="2324871"/>
            <a:satOff val="10701"/>
            <a:lumOff val="-18037"/>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3375" tIns="0" rIns="193375" bIns="0" numCol="1" spcCol="1270" anchor="ctr" anchorCtr="0">
          <a:noAutofit/>
        </a:bodyPr>
        <a:lstStyle/>
        <a:p>
          <a:pPr marL="0" lvl="0" indent="0" algn="l" defTabSz="1244600" rtl="0">
            <a:lnSpc>
              <a:spcPct val="90000"/>
            </a:lnSpc>
            <a:spcBef>
              <a:spcPct val="0"/>
            </a:spcBef>
            <a:spcAft>
              <a:spcPct val="35000"/>
            </a:spcAft>
            <a:buNone/>
          </a:pPr>
          <a:r>
            <a:rPr lang="en-US" sz="2800" b="1" kern="1200" dirty="0">
              <a:solidFill>
                <a:schemeClr val="accent1"/>
              </a:solidFill>
              <a:latin typeface="Calibri" panose="020F0502020204030204"/>
            </a:rPr>
            <a:t>Call for QI Abstracts – due October 7</a:t>
          </a:r>
          <a:r>
            <a:rPr lang="en-US" sz="2800" b="1" kern="1200" baseline="30000" dirty="0">
              <a:solidFill>
                <a:schemeClr val="accent1"/>
              </a:solidFill>
              <a:latin typeface="Calibri" panose="020F0502020204030204"/>
            </a:rPr>
            <a:t>th</a:t>
          </a:r>
          <a:r>
            <a:rPr lang="en-US" sz="2800" b="1" kern="1200" dirty="0">
              <a:solidFill>
                <a:schemeClr val="accent1"/>
              </a:solidFill>
              <a:latin typeface="Calibri" panose="020F0502020204030204"/>
            </a:rPr>
            <a:t>  </a:t>
          </a:r>
          <a:endParaRPr lang="en-US" sz="2800" b="1" kern="1200" dirty="0">
            <a:solidFill>
              <a:schemeClr val="accent1"/>
            </a:solidFill>
          </a:endParaRPr>
        </a:p>
      </dsp:txBody>
      <dsp:txXfrm>
        <a:off x="414429" y="4532998"/>
        <a:ext cx="5018079" cy="90568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F4A8ED2-AC37-4725-A5F9-EDA0E3D45616}">
      <dsp:nvSpPr>
        <dsp:cNvPr id="0" name=""/>
        <dsp:cNvSpPr/>
      </dsp:nvSpPr>
      <dsp:spPr>
        <a:xfrm>
          <a:off x="3909145" y="0"/>
          <a:ext cx="5863717"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17780" rIns="17780" bIns="17780" numCol="1" spcCol="1270" anchor="t" anchorCtr="0">
          <a:noAutofit/>
        </a:bodyPr>
        <a:lstStyle/>
        <a:p>
          <a:pPr marL="285750" lvl="1" indent="-285750" algn="l" defTabSz="1244600">
            <a:lnSpc>
              <a:spcPct val="90000"/>
            </a:lnSpc>
            <a:spcBef>
              <a:spcPct val="0"/>
            </a:spcBef>
            <a:spcAft>
              <a:spcPct val="15000"/>
            </a:spcAft>
            <a:buChar char="•"/>
          </a:pPr>
          <a:r>
            <a:rPr lang="en-US" sz="2800" b="0" kern="1200" dirty="0">
              <a:solidFill>
                <a:srgbClr val="444C55">
                  <a:lumMod val="50000"/>
                </a:srgbClr>
              </a:solidFill>
              <a:latin typeface="Calibri" panose="020F0502020204030204"/>
              <a:ea typeface="+mn-ea"/>
              <a:cs typeface="+mn-cs"/>
            </a:rPr>
            <a:t>No October webinar, See you at Annual Conference!</a:t>
          </a:r>
          <a:endParaRPr lang="en-US" sz="2800" kern="1200" dirty="0">
            <a:solidFill>
              <a:srgbClr val="444C55">
                <a:lumMod val="50000"/>
              </a:srgbClr>
            </a:solidFill>
            <a:latin typeface="Calibri" panose="020F0502020204030204"/>
            <a:ea typeface="+mn-ea"/>
            <a:cs typeface="+mn-cs"/>
          </a:endParaRPr>
        </a:p>
      </dsp:txBody>
      <dsp:txXfrm>
        <a:off x="3909145" y="183716"/>
        <a:ext cx="5312568" cy="1102299"/>
      </dsp:txXfrm>
    </dsp:sp>
    <dsp:sp modelId="{86E78A0D-591C-47E6-A57D-0D04181CB640}">
      <dsp:nvSpPr>
        <dsp:cNvPr id="0" name=""/>
        <dsp:cNvSpPr/>
      </dsp:nvSpPr>
      <dsp:spPr>
        <a:xfrm>
          <a:off x="0" y="0"/>
          <a:ext cx="3909145" cy="1469731"/>
        </a:xfrm>
        <a:prstGeom prst="roundRect">
          <a:avLst/>
        </a:prstGeom>
        <a:solidFill>
          <a:srgbClr val="F58366">
            <a:alpha val="90000"/>
            <a:hueOff val="0"/>
            <a:satOff val="0"/>
            <a:lumOff val="0"/>
            <a:alphaOff val="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0970" tIns="70485" rIns="140970" bIns="70485" numCol="1" spcCol="1270" anchor="ctr" anchorCtr="0">
          <a:noAutofit/>
        </a:bodyPr>
        <a:lstStyle/>
        <a:p>
          <a:pPr marL="0" lvl="0" indent="0" algn="ctr" defTabSz="1644650">
            <a:lnSpc>
              <a:spcPct val="90000"/>
            </a:lnSpc>
            <a:spcBef>
              <a:spcPct val="0"/>
            </a:spcBef>
            <a:spcAft>
              <a:spcPct val="35000"/>
            </a:spcAft>
            <a:buNone/>
          </a:pPr>
          <a:r>
            <a:rPr lang="en-US" sz="3700" kern="1200" dirty="0">
              <a:solidFill>
                <a:srgbClr val="444C55">
                  <a:lumMod val="50000"/>
                </a:srgbClr>
              </a:solidFill>
              <a:latin typeface="Calibri" panose="020F0502020204030204"/>
              <a:ea typeface="+mn-ea"/>
              <a:cs typeface="+mn-cs"/>
            </a:rPr>
            <a:t>October Webinar</a:t>
          </a:r>
        </a:p>
      </dsp:txBody>
      <dsp:txXfrm>
        <a:off x="71746" y="71746"/>
        <a:ext cx="3765653" cy="1326239"/>
      </dsp:txXfrm>
    </dsp:sp>
    <dsp:sp modelId="{13974F09-DC71-47D2-B001-6C3AAB9B0848}">
      <dsp:nvSpPr>
        <dsp:cNvPr id="0" name=""/>
        <dsp:cNvSpPr/>
      </dsp:nvSpPr>
      <dsp:spPr>
        <a:xfrm>
          <a:off x="3909145" y="1616704"/>
          <a:ext cx="5863717"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17780" rIns="17780" bIns="17780" numCol="1" spcCol="1270" anchor="t" anchorCtr="0">
          <a:noAutofit/>
        </a:bodyPr>
        <a:lstStyle/>
        <a:p>
          <a:pPr marL="285750" lvl="1" indent="-285750" algn="l" defTabSz="1244600">
            <a:lnSpc>
              <a:spcPct val="90000"/>
            </a:lnSpc>
            <a:spcBef>
              <a:spcPct val="0"/>
            </a:spcBef>
            <a:spcAft>
              <a:spcPct val="15000"/>
            </a:spcAft>
            <a:buChar char="•"/>
          </a:pPr>
          <a:r>
            <a:rPr lang="en-US" sz="2800" kern="1200" dirty="0">
              <a:solidFill>
                <a:srgbClr val="444C55">
                  <a:lumMod val="50000"/>
                </a:srgbClr>
              </a:solidFill>
              <a:latin typeface="Calibri" panose="020F0502020204030204"/>
              <a:ea typeface="+mn-ea"/>
              <a:cs typeface="+mn-cs"/>
            </a:rPr>
            <a:t>Combined Nov/Dec call, Perinatal Loss and Trauma Informed Care</a:t>
          </a:r>
        </a:p>
      </dsp:txBody>
      <dsp:txXfrm>
        <a:off x="3909145" y="1800420"/>
        <a:ext cx="5312568" cy="1102299"/>
      </dsp:txXfrm>
    </dsp:sp>
    <dsp:sp modelId="{88249FC4-304A-4C94-9E1B-4CC536F3550B}">
      <dsp:nvSpPr>
        <dsp:cNvPr id="0" name=""/>
        <dsp:cNvSpPr/>
      </dsp:nvSpPr>
      <dsp:spPr>
        <a:xfrm>
          <a:off x="0" y="1616704"/>
          <a:ext cx="3909145" cy="1469731"/>
        </a:xfrm>
        <a:prstGeom prst="roundRect">
          <a:avLst/>
        </a:prstGeom>
        <a:solidFill>
          <a:srgbClr val="F58366">
            <a:alpha val="90000"/>
            <a:hueOff val="0"/>
            <a:satOff val="0"/>
            <a:lumOff val="0"/>
            <a:alphaOff val="-2000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62865" rIns="125730" bIns="62865" numCol="1" spcCol="1270" anchor="ctr" anchorCtr="0">
          <a:noAutofit/>
        </a:bodyPr>
        <a:lstStyle/>
        <a:p>
          <a:pPr marL="0" lvl="0" indent="0" algn="ctr" defTabSz="1466850">
            <a:lnSpc>
              <a:spcPct val="90000"/>
            </a:lnSpc>
            <a:spcBef>
              <a:spcPct val="0"/>
            </a:spcBef>
            <a:spcAft>
              <a:spcPct val="35000"/>
            </a:spcAft>
            <a:buNone/>
          </a:pPr>
          <a:r>
            <a:rPr lang="en-US" sz="3300" kern="1200" dirty="0">
              <a:solidFill>
                <a:srgbClr val="444C55">
                  <a:lumMod val="50000"/>
                </a:srgbClr>
              </a:solidFill>
              <a:latin typeface="Calibri" panose="020F0502020204030204"/>
              <a:ea typeface="+mn-ea"/>
              <a:cs typeface="+mn-cs"/>
            </a:rPr>
            <a:t>*November 30th, 2026, 12:00-1:00pm</a:t>
          </a:r>
        </a:p>
      </dsp:txBody>
      <dsp:txXfrm>
        <a:off x="71746" y="1688450"/>
        <a:ext cx="3765653" cy="1326239"/>
      </dsp:txXfrm>
    </dsp:sp>
    <dsp:sp modelId="{7CA281BD-1326-43C6-B9AC-95C8BC4AF56D}">
      <dsp:nvSpPr>
        <dsp:cNvPr id="0" name=""/>
        <dsp:cNvSpPr/>
      </dsp:nvSpPr>
      <dsp:spPr>
        <a:xfrm>
          <a:off x="3909145" y="3233408"/>
          <a:ext cx="5863717"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17780" rIns="17780" bIns="17780" numCol="1" spcCol="1270" anchor="t" anchorCtr="0">
          <a:noAutofit/>
        </a:bodyPr>
        <a:lstStyle/>
        <a:p>
          <a:pPr marL="285750" lvl="1" indent="-285750" algn="l" defTabSz="1244600">
            <a:lnSpc>
              <a:spcPct val="90000"/>
            </a:lnSpc>
            <a:spcBef>
              <a:spcPct val="0"/>
            </a:spcBef>
            <a:spcAft>
              <a:spcPct val="15000"/>
            </a:spcAft>
            <a:buChar char="•"/>
          </a:pPr>
          <a:r>
            <a:rPr lang="en-US" sz="2800" kern="1200" dirty="0">
              <a:solidFill>
                <a:srgbClr val="444C55">
                  <a:lumMod val="50000"/>
                </a:srgbClr>
              </a:solidFill>
              <a:latin typeface="Calibri" panose="020F0502020204030204"/>
              <a:ea typeface="+mn-ea"/>
              <a:cs typeface="+mn-cs"/>
            </a:rPr>
            <a:t>Happy Holidays!</a:t>
          </a:r>
        </a:p>
      </dsp:txBody>
      <dsp:txXfrm>
        <a:off x="3909145" y="3417124"/>
        <a:ext cx="5312568" cy="1102299"/>
      </dsp:txXfrm>
    </dsp:sp>
    <dsp:sp modelId="{00C2715E-C1C4-431A-A474-ADAD24D8C0C3}">
      <dsp:nvSpPr>
        <dsp:cNvPr id="0" name=""/>
        <dsp:cNvSpPr/>
      </dsp:nvSpPr>
      <dsp:spPr>
        <a:xfrm>
          <a:off x="0" y="3233408"/>
          <a:ext cx="3909145" cy="1469731"/>
        </a:xfrm>
        <a:prstGeom prst="roundRect">
          <a:avLst/>
        </a:prstGeom>
        <a:solidFill>
          <a:srgbClr val="F58366">
            <a:alpha val="90000"/>
            <a:hueOff val="0"/>
            <a:satOff val="0"/>
            <a:lumOff val="0"/>
            <a:alphaOff val="-4000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62865" rIns="125730" bIns="62865" numCol="1" spcCol="1270" anchor="ctr" anchorCtr="0">
          <a:noAutofit/>
        </a:bodyPr>
        <a:lstStyle/>
        <a:p>
          <a:pPr marL="0" lvl="0" indent="0" algn="ctr" defTabSz="1466850">
            <a:lnSpc>
              <a:spcPct val="90000"/>
            </a:lnSpc>
            <a:spcBef>
              <a:spcPct val="0"/>
            </a:spcBef>
            <a:spcAft>
              <a:spcPct val="35000"/>
            </a:spcAft>
            <a:buNone/>
          </a:pPr>
          <a:r>
            <a:rPr lang="en-US" sz="3300" kern="1200" dirty="0">
              <a:solidFill>
                <a:srgbClr val="444C55">
                  <a:lumMod val="50000"/>
                </a:srgbClr>
              </a:solidFill>
              <a:latin typeface="Calibri" panose="020F0502020204030204"/>
              <a:ea typeface="+mn-ea"/>
              <a:cs typeface="+mn-cs"/>
            </a:rPr>
            <a:t>December Webinar</a:t>
          </a:r>
        </a:p>
      </dsp:txBody>
      <dsp:txXfrm>
        <a:off x="71746" y="3305154"/>
        <a:ext cx="3765653" cy="1326239"/>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D9BB57-0714-4EF8-8145-67675FC787B5}">
      <dsp:nvSpPr>
        <dsp:cNvPr id="0" name=""/>
        <dsp:cNvSpPr/>
      </dsp:nvSpPr>
      <dsp:spPr>
        <a:xfrm>
          <a:off x="0" y="189367"/>
          <a:ext cx="2789489" cy="1673693"/>
        </a:xfrm>
        <a:prstGeom prst="rect">
          <a:avLst/>
        </a:prstGeom>
        <a:solidFill>
          <a:schemeClr val="accent6">
            <a:shade val="8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kern="1200" dirty="0">
              <a:solidFill>
                <a:schemeClr val="tx1">
                  <a:lumMod val="50000"/>
                </a:schemeClr>
              </a:solidFill>
            </a:rPr>
            <a:t>Early screening for all pregnant women (SBIRT)</a:t>
          </a:r>
        </a:p>
      </dsp:txBody>
      <dsp:txXfrm>
        <a:off x="0" y="189367"/>
        <a:ext cx="2789489" cy="1673693"/>
      </dsp:txXfrm>
    </dsp:sp>
    <dsp:sp modelId="{F48E233C-1262-480D-9488-C23C9C4CABC9}">
      <dsp:nvSpPr>
        <dsp:cNvPr id="0" name=""/>
        <dsp:cNvSpPr/>
      </dsp:nvSpPr>
      <dsp:spPr>
        <a:xfrm>
          <a:off x="3068438" y="189367"/>
          <a:ext cx="2789489" cy="1673693"/>
        </a:xfrm>
        <a:prstGeom prst="rect">
          <a:avLst/>
        </a:prstGeom>
        <a:solidFill>
          <a:schemeClr val="accent6">
            <a:shade val="80000"/>
            <a:hueOff val="37524"/>
            <a:satOff val="-2178"/>
            <a:lumOff val="5448"/>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kern="1200" dirty="0">
              <a:solidFill>
                <a:schemeClr val="tx1">
                  <a:lumMod val="50000"/>
                </a:schemeClr>
              </a:solidFill>
            </a:rPr>
            <a:t>Linage to Care: Access to OUD Tx Programs</a:t>
          </a:r>
        </a:p>
      </dsp:txBody>
      <dsp:txXfrm>
        <a:off x="3068438" y="189367"/>
        <a:ext cx="2789489" cy="1673693"/>
      </dsp:txXfrm>
    </dsp:sp>
    <dsp:sp modelId="{08F43D50-F28B-4769-BE8A-0A20255FE219}">
      <dsp:nvSpPr>
        <dsp:cNvPr id="0" name=""/>
        <dsp:cNvSpPr/>
      </dsp:nvSpPr>
      <dsp:spPr>
        <a:xfrm>
          <a:off x="6136876" y="189367"/>
          <a:ext cx="2789489" cy="1673693"/>
        </a:xfrm>
        <a:prstGeom prst="rect">
          <a:avLst/>
        </a:prstGeom>
        <a:solidFill>
          <a:schemeClr val="accent6">
            <a:shade val="80000"/>
            <a:hueOff val="75048"/>
            <a:satOff val="-4356"/>
            <a:lumOff val="10896"/>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kern="1200" dirty="0">
              <a:solidFill>
                <a:schemeClr val="tx1">
                  <a:lumMod val="50000"/>
                </a:schemeClr>
              </a:solidFill>
            </a:rPr>
            <a:t>Optimize Care for Women with OUD: Best practices in clinical care</a:t>
          </a:r>
        </a:p>
      </dsp:txBody>
      <dsp:txXfrm>
        <a:off x="6136876" y="189367"/>
        <a:ext cx="2789489" cy="1673693"/>
      </dsp:txXfrm>
    </dsp:sp>
    <dsp:sp modelId="{62F37BEF-4478-4C7C-86A0-AA65EE1640B8}">
      <dsp:nvSpPr>
        <dsp:cNvPr id="0" name=""/>
        <dsp:cNvSpPr/>
      </dsp:nvSpPr>
      <dsp:spPr>
        <a:xfrm>
          <a:off x="0" y="2142010"/>
          <a:ext cx="2789489" cy="1673693"/>
        </a:xfrm>
        <a:prstGeom prst="rect">
          <a:avLst/>
        </a:prstGeom>
        <a:solidFill>
          <a:schemeClr val="accent6">
            <a:shade val="80000"/>
            <a:hueOff val="112573"/>
            <a:satOff val="-6533"/>
            <a:lumOff val="16343"/>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kern="1200" dirty="0">
              <a:solidFill>
                <a:schemeClr val="tx1">
                  <a:lumMod val="50000"/>
                </a:schemeClr>
              </a:solidFill>
            </a:rPr>
            <a:t>Provider education</a:t>
          </a:r>
        </a:p>
      </dsp:txBody>
      <dsp:txXfrm>
        <a:off x="0" y="2142010"/>
        <a:ext cx="2789489" cy="1673693"/>
      </dsp:txXfrm>
    </dsp:sp>
    <dsp:sp modelId="{E9FCC869-0CA1-403C-8261-772A44105C5B}">
      <dsp:nvSpPr>
        <dsp:cNvPr id="0" name=""/>
        <dsp:cNvSpPr/>
      </dsp:nvSpPr>
      <dsp:spPr>
        <a:xfrm>
          <a:off x="3068438" y="2142010"/>
          <a:ext cx="2789489" cy="1673693"/>
        </a:xfrm>
        <a:prstGeom prst="rect">
          <a:avLst/>
        </a:prstGeom>
        <a:solidFill>
          <a:schemeClr val="accent6">
            <a:shade val="80000"/>
            <a:hueOff val="150097"/>
            <a:satOff val="-8711"/>
            <a:lumOff val="21791"/>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kern="1200" dirty="0">
              <a:solidFill>
                <a:schemeClr val="tx1">
                  <a:lumMod val="50000"/>
                </a:schemeClr>
              </a:solidFill>
            </a:rPr>
            <a:t>Patient education and engagement </a:t>
          </a:r>
        </a:p>
      </dsp:txBody>
      <dsp:txXfrm>
        <a:off x="3068438" y="2142010"/>
        <a:ext cx="2789489" cy="1673693"/>
      </dsp:txXfrm>
    </dsp:sp>
    <dsp:sp modelId="{D4AD2DDC-D9A6-43C7-A921-2726617D2B46}">
      <dsp:nvSpPr>
        <dsp:cNvPr id="0" name=""/>
        <dsp:cNvSpPr/>
      </dsp:nvSpPr>
      <dsp:spPr>
        <a:xfrm>
          <a:off x="6136876" y="2142010"/>
          <a:ext cx="2789489" cy="1673693"/>
        </a:xfrm>
        <a:prstGeom prst="rect">
          <a:avLst/>
        </a:prstGeom>
        <a:solidFill>
          <a:schemeClr val="accent6">
            <a:shade val="80000"/>
            <a:hueOff val="187621"/>
            <a:satOff val="-10889"/>
            <a:lumOff val="27239"/>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kern="1200" dirty="0">
              <a:solidFill>
                <a:schemeClr val="tx1">
                  <a:lumMod val="50000"/>
                </a:schemeClr>
              </a:solidFill>
            </a:rPr>
            <a:t>Prevention</a:t>
          </a:r>
        </a:p>
      </dsp:txBody>
      <dsp:txXfrm>
        <a:off x="6136876" y="2142010"/>
        <a:ext cx="2789489" cy="1673693"/>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F4A8ED2-AC37-4725-A5F9-EDA0E3D45616}">
      <dsp:nvSpPr>
        <dsp:cNvPr id="0" name=""/>
        <dsp:cNvSpPr/>
      </dsp:nvSpPr>
      <dsp:spPr>
        <a:xfrm>
          <a:off x="3909145" y="0"/>
          <a:ext cx="5863717"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17780" rIns="17780" bIns="17780" numCol="1" spcCol="1270" anchor="t" anchorCtr="0">
          <a:noAutofit/>
        </a:bodyPr>
        <a:lstStyle/>
        <a:p>
          <a:pPr marL="285750" lvl="1" indent="-285750" algn="l" defTabSz="1244600">
            <a:lnSpc>
              <a:spcPct val="90000"/>
            </a:lnSpc>
            <a:spcBef>
              <a:spcPct val="0"/>
            </a:spcBef>
            <a:spcAft>
              <a:spcPct val="15000"/>
            </a:spcAft>
            <a:buChar char="•"/>
          </a:pPr>
          <a:r>
            <a:rPr lang="en-US" sz="2800" b="0" kern="1200" dirty="0">
              <a:solidFill>
                <a:srgbClr val="444C55">
                  <a:lumMod val="50000"/>
                </a:srgbClr>
              </a:solidFill>
              <a:latin typeface="Calibri" panose="020F0502020204030204"/>
              <a:ea typeface="+mn-ea"/>
              <a:cs typeface="+mn-cs"/>
            </a:rPr>
            <a:t>No October webinar, See you at Annual Conference!</a:t>
          </a:r>
          <a:endParaRPr lang="en-US" sz="2800" kern="1200" dirty="0">
            <a:solidFill>
              <a:srgbClr val="444C55">
                <a:lumMod val="50000"/>
              </a:srgbClr>
            </a:solidFill>
            <a:latin typeface="Calibri" panose="020F0502020204030204"/>
            <a:ea typeface="+mn-ea"/>
            <a:cs typeface="+mn-cs"/>
          </a:endParaRPr>
        </a:p>
      </dsp:txBody>
      <dsp:txXfrm>
        <a:off x="3909145" y="183716"/>
        <a:ext cx="5312568" cy="1102299"/>
      </dsp:txXfrm>
    </dsp:sp>
    <dsp:sp modelId="{86E78A0D-591C-47E6-A57D-0D04181CB640}">
      <dsp:nvSpPr>
        <dsp:cNvPr id="0" name=""/>
        <dsp:cNvSpPr/>
      </dsp:nvSpPr>
      <dsp:spPr>
        <a:xfrm>
          <a:off x="0" y="0"/>
          <a:ext cx="3909145" cy="1469731"/>
        </a:xfrm>
        <a:prstGeom prst="roundRect">
          <a:avLst/>
        </a:prstGeom>
        <a:solidFill>
          <a:srgbClr val="F58366">
            <a:alpha val="90000"/>
            <a:hueOff val="0"/>
            <a:satOff val="0"/>
            <a:lumOff val="0"/>
            <a:alphaOff val="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0970" tIns="70485" rIns="140970" bIns="70485" numCol="1" spcCol="1270" anchor="ctr" anchorCtr="0">
          <a:noAutofit/>
        </a:bodyPr>
        <a:lstStyle/>
        <a:p>
          <a:pPr marL="0" lvl="0" indent="0" algn="ctr" defTabSz="1644650">
            <a:lnSpc>
              <a:spcPct val="90000"/>
            </a:lnSpc>
            <a:spcBef>
              <a:spcPct val="0"/>
            </a:spcBef>
            <a:spcAft>
              <a:spcPct val="35000"/>
            </a:spcAft>
            <a:buNone/>
          </a:pPr>
          <a:r>
            <a:rPr lang="en-US" sz="3700" kern="1200" dirty="0">
              <a:solidFill>
                <a:srgbClr val="444C55">
                  <a:lumMod val="50000"/>
                </a:srgbClr>
              </a:solidFill>
              <a:latin typeface="Calibri" panose="020F0502020204030204"/>
              <a:ea typeface="+mn-ea"/>
              <a:cs typeface="+mn-cs"/>
            </a:rPr>
            <a:t>October Webinar</a:t>
          </a:r>
        </a:p>
      </dsp:txBody>
      <dsp:txXfrm>
        <a:off x="71746" y="71746"/>
        <a:ext cx="3765653" cy="1326239"/>
      </dsp:txXfrm>
    </dsp:sp>
    <dsp:sp modelId="{13974F09-DC71-47D2-B001-6C3AAB9B0848}">
      <dsp:nvSpPr>
        <dsp:cNvPr id="0" name=""/>
        <dsp:cNvSpPr/>
      </dsp:nvSpPr>
      <dsp:spPr>
        <a:xfrm>
          <a:off x="3909145" y="1616704"/>
          <a:ext cx="5863717"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17780" rIns="17780" bIns="17780" numCol="1" spcCol="1270" anchor="t" anchorCtr="0">
          <a:noAutofit/>
        </a:bodyPr>
        <a:lstStyle/>
        <a:p>
          <a:pPr marL="285750" lvl="1" indent="-285750" algn="l" defTabSz="1244600">
            <a:lnSpc>
              <a:spcPct val="90000"/>
            </a:lnSpc>
            <a:spcBef>
              <a:spcPct val="0"/>
            </a:spcBef>
            <a:spcAft>
              <a:spcPct val="15000"/>
            </a:spcAft>
            <a:buChar char="•"/>
          </a:pPr>
          <a:r>
            <a:rPr lang="en-US" sz="2800" kern="1200" dirty="0">
              <a:solidFill>
                <a:srgbClr val="444C55">
                  <a:lumMod val="50000"/>
                </a:srgbClr>
              </a:solidFill>
              <a:latin typeface="Calibri" panose="020F0502020204030204"/>
              <a:ea typeface="+mn-ea"/>
              <a:cs typeface="+mn-cs"/>
            </a:rPr>
            <a:t>Combined Nov/Dec call, Perinatal Loss and Trauma Informed Care</a:t>
          </a:r>
        </a:p>
      </dsp:txBody>
      <dsp:txXfrm>
        <a:off x="3909145" y="1800420"/>
        <a:ext cx="5312568" cy="1102299"/>
      </dsp:txXfrm>
    </dsp:sp>
    <dsp:sp modelId="{88249FC4-304A-4C94-9E1B-4CC536F3550B}">
      <dsp:nvSpPr>
        <dsp:cNvPr id="0" name=""/>
        <dsp:cNvSpPr/>
      </dsp:nvSpPr>
      <dsp:spPr>
        <a:xfrm>
          <a:off x="0" y="1616704"/>
          <a:ext cx="3909145" cy="1469731"/>
        </a:xfrm>
        <a:prstGeom prst="roundRect">
          <a:avLst/>
        </a:prstGeom>
        <a:solidFill>
          <a:srgbClr val="F58366">
            <a:alpha val="90000"/>
            <a:hueOff val="0"/>
            <a:satOff val="0"/>
            <a:lumOff val="0"/>
            <a:alphaOff val="-2000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62865" rIns="125730" bIns="62865" numCol="1" spcCol="1270" anchor="ctr" anchorCtr="0">
          <a:noAutofit/>
        </a:bodyPr>
        <a:lstStyle/>
        <a:p>
          <a:pPr marL="0" lvl="0" indent="0" algn="ctr" defTabSz="1466850">
            <a:lnSpc>
              <a:spcPct val="90000"/>
            </a:lnSpc>
            <a:spcBef>
              <a:spcPct val="0"/>
            </a:spcBef>
            <a:spcAft>
              <a:spcPct val="35000"/>
            </a:spcAft>
            <a:buNone/>
          </a:pPr>
          <a:r>
            <a:rPr lang="en-US" sz="3300" kern="1200" dirty="0">
              <a:solidFill>
                <a:srgbClr val="444C55">
                  <a:lumMod val="50000"/>
                </a:srgbClr>
              </a:solidFill>
              <a:latin typeface="Calibri" panose="020F0502020204030204"/>
              <a:ea typeface="+mn-ea"/>
              <a:cs typeface="+mn-cs"/>
            </a:rPr>
            <a:t>*November 30th, 2026, 12:00-1:00pm</a:t>
          </a:r>
        </a:p>
      </dsp:txBody>
      <dsp:txXfrm>
        <a:off x="71746" y="1688450"/>
        <a:ext cx="3765653" cy="1326239"/>
      </dsp:txXfrm>
    </dsp:sp>
    <dsp:sp modelId="{7CA281BD-1326-43C6-B9AC-95C8BC4AF56D}">
      <dsp:nvSpPr>
        <dsp:cNvPr id="0" name=""/>
        <dsp:cNvSpPr/>
      </dsp:nvSpPr>
      <dsp:spPr>
        <a:xfrm>
          <a:off x="3909145" y="3233408"/>
          <a:ext cx="5863717" cy="1469731"/>
        </a:xfrm>
        <a:prstGeom prst="rightArrow">
          <a:avLst>
            <a:gd name="adj1" fmla="val 75000"/>
            <a:gd name="adj2" fmla="val 50000"/>
          </a:avLst>
        </a:prstGeom>
        <a:solidFill>
          <a:srgbClr val="F58366">
            <a:alpha val="90000"/>
            <a:tint val="40000"/>
            <a:hueOff val="0"/>
            <a:satOff val="0"/>
            <a:lumOff val="0"/>
            <a:alphaOff val="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7780" tIns="17780" rIns="17780" bIns="17780" numCol="1" spcCol="1270" anchor="t" anchorCtr="0">
          <a:noAutofit/>
        </a:bodyPr>
        <a:lstStyle/>
        <a:p>
          <a:pPr marL="285750" lvl="1" indent="-285750" algn="l" defTabSz="1244600">
            <a:lnSpc>
              <a:spcPct val="90000"/>
            </a:lnSpc>
            <a:spcBef>
              <a:spcPct val="0"/>
            </a:spcBef>
            <a:spcAft>
              <a:spcPct val="15000"/>
            </a:spcAft>
            <a:buChar char="•"/>
          </a:pPr>
          <a:r>
            <a:rPr lang="en-US" sz="2800" kern="1200" dirty="0">
              <a:solidFill>
                <a:srgbClr val="444C55">
                  <a:lumMod val="50000"/>
                </a:srgbClr>
              </a:solidFill>
              <a:latin typeface="Calibri" panose="020F0502020204030204"/>
              <a:ea typeface="+mn-ea"/>
              <a:cs typeface="+mn-cs"/>
            </a:rPr>
            <a:t>Happy Holidays!</a:t>
          </a:r>
        </a:p>
      </dsp:txBody>
      <dsp:txXfrm>
        <a:off x="3909145" y="3417124"/>
        <a:ext cx="5312568" cy="1102299"/>
      </dsp:txXfrm>
    </dsp:sp>
    <dsp:sp modelId="{00C2715E-C1C4-431A-A474-ADAD24D8C0C3}">
      <dsp:nvSpPr>
        <dsp:cNvPr id="0" name=""/>
        <dsp:cNvSpPr/>
      </dsp:nvSpPr>
      <dsp:spPr>
        <a:xfrm>
          <a:off x="0" y="3233408"/>
          <a:ext cx="3909145" cy="1469731"/>
        </a:xfrm>
        <a:prstGeom prst="roundRect">
          <a:avLst/>
        </a:prstGeom>
        <a:solidFill>
          <a:srgbClr val="F58366">
            <a:alpha val="90000"/>
            <a:hueOff val="0"/>
            <a:satOff val="0"/>
            <a:lumOff val="0"/>
            <a:alphaOff val="-40000"/>
          </a:srgbClr>
        </a:solidFill>
        <a:ln w="12700" cap="flat" cmpd="sng" algn="ctr">
          <a:solidFill>
            <a:srgbClr val="FFFFFF">
              <a:hueOff val="0"/>
              <a:satOff val="0"/>
              <a:lumOff val="0"/>
              <a:alphaOff val="0"/>
            </a:srgb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5730" tIns="62865" rIns="125730" bIns="62865" numCol="1" spcCol="1270" anchor="ctr" anchorCtr="0">
          <a:noAutofit/>
        </a:bodyPr>
        <a:lstStyle/>
        <a:p>
          <a:pPr marL="0" lvl="0" indent="0" algn="ctr" defTabSz="1466850">
            <a:lnSpc>
              <a:spcPct val="90000"/>
            </a:lnSpc>
            <a:spcBef>
              <a:spcPct val="0"/>
            </a:spcBef>
            <a:spcAft>
              <a:spcPct val="35000"/>
            </a:spcAft>
            <a:buNone/>
          </a:pPr>
          <a:r>
            <a:rPr lang="en-US" sz="3300" kern="1200" dirty="0">
              <a:solidFill>
                <a:srgbClr val="444C55">
                  <a:lumMod val="50000"/>
                </a:srgbClr>
              </a:solidFill>
              <a:latin typeface="Calibri" panose="020F0502020204030204"/>
              <a:ea typeface="+mn-ea"/>
              <a:cs typeface="+mn-cs"/>
            </a:rPr>
            <a:t>December Webinar</a:t>
          </a:r>
        </a:p>
      </dsp:txBody>
      <dsp:txXfrm>
        <a:off x="71746" y="3305154"/>
        <a:ext cx="3765653" cy="1326239"/>
      </dsp:txXfrm>
    </dsp:sp>
  </dsp:spTree>
</dsp:drawing>
</file>

<file path=ppt/diagrams/layout1.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2">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3">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NoLn">
    <dgm:scene3d>
      <a:camera prst="orthographicFront"/>
      <a:lightRig rig="threePt" dir="t"/>
    </dgm:scene3d>
    <dgm:sp3d/>
    <dgm:txPr/>
    <dgm:style>
      <a:lnRef idx="1">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NoLn">
    <dgm:scene3d>
      <a:camera prst="orthographicFront"/>
      <a:lightRig rig="threePt" dir="t"/>
    </dgm:scene3d>
    <dgm:sp3d/>
    <dgm:txPr/>
    <dgm:style>
      <a:lnRef idx="1">
        <a:scrgbClr r="0" g="0" b="0"/>
      </a:lnRef>
      <a:fillRef idx="1">
        <a:scrgbClr r="0" g="0" b="0"/>
      </a:fillRef>
      <a:effectRef idx="0">
        <a:scrgbClr r="0" g="0" b="0"/>
      </a:effectRef>
      <a:fontRef idx="minor">
        <a:schemeClr val="lt1"/>
      </a:fontRef>
    </dgm:style>
  </dgm:styleLbl>
  <dgm:styleLbl name="ltNode1NoLn">
    <dgm:scene3d>
      <a:camera prst="orthographicFront"/>
      <a:lightRig rig="threePt" dir="t"/>
    </dgm:scene3d>
    <dgm:sp3d/>
    <dgm:txPr/>
    <dgm:style>
      <a:lnRef idx="1">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NoLn">
    <dgm:scene3d>
      <a:camera prst="orthographicFront"/>
      <a:lightRig rig="threePt" dir="t"/>
    </dgm:scene3d>
    <dgm:sp3d/>
    <dgm:txPr/>
    <dgm:style>
      <a:lnRef idx="1">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NoLn">
    <dgm:scene3d>
      <a:camera prst="orthographicFront"/>
      <a:lightRig rig="threePt" dir="t"/>
    </dgm:scene3d>
    <dgm:sp3d/>
    <dgm:txPr/>
    <dgm:style>
      <a:lnRef idx="1">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NoLn">
    <dgm:scene3d>
      <a:camera prst="orthographicFront"/>
      <a:lightRig rig="threePt" dir="t"/>
    </dgm:scene3d>
    <dgm:sp3d/>
    <dgm:txPr/>
    <dgm:style>
      <a:lnRef idx="1">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revTxLt">
    <dgm:scene3d>
      <a:camera prst="orthographicFront"/>
      <a:lightRig rig="threePt" dir="t"/>
    </dgm:scene3d>
    <dgm:sp3d/>
    <dgm:txPr/>
    <dgm:style>
      <a:lnRef idx="0">
        <a:scrgbClr r="0" g="0" b="0"/>
      </a:lnRef>
      <a:fillRef idx="0">
        <a:scrgbClr r="0" g="0" b="0"/>
      </a:fillRef>
      <a:effectRef idx="0">
        <a:scrgbClr r="0" g="0" b="0"/>
      </a:effectRef>
      <a:fontRef idx="minor">
        <a:schemeClr val="lt1"/>
      </a:fontRef>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2">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0.09035</cdr:x>
      <cdr:y>0.20002</cdr:y>
    </cdr:from>
    <cdr:to>
      <cdr:x>0.93041</cdr:x>
      <cdr:y>0.38269</cdr:y>
    </cdr:to>
    <cdr:cxnSp macro="">
      <cdr:nvCxnSpPr>
        <cdr:cNvPr id="2" name="Straight Arrow Connector 1">
          <a:extLst xmlns:a="http://schemas.openxmlformats.org/drawingml/2006/main">
            <a:ext uri="{FF2B5EF4-FFF2-40B4-BE49-F238E27FC236}">
              <a16:creationId xmlns:a16="http://schemas.microsoft.com/office/drawing/2014/main" id="{0CB2AB48-8786-46E9-AF42-9C7D3C975337}"/>
            </a:ext>
          </a:extLst>
        </cdr:cNvPr>
        <cdr:cNvCxnSpPr>
          <a:cxnSpLocks xmlns:a="http://schemas.openxmlformats.org/drawingml/2006/main"/>
        </cdr:cNvCxnSpPr>
      </cdr:nvCxnSpPr>
      <cdr:spPr>
        <a:xfrm xmlns:a="http://schemas.openxmlformats.org/drawingml/2006/main" flipV="1">
          <a:off x="667756" y="1069509"/>
          <a:ext cx="6208922" cy="976706"/>
        </a:xfrm>
        <a:prstGeom xmlns:a="http://schemas.openxmlformats.org/drawingml/2006/main" prst="straightConnector1">
          <a:avLst/>
        </a:prstGeom>
        <a:ln xmlns:a="http://schemas.openxmlformats.org/drawingml/2006/main" w="57150">
          <a:tailEnd type="triangle"/>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0.46097</cdr:x>
      <cdr:y>0.19325</cdr:y>
    </cdr:from>
    <cdr:to>
      <cdr:x>0.78452</cdr:x>
      <cdr:y>0.26232</cdr:y>
    </cdr:to>
    <cdr:sp macro="" textlink="">
      <cdr:nvSpPr>
        <cdr:cNvPr id="3" name="TextBox 16">
          <a:extLst xmlns:a="http://schemas.openxmlformats.org/drawingml/2006/main">
            <a:ext uri="{FF2B5EF4-FFF2-40B4-BE49-F238E27FC236}">
              <a16:creationId xmlns:a16="http://schemas.microsoft.com/office/drawing/2014/main" id="{566F4784-87DD-4EEC-BFE2-C6B29914AAE6}"/>
            </a:ext>
          </a:extLst>
        </cdr:cNvPr>
        <cdr:cNvSpPr txBox="1"/>
      </cdr:nvSpPr>
      <cdr:spPr>
        <a:xfrm xmlns:a="http://schemas.openxmlformats.org/drawingml/2006/main" rot="21147764">
          <a:off x="3407061" y="1033288"/>
          <a:ext cx="2391350"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en-US" dirty="0">
              <a:solidFill>
                <a:schemeClr val="tx2"/>
              </a:solidFill>
            </a:rPr>
            <a:t>Steady Progress!</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FADCD2C-41B0-4829-95D9-3546976769A3}" type="datetimeFigureOut">
              <a:rPr lang="en-US" smtClean="0"/>
              <a:t>9/30/2026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6A21AFC-CF94-4FBD-8807-E7C17F961889}" type="slidenum">
              <a:rPr lang="en-US" smtClean="0"/>
              <a:t>‹#›</a:t>
            </a:fld>
            <a:endParaRPr lang="en-US"/>
          </a:p>
        </p:txBody>
      </p:sp>
    </p:spTree>
    <p:extLst>
      <p:ext uri="{BB962C8B-B14F-4D97-AF65-F5344CB8AC3E}">
        <p14:creationId xmlns:p14="http://schemas.microsoft.com/office/powerpoint/2010/main" val="4098144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3" Type="http://schemas.openxmlformats.org/officeDocument/2006/relationships/hyperlink" Target="https://www.dhs.state.il.us/page.aspx?item=58142" TargetMode="External"/><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3" Type="http://schemas.openxmlformats.org/officeDocument/2006/relationships/hyperlink" Target="https://youtube.com/playlist?list=PLjSociu8cP5BORsO-PchexFaKWiwLEOft&amp;si=MSzZsrsG6O71WLLo" TargetMode="External"/><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1773946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95"/>
        <p:cNvGrpSpPr/>
        <p:nvPr/>
      </p:nvGrpSpPr>
      <p:grpSpPr>
        <a:xfrm>
          <a:off x="0" y="0"/>
          <a:ext cx="0" cy="0"/>
          <a:chOff x="0" y="0"/>
          <a:chExt cx="0" cy="0"/>
        </a:xfrm>
      </p:grpSpPr>
      <p:sp>
        <p:nvSpPr>
          <p:cNvPr id="4196" name="Google Shape;4196;p4:notes"/>
          <p:cNvSpPr txBox="1">
            <a:spLocks noGrp="1"/>
          </p:cNvSpPr>
          <p:nvPr>
            <p:ph type="body" idx="1"/>
          </p:nvPr>
        </p:nvSpPr>
        <p:spPr>
          <a:xfrm>
            <a:off x="1219200" y="3257550"/>
            <a:ext cx="9753600" cy="3086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4197" name="Google Shape;4197;p4:notes"/>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12B3AA43-EB8A-4908-A7DD-E6005CC1C855}"/>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4624A411-F42C-4DBB-B1DF-6E6A44FA0C65}"/>
              </a:ext>
            </a:extLst>
          </p:cNvPr>
          <p:cNvSpPr>
            <a:spLocks noGrp="1" noRot="1" noChangeAspect="1"/>
          </p:cNvSpPr>
          <p:nvPr>
            <p:ph type="sldImg"/>
          </p:nvPr>
        </p:nvSpPr>
        <p:spPr>
          <a:xfrm>
            <a:off x="2290763" y="512763"/>
            <a:ext cx="4562475" cy="2566987"/>
          </a:xfrm>
        </p:spPr>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3"/>
        <p:cNvGrpSpPr/>
        <p:nvPr/>
      </p:nvGrpSpPr>
      <p:grpSpPr>
        <a:xfrm>
          <a:off x="0" y="0"/>
          <a:ext cx="0" cy="0"/>
          <a:chOff x="0" y="0"/>
          <a:chExt cx="0" cy="0"/>
        </a:xfrm>
      </p:grpSpPr>
      <p:sp>
        <p:nvSpPr>
          <p:cNvPr id="364" name="Google Shape;364;p1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65" name="Google Shape;365;p1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66" name="Google Shape;366;p1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6</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6261601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80">
          <a:extLst>
            <a:ext uri="{FF2B5EF4-FFF2-40B4-BE49-F238E27FC236}">
              <a16:creationId xmlns:a16="http://schemas.microsoft.com/office/drawing/2014/main" id="{12E97C63-2359-1F52-FD91-0D4B4342AAD3}"/>
            </a:ext>
          </a:extLst>
        </p:cNvPr>
        <p:cNvGrpSpPr/>
        <p:nvPr/>
      </p:nvGrpSpPr>
      <p:grpSpPr>
        <a:xfrm>
          <a:off x="0" y="0"/>
          <a:ext cx="0" cy="0"/>
          <a:chOff x="0" y="0"/>
          <a:chExt cx="0" cy="0"/>
        </a:xfrm>
      </p:grpSpPr>
      <p:sp>
        <p:nvSpPr>
          <p:cNvPr id="24681" name="Google Shape;24681;p47:notes">
            <a:extLst>
              <a:ext uri="{FF2B5EF4-FFF2-40B4-BE49-F238E27FC236}">
                <a16:creationId xmlns:a16="http://schemas.microsoft.com/office/drawing/2014/main" id="{F7AA7109-7EDE-7F33-7501-1AF36F199D29}"/>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682" name="Google Shape;24682;p47:notes">
            <a:extLst>
              <a:ext uri="{FF2B5EF4-FFF2-40B4-BE49-F238E27FC236}">
                <a16:creationId xmlns:a16="http://schemas.microsoft.com/office/drawing/2014/main" id="{AD1B9842-9985-4BE8-8792-36C776DFC180}"/>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683" name="Google Shape;24683;p47:notes">
            <a:extLst>
              <a:ext uri="{FF2B5EF4-FFF2-40B4-BE49-F238E27FC236}">
                <a16:creationId xmlns:a16="http://schemas.microsoft.com/office/drawing/2014/main" id="{0A52CA12-72D8-BDEE-92DB-10AD91AE1672}"/>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9</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7246398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50"/>
        <p:cNvGrpSpPr/>
        <p:nvPr/>
      </p:nvGrpSpPr>
      <p:grpSpPr>
        <a:xfrm>
          <a:off x="0" y="0"/>
          <a:ext cx="0" cy="0"/>
          <a:chOff x="0" y="0"/>
          <a:chExt cx="0" cy="0"/>
        </a:xfrm>
      </p:grpSpPr>
      <p:sp>
        <p:nvSpPr>
          <p:cNvPr id="6551" name="Google Shape;6551;p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miter lim="800000"/>
            <a:headEnd type="none" w="sm" len="sm"/>
            <a:tailEnd type="none" w="sm" len="sm"/>
          </a:ln>
        </p:spPr>
      </p:sp>
      <p:sp>
        <p:nvSpPr>
          <p:cNvPr id="6552" name="Google Shape;6552;p75:notes"/>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457200" lvl="0" indent="-228600" algn="l" rtl="0">
              <a:lnSpc>
                <a:spcPct val="100000"/>
              </a:lnSpc>
              <a:spcBef>
                <a:spcPts val="0"/>
              </a:spcBef>
              <a:spcAft>
                <a:spcPts val="0"/>
              </a:spcAft>
              <a:buSzPts val="1100"/>
              <a:buNone/>
            </a:pPr>
            <a:endParaRPr/>
          </a:p>
        </p:txBody>
      </p:sp>
      <p:sp>
        <p:nvSpPr>
          <p:cNvPr id="6553" name="Google Shape;6553;p75:notes"/>
          <p:cNvSpPr txBox="1">
            <a:spLocks noGrp="1"/>
          </p:cNvSpPr>
          <p:nvPr>
            <p:ph type="sldNum" idx="12"/>
          </p:nvPr>
        </p:nvSpPr>
        <p:spPr>
          <a:xfrm>
            <a:off x="0" y="0"/>
            <a:ext cx="3000000" cy="30000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US" sz="1400" b="0" i="0" u="none" strike="noStrike" kern="1200" cap="none" spc="0" normalizeH="0" baseline="0" noProof="0">
                <a:ln>
                  <a:noFill/>
                </a:ln>
                <a:solidFill>
                  <a:prstClr val="black"/>
                </a:solidFill>
                <a:effectLst/>
                <a:uLnTx/>
                <a:uFillTx/>
                <a:latin typeface="Calibri"/>
                <a:ea typeface="Calibri"/>
                <a:cs typeface="Calibri"/>
                <a:sym typeface="Calibri"/>
              </a:rPr>
              <a:pPr marL="0" marR="0" lvl="0" indent="0" algn="l" defTabSz="914400" rtl="0" eaLnBrk="1" fontAlgn="auto" latinLnBrk="0" hangingPunct="1">
                <a:lnSpc>
                  <a:spcPct val="100000"/>
                </a:lnSpc>
                <a:spcBef>
                  <a:spcPts val="0"/>
                </a:spcBef>
                <a:spcAft>
                  <a:spcPts val="0"/>
                </a:spcAft>
                <a:buClrTx/>
                <a:buSzTx/>
                <a:buFontTx/>
                <a:buNone/>
                <a:tabLst/>
                <a:defRPr/>
              </a:pPr>
              <a:t>10</a:t>
            </a:fld>
            <a:endParaRPr kumimoji="0" sz="1400" b="0" i="0" u="none" strike="noStrike" kern="1200" cap="none" spc="0" normalizeH="0" baseline="0" noProof="0">
              <a:ln>
                <a:noFill/>
              </a:ln>
              <a:solidFill>
                <a:prstClr val="black"/>
              </a:solidFill>
              <a:effectLst/>
              <a:uLnTx/>
              <a:uFillTx/>
              <a:latin typeface="Calibri"/>
              <a:ea typeface="Calibri"/>
              <a:cs typeface="Calibri"/>
              <a:sym typeface="Calibri"/>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2"/>
        <p:cNvGrpSpPr/>
        <p:nvPr/>
      </p:nvGrpSpPr>
      <p:grpSpPr>
        <a:xfrm>
          <a:off x="0" y="0"/>
          <a:ext cx="0" cy="0"/>
          <a:chOff x="0" y="0"/>
          <a:chExt cx="0" cy="0"/>
        </a:xfrm>
      </p:grpSpPr>
      <p:sp>
        <p:nvSpPr>
          <p:cNvPr id="683" name="Google Shape;683;p1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84" name="Google Shape;684;p1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685" name="Google Shape;685;p1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Tx/>
              <a:buSzPts val="1400"/>
              <a:buFontTx/>
              <a:buNone/>
              <a:tabLst/>
              <a:defRPr/>
            </a:pPr>
            <a:fld id="{00000000-1234-1234-1234-123412341234}"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Arial"/>
                <a:sym typeface="Arial"/>
              </a:rPr>
              <a:pPr marL="0" marR="0" lvl="0" indent="0" algn="r" defTabSz="914400" rtl="0" eaLnBrk="1" fontAlgn="auto" latinLnBrk="0" hangingPunct="1">
                <a:lnSpc>
                  <a:spcPct val="100000"/>
                </a:lnSpc>
                <a:spcBef>
                  <a:spcPts val="0"/>
                </a:spcBef>
                <a:spcAft>
                  <a:spcPts val="0"/>
                </a:spcAft>
                <a:buClrTx/>
                <a:buSzPts val="1400"/>
                <a:buFontTx/>
                <a:buNone/>
                <a:tabLst/>
                <a:defRPr/>
              </a:pPr>
              <a:t>13</a:t>
            </a:fld>
            <a:endParaRPr kumimoji="0" sz="1200" b="0" i="0" u="none" strike="noStrike" kern="1200" cap="none" spc="0" normalizeH="0" baseline="0" noProof="0">
              <a:ln>
                <a:noFill/>
              </a:ln>
              <a:solidFill>
                <a:prstClr val="black"/>
              </a:solidFill>
              <a:effectLst/>
              <a:uLnTx/>
              <a:uFillTx/>
              <a:latin typeface="Calibri" panose="020F0502020204030204"/>
              <a:ea typeface="+mn-ea"/>
              <a:cs typeface="Arial"/>
              <a:sym typeface="Arial"/>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7F551-C747-1F1E-4280-7247E25B6790}"/>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AB34BADA-E1A5-1D30-F66F-3570863E3746}"/>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08519979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2">
          <a:extLst>
            <a:ext uri="{FF2B5EF4-FFF2-40B4-BE49-F238E27FC236}">
              <a16:creationId xmlns:a16="http://schemas.microsoft.com/office/drawing/2014/main" id="{25419946-DC6B-79DF-9609-5491D63D1431}"/>
            </a:ext>
          </a:extLst>
        </p:cNvPr>
        <p:cNvGrpSpPr/>
        <p:nvPr/>
      </p:nvGrpSpPr>
      <p:grpSpPr>
        <a:xfrm>
          <a:off x="0" y="0"/>
          <a:ext cx="0" cy="0"/>
          <a:chOff x="0" y="0"/>
          <a:chExt cx="0" cy="0"/>
        </a:xfrm>
      </p:grpSpPr>
      <p:sp>
        <p:nvSpPr>
          <p:cNvPr id="14623" name="Google Shape;14623;p4:notes">
            <a:extLst>
              <a:ext uri="{FF2B5EF4-FFF2-40B4-BE49-F238E27FC236}">
                <a16:creationId xmlns:a16="http://schemas.microsoft.com/office/drawing/2014/main" id="{C158EF65-9362-D11F-87C5-CC54711DA33F}"/>
              </a:ext>
            </a:extLst>
          </p:cNvPr>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Calibri"/>
              <a:buNone/>
            </a:pPr>
            <a:endParaRPr/>
          </a:p>
        </p:txBody>
      </p:sp>
      <p:sp>
        <p:nvSpPr>
          <p:cNvPr id="14624" name="Google Shape;14624;p4:notes">
            <a:extLst>
              <a:ext uri="{FF2B5EF4-FFF2-40B4-BE49-F238E27FC236}">
                <a16:creationId xmlns:a16="http://schemas.microsoft.com/office/drawing/2014/main" id="{EF1E0671-6FB8-57C2-16B7-9A763DABDEA0}"/>
              </a:ext>
            </a:extLst>
          </p:cNvPr>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63038542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2">
          <a:extLst>
            <a:ext uri="{FF2B5EF4-FFF2-40B4-BE49-F238E27FC236}">
              <a16:creationId xmlns:a16="http://schemas.microsoft.com/office/drawing/2014/main" id="{E0F06ABC-B0B7-EB31-F78E-A05B904E7FE3}"/>
            </a:ext>
          </a:extLst>
        </p:cNvPr>
        <p:cNvGrpSpPr/>
        <p:nvPr/>
      </p:nvGrpSpPr>
      <p:grpSpPr>
        <a:xfrm>
          <a:off x="0" y="0"/>
          <a:ext cx="0" cy="0"/>
          <a:chOff x="0" y="0"/>
          <a:chExt cx="0" cy="0"/>
        </a:xfrm>
      </p:grpSpPr>
      <p:sp>
        <p:nvSpPr>
          <p:cNvPr id="14623" name="Google Shape;14623;p4:notes">
            <a:extLst>
              <a:ext uri="{FF2B5EF4-FFF2-40B4-BE49-F238E27FC236}">
                <a16:creationId xmlns:a16="http://schemas.microsoft.com/office/drawing/2014/main" id="{3B5FD446-D6A3-BB25-4EBA-E12A235F4599}"/>
              </a:ext>
            </a:extLst>
          </p:cNvPr>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Calibri"/>
              <a:buNone/>
            </a:pPr>
            <a:endParaRPr/>
          </a:p>
        </p:txBody>
      </p:sp>
      <p:sp>
        <p:nvSpPr>
          <p:cNvPr id="14624" name="Google Shape;14624;p4:notes">
            <a:extLst>
              <a:ext uri="{FF2B5EF4-FFF2-40B4-BE49-F238E27FC236}">
                <a16:creationId xmlns:a16="http://schemas.microsoft.com/office/drawing/2014/main" id="{8E65F51F-906B-A141-FC09-CD9B7CBACBC0}"/>
              </a:ext>
            </a:extLst>
          </p:cNvPr>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412303612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2">
          <a:extLst>
            <a:ext uri="{FF2B5EF4-FFF2-40B4-BE49-F238E27FC236}">
              <a16:creationId xmlns:a16="http://schemas.microsoft.com/office/drawing/2014/main" id="{28E6E165-05BA-9B13-FBA4-EAFA09F28DA9}"/>
            </a:ext>
          </a:extLst>
        </p:cNvPr>
        <p:cNvGrpSpPr/>
        <p:nvPr/>
      </p:nvGrpSpPr>
      <p:grpSpPr>
        <a:xfrm>
          <a:off x="0" y="0"/>
          <a:ext cx="0" cy="0"/>
          <a:chOff x="0" y="0"/>
          <a:chExt cx="0" cy="0"/>
        </a:xfrm>
      </p:grpSpPr>
      <p:sp>
        <p:nvSpPr>
          <p:cNvPr id="14623" name="Google Shape;14623;p4:notes">
            <a:extLst>
              <a:ext uri="{FF2B5EF4-FFF2-40B4-BE49-F238E27FC236}">
                <a16:creationId xmlns:a16="http://schemas.microsoft.com/office/drawing/2014/main" id="{6C6B129C-EB62-9AA4-13E9-A24B166C63D4}"/>
              </a:ext>
            </a:extLst>
          </p:cNvPr>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Calibri"/>
              <a:buNone/>
            </a:pPr>
            <a:endParaRPr/>
          </a:p>
        </p:txBody>
      </p:sp>
      <p:sp>
        <p:nvSpPr>
          <p:cNvPr id="14624" name="Google Shape;14624;p4:notes">
            <a:extLst>
              <a:ext uri="{FF2B5EF4-FFF2-40B4-BE49-F238E27FC236}">
                <a16:creationId xmlns:a16="http://schemas.microsoft.com/office/drawing/2014/main" id="{B6EC6009-96DF-F038-745E-2D6A9630EC91}"/>
              </a:ext>
            </a:extLst>
          </p:cNvPr>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18042571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957">
          <a:extLst>
            <a:ext uri="{FF2B5EF4-FFF2-40B4-BE49-F238E27FC236}">
              <a16:creationId xmlns:a16="http://schemas.microsoft.com/office/drawing/2014/main" id="{A0A4E61D-574E-E0DA-1701-A7D9EAF751BE}"/>
            </a:ext>
          </a:extLst>
        </p:cNvPr>
        <p:cNvGrpSpPr/>
        <p:nvPr/>
      </p:nvGrpSpPr>
      <p:grpSpPr>
        <a:xfrm>
          <a:off x="0" y="0"/>
          <a:ext cx="0" cy="0"/>
          <a:chOff x="0" y="0"/>
          <a:chExt cx="0" cy="0"/>
        </a:xfrm>
      </p:grpSpPr>
      <p:sp>
        <p:nvSpPr>
          <p:cNvPr id="51958" name="Google Shape;51958;p21:notes">
            <a:extLst>
              <a:ext uri="{FF2B5EF4-FFF2-40B4-BE49-F238E27FC236}">
                <a16:creationId xmlns:a16="http://schemas.microsoft.com/office/drawing/2014/main" id="{1D6B5851-B3C5-CA1C-7200-E9ECD53BD02A}"/>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51959" name="Google Shape;51959;p21:notes">
            <a:extLst>
              <a:ext uri="{FF2B5EF4-FFF2-40B4-BE49-F238E27FC236}">
                <a16:creationId xmlns:a16="http://schemas.microsoft.com/office/drawing/2014/main" id="{EC72DE5B-F176-3622-55ED-15EEA55A3144}"/>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412483874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446DDF8-E438-C896-C62F-75E974C5B9CD}"/>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03445FE7-CA59-6492-7105-3D331629B13E}"/>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599A7DCA-C86C-FFD0-6B97-8F248380D8B6}"/>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56401749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E013DB-86F5-CACB-B7CB-2EF444AD007D}"/>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A66621D6-30A2-7E2D-1F88-5F90C7F8BE89}"/>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0585217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66"/>
        <p:cNvGrpSpPr/>
        <p:nvPr/>
      </p:nvGrpSpPr>
      <p:grpSpPr>
        <a:xfrm>
          <a:off x="0" y="0"/>
          <a:ext cx="0" cy="0"/>
          <a:chOff x="0" y="0"/>
          <a:chExt cx="0" cy="0"/>
        </a:xfrm>
      </p:grpSpPr>
      <p:sp>
        <p:nvSpPr>
          <p:cNvPr id="24367" name="Google Shape;24367;p3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368" name="Google Shape;24368;p3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369" name="Google Shape;24369;p3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22</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6CB973-714E-C62B-D731-C9FD8283401A}"/>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3C1BE53F-6DEC-E27D-0B79-B11DF793E757}"/>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5192533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94D8E88-444E-D097-5BF2-FBA84E506910}"/>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2A6239B2-B492-555E-B037-E166AA07AA2F}"/>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BD35FE18-9A8C-17EE-B229-51AA49066C43}"/>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16401581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4E00B345-7443-BA75-4B49-B421DAD04913}"/>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1DED6358-C1C7-93D8-886E-F0F4372D1FF1}"/>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13F762E8-AB99-E551-0086-AB0A595D218A}"/>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370522063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5565723F-69D3-C4B7-F740-5623B8D681BA}"/>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7D4063FD-36BB-9D7C-DA8A-20B0A4EA4809}"/>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6265020E-42E1-9986-0353-C33372FE07AC}"/>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19443975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446DE43A-952F-BF17-3A56-A8F3743EEDEF}"/>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BF719C98-3607-649D-29DE-C32D564574DA}"/>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E17B6D6A-9282-65E9-79B6-403C89327175}"/>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357442158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406EAD-958B-6119-1FCE-6110125566CD}"/>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1048B0BA-9157-71AC-E3B5-5E39A8C5059D}"/>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27213807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5F7B64C6-CE29-0CBE-F6E9-72A351823BBB}"/>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2578D338-0A58-7316-8C4A-BADEC30AC834}"/>
              </a:ext>
            </a:extLst>
          </p:cNvPr>
          <p:cNvSpPr txBox="1">
            <a:spLocks noGrp="1"/>
          </p:cNvSpPr>
          <p:nvPr>
            <p:ph type="body" sz="quarter" idx="1"/>
          </p:nvPr>
        </p:nvSpPr>
        <p:spPr>
          <a:xfrm>
            <a:off x="914400" y="3251204"/>
            <a:ext cx="7315200" cy="3081335"/>
          </a:xfrm>
        </p:spPr>
        <p:txBody>
          <a:bodyPr lIns="91421" tIns="45701" rIns="91421" bIns="45701"/>
          <a:lstStyle/>
          <a:p>
            <a:endParaRPr lang="en-US" dirty="0"/>
          </a:p>
        </p:txBody>
      </p:sp>
      <p:sp>
        <p:nvSpPr>
          <p:cNvPr id="3" name="Google Shape;123;p3:notes">
            <a:extLst>
              <a:ext uri="{FF2B5EF4-FFF2-40B4-BE49-F238E27FC236}">
                <a16:creationId xmlns:a16="http://schemas.microsoft.com/office/drawing/2014/main" id="{B6CF1938-56C2-60D6-40E8-9994BDD999BE}"/>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419390125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5B74A7CE-FBC2-05D9-5EF9-329F35EA86AD}"/>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3F1E4FD2-25BE-549F-3210-7CBCC941D10B}"/>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DBC7557F-22C0-C0E0-E8AC-410A444CEB04}"/>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236365115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55BE4AB2-20AD-E22E-6C4B-D9736E71604F}"/>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00E815EB-0BDB-DE32-E614-170CC930FDB3}"/>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A44371E1-C203-358F-098E-6A2AC8FAFB2F}"/>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381109434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AC1DA7A-9EC4-4E36-092A-70425A068430}"/>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5BA23BB8-5AA4-A7BB-CC3B-2505F35A8140}"/>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C3F4E74A-925E-31B5-A7CE-CBBE241660DB}"/>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267695442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957">
          <a:extLst>
            <a:ext uri="{FF2B5EF4-FFF2-40B4-BE49-F238E27FC236}">
              <a16:creationId xmlns:a16="http://schemas.microsoft.com/office/drawing/2014/main" id="{E4299DD0-6771-FF93-A97D-8D92122BFDD5}"/>
            </a:ext>
          </a:extLst>
        </p:cNvPr>
        <p:cNvGrpSpPr/>
        <p:nvPr/>
      </p:nvGrpSpPr>
      <p:grpSpPr>
        <a:xfrm>
          <a:off x="0" y="0"/>
          <a:ext cx="0" cy="0"/>
          <a:chOff x="0" y="0"/>
          <a:chExt cx="0" cy="0"/>
        </a:xfrm>
      </p:grpSpPr>
      <p:sp>
        <p:nvSpPr>
          <p:cNvPr id="51958" name="Google Shape;51958;p21:notes">
            <a:extLst>
              <a:ext uri="{FF2B5EF4-FFF2-40B4-BE49-F238E27FC236}">
                <a16:creationId xmlns:a16="http://schemas.microsoft.com/office/drawing/2014/main" id="{BC6C3AB3-C66F-0731-12BD-0373E179616E}"/>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51959" name="Google Shape;51959;p21:notes">
            <a:extLst>
              <a:ext uri="{FF2B5EF4-FFF2-40B4-BE49-F238E27FC236}">
                <a16:creationId xmlns:a16="http://schemas.microsoft.com/office/drawing/2014/main" id="{85273424-C3D7-4BC5-9717-7218B2ADB458}"/>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61616199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5D365E3B-199E-2BFA-BDC9-201AE3AB5C67}"/>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771DB748-ACB3-FD25-802E-814DE874B219}"/>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CDE2DF95-20A6-E485-4D94-6AB0CEE68781}"/>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90841426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AEE77790-8782-D60C-796D-9E1EE57FB48D}"/>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718D8969-968B-2DFF-C59B-2AD1880B00F4}"/>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18003EF9-6274-4702-F1B0-C0DF0AA7A33C}"/>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84265268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361FF21D-8D4F-FD37-3009-19A91E2AB0F1}"/>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5778B3F9-C21A-C29D-28CA-5EAED94B3379}"/>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75EE34AD-627B-7C56-5A79-78B9557C24F9}"/>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84350807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E73523-86DD-6E2E-815A-E73E99E894E3}"/>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84C0CEA3-A54A-B8A9-48E1-032A0293D8C0}"/>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92058677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F3025293-C054-AFD0-E832-43ED7D7138D5}"/>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96ADD099-7FF6-7D38-D03A-8029D263976B}"/>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88036E0F-17F7-AABD-FD87-ED2DA9D6640C}"/>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93412125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89"/>
        <p:cNvGrpSpPr/>
        <p:nvPr/>
      </p:nvGrpSpPr>
      <p:grpSpPr>
        <a:xfrm>
          <a:off x="0" y="0"/>
          <a:ext cx="0" cy="0"/>
          <a:chOff x="0" y="0"/>
          <a:chExt cx="0" cy="0"/>
        </a:xfrm>
      </p:grpSpPr>
      <p:sp>
        <p:nvSpPr>
          <p:cNvPr id="24490" name="Google Shape;24490;p3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Clr>
                <a:schemeClr val="dk1"/>
              </a:buClr>
              <a:buSzPts val="1400"/>
              <a:buFont typeface="Arial"/>
              <a:buNone/>
            </a:pPr>
            <a:endParaRPr/>
          </a:p>
        </p:txBody>
      </p:sp>
      <p:sp>
        <p:nvSpPr>
          <p:cNvPr id="24491" name="Google Shape;24491;p3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ECEA2C63-C7FE-B0E4-8972-2DBA963AFF4C}"/>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E62820B1-32C1-6000-6393-221B156B645D}"/>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D0A7C314-D8EB-2F4C-C10C-3F0E52ED8E96}"/>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54612964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EAB5B4FA-BDF0-31F0-26AE-A032D17F4406}"/>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DD89F8E8-9EF4-586F-B0B2-E1E45781849E}"/>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0EEA44B9-E8A4-175D-403E-E915D7D3AF5F}"/>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69085767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5C345FF5-2D4C-0410-3B0D-500E7C7A1FF8}"/>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F644FD00-223C-ADB3-5F2F-0370E6C29009}"/>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9CA80068-2F7D-2B91-B4D1-45ADA5255D47}"/>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97958945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66E51A-E516-A518-76D8-EED8A538171A}"/>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469FE66B-6E0D-B662-492F-2CDFB5E2980C}"/>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79817556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A1223555-0416-C98D-3594-0B2AEF15AACF}"/>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084E42C7-45B2-104A-CEE4-A92B5DB833FE}"/>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50E1E771-ECCB-DA2F-16AE-9BB4ABB00AD3}"/>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1008821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97">
          <a:extLst>
            <a:ext uri="{FF2B5EF4-FFF2-40B4-BE49-F238E27FC236}">
              <a16:creationId xmlns:a16="http://schemas.microsoft.com/office/drawing/2014/main" id="{EFC24561-8AE7-7E6A-3582-A13A486289B9}"/>
            </a:ext>
          </a:extLst>
        </p:cNvPr>
        <p:cNvGrpSpPr/>
        <p:nvPr/>
      </p:nvGrpSpPr>
      <p:grpSpPr>
        <a:xfrm>
          <a:off x="0" y="0"/>
          <a:ext cx="0" cy="0"/>
          <a:chOff x="0" y="0"/>
          <a:chExt cx="0" cy="0"/>
        </a:xfrm>
      </p:grpSpPr>
      <p:sp>
        <p:nvSpPr>
          <p:cNvPr id="10898" name="Google Shape;10898;p40:notes">
            <a:extLst>
              <a:ext uri="{FF2B5EF4-FFF2-40B4-BE49-F238E27FC236}">
                <a16:creationId xmlns:a16="http://schemas.microsoft.com/office/drawing/2014/main" id="{EF175B5F-1968-52E4-D72E-11BA07DA80E1}"/>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899" name="Google Shape;10899;p40:notes">
            <a:extLst>
              <a:ext uri="{FF2B5EF4-FFF2-40B4-BE49-F238E27FC236}">
                <a16:creationId xmlns:a16="http://schemas.microsoft.com/office/drawing/2014/main" id="{AED64E8F-E977-780A-A980-19C11E2F7000}"/>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sz="1800" b="0" i="0" u="none" strike="noStrike" dirty="0">
              <a:solidFill>
                <a:srgbClr val="000000"/>
              </a:solidFill>
              <a:latin typeface="Calibri"/>
              <a:ea typeface="Calibri"/>
              <a:cs typeface="Calibri"/>
              <a:sym typeface="Calibri"/>
            </a:endParaRPr>
          </a:p>
          <a:p>
            <a:pPr marL="0" lvl="0" indent="0" algn="l" rtl="0">
              <a:spcBef>
                <a:spcPts val="0"/>
              </a:spcBef>
              <a:spcAft>
                <a:spcPts val="0"/>
              </a:spcAft>
              <a:buNone/>
            </a:pPr>
            <a:endParaRPr dirty="0"/>
          </a:p>
        </p:txBody>
      </p:sp>
      <p:sp>
        <p:nvSpPr>
          <p:cNvPr id="10900" name="Google Shape;10900;p40:notes">
            <a:extLst>
              <a:ext uri="{FF2B5EF4-FFF2-40B4-BE49-F238E27FC236}">
                <a16:creationId xmlns:a16="http://schemas.microsoft.com/office/drawing/2014/main" id="{62260A88-D8D7-53CA-47CB-84A24E944968}"/>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50</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355733537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49">
          <a:extLst>
            <a:ext uri="{FF2B5EF4-FFF2-40B4-BE49-F238E27FC236}">
              <a16:creationId xmlns:a16="http://schemas.microsoft.com/office/drawing/2014/main" id="{FA635208-FA42-D775-EA4E-3D3389D5AE39}"/>
            </a:ext>
          </a:extLst>
        </p:cNvPr>
        <p:cNvGrpSpPr/>
        <p:nvPr/>
      </p:nvGrpSpPr>
      <p:grpSpPr>
        <a:xfrm>
          <a:off x="0" y="0"/>
          <a:ext cx="0" cy="0"/>
          <a:chOff x="0" y="0"/>
          <a:chExt cx="0" cy="0"/>
        </a:xfrm>
      </p:grpSpPr>
      <p:sp>
        <p:nvSpPr>
          <p:cNvPr id="10950" name="Google Shape;10950;p46:notes">
            <a:extLst>
              <a:ext uri="{FF2B5EF4-FFF2-40B4-BE49-F238E27FC236}">
                <a16:creationId xmlns:a16="http://schemas.microsoft.com/office/drawing/2014/main" id="{3F40EE87-6277-684F-37A2-A62ECE21D926}"/>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951" name="Google Shape;10951;p46:notes">
            <a:extLst>
              <a:ext uri="{FF2B5EF4-FFF2-40B4-BE49-F238E27FC236}">
                <a16:creationId xmlns:a16="http://schemas.microsoft.com/office/drawing/2014/main" id="{33C736E8-98D2-8981-D14B-C96A7E860BF4}"/>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10952" name="Google Shape;10952;p46:notes">
            <a:extLst>
              <a:ext uri="{FF2B5EF4-FFF2-40B4-BE49-F238E27FC236}">
                <a16:creationId xmlns:a16="http://schemas.microsoft.com/office/drawing/2014/main" id="{86C58545-C64F-C455-8C76-048852DFA107}"/>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51</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412847538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3BEE9CAF-A964-7400-BCC6-CFE53BCDC987}"/>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2FEBFA9F-98FA-49BB-1924-80A83F09E1A0}"/>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dirty="0"/>
          </a:p>
        </p:txBody>
      </p:sp>
      <p:sp>
        <p:nvSpPr>
          <p:cNvPr id="20525" name="Google Shape;20525;p2645:notes">
            <a:extLst>
              <a:ext uri="{FF2B5EF4-FFF2-40B4-BE49-F238E27FC236}">
                <a16:creationId xmlns:a16="http://schemas.microsoft.com/office/drawing/2014/main" id="{8C87A87A-AD24-1BBB-3588-DCC5E3A9FC1D}"/>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86670677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7E9815-EB7A-E97B-7A20-4BB9F12796AD}"/>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4633218C-2777-6B8A-6E6B-92D96426CA0A}"/>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370266564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Outpatient care providers, OB unit hospital care teams, Emergency Department care teams, and community organizations serving pregnant and postpartum individuals</a:t>
            </a:r>
          </a:p>
          <a:p>
            <a:r>
              <a:rPr lang="en-US" sz="1200" kern="1200" dirty="0">
                <a:solidFill>
                  <a:schemeClr val="tx1"/>
                </a:solidFill>
                <a:effectLst/>
                <a:latin typeface="+mn-lt"/>
                <a:ea typeface="+mn-ea"/>
                <a:cs typeface="+mn-cs"/>
              </a:rPr>
              <a:t>Taking Action to Improve Linkage of Pregnant and Postpartum Patients to Perinatal Mental Health Care Across OB Care Settings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This webinar will provide practical strategies and resources to help link pregnant and postpartum patients experiencing perinatal mental health conditions to follow up treatment and behavioral health care, including utilization of innovative strategies and statewide supports. We were hoping to highlight key PMH state resources and wanted to see if someone from MAR Now could speak about MAR Now on the webinar.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2952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Other language: pharmacotherapy, Medication for Addiction Treatment, Medications for Opioid Use Disorder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0075780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https://dph.illinois.gov/content/dam/soi/en/web/idph/publications/idph/topics-and-services/life-stages-populations/maternal-child-family-health-services/maternal-health/maternal-mortality-data-report-2025.pdf</a:t>
            </a:r>
          </a:p>
          <a:p>
            <a:r>
              <a:rPr lang="en-US" sz="1200" b="1" i="0" kern="1200" dirty="0">
                <a:solidFill>
                  <a:schemeClr val="tx1"/>
                </a:solidFill>
                <a:effectLst/>
                <a:latin typeface="+mn-lt"/>
                <a:ea typeface="+mn-ea"/>
                <a:cs typeface="+mn-cs"/>
              </a:rPr>
              <a:t>Pregnancy-Associated Death:</a:t>
            </a:r>
            <a:r>
              <a:rPr lang="en-US" sz="1200" b="0" i="0" kern="1200" dirty="0">
                <a:solidFill>
                  <a:schemeClr val="tx1"/>
                </a:solidFill>
                <a:effectLst/>
                <a:latin typeface="+mn-lt"/>
                <a:ea typeface="+mn-ea"/>
                <a:cs typeface="+mn-cs"/>
              </a:rPr>
              <a:t>  </a:t>
            </a:r>
            <a:r>
              <a:rPr lang="en-US" dirty="0"/>
              <a:t>The death of a woman during pregnancy or within one year of the end of a pregnancy from any cause. </a:t>
            </a:r>
            <a:endParaRPr lang="en-US" sz="1200" b="0" i="0" kern="1200" dirty="0">
              <a:solidFill>
                <a:schemeClr val="tx1"/>
              </a:solidFill>
              <a:effectLst/>
              <a:latin typeface="+mn-lt"/>
              <a:ea typeface="+mn-ea"/>
              <a:cs typeface="+mn-cs"/>
            </a:endParaRPr>
          </a:p>
          <a:p>
            <a:r>
              <a:rPr lang="en-US" sz="1200" b="1" i="0" kern="1200" dirty="0">
                <a:solidFill>
                  <a:schemeClr val="tx1"/>
                </a:solidFill>
                <a:effectLst/>
                <a:latin typeface="+mn-lt"/>
                <a:ea typeface="+mn-ea"/>
                <a:cs typeface="+mn-cs"/>
              </a:rPr>
              <a:t>Pregnancy-Related Death:</a:t>
            </a:r>
            <a:r>
              <a:rPr lang="en-US" sz="1200" b="0" i="0" kern="1200" dirty="0">
                <a:solidFill>
                  <a:schemeClr val="tx1"/>
                </a:solidFill>
                <a:effectLst/>
                <a:latin typeface="+mn-lt"/>
                <a:ea typeface="+mn-ea"/>
                <a:cs typeface="+mn-cs"/>
              </a:rPr>
              <a:t>  T</a:t>
            </a:r>
            <a:r>
              <a:rPr lang="en-US" dirty="0"/>
              <a:t>he death of a woman during pregnancy or within one year of the end of a pregnancy from a pregnancy complication, a chain of events initiated by pregnancy, or the aggravation of an unrelated condition by the physiologic effects of pregnancy. These deaths are a subset of pregnancy-associated deaths</a:t>
            </a:r>
            <a:endParaRPr lang="en-US" sz="1200" b="0" i="0" kern="1200" dirty="0">
              <a:solidFill>
                <a:schemeClr val="tx1"/>
              </a:solidFill>
              <a:effectLst/>
              <a:latin typeface="+mn-lt"/>
              <a:ea typeface="+mn-ea"/>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823429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Push it in hospitals for inpatient discharge, jails and corrections to help with coordinating follow up services. It supports anyone who needs help 24/7.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865681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Alcohol and opioids </a:t>
            </a:r>
          </a:p>
          <a:p>
            <a:r>
              <a:rPr lang="en-US" dirty="0"/>
              <a:t>Includes both Methadone (requires in person) and buprenorphine (telehealth only)</a:t>
            </a:r>
          </a:p>
          <a:p>
            <a:r>
              <a:rPr lang="en-US" dirty="0"/>
              <a:t>Spokes for MAR – FGC in Northern Illinois, Carle Hospital in Central Region, SIU Hospital in Southern Region</a:t>
            </a:r>
          </a:p>
          <a:p>
            <a:r>
              <a:rPr lang="en-US" dirty="0"/>
              <a:t>Pioneering program with national implications</a:t>
            </a:r>
          </a:p>
          <a:p>
            <a:r>
              <a:rPr lang="en-US" dirty="0"/>
              <a:t>Funded by CDPH and DBHR </a:t>
            </a:r>
          </a:p>
          <a:p>
            <a:r>
              <a:rPr lang="en-US" dirty="0"/>
              <a:t>Used by ER docs, private practice, callers can also request for themselves or others</a:t>
            </a:r>
          </a:p>
          <a:p>
            <a:r>
              <a:rPr lang="en-US" dirty="0"/>
              <a:t>&gt;90% of patients receive medication and attend follow-up appointments</a:t>
            </a:r>
          </a:p>
          <a:p>
            <a:endParaRPr lang="en-US"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844346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Slide Image Placeholder 1">
            <a:extLst>
              <a:ext uri="{FF2B5EF4-FFF2-40B4-BE49-F238E27FC236}">
                <a16:creationId xmlns:a16="http://schemas.microsoft.com/office/drawing/2014/main" id="{E1A5ED7A-4187-4E76-BA62-E6385B8CB7F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43" name="Notes Placeholder 2">
            <a:extLst>
              <a:ext uri="{FF2B5EF4-FFF2-40B4-BE49-F238E27FC236}">
                <a16:creationId xmlns:a16="http://schemas.microsoft.com/office/drawing/2014/main" id="{26C4734A-4259-45C6-BAC1-BB8ACF5A44F9}"/>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r>
              <a:rPr lang="en-US" altLang="en-US" dirty="0"/>
              <a:t>Helpline staff are trained to help identify appropriate services and level of care. Healthcare providers (doctors, nurses) can call the Helpline as well. If you’re not sure about MAR, Helpline staff can counsel on the options. </a:t>
            </a:r>
          </a:p>
        </p:txBody>
      </p:sp>
      <p:sp>
        <p:nvSpPr>
          <p:cNvPr id="112644" name="Slide Number Placeholder 3">
            <a:extLst>
              <a:ext uri="{FF2B5EF4-FFF2-40B4-BE49-F238E27FC236}">
                <a16:creationId xmlns:a16="http://schemas.microsoft.com/office/drawing/2014/main" id="{6E3F4D66-C689-4DBC-8F87-1416AE06083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E935EC93-5C97-4F15-AC73-ECFB4B6646C0}"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mn-cs"/>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In State Fiscal Year 2026, the Helpline: </a:t>
            </a:r>
          </a:p>
          <a:p>
            <a:r>
              <a:rPr lang="en-US" dirty="0"/>
              <a:t>•	Answered 22,587 calls</a:t>
            </a:r>
          </a:p>
          <a:p>
            <a:r>
              <a:rPr lang="en-US" dirty="0"/>
              <a:t>•	Provided 11,327 referrals through calls, chats, and texts </a:t>
            </a:r>
          </a:p>
          <a:p>
            <a:r>
              <a:rPr lang="en-US" dirty="0"/>
              <a:t>•	Responded to around 2,000 texts and chats </a:t>
            </a:r>
          </a:p>
          <a:p>
            <a:r>
              <a:rPr lang="en-US" dirty="0"/>
              <a:t>•	Had 578,765 unique web visitors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246432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457200" indent="-457200">
              <a:spcBef>
                <a:spcPts val="1200"/>
              </a:spcBef>
              <a:spcAft>
                <a:spcPts val="1200"/>
              </a:spcAft>
            </a:pPr>
            <a:r>
              <a:rPr lang="en-US" sz="1200" dirty="0"/>
              <a:t>Since its launch, MAR NOW has recorded a total of 62 pregnant callers. </a:t>
            </a:r>
            <a:endParaRPr lang="en-US" sz="1200" dirty="0">
              <a:ea typeface="Calibri"/>
              <a:cs typeface="Calibri"/>
            </a:endParaRPr>
          </a:p>
          <a:p>
            <a:pPr marL="457200" indent="-457200">
              <a:spcBef>
                <a:spcPts val="1200"/>
              </a:spcBef>
              <a:spcAft>
                <a:spcPts val="1200"/>
              </a:spcAft>
            </a:pPr>
            <a:r>
              <a:rPr lang="en-US" sz="1200" dirty="0"/>
              <a:t>From 2022 through August 2026, there were 2 pregnant callers in 2022, 8 in 2023, 22 in 2024, 15 in 2025, and 15 in 2026.</a:t>
            </a:r>
          </a:p>
          <a:p>
            <a:pPr marL="457200" indent="-457200">
              <a:spcBef>
                <a:spcPts val="1200"/>
              </a:spcBef>
              <a:spcAft>
                <a:spcPts val="1200"/>
              </a:spcAft>
            </a:pPr>
            <a:r>
              <a:rPr lang="en-US" sz="1200" dirty="0"/>
              <a:t>Across all years combined, 56 callers were outside of Chicago and 6 were in Chicago.</a:t>
            </a:r>
            <a:endParaRPr lang="en-US" sz="1200" dirty="0">
              <a:latin typeface="Arial" panose="020B0604020202020204" pitchFamily="34" charset="0"/>
              <a:cs typeface="Arial" panose="020B0604020202020204" pitchFamily="34" charset="0"/>
            </a:endParaRPr>
          </a:p>
          <a:p>
            <a:r>
              <a:rPr lang="en-US" dirty="0"/>
              <a:t>For </a:t>
            </a:r>
            <a:r>
              <a:rPr lang="en-US" sz="1200" kern="1200" dirty="0">
                <a:solidFill>
                  <a:schemeClr val="tx1"/>
                </a:solidFill>
                <a:effectLst/>
                <a:latin typeface="+mn-lt"/>
                <a:ea typeface="+mn-ea"/>
                <a:cs typeface="+mn-cs"/>
              </a:rPr>
              <a:t>pregnancy data, the word “seeking” means “referred to treatment for.”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dirty="0"/>
              <a:t>*‘Other</a:t>
            </a:r>
            <a:r>
              <a:rPr lang="en-US" sz="1200" dirty="0"/>
              <a:t>’ callers are individuals who refused services, are solely inquiring about MAR services, or are calling back to speak to a care manager.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687987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NOWS/NAS has a higher incidence in untreated OUD than with treated OUD--</a:t>
            </a:r>
            <a:r>
              <a:rPr lang="en-US" sz="1200" b="0" i="0" kern="1200" dirty="0">
                <a:solidFill>
                  <a:schemeClr val="tx1"/>
                </a:solidFill>
                <a:effectLst/>
                <a:latin typeface="+mn-lt"/>
                <a:ea typeface="+mn-ea"/>
                <a:cs typeface="+mn-cs"/>
              </a:rPr>
              <a:t>neonatal abstinence syndrome and neonatal opioid withdrawal syndrome (NOWS)</a:t>
            </a:r>
            <a:endParaRPr lang="en-US" dirty="0"/>
          </a:p>
          <a:p>
            <a:endParaRPr lang="en-US" dirty="0"/>
          </a:p>
          <a:p>
            <a:r>
              <a:rPr lang="en-US" dirty="0"/>
              <a:t>COMMON QUESTION FROM PATIENTS</a:t>
            </a:r>
          </a:p>
          <a:p>
            <a:r>
              <a:rPr lang="en-US" dirty="0"/>
              <a:t>• ISN’T TAKING METHADONE OR BUPRENORPHINE FOR OPIOID USE DISORDER JUST</a:t>
            </a:r>
          </a:p>
          <a:p>
            <a:r>
              <a:rPr lang="en-US" dirty="0"/>
              <a:t>TRADING ONE ADDICTION FOR ANOTHER?</a:t>
            </a:r>
          </a:p>
          <a:p>
            <a:r>
              <a:rPr lang="en-US" dirty="0"/>
              <a:t>• METHADONE AND BUPRENORPHINE ARE MEDICATIONS, NOT RECREATIONAL SUBSTANCES</a:t>
            </a:r>
          </a:p>
          <a:p>
            <a:r>
              <a:rPr lang="en-US" dirty="0"/>
              <a:t>• TAKING METHADONE/BUPRENORPHINE UNDER MEDICAL SUPERVISION TO GET WELL</a:t>
            </a:r>
          </a:p>
          <a:p>
            <a:r>
              <a:rPr lang="en-US" dirty="0"/>
              <a:t>• NOT USING METHADONE/BUPRENORPHINE TO GET HIGH, SO NOT THE SAME AS ILLICIT</a:t>
            </a:r>
          </a:p>
          <a:p>
            <a:r>
              <a:rPr lang="en-US" dirty="0"/>
              <a:t>OPIOIDS USED RECREATIONALLY</a:t>
            </a:r>
          </a:p>
          <a:p>
            <a:r>
              <a:rPr lang="en-US" dirty="0"/>
              <a:t>• NOT ADDICTED TO METHADONE/BUPRENORPHINE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038136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UDS tells you about use not use disorder</a:t>
            </a:r>
          </a:p>
          <a:p>
            <a:r>
              <a:rPr lang="en-US" dirty="0"/>
              <a:t>Responding to disclosure:</a:t>
            </a:r>
          </a:p>
          <a:p>
            <a:pPr lvl="0"/>
            <a:r>
              <a:rPr lang="en-US" dirty="0"/>
              <a:t>“Thank you so much for telling me”</a:t>
            </a:r>
          </a:p>
          <a:p>
            <a:pPr lvl="0"/>
            <a:r>
              <a:rPr lang="en-US" dirty="0"/>
              <a:t>“I can tell how much you care about your pregnancy”</a:t>
            </a:r>
          </a:p>
          <a:p>
            <a:pPr lvl="0"/>
            <a:r>
              <a:rPr lang="en-US" dirty="0"/>
              <a:t>“Would it be ok if I ask you more questions about your use?”</a:t>
            </a:r>
          </a:p>
          <a:p>
            <a:pPr lvl="0"/>
            <a:r>
              <a:rPr lang="en-US" dirty="0"/>
              <a:t>“What are your goals related to your use?"</a:t>
            </a:r>
          </a:p>
          <a:p>
            <a:pPr lvl="0"/>
            <a:r>
              <a:rPr lang="en-US" dirty="0"/>
              <a:t>“Would it be ok if I reviewed treatment options and/or offer my recommendation?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114247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latin typeface="Montserat semibold"/>
              </a:rPr>
              <a:t>Enroll here: </a:t>
            </a:r>
            <a:r>
              <a:rPr lang="en-US" sz="1200">
                <a:latin typeface="Montserat semibold"/>
                <a:hlinkClick r:id="rId3">
                  <a:extLst>
                    <a:ext uri="{A12FA001-AC4F-418D-AE19-62706E023703}">
                      <ahyp:hlinkClr xmlns:ahyp="http://schemas.microsoft.com/office/drawing/2018/hyperlinkcolor" val="tx"/>
                    </a:ext>
                  </a:extLst>
                </a:hlinkClick>
              </a:rPr>
              <a:t>https://www.dhs.state.il.us/page.aspx?item=58142</a:t>
            </a:r>
            <a:endParaRPr lang="en-US" sz="1200">
              <a:latin typeface="Montserat semibold"/>
            </a:endParaRPr>
          </a:p>
          <a:p>
            <a:r>
              <a:rPr lang="en-US"/>
              <a:t>Basics of naloxone: 2-3 min to start working, can use multiple doses but wait a few minutes in between; difference between generic dose and Narcan 4mg Nasal Spray; 30-90 minutes and then falls off receptors and withdrawal symptoms; often people do not know that you cannot give naloxone to yourself and that if someone has overdosed they are unresponsive4</a:t>
            </a:r>
          </a:p>
          <a:p>
            <a:r>
              <a:rPr lang="en-US" sz="1200">
                <a:latin typeface="Montserat"/>
              </a:rPr>
              <a:t>IDSH/DBHR is charged with administering the Drug Overdose Prevention Program (DOPP)</a:t>
            </a:r>
          </a:p>
          <a:p>
            <a:r>
              <a:rPr lang="en-US" sz="1200">
                <a:latin typeface="Montserat"/>
              </a:rPr>
              <a:t>Organizations and hospitals enroll in the DOPP</a:t>
            </a:r>
          </a:p>
          <a:p>
            <a:r>
              <a:rPr lang="en-US" sz="1200">
                <a:latin typeface="Montserat"/>
              </a:rPr>
              <a:t>DOPP enrollment must be tied to distribution of naloxone </a:t>
            </a:r>
          </a:p>
          <a:p>
            <a:r>
              <a:rPr lang="en-US" sz="1200">
                <a:latin typeface="Montserat"/>
              </a:rPr>
              <a:t>Once enrolled, you receive credentials to order Narcan</a:t>
            </a:r>
          </a:p>
          <a:p>
            <a:r>
              <a:rPr lang="en-US" sz="1200">
                <a:latin typeface="Montserat"/>
              </a:rPr>
              <a:t>Data on naloxone trainings and distribution is shared with DBHR through the portal </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28218E2-CCED-4E89-836D-C0A8151A6BD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944408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217150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A5402E-149D-020A-512C-89F54987591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6625BCA-02F6-91CA-C1B4-8246C9B0C48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B49D201-5570-F646-1679-89620478FFB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BA70127-72E7-828E-03F8-8A173CB6533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5313885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Health Resources in Action (</a:t>
            </a:r>
            <a:r>
              <a:rPr lang="en-US" dirty="0" err="1"/>
              <a:t>HRiA</a:t>
            </a:r>
            <a:r>
              <a:rPr lang="en-US" dirty="0"/>
              <a:t>) MAR NOW Marketing Videos</a:t>
            </a:r>
          </a:p>
          <a:p>
            <a:r>
              <a:rPr lang="en-US" dirty="0"/>
              <a:t>Helpline operator (Health Resources in Action) marketing materials for promotion of Helpline and MAR NOW. Run time 2:35. </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Full list of marketing videos available at: </a:t>
            </a:r>
            <a:r>
              <a:rPr lang="en-US" sz="1200" u="sng" kern="1200" dirty="0">
                <a:solidFill>
                  <a:schemeClr val="tx1"/>
                </a:solidFill>
                <a:effectLst/>
                <a:latin typeface="+mn-lt"/>
                <a:ea typeface="+mn-ea"/>
                <a:cs typeface="+mn-cs"/>
                <a:hlinkClick r:id="rId3"/>
              </a:rPr>
              <a:t>https://youtube.com/playlist?list=PLjSociu8cP5BORsO-PchexFaKWiwLEOft&amp;si=MSzZsrsG6O71WLLo</a:t>
            </a:r>
            <a:endParaRPr lang="en-US" sz="1200" kern="1200" dirty="0">
              <a:solidFill>
                <a:schemeClr val="tx1"/>
              </a:solidFill>
              <a:effectLst/>
              <a:latin typeface="+mn-lt"/>
              <a:ea typeface="+mn-ea"/>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004826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https://nida.nih.gov/videos/medications-opioid-use-disorder-video</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17A6FBB-3328-4C06-992C-7D94BDCEE2FE}"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08232502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0A6338-57C1-58D7-7CE4-3130BA4B3003}"/>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A848C672-9270-AD01-40EC-8FD1B4B97680}"/>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333183262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28600" indent="-228600">
              <a:buAutoNum type="arabicPeriod"/>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54E558-DFB9-46FD-AB37-08FFDA66478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347758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dirty="0"/>
              <a:t>***2023: 4 maternal deaths attributed to overdose (adverse effects of fentanyl) 2 of which were 4 days a part </a:t>
            </a:r>
          </a:p>
          <a:p>
            <a:endParaRPr lang="en-US" dirty="0"/>
          </a:p>
          <a:p>
            <a:r>
              <a:rPr lang="en-US" dirty="0"/>
              <a:t>2024: 0 maternal deaths related to overdose of any kind</a:t>
            </a:r>
          </a:p>
          <a:p>
            <a:r>
              <a:rPr lang="en-US" dirty="0"/>
              <a:t>Comparison data: August 2023 to August 2024: fatal overdose rates for women decreased by 40% in Winnebago county </a:t>
            </a:r>
          </a:p>
          <a:p>
            <a:endParaRPr lang="en-US" dirty="0"/>
          </a:p>
          <a:p>
            <a:r>
              <a:rPr lang="en-US" dirty="0"/>
              <a:t>2025: WCH was 1 of 2 areas that piloted Narcan distribution after becoming a DOPP facility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54E558-DFB9-46FD-AB37-08FFDA66478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729225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dirty="0"/>
              <a:t>2018: partnered with EMS and the WCHD to provide community access to Narcan kits to those in need. WCHD supplied Narcan kits </a:t>
            </a:r>
          </a:p>
          <a:p>
            <a:r>
              <a:rPr lang="en-US" dirty="0"/>
              <a:t>2025: noted limitations for sustaining Narcan supply and the need continued to increase. What began in 2018 as an ED/EMS partnership with WCHD developed into an effort to create a sustainable, hospital-based overdose prevention program capable of maintaining its own naloxone supply, providing overdose education, tracking distribution and use, and expanding access to naloxone for patients and community members at risk for witnessing an opioid overdose.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54E558-DFB9-46FD-AB37-08FFDA66478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0304176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4522E7-40AD-1E6C-FF4F-8BCABA8E5C08}"/>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63AB7005-6716-A675-4229-D6B9BA18986A}"/>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281035078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48AB78-0C55-C95A-8B0C-C4B8066683D8}"/>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B4257030-911A-6FBF-92C6-36659CB7EF97}"/>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201238220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2">
          <a:extLst>
            <a:ext uri="{FF2B5EF4-FFF2-40B4-BE49-F238E27FC236}">
              <a16:creationId xmlns:a16="http://schemas.microsoft.com/office/drawing/2014/main" id="{28E6E165-05BA-9B13-FBA4-EAFA09F28DA9}"/>
            </a:ext>
          </a:extLst>
        </p:cNvPr>
        <p:cNvGrpSpPr/>
        <p:nvPr/>
      </p:nvGrpSpPr>
      <p:grpSpPr>
        <a:xfrm>
          <a:off x="0" y="0"/>
          <a:ext cx="0" cy="0"/>
          <a:chOff x="0" y="0"/>
          <a:chExt cx="0" cy="0"/>
        </a:xfrm>
      </p:grpSpPr>
      <p:sp>
        <p:nvSpPr>
          <p:cNvPr id="14623" name="Google Shape;14623;p4:notes">
            <a:extLst>
              <a:ext uri="{FF2B5EF4-FFF2-40B4-BE49-F238E27FC236}">
                <a16:creationId xmlns:a16="http://schemas.microsoft.com/office/drawing/2014/main" id="{6C6B129C-EB62-9AA4-13E9-A24B166C63D4}"/>
              </a:ext>
            </a:extLst>
          </p:cNvPr>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Calibri"/>
              <a:buNone/>
            </a:pPr>
            <a:endParaRPr/>
          </a:p>
        </p:txBody>
      </p:sp>
      <p:sp>
        <p:nvSpPr>
          <p:cNvPr id="14624" name="Google Shape;14624;p4:notes">
            <a:extLst>
              <a:ext uri="{FF2B5EF4-FFF2-40B4-BE49-F238E27FC236}">
                <a16:creationId xmlns:a16="http://schemas.microsoft.com/office/drawing/2014/main" id="{B6EC6009-96DF-F038-745E-2D6A9630EC91}"/>
              </a:ext>
            </a:extLst>
          </p:cNvPr>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1252777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2">
          <a:extLst>
            <a:ext uri="{FF2B5EF4-FFF2-40B4-BE49-F238E27FC236}">
              <a16:creationId xmlns:a16="http://schemas.microsoft.com/office/drawing/2014/main" id="{4C128008-02D1-BBD6-7D1B-D119A8F55872}"/>
            </a:ext>
          </a:extLst>
        </p:cNvPr>
        <p:cNvGrpSpPr/>
        <p:nvPr/>
      </p:nvGrpSpPr>
      <p:grpSpPr>
        <a:xfrm>
          <a:off x="0" y="0"/>
          <a:ext cx="0" cy="0"/>
          <a:chOff x="0" y="0"/>
          <a:chExt cx="0" cy="0"/>
        </a:xfrm>
      </p:grpSpPr>
      <p:sp>
        <p:nvSpPr>
          <p:cNvPr id="14623" name="Google Shape;14623;p4:notes">
            <a:extLst>
              <a:ext uri="{FF2B5EF4-FFF2-40B4-BE49-F238E27FC236}">
                <a16:creationId xmlns:a16="http://schemas.microsoft.com/office/drawing/2014/main" id="{88D64972-A9C7-5BD2-332C-F14DB928639E}"/>
              </a:ext>
            </a:extLst>
          </p:cNvPr>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Calibri"/>
              <a:buNone/>
            </a:pPr>
            <a:endParaRPr/>
          </a:p>
        </p:txBody>
      </p:sp>
      <p:sp>
        <p:nvSpPr>
          <p:cNvPr id="14624" name="Google Shape;14624;p4:notes">
            <a:extLst>
              <a:ext uri="{FF2B5EF4-FFF2-40B4-BE49-F238E27FC236}">
                <a16:creationId xmlns:a16="http://schemas.microsoft.com/office/drawing/2014/main" id="{F70FB52F-DBCB-1ED6-84A5-AAE54383C192}"/>
              </a:ext>
            </a:extLst>
          </p:cNvPr>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54478283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9E461E4-F18D-261F-C5AE-A8B89759826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EDCEA42-EFFC-C7D4-0A97-E2CE953F8B3B}"/>
              </a:ext>
            </a:extLst>
          </p:cNvPr>
          <p:cNvSpPr txBox="1">
            <a:spLocks noGrp="1"/>
          </p:cNvSpPr>
          <p:nvPr>
            <p:ph type="body" sz="quarter" idx="1"/>
          </p:nvPr>
        </p:nvSpPr>
        <p:spPr/>
        <p:txBody>
          <a:bodyPr/>
          <a:lstStyle/>
          <a:p>
            <a:pPr lvl="0"/>
            <a:endParaRPr lang="en-US">
              <a:ea typeface="Calibri"/>
              <a:cs typeface="Calibri"/>
            </a:endParaRPr>
          </a:p>
        </p:txBody>
      </p:sp>
      <p:sp>
        <p:nvSpPr>
          <p:cNvPr id="4" name="Slide Number Placeholder 3">
            <a:extLst>
              <a:ext uri="{FF2B5EF4-FFF2-40B4-BE49-F238E27FC236}">
                <a16:creationId xmlns:a16="http://schemas.microsoft.com/office/drawing/2014/main" id="{026A2738-25FE-025D-2E4A-6A97B8ED9D4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3665206D-EA28-4F81-AADA-D8A267AA5AAA}" type="slidenum">
              <a:rPr kumimoji="0" sz="1800" b="0" i="0" u="none" strike="noStrike" kern="0" cap="none" spc="0" normalizeH="0" baseline="0" noProof="0">
                <a:ln>
                  <a:noFill/>
                </a:ln>
                <a:solidFill>
                  <a:srgbClr val="000000"/>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86</a:t>
            </a:fld>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B5B2BF-DDA8-24FC-139D-E0B9C1BC4C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563FB5-4D82-8625-9FF1-DCEBC426B113}"/>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8FE734E-41F3-912C-E057-2B8FC6EFA328}"/>
              </a:ext>
            </a:extLst>
          </p:cNvPr>
          <p:cNvSpPr txBox="1">
            <a:spLocks noGrp="1"/>
          </p:cNvSpPr>
          <p:nvPr>
            <p:ph type="body" sz="quarter" idx="1"/>
          </p:nvPr>
        </p:nvSpPr>
        <p:spPr/>
        <p:txBody>
          <a:bodyPr/>
          <a:lstStyle/>
          <a:p>
            <a:pPr lvl="0"/>
            <a:endParaRPr lang="en-US">
              <a:ea typeface="Calibri"/>
              <a:cs typeface="Calibri"/>
            </a:endParaRPr>
          </a:p>
        </p:txBody>
      </p:sp>
      <p:sp>
        <p:nvSpPr>
          <p:cNvPr id="4" name="Slide Number Placeholder 3">
            <a:extLst>
              <a:ext uri="{FF2B5EF4-FFF2-40B4-BE49-F238E27FC236}">
                <a16:creationId xmlns:a16="http://schemas.microsoft.com/office/drawing/2014/main" id="{B2F98EAE-16FB-EE7E-B39F-5EA99CFC850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6CEA68AF-3579-4494-90E7-12CC09D2FC49}"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87</a:t>
            </a:fld>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45906341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cs typeface="Calibri"/>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740A913-E179-4808-9BA2-F031F447DFE5}"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8466180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American College of Obstetricians and Gynecologists’ “For pregnant women with an opioid use disorder, opioid agonist pharmacotherapy is the recommended therapy and is preferable to medically supervised withdrawal because withdrawal is associated with high relapse rates, which lead to worse outcomes.” -ACOG</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dirty="0"/>
              <a:t>Any OAT is recommended over untreated OUD during pregnancy, because untreated persons have greater incidence of adverse outcomes owing to withdrawal, return to opioid use, overdose, intravenous drug use, and inadequacy of prenatal care</a:t>
            </a:r>
            <a:endParaRPr lang="en-US" sz="1200" dirty="0"/>
          </a:p>
          <a:p>
            <a:endParaRPr lang="en-US" sz="1200" b="0" i="0" kern="1200" dirty="0">
              <a:solidFill>
                <a:schemeClr val="tx1"/>
              </a:solidFill>
              <a:effectLst/>
              <a:latin typeface="+mn-lt"/>
              <a:ea typeface="+mn-ea"/>
              <a:cs typeface="+mn-cs"/>
            </a:endParaRPr>
          </a:p>
          <a:p>
            <a:r>
              <a:rPr lang="en-US" sz="1200" b="0" i="0" kern="1200" dirty="0">
                <a:solidFill>
                  <a:schemeClr val="tx1"/>
                </a:solidFill>
                <a:effectLst/>
                <a:latin typeface="+mn-lt"/>
                <a:ea typeface="+mn-ea"/>
                <a:cs typeface="+mn-cs"/>
              </a:rPr>
              <a:t> recommendation: Subutex is a sublingual tab, suboxone is a film that dissolves orally, and methadone is a liquid</a:t>
            </a:r>
            <a:endParaRPr lang="en-US" dirty="0"/>
          </a:p>
          <a:p>
            <a:r>
              <a:rPr lang="en-US" dirty="0"/>
              <a:t>Naltrexone reduces alcohol slips, used for opioids, reduces cravings, reduces pleasurable effects of alcohol</a:t>
            </a:r>
          </a:p>
          <a:p>
            <a:r>
              <a:rPr lang="en-US" dirty="0"/>
              <a:t>Acamprosate reduces symptoms of abstinence (insomnia, anxiety, restlessness)</a:t>
            </a:r>
          </a:p>
          <a:p>
            <a:r>
              <a:rPr lang="en-US" dirty="0"/>
              <a:t>Disulfiram (Antabuse): reacts with alcohol, causing nausea, headache, palpitations</a:t>
            </a:r>
          </a:p>
          <a:p>
            <a:r>
              <a:rPr lang="en-US" sz="1200" b="0" i="0" kern="1200" dirty="0">
                <a:solidFill>
                  <a:schemeClr val="tx1"/>
                </a:solidFill>
                <a:effectLst/>
                <a:latin typeface="+mn-lt"/>
                <a:ea typeface="+mn-ea"/>
                <a:cs typeface="+mn-cs"/>
              </a:rPr>
              <a:t>Opioid agonist pharmacotherapy prevents opioid withdrawal symptoms and is shown to prevent complications of nonmedical opioid use by reducing relapse risk and its associated consequences. It also improves adherence to prenatal care and addiction treatment programs.</a:t>
            </a:r>
          </a:p>
          <a:p>
            <a:r>
              <a:rPr lang="en-US" sz="1200" b="0" i="0" kern="1200" dirty="0">
                <a:solidFill>
                  <a:schemeClr val="tx1"/>
                </a:solidFill>
                <a:effectLst/>
                <a:latin typeface="+mn-lt"/>
                <a:ea typeface="+mn-ea"/>
                <a:cs typeface="+mn-cs"/>
              </a:rPr>
              <a:t>Neonatal abstinence syndrome is an expected and treatable condition that can follow prenatal exposure to opioid agonists and requires collaboration with the pediatric care team for care of the infant.</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5490C2-7C91-C143-8C99-540B81EFBE6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1216558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50">
          <a:extLst>
            <a:ext uri="{FF2B5EF4-FFF2-40B4-BE49-F238E27FC236}">
              <a16:creationId xmlns:a16="http://schemas.microsoft.com/office/drawing/2014/main" id="{E18877BB-79E4-36DD-FFCA-033581DBEC5D}"/>
            </a:ext>
          </a:extLst>
        </p:cNvPr>
        <p:cNvGrpSpPr/>
        <p:nvPr/>
      </p:nvGrpSpPr>
      <p:grpSpPr>
        <a:xfrm>
          <a:off x="0" y="0"/>
          <a:ext cx="0" cy="0"/>
          <a:chOff x="0" y="0"/>
          <a:chExt cx="0" cy="0"/>
        </a:xfrm>
      </p:grpSpPr>
      <p:sp>
        <p:nvSpPr>
          <p:cNvPr id="24351" name="Google Shape;24351;p29:notes">
            <a:extLst>
              <a:ext uri="{FF2B5EF4-FFF2-40B4-BE49-F238E27FC236}">
                <a16:creationId xmlns:a16="http://schemas.microsoft.com/office/drawing/2014/main" id="{E691D48E-18E2-B478-D0E1-3096CB0B9453}"/>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352" name="Google Shape;24352;p29:notes">
            <a:extLst>
              <a:ext uri="{FF2B5EF4-FFF2-40B4-BE49-F238E27FC236}">
                <a16:creationId xmlns:a16="http://schemas.microsoft.com/office/drawing/2014/main" id="{CE076A9C-A9C7-1DA0-E393-7AD9624B8456}"/>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353" name="Google Shape;24353;p29:notes">
            <a:extLst>
              <a:ext uri="{FF2B5EF4-FFF2-40B4-BE49-F238E27FC236}">
                <a16:creationId xmlns:a16="http://schemas.microsoft.com/office/drawing/2014/main" id="{A1E47BDC-74A4-2B1A-FCFF-4E56954DB23C}"/>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91</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147558201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83">
          <a:extLst>
            <a:ext uri="{FF2B5EF4-FFF2-40B4-BE49-F238E27FC236}">
              <a16:creationId xmlns:a16="http://schemas.microsoft.com/office/drawing/2014/main" id="{61BF6B6C-7B76-E2FA-5750-8FB943312C59}"/>
            </a:ext>
          </a:extLst>
        </p:cNvPr>
        <p:cNvGrpSpPr/>
        <p:nvPr/>
      </p:nvGrpSpPr>
      <p:grpSpPr>
        <a:xfrm>
          <a:off x="0" y="0"/>
          <a:ext cx="0" cy="0"/>
          <a:chOff x="0" y="0"/>
          <a:chExt cx="0" cy="0"/>
        </a:xfrm>
      </p:grpSpPr>
      <p:sp>
        <p:nvSpPr>
          <p:cNvPr id="24384" name="Google Shape;24384;p31:notes">
            <a:extLst>
              <a:ext uri="{FF2B5EF4-FFF2-40B4-BE49-F238E27FC236}">
                <a16:creationId xmlns:a16="http://schemas.microsoft.com/office/drawing/2014/main" id="{2F211E83-7897-DB52-899E-376558C2EF0B}"/>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385" name="Google Shape;24385;p31:notes">
            <a:extLst>
              <a:ext uri="{FF2B5EF4-FFF2-40B4-BE49-F238E27FC236}">
                <a16:creationId xmlns:a16="http://schemas.microsoft.com/office/drawing/2014/main" id="{1E15B8CD-4105-D143-3B1C-4233AF80EAD0}"/>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386" name="Google Shape;24386;p31:notes">
            <a:extLst>
              <a:ext uri="{FF2B5EF4-FFF2-40B4-BE49-F238E27FC236}">
                <a16:creationId xmlns:a16="http://schemas.microsoft.com/office/drawing/2014/main" id="{F1A3591A-D6E0-5F28-1021-34D90DC286F1}"/>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92</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20907932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9.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4.xml"/></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4.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201.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4.xml"/></Relationships>
</file>

<file path=ppt/slideLayouts/_rels/slideLayout20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20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4.xml"/></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208.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20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4.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2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3.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5.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23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40.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4.xml"/><Relationship Id="rId1" Type="http://schemas.openxmlformats.org/officeDocument/2006/relationships/tags" Target="../tags/tag1.xml"/><Relationship Id="rId6" Type="http://schemas.openxmlformats.org/officeDocument/2006/relationships/image" Target="../media/image42.emf"/><Relationship Id="rId5" Type="http://schemas.openxmlformats.org/officeDocument/2006/relationships/image" Target="../media/image41.emf"/><Relationship Id="rId4" Type="http://schemas.openxmlformats.org/officeDocument/2006/relationships/image" Target="../media/image40.emf"/></Relationships>
</file>

<file path=ppt/slideLayouts/_rels/slideLayout241.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43.jpeg"/><Relationship Id="rId2" Type="http://schemas.openxmlformats.org/officeDocument/2006/relationships/tags" Target="../tags/tag3.xml"/><Relationship Id="rId1" Type="http://schemas.openxmlformats.org/officeDocument/2006/relationships/tags" Target="../tags/tag2.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24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4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4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4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46.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4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4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5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slideMaster" Target="../slideMasters/slideMaster4.xml"/><Relationship Id="rId1" Type="http://schemas.openxmlformats.org/officeDocument/2006/relationships/tags" Target="../tags/tag4.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5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58.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68.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27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7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8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29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29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29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0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0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0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0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2.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1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4.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2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2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3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3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3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5.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4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4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34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4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1.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2.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6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61.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362.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36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4.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6.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72.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7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6.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8.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9.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80.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8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82.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8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5.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4.xml"/></Relationships>
</file>

<file path=ppt/slideLayouts/_rels/slideLayout38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4.xml"/></Relationships>
</file>

<file path=ppt/slideLayouts/_rels/slideLayout38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388.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389.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390.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391.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39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393.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4.xml"/></Relationships>
</file>

<file path=ppt/slideLayouts/_rels/slideLayout39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397.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398.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399.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4.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402.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405.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406.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407.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4.xml"/></Relationships>
</file>

<file path=ppt/slideLayouts/_rels/slideLayout408.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409.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410.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41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41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41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415.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41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41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1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1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0.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7.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4.xml"/><Relationship Id="rId1" Type="http://schemas.openxmlformats.org/officeDocument/2006/relationships/tags" Target="../tags/tag5.xml"/><Relationship Id="rId6" Type="http://schemas.openxmlformats.org/officeDocument/2006/relationships/image" Target="../media/image42.emf"/><Relationship Id="rId5" Type="http://schemas.openxmlformats.org/officeDocument/2006/relationships/image" Target="../media/image41.emf"/><Relationship Id="rId4" Type="http://schemas.openxmlformats.org/officeDocument/2006/relationships/image" Target="../media/image40.emf"/></Relationships>
</file>

<file path=ppt/slideLayouts/_rels/slideLayout428.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43.jpeg"/><Relationship Id="rId2" Type="http://schemas.openxmlformats.org/officeDocument/2006/relationships/tags" Target="../tags/tag7.xml"/><Relationship Id="rId1" Type="http://schemas.openxmlformats.org/officeDocument/2006/relationships/tags" Target="../tags/tag6.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42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3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31.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432.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4.xml"/></Relationships>
</file>

<file path=ppt/slideLayouts/_rels/slideLayout433.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4.xml"/></Relationships>
</file>

<file path=ppt/slideLayouts/_rels/slideLayout434.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43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436.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Master" Target="../slideMasters/slideMaster4.xml"/></Relationships>
</file>

<file path=ppt/slideLayouts/_rels/slideLayout437.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4.xml"/></Relationships>
</file>

<file path=ppt/slideLayouts/_rels/slideLayout438.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Master" Target="../slideMasters/slideMaster4.xml"/></Relationships>
</file>

<file path=ppt/slideLayouts/_rels/slideLayout43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4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4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442.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43.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44.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45.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57.jpeg"/><Relationship Id="rId2" Type="http://schemas.openxmlformats.org/officeDocument/2006/relationships/tags" Target="../tags/tag9.xml"/><Relationship Id="rId1" Type="http://schemas.openxmlformats.org/officeDocument/2006/relationships/tags" Target="../tags/tag8.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slideMaster" Target="../slideMasters/slideMaster4.xml"/><Relationship Id="rId1" Type="http://schemas.openxmlformats.org/officeDocument/2006/relationships/tags" Target="../tags/tag10.xml"/></Relationships>
</file>

<file path=ppt/slideLayouts/_rels/slideLayout44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45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4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52.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slideMaster" Target="../slideMasters/slideMaster4.xml"/><Relationship Id="rId1" Type="http://schemas.openxmlformats.org/officeDocument/2006/relationships/tags" Target="../tags/tag11.xml"/></Relationships>
</file>

<file path=ppt/slideLayouts/_rels/slideLayout45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slideMaster" Target="../slideMasters/slideMaster4.xml"/><Relationship Id="rId1" Type="http://schemas.openxmlformats.org/officeDocument/2006/relationships/tags" Target="../tags/tag12.xml"/></Relationships>
</file>

<file path=ppt/slideLayouts/_rels/slideLayout454.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455.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5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5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0.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1.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2.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3.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4.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5.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6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69.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png"/><Relationship Id="rId1" Type="http://schemas.openxmlformats.org/officeDocument/2006/relationships/slideMaster" Target="../slideMasters/slideMaster4.xml"/></Relationships>
</file>

<file path=ppt/slideLayouts/_rels/slideLayout47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4.xml"/></Relationships>
</file>

<file path=ppt/slideLayouts/_rels/slideLayout47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472.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4.xml"/></Relationships>
</file>

<file path=ppt/slideLayouts/_rels/slideLayout473.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4.xml"/></Relationships>
</file>

<file path=ppt/slideLayouts/_rels/slideLayout474.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67.png"/><Relationship Id="rId1" Type="http://schemas.openxmlformats.org/officeDocument/2006/relationships/slideMaster" Target="../slideMasters/slideMaster4.xml"/></Relationships>
</file>

<file path=ppt/slideLayouts/_rels/slideLayout475.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68.png"/><Relationship Id="rId1" Type="http://schemas.openxmlformats.org/officeDocument/2006/relationships/slideMaster" Target="../slideMasters/slideMaster4.xml"/></Relationships>
</file>

<file path=ppt/slideLayouts/_rels/slideLayout47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477.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78.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79.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80.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57.jpeg"/><Relationship Id="rId2" Type="http://schemas.openxmlformats.org/officeDocument/2006/relationships/tags" Target="../tags/tag14.xml"/><Relationship Id="rId1" Type="http://schemas.openxmlformats.org/officeDocument/2006/relationships/tags" Target="../tags/tag13.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48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48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86.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slideMaster" Target="../slideMasters/slideMaster4.xml"/><Relationship Id="rId1" Type="http://schemas.openxmlformats.org/officeDocument/2006/relationships/tags" Target="../tags/tag15.xml"/></Relationships>
</file>

<file path=ppt/slideLayouts/_rels/slideLayout48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slideMaster" Target="../slideMasters/slideMaster4.xml"/><Relationship Id="rId1" Type="http://schemas.openxmlformats.org/officeDocument/2006/relationships/tags" Target="../tags/tag16.xml"/></Relationships>
</file>

<file path=ppt/slideLayouts/_rels/slideLayout488.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48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1.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2.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4.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5.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9.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01.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02.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03.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04.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05.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506.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4.xml"/><Relationship Id="rId1" Type="http://schemas.openxmlformats.org/officeDocument/2006/relationships/tags" Target="../tags/tag17.xml"/><Relationship Id="rId6" Type="http://schemas.openxmlformats.org/officeDocument/2006/relationships/image" Target="../media/image42.emf"/><Relationship Id="rId5" Type="http://schemas.openxmlformats.org/officeDocument/2006/relationships/image" Target="../media/image41.emf"/><Relationship Id="rId4" Type="http://schemas.openxmlformats.org/officeDocument/2006/relationships/image" Target="../media/image40.emf"/></Relationships>
</file>

<file path=ppt/slideLayouts/_rels/slideLayout50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0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09.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1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51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51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1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51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1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1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1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520.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4.xml"/><Relationship Id="rId1" Type="http://schemas.openxmlformats.org/officeDocument/2006/relationships/tags" Target="../tags/tag18.xml"/><Relationship Id="rId6" Type="http://schemas.openxmlformats.org/officeDocument/2006/relationships/image" Target="../media/image42.emf"/><Relationship Id="rId5" Type="http://schemas.openxmlformats.org/officeDocument/2006/relationships/image" Target="../media/image41.emf"/><Relationship Id="rId4" Type="http://schemas.openxmlformats.org/officeDocument/2006/relationships/image" Target="../media/image40.emf"/></Relationships>
</file>

<file path=ppt/slideLayouts/_rels/slideLayout521.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43.jpeg"/><Relationship Id="rId2" Type="http://schemas.openxmlformats.org/officeDocument/2006/relationships/tags" Target="../tags/tag20.xml"/><Relationship Id="rId1" Type="http://schemas.openxmlformats.org/officeDocument/2006/relationships/tags" Target="../tags/tag19.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5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52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52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52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52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slideMaster" Target="../slideMasters/slideMaster4.xml"/><Relationship Id="rId1" Type="http://schemas.openxmlformats.org/officeDocument/2006/relationships/tags" Target="../tags/tag21.xml"/></Relationships>
</file>

<file path=ppt/slideLayouts/_rels/slideLayout52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slideMaster" Target="../slideMasters/slideMaster4.xml"/><Relationship Id="rId1" Type="http://schemas.openxmlformats.org/officeDocument/2006/relationships/tags" Target="../tags/tag22.xml"/></Relationships>
</file>

<file path=ppt/slideLayouts/_rels/slideLayout52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3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3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3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53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53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4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4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54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54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54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54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54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5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5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5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5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5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5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5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5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55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56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56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562.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5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56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6.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56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568.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569.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57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571.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572.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57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574.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57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576.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577.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57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580.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581.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582.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58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58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58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58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58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58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58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9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91.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59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93.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594.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595.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596.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57.jpeg"/><Relationship Id="rId2" Type="http://schemas.openxmlformats.org/officeDocument/2006/relationships/tags" Target="../tags/tag24.xml"/><Relationship Id="rId1" Type="http://schemas.openxmlformats.org/officeDocument/2006/relationships/tags" Target="../tags/tag23.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9.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slideMaster" Target="../slideMasters/slideMaster4.xml"/><Relationship Id="rId1" Type="http://schemas.openxmlformats.org/officeDocument/2006/relationships/tags" Target="../tags/tag25.xml"/></Relationships>
</file>

<file path=ppt/slideLayouts/_rels/slideLayout60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60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0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603.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slideMaster" Target="../slideMasters/slideMaster4.xml"/><Relationship Id="rId1" Type="http://schemas.openxmlformats.org/officeDocument/2006/relationships/tags" Target="../tags/tag26.xml"/></Relationships>
</file>

<file path=ppt/slideLayouts/_rels/slideLayout604.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slideMaster" Target="../slideMasters/slideMaster4.xml"/><Relationship Id="rId1" Type="http://schemas.openxmlformats.org/officeDocument/2006/relationships/tags" Target="../tags/tag27.xml"/></Relationships>
</file>

<file path=ppt/slideLayouts/_rels/slideLayout605.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60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60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60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609.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4.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1.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4.xml"/></Relationships>
</file>

<file path=ppt/slideLayouts/_rels/slideLayout612.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61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1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615.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61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61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61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61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62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621.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622.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623.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62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625.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26.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27.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4.xml"/></Relationships>
</file>

<file path=ppt/slideLayouts/_rels/slideLayout628.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2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63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63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632.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3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634.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35.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Master" Target="../slideMasters/slideMaster4.xml"/></Relationships>
</file>

<file path=ppt/slideLayouts/_rels/slideLayout63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37.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Master" Target="../slideMasters/slideMaster4.xml"/></Relationships>
</file>

<file path=ppt/slideLayouts/_rels/slideLayout638.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43.jpeg"/><Relationship Id="rId2" Type="http://schemas.openxmlformats.org/officeDocument/2006/relationships/tags" Target="../tags/tag29.xml"/><Relationship Id="rId1" Type="http://schemas.openxmlformats.org/officeDocument/2006/relationships/tags" Target="../tags/tag28.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63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64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5.xml"/></Relationships>
</file>

<file path=ppt/slideLayouts/_rels/slideLayout64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4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4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5.xml"/></Relationships>
</file>

<file path=ppt/slideLayouts/_rels/slideLayout64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4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4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5.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4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65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65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65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5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2.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6.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Master" Target="../slideMasters/slideMaster8.xml"/></Relationships>
</file>

<file path=ppt/slideLayouts/_rels/slideLayout69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77.png"/><Relationship Id="rId1" Type="http://schemas.openxmlformats.org/officeDocument/2006/relationships/slideMaster" Target="../slideMasters/slideMaster8.xml"/></Relationships>
</file>

<file path=ppt/slideLayouts/_rels/slideLayout69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69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70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701.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Master" Target="../slideMasters/slideMaster8.xml"/></Relationships>
</file>

<file path=ppt/slideLayouts/_rels/slideLayout702.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70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704.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70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70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0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70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7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71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9.xml"/></Relationships>
</file>

<file path=ppt/slideLayouts/_rels/slideLayout71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0.xml"/></Relationships>
</file>

<file path=ppt/slideLayouts/_rels/slideLayout71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1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1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0.xml"/></Relationships>
</file>

<file path=ppt/slideLayouts/_rels/slideLayout71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1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1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0.xml"/></Relationships>
</file>

<file path=ppt/slideLayouts/_rels/slideLayout71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72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2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2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72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0.xml"/></Relationships>
</file>

<file path=ppt/slideLayouts/_rels/slideLayout72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72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73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7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2.xml"/></Relationships>
</file>

<file path=ppt/slideLayouts/_rels/slideLayout74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742.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743.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74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74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2.xml"/></Relationships>
</file>

<file path=ppt/slideLayouts/_rels/slideLayout74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2.xml"/></Relationships>
</file>

<file path=ppt/slideLayouts/_rels/slideLayout74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74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74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750.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5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3.xml"/></Relationships>
</file>

<file path=ppt/slideLayouts/_rels/slideLayout75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3.xml"/></Relationships>
</file>

<file path=ppt/slideLayouts/_rels/slideLayout754.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Master" Target="../slideMasters/slideMaster13.xml"/></Relationships>
</file>

<file path=ppt/slideLayouts/_rels/slideLayout75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5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3.xml"/></Relationships>
</file>

<file path=ppt/slideLayouts/_rels/slideLayout75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3.xml"/></Relationships>
</file>

<file path=ppt/slideLayouts/_rels/slideLayout75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3.xml"/></Relationships>
</file>

<file path=ppt/slideLayouts/_rels/slideLayout75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3.xml"/></Relationships>
</file>

<file path=ppt/slideLayouts/_rels/slideLayout76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3.xml"/></Relationships>
</file>

<file path=ppt/slideLayouts/_rels/slideLayout76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3.xml"/></Relationships>
</file>

<file path=ppt/slideLayouts/_rels/slideLayout76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3.xml"/></Relationships>
</file>

<file path=ppt/slideLayouts/_rels/slideLayout76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76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3.xml"/></Relationships>
</file>

<file path=ppt/slideLayouts/_rels/slideLayout76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6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3.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8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78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5.xml"/></Relationships>
</file>

<file path=ppt/slideLayouts/_rels/slideLayout78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8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5.xml"/></Relationships>
</file>

<file path=ppt/slideLayouts/_rels/slideLayout785.xml.rels><?xml version="1.0" encoding="UTF-8" standalone="yes"?>
<Relationships xmlns="http://schemas.openxmlformats.org/package/2006/relationships"><Relationship Id="rId2" Type="http://schemas.openxmlformats.org/officeDocument/2006/relationships/image" Target="../media/image80.png"/><Relationship Id="rId1" Type="http://schemas.openxmlformats.org/officeDocument/2006/relationships/slideMaster" Target="../slideMasters/slideMaster15.xml"/></Relationships>
</file>

<file path=ppt/slideLayouts/_rels/slideLayout78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8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8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8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5.xml"/></Relationships>
</file>

<file path=ppt/slideLayouts/_rels/slideLayout79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9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5.xml"/></Relationships>
</file>

<file path=ppt/slideLayouts/_rels/slideLayout79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9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5.xml"/></Relationships>
</file>

<file path=ppt/slideLayouts/_rels/slideLayout79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9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79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Master" Target="../slideMasters/slideMaster16.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0.xml.rels><?xml version="1.0" encoding="UTF-8" standalone="yes"?>
<Relationships xmlns="http://schemas.openxmlformats.org/package/2006/relationships"><Relationship Id="rId3" Type="http://schemas.openxmlformats.org/officeDocument/2006/relationships/image" Target="../media/image83.emf"/><Relationship Id="rId2" Type="http://schemas.openxmlformats.org/officeDocument/2006/relationships/image" Target="../media/image82.png"/><Relationship Id="rId1" Type="http://schemas.openxmlformats.org/officeDocument/2006/relationships/slideMaster" Target="../slideMasters/slideMaster17.xml"/><Relationship Id="rId4" Type="http://schemas.openxmlformats.org/officeDocument/2006/relationships/image" Target="../media/image84.emf"/></Relationships>
</file>

<file path=ppt/slideLayouts/_rels/slideLayout811.xml.rels><?xml version="1.0" encoding="UTF-8" standalone="yes"?>
<Relationships xmlns="http://schemas.openxmlformats.org/package/2006/relationships"><Relationship Id="rId3" Type="http://schemas.openxmlformats.org/officeDocument/2006/relationships/image" Target="../media/image84.emf"/><Relationship Id="rId2" Type="http://schemas.openxmlformats.org/officeDocument/2006/relationships/image" Target="../media/image85.png"/><Relationship Id="rId1" Type="http://schemas.openxmlformats.org/officeDocument/2006/relationships/slideMaster" Target="../slideMasters/slideMaster17.xml"/></Relationships>
</file>

<file path=ppt/slideLayouts/_rels/slideLayout812.xml.rels><?xml version="1.0" encoding="UTF-8" standalone="yes"?>
<Relationships xmlns="http://schemas.openxmlformats.org/package/2006/relationships"><Relationship Id="rId3" Type="http://schemas.openxmlformats.org/officeDocument/2006/relationships/image" Target="../media/image84.emf"/><Relationship Id="rId2" Type="http://schemas.openxmlformats.org/officeDocument/2006/relationships/image" Target="../media/image86.png"/><Relationship Id="rId1" Type="http://schemas.openxmlformats.org/officeDocument/2006/relationships/slideMaster" Target="../slideMasters/slideMaster17.xml"/><Relationship Id="rId4" Type="http://schemas.openxmlformats.org/officeDocument/2006/relationships/image" Target="../media/image83.emf"/></Relationships>
</file>

<file path=ppt/slideLayouts/_rels/slideLayout813.xml.rels><?xml version="1.0" encoding="UTF-8" standalone="yes"?>
<Relationships xmlns="http://schemas.openxmlformats.org/package/2006/relationships"><Relationship Id="rId3" Type="http://schemas.openxmlformats.org/officeDocument/2006/relationships/image" Target="../media/image84.emf"/><Relationship Id="rId2" Type="http://schemas.openxmlformats.org/officeDocument/2006/relationships/image" Target="../media/image87.png"/><Relationship Id="rId1" Type="http://schemas.openxmlformats.org/officeDocument/2006/relationships/slideMaster" Target="../slideMasters/slideMaster17.xml"/><Relationship Id="rId4" Type="http://schemas.openxmlformats.org/officeDocument/2006/relationships/image" Target="../media/image83.emf"/></Relationships>
</file>

<file path=ppt/slideLayouts/_rels/slideLayout814.xml.rels><?xml version="1.0" encoding="UTF-8" standalone="yes"?>
<Relationships xmlns="http://schemas.openxmlformats.org/package/2006/relationships"><Relationship Id="rId3" Type="http://schemas.openxmlformats.org/officeDocument/2006/relationships/image" Target="../media/image84.emf"/><Relationship Id="rId2" Type="http://schemas.openxmlformats.org/officeDocument/2006/relationships/image" Target="../media/image85.png"/><Relationship Id="rId1" Type="http://schemas.openxmlformats.org/officeDocument/2006/relationships/slideMaster" Target="../slideMasters/slideMaster17.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17.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18.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19.xml.rels><?xml version="1.0" encoding="UTF-8" standalone="yes"?>
<Relationships xmlns="http://schemas.openxmlformats.org/package/2006/relationships"><Relationship Id="rId2" Type="http://schemas.openxmlformats.org/officeDocument/2006/relationships/image" Target="../media/image89.png"/><Relationship Id="rId1" Type="http://schemas.openxmlformats.org/officeDocument/2006/relationships/slideMaster" Target="../slideMasters/slideMaster18.xml"/></Relationships>
</file>

<file path=ppt/slideLayouts/_rels/slideLayout820.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Master" Target="../slideMasters/slideMaster18.xml"/></Relationships>
</file>

<file path=ppt/slideLayouts/_rels/slideLayout821.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Master" Target="../slideMasters/slideMaster18.xml"/></Relationships>
</file>

<file path=ppt/slideLayouts/_rels/slideLayout822.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2.jpeg"/><Relationship Id="rId1" Type="http://schemas.openxmlformats.org/officeDocument/2006/relationships/slideMaster" Target="../slideMasters/slideMaster18.xml"/></Relationships>
</file>

<file path=ppt/slideLayouts/_rels/slideLayout823.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2.jpeg"/><Relationship Id="rId1" Type="http://schemas.openxmlformats.org/officeDocument/2006/relationships/slideMaster" Target="../slideMasters/slideMaster18.xml"/></Relationships>
</file>

<file path=ppt/slideLayouts/_rels/slideLayout824.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2.jpeg"/><Relationship Id="rId1" Type="http://schemas.openxmlformats.org/officeDocument/2006/relationships/slideMaster" Target="../slideMasters/slideMaster18.xml"/></Relationships>
</file>

<file path=ppt/slideLayouts/_rels/slideLayout825.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3.jpeg"/><Relationship Id="rId1" Type="http://schemas.openxmlformats.org/officeDocument/2006/relationships/slideMaster" Target="../slideMasters/slideMaster18.xml"/></Relationships>
</file>

<file path=ppt/slideLayouts/_rels/slideLayout826.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3.jpeg"/><Relationship Id="rId1" Type="http://schemas.openxmlformats.org/officeDocument/2006/relationships/slideMaster" Target="../slideMasters/slideMaster18.xml"/></Relationships>
</file>

<file path=ppt/slideLayouts/_rels/slideLayout827.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3.jpeg"/><Relationship Id="rId1" Type="http://schemas.openxmlformats.org/officeDocument/2006/relationships/slideMaster" Target="../slideMasters/slideMaster18.xml"/></Relationships>
</file>

<file path=ppt/slideLayouts/_rels/slideLayout828.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29.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30.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31.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32.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33.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Master" Target="../slideMasters/slideMaster18.xml"/></Relationships>
</file>

<file path=ppt/slideLayouts/_rels/slideLayout834.xml.rels><?xml version="1.0" encoding="UTF-8" standalone="yes"?>
<Relationships xmlns="http://schemas.openxmlformats.org/package/2006/relationships"><Relationship Id="rId2" Type="http://schemas.openxmlformats.org/officeDocument/2006/relationships/image" Target="../media/image89.png"/><Relationship Id="rId1" Type="http://schemas.openxmlformats.org/officeDocument/2006/relationships/slideMaster" Target="../slideMasters/slideMaster18.xml"/></Relationships>
</file>

<file path=ppt/slideLayouts/_rels/slideLayout835.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95.jpeg"/><Relationship Id="rId1" Type="http://schemas.openxmlformats.org/officeDocument/2006/relationships/slideMaster" Target="../slideMasters/slideMaster18.xml"/></Relationships>
</file>

<file path=ppt/slideLayouts/_rels/slideLayout836.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0.png"/><Relationship Id="rId1" Type="http://schemas.openxmlformats.org/officeDocument/2006/relationships/slideMaster" Target="../slideMasters/slideMaster18.xml"/></Relationships>
</file>

<file path=ppt/slideLayouts/_rels/slideLayout837.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3.jpeg"/><Relationship Id="rId1" Type="http://schemas.openxmlformats.org/officeDocument/2006/relationships/slideMaster" Target="../slideMasters/slideMaster18.xml"/></Relationships>
</file>

<file path=ppt/slideLayouts/_rels/slideLayout838.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3.jpeg"/><Relationship Id="rId1" Type="http://schemas.openxmlformats.org/officeDocument/2006/relationships/slideMaster" Target="../slideMasters/slideMaster18.xml"/></Relationships>
</file>

<file path=ppt/slideLayouts/_rels/slideLayout839.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2.jpeg"/><Relationship Id="rId1" Type="http://schemas.openxmlformats.org/officeDocument/2006/relationships/slideMaster" Target="../slideMasters/slideMaster18.xml"/></Relationships>
</file>

<file path=ppt/slideLayouts/_rels/slideLayout840.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2.jpeg"/><Relationship Id="rId1" Type="http://schemas.openxmlformats.org/officeDocument/2006/relationships/slideMaster" Target="../slideMasters/slideMaster18.xml"/></Relationships>
</file>

<file path=ppt/slideLayouts/_rels/slideLayout841.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42.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43.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44.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45.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46.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47.xml.rels><?xml version="1.0" encoding="UTF-8" standalone="yes"?>
<Relationships xmlns="http://schemas.openxmlformats.org/package/2006/relationships"><Relationship Id="rId2" Type="http://schemas.openxmlformats.org/officeDocument/2006/relationships/image" Target="../media/image96.png"/><Relationship Id="rId1" Type="http://schemas.openxmlformats.org/officeDocument/2006/relationships/slideMaster" Target="../slideMasters/slideMaster18.xml"/></Relationships>
</file>

<file path=ppt/slideLayouts/_rels/slideLayout848.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image" Target="../media/image92.jpeg"/><Relationship Id="rId1" Type="http://schemas.openxmlformats.org/officeDocument/2006/relationships/slideMaster" Target="../slideMasters/slideMaster18.xml"/></Relationships>
</file>

<file path=ppt/slideLayouts/_rels/slideLayout849.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image" Target="../media/image92.jpeg"/><Relationship Id="rId1" Type="http://schemas.openxmlformats.org/officeDocument/2006/relationships/slideMaster" Target="../slideMasters/slideMaster18.xml"/></Relationships>
</file>

<file path=ppt/slideLayouts/_rels/slideLayout850.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51.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52.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53.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54.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8.xml"/></Relationships>
</file>

<file path=ppt/slideLayouts/_rels/slideLayout855.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Master" Target="../slideMasters/slideMaster18.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67.xml.rels><?xml version="1.0" encoding="UTF-8" standalone="yes"?>
<Relationships xmlns="http://schemas.openxmlformats.org/package/2006/relationships"><Relationship Id="rId2" Type="http://schemas.openxmlformats.org/officeDocument/2006/relationships/image" Target="../media/image89.png"/><Relationship Id="rId1" Type="http://schemas.openxmlformats.org/officeDocument/2006/relationships/slideMaster" Target="../slideMasters/slideMaster19.xml"/></Relationships>
</file>

<file path=ppt/slideLayouts/_rels/slideLayout868.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Master" Target="../slideMasters/slideMaster19.xml"/></Relationships>
</file>

<file path=ppt/slideLayouts/_rels/slideLayout869.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9.xml"/></Relationships>
</file>

<file path=ppt/slideLayouts/_rels/slideLayout870.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2.jpeg"/><Relationship Id="rId1" Type="http://schemas.openxmlformats.org/officeDocument/2006/relationships/slideMaster" Target="../slideMasters/slideMaster19.xml"/></Relationships>
</file>

<file path=ppt/slideLayouts/_rels/slideLayout871.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2.jpeg"/><Relationship Id="rId1" Type="http://schemas.openxmlformats.org/officeDocument/2006/relationships/slideMaster" Target="../slideMasters/slideMaster19.xml"/></Relationships>
</file>

<file path=ppt/slideLayouts/_rels/slideLayout872.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3.jpeg"/><Relationship Id="rId1" Type="http://schemas.openxmlformats.org/officeDocument/2006/relationships/slideMaster" Target="../slideMasters/slideMaster19.xml"/></Relationships>
</file>

<file path=ppt/slideLayouts/_rels/slideLayout873.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9.xml"/></Relationships>
</file>

<file path=ppt/slideLayouts/_rels/slideLayout874.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9.jpeg"/><Relationship Id="rId1" Type="http://schemas.openxmlformats.org/officeDocument/2006/relationships/slideMaster" Target="../slideMasters/slideMaster19.xml"/></Relationships>
</file>

<file path=ppt/slideLayouts/_rels/slideLayout875.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image" Target="../media/image100.jpeg"/><Relationship Id="rId1" Type="http://schemas.openxmlformats.org/officeDocument/2006/relationships/slideMaster" Target="../slideMasters/slideMaster20.xml"/><Relationship Id="rId6" Type="http://schemas.openxmlformats.org/officeDocument/2006/relationships/image" Target="../media/image104.jpeg"/><Relationship Id="rId5" Type="http://schemas.openxmlformats.org/officeDocument/2006/relationships/image" Target="../media/image103.jpeg"/><Relationship Id="rId4" Type="http://schemas.openxmlformats.org/officeDocument/2006/relationships/image" Target="../media/image102.jpeg"/></Relationships>
</file>

<file path=ppt/slideLayouts/_rels/slideLayout876.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Master" Target="../slideMasters/slideMaster20.xml"/></Relationships>
</file>

<file path=ppt/slideLayouts/_rels/slideLayout877.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106.jpeg"/><Relationship Id="rId1" Type="http://schemas.openxmlformats.org/officeDocument/2006/relationships/slideMaster" Target="../slideMasters/slideMaster20.xml"/></Relationships>
</file>

<file path=ppt/slideLayouts/_rels/slideLayout878.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107.jpeg"/><Relationship Id="rId1" Type="http://schemas.openxmlformats.org/officeDocument/2006/relationships/slideMaster" Target="../slideMasters/slideMaster20.xml"/></Relationships>
</file>

<file path=ppt/slideLayouts/_rels/slideLayout879.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108.jpeg"/><Relationship Id="rId1" Type="http://schemas.openxmlformats.org/officeDocument/2006/relationships/slideMaster" Target="../slideMasters/slideMaster20.xml"/></Relationships>
</file>

<file path=ppt/slideLayouts/_rels/slideLayout880.xml.rels><?xml version="1.0" encoding="UTF-8" standalone="yes"?>
<Relationships xmlns="http://schemas.openxmlformats.org/package/2006/relationships"><Relationship Id="rId2" Type="http://schemas.openxmlformats.org/officeDocument/2006/relationships/image" Target="../media/image108.jpeg"/><Relationship Id="rId1" Type="http://schemas.openxmlformats.org/officeDocument/2006/relationships/slideMaster" Target="../slideMasters/slideMaster20.xml"/></Relationships>
</file>

<file path=ppt/slideLayouts/_rels/slideLayout881.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9.jpeg"/><Relationship Id="rId1" Type="http://schemas.openxmlformats.org/officeDocument/2006/relationships/slideMaster" Target="../slideMasters/slideMaster20.xml"/></Relationships>
</file>

<file path=ppt/slideLayouts/_rels/slideLayout882.xml.rels><?xml version="1.0" encoding="UTF-8" standalone="yes"?>
<Relationships xmlns="http://schemas.openxmlformats.org/package/2006/relationships"><Relationship Id="rId2" Type="http://schemas.openxmlformats.org/officeDocument/2006/relationships/image" Target="../media/image99.jpeg"/><Relationship Id="rId1" Type="http://schemas.openxmlformats.org/officeDocument/2006/relationships/slideMaster" Target="../slideMasters/slideMaster20.xml"/></Relationships>
</file>

<file path=ppt/slideLayouts/_rels/slideLayout883.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109.png"/><Relationship Id="rId1" Type="http://schemas.openxmlformats.org/officeDocument/2006/relationships/slideMaster" Target="../slideMasters/slideMaster20.xml"/></Relationships>
</file>

<file path=ppt/slideLayouts/_rels/slideLayout884.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20.xml"/></Relationships>
</file>

<file path=ppt/slideLayouts/_rels/slideLayout885.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Master" Target="../slideMasters/slideMaster20.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BF68BCFB-F63E-4927-A5D7-64161AC82F4D}"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116325316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F68BCFB-F63E-4927-A5D7-64161AC82F4D}"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393979989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BF68BCFB-F63E-4927-A5D7-64161AC82F4D}"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313253221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F68BCFB-F63E-4927-A5D7-64161AC82F4D}" type="datetimeFigureOut">
              <a:rPr lang="en-US" smtClean="0"/>
              <a:t>9/30/2026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323385022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BF68BCFB-F63E-4927-A5D7-64161AC82F4D}" type="datetimeFigureOut">
              <a:rPr lang="en-US" smtClean="0"/>
              <a:t>9/30/2026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19679318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BF68BCFB-F63E-4927-A5D7-64161AC82F4D}" type="datetimeFigureOut">
              <a:rPr lang="en-US" smtClean="0"/>
              <a:t>9/30/2026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204415289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F68BCFB-F63E-4927-A5D7-64161AC82F4D}" type="datetimeFigureOut">
              <a:rPr lang="en-US" smtClean="0"/>
              <a:t>9/30/2026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362973850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BF68BCFB-F63E-4927-A5D7-64161AC82F4D}" type="datetimeFigureOut">
              <a:rPr lang="en-US" smtClean="0"/>
              <a:t>9/30/2026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43717910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BF68BCFB-F63E-4927-A5D7-64161AC82F4D}" type="datetimeFigureOut">
              <a:rPr lang="en-US" smtClean="0"/>
              <a:t>9/30/2026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296192399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F68BCFB-F63E-4927-A5D7-64161AC82F4D}"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15481089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F68BCFB-F63E-4927-A5D7-64161AC82F4D}"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213519869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42277"/>
        <p:cNvGrpSpPr/>
        <p:nvPr/>
      </p:nvGrpSpPr>
      <p:grpSpPr>
        <a:xfrm>
          <a:off x="0" y="0"/>
          <a:ext cx="0" cy="0"/>
          <a:chOff x="0" y="0"/>
          <a:chExt cx="0" cy="0"/>
        </a:xfrm>
      </p:grpSpPr>
      <p:sp>
        <p:nvSpPr>
          <p:cNvPr id="42278" name="Google Shape;42278;p3740"/>
          <p:cNvSpPr txBox="1">
            <a:spLocks noGrp="1"/>
          </p:cNvSpPr>
          <p:nvPr>
            <p:ph type="title"/>
          </p:nvPr>
        </p:nvSpPr>
        <p:spPr>
          <a:xfrm>
            <a:off x="513353" y="2633536"/>
            <a:ext cx="5194432" cy="2387598"/>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79" name="Google Shape;42279;p3740"/>
          <p:cNvSpPr txBox="1">
            <a:spLocks noGrp="1"/>
          </p:cNvSpPr>
          <p:nvPr>
            <p:ph type="subTitle" idx="1"/>
          </p:nvPr>
        </p:nvSpPr>
        <p:spPr>
          <a:xfrm>
            <a:off x="513353" y="5400327"/>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2280" name="Google Shape;42280;p3740"/>
          <p:cNvGrpSpPr/>
          <p:nvPr/>
        </p:nvGrpSpPr>
        <p:grpSpPr>
          <a:xfrm>
            <a:off x="0" y="0"/>
            <a:ext cx="6418722" cy="1509820"/>
            <a:chOff x="0" y="0"/>
            <a:chExt cx="6418722" cy="1509820"/>
          </a:xfrm>
        </p:grpSpPr>
        <p:sp>
          <p:nvSpPr>
            <p:cNvPr id="42281" name="Google Shape;42281;p3740"/>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282" name="Google Shape;42282;p3740"/>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42283" name="Google Shape;42283;p374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5" y="136529"/>
            <a:ext cx="1945203" cy="879972"/>
          </a:xfrm>
          <a:prstGeom prst="rect">
            <a:avLst/>
          </a:prstGeom>
          <a:noFill/>
          <a:ln>
            <a:noFill/>
          </a:ln>
        </p:spPr>
      </p:pic>
    </p:spTree>
    <p:extLst>
      <p:ext uri="{BB962C8B-B14F-4D97-AF65-F5344CB8AC3E}">
        <p14:creationId xmlns:p14="http://schemas.microsoft.com/office/powerpoint/2010/main" val="296017397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378163834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223586497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9264396" y="228600"/>
            <a:ext cx="2025383" cy="911351"/>
          </a:xfrm>
          <a:prstGeom prst="rect">
            <a:avLst/>
          </a:prstGeom>
        </p:spPr>
      </p:pic>
      <p:pic>
        <p:nvPicPr>
          <p:cNvPr id="17" name="bg object 17"/>
          <p:cNvPicPr/>
          <p:nvPr/>
        </p:nvPicPr>
        <p:blipFill>
          <a:blip r:embed="rId3" cstate="email">
            <a:extLst>
              <a:ext uri="{28A0092B-C50C-407E-A947-70E740481C1C}">
                <a14:useLocalDpi xmlns:a14="http://schemas.microsoft.com/office/drawing/2010/main"/>
              </a:ext>
            </a:extLst>
          </a:blip>
          <a:stretch>
            <a:fillRect/>
          </a:stretch>
        </p:blipFill>
        <p:spPr>
          <a:xfrm>
            <a:off x="7191756" y="0"/>
            <a:ext cx="5000243" cy="1426459"/>
          </a:xfrm>
          <a:prstGeom prst="rect">
            <a:avLst/>
          </a:prstGeom>
        </p:spPr>
      </p:pic>
      <p:sp>
        <p:nvSpPr>
          <p:cNvPr id="18" name="bg object 18"/>
          <p:cNvSpPr/>
          <p:nvPr/>
        </p:nvSpPr>
        <p:spPr>
          <a:xfrm>
            <a:off x="7335012" y="0"/>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a:p>
        </p:txBody>
      </p:sp>
      <p:sp>
        <p:nvSpPr>
          <p:cNvPr id="19" name="bg object 19"/>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a:p>
        </p:txBody>
      </p:sp>
      <p:sp>
        <p:nvSpPr>
          <p:cNvPr id="20" name="bg object 20"/>
          <p:cNvSpPr/>
          <p:nvPr/>
        </p:nvSpPr>
        <p:spPr>
          <a:xfrm>
            <a:off x="704850" y="1427225"/>
            <a:ext cx="1097280" cy="0"/>
          </a:xfrm>
          <a:custGeom>
            <a:avLst/>
            <a:gdLst/>
            <a:ahLst/>
            <a:cxnLst/>
            <a:rect l="l" t="t" r="r" b="b"/>
            <a:pathLst>
              <a:path w="1097280">
                <a:moveTo>
                  <a:pt x="0" y="0"/>
                </a:moveTo>
                <a:lnTo>
                  <a:pt x="109728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sz="half" idx="2"/>
          </p:nvPr>
        </p:nvSpPr>
        <p:spPr>
          <a:xfrm>
            <a:off x="609600" y="1577340"/>
            <a:ext cx="5303520" cy="4526280"/>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6278880" y="1577340"/>
            <a:ext cx="5303520" cy="4526280"/>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7" name="Holder 7"/>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355759060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type="obj" preserve="1">
  <p:cSld name="Title Only">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a:p>
        </p:txBody>
      </p:sp>
      <p:pic>
        <p:nvPicPr>
          <p:cNvPr id="17" name="bg object 17"/>
          <p:cNvPicPr/>
          <p:nvPr/>
        </p:nvPicPr>
        <p:blipFill>
          <a:blip r:embed="rId2" cstate="email">
            <a:extLst>
              <a:ext uri="{28A0092B-C50C-407E-A947-70E740481C1C}">
                <a14:useLocalDpi xmlns:a14="http://schemas.microsoft.com/office/drawing/2010/main"/>
              </a:ext>
            </a:extLst>
          </a:blip>
          <a:stretch>
            <a:fillRect/>
          </a:stretch>
        </p:blipFill>
        <p:spPr>
          <a:xfrm>
            <a:off x="9264395" y="228599"/>
            <a:ext cx="2025395" cy="911351"/>
          </a:xfrm>
          <a:prstGeom prst="rect">
            <a:avLst/>
          </a:prstGeom>
        </p:spPr>
      </p:pic>
      <p:pic>
        <p:nvPicPr>
          <p:cNvPr id="18" name="bg object 18"/>
          <p:cNvPicPr/>
          <p:nvPr/>
        </p:nvPicPr>
        <p:blipFill>
          <a:blip r:embed="rId3" cstate="email">
            <a:extLst>
              <a:ext uri="{28A0092B-C50C-407E-A947-70E740481C1C}">
                <a14:useLocalDpi xmlns:a14="http://schemas.microsoft.com/office/drawing/2010/main"/>
              </a:ext>
            </a:extLst>
          </a:blip>
          <a:stretch>
            <a:fillRect/>
          </a:stretch>
        </p:blipFill>
        <p:spPr>
          <a:xfrm>
            <a:off x="7191755" y="0"/>
            <a:ext cx="5000243" cy="1426459"/>
          </a:xfrm>
          <a:prstGeom prst="rect">
            <a:avLst/>
          </a:prstGeom>
        </p:spPr>
      </p:pic>
      <p:sp>
        <p:nvSpPr>
          <p:cNvPr id="19" name="bg object 19"/>
          <p:cNvSpPr/>
          <p:nvPr/>
        </p:nvSpPr>
        <p:spPr>
          <a:xfrm>
            <a:off x="7335012" y="0"/>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5" name="Holder 5"/>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215954287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obj" preserve="1">
  <p:cSld name="Blank">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9264396" y="228600"/>
            <a:ext cx="2025383" cy="911351"/>
          </a:xfrm>
          <a:prstGeom prst="rect">
            <a:avLst/>
          </a:prstGeom>
        </p:spPr>
      </p:pic>
      <p:pic>
        <p:nvPicPr>
          <p:cNvPr id="17" name="bg object 17"/>
          <p:cNvPicPr/>
          <p:nvPr/>
        </p:nvPicPr>
        <p:blipFill>
          <a:blip r:embed="rId3" cstate="email">
            <a:extLst>
              <a:ext uri="{28A0092B-C50C-407E-A947-70E740481C1C}">
                <a14:useLocalDpi xmlns:a14="http://schemas.microsoft.com/office/drawing/2010/main"/>
              </a:ext>
            </a:extLst>
          </a:blip>
          <a:stretch>
            <a:fillRect/>
          </a:stretch>
        </p:blipFill>
        <p:spPr>
          <a:xfrm>
            <a:off x="7191756" y="0"/>
            <a:ext cx="5000243" cy="1426459"/>
          </a:xfrm>
          <a:prstGeom prst="rect">
            <a:avLst/>
          </a:prstGeom>
        </p:spPr>
      </p:pic>
      <p:sp>
        <p:nvSpPr>
          <p:cNvPr id="18" name="bg object 18"/>
          <p:cNvSpPr/>
          <p:nvPr/>
        </p:nvSpPr>
        <p:spPr>
          <a:xfrm>
            <a:off x="7335012" y="0"/>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a:p>
        </p:txBody>
      </p:sp>
      <p:sp>
        <p:nvSpPr>
          <p:cNvPr id="19" name="bg object 19"/>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a:p>
        </p:txBody>
      </p:sp>
      <p:sp>
        <p:nvSpPr>
          <p:cNvPr id="20" name="bg object 20"/>
          <p:cNvSpPr/>
          <p:nvPr/>
        </p:nvSpPr>
        <p:spPr>
          <a:xfrm>
            <a:off x="704850" y="1427225"/>
            <a:ext cx="1097280" cy="0"/>
          </a:xfrm>
          <a:custGeom>
            <a:avLst/>
            <a:gdLst/>
            <a:ahLst/>
            <a:cxnLst/>
            <a:rect l="l" t="t" r="r" b="b"/>
            <a:pathLst>
              <a:path w="1097280">
                <a:moveTo>
                  <a:pt x="0" y="0"/>
                </a:moveTo>
                <a:lnTo>
                  <a:pt x="109728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4" name="Holder 4"/>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388450893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lank" type="blank">
  <p:cSld name="1_Blank">
    <p:spTree>
      <p:nvGrpSpPr>
        <p:cNvPr id="1" name="Shape 117"/>
        <p:cNvGrpSpPr/>
        <p:nvPr/>
      </p:nvGrpSpPr>
      <p:grpSpPr>
        <a:xfrm>
          <a:off x="0" y="0"/>
          <a:ext cx="0" cy="0"/>
          <a:chOff x="0" y="0"/>
          <a:chExt cx="0" cy="0"/>
        </a:xfrm>
      </p:grpSpPr>
      <p:sp>
        <p:nvSpPr>
          <p:cNvPr id="118" name="Google Shape;118;p56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119" name="Google Shape;119;p5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0" name="Google Shape;120;p5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21" name="Google Shape;121;p563"/>
          <p:cNvGrpSpPr/>
          <p:nvPr/>
        </p:nvGrpSpPr>
        <p:grpSpPr>
          <a:xfrm>
            <a:off x="7191542" y="1"/>
            <a:ext cx="5000459" cy="1425992"/>
            <a:chOff x="7191542" y="1"/>
            <a:chExt cx="5000459" cy="1425992"/>
          </a:xfrm>
        </p:grpSpPr>
        <p:pic>
          <p:nvPicPr>
            <p:cNvPr id="122" name="Google Shape;122;p5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3" name="Google Shape;123;p563"/>
            <p:cNvGrpSpPr/>
            <p:nvPr/>
          </p:nvGrpSpPr>
          <p:grpSpPr>
            <a:xfrm>
              <a:off x="7191542" y="1"/>
              <a:ext cx="5000459" cy="1425992"/>
              <a:chOff x="7186272" y="0"/>
              <a:chExt cx="5005729" cy="1427495"/>
            </a:xfrm>
          </p:grpSpPr>
          <p:sp>
            <p:nvSpPr>
              <p:cNvPr id="124" name="Google Shape;124;p5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25" name="Google Shape;125;p5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extLst>
      <p:ext uri="{BB962C8B-B14F-4D97-AF65-F5344CB8AC3E}">
        <p14:creationId xmlns:p14="http://schemas.microsoft.com/office/powerpoint/2010/main" val="151175673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42"/>
        <p:cNvGrpSpPr/>
        <p:nvPr/>
      </p:nvGrpSpPr>
      <p:grpSpPr>
        <a:xfrm>
          <a:off x="0" y="0"/>
          <a:ext cx="0" cy="0"/>
          <a:chOff x="0" y="0"/>
          <a:chExt cx="0" cy="0"/>
        </a:xfrm>
      </p:grpSpPr>
      <p:sp>
        <p:nvSpPr>
          <p:cNvPr id="43" name="Google Shape;43;p55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4" name="Google Shape;44;p55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5" name="Google Shape;45;p55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6" name="Google Shape;46;p557"/>
          <p:cNvSpPr>
            <a:spLocks noGrp="1"/>
          </p:cNvSpPr>
          <p:nvPr>
            <p:ph type="pic" idx="2"/>
          </p:nvPr>
        </p:nvSpPr>
        <p:spPr>
          <a:xfrm>
            <a:off x="7118684" y="233915"/>
            <a:ext cx="5073316" cy="5943600"/>
          </a:xfrm>
          <a:prstGeom prst="rect">
            <a:avLst/>
          </a:prstGeom>
          <a:noFill/>
          <a:ln>
            <a:noFill/>
          </a:ln>
        </p:spPr>
      </p:sp>
      <p:grpSp>
        <p:nvGrpSpPr>
          <p:cNvPr id="47" name="Google Shape;47;p557"/>
          <p:cNvGrpSpPr/>
          <p:nvPr/>
        </p:nvGrpSpPr>
        <p:grpSpPr>
          <a:xfrm>
            <a:off x="0" y="5020348"/>
            <a:ext cx="12192000" cy="1837653"/>
            <a:chOff x="0" y="5020348"/>
            <a:chExt cx="12192000" cy="1837653"/>
          </a:xfrm>
        </p:grpSpPr>
        <p:sp>
          <p:nvSpPr>
            <p:cNvPr id="48" name="Google Shape;48;p55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9" name="Google Shape;49;p55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50" name="Google Shape;50;p55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extLst>
      <p:ext uri="{BB962C8B-B14F-4D97-AF65-F5344CB8AC3E}">
        <p14:creationId xmlns:p14="http://schemas.microsoft.com/office/powerpoint/2010/main" val="416182744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Divider">
  <p:cSld name="Divider">
    <p:bg>
      <p:bgPr>
        <a:solidFill>
          <a:schemeClr val="lt2"/>
        </a:solidFill>
        <a:effectLst/>
      </p:bgPr>
    </p:bg>
    <p:spTree>
      <p:nvGrpSpPr>
        <p:cNvPr id="1" name="Shape 51"/>
        <p:cNvGrpSpPr/>
        <p:nvPr/>
      </p:nvGrpSpPr>
      <p:grpSpPr>
        <a:xfrm>
          <a:off x="0" y="0"/>
          <a:ext cx="0" cy="0"/>
          <a:chOff x="0" y="0"/>
          <a:chExt cx="0" cy="0"/>
        </a:xfrm>
      </p:grpSpPr>
      <p:grpSp>
        <p:nvGrpSpPr>
          <p:cNvPr id="52" name="Google Shape;52;p558"/>
          <p:cNvGrpSpPr/>
          <p:nvPr/>
        </p:nvGrpSpPr>
        <p:grpSpPr>
          <a:xfrm>
            <a:off x="0" y="5020347"/>
            <a:ext cx="12192000" cy="1837653"/>
            <a:chOff x="0" y="5020347"/>
            <a:chExt cx="12192000" cy="1837653"/>
          </a:xfrm>
        </p:grpSpPr>
        <p:sp>
          <p:nvSpPr>
            <p:cNvPr id="53" name="Google Shape;53;p55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4" name="Google Shape;54;p55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5" name="Google Shape;55;p55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56" name="Google Shape;56;p55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7" name="Google Shape;57;p558"/>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8" name="Google Shape;58;p558"/>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extLst>
      <p:ext uri="{BB962C8B-B14F-4D97-AF65-F5344CB8AC3E}">
        <p14:creationId xmlns:p14="http://schemas.microsoft.com/office/powerpoint/2010/main" val="358837152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59"/>
        <p:cNvGrpSpPr/>
        <p:nvPr/>
      </p:nvGrpSpPr>
      <p:grpSpPr>
        <a:xfrm>
          <a:off x="0" y="0"/>
          <a:ext cx="0" cy="0"/>
          <a:chOff x="0" y="0"/>
          <a:chExt cx="0" cy="0"/>
        </a:xfrm>
      </p:grpSpPr>
      <p:sp>
        <p:nvSpPr>
          <p:cNvPr id="60" name="Google Shape;60;p55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1" name="Google Shape;61;p55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2" name="Google Shape;62;p55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3" name="Google Shape;63;p55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4" name="Google Shape;64;p5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 name="Google Shape;65;p5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66" name="Google Shape;66;p559"/>
          <p:cNvGrpSpPr/>
          <p:nvPr/>
        </p:nvGrpSpPr>
        <p:grpSpPr>
          <a:xfrm>
            <a:off x="7191542" y="1"/>
            <a:ext cx="5000459" cy="1425992"/>
            <a:chOff x="7191542" y="1"/>
            <a:chExt cx="5000459" cy="1425992"/>
          </a:xfrm>
        </p:grpSpPr>
        <p:pic>
          <p:nvPicPr>
            <p:cNvPr id="67" name="Google Shape;67;p5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 name="Google Shape;68;p559"/>
            <p:cNvGrpSpPr/>
            <p:nvPr/>
          </p:nvGrpSpPr>
          <p:grpSpPr>
            <a:xfrm>
              <a:off x="7191542" y="1"/>
              <a:ext cx="5000459" cy="1425992"/>
              <a:chOff x="7186272" y="0"/>
              <a:chExt cx="5005729" cy="1427495"/>
            </a:xfrm>
          </p:grpSpPr>
          <p:sp>
            <p:nvSpPr>
              <p:cNvPr id="69" name="Google Shape;69;p5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0" name="Google Shape;70;p5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71" name="Google Shape;71;p559"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extLst>
      <p:ext uri="{BB962C8B-B14F-4D97-AF65-F5344CB8AC3E}">
        <p14:creationId xmlns:p14="http://schemas.microsoft.com/office/powerpoint/2010/main" val="9924907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72"/>
        <p:cNvGrpSpPr/>
        <p:nvPr/>
      </p:nvGrpSpPr>
      <p:grpSpPr>
        <a:xfrm>
          <a:off x="0" y="0"/>
          <a:ext cx="0" cy="0"/>
          <a:chOff x="0" y="0"/>
          <a:chExt cx="0" cy="0"/>
        </a:xfrm>
      </p:grpSpPr>
      <p:sp>
        <p:nvSpPr>
          <p:cNvPr id="73" name="Google Shape;73;p4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4" name="Google Shape;74;p48"/>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75" name="Google Shape;75;p48"/>
          <p:cNvGrpSpPr/>
          <p:nvPr/>
        </p:nvGrpSpPr>
        <p:grpSpPr>
          <a:xfrm>
            <a:off x="7191542" y="1"/>
            <a:ext cx="5000459" cy="1425992"/>
            <a:chOff x="7191542" y="1"/>
            <a:chExt cx="5000459" cy="1425992"/>
          </a:xfrm>
        </p:grpSpPr>
        <p:pic>
          <p:nvPicPr>
            <p:cNvPr id="76" name="Google Shape;76;p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7" name="Google Shape;77;p48"/>
            <p:cNvGrpSpPr/>
            <p:nvPr/>
          </p:nvGrpSpPr>
          <p:grpSpPr>
            <a:xfrm>
              <a:off x="7191542" y="1"/>
              <a:ext cx="5000459" cy="1425992"/>
              <a:chOff x="7186272" y="0"/>
              <a:chExt cx="5005729" cy="1427495"/>
            </a:xfrm>
          </p:grpSpPr>
          <p:sp>
            <p:nvSpPr>
              <p:cNvPr id="78" name="Google Shape;78;p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9" name="Google Shape;79;p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80" name="Google Shape;80;p48"/>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 name="Google Shape;81;p48"/>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82" name="Google Shape;82;p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3" name="Google Shape;83;p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91767245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84"/>
        <p:cNvGrpSpPr/>
        <p:nvPr/>
      </p:nvGrpSpPr>
      <p:grpSpPr>
        <a:xfrm>
          <a:off x="0" y="0"/>
          <a:ext cx="0" cy="0"/>
          <a:chOff x="0" y="0"/>
          <a:chExt cx="0" cy="0"/>
        </a:xfrm>
      </p:grpSpPr>
      <p:grpSp>
        <p:nvGrpSpPr>
          <p:cNvPr id="85" name="Google Shape;85;p560"/>
          <p:cNvGrpSpPr/>
          <p:nvPr/>
        </p:nvGrpSpPr>
        <p:grpSpPr>
          <a:xfrm>
            <a:off x="7191542" y="1"/>
            <a:ext cx="5000459" cy="1425992"/>
            <a:chOff x="7191542" y="1"/>
            <a:chExt cx="5000459" cy="1425992"/>
          </a:xfrm>
        </p:grpSpPr>
        <p:pic>
          <p:nvPicPr>
            <p:cNvPr id="86" name="Google Shape;86;p5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7" name="Google Shape;87;p560"/>
            <p:cNvGrpSpPr/>
            <p:nvPr/>
          </p:nvGrpSpPr>
          <p:grpSpPr>
            <a:xfrm>
              <a:off x="7191542" y="1"/>
              <a:ext cx="5000459" cy="1425992"/>
              <a:chOff x="7186272" y="0"/>
              <a:chExt cx="5005729" cy="1427495"/>
            </a:xfrm>
          </p:grpSpPr>
          <p:sp>
            <p:nvSpPr>
              <p:cNvPr id="88" name="Google Shape;88;p5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89" name="Google Shape;89;p5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90" name="Google Shape;90;p56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1" name="Google Shape;91;p56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2" name="Google Shape;92;p56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3" name="Google Shape;93;p56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4" name="Google Shape;94;p56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5" name="Google Shape;95;p56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96" name="Google Shape;96;p5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 name="Google Shape;97;p5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8664631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108"/>
        <p:cNvGrpSpPr/>
        <p:nvPr/>
      </p:nvGrpSpPr>
      <p:grpSpPr>
        <a:xfrm>
          <a:off x="0" y="0"/>
          <a:ext cx="0" cy="0"/>
          <a:chOff x="0" y="0"/>
          <a:chExt cx="0" cy="0"/>
        </a:xfrm>
      </p:grpSpPr>
      <p:grpSp>
        <p:nvGrpSpPr>
          <p:cNvPr id="109" name="Google Shape;109;p562"/>
          <p:cNvGrpSpPr/>
          <p:nvPr/>
        </p:nvGrpSpPr>
        <p:grpSpPr>
          <a:xfrm>
            <a:off x="0" y="0"/>
            <a:ext cx="12192000" cy="2148830"/>
            <a:chOff x="0" y="0"/>
            <a:chExt cx="12192000" cy="2148830"/>
          </a:xfrm>
        </p:grpSpPr>
        <p:sp>
          <p:nvSpPr>
            <p:cNvPr id="110" name="Google Shape;110;p56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11" name="Google Shape;111;p56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112" name="Google Shape;112;p56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56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4" name="Google Shape;114;p56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115" name="Google Shape;115;p56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16" name="Google Shape;116;p562"/>
          <p:cNvSpPr>
            <a:spLocks noGrp="1"/>
          </p:cNvSpPr>
          <p:nvPr>
            <p:ph type="pic" idx="2"/>
          </p:nvPr>
        </p:nvSpPr>
        <p:spPr>
          <a:xfrm>
            <a:off x="7118684" y="233915"/>
            <a:ext cx="5073316" cy="5943600"/>
          </a:xfrm>
          <a:prstGeom prst="rect">
            <a:avLst/>
          </a:prstGeom>
          <a:noFill/>
          <a:ln>
            <a:noFill/>
          </a:ln>
        </p:spPr>
      </p:sp>
    </p:spTree>
    <p:extLst>
      <p:ext uri="{BB962C8B-B14F-4D97-AF65-F5344CB8AC3E}">
        <p14:creationId xmlns:p14="http://schemas.microsoft.com/office/powerpoint/2010/main" val="105868427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Cover">
  <p:cSld name="1_Cover">
    <p:spTree>
      <p:nvGrpSpPr>
        <p:cNvPr id="1" name="Shape 126"/>
        <p:cNvGrpSpPr/>
        <p:nvPr/>
      </p:nvGrpSpPr>
      <p:grpSpPr>
        <a:xfrm>
          <a:off x="0" y="0"/>
          <a:ext cx="0" cy="0"/>
          <a:chOff x="0" y="0"/>
          <a:chExt cx="0" cy="0"/>
        </a:xfrm>
      </p:grpSpPr>
      <p:sp>
        <p:nvSpPr>
          <p:cNvPr id="127" name="Google Shape;127;p564"/>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28" name="Google Shape;128;p564"/>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29" name="Google Shape;129;p564"/>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30" name="Google Shape;130;p564"/>
          <p:cNvSpPr>
            <a:spLocks noGrp="1"/>
          </p:cNvSpPr>
          <p:nvPr>
            <p:ph type="pic" idx="2"/>
          </p:nvPr>
        </p:nvSpPr>
        <p:spPr>
          <a:xfrm>
            <a:off x="7118684" y="233915"/>
            <a:ext cx="5073316" cy="5943600"/>
          </a:xfrm>
          <a:prstGeom prst="rect">
            <a:avLst/>
          </a:prstGeom>
          <a:noFill/>
          <a:ln>
            <a:noFill/>
          </a:ln>
        </p:spPr>
      </p:sp>
      <p:grpSp>
        <p:nvGrpSpPr>
          <p:cNvPr id="131" name="Google Shape;131;p564"/>
          <p:cNvGrpSpPr/>
          <p:nvPr/>
        </p:nvGrpSpPr>
        <p:grpSpPr>
          <a:xfrm>
            <a:off x="0" y="5020348"/>
            <a:ext cx="12192000" cy="1837653"/>
            <a:chOff x="0" y="5020348"/>
            <a:chExt cx="12192000" cy="1837653"/>
          </a:xfrm>
        </p:grpSpPr>
        <p:sp>
          <p:nvSpPr>
            <p:cNvPr id="132" name="Google Shape;132;p56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33" name="Google Shape;133;p56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134" name="Google Shape;134;p56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extLst>
      <p:ext uri="{BB962C8B-B14F-4D97-AF65-F5344CB8AC3E}">
        <p14:creationId xmlns:p14="http://schemas.microsoft.com/office/powerpoint/2010/main" val="3569109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Divider">
  <p:cSld name="1_Divider">
    <p:bg>
      <p:bgPr>
        <a:solidFill>
          <a:schemeClr val="lt2"/>
        </a:solidFill>
        <a:effectLst/>
      </p:bgPr>
    </p:bg>
    <p:spTree>
      <p:nvGrpSpPr>
        <p:cNvPr id="1" name="Shape 135"/>
        <p:cNvGrpSpPr/>
        <p:nvPr/>
      </p:nvGrpSpPr>
      <p:grpSpPr>
        <a:xfrm>
          <a:off x="0" y="0"/>
          <a:ext cx="0" cy="0"/>
          <a:chOff x="0" y="0"/>
          <a:chExt cx="0" cy="0"/>
        </a:xfrm>
      </p:grpSpPr>
      <p:grpSp>
        <p:nvGrpSpPr>
          <p:cNvPr id="136" name="Google Shape;136;p565"/>
          <p:cNvGrpSpPr/>
          <p:nvPr/>
        </p:nvGrpSpPr>
        <p:grpSpPr>
          <a:xfrm>
            <a:off x="0" y="5020347"/>
            <a:ext cx="12192000" cy="1837653"/>
            <a:chOff x="0" y="5020347"/>
            <a:chExt cx="12192000" cy="1837653"/>
          </a:xfrm>
        </p:grpSpPr>
        <p:sp>
          <p:nvSpPr>
            <p:cNvPr id="137" name="Google Shape;137;p56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38" name="Google Shape;138;p56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39" name="Google Shape;139;p56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140" name="Google Shape;140;p56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41" name="Google Shape;141;p56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42" name="Google Shape;142;p56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extLst>
      <p:ext uri="{BB962C8B-B14F-4D97-AF65-F5344CB8AC3E}">
        <p14:creationId xmlns:p14="http://schemas.microsoft.com/office/powerpoint/2010/main" val="289167432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Quotation">
  <p:cSld name="1_Quotation">
    <p:spTree>
      <p:nvGrpSpPr>
        <p:cNvPr id="1" name="Shape 143"/>
        <p:cNvGrpSpPr/>
        <p:nvPr/>
      </p:nvGrpSpPr>
      <p:grpSpPr>
        <a:xfrm>
          <a:off x="0" y="0"/>
          <a:ext cx="0" cy="0"/>
          <a:chOff x="0" y="0"/>
          <a:chExt cx="0" cy="0"/>
        </a:xfrm>
      </p:grpSpPr>
      <p:sp>
        <p:nvSpPr>
          <p:cNvPr id="144" name="Google Shape;144;p56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45" name="Google Shape;145;p56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46" name="Google Shape;146;p56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7" name="Google Shape;147;p56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48" name="Google Shape;148;p5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49" name="Google Shape;149;p5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50" name="Google Shape;150;p566"/>
          <p:cNvGrpSpPr/>
          <p:nvPr/>
        </p:nvGrpSpPr>
        <p:grpSpPr>
          <a:xfrm>
            <a:off x="7191542" y="1"/>
            <a:ext cx="5000459" cy="1425992"/>
            <a:chOff x="7191542" y="1"/>
            <a:chExt cx="5000459" cy="1425992"/>
          </a:xfrm>
        </p:grpSpPr>
        <p:pic>
          <p:nvPicPr>
            <p:cNvPr id="151" name="Google Shape;151;p5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2" name="Google Shape;152;p566"/>
            <p:cNvGrpSpPr/>
            <p:nvPr/>
          </p:nvGrpSpPr>
          <p:grpSpPr>
            <a:xfrm>
              <a:off x="7191542" y="1"/>
              <a:ext cx="5000459" cy="1425992"/>
              <a:chOff x="7186272" y="0"/>
              <a:chExt cx="5005729" cy="1427495"/>
            </a:xfrm>
          </p:grpSpPr>
          <p:sp>
            <p:nvSpPr>
              <p:cNvPr id="153" name="Google Shape;153;p5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54" name="Google Shape;154;p5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155" name="Google Shape;155;p566"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extLst>
      <p:ext uri="{BB962C8B-B14F-4D97-AF65-F5344CB8AC3E}">
        <p14:creationId xmlns:p14="http://schemas.microsoft.com/office/powerpoint/2010/main" val="25847780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over">
  <p:cSld name="1_Cover">
    <p:spTree>
      <p:nvGrpSpPr>
        <p:cNvPr id="1" name="Shape 156"/>
        <p:cNvGrpSpPr/>
        <p:nvPr/>
      </p:nvGrpSpPr>
      <p:grpSpPr>
        <a:xfrm>
          <a:off x="0" y="0"/>
          <a:ext cx="0" cy="0"/>
          <a:chOff x="0" y="0"/>
          <a:chExt cx="0" cy="0"/>
        </a:xfrm>
      </p:grpSpPr>
      <p:sp>
        <p:nvSpPr>
          <p:cNvPr id="157" name="Google Shape;157;p56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58" name="Google Shape;158;p56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9" name="Google Shape;159;p56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60" name="Google Shape;160;p567"/>
          <p:cNvSpPr>
            <a:spLocks noGrp="1"/>
          </p:cNvSpPr>
          <p:nvPr>
            <p:ph type="pic" idx="2"/>
          </p:nvPr>
        </p:nvSpPr>
        <p:spPr>
          <a:xfrm>
            <a:off x="7118684" y="233915"/>
            <a:ext cx="5073316" cy="5943600"/>
          </a:xfrm>
          <a:prstGeom prst="rect">
            <a:avLst/>
          </a:prstGeom>
          <a:noFill/>
          <a:ln>
            <a:noFill/>
          </a:ln>
        </p:spPr>
      </p:sp>
      <p:grpSp>
        <p:nvGrpSpPr>
          <p:cNvPr id="161" name="Google Shape;161;p567"/>
          <p:cNvGrpSpPr/>
          <p:nvPr/>
        </p:nvGrpSpPr>
        <p:grpSpPr>
          <a:xfrm>
            <a:off x="0" y="5020348"/>
            <a:ext cx="12192000" cy="1837653"/>
            <a:chOff x="0" y="5020348"/>
            <a:chExt cx="12192000" cy="1837653"/>
          </a:xfrm>
        </p:grpSpPr>
        <p:sp>
          <p:nvSpPr>
            <p:cNvPr id="162" name="Google Shape;162;p56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63" name="Google Shape;163;p56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164" name="Google Shape;164;p56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extLst>
      <p:ext uri="{BB962C8B-B14F-4D97-AF65-F5344CB8AC3E}">
        <p14:creationId xmlns:p14="http://schemas.microsoft.com/office/powerpoint/2010/main" val="143745639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Divider">
  <p:cSld name="1_Divider">
    <p:bg>
      <p:bgPr>
        <a:solidFill>
          <a:schemeClr val="lt2"/>
        </a:solidFill>
        <a:effectLst/>
      </p:bgPr>
    </p:bg>
    <p:spTree>
      <p:nvGrpSpPr>
        <p:cNvPr id="1" name="Shape 165"/>
        <p:cNvGrpSpPr/>
        <p:nvPr/>
      </p:nvGrpSpPr>
      <p:grpSpPr>
        <a:xfrm>
          <a:off x="0" y="0"/>
          <a:ext cx="0" cy="0"/>
          <a:chOff x="0" y="0"/>
          <a:chExt cx="0" cy="0"/>
        </a:xfrm>
      </p:grpSpPr>
      <p:grpSp>
        <p:nvGrpSpPr>
          <p:cNvPr id="166" name="Google Shape;166;p568"/>
          <p:cNvGrpSpPr/>
          <p:nvPr/>
        </p:nvGrpSpPr>
        <p:grpSpPr>
          <a:xfrm>
            <a:off x="0" y="5020347"/>
            <a:ext cx="12192000" cy="1837653"/>
            <a:chOff x="0" y="5020347"/>
            <a:chExt cx="12192000" cy="1837653"/>
          </a:xfrm>
        </p:grpSpPr>
        <p:sp>
          <p:nvSpPr>
            <p:cNvPr id="167" name="Google Shape;167;p56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68" name="Google Shape;168;p56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69" name="Google Shape;169;p56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170" name="Google Shape;170;p56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71" name="Google Shape;171;p568"/>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2" name="Google Shape;172;p568"/>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extLst>
      <p:ext uri="{BB962C8B-B14F-4D97-AF65-F5344CB8AC3E}">
        <p14:creationId xmlns:p14="http://schemas.microsoft.com/office/powerpoint/2010/main" val="178823679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173"/>
        <p:cNvGrpSpPr/>
        <p:nvPr/>
      </p:nvGrpSpPr>
      <p:grpSpPr>
        <a:xfrm>
          <a:off x="0" y="0"/>
          <a:ext cx="0" cy="0"/>
          <a:chOff x="0" y="0"/>
          <a:chExt cx="0" cy="0"/>
        </a:xfrm>
      </p:grpSpPr>
      <p:sp>
        <p:nvSpPr>
          <p:cNvPr id="174" name="Google Shape;174;p569"/>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75" name="Google Shape;175;p569"/>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76" name="Google Shape;176;p569"/>
          <p:cNvGrpSpPr/>
          <p:nvPr/>
        </p:nvGrpSpPr>
        <p:grpSpPr>
          <a:xfrm>
            <a:off x="0" y="5379426"/>
            <a:ext cx="2807368" cy="753891"/>
            <a:chOff x="0" y="5379426"/>
            <a:chExt cx="2807368" cy="753891"/>
          </a:xfrm>
        </p:grpSpPr>
        <p:sp>
          <p:nvSpPr>
            <p:cNvPr id="177" name="Google Shape;177;p56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78" name="Google Shape;178;p56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79" name="Google Shape;179;p569"/>
          <p:cNvSpPr>
            <a:spLocks noGrp="1"/>
          </p:cNvSpPr>
          <p:nvPr>
            <p:ph type="pic" idx="2"/>
          </p:nvPr>
        </p:nvSpPr>
        <p:spPr>
          <a:xfrm>
            <a:off x="2807368" y="457202"/>
            <a:ext cx="8915400" cy="5943598"/>
          </a:xfrm>
          <a:prstGeom prst="rect">
            <a:avLst/>
          </a:prstGeom>
          <a:noFill/>
          <a:ln>
            <a:noFill/>
          </a:ln>
        </p:spPr>
      </p:sp>
      <p:pic>
        <p:nvPicPr>
          <p:cNvPr id="180" name="Google Shape;180;p569"/>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68069123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Quotation">
  <p:cSld name="1_Quotation">
    <p:spTree>
      <p:nvGrpSpPr>
        <p:cNvPr id="1" name="Shape 181"/>
        <p:cNvGrpSpPr/>
        <p:nvPr/>
      </p:nvGrpSpPr>
      <p:grpSpPr>
        <a:xfrm>
          <a:off x="0" y="0"/>
          <a:ext cx="0" cy="0"/>
          <a:chOff x="0" y="0"/>
          <a:chExt cx="0" cy="0"/>
        </a:xfrm>
      </p:grpSpPr>
      <p:sp>
        <p:nvSpPr>
          <p:cNvPr id="182" name="Google Shape;182;p57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83" name="Google Shape;183;p57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4" name="Google Shape;184;p57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5" name="Google Shape;185;p57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86" name="Google Shape;186;p57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7" name="Google Shape;187;p5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88" name="Google Shape;188;p570"/>
          <p:cNvGrpSpPr/>
          <p:nvPr/>
        </p:nvGrpSpPr>
        <p:grpSpPr>
          <a:xfrm>
            <a:off x="7191542" y="1"/>
            <a:ext cx="5000459" cy="1425992"/>
            <a:chOff x="7191542" y="1"/>
            <a:chExt cx="5000459" cy="1425992"/>
          </a:xfrm>
        </p:grpSpPr>
        <p:pic>
          <p:nvPicPr>
            <p:cNvPr id="189" name="Google Shape;189;p57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0" name="Google Shape;190;p570"/>
            <p:cNvGrpSpPr/>
            <p:nvPr/>
          </p:nvGrpSpPr>
          <p:grpSpPr>
            <a:xfrm>
              <a:off x="7191542" y="1"/>
              <a:ext cx="5000459" cy="1425992"/>
              <a:chOff x="7186272" y="0"/>
              <a:chExt cx="5005729" cy="1427495"/>
            </a:xfrm>
          </p:grpSpPr>
          <p:sp>
            <p:nvSpPr>
              <p:cNvPr id="191" name="Google Shape;191;p57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92" name="Google Shape;192;p57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193" name="Google Shape;193;p570"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extLst>
      <p:ext uri="{BB962C8B-B14F-4D97-AF65-F5344CB8AC3E}">
        <p14:creationId xmlns:p14="http://schemas.microsoft.com/office/powerpoint/2010/main" val="20055836"/>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205"/>
        <p:cNvGrpSpPr/>
        <p:nvPr/>
      </p:nvGrpSpPr>
      <p:grpSpPr>
        <a:xfrm>
          <a:off x="0" y="0"/>
          <a:ext cx="0" cy="0"/>
          <a:chOff x="0" y="0"/>
          <a:chExt cx="0" cy="0"/>
        </a:xfrm>
      </p:grpSpPr>
      <p:sp>
        <p:nvSpPr>
          <p:cNvPr id="206" name="Google Shape;206;p57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7" name="Google Shape;207;p57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08" name="Google Shape;208;p572"/>
          <p:cNvGrpSpPr/>
          <p:nvPr/>
        </p:nvGrpSpPr>
        <p:grpSpPr>
          <a:xfrm>
            <a:off x="7191542" y="1"/>
            <a:ext cx="5000459" cy="1425992"/>
            <a:chOff x="7191542" y="1"/>
            <a:chExt cx="5000459" cy="1425992"/>
          </a:xfrm>
        </p:grpSpPr>
        <p:pic>
          <p:nvPicPr>
            <p:cNvPr id="209" name="Google Shape;209;p5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0" name="Google Shape;210;p572"/>
            <p:cNvGrpSpPr/>
            <p:nvPr/>
          </p:nvGrpSpPr>
          <p:grpSpPr>
            <a:xfrm>
              <a:off x="7191542" y="1"/>
              <a:ext cx="5000459" cy="1425992"/>
              <a:chOff x="7186272" y="0"/>
              <a:chExt cx="5005729" cy="1427495"/>
            </a:xfrm>
          </p:grpSpPr>
          <p:sp>
            <p:nvSpPr>
              <p:cNvPr id="211" name="Google Shape;211;p5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12" name="Google Shape;212;p5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213" name="Google Shape;213;p57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4" name="Google Shape;214;p57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215" name="Google Shape;215;p5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6" name="Google Shape;216;p5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99591641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Only">
  <p:cSld name="1_Title Only">
    <p:spTree>
      <p:nvGrpSpPr>
        <p:cNvPr id="1" name="Shape 476"/>
        <p:cNvGrpSpPr/>
        <p:nvPr/>
      </p:nvGrpSpPr>
      <p:grpSpPr>
        <a:xfrm>
          <a:off x="0" y="0"/>
          <a:ext cx="0" cy="0"/>
          <a:chOff x="0" y="0"/>
          <a:chExt cx="0" cy="0"/>
        </a:xfrm>
      </p:grpSpPr>
      <p:grpSp>
        <p:nvGrpSpPr>
          <p:cNvPr id="477" name="Google Shape;477;p598"/>
          <p:cNvGrpSpPr/>
          <p:nvPr/>
        </p:nvGrpSpPr>
        <p:grpSpPr>
          <a:xfrm>
            <a:off x="7191542" y="1"/>
            <a:ext cx="5000459" cy="1425992"/>
            <a:chOff x="7191542" y="1"/>
            <a:chExt cx="5000459" cy="1425992"/>
          </a:xfrm>
        </p:grpSpPr>
        <p:pic>
          <p:nvPicPr>
            <p:cNvPr id="478" name="Google Shape;478;p5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9" name="Google Shape;479;p598"/>
            <p:cNvGrpSpPr/>
            <p:nvPr/>
          </p:nvGrpSpPr>
          <p:grpSpPr>
            <a:xfrm>
              <a:off x="7191542" y="1"/>
              <a:ext cx="5000459" cy="1425992"/>
              <a:chOff x="7186272" y="0"/>
              <a:chExt cx="5005729" cy="1427495"/>
            </a:xfrm>
          </p:grpSpPr>
          <p:sp>
            <p:nvSpPr>
              <p:cNvPr id="480" name="Google Shape;480;p5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 name="Google Shape;481;p5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82" name="Google Shape;482;p59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83" name="Google Shape;483;p59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484" name="Google Shape;484;p5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85" name="Google Shape;485;p59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7553872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Content">
  <p:cSld name="4_Title and Content">
    <p:spTree>
      <p:nvGrpSpPr>
        <p:cNvPr id="1" name="Shape 194"/>
        <p:cNvGrpSpPr/>
        <p:nvPr/>
      </p:nvGrpSpPr>
      <p:grpSpPr>
        <a:xfrm>
          <a:off x="0" y="0"/>
          <a:ext cx="0" cy="0"/>
          <a:chOff x="0" y="0"/>
          <a:chExt cx="0" cy="0"/>
        </a:xfrm>
      </p:grpSpPr>
      <p:grpSp>
        <p:nvGrpSpPr>
          <p:cNvPr id="195" name="Google Shape;195;p571"/>
          <p:cNvGrpSpPr/>
          <p:nvPr/>
        </p:nvGrpSpPr>
        <p:grpSpPr>
          <a:xfrm>
            <a:off x="7191542" y="1"/>
            <a:ext cx="5000459" cy="1425992"/>
            <a:chOff x="7191542" y="1"/>
            <a:chExt cx="5000459" cy="1425992"/>
          </a:xfrm>
        </p:grpSpPr>
        <p:pic>
          <p:nvPicPr>
            <p:cNvPr id="196" name="Google Shape;196;p5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7" name="Google Shape;197;p571"/>
            <p:cNvGrpSpPr/>
            <p:nvPr/>
          </p:nvGrpSpPr>
          <p:grpSpPr>
            <a:xfrm>
              <a:off x="7191542" y="1"/>
              <a:ext cx="5000459" cy="1425992"/>
              <a:chOff x="7186272" y="0"/>
              <a:chExt cx="5005729" cy="1427495"/>
            </a:xfrm>
          </p:grpSpPr>
          <p:sp>
            <p:nvSpPr>
              <p:cNvPr id="198" name="Google Shape;198;p5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99" name="Google Shape;199;p5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200" name="Google Shape;200;p57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1" name="Google Shape;201;p57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2" name="Google Shape;202;p57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03" name="Google Shape;203;p5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4" name="Google Shape;204;p5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1105219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5D8209C8-63E2-EC1C-65E2-E6EC1883C324}"/>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47BF319E-E741-2437-C3AE-873F7B0FD4C1}"/>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19F95F26-62DA-DBB3-2A12-999158796EB8}"/>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47C539D3-1F76-0DA7-1228-BD2984764335}"/>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424365F6-5CC9-11AB-7C95-E279A9B3B415}"/>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512BB672-7D5C-4BC4-251D-657787B283A6}"/>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A833CE4B-050C-B618-6D95-CFE85730C912}"/>
              </a:ext>
            </a:extLst>
          </p:cNvPr>
          <p:cNvSpPr txBox="1">
            <a:spLocks noGrp="1"/>
          </p:cNvSpPr>
          <p:nvPr>
            <p:ph idx="1"/>
          </p:nvPr>
        </p:nvSpPr>
        <p:spPr/>
        <p:txBody>
          <a:bodyPr/>
          <a:lstStyle>
            <a:lvl1pPr indent="-342900">
              <a:buSzPts val="1800"/>
              <a:defRPr/>
            </a:lvl1pPr>
          </a:lstStyle>
          <a:p>
            <a:pPr lvl="0"/>
            <a:endParaRPr lang="en-US"/>
          </a:p>
        </p:txBody>
      </p:sp>
      <p:sp>
        <p:nvSpPr>
          <p:cNvPr id="9" name="Google Shape;22;p2">
            <a:extLst>
              <a:ext uri="{FF2B5EF4-FFF2-40B4-BE49-F238E27FC236}">
                <a16:creationId xmlns:a16="http://schemas.microsoft.com/office/drawing/2014/main" id="{626EC77D-B729-7758-DD70-3E150E49BAD4}"/>
              </a:ext>
            </a:extLst>
          </p:cNvPr>
          <p:cNvSpPr txBox="1">
            <a:spLocks noGrp="1"/>
          </p:cNvSpPr>
          <p:nvPr>
            <p:ph type="sldNum" sz="quarter" idx="8"/>
          </p:nvPr>
        </p:nvSpPr>
        <p:spPr/>
        <p:txBody>
          <a:bodyPr/>
          <a:lstStyle>
            <a:lvl1pPr>
              <a:defRPr>
                <a:solidFill>
                  <a:srgbClr val="AEB3B7"/>
                </a:solidFill>
              </a:defRPr>
            </a:lvl1pPr>
          </a:lstStyle>
          <a:p>
            <a:pPr lvl="0"/>
            <a:fld id="{348ED59A-FDB2-4D93-920F-6E3CF143A36D}" type="slidenum">
              <a:t>‹#›</a:t>
            </a:fld>
            <a:endParaRPr lang="en-US"/>
          </a:p>
        </p:txBody>
      </p:sp>
      <p:cxnSp>
        <p:nvCxnSpPr>
          <p:cNvPr id="10" name="Google Shape;23;p2">
            <a:extLst>
              <a:ext uri="{FF2B5EF4-FFF2-40B4-BE49-F238E27FC236}">
                <a16:creationId xmlns:a16="http://schemas.microsoft.com/office/drawing/2014/main" id="{65550F73-3CD4-C20C-D4A4-6873DDD70D72}"/>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45F1555E-9654-D3DD-20C3-485FA55F6FC6}"/>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2116045152"/>
      </p:ext>
    </p:extLst>
  </p:cSld>
  <p:clrMapOvr>
    <a:masterClrMapping/>
  </p:clrMapOvr>
  <p:hf sldNum="0" hdr="0" ftr="0" dt="0"/>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11550239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87385512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77075005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45014779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obj" preserve="1">
  <p:cSld name="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11642373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7111360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7048117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87665438"/>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98168475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644820879"/>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90668318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1"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547567256"/>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95678937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749748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97949136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178400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woObj" preserve="1">
  <p:cSld name="4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3064431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6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11920149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1442104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obj" preserve="1">
  <p:cSld name="9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8286203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547463770"/>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9"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9" y="5400326"/>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6"/>
            <a:ext cx="1945206" cy="879974"/>
          </a:xfrm>
          <a:prstGeom prst="rect">
            <a:avLst/>
          </a:prstGeom>
        </p:spPr>
      </p:pic>
    </p:spTree>
    <p:extLst>
      <p:ext uri="{BB962C8B-B14F-4D97-AF65-F5344CB8AC3E}">
        <p14:creationId xmlns:p14="http://schemas.microsoft.com/office/powerpoint/2010/main" val="332548324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6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099438757"/>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7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11835177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5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100751441"/>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3965596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obj" preserve="1">
  <p:cSld name="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5821619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 preserve="1">
  <p:cSld name="9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39252859"/>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woObj" preserve="1">
  <p:cSld name="4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680555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TxTwoObj" preserve="1">
  <p:cSld name="6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3441774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44160586"/>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4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634363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73563601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14528204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7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801569931"/>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5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1252937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obj" preserve="1">
  <p:cSld name="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48223714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obj" preserve="1">
  <p:cSld name="9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630086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woObj" preserve="1">
  <p:cSld name="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4343662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twoTxTwoObj" preserve="1">
  <p:cSld name="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7395274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3533869"/>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620423069"/>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blank" preserve="1">
  <p:cSld name="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190575823"/>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543845325"/>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58494733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1188810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Obj" preserve="1">
  <p:cSld name="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646492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woTxTwoObj" preserve="1">
  <p:cSld name="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6126624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4672260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157096387"/>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059439835"/>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659594555"/>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54501340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057302065"/>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itleOnly" preserve="1">
  <p:cSld name="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66738126"/>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2816609"/>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5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67834788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obj" preserve="1">
  <p:cSld name="1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757426420"/>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obj" preserve="1">
  <p:cSld name="1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28871917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obj" preserve="1">
  <p:cSld name="9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96452672"/>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twoObj" preserve="1">
  <p:cSld name="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47159586"/>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twoTxTwoObj" preserve="1">
  <p:cSld name="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36691116"/>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titleOnly" preserve="1">
  <p:cSld name="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8033637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730015962"/>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blank" preserve="1">
  <p:cSld name="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75244302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3521879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53945544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1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41487147"/>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94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381827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woObj" preserve="1">
  <p:cSld name="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7129393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twoTxTwoObj" preserve="1">
  <p:cSld name="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983258697"/>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5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25772729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53843881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reserve="1">
  <p:cSld name="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223103943"/>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itleOnly" preserve="1">
  <p:cSld name="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1925942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8257367"/>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49178511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 preserve="1">
  <p:cSld name="1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8111021"/>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9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6255946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woObj" preserve="1">
  <p:cSld name="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928695465"/>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twoTxTwoObj" preserve="1">
  <p:cSld name="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04687920"/>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5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871961877"/>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obj" preserve="1">
  <p:cSld name="1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4126982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287701065"/>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blank" preserve="1">
  <p:cSld name="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91133096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titleOnly" preserve="1">
  <p:cSld name="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68216156"/>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54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997567440"/>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reserve="1">
  <p:cSld name="1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3817074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obj" preserve="1">
  <p:cSld name="92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44504630"/>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twoObj" preserve="1">
  <p:cSld name="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9489139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woTxTwoObj" preserve="1">
  <p:cSld name="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2491348"/>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17880111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blank" preserve="1">
  <p:cSld name="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060359273"/>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obj" preserve="1">
  <p:cSld name="1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575649488"/>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47788365"/>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17729327"/>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5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213723087"/>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obj" preserve="1">
  <p:cSld name="9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4723447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twoObj" preserve="1">
  <p:cSld name="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34108638"/>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twoTxTwoObj" preserve="1">
  <p:cSld name="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27944981"/>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titleOnly" preserve="1">
  <p:cSld name="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0052670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384931795"/>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blank" preserve="1">
  <p:cSld name="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941525445"/>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777848404"/>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820943023"/>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obj" preserve="1">
  <p:cSld name="1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848961085"/>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5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327360157"/>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obj" preserve="1">
  <p:cSld name="2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7422979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obj" preserve="1">
  <p:cSld name="90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51669559"/>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twoObj" preserve="1">
  <p:cSld name="1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0597245"/>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twoTxTwoObj" preserve="1">
  <p:cSld name="1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6954906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titleOnly" preserve="1">
  <p:cSld name="1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4021121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08287132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blank" preserve="1">
  <p:cSld name="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774408067"/>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blank" preserve="1">
  <p:cSld name="1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729686266"/>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 preserve="1">
  <p:cSld name="2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9060781"/>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type="obj" preserve="1">
  <p:cSld name="1_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234243880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obj" preserve="1">
  <p:cSld name="2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62003750"/>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399481269"/>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1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93857878"/>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5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16642370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obj" preserve="1">
  <p:cSld name="3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14363586"/>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obj" preserve="1">
  <p:cSld name="3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637846058"/>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obj" preserve="1">
  <p:cSld name="1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89019468"/>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1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81755469"/>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twoTxTwoObj" preserve="1">
  <p:cSld name="1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6690255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1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8686168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13986451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blank" preserve="1">
  <p:cSld name="1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60578766"/>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type="obj" preserve="1">
  <p:cSld name="3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75741827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obj" preserve="1">
  <p:cSld name="3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6998154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obj" preserve="1">
  <p:cSld name="3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50155304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obj" preserve="1">
  <p:cSld name="3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849295054"/>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3564923"/>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1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53174853"/>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5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787230199"/>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3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697644545"/>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obj" preserve="1">
  <p:cSld name="1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84884016"/>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twoObj" preserve="1">
  <p:cSld name="1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36579054"/>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twoTxTwoObj" preserve="1">
  <p:cSld name="1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05271710"/>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Only" preserve="1">
  <p:cSld name="1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346037430"/>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32103290"/>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blank" preserve="1">
  <p:cSld name="1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30566520"/>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1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682447039"/>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1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792137843"/>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4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774237739"/>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obj" preserve="1">
  <p:cSld name="4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604110681"/>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1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38577988"/>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twoObj" preserve="1">
  <p:cSld name="1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73473294"/>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twoTxTwoObj" preserve="1">
  <p:cSld name="1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37044679"/>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titleOnly" preserve="1">
  <p:cSld name="1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86781369"/>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1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235284282"/>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1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858308801"/>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4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41492746"/>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
  <p:cSld name="2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3991634568"/>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217680299"/>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userDrawn="1">
  <p:cSld name="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42425484"/>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048692378"/>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cSld name="1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763182994"/>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912375348"/>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userDrawn="1">
  <p:cSld name="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050475807"/>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userDrawn="1">
  <p:cSld name="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827714319"/>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cSld name="2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110679891"/>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cSld name="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025537969"/>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userDrawn="1">
  <p:cSld name="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4175075520"/>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userDrawn="1">
  <p:cSld name="7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696296982"/>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8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306245596"/>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5524678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cSld name="2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471086487"/>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cSld name="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52130511"/>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4144767388"/>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995812171"/>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cSld name="2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118199090"/>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cSld name="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237296"/>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125273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cSld name="2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274803561"/>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cSld name="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097668464"/>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12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385120405"/>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userDrawn="1">
  <p:cSld name="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158228608"/>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cSld name="2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241541559"/>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cSld name="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789593951"/>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557081914"/>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cSld name="2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553146767"/>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cSld name="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09113765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8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185579355"/>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cSld name="2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168887207"/>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30752960"/>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obj" preserve="1">
  <p:cSld name="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608972144"/>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270370322"/>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1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13935273"/>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obj" preserve="1">
  <p:cSld name="1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90746360"/>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97572857"/>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74100230"/>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cSld name="8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804245631"/>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1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724286335"/>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1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222429214"/>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4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878738181"/>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obj" preserve="1">
  <p:cSld name="4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05941023"/>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obj" preserve="1">
  <p:cSld name="2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51857004"/>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twoObj" preserve="1">
  <p:cSld name="1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84191279"/>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woTxTwoObj" preserve="1">
  <p:cSld name="1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48139050"/>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titleOnly" preserve="1">
  <p:cSld name="1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64217733"/>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1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264646708"/>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blank" preserve="1">
  <p:cSld name="1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046074953"/>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showMasterSp="0" userDrawn="1">
  <p:cSld name="3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9"/>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1"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email">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3" y="1806430"/>
            <a:ext cx="10189827" cy="2278211"/>
          </a:xfrm>
        </p:spPr>
        <p:txBody>
          <a:bodyPr anchor="b"/>
          <a:lstStyle>
            <a:lvl1pPr marL="0" indent="0">
              <a:defRPr sz="5334">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2951471944"/>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showMasterSp="0" userDrawn="1">
  <p:cSld name="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54491010"/>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4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391736957"/>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1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57588440"/>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1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749599417"/>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4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496378958"/>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obj" preserve="1">
  <p:cSld name="1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683184255"/>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obj" preserve="1">
  <p:cSld name="1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18237973"/>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obj" preserve="1">
  <p:cSld name="2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64932211"/>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571486300"/>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blank" preserve="1">
  <p:cSld name="1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72066296"/>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titleOnly" preserve="1">
  <p:cSld name="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98278450"/>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1_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8"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8" y="5400325"/>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1"/>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5"/>
            <a:ext cx="1945206" cy="879974"/>
          </a:xfrm>
          <a:prstGeom prst="rect">
            <a:avLst/>
          </a:prstGeom>
        </p:spPr>
      </p:pic>
    </p:spTree>
    <p:extLst>
      <p:ext uri="{BB962C8B-B14F-4D97-AF65-F5344CB8AC3E}">
        <p14:creationId xmlns:p14="http://schemas.microsoft.com/office/powerpoint/2010/main" val="3083941261"/>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showMasterSp="0" userDrawn="1">
  <p:cSld name="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174854398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1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842929047"/>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1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433444720"/>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4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088703039"/>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obj" preserve="1">
  <p:cSld name="2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09911574"/>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obj" preserve="1">
  <p:cSld name="2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82093952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obj" preserve="1">
  <p:cSld name="14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272944826"/>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twoObj" preserve="1">
  <p:cSld name="1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91340678"/>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29014642"/>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titleOnly" preserve="1">
  <p:cSld name="1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86109959"/>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1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120498982"/>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blank" preserve="1">
  <p:cSld name="1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719538342"/>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1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5251539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1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91122898"/>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1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767275633"/>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obj" preserve="1">
  <p:cSld name="2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029663998"/>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obj" preserve="1">
  <p:cSld name="1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7079727"/>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twoObj" preserve="1">
  <p:cSld name="1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35689232"/>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twoTxTwoObj" preserve="1">
  <p:cSld name="1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65545921"/>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titleOnly" preserve="1">
  <p:cSld name="1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3839711"/>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1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152961831"/>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blank" preserve="1">
  <p:cSld name="1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923137105"/>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showMasterSp="0" type="obj" preserve="1">
  <p:cSld name="4_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1894346039"/>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obj" preserve="1">
  <p:cSld name="2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514282098"/>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twoObj" preserve="1">
  <p:cSld name="1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50320745"/>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twoTxTwoObj" preserve="1">
  <p:cSld name="1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8077793"/>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titleOnly" preserve="1">
  <p:cSld name="1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3789942"/>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1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174022542"/>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blank" preserve="1">
  <p:cSld name="1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266295863"/>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1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291046235"/>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1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800291166"/>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1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642470658"/>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1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994892413"/>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1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545673215"/>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obj" preserve="1">
  <p:cSld name="2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66125074"/>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obj" preserve="1">
  <p:cSld name="2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09496868"/>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obj" preserve="1">
  <p:cSld name="2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48801388"/>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twoObj" preserve="1">
  <p:cSld name="1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22574116"/>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twoTxTwoObj" preserve="1">
  <p:cSld name="1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58209229"/>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titleOnly" preserve="1">
  <p:cSld name="1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94172746"/>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1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600939483"/>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blank" preserve="1">
  <p:cSld name="1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92635957"/>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2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215371302"/>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2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206824797"/>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obj" preserve="1">
  <p:cSld name="3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5041099"/>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obj" preserve="1">
  <p:cSld name="2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34826302"/>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twoObj" preserve="1">
  <p:cSld name="1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64680448"/>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twoTxTwoObj" preserve="1">
  <p:cSld name="1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82599873"/>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2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621020362"/>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1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12772530"/>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blank" preserve="1">
  <p:cSld name="2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143907156"/>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titleOnly" preserve="1">
  <p:cSld name="1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27902920"/>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2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604566614"/>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2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242101118"/>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obj" preserve="1">
  <p:cSld name="3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58101458"/>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obj" preserve="1">
  <p:cSld name="30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90819153"/>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twoObj" preserve="1">
  <p:cSld name="2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73434808"/>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twoTxTwoObj" preserve="1">
  <p:cSld name="2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84916822"/>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2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808306229"/>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type="obj" preserve="1">
  <p:cSld name="3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11406390"/>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2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52920475"/>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type="blank" preserve="1">
  <p:cSld name="2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703546685"/>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titleOnly" preserve="1">
  <p:cSld name="2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4264079"/>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2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771841522"/>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obj" preserve="1">
  <p:cSld name="4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51806391"/>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obj" preserve="1">
  <p:cSld name="3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22651660"/>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twoObj" preserve="1">
  <p:cSld name="2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69481592"/>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twoTxTwoObj" preserve="1">
  <p:cSld name="2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67163778"/>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titleOnly" preserve="1">
  <p:cSld name="2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61940977"/>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2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371788899"/>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type="blank" preserve="1">
  <p:cSld name="2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509513876"/>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type="obj" preserve="1">
  <p:cSld name="4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26005393"/>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2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08815300"/>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2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888474973"/>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2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059714829"/>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obj" preserve="1">
  <p:cSld name="4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623035200"/>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obj" preserve="1">
  <p:cSld name="32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69676421"/>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type="twoObj" preserve="1">
  <p:cSld name="2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122088"/>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type="twoTxTwoObj" preserve="1">
  <p:cSld name="2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300769002"/>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type="titleOnly" preserve="1">
  <p:cSld name="2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25601840"/>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2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039239700"/>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type="blank" preserve="1">
  <p:cSld name="2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235435242"/>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2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583638904"/>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2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4279944669"/>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4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43171624"/>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24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307193366"/>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type="obj" preserve="1">
  <p:cSld name="4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76009518"/>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type="obj" preserve="1">
  <p:cSld name="3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60264865"/>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type="twoTxTwoObj" preserve="1">
  <p:cSld name="2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05191274"/>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type="titleOnly" preserve="1">
  <p:cSld name="2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9909549"/>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2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884147592"/>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blank" preserve="1">
  <p:cSld name="2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91410728"/>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type="obj" preserve="1">
  <p:cSld name="4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77365105"/>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obj" preserve="1">
  <p:cSld name="4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659301317"/>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obj" preserve="1">
  <p:cSld name="5_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472122470"/>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2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849841392"/>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2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460590543"/>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2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87284394"/>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obj" preserve="1">
  <p:cSld name="5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255456869"/>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type="obj" preserve="1">
  <p:cSld name="5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249996232"/>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type="obj" preserve="1">
  <p:cSld name="3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79406647"/>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twoObj" preserve="1">
  <p:cSld name="2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13326543"/>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type="twoTxTwoObj" preserve="1">
  <p:cSld name="2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99462820"/>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titleOnly" preserve="1">
  <p:cSld name="2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23163570"/>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2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746706464"/>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blank" preserve="1">
  <p:cSld name="2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786183613"/>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5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782489994"/>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obj" preserve="1">
  <p:cSld name="5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56043969"/>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obj" preserve="1">
  <p:cSld name="5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03029119"/>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obj" preserve="1">
  <p:cSld name="5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234075629"/>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2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467764"/>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2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000535700"/>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2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776079100"/>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obj" preserve="1">
  <p:cSld name="5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733885067"/>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obj" preserve="1">
  <p:cSld name="3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78093114"/>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twoObj" preserve="1">
  <p:cSld name="2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39161435"/>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twoTxTwoObj" preserve="1">
  <p:cSld name="2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41512192"/>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type="titleOnly" preserve="1">
  <p:cSld name="2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2042887"/>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2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715547826"/>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blank" preserve="1">
  <p:cSld name="2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666838379"/>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2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4893411"/>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2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568906185"/>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2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247701833"/>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obj" preserve="1">
  <p:cSld name="5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13777444"/>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obj" preserve="1">
  <p:cSld name="3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22333651"/>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twoObj" preserve="1">
  <p:cSld name="2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28563498"/>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twoTxTwoObj" preserve="1">
  <p:cSld name="2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28510997"/>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titleOnly" preserve="1">
  <p:cSld name="2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78406180"/>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2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202226808"/>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type="blank" preserve="1">
  <p:cSld name="2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08188072"/>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obj" preserve="1">
  <p:cSld name="5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86447138"/>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title">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1778024497"/>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userDrawn="1">
  <p:cSld name="10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2548412271"/>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userDrawn="1">
  <p:cSld name="11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853296762"/>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userDrawn="1">
  <p:cSld name="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608720975"/>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p:cSld name="4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455226866"/>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p:cSld name="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137040945"/>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1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232971996"/>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userDrawn="1">
  <p:cSld name="9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873351886"/>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p:cSld name="4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776353041"/>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p:cSld name="9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58799033"/>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userDrawn="1">
  <p:cSld name="1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969639827"/>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userDrawn="1">
  <p:cSld name="1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732449965"/>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userDrawn="1">
  <p:cSld name="1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2626390662"/>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10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732434869"/>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p:cSld name="4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327327328"/>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p:cSld name="10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054185132"/>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userDrawn="1">
  <p:cSld name="17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995713115"/>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userDrawn="1">
  <p:cSld name="1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086398670"/>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p:cSld name="4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718653888"/>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p:cSld name="1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27615055"/>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userDrawn="1">
  <p:cSld name="1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400827720"/>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cSld name="4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132643247"/>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p:cSld name="1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91379350"/>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userDrawn="1">
  <p:cSld name="18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309103943"/>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userDrawn="1">
  <p:cSld name="1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093304744"/>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p:cSld name="4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701533421"/>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cSld name="1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529493105"/>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userDrawn="1">
  <p:cSld name="1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836821243"/>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cSld name="4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740345886"/>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cSld name="1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303570714"/>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userDrawn="1">
  <p:cSld name="1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688636118"/>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p:cSld name="4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813217836"/>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p:cSld name="1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76935853"/>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2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28514473"/>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2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884304736"/>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2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530521412"/>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obj" preserve="1">
  <p:cSld name="5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49642487"/>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type="obj" preserve="1">
  <p:cSld name="4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70893760"/>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twoObj" preserve="1">
  <p:cSld name="2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28749640"/>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twoTxTwoObj" preserve="1">
  <p:cSld name="2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03926585"/>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titleOnly" preserve="1">
  <p:cSld name="2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66139578"/>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2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942534259"/>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blank" preserve="1">
  <p:cSld name="2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337554371"/>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showMasterSp="0" userDrawn="1">
  <p:cSld name="7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8"/>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0"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email">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2" y="1806429"/>
            <a:ext cx="10189827" cy="2278211"/>
          </a:xfrm>
        </p:spPr>
        <p:txBody>
          <a:bodyPr anchor="b"/>
          <a:lstStyle>
            <a:lvl1pPr marL="0" indent="0">
              <a:defRPr sz="5333">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100675279"/>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showMasterSp="0" userDrawn="1">
  <p:cSld name="1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12616621"/>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matchingName="Title and Content">
  <p:cSld name="10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2"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976001519"/>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matchingName="Photo Slide">
  <p:cSld name="17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6"/>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25676630"/>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994593920"/>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userDrawn="1">
  <p:cSld name="49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119" y="762"/>
            <a:ext cx="12189292" cy="6856476"/>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hasCustomPrompt="1"/>
          </p:nvPr>
        </p:nvSpPr>
        <p:spPr/>
        <p:txBody>
          <a:bodyPr/>
          <a:lstStyle>
            <a:lvl1pPr>
              <a:defRPr/>
            </a:lvl1pPr>
          </a:lstStyle>
          <a:p>
            <a:r>
              <a:rPr lang="en-US"/>
              <a:t>Slide Heading</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hasCustomPrompt="1"/>
          </p:nvPr>
        </p:nvSpPr>
        <p:spPr>
          <a:xfrm>
            <a:off x="838200" y="1825629"/>
            <a:ext cx="10515600" cy="4016375"/>
          </a:xfrm>
        </p:spPr>
        <p:txBody>
          <a:bodyPr/>
          <a:lstStyle>
            <a:lvl1pPr>
              <a:defRPr/>
            </a:lvl1pPr>
            <a:lvl2pPr>
              <a:defRPr/>
            </a:lvl2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52310196"/>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userDrawn="1">
  <p:cSld name="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35390046"/>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1293839119"/>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userDrawn="1">
  <p:cSld name="1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999307436"/>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userDrawn="1">
  <p:cSld name="51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09835317"/>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userDrawn="1">
  <p:cSld name="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1785784457"/>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userDrawn="1">
  <p:cSld name="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638348448"/>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matchingName="Title and Content">
  <p:cSld name="9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147989070"/>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matchingName="Photo Slide">
  <p:cSld name="16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7"/>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2143995170"/>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userDrawn="1">
  <p:cSld name="1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042708032"/>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userDrawn="1">
  <p:cSld name="1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92382534"/>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p:cSld name="5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250602518"/>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p:cSld name="1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364422311"/>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userDrawn="1">
  <p:cSld name="2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8291407"/>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4"/>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23" indent="0">
              <a:buNone/>
              <a:defRPr sz="1800">
                <a:solidFill>
                  <a:schemeClr val="tx1">
                    <a:tint val="75000"/>
                  </a:schemeClr>
                </a:solidFill>
              </a:defRPr>
            </a:lvl2pPr>
            <a:lvl3pPr marL="914446" indent="0">
              <a:buNone/>
              <a:defRPr sz="1600">
                <a:solidFill>
                  <a:schemeClr val="tx1">
                    <a:tint val="75000"/>
                  </a:schemeClr>
                </a:solidFill>
              </a:defRPr>
            </a:lvl3pPr>
            <a:lvl4pPr marL="1371669" indent="0">
              <a:buNone/>
              <a:defRPr sz="1400">
                <a:solidFill>
                  <a:schemeClr val="tx1">
                    <a:tint val="75000"/>
                  </a:schemeClr>
                </a:solidFill>
              </a:defRPr>
            </a:lvl4pPr>
            <a:lvl5pPr marL="1828891" indent="0">
              <a:buNone/>
              <a:defRPr sz="1400">
                <a:solidFill>
                  <a:schemeClr val="tx1">
                    <a:tint val="75000"/>
                  </a:schemeClr>
                </a:solidFill>
              </a:defRPr>
            </a:lvl5pPr>
            <a:lvl6pPr marL="2286114" indent="0">
              <a:buNone/>
              <a:defRPr sz="1400">
                <a:solidFill>
                  <a:schemeClr val="tx1">
                    <a:tint val="75000"/>
                  </a:schemeClr>
                </a:solidFill>
              </a:defRPr>
            </a:lvl6pPr>
            <a:lvl7pPr marL="2743337" indent="0">
              <a:buNone/>
              <a:defRPr sz="1400">
                <a:solidFill>
                  <a:schemeClr val="tx1">
                    <a:tint val="75000"/>
                  </a:schemeClr>
                </a:solidFill>
              </a:defRPr>
            </a:lvl7pPr>
            <a:lvl8pPr marL="3200560" indent="0">
              <a:buNone/>
              <a:defRPr sz="1400">
                <a:solidFill>
                  <a:schemeClr val="tx1">
                    <a:tint val="75000"/>
                  </a:schemeClr>
                </a:solidFill>
              </a:defRPr>
            </a:lvl8pPr>
            <a:lvl9pPr marL="3657783"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9/30/2026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3303683005"/>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2"/>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4" y="273055"/>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4"/>
            <a:ext cx="4011084" cy="4691063"/>
          </a:xfrm>
        </p:spPr>
        <p:txBody>
          <a:bodyPr/>
          <a:lstStyle>
            <a:lvl1pPr marL="0" indent="0">
              <a:buNone/>
              <a:defRPr sz="1400"/>
            </a:lvl1pPr>
            <a:lvl2pPr marL="457223" indent="0">
              <a:buNone/>
              <a:defRPr sz="1200"/>
            </a:lvl2pPr>
            <a:lvl3pPr marL="914446" indent="0">
              <a:buNone/>
              <a:defRPr sz="1000"/>
            </a:lvl3pPr>
            <a:lvl4pPr marL="1371669" indent="0">
              <a:buNone/>
              <a:defRPr sz="900"/>
            </a:lvl4pPr>
            <a:lvl5pPr marL="1828891" indent="0">
              <a:buNone/>
              <a:defRPr sz="900"/>
            </a:lvl5pPr>
            <a:lvl6pPr marL="2286114" indent="0">
              <a:buNone/>
              <a:defRPr sz="900"/>
            </a:lvl6pPr>
            <a:lvl7pPr marL="2743337" indent="0">
              <a:buNone/>
              <a:defRPr sz="900"/>
            </a:lvl7pPr>
            <a:lvl8pPr marL="3200560" indent="0">
              <a:buNone/>
              <a:defRPr sz="900"/>
            </a:lvl8pPr>
            <a:lvl9pPr marL="3657783"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9/30/2026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4065944806"/>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showMasterSp="0" userDrawn="1">
  <p:cSld name="1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487706978"/>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matchingName="Title and Content">
  <p:cSld name="8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3"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25059231"/>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matchingName="Photo Slide">
  <p:cSld name="15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820651667"/>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matchingName="Photo Slide">
  <p:cSld name="14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1586515765"/>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showMasterSp="0" userDrawn="1">
  <p:cSld name="2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2382462658"/>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showMasterSp="0" userDrawn="1">
  <p:cSld name="3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2360965891"/>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obj" preserve="1">
  <p:cSld name="6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546995301"/>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obj" preserve="1">
  <p:cSld name="6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480507982"/>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2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000764693"/>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2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30560813"/>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3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369920961"/>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6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81511906"/>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obj" preserve="1">
  <p:cSld name="6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82607144"/>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obj" preserve="1">
  <p:cSld name="5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6541460"/>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twoObj" preserve="1">
  <p:cSld name="2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83772587"/>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woTxTwoObj" preserve="1">
  <p:cSld name="2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85316982"/>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titleOnly" preserve="1">
  <p:cSld name="2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61906427"/>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userDrawn="1">
  <p:cSld name="2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229376422"/>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blank" preserve="1">
  <p:cSld name="2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400776053"/>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matchingName="Title and Content">
  <p:cSld name="7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2"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4288966461"/>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matchingName="Photo Slide">
  <p:cSld name="13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6"/>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685656990"/>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3503007839"/>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userDrawn="1">
  <p:cSld name="1_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97105839"/>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userDrawn="1">
  <p:cSld name="3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253566853"/>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userDrawn="1">
  <p:cSld name="54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26223741"/>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userDrawn="1">
  <p:cSld name="1_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1375129346"/>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userDrawn="1">
  <p:cSld name="1_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532537308"/>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1617120937"/>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userDrawn="1">
  <p:cSld name="20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588214122"/>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userDrawn="1">
  <p:cSld name="1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40385959"/>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p:cSld name="5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740968794"/>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p:cSld name="1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564374698"/>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showMasterSp="0" userDrawn="1">
  <p:cSld name="3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40071861"/>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secHead">
  <p:cSld name="1_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3"/>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9/30/2026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1169844695"/>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objTx">
  <p:cSld name="1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1"/>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4"/>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3"/>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9/30/2026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202530084"/>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2"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04098175"/>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matchingName="Photo Slide">
  <p:cSld name="12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4260339463"/>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matchingName="Photo Slide">
  <p:cSld name="11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934119624"/>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showMasterSp="0" userDrawn="1">
  <p:cSld name="4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265509824"/>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showMasterSp="0" userDrawn="1">
  <p:cSld name="5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412267954"/>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obj" preserve="1">
  <p:cSld name="6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65020858"/>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obj" preserve="1">
  <p:cSld name="6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77706615"/>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3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842911465"/>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3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1604813"/>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3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135525988"/>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obj" preserve="1">
  <p:cSld name="6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42533415"/>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obj" preserve="1">
  <p:cSld name="6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779627110"/>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obj" preserve="1">
  <p:cSld name="5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62243730"/>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twoObj" preserve="1">
  <p:cSld name="3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05059174"/>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twoTxTwoObj" preserve="1">
  <p:cSld name="2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92124910"/>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titleOnly" preserve="1">
  <p:cSld name="2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60257271"/>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3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469416724"/>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blank" preserve="1">
  <p:cSld name="3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284255954"/>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obj" preserve="1">
  <p:cSld name="6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376539944"/>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obj" preserve="1">
  <p:cSld name="6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21625075"/>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obj" preserve="1">
  <p:cSld name="10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70503863"/>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obj" preserve="1">
  <p:cSld name="10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98964596"/>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obj" preserve="1">
  <p:cSld name="10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937440142"/>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showMasterSp="0" userDrawn="1">
  <p:cSld name="15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7945967" y="408518"/>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0"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a:extLst>
                <a:ext uri="{28A0092B-C50C-407E-A947-70E740481C1C}">
                  <a14:useLocalDpi xmlns:a14="http://schemas.microsoft.com/office/drawing/2010/main" val="0"/>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2" y="1806429"/>
            <a:ext cx="10189827" cy="2278211"/>
          </a:xfrm>
        </p:spPr>
        <p:txBody>
          <a:bodyPr anchor="b"/>
          <a:lstStyle>
            <a:lvl1pPr marL="0" indent="0">
              <a:defRPr sz="5333">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2175194946"/>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obj" preserve="1">
  <p:cSld name="8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20098024"/>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obj" preserve="1">
  <p:cSld name="8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988205668"/>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obj" preserve="1">
  <p:cSld name="8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84494209"/>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4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956090782"/>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40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798492877"/>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39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196735980"/>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38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025685138"/>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37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853236485"/>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36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539602646"/>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35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266397130"/>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34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134258448"/>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33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012614920"/>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obj" preserve="1">
  <p:cSld name="14_Title Slide">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1269525389"/>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8"/>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0"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2" y="1806429"/>
            <a:ext cx="10189827" cy="2278211"/>
          </a:xfrm>
        </p:spPr>
        <p:txBody>
          <a:bodyPr anchor="b"/>
          <a:lstStyle>
            <a:lvl1pPr marL="0" indent="0">
              <a:defRPr sz="5333">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470558375"/>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userDrawn="1">
  <p:cSld name="4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4224429"/>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obj" preserve="1">
  <p:cSld name="12_Title Slide">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3141094629"/>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32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82942404"/>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3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875498707"/>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24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444794954"/>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userDrawn="1">
  <p:cSld name="7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592587583"/>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userDrawn="1">
  <p:cSld name="6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2912256274"/>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6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589188997"/>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3_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50"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50" y="5400327"/>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6"/>
            <a:ext cx="1945206" cy="879974"/>
          </a:xfrm>
          <a:prstGeom prst="rect">
            <a:avLst/>
          </a:prstGeom>
        </p:spPr>
      </p:pic>
    </p:spTree>
    <p:extLst>
      <p:ext uri="{BB962C8B-B14F-4D97-AF65-F5344CB8AC3E}">
        <p14:creationId xmlns:p14="http://schemas.microsoft.com/office/powerpoint/2010/main" val="3341563905"/>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5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88181293"/>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6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175712961"/>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twoTxTwoObj" preserve="1">
  <p:cSld name="5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69319611"/>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5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042056906"/>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6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16364851"/>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twoTxTwoObj" preserve="1">
  <p:cSld name="5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56589567"/>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twoTxTwoObj" preserve="1">
  <p:cSld name="5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78654054"/>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5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882975661"/>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6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801270593"/>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5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136676290"/>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6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3056300469"/>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type="twoTxTwoObj" preserve="1">
  <p:cSld name="5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283609111"/>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4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19145291"/>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5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767608719"/>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type="twoTxTwoObj" preserve="1">
  <p:cSld name="4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98806087"/>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4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33107590"/>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5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3157725864"/>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type="twoTxTwoObj" preserve="1">
  <p:cSld name="4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27554845"/>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type="twoTxTwoObj" preserve="1">
  <p:cSld name="4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44930959"/>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4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38113556"/>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5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230085197"/>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type="twoTxTwoObj" preserve="1">
  <p:cSld name="4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79205741"/>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4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893781110"/>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5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940511065"/>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type="twoTxTwoObj" preserve="1">
  <p:cSld name="4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41180729"/>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preserve="1" userDrawn="1">
  <p:cSld name="3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30716171"/>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5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303800737"/>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type="twoTxTwoObj" preserve="1">
  <p:cSld name="3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6301648"/>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userDrawn="1">
  <p:cSld name="3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1864747"/>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4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21258207"/>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type="twoTxTwoObj" preserve="1">
  <p:cSld name="3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09832758"/>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preserve="1" userDrawn="1">
  <p:cSld name="2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300887555"/>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4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3898944585"/>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type="twoTxTwoObj" preserve="1">
  <p:cSld name="3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78954477"/>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matchingName="Title and Content">
  <p:cSld name="4_Title and Content">
    <p:spTree>
      <p:nvGrpSpPr>
        <p:cNvPr id="1" name="Shape 42"/>
        <p:cNvGrpSpPr/>
        <p:nvPr/>
      </p:nvGrpSpPr>
      <p:grpSpPr>
        <a:xfrm>
          <a:off x="0" y="0"/>
          <a:ext cx="0" cy="0"/>
          <a:chOff x="0" y="0"/>
          <a:chExt cx="0" cy="0"/>
        </a:xfrm>
      </p:grpSpPr>
      <p:grpSp>
        <p:nvGrpSpPr>
          <p:cNvPr id="43" name="Google Shape;43;p38"/>
          <p:cNvGrpSpPr/>
          <p:nvPr/>
        </p:nvGrpSpPr>
        <p:grpSpPr>
          <a:xfrm>
            <a:off x="7191543" y="1"/>
            <a:ext cx="5000459" cy="1425992"/>
            <a:chOff x="7191542" y="1"/>
            <a:chExt cx="5000459" cy="1425992"/>
          </a:xfrm>
        </p:grpSpPr>
        <p:pic>
          <p:nvPicPr>
            <p:cNvPr id="44" name="Google Shape;44;p38"/>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45" name="Google Shape;45;p38"/>
            <p:cNvGrpSpPr/>
            <p:nvPr/>
          </p:nvGrpSpPr>
          <p:grpSpPr>
            <a:xfrm>
              <a:off x="7191542" y="1"/>
              <a:ext cx="5000459" cy="1425992"/>
              <a:chOff x="7186272" y="0"/>
              <a:chExt cx="5005729" cy="1427495"/>
            </a:xfrm>
          </p:grpSpPr>
          <p:sp>
            <p:nvSpPr>
              <p:cNvPr id="46" name="Google Shape;46;p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7" name="Google Shape;47;p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8" name="Google Shape;48;p38"/>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 name="Google Shape;49;p38"/>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50" name="Google Shape;50;p3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1" name="Google Shape;51;p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 name="Google Shape;52;p3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05330825"/>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type="title">
  <p:cSld name="19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3821622154"/>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userDrawn="1">
  <p:cSld name="2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000814229"/>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p:cSld name="7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645694375"/>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p:cSld name="2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936867021"/>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userDrawn="1">
  <p:cSld name="2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701679275"/>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p:cSld name="2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867211374"/>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userDrawn="1">
  <p:cSld name="2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05794037"/>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p:cSld name="6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466495609"/>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p:cSld name="2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72672261"/>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userDrawn="1">
  <p:cSld name="2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150749718"/>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p:cSld name="68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591509321"/>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p:cSld name="2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916423972"/>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userDrawn="1">
  <p:cSld name="2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28078684"/>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p:cSld name="6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130786884"/>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p:cSld name="2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97917046"/>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userDrawn="1">
  <p:cSld name="2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15286700"/>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p:cSld name="6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839159299"/>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p:cSld name="2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02237866"/>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userDrawn="1">
  <p:cSld name="20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210713806"/>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p:cSld name="20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33213594"/>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p:cSld name="6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260010494"/>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3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47987193"/>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4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605032086"/>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type="twoTxTwoObj" preserve="1">
  <p:cSld name="3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45903649"/>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matchingName="Title and Content">
  <p:cSld name="3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588019280"/>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matchingName="Photo Slide">
  <p:cSld name="7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7"/>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4167915529"/>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userDrawn="1">
  <p:cSld name="9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4"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7"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3"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818"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4286364880"/>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8"/>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3214672645"/>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userDrawn="1">
  <p:cSld name="19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27513284"/>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p:cSld name="3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818880276"/>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p:cSld name="19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764549772"/>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showMasterSp="0" userDrawn="1">
  <p:cSld name="6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5"/>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6" y="224842"/>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6" y="917199"/>
            <a:ext cx="11715725" cy="4958671"/>
          </a:xfrm>
          <a:prstGeom prst="rect">
            <a:avLst/>
          </a:prstGeom>
        </p:spPr>
        <p:txBody>
          <a:bodyPr/>
          <a:lstStyle>
            <a:lvl1pPr marL="381028" indent="-381028">
              <a:buFont typeface="Wingdings" panose="05000000000000000000" pitchFamily="2" charset="2"/>
              <a:buChar char="§"/>
              <a:defRPr sz="1867" b="1"/>
            </a:lvl1pPr>
            <a:lvl2pPr marL="609646" indent="-296356">
              <a:buFont typeface="Arial" panose="020B0604020202020204" pitchFamily="34" charset="0"/>
              <a:buChar char="̶"/>
              <a:defRPr sz="1867"/>
            </a:lvl2pPr>
            <a:lvl3pPr marL="922936" indent="-313291">
              <a:buFont typeface="Arial" panose="020B0604020202020204" pitchFamily="34" charset="0"/>
              <a:buChar char="•"/>
              <a:defRPr sz="1867"/>
            </a:lvl3pPr>
            <a:lvl4pPr marL="1219292" indent="-296356">
              <a:buFont typeface="Wingdings" panose="05000000000000000000" pitchFamily="2" charset="2"/>
              <a:buChar char="ü"/>
              <a:defRPr sz="1867"/>
            </a:lvl4pPr>
            <a:lvl5pPr marL="1532582" indent="-313291">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9" y="5969003"/>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3" y="5969002"/>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21206670"/>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type="secHead">
  <p:cSld name="2_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5"/>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5"/>
            <a:ext cx="10363200" cy="1500187"/>
          </a:xfrm>
        </p:spPr>
        <p:txBody>
          <a:bodyPr anchor="b"/>
          <a:lstStyle>
            <a:lvl1pPr marL="0" indent="0">
              <a:buNone/>
              <a:defRPr sz="2000">
                <a:solidFill>
                  <a:schemeClr val="tx1">
                    <a:tint val="75000"/>
                  </a:schemeClr>
                </a:solidFill>
              </a:defRPr>
            </a:lvl1pPr>
            <a:lvl2pPr marL="457246" indent="0">
              <a:buNone/>
              <a:defRPr sz="1800">
                <a:solidFill>
                  <a:schemeClr val="tx1">
                    <a:tint val="75000"/>
                  </a:schemeClr>
                </a:solidFill>
              </a:defRPr>
            </a:lvl2pPr>
            <a:lvl3pPr marL="914492" indent="0">
              <a:buNone/>
              <a:defRPr sz="1600">
                <a:solidFill>
                  <a:schemeClr val="tx1">
                    <a:tint val="75000"/>
                  </a:schemeClr>
                </a:solidFill>
              </a:defRPr>
            </a:lvl3pPr>
            <a:lvl4pPr marL="1371738" indent="0">
              <a:buNone/>
              <a:defRPr sz="1400">
                <a:solidFill>
                  <a:schemeClr val="tx1">
                    <a:tint val="75000"/>
                  </a:schemeClr>
                </a:solidFill>
              </a:defRPr>
            </a:lvl4pPr>
            <a:lvl5pPr marL="1828983" indent="0">
              <a:buNone/>
              <a:defRPr sz="1400">
                <a:solidFill>
                  <a:schemeClr val="tx1">
                    <a:tint val="75000"/>
                  </a:schemeClr>
                </a:solidFill>
              </a:defRPr>
            </a:lvl5pPr>
            <a:lvl6pPr marL="2286228" indent="0">
              <a:buNone/>
              <a:defRPr sz="1400">
                <a:solidFill>
                  <a:schemeClr val="tx1">
                    <a:tint val="75000"/>
                  </a:schemeClr>
                </a:solidFill>
              </a:defRPr>
            </a:lvl6pPr>
            <a:lvl7pPr marL="2743475" indent="0">
              <a:buNone/>
              <a:defRPr sz="1400">
                <a:solidFill>
                  <a:schemeClr val="tx1">
                    <a:tint val="75000"/>
                  </a:schemeClr>
                </a:solidFill>
              </a:defRPr>
            </a:lvl7pPr>
            <a:lvl8pPr marL="3200720" indent="0">
              <a:buNone/>
              <a:defRPr sz="1400">
                <a:solidFill>
                  <a:schemeClr val="tx1">
                    <a:tint val="75000"/>
                  </a:schemeClr>
                </a:solidFill>
              </a:defRPr>
            </a:lvl8pPr>
            <a:lvl9pPr marL="3657966"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9/30/2026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1284078066"/>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type="objTx">
  <p:cSld name="2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3"/>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5" y="273056"/>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4"/>
            <a:ext cx="4011084" cy="4691063"/>
          </a:xfrm>
        </p:spPr>
        <p:txBody>
          <a:bodyPr/>
          <a:lstStyle>
            <a:lvl1pPr marL="0" indent="0">
              <a:buNone/>
              <a:defRPr sz="1400"/>
            </a:lvl1pPr>
            <a:lvl2pPr marL="457246" indent="0">
              <a:buNone/>
              <a:defRPr sz="1200"/>
            </a:lvl2pPr>
            <a:lvl3pPr marL="914492" indent="0">
              <a:buNone/>
              <a:defRPr sz="1000"/>
            </a:lvl3pPr>
            <a:lvl4pPr marL="1371738" indent="0">
              <a:buNone/>
              <a:defRPr sz="900"/>
            </a:lvl4pPr>
            <a:lvl5pPr marL="1828983" indent="0">
              <a:buNone/>
              <a:defRPr sz="900"/>
            </a:lvl5pPr>
            <a:lvl6pPr marL="2286228" indent="0">
              <a:buNone/>
              <a:defRPr sz="900"/>
            </a:lvl6pPr>
            <a:lvl7pPr marL="2743475" indent="0">
              <a:buNone/>
              <a:defRPr sz="900"/>
            </a:lvl7pPr>
            <a:lvl8pPr marL="3200720" indent="0">
              <a:buNone/>
              <a:defRPr sz="900"/>
            </a:lvl8pPr>
            <a:lvl9pPr marL="3657966"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9/30/2026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4071750652"/>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showMasterSp="0" userDrawn="1">
  <p:cSld name="12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4"/>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0"/>
            <a:ext cx="1606135" cy="229238"/>
          </a:xfrm>
          <a:prstGeom prst="rect">
            <a:avLst/>
          </a:prstGeom>
        </p:spPr>
      </p:pic>
    </p:spTree>
    <p:custDataLst>
      <p:tags r:id="rId1"/>
    </p:custDataLst>
    <p:extLst>
      <p:ext uri="{BB962C8B-B14F-4D97-AF65-F5344CB8AC3E}">
        <p14:creationId xmlns:p14="http://schemas.microsoft.com/office/powerpoint/2010/main" val="2143800274"/>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4" y="1"/>
            <a:ext cx="5000459" cy="1425992"/>
            <a:chOff x="7191542" y="1"/>
            <a:chExt cx="5000459" cy="1425992"/>
          </a:xfrm>
        </p:grpSpPr>
        <p:pic>
          <p:nvPicPr>
            <p:cNvPr id="77" name="Google Shape;77;p44"/>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46" lvl="0" indent="-342934" algn="l">
              <a:lnSpc>
                <a:spcPct val="100000"/>
              </a:lnSpc>
              <a:spcBef>
                <a:spcPts val="1000"/>
              </a:spcBef>
              <a:spcAft>
                <a:spcPts val="0"/>
              </a:spcAft>
              <a:buSzPts val="1800"/>
              <a:buChar char="•"/>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50940441"/>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matchingName="Photo Slide">
  <p:cSld name="5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1200567821"/>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matchingName="Photo Slide">
  <p:cSld name="4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4242560225"/>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showMasterSp="0" userDrawn="1">
  <p:cSld name="11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4"/>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0"/>
            <a:ext cx="1606135" cy="229238"/>
          </a:xfrm>
          <a:prstGeom prst="rect">
            <a:avLst/>
          </a:prstGeom>
        </p:spPr>
      </p:pic>
    </p:spTree>
    <p:custDataLst>
      <p:tags r:id="rId1"/>
    </p:custDataLst>
    <p:extLst>
      <p:ext uri="{BB962C8B-B14F-4D97-AF65-F5344CB8AC3E}">
        <p14:creationId xmlns:p14="http://schemas.microsoft.com/office/powerpoint/2010/main" val="2388040325"/>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showMasterSp="0" userDrawn="1">
  <p:cSld name="10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4"/>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0"/>
            <a:ext cx="1606135" cy="229238"/>
          </a:xfrm>
          <a:prstGeom prst="rect">
            <a:avLst/>
          </a:prstGeom>
        </p:spPr>
      </p:pic>
    </p:spTree>
    <p:custDataLst>
      <p:tags r:id="rId1"/>
    </p:custDataLst>
    <p:extLst>
      <p:ext uri="{BB962C8B-B14F-4D97-AF65-F5344CB8AC3E}">
        <p14:creationId xmlns:p14="http://schemas.microsoft.com/office/powerpoint/2010/main" val="3935489995"/>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userDrawn="1">
  <p:cSld name="3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349427354"/>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preserve="1" userDrawn="1">
  <p:cSld name="4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077238696"/>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twoTxTwoObj" preserve="1">
  <p:cSld name="3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5297251"/>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68"/>
        <p:cNvGrpSpPr/>
        <p:nvPr/>
      </p:nvGrpSpPr>
      <p:grpSpPr>
        <a:xfrm>
          <a:off x="0" y="0"/>
          <a:ext cx="0" cy="0"/>
          <a:chOff x="0" y="0"/>
          <a:chExt cx="0" cy="0"/>
        </a:xfrm>
      </p:grpSpPr>
      <p:sp>
        <p:nvSpPr>
          <p:cNvPr id="69" name="Google Shape;69;p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0" name="Google Shape;70;p7"/>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grpSp>
        <p:nvGrpSpPr>
          <p:cNvPr id="71" name="Google Shape;71;p7"/>
          <p:cNvGrpSpPr/>
          <p:nvPr/>
        </p:nvGrpSpPr>
        <p:grpSpPr>
          <a:xfrm>
            <a:off x="7191543" y="1"/>
            <a:ext cx="5000459" cy="1425992"/>
            <a:chOff x="7191542" y="1"/>
            <a:chExt cx="5000459" cy="1425992"/>
          </a:xfrm>
        </p:grpSpPr>
        <p:pic>
          <p:nvPicPr>
            <p:cNvPr id="72" name="Google Shape;72;p7"/>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73" name="Google Shape;73;p7"/>
            <p:cNvGrpSpPr/>
            <p:nvPr/>
          </p:nvGrpSpPr>
          <p:grpSpPr>
            <a:xfrm>
              <a:off x="7191542" y="1"/>
              <a:ext cx="5000459" cy="1425992"/>
              <a:chOff x="7186272" y="0"/>
              <a:chExt cx="5005729" cy="1427495"/>
            </a:xfrm>
          </p:grpSpPr>
          <p:sp>
            <p:nvSpPr>
              <p:cNvPr id="74" name="Google Shape;74;p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5" name="Google Shape;75;p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76" name="Google Shape;76;p7"/>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77" name="Google Shape;77;p7"/>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cxnSp>
        <p:nvCxnSpPr>
          <p:cNvPr id="78" name="Google Shape;78;p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 name="Google Shape;79;p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845363159"/>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userDrawn="1">
  <p:cSld name="1_1-Line Title (Blank, Logo Top)">
    <p:spTree>
      <p:nvGrpSpPr>
        <p:cNvPr id="1" name=""/>
        <p:cNvGrpSpPr/>
        <p:nvPr/>
      </p:nvGrpSpPr>
      <p:grpSpPr>
        <a:xfrm>
          <a:off x="0" y="0"/>
          <a:ext cx="0" cy="0"/>
          <a:chOff x="0" y="0"/>
          <a:chExt cx="0" cy="0"/>
        </a:xfrm>
      </p:grpSpPr>
      <p:cxnSp>
        <p:nvCxnSpPr>
          <p:cNvPr id="14" name="Straight Connector 13"/>
          <p:cNvCxnSpPr/>
          <p:nvPr userDrawn="1"/>
        </p:nvCxnSpPr>
        <p:spPr>
          <a:xfrm>
            <a:off x="2"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1" y="533970"/>
            <a:ext cx="8867787" cy="488537"/>
          </a:xfrm>
          <a:prstGeom prst="rect">
            <a:avLst/>
          </a:prstGeom>
        </p:spPr>
        <p:txBody>
          <a:bodyPr anchor="ctr"/>
          <a:lstStyle>
            <a:lvl1pPr marL="0" indent="0">
              <a:buNone/>
              <a:defRPr b="1">
                <a:solidFill>
                  <a:srgbClr val="8C2347"/>
                </a:solidFill>
              </a:defRPr>
            </a:lvl1pPr>
            <a:lvl2pPr marL="342917" indent="0">
              <a:buNone/>
              <a:defRPr b="1">
                <a:solidFill>
                  <a:srgbClr val="8C2347"/>
                </a:solidFill>
              </a:defRPr>
            </a:lvl2pPr>
            <a:lvl3pPr marL="685834" indent="0">
              <a:buNone/>
              <a:defRPr b="1">
                <a:solidFill>
                  <a:srgbClr val="8C2347"/>
                </a:solidFill>
              </a:defRPr>
            </a:lvl3pPr>
            <a:lvl4pPr marL="1028751" indent="0">
              <a:buNone/>
              <a:defRPr b="1">
                <a:solidFill>
                  <a:srgbClr val="8C2347"/>
                </a:solidFill>
              </a:defRPr>
            </a:lvl4pPr>
            <a:lvl5pPr marL="1371669" indent="0">
              <a:buNone/>
              <a:defRPr b="1">
                <a:solidFill>
                  <a:srgbClr val="8C2347"/>
                </a:solidFill>
              </a:defRPr>
            </a:lvl5pPr>
          </a:lstStyle>
          <a:p>
            <a:pPr lvl="0"/>
            <a:r>
              <a:rPr lang="en-US"/>
              <a:t>28PT TITLE HERE</a:t>
            </a:r>
          </a:p>
        </p:txBody>
      </p:sp>
      <p:sp>
        <p:nvSpPr>
          <p:cNvPr id="17" name="Rectangle 16"/>
          <p:cNvSpPr/>
          <p:nvPr userDrawn="1"/>
        </p:nvSpPr>
        <p:spPr>
          <a:xfrm>
            <a:off x="9815334" y="5955179"/>
            <a:ext cx="2376668" cy="9028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sp>
        <p:nvSpPr>
          <p:cNvPr id="5" name="Rectangle 4"/>
          <p:cNvSpPr/>
          <p:nvPr userDrawn="1"/>
        </p:nvSpPr>
        <p:spPr>
          <a:xfrm>
            <a:off x="9815334" y="77979"/>
            <a:ext cx="2376668" cy="944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pic>
        <p:nvPicPr>
          <p:cNvPr id="7" name="Picture 6" descr="LM_LUMC_3C_V.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997748" y="317116"/>
            <a:ext cx="1653863" cy="574078"/>
          </a:xfrm>
          <a:prstGeom prst="rect">
            <a:avLst/>
          </a:prstGeom>
        </p:spPr>
      </p:pic>
    </p:spTree>
    <p:extLst>
      <p:ext uri="{BB962C8B-B14F-4D97-AF65-F5344CB8AC3E}">
        <p14:creationId xmlns:p14="http://schemas.microsoft.com/office/powerpoint/2010/main" val="1082072102"/>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userDrawn="1">
  <p:cSld name="1 Line Title (Logo UR)">
    <p:spTree>
      <p:nvGrpSpPr>
        <p:cNvPr id="1" name=""/>
        <p:cNvGrpSpPr/>
        <p:nvPr/>
      </p:nvGrpSpPr>
      <p:grpSpPr>
        <a:xfrm>
          <a:off x="0" y="0"/>
          <a:ext cx="0" cy="0"/>
          <a:chOff x="0" y="0"/>
          <a:chExt cx="0" cy="0"/>
        </a:xfrm>
      </p:grpSpPr>
      <p:cxnSp>
        <p:nvCxnSpPr>
          <p:cNvPr id="14" name="Straight Connector 13"/>
          <p:cNvCxnSpPr/>
          <p:nvPr userDrawn="1"/>
        </p:nvCxnSpPr>
        <p:spPr>
          <a:xfrm>
            <a:off x="1"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0" y="533968"/>
            <a:ext cx="8867787" cy="488537"/>
          </a:xfrm>
          <a:prstGeom prst="rect">
            <a:avLst/>
          </a:prstGeom>
        </p:spPr>
        <p:txBody>
          <a:bodyPr anchor="ctr"/>
          <a:lstStyle>
            <a:lvl1pPr marL="0" indent="0">
              <a:buNone/>
              <a:defRPr b="1">
                <a:solidFill>
                  <a:srgbClr val="8C2347"/>
                </a:solidFill>
              </a:defRPr>
            </a:lvl1pPr>
            <a:lvl2pPr marL="457223" indent="0">
              <a:buNone/>
              <a:defRPr b="1">
                <a:solidFill>
                  <a:srgbClr val="8C2347"/>
                </a:solidFill>
              </a:defRPr>
            </a:lvl2pPr>
            <a:lvl3pPr marL="914446" indent="0">
              <a:buNone/>
              <a:defRPr b="1">
                <a:solidFill>
                  <a:srgbClr val="8C2347"/>
                </a:solidFill>
              </a:defRPr>
            </a:lvl3pPr>
            <a:lvl4pPr marL="1371669" indent="0">
              <a:buNone/>
              <a:defRPr b="1">
                <a:solidFill>
                  <a:srgbClr val="8C2347"/>
                </a:solidFill>
              </a:defRPr>
            </a:lvl4pPr>
            <a:lvl5pPr marL="1828891" indent="0">
              <a:buNone/>
              <a:defRPr b="1">
                <a:solidFill>
                  <a:srgbClr val="8C2347"/>
                </a:solidFill>
              </a:defRPr>
            </a:lvl5pPr>
          </a:lstStyle>
          <a:p>
            <a:pPr lvl="0"/>
            <a:r>
              <a:rPr lang="en-US"/>
              <a:t>28PT TITLE HERE</a:t>
            </a:r>
          </a:p>
        </p:txBody>
      </p:sp>
      <p:sp>
        <p:nvSpPr>
          <p:cNvPr id="17" name="Rectangle 16"/>
          <p:cNvSpPr/>
          <p:nvPr userDrawn="1"/>
        </p:nvSpPr>
        <p:spPr>
          <a:xfrm>
            <a:off x="9815333" y="5694745"/>
            <a:ext cx="2376668" cy="11632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5" name="Text Placeholder 2"/>
          <p:cNvSpPr>
            <a:spLocks noGrp="1"/>
          </p:cNvSpPr>
          <p:nvPr>
            <p:ph type="body" sz="quarter" idx="10" hasCustomPrompt="1"/>
          </p:nvPr>
        </p:nvSpPr>
        <p:spPr>
          <a:xfrm>
            <a:off x="700619" y="1359437"/>
            <a:ext cx="10768892" cy="4982097"/>
          </a:xfrm>
          <a:prstGeom prst="rect">
            <a:avLst/>
          </a:prstGeom>
        </p:spPr>
        <p:txBody>
          <a:bodyPr anchor="t" anchorCtr="0"/>
          <a:lstStyle>
            <a:lvl1pPr marL="0" indent="0">
              <a:buNone/>
              <a:defRPr sz="1800" b="0" i="0">
                <a:solidFill>
                  <a:schemeClr val="tx1"/>
                </a:solidFill>
                <a:latin typeface="Arial"/>
                <a:ea typeface="Times New Roman" charset="0"/>
                <a:cs typeface="Arial"/>
              </a:defRPr>
            </a:lvl1pPr>
            <a:lvl2pPr marL="457223" indent="0">
              <a:buNone/>
              <a:defRPr sz="2000" i="1">
                <a:solidFill>
                  <a:schemeClr val="tx1">
                    <a:lumMod val="50000"/>
                    <a:lumOff val="50000"/>
                  </a:schemeClr>
                </a:solidFill>
                <a:latin typeface="Times New Roman" charset="0"/>
                <a:ea typeface="Times New Roman" charset="0"/>
                <a:cs typeface="Times New Roman" charset="0"/>
              </a:defRPr>
            </a:lvl2pPr>
            <a:lvl3pPr marL="914446" indent="0">
              <a:buNone/>
              <a:defRPr sz="2000" i="1">
                <a:solidFill>
                  <a:schemeClr val="tx1">
                    <a:lumMod val="50000"/>
                    <a:lumOff val="50000"/>
                  </a:schemeClr>
                </a:solidFill>
                <a:latin typeface="Times New Roman" charset="0"/>
                <a:ea typeface="Times New Roman" charset="0"/>
                <a:cs typeface="Times New Roman" charset="0"/>
              </a:defRPr>
            </a:lvl3pPr>
            <a:lvl4pPr marL="1371669" indent="0">
              <a:buNone/>
              <a:defRPr sz="2000" i="1">
                <a:solidFill>
                  <a:schemeClr val="tx1">
                    <a:lumMod val="50000"/>
                    <a:lumOff val="50000"/>
                  </a:schemeClr>
                </a:solidFill>
                <a:latin typeface="Times New Roman" charset="0"/>
                <a:ea typeface="Times New Roman" charset="0"/>
                <a:cs typeface="Times New Roman" charset="0"/>
              </a:defRPr>
            </a:lvl4pPr>
            <a:lvl5pPr marL="1828891" indent="0">
              <a:buNone/>
              <a:defRPr sz="2000" i="1">
                <a:solidFill>
                  <a:schemeClr val="tx1">
                    <a:lumMod val="50000"/>
                    <a:lumOff val="50000"/>
                  </a:schemeClr>
                </a:solidFill>
                <a:latin typeface="Times New Roman" charset="0"/>
                <a:ea typeface="Times New Roman" charset="0"/>
                <a:cs typeface="Times New Roman" charset="0"/>
              </a:defRPr>
            </a:lvl5pPr>
          </a:lstStyle>
          <a:p>
            <a:pPr lvl="0"/>
            <a:r>
              <a:rPr lang="en-US"/>
              <a:t>Sample text goes here</a:t>
            </a:r>
          </a:p>
        </p:txBody>
      </p:sp>
    </p:spTree>
    <p:extLst>
      <p:ext uri="{BB962C8B-B14F-4D97-AF65-F5344CB8AC3E}">
        <p14:creationId xmlns:p14="http://schemas.microsoft.com/office/powerpoint/2010/main" val="2800451471"/>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4"/>
        <p:cNvGrpSpPr/>
        <p:nvPr/>
      </p:nvGrpSpPr>
      <p:grpSpPr>
        <a:xfrm>
          <a:off x="0" y="0"/>
          <a:ext cx="0" cy="0"/>
          <a:chOff x="0" y="0"/>
          <a:chExt cx="0" cy="0"/>
        </a:xfrm>
      </p:grpSpPr>
      <p:pic>
        <p:nvPicPr>
          <p:cNvPr id="25" name="Google Shape;25;p5"/>
          <p:cNvPicPr preferRelativeResize="0"/>
          <p:nvPr/>
        </p:nvPicPr>
        <p:blipFill>
          <a:blip r:embed="rId2" cstate="email">
            <a:alphaModFix/>
            <a:extLst>
              <a:ext uri="{28A0092B-C50C-407E-A947-70E740481C1C}">
                <a14:useLocalDpi xmlns:a14="http://schemas.microsoft.com/office/drawing/2010/main"/>
              </a:ext>
            </a:extLst>
          </a:blip>
          <a:stretch>
            <a:fillRect/>
          </a:stretch>
        </p:blipFill>
        <p:spPr>
          <a:xfrm>
            <a:off x="1" y="2"/>
            <a:ext cx="12192004" cy="6858001"/>
          </a:xfrm>
          <a:prstGeom prst="rect">
            <a:avLst/>
          </a:prstGeom>
          <a:noFill/>
          <a:ln>
            <a:noFill/>
          </a:ln>
        </p:spPr>
      </p:pic>
      <p:sp>
        <p:nvSpPr>
          <p:cNvPr id="26" name="Google Shape;26;p5"/>
          <p:cNvSpPr/>
          <p:nvPr/>
        </p:nvSpPr>
        <p:spPr>
          <a:xfrm>
            <a:off x="-67" y="0"/>
            <a:ext cx="12192000" cy="6858000"/>
          </a:xfrm>
          <a:prstGeom prst="rect">
            <a:avLst/>
          </a:prstGeom>
          <a:solidFill>
            <a:srgbClr val="FFFFFF">
              <a:alpha val="58929"/>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7"/>
          </a:p>
        </p:txBody>
      </p:sp>
      <p:sp>
        <p:nvSpPr>
          <p:cNvPr id="27" name="Google Shape;27;p5"/>
          <p:cNvSpPr txBox="1">
            <a:spLocks noGrp="1"/>
          </p:cNvSpPr>
          <p:nvPr>
            <p:ph type="subTitle" idx="1"/>
          </p:nvPr>
        </p:nvSpPr>
        <p:spPr>
          <a:xfrm>
            <a:off x="1499833" y="3749033"/>
            <a:ext cx="4070400" cy="13892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rgbClr val="424245"/>
                </a:solidFill>
              </a:defRPr>
            </a:lvl1pPr>
            <a:lvl2pPr lvl="1" algn="ctr" rtl="0">
              <a:lnSpc>
                <a:spcPct val="100000"/>
              </a:lnSpc>
              <a:spcBef>
                <a:spcPts val="2133"/>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8" name="Google Shape;28;p5"/>
          <p:cNvSpPr txBox="1">
            <a:spLocks noGrp="1"/>
          </p:cNvSpPr>
          <p:nvPr>
            <p:ph type="subTitle" idx="2"/>
          </p:nvPr>
        </p:nvSpPr>
        <p:spPr>
          <a:xfrm>
            <a:off x="6615885" y="3749033"/>
            <a:ext cx="4070400" cy="13892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rgbClr val="424245"/>
                </a:solidFill>
              </a:defRPr>
            </a:lvl1pPr>
            <a:lvl2pPr lvl="1" algn="ctr" rtl="0">
              <a:lnSpc>
                <a:spcPct val="100000"/>
              </a:lnSpc>
              <a:spcBef>
                <a:spcPts val="2133"/>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9" name="Google Shape;29;p5"/>
          <p:cNvSpPr txBox="1">
            <a:spLocks noGrp="1"/>
          </p:cNvSpPr>
          <p:nvPr>
            <p:ph type="title"/>
          </p:nvPr>
        </p:nvSpPr>
        <p:spPr>
          <a:xfrm>
            <a:off x="960000" y="720000"/>
            <a:ext cx="10272000" cy="7524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600"/>
              <a:buNone/>
              <a:defRPr>
                <a:solidFill>
                  <a:srgbClr val="424245"/>
                </a:solidFill>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0" name="Google Shape;30;p5"/>
          <p:cNvSpPr txBox="1">
            <a:spLocks noGrp="1"/>
          </p:cNvSpPr>
          <p:nvPr>
            <p:ph type="title" idx="3"/>
          </p:nvPr>
        </p:nvSpPr>
        <p:spPr>
          <a:xfrm>
            <a:off x="1499033" y="3045433"/>
            <a:ext cx="4072000" cy="7036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400"/>
              <a:buNone/>
              <a:defRPr sz="3200">
                <a:solidFill>
                  <a:srgbClr val="424245"/>
                </a:solidFill>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31" name="Google Shape;31;p5"/>
          <p:cNvSpPr txBox="1">
            <a:spLocks noGrp="1"/>
          </p:cNvSpPr>
          <p:nvPr>
            <p:ph type="title" idx="4"/>
          </p:nvPr>
        </p:nvSpPr>
        <p:spPr>
          <a:xfrm>
            <a:off x="6615085" y="3045433"/>
            <a:ext cx="4072000" cy="7036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400"/>
              <a:buNone/>
              <a:defRPr sz="3200">
                <a:solidFill>
                  <a:srgbClr val="424245"/>
                </a:solidFill>
              </a:defRPr>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678723198"/>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obj" preserve="1">
  <p:cSld name="7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60937494"/>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type="obj" preserve="1">
  <p:cSld name="7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934170500"/>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obj" preserve="1">
  <p:cSld name="7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073743518"/>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obj" preserve="1">
  <p:cSld name="7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299999"/>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obj" preserve="1">
  <p:cSld name="7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936002760"/>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obj" preserve="1">
  <p:cSld name="7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3975349"/>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obj" preserve="1">
  <p:cSld name="7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193652321"/>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obj" preserve="1">
  <p:cSld name="7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3256448"/>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p:cSld name="6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422266347"/>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userDrawn="1">
  <p:cSld name="2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37109062"/>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p:cSld name="6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168953702"/>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p:cSld name="2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263723589"/>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obj" preserve="1">
  <p:cSld name="7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76858015"/>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userDrawn="1">
  <p:cSld name="8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3627715952"/>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userDrawn="1">
  <p:cSld name="2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3958399539"/>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userDrawn="1">
  <p:cSld name="58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6"/>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40150353"/>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userDrawn="1">
  <p:cSld name="5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4"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7"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3"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818"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1394256081"/>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matchingName="Photo Slide">
  <p:cSld name="3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3493782297"/>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matchingName="Divider">
  <p:cSld name="3_Divider">
    <p:bg>
      <p:bgPr>
        <a:solidFill>
          <a:schemeClr val="lt2"/>
        </a:solidFill>
        <a:effectLst/>
      </p:bgPr>
    </p:bg>
    <p:spTree>
      <p:nvGrpSpPr>
        <p:cNvPr id="1" name="Shape 62"/>
        <p:cNvGrpSpPr/>
        <p:nvPr/>
      </p:nvGrpSpPr>
      <p:grpSpPr>
        <a:xfrm>
          <a:off x="0" y="0"/>
          <a:ext cx="0" cy="0"/>
          <a:chOff x="0" y="0"/>
          <a:chExt cx="0" cy="0"/>
        </a:xfrm>
      </p:grpSpPr>
      <p:grpSp>
        <p:nvGrpSpPr>
          <p:cNvPr id="63" name="Google Shape;63;p56"/>
          <p:cNvGrpSpPr/>
          <p:nvPr/>
        </p:nvGrpSpPr>
        <p:grpSpPr>
          <a:xfrm>
            <a:off x="0" y="5020348"/>
            <a:ext cx="12192000" cy="1837653"/>
            <a:chOff x="0" y="5020347"/>
            <a:chExt cx="12192000" cy="1837653"/>
          </a:xfrm>
        </p:grpSpPr>
        <p:sp>
          <p:nvSpPr>
            <p:cNvPr id="64" name="Google Shape;64;p5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5" name="Google Shape;65;p5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6" name="Google Shape;66;p5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67" name="Google Shape;67;p5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313288" y="5563587"/>
              <a:ext cx="2025315" cy="911940"/>
            </a:xfrm>
            <a:prstGeom prst="rect">
              <a:avLst/>
            </a:prstGeom>
            <a:noFill/>
            <a:ln>
              <a:noFill/>
            </a:ln>
          </p:spPr>
        </p:pic>
      </p:grpSp>
      <p:sp>
        <p:nvSpPr>
          <p:cNvPr id="68" name="Google Shape;68;p56"/>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9" name="Google Shape;69;p56"/>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extLst>
      <p:ext uri="{BB962C8B-B14F-4D97-AF65-F5344CB8AC3E}">
        <p14:creationId xmlns:p14="http://schemas.microsoft.com/office/powerpoint/2010/main" val="1872422630"/>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matchingName="Title and Content">
  <p:cSld name="1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4"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46" lvl="0" indent="-342934" algn="l">
              <a:lnSpc>
                <a:spcPct val="100000"/>
              </a:lnSpc>
              <a:spcBef>
                <a:spcPts val="1000"/>
              </a:spcBef>
              <a:spcAft>
                <a:spcPts val="0"/>
              </a:spcAft>
              <a:buSzPts val="1800"/>
              <a:buChar char="•"/>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622401410"/>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userDrawn="1">
  <p:cSld name="6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4"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7"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3"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818"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571626228"/>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matchingName="Photo Slide">
  <p:cSld name="2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3462281501"/>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userDrawn="1">
  <p:cSld name="7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1362213274"/>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userDrawn="1">
  <p:cSld name="57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6"/>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04024479"/>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userDrawn="1">
  <p:cSld name="4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3674048591"/>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userDrawn="1">
  <p:cSld name="34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6"/>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66721792"/>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showMasterSp="0" userDrawn="1">
  <p:cSld name="5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5"/>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6" y="224842"/>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6" y="917199"/>
            <a:ext cx="11715725" cy="4958671"/>
          </a:xfrm>
          <a:prstGeom prst="rect">
            <a:avLst/>
          </a:prstGeom>
        </p:spPr>
        <p:txBody>
          <a:bodyPr/>
          <a:lstStyle>
            <a:lvl1pPr marL="381028" indent="-381028">
              <a:buFont typeface="Wingdings" panose="05000000000000000000" pitchFamily="2" charset="2"/>
              <a:buChar char="§"/>
              <a:defRPr sz="1867" b="1"/>
            </a:lvl1pPr>
            <a:lvl2pPr marL="609646" indent="-296356">
              <a:buFont typeface="Arial" panose="020B0604020202020204" pitchFamily="34" charset="0"/>
              <a:buChar char="̶"/>
              <a:defRPr sz="1867"/>
            </a:lvl2pPr>
            <a:lvl3pPr marL="922936" indent="-313291">
              <a:buFont typeface="Arial" panose="020B0604020202020204" pitchFamily="34" charset="0"/>
              <a:buChar char="•"/>
              <a:defRPr sz="1867"/>
            </a:lvl3pPr>
            <a:lvl4pPr marL="1219292" indent="-296356">
              <a:buFont typeface="Wingdings" panose="05000000000000000000" pitchFamily="2" charset="2"/>
              <a:buChar char="ü"/>
              <a:defRPr sz="1867"/>
            </a:lvl4pPr>
            <a:lvl5pPr marL="1532582" indent="-313291">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9" y="5969003"/>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3" y="5969002"/>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58198848"/>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type="obj" preserve="1">
  <p:cSld name="7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11700367"/>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type="obj" preserve="1">
  <p:cSld name="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5D8209C8-63E2-EC1C-65E2-E6EC1883C324}"/>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47BF319E-E741-2437-C3AE-873F7B0FD4C1}"/>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19F95F26-62DA-DBB3-2A12-999158796EB8}"/>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47C539D3-1F76-0DA7-1228-BD2984764335}"/>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424365F6-5CC9-11AB-7C95-E279A9B3B415}"/>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512BB672-7D5C-4BC4-251D-657787B283A6}"/>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A833CE4B-050C-B618-6D95-CFE85730C912}"/>
              </a:ext>
            </a:extLst>
          </p:cNvPr>
          <p:cNvSpPr txBox="1">
            <a:spLocks noGrp="1"/>
          </p:cNvSpPr>
          <p:nvPr>
            <p:ph idx="1"/>
          </p:nvPr>
        </p:nvSpPr>
        <p:spPr/>
        <p:txBody>
          <a:bodyPr/>
          <a:lstStyle>
            <a:lvl1pPr indent="-342900">
              <a:buSzPts val="1800"/>
              <a:defRPr/>
            </a:lvl1pPr>
          </a:lstStyle>
          <a:p>
            <a:pPr lvl="0"/>
            <a:endParaRPr lang="en-US"/>
          </a:p>
        </p:txBody>
      </p:sp>
      <p:sp>
        <p:nvSpPr>
          <p:cNvPr id="9" name="Google Shape;22;p2">
            <a:extLst>
              <a:ext uri="{FF2B5EF4-FFF2-40B4-BE49-F238E27FC236}">
                <a16:creationId xmlns:a16="http://schemas.microsoft.com/office/drawing/2014/main" id="{626EC77D-B729-7758-DD70-3E150E49BAD4}"/>
              </a:ext>
            </a:extLst>
          </p:cNvPr>
          <p:cNvSpPr txBox="1">
            <a:spLocks noGrp="1"/>
          </p:cNvSpPr>
          <p:nvPr>
            <p:ph type="sldNum" sz="quarter" idx="8"/>
          </p:nvPr>
        </p:nvSpPr>
        <p:spPr/>
        <p:txBody>
          <a:bodyPr/>
          <a:lstStyle>
            <a:lvl1pPr>
              <a:defRPr>
                <a:solidFill>
                  <a:srgbClr val="AEB3B7"/>
                </a:solidFill>
              </a:defRPr>
            </a:lvl1pPr>
          </a:lstStyle>
          <a:p>
            <a:pPr lvl="0"/>
            <a:fld id="{348ED59A-FDB2-4D93-920F-6E3CF143A36D}" type="slidenum">
              <a:t>‹#›</a:t>
            </a:fld>
            <a:endParaRPr lang="en-US"/>
          </a:p>
        </p:txBody>
      </p:sp>
      <p:cxnSp>
        <p:nvCxnSpPr>
          <p:cNvPr id="10" name="Google Shape;23;p2">
            <a:extLst>
              <a:ext uri="{FF2B5EF4-FFF2-40B4-BE49-F238E27FC236}">
                <a16:creationId xmlns:a16="http://schemas.microsoft.com/office/drawing/2014/main" id="{65550F73-3CD4-C20C-D4A4-6873DDD70D72}"/>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45F1555E-9654-D3DD-20C3-485FA55F6FC6}"/>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4205115803"/>
      </p:ext>
    </p:extLst>
  </p:cSld>
  <p:clrMapOvr>
    <a:masterClrMapping/>
  </p:clrMapOvr>
  <p:hf sldNum="0" hdr="0" ftr="0" dt="0"/>
</p:sldLayout>
</file>

<file path=ppt/slideLayouts/slideLayout641.xml><?xml version="1.0" encoding="utf-8"?>
<p:sldLayout xmlns:a="http://schemas.openxmlformats.org/drawingml/2006/main" xmlns:r="http://schemas.openxmlformats.org/officeDocument/2006/relationships" xmlns:p="http://schemas.openxmlformats.org/presentationml/2006/main" type="obj" preserve="1">
  <p:cSld name="1_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EADEE7D5-8020-9CAC-EBE2-D66FFD556066}"/>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95B8A592-997C-1B76-9CF7-592362E51447}"/>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05EB33B1-A22D-1EFE-87F7-21D1C80C2725}"/>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54B93B56-80A7-0CE0-5CE9-36ADC8B2CF27}"/>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1D939683-E050-8BD8-F67E-D4CB3D91FEED}"/>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4B8EA6C7-C345-093C-D330-80E74367F628}"/>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636121F2-6089-76B8-10B8-6FDE4B2D18ED}"/>
              </a:ext>
            </a:extLst>
          </p:cNvPr>
          <p:cNvSpPr txBox="1">
            <a:spLocks noGrp="1"/>
          </p:cNvSpPr>
          <p:nvPr>
            <p:ph idx="1"/>
          </p:nvPr>
        </p:nvSpPr>
        <p:spPr/>
        <p:txBody>
          <a:bodyPr/>
          <a:lstStyle>
            <a:lvl1pPr indent="-342900">
              <a:buSzPts val="1800"/>
              <a:defRPr/>
            </a:lvl1pPr>
          </a:lstStyle>
          <a:p>
            <a:pPr lvl="0"/>
            <a:endParaRPr lang="en-US"/>
          </a:p>
        </p:txBody>
      </p:sp>
      <p:sp>
        <p:nvSpPr>
          <p:cNvPr id="9" name="Google Shape;22;p2">
            <a:extLst>
              <a:ext uri="{FF2B5EF4-FFF2-40B4-BE49-F238E27FC236}">
                <a16:creationId xmlns:a16="http://schemas.microsoft.com/office/drawing/2014/main" id="{FE3DD34D-96B4-6A6A-B749-CA3D28E451DA}"/>
              </a:ext>
            </a:extLst>
          </p:cNvPr>
          <p:cNvSpPr txBox="1">
            <a:spLocks noGrp="1"/>
          </p:cNvSpPr>
          <p:nvPr>
            <p:ph type="sldNum" sz="quarter" idx="8"/>
          </p:nvPr>
        </p:nvSpPr>
        <p:spPr/>
        <p:txBody>
          <a:bodyPr/>
          <a:lstStyle>
            <a:lvl1pPr>
              <a:defRPr>
                <a:solidFill>
                  <a:srgbClr val="AEB3B7"/>
                </a:solidFill>
              </a:defRPr>
            </a:lvl1pPr>
          </a:lstStyle>
          <a:p>
            <a:pPr lvl="0"/>
            <a:fld id="{1E5EE084-1BB0-4C7B-A797-86ECCDB06C1F}" type="slidenum">
              <a:t>‹#›</a:t>
            </a:fld>
            <a:endParaRPr lang="en-US"/>
          </a:p>
        </p:txBody>
      </p:sp>
      <p:cxnSp>
        <p:nvCxnSpPr>
          <p:cNvPr id="10" name="Google Shape;23;p2">
            <a:extLst>
              <a:ext uri="{FF2B5EF4-FFF2-40B4-BE49-F238E27FC236}">
                <a16:creationId xmlns:a16="http://schemas.microsoft.com/office/drawing/2014/main" id="{E6CC9F99-25CC-E1E6-2622-00BDF7F5930D}"/>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19EE9370-52E7-0EA6-54F2-1CB9845F4FD2}"/>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1784360630"/>
      </p:ext>
    </p:extLst>
  </p:cSld>
  <p:clrMapOvr>
    <a:masterClrMapping/>
  </p:clrMapOvr>
  <p:hf sldNum="0" hdr="0" ftr="0" dt="0"/>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p:cSld name="Cover">
    <p:spTree>
      <p:nvGrpSpPr>
        <p:cNvPr id="1" name=""/>
        <p:cNvGrpSpPr/>
        <p:nvPr/>
      </p:nvGrpSpPr>
      <p:grpSpPr>
        <a:xfrm>
          <a:off x="0" y="0"/>
          <a:ext cx="0" cy="0"/>
          <a:chOff x="0" y="0"/>
          <a:chExt cx="0" cy="0"/>
        </a:xfrm>
      </p:grpSpPr>
      <p:sp>
        <p:nvSpPr>
          <p:cNvPr id="2" name="Google Shape;26;p3">
            <a:extLst>
              <a:ext uri="{FF2B5EF4-FFF2-40B4-BE49-F238E27FC236}">
                <a16:creationId xmlns:a16="http://schemas.microsoft.com/office/drawing/2014/main" id="{5A8478CB-4239-43E8-837C-C0A67814DC30}"/>
              </a:ext>
            </a:extLst>
          </p:cNvPr>
          <p:cNvSpPr/>
          <p:nvPr/>
        </p:nvSpPr>
        <p:spPr>
          <a:xfrm>
            <a:off x="902366" y="1294415"/>
            <a:ext cx="11289630" cy="3822603"/>
          </a:xfrm>
          <a:prstGeom prst="rect">
            <a:avLst/>
          </a:prstGeom>
          <a:solidFill>
            <a:srgbClr val="F3F6FB"/>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3" name="Google Shape;27;p3">
            <a:extLst>
              <a:ext uri="{FF2B5EF4-FFF2-40B4-BE49-F238E27FC236}">
                <a16:creationId xmlns:a16="http://schemas.microsoft.com/office/drawing/2014/main" id="{B74C57FA-7A39-AA7A-0D30-5E024C2B2FD4}"/>
              </a:ext>
            </a:extLst>
          </p:cNvPr>
          <p:cNvSpPr txBox="1">
            <a:spLocks noGrp="1"/>
          </p:cNvSpPr>
          <p:nvPr>
            <p:ph type="title"/>
          </p:nvPr>
        </p:nvSpPr>
        <p:spPr>
          <a:xfrm>
            <a:off x="1413305" y="1561328"/>
            <a:ext cx="5194432" cy="1826340"/>
          </a:xfrm>
        </p:spPr>
        <p:txBody>
          <a:bodyPr anchor="b"/>
          <a:lstStyle>
            <a:lvl1pPr>
              <a:defRPr sz="4000">
                <a:solidFill>
                  <a:srgbClr val="444C55"/>
                </a:solidFill>
              </a:defRPr>
            </a:lvl1pPr>
          </a:lstStyle>
          <a:p>
            <a:pPr lvl="0"/>
            <a:endParaRPr lang="en-US"/>
          </a:p>
        </p:txBody>
      </p:sp>
      <p:sp>
        <p:nvSpPr>
          <p:cNvPr id="4" name="Google Shape;28;p3">
            <a:extLst>
              <a:ext uri="{FF2B5EF4-FFF2-40B4-BE49-F238E27FC236}">
                <a16:creationId xmlns:a16="http://schemas.microsoft.com/office/drawing/2014/main" id="{95EF0C4C-561F-A313-01FE-B51F0D22B489}"/>
              </a:ext>
            </a:extLst>
          </p:cNvPr>
          <p:cNvSpPr txBox="1">
            <a:spLocks noGrp="1"/>
          </p:cNvSpPr>
          <p:nvPr>
            <p:ph type="subTitle" idx="4294967295"/>
          </p:nvPr>
        </p:nvSpPr>
        <p:spPr>
          <a:xfrm>
            <a:off x="1413305" y="3766861"/>
            <a:ext cx="5194432" cy="986564"/>
          </a:xfrm>
        </p:spPr>
        <p:txBody>
          <a:bodyPr/>
          <a:lstStyle>
            <a:lvl1pPr>
              <a:buNone/>
              <a:defRPr/>
            </a:lvl1pPr>
          </a:lstStyle>
          <a:p>
            <a:pPr lvl="0"/>
            <a:endParaRPr lang="en-US"/>
          </a:p>
        </p:txBody>
      </p:sp>
      <p:grpSp>
        <p:nvGrpSpPr>
          <p:cNvPr id="5" name="Google Shape;30;p3">
            <a:extLst>
              <a:ext uri="{FF2B5EF4-FFF2-40B4-BE49-F238E27FC236}">
                <a16:creationId xmlns:a16="http://schemas.microsoft.com/office/drawing/2014/main" id="{C8C3827E-C46B-315C-1768-15C84642DBA9}"/>
              </a:ext>
            </a:extLst>
          </p:cNvPr>
          <p:cNvGrpSpPr/>
          <p:nvPr/>
        </p:nvGrpSpPr>
        <p:grpSpPr>
          <a:xfrm>
            <a:off x="0" y="5020348"/>
            <a:ext cx="12191996" cy="1837651"/>
            <a:chOff x="0" y="5020348"/>
            <a:chExt cx="12191996" cy="1837651"/>
          </a:xfrm>
        </p:grpSpPr>
        <p:sp>
          <p:nvSpPr>
            <p:cNvPr id="6" name="Google Shape;31;p3">
              <a:extLst>
                <a:ext uri="{FF2B5EF4-FFF2-40B4-BE49-F238E27FC236}">
                  <a16:creationId xmlns:a16="http://schemas.microsoft.com/office/drawing/2014/main" id="{D9D4F536-F269-BC98-4F37-819E20E9A302}"/>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7" name="Google Shape;32;p3">
              <a:extLst>
                <a:ext uri="{FF2B5EF4-FFF2-40B4-BE49-F238E27FC236}">
                  <a16:creationId xmlns:a16="http://schemas.microsoft.com/office/drawing/2014/main" id="{F1A32AC9-52AC-FDB7-105B-459CAF563794}"/>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8" name="Google Shape;33;p3">
              <a:extLst>
                <a:ext uri="{FF2B5EF4-FFF2-40B4-BE49-F238E27FC236}">
                  <a16:creationId xmlns:a16="http://schemas.microsoft.com/office/drawing/2014/main" id="{CCD892C9-7D07-30C0-B93A-E7DB30E9E86D}"/>
                </a:ext>
              </a:extLst>
            </p:cNvPr>
            <p:cNvPicPr>
              <a:picLocks noChangeAspect="1"/>
            </p:cNvPicPr>
            <p:nvPr/>
          </p:nvPicPr>
          <p:blipFill>
            <a:blip r:embed="rId2">
              <a:alphaModFix/>
            </a:blip>
            <a:srcRect/>
            <a:stretch>
              <a:fillRect/>
            </a:stretch>
          </p:blipFill>
          <p:spPr>
            <a:xfrm>
              <a:off x="313291" y="5563584"/>
              <a:ext cx="2025313" cy="911940"/>
            </a:xfrm>
            <a:prstGeom prst="rect">
              <a:avLst/>
            </a:prstGeom>
            <a:noFill/>
            <a:ln cap="flat">
              <a:noFill/>
            </a:ln>
          </p:spPr>
        </p:pic>
      </p:grpSp>
    </p:spTree>
    <p:extLst>
      <p:ext uri="{BB962C8B-B14F-4D97-AF65-F5344CB8AC3E}">
        <p14:creationId xmlns:p14="http://schemas.microsoft.com/office/powerpoint/2010/main" val="1499063872"/>
      </p:ext>
    </p:extLst>
  </p:cSld>
  <p:clrMapOvr>
    <a:masterClrMapping/>
  </p:clrMapOvr>
  <p:hf sldNum="0" hdr="0" ftr="0" dt="0"/>
</p:sldLayout>
</file>

<file path=ppt/slideLayouts/slideLayout643.xml><?xml version="1.0" encoding="utf-8"?>
<p:sldLayout xmlns:a="http://schemas.openxmlformats.org/drawingml/2006/main" xmlns:r="http://schemas.openxmlformats.org/officeDocument/2006/relationships" xmlns:p="http://schemas.openxmlformats.org/presentationml/2006/main" type="twoObj" preserve="1">
  <p:cSld name="TWO_OBJECTS">
    <p:spTree>
      <p:nvGrpSpPr>
        <p:cNvPr id="1" name=""/>
        <p:cNvGrpSpPr/>
        <p:nvPr/>
      </p:nvGrpSpPr>
      <p:grpSpPr>
        <a:xfrm>
          <a:off x="0" y="0"/>
          <a:ext cx="0" cy="0"/>
          <a:chOff x="0" y="0"/>
          <a:chExt cx="0" cy="0"/>
        </a:xfrm>
      </p:grpSpPr>
      <p:sp>
        <p:nvSpPr>
          <p:cNvPr id="2" name="Google Shape;46;p5">
            <a:extLst>
              <a:ext uri="{FF2B5EF4-FFF2-40B4-BE49-F238E27FC236}">
                <a16:creationId xmlns:a16="http://schemas.microsoft.com/office/drawing/2014/main" id="{2161A1B5-9482-E957-8251-FEE95E4CA1AD}"/>
              </a:ext>
            </a:extLst>
          </p:cNvPr>
          <p:cNvSpPr txBox="1">
            <a:spLocks noGrp="1"/>
          </p:cNvSpPr>
          <p:nvPr>
            <p:ph type="title"/>
          </p:nvPr>
        </p:nvSpPr>
        <p:spPr/>
        <p:txBody>
          <a:bodyPr/>
          <a:lstStyle>
            <a:lvl1pPr>
              <a:defRPr/>
            </a:lvl1pPr>
          </a:lstStyle>
          <a:p>
            <a:pPr lvl="0"/>
            <a:endParaRPr lang="en-US"/>
          </a:p>
        </p:txBody>
      </p:sp>
      <p:sp>
        <p:nvSpPr>
          <p:cNvPr id="3" name="Google Shape;47;p5">
            <a:extLst>
              <a:ext uri="{FF2B5EF4-FFF2-40B4-BE49-F238E27FC236}">
                <a16:creationId xmlns:a16="http://schemas.microsoft.com/office/drawing/2014/main" id="{CD4EC35F-922E-12A3-AA1C-C90D70633AFA}"/>
              </a:ext>
            </a:extLst>
          </p:cNvPr>
          <p:cNvSpPr txBox="1">
            <a:spLocks noGrp="1"/>
          </p:cNvSpPr>
          <p:nvPr>
            <p:ph idx="1"/>
          </p:nvPr>
        </p:nvSpPr>
        <p:spPr>
          <a:xfrm>
            <a:off x="609603" y="1825627"/>
            <a:ext cx="5410203" cy="4351336"/>
          </a:xfrm>
        </p:spPr>
        <p:txBody>
          <a:bodyPr/>
          <a:lstStyle>
            <a:lvl1pPr indent="-342900">
              <a:buSzPts val="1800"/>
              <a:defRPr/>
            </a:lvl1pPr>
          </a:lstStyle>
          <a:p>
            <a:pPr lvl="0"/>
            <a:endParaRPr lang="en-US"/>
          </a:p>
        </p:txBody>
      </p:sp>
      <p:grpSp>
        <p:nvGrpSpPr>
          <p:cNvPr id="4" name="Google Shape;48;p5">
            <a:extLst>
              <a:ext uri="{FF2B5EF4-FFF2-40B4-BE49-F238E27FC236}">
                <a16:creationId xmlns:a16="http://schemas.microsoft.com/office/drawing/2014/main" id="{53AABDD1-99FA-4027-9C36-81319930AF5C}"/>
              </a:ext>
            </a:extLst>
          </p:cNvPr>
          <p:cNvGrpSpPr/>
          <p:nvPr/>
        </p:nvGrpSpPr>
        <p:grpSpPr>
          <a:xfrm>
            <a:off x="7191545" y="0"/>
            <a:ext cx="5000460" cy="1425988"/>
            <a:chOff x="7191545" y="0"/>
            <a:chExt cx="5000460" cy="1425988"/>
          </a:xfrm>
        </p:grpSpPr>
        <p:pic>
          <p:nvPicPr>
            <p:cNvPr id="5" name="Google Shape;49;p5">
              <a:extLst>
                <a:ext uri="{FF2B5EF4-FFF2-40B4-BE49-F238E27FC236}">
                  <a16:creationId xmlns:a16="http://schemas.microsoft.com/office/drawing/2014/main" id="{F66D2CDC-8E45-76FF-0683-C4A5653FF094}"/>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6" name="Google Shape;50;p5">
              <a:extLst>
                <a:ext uri="{FF2B5EF4-FFF2-40B4-BE49-F238E27FC236}">
                  <a16:creationId xmlns:a16="http://schemas.microsoft.com/office/drawing/2014/main" id="{23B4192E-6763-F97E-4991-1B0ACF4CED33}"/>
                </a:ext>
              </a:extLst>
            </p:cNvPr>
            <p:cNvGrpSpPr/>
            <p:nvPr/>
          </p:nvGrpSpPr>
          <p:grpSpPr>
            <a:xfrm>
              <a:off x="7191545" y="0"/>
              <a:ext cx="5000460" cy="1425988"/>
              <a:chOff x="7191545" y="0"/>
              <a:chExt cx="5000460" cy="1425988"/>
            </a:xfrm>
          </p:grpSpPr>
          <p:sp>
            <p:nvSpPr>
              <p:cNvPr id="7" name="Google Shape;51;p5">
                <a:extLst>
                  <a:ext uri="{FF2B5EF4-FFF2-40B4-BE49-F238E27FC236}">
                    <a16:creationId xmlns:a16="http://schemas.microsoft.com/office/drawing/2014/main" id="{4C63BBB4-EAA8-4008-FEA8-7FE16EAC4DF3}"/>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8" name="Google Shape;52;p5">
                <a:extLst>
                  <a:ext uri="{FF2B5EF4-FFF2-40B4-BE49-F238E27FC236}">
                    <a16:creationId xmlns:a16="http://schemas.microsoft.com/office/drawing/2014/main" id="{D0B81F40-2294-DA68-E242-6B616073A726}"/>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9" name="Google Shape;53;p5">
            <a:extLst>
              <a:ext uri="{FF2B5EF4-FFF2-40B4-BE49-F238E27FC236}">
                <a16:creationId xmlns:a16="http://schemas.microsoft.com/office/drawing/2014/main" id="{FEBCF3A9-4204-61DA-F7C1-CB91B974FFC2}"/>
              </a:ext>
            </a:extLst>
          </p:cNvPr>
          <p:cNvSpPr txBox="1">
            <a:spLocks noGrp="1"/>
          </p:cNvSpPr>
          <p:nvPr>
            <p:ph idx="2"/>
          </p:nvPr>
        </p:nvSpPr>
        <p:spPr>
          <a:xfrm>
            <a:off x="6172200" y="1825627"/>
            <a:ext cx="5410203" cy="4351336"/>
          </a:xfrm>
        </p:spPr>
        <p:txBody>
          <a:bodyPr/>
          <a:lstStyle>
            <a:lvl1pPr indent="-342900">
              <a:buSzPts val="1800"/>
              <a:defRPr/>
            </a:lvl1pPr>
          </a:lstStyle>
          <a:p>
            <a:pPr lvl="0"/>
            <a:endParaRPr lang="en-US"/>
          </a:p>
        </p:txBody>
      </p:sp>
      <p:sp>
        <p:nvSpPr>
          <p:cNvPr id="10" name="Google Shape;54;p5">
            <a:extLst>
              <a:ext uri="{FF2B5EF4-FFF2-40B4-BE49-F238E27FC236}">
                <a16:creationId xmlns:a16="http://schemas.microsoft.com/office/drawing/2014/main" id="{2EC8F91E-FEB0-A0D1-9FC8-8403758A1D18}"/>
              </a:ext>
            </a:extLst>
          </p:cNvPr>
          <p:cNvSpPr txBox="1">
            <a:spLocks noGrp="1"/>
          </p:cNvSpPr>
          <p:nvPr>
            <p:ph type="sldNum" sz="quarter" idx="8"/>
          </p:nvPr>
        </p:nvSpPr>
        <p:spPr>
          <a:xfrm>
            <a:off x="8839193" y="6356351"/>
            <a:ext cx="2743200" cy="365129"/>
          </a:xfrm>
        </p:spPr>
        <p:txBody>
          <a:bodyPr/>
          <a:lstStyle>
            <a:lvl1pPr>
              <a:defRPr/>
            </a:lvl1pPr>
          </a:lstStyle>
          <a:p>
            <a:pPr lvl="0"/>
            <a:fld id="{6EEFD596-2E0A-459F-AED3-0A0F43D2A07B}" type="slidenum">
              <a:t>‹#›</a:t>
            </a:fld>
            <a:endParaRPr lang="en-US"/>
          </a:p>
        </p:txBody>
      </p:sp>
      <p:cxnSp>
        <p:nvCxnSpPr>
          <p:cNvPr id="11" name="Google Shape;55;p5">
            <a:extLst>
              <a:ext uri="{FF2B5EF4-FFF2-40B4-BE49-F238E27FC236}">
                <a16:creationId xmlns:a16="http://schemas.microsoft.com/office/drawing/2014/main" id="{946BE893-4CBF-FF74-F991-6F9D6DE4D6B1}"/>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2" name="Google Shape;56;p5">
            <a:extLst>
              <a:ext uri="{FF2B5EF4-FFF2-40B4-BE49-F238E27FC236}">
                <a16:creationId xmlns:a16="http://schemas.microsoft.com/office/drawing/2014/main" id="{2021D4ED-B1A1-A4B3-D8E5-72AFBC23E022}"/>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556963906"/>
      </p:ext>
    </p:extLst>
  </p:cSld>
  <p:clrMapOvr>
    <a:masterClrMapping/>
  </p:clrMapOvr>
  <p:hf sldNum="0" hdr="0" ftr="0" dt="0"/>
</p:sldLayout>
</file>

<file path=ppt/slideLayouts/slideLayout644.xml><?xml version="1.0" encoding="utf-8"?>
<p:sldLayout xmlns:a="http://schemas.openxmlformats.org/drawingml/2006/main" xmlns:r="http://schemas.openxmlformats.org/officeDocument/2006/relationships" xmlns:p="http://schemas.openxmlformats.org/presentationml/2006/main" preserve="1">
  <p:cSld name="Title and Content 2">
    <p:spTree>
      <p:nvGrpSpPr>
        <p:cNvPr id="1" name=""/>
        <p:cNvGrpSpPr/>
        <p:nvPr/>
      </p:nvGrpSpPr>
      <p:grpSpPr>
        <a:xfrm>
          <a:off x="0" y="0"/>
          <a:ext cx="0" cy="0"/>
          <a:chOff x="0" y="0"/>
          <a:chExt cx="0" cy="0"/>
        </a:xfrm>
      </p:grpSpPr>
      <p:grpSp>
        <p:nvGrpSpPr>
          <p:cNvPr id="2" name="Google Shape;58;p6">
            <a:extLst>
              <a:ext uri="{FF2B5EF4-FFF2-40B4-BE49-F238E27FC236}">
                <a16:creationId xmlns:a16="http://schemas.microsoft.com/office/drawing/2014/main" id="{52EBA31A-8B8B-7389-DB49-2C3C083840B7}"/>
              </a:ext>
            </a:extLst>
          </p:cNvPr>
          <p:cNvGrpSpPr/>
          <p:nvPr/>
        </p:nvGrpSpPr>
        <p:grpSpPr>
          <a:xfrm>
            <a:off x="7191545" y="0"/>
            <a:ext cx="5000460" cy="1425988"/>
            <a:chOff x="7191545" y="0"/>
            <a:chExt cx="5000460" cy="1425988"/>
          </a:xfrm>
        </p:grpSpPr>
        <p:pic>
          <p:nvPicPr>
            <p:cNvPr id="3" name="Google Shape;59;p6">
              <a:extLst>
                <a:ext uri="{FF2B5EF4-FFF2-40B4-BE49-F238E27FC236}">
                  <a16:creationId xmlns:a16="http://schemas.microsoft.com/office/drawing/2014/main" id="{C200D3EC-ECF0-F1BB-86E7-8967E527A0CC}"/>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60;p6">
              <a:extLst>
                <a:ext uri="{FF2B5EF4-FFF2-40B4-BE49-F238E27FC236}">
                  <a16:creationId xmlns:a16="http://schemas.microsoft.com/office/drawing/2014/main" id="{E229331D-849C-D6D9-FAE2-A1C0012043E6}"/>
                </a:ext>
              </a:extLst>
            </p:cNvPr>
            <p:cNvGrpSpPr/>
            <p:nvPr/>
          </p:nvGrpSpPr>
          <p:grpSpPr>
            <a:xfrm>
              <a:off x="7191545" y="0"/>
              <a:ext cx="5000460" cy="1425988"/>
              <a:chOff x="7191545" y="0"/>
              <a:chExt cx="5000460" cy="1425988"/>
            </a:xfrm>
          </p:grpSpPr>
          <p:sp>
            <p:nvSpPr>
              <p:cNvPr id="5" name="Google Shape;61;p6">
                <a:extLst>
                  <a:ext uri="{FF2B5EF4-FFF2-40B4-BE49-F238E27FC236}">
                    <a16:creationId xmlns:a16="http://schemas.microsoft.com/office/drawing/2014/main" id="{663D7E00-7D74-B388-2EFC-85351A29F69C}"/>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62;p6">
                <a:extLst>
                  <a:ext uri="{FF2B5EF4-FFF2-40B4-BE49-F238E27FC236}">
                    <a16:creationId xmlns:a16="http://schemas.microsoft.com/office/drawing/2014/main" id="{85AA23C1-E328-72C2-9701-0A8DE27B0CF3}"/>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63;p6">
            <a:extLst>
              <a:ext uri="{FF2B5EF4-FFF2-40B4-BE49-F238E27FC236}">
                <a16:creationId xmlns:a16="http://schemas.microsoft.com/office/drawing/2014/main" id="{140C5F49-0743-E00E-B560-180CAF7CC4C0}"/>
              </a:ext>
            </a:extLst>
          </p:cNvPr>
          <p:cNvSpPr txBox="1">
            <a:spLocks noGrp="1"/>
          </p:cNvSpPr>
          <p:nvPr>
            <p:ph type="title"/>
          </p:nvPr>
        </p:nvSpPr>
        <p:spPr/>
        <p:txBody>
          <a:bodyPr/>
          <a:lstStyle>
            <a:lvl1pPr>
              <a:defRPr/>
            </a:lvl1pPr>
          </a:lstStyle>
          <a:p>
            <a:pPr lvl="0"/>
            <a:endParaRPr lang="en-US"/>
          </a:p>
        </p:txBody>
      </p:sp>
      <p:sp>
        <p:nvSpPr>
          <p:cNvPr id="8" name="Google Shape;64;p6">
            <a:extLst>
              <a:ext uri="{FF2B5EF4-FFF2-40B4-BE49-F238E27FC236}">
                <a16:creationId xmlns:a16="http://schemas.microsoft.com/office/drawing/2014/main" id="{98926B66-5686-7C72-D73D-276E5C1D2DD2}"/>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65;p6">
            <a:extLst>
              <a:ext uri="{FF2B5EF4-FFF2-40B4-BE49-F238E27FC236}">
                <a16:creationId xmlns:a16="http://schemas.microsoft.com/office/drawing/2014/main" id="{432A3280-3D84-1817-686C-D5371762140A}"/>
              </a:ext>
            </a:extLst>
          </p:cNvPr>
          <p:cNvSpPr txBox="1">
            <a:spLocks noGrp="1"/>
          </p:cNvSpPr>
          <p:nvPr>
            <p:ph type="sldNum" sz="quarter" idx="8"/>
          </p:nvPr>
        </p:nvSpPr>
        <p:spPr/>
        <p:txBody>
          <a:bodyPr/>
          <a:lstStyle>
            <a:lvl1pPr>
              <a:defRPr>
                <a:solidFill>
                  <a:srgbClr val="AEB3B7"/>
                </a:solidFill>
              </a:defRPr>
            </a:lvl1pPr>
          </a:lstStyle>
          <a:p>
            <a:pPr lvl="0"/>
            <a:fld id="{FDCFF565-D453-422C-B3D1-38A7F3F737CF}" type="slidenum">
              <a:t>‹#›</a:t>
            </a:fld>
            <a:endParaRPr lang="en-US"/>
          </a:p>
        </p:txBody>
      </p:sp>
      <p:cxnSp>
        <p:nvCxnSpPr>
          <p:cNvPr id="10" name="Google Shape;66;p6">
            <a:extLst>
              <a:ext uri="{FF2B5EF4-FFF2-40B4-BE49-F238E27FC236}">
                <a16:creationId xmlns:a16="http://schemas.microsoft.com/office/drawing/2014/main" id="{E5A1BA95-4973-EAF0-9DD5-A9D347F9C0FE}"/>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67;p6">
            <a:extLst>
              <a:ext uri="{FF2B5EF4-FFF2-40B4-BE49-F238E27FC236}">
                <a16:creationId xmlns:a16="http://schemas.microsoft.com/office/drawing/2014/main" id="{0D46FFA0-801B-DFBA-BE4D-BB9A4ADBDB09}"/>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2731858826"/>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preserve="1">
  <p:cSld name="Two Content">
    <p:spTree>
      <p:nvGrpSpPr>
        <p:cNvPr id="1" name=""/>
        <p:cNvGrpSpPr/>
        <p:nvPr/>
      </p:nvGrpSpPr>
      <p:grpSpPr>
        <a:xfrm>
          <a:off x="0" y="0"/>
          <a:ext cx="0" cy="0"/>
          <a:chOff x="0" y="0"/>
          <a:chExt cx="0" cy="0"/>
        </a:xfrm>
      </p:grpSpPr>
      <p:sp>
        <p:nvSpPr>
          <p:cNvPr id="2" name="Google Shape;69;p7">
            <a:extLst>
              <a:ext uri="{FF2B5EF4-FFF2-40B4-BE49-F238E27FC236}">
                <a16:creationId xmlns:a16="http://schemas.microsoft.com/office/drawing/2014/main" id="{C9AD0812-0645-D104-4792-C792AAA602BC}"/>
              </a:ext>
            </a:extLst>
          </p:cNvPr>
          <p:cNvSpPr txBox="1">
            <a:spLocks noGrp="1"/>
          </p:cNvSpPr>
          <p:nvPr>
            <p:ph type="title"/>
          </p:nvPr>
        </p:nvSpPr>
        <p:spPr/>
        <p:txBody>
          <a:bodyPr/>
          <a:lstStyle>
            <a:lvl1pPr>
              <a:defRPr/>
            </a:lvl1pPr>
          </a:lstStyle>
          <a:p>
            <a:pPr lvl="0"/>
            <a:endParaRPr lang="en-US"/>
          </a:p>
        </p:txBody>
      </p:sp>
      <p:sp>
        <p:nvSpPr>
          <p:cNvPr id="3" name="Google Shape;70;p7">
            <a:extLst>
              <a:ext uri="{FF2B5EF4-FFF2-40B4-BE49-F238E27FC236}">
                <a16:creationId xmlns:a16="http://schemas.microsoft.com/office/drawing/2014/main" id="{BA95969B-158C-2686-731C-3B9AE921ABE6}"/>
              </a:ext>
            </a:extLst>
          </p:cNvPr>
          <p:cNvSpPr txBox="1">
            <a:spLocks noGrp="1"/>
          </p:cNvSpPr>
          <p:nvPr>
            <p:ph type="body" idx="4294967295"/>
          </p:nvPr>
        </p:nvSpPr>
        <p:spPr>
          <a:xfrm>
            <a:off x="609603" y="1825627"/>
            <a:ext cx="5410203" cy="4351336"/>
          </a:xfrm>
        </p:spPr>
        <p:txBody>
          <a:bodyPr/>
          <a:lstStyle>
            <a:lvl1pPr indent="-342900">
              <a:buSzPts val="1800"/>
              <a:defRPr/>
            </a:lvl1pPr>
          </a:lstStyle>
          <a:p>
            <a:pPr lvl="0"/>
            <a:endParaRPr lang="en-US"/>
          </a:p>
        </p:txBody>
      </p:sp>
      <p:grpSp>
        <p:nvGrpSpPr>
          <p:cNvPr id="4" name="Google Shape;71;p7">
            <a:extLst>
              <a:ext uri="{FF2B5EF4-FFF2-40B4-BE49-F238E27FC236}">
                <a16:creationId xmlns:a16="http://schemas.microsoft.com/office/drawing/2014/main" id="{09DB377E-E2BE-D35E-A114-442466CB3A9B}"/>
              </a:ext>
            </a:extLst>
          </p:cNvPr>
          <p:cNvGrpSpPr/>
          <p:nvPr/>
        </p:nvGrpSpPr>
        <p:grpSpPr>
          <a:xfrm>
            <a:off x="7191545" y="0"/>
            <a:ext cx="5000460" cy="1425988"/>
            <a:chOff x="7191545" y="0"/>
            <a:chExt cx="5000460" cy="1425988"/>
          </a:xfrm>
        </p:grpSpPr>
        <p:pic>
          <p:nvPicPr>
            <p:cNvPr id="5" name="Google Shape;72;p7">
              <a:extLst>
                <a:ext uri="{FF2B5EF4-FFF2-40B4-BE49-F238E27FC236}">
                  <a16:creationId xmlns:a16="http://schemas.microsoft.com/office/drawing/2014/main" id="{60E7A444-5416-8B01-94A0-515F515947F3}"/>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6" name="Google Shape;73;p7">
              <a:extLst>
                <a:ext uri="{FF2B5EF4-FFF2-40B4-BE49-F238E27FC236}">
                  <a16:creationId xmlns:a16="http://schemas.microsoft.com/office/drawing/2014/main" id="{17FEAF01-C79B-74CE-3D50-4F3C000B043D}"/>
                </a:ext>
              </a:extLst>
            </p:cNvPr>
            <p:cNvGrpSpPr/>
            <p:nvPr/>
          </p:nvGrpSpPr>
          <p:grpSpPr>
            <a:xfrm>
              <a:off x="7191545" y="0"/>
              <a:ext cx="5000460" cy="1425988"/>
              <a:chOff x="7191545" y="0"/>
              <a:chExt cx="5000460" cy="1425988"/>
            </a:xfrm>
          </p:grpSpPr>
          <p:sp>
            <p:nvSpPr>
              <p:cNvPr id="7" name="Google Shape;74;p7">
                <a:extLst>
                  <a:ext uri="{FF2B5EF4-FFF2-40B4-BE49-F238E27FC236}">
                    <a16:creationId xmlns:a16="http://schemas.microsoft.com/office/drawing/2014/main" id="{4981742C-9DD5-A9EC-6E15-0DF6954EE6C0}"/>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8" name="Google Shape;75;p7">
                <a:extLst>
                  <a:ext uri="{FF2B5EF4-FFF2-40B4-BE49-F238E27FC236}">
                    <a16:creationId xmlns:a16="http://schemas.microsoft.com/office/drawing/2014/main" id="{F1C5E6F3-5654-2EFC-A251-AB594E4D3D48}"/>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9" name="Google Shape;76;p7">
            <a:extLst>
              <a:ext uri="{FF2B5EF4-FFF2-40B4-BE49-F238E27FC236}">
                <a16:creationId xmlns:a16="http://schemas.microsoft.com/office/drawing/2014/main" id="{4474EB9A-D5C8-FA69-3EE4-0EB419AADC1A}"/>
              </a:ext>
            </a:extLst>
          </p:cNvPr>
          <p:cNvSpPr txBox="1">
            <a:spLocks noGrp="1"/>
          </p:cNvSpPr>
          <p:nvPr>
            <p:ph type="body" idx="4294967295"/>
          </p:nvPr>
        </p:nvSpPr>
        <p:spPr>
          <a:xfrm>
            <a:off x="6172200" y="1825627"/>
            <a:ext cx="5410203" cy="4351336"/>
          </a:xfrm>
        </p:spPr>
        <p:txBody>
          <a:bodyPr/>
          <a:lstStyle>
            <a:lvl1pPr indent="-342900">
              <a:buSzPts val="1800"/>
              <a:defRPr/>
            </a:lvl1pPr>
          </a:lstStyle>
          <a:p>
            <a:pPr lvl="0"/>
            <a:endParaRPr lang="en-US"/>
          </a:p>
        </p:txBody>
      </p:sp>
      <p:sp>
        <p:nvSpPr>
          <p:cNvPr id="10" name="Google Shape;77;p7">
            <a:extLst>
              <a:ext uri="{FF2B5EF4-FFF2-40B4-BE49-F238E27FC236}">
                <a16:creationId xmlns:a16="http://schemas.microsoft.com/office/drawing/2014/main" id="{51AB997D-B1F8-97B3-5947-A339905A2698}"/>
              </a:ext>
            </a:extLst>
          </p:cNvPr>
          <p:cNvSpPr txBox="1">
            <a:spLocks noGrp="1"/>
          </p:cNvSpPr>
          <p:nvPr>
            <p:ph type="sldNum" sz="quarter" idx="8"/>
          </p:nvPr>
        </p:nvSpPr>
        <p:spPr>
          <a:xfrm>
            <a:off x="8839193" y="6356351"/>
            <a:ext cx="2743200" cy="365129"/>
          </a:xfrm>
        </p:spPr>
        <p:txBody>
          <a:bodyPr/>
          <a:lstStyle>
            <a:lvl1pPr>
              <a:defRPr/>
            </a:lvl1pPr>
          </a:lstStyle>
          <a:p>
            <a:pPr lvl="0"/>
            <a:fld id="{AFB3F07D-4D69-4787-AFD5-62E3EEECD799}" type="slidenum">
              <a:t>‹#›</a:t>
            </a:fld>
            <a:endParaRPr lang="en-US"/>
          </a:p>
        </p:txBody>
      </p:sp>
      <p:cxnSp>
        <p:nvCxnSpPr>
          <p:cNvPr id="11" name="Google Shape;78;p7">
            <a:extLst>
              <a:ext uri="{FF2B5EF4-FFF2-40B4-BE49-F238E27FC236}">
                <a16:creationId xmlns:a16="http://schemas.microsoft.com/office/drawing/2014/main" id="{18271968-9DCA-5A88-078E-04BA34844655}"/>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2" name="Google Shape;79;p7">
            <a:extLst>
              <a:ext uri="{FF2B5EF4-FFF2-40B4-BE49-F238E27FC236}">
                <a16:creationId xmlns:a16="http://schemas.microsoft.com/office/drawing/2014/main" id="{7F4A7F6E-A0C2-36AC-3590-15BB6C7CE1AC}"/>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827723888"/>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preserve="1">
  <p:cSld name="Title and Content 3">
    <p:spTree>
      <p:nvGrpSpPr>
        <p:cNvPr id="1" name=""/>
        <p:cNvGrpSpPr/>
        <p:nvPr/>
      </p:nvGrpSpPr>
      <p:grpSpPr>
        <a:xfrm>
          <a:off x="0" y="0"/>
          <a:ext cx="0" cy="0"/>
          <a:chOff x="0" y="0"/>
          <a:chExt cx="0" cy="0"/>
        </a:xfrm>
      </p:grpSpPr>
      <p:grpSp>
        <p:nvGrpSpPr>
          <p:cNvPr id="2" name="Google Shape;81;p8">
            <a:extLst>
              <a:ext uri="{FF2B5EF4-FFF2-40B4-BE49-F238E27FC236}">
                <a16:creationId xmlns:a16="http://schemas.microsoft.com/office/drawing/2014/main" id="{C806DAEE-C837-C2DF-B909-7AFB998A00C5}"/>
              </a:ext>
            </a:extLst>
          </p:cNvPr>
          <p:cNvGrpSpPr/>
          <p:nvPr/>
        </p:nvGrpSpPr>
        <p:grpSpPr>
          <a:xfrm>
            <a:off x="7191545" y="0"/>
            <a:ext cx="5000460" cy="1425988"/>
            <a:chOff x="7191545" y="0"/>
            <a:chExt cx="5000460" cy="1425988"/>
          </a:xfrm>
        </p:grpSpPr>
        <p:pic>
          <p:nvPicPr>
            <p:cNvPr id="3" name="Google Shape;82;p8">
              <a:extLst>
                <a:ext uri="{FF2B5EF4-FFF2-40B4-BE49-F238E27FC236}">
                  <a16:creationId xmlns:a16="http://schemas.microsoft.com/office/drawing/2014/main" id="{A9139FB8-4BCC-A8AB-8EF6-D1E1DC3E32D1}"/>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83;p8">
              <a:extLst>
                <a:ext uri="{FF2B5EF4-FFF2-40B4-BE49-F238E27FC236}">
                  <a16:creationId xmlns:a16="http://schemas.microsoft.com/office/drawing/2014/main" id="{7C64B8BC-4FB3-9DA4-4A0F-2D191F3150CE}"/>
                </a:ext>
              </a:extLst>
            </p:cNvPr>
            <p:cNvGrpSpPr/>
            <p:nvPr/>
          </p:nvGrpSpPr>
          <p:grpSpPr>
            <a:xfrm>
              <a:off x="7191545" y="0"/>
              <a:ext cx="5000460" cy="1425988"/>
              <a:chOff x="7191545" y="0"/>
              <a:chExt cx="5000460" cy="1425988"/>
            </a:xfrm>
          </p:grpSpPr>
          <p:sp>
            <p:nvSpPr>
              <p:cNvPr id="5" name="Google Shape;84;p8">
                <a:extLst>
                  <a:ext uri="{FF2B5EF4-FFF2-40B4-BE49-F238E27FC236}">
                    <a16:creationId xmlns:a16="http://schemas.microsoft.com/office/drawing/2014/main" id="{0DA56E4D-7559-0385-EB3B-023006C18E8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85;p8">
                <a:extLst>
                  <a:ext uri="{FF2B5EF4-FFF2-40B4-BE49-F238E27FC236}">
                    <a16:creationId xmlns:a16="http://schemas.microsoft.com/office/drawing/2014/main" id="{AFFEAA14-C651-2322-3702-C401F72B16F8}"/>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86;p8">
            <a:extLst>
              <a:ext uri="{FF2B5EF4-FFF2-40B4-BE49-F238E27FC236}">
                <a16:creationId xmlns:a16="http://schemas.microsoft.com/office/drawing/2014/main" id="{3119E003-D432-BDEB-2F9D-015E8486803F}"/>
              </a:ext>
            </a:extLst>
          </p:cNvPr>
          <p:cNvSpPr txBox="1">
            <a:spLocks noGrp="1"/>
          </p:cNvSpPr>
          <p:nvPr>
            <p:ph type="title"/>
          </p:nvPr>
        </p:nvSpPr>
        <p:spPr/>
        <p:txBody>
          <a:bodyPr/>
          <a:lstStyle>
            <a:lvl1pPr>
              <a:defRPr/>
            </a:lvl1pPr>
          </a:lstStyle>
          <a:p>
            <a:pPr lvl="0"/>
            <a:endParaRPr lang="en-US"/>
          </a:p>
        </p:txBody>
      </p:sp>
      <p:sp>
        <p:nvSpPr>
          <p:cNvPr id="8" name="Google Shape;87;p8">
            <a:extLst>
              <a:ext uri="{FF2B5EF4-FFF2-40B4-BE49-F238E27FC236}">
                <a16:creationId xmlns:a16="http://schemas.microsoft.com/office/drawing/2014/main" id="{2B736D99-3502-E447-48AE-9A79402EE672}"/>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88;p8">
            <a:extLst>
              <a:ext uri="{FF2B5EF4-FFF2-40B4-BE49-F238E27FC236}">
                <a16:creationId xmlns:a16="http://schemas.microsoft.com/office/drawing/2014/main" id="{EEAE568F-08E6-70EB-09D6-DFC1F28F3A1B}"/>
              </a:ext>
            </a:extLst>
          </p:cNvPr>
          <p:cNvSpPr txBox="1">
            <a:spLocks noGrp="1"/>
          </p:cNvSpPr>
          <p:nvPr>
            <p:ph type="sldNum" sz="quarter" idx="8"/>
          </p:nvPr>
        </p:nvSpPr>
        <p:spPr/>
        <p:txBody>
          <a:bodyPr/>
          <a:lstStyle>
            <a:lvl1pPr>
              <a:defRPr>
                <a:solidFill>
                  <a:srgbClr val="AEB3B7"/>
                </a:solidFill>
              </a:defRPr>
            </a:lvl1pPr>
          </a:lstStyle>
          <a:p>
            <a:pPr lvl="0"/>
            <a:fld id="{E5715C09-AF71-4BF0-BAE4-6CEFCAC87B34}" type="slidenum">
              <a:t>‹#›</a:t>
            </a:fld>
            <a:endParaRPr lang="en-US"/>
          </a:p>
        </p:txBody>
      </p:sp>
      <p:cxnSp>
        <p:nvCxnSpPr>
          <p:cNvPr id="10" name="Google Shape;89;p8">
            <a:extLst>
              <a:ext uri="{FF2B5EF4-FFF2-40B4-BE49-F238E27FC236}">
                <a16:creationId xmlns:a16="http://schemas.microsoft.com/office/drawing/2014/main" id="{9D95A54E-0E44-C14A-0683-78281B0A2368}"/>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90;p8">
            <a:extLst>
              <a:ext uri="{FF2B5EF4-FFF2-40B4-BE49-F238E27FC236}">
                <a16:creationId xmlns:a16="http://schemas.microsoft.com/office/drawing/2014/main" id="{A7986472-FFDC-1316-6441-5E41C18AC377}"/>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3394044"/>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Google Shape;92;p9">
            <a:extLst>
              <a:ext uri="{FF2B5EF4-FFF2-40B4-BE49-F238E27FC236}">
                <a16:creationId xmlns:a16="http://schemas.microsoft.com/office/drawing/2014/main" id="{09FA6DAD-0933-34C7-6674-8FCA3DC603FF}"/>
              </a:ext>
            </a:extLst>
          </p:cNvPr>
          <p:cNvSpPr txBox="1">
            <a:spLocks noGrp="1"/>
          </p:cNvSpPr>
          <p:nvPr>
            <p:ph type="sldNum" sz="quarter" idx="8"/>
          </p:nvPr>
        </p:nvSpPr>
        <p:spPr/>
        <p:txBody>
          <a:bodyPr/>
          <a:lstStyle>
            <a:lvl1pPr>
              <a:defRPr/>
            </a:lvl1pPr>
          </a:lstStyle>
          <a:p>
            <a:pPr lvl="0"/>
            <a:fld id="{82E47A65-6549-4D78-916D-46752E882777}" type="slidenum">
              <a:t>‹#›</a:t>
            </a:fld>
            <a:endParaRPr lang="en-US"/>
          </a:p>
        </p:txBody>
      </p:sp>
      <p:cxnSp>
        <p:nvCxnSpPr>
          <p:cNvPr id="3" name="Google Shape;93;p9">
            <a:extLst>
              <a:ext uri="{FF2B5EF4-FFF2-40B4-BE49-F238E27FC236}">
                <a16:creationId xmlns:a16="http://schemas.microsoft.com/office/drawing/2014/main" id="{EAA58F63-8F7C-E950-8117-8CFE9267843B}"/>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4" name="Google Shape;94;p9">
            <a:extLst>
              <a:ext uri="{FF2B5EF4-FFF2-40B4-BE49-F238E27FC236}">
                <a16:creationId xmlns:a16="http://schemas.microsoft.com/office/drawing/2014/main" id="{244B3E15-0512-CAF7-602B-9A28CD83B67B}"/>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506915235"/>
      </p:ext>
    </p:extLst>
  </p:cSld>
  <p:clrMapOvr>
    <a:masterClrMapping/>
  </p:clrMapOvr>
  <p:hf sldNum="0" hdr="0" ftr="0" dt="0"/>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p:cSld name="Divider">
    <p:spTree>
      <p:nvGrpSpPr>
        <p:cNvPr id="1" name=""/>
        <p:cNvGrpSpPr/>
        <p:nvPr/>
      </p:nvGrpSpPr>
      <p:grpSpPr>
        <a:xfrm>
          <a:off x="0" y="0"/>
          <a:ext cx="0" cy="0"/>
          <a:chOff x="0" y="0"/>
          <a:chExt cx="0" cy="0"/>
        </a:xfrm>
      </p:grpSpPr>
      <p:grpSp>
        <p:nvGrpSpPr>
          <p:cNvPr id="2" name="Google Shape;101;p10">
            <a:extLst>
              <a:ext uri="{FF2B5EF4-FFF2-40B4-BE49-F238E27FC236}">
                <a16:creationId xmlns:a16="http://schemas.microsoft.com/office/drawing/2014/main" id="{E48EE469-2FA4-C965-02EF-1B6FDC602D91}"/>
              </a:ext>
            </a:extLst>
          </p:cNvPr>
          <p:cNvGrpSpPr/>
          <p:nvPr/>
        </p:nvGrpSpPr>
        <p:grpSpPr>
          <a:xfrm>
            <a:off x="0" y="5020348"/>
            <a:ext cx="12191996" cy="1837651"/>
            <a:chOff x="0" y="5020348"/>
            <a:chExt cx="12191996" cy="1837651"/>
          </a:xfrm>
        </p:grpSpPr>
        <p:sp>
          <p:nvSpPr>
            <p:cNvPr id="3" name="Google Shape;102;p10">
              <a:extLst>
                <a:ext uri="{FF2B5EF4-FFF2-40B4-BE49-F238E27FC236}">
                  <a16:creationId xmlns:a16="http://schemas.microsoft.com/office/drawing/2014/main" id="{CC1E5BA1-280C-C91F-4A1A-E0CFE3DA884F}"/>
                </a:ext>
              </a:extLst>
            </p:cNvPr>
            <p:cNvSpPr/>
            <p:nvPr/>
          </p:nvSpPr>
          <p:spPr>
            <a:xfrm>
              <a:off x="0" y="5100267"/>
              <a:ext cx="7111371" cy="1757732"/>
            </a:xfrm>
            <a:custGeom>
              <a:avLst/>
              <a:gdLst>
                <a:gd name="f0" fmla="val w"/>
                <a:gd name="f1" fmla="val h"/>
                <a:gd name="f2" fmla="val 0"/>
                <a:gd name="f3" fmla="val 7111369"/>
                <a:gd name="f4" fmla="val 1757730"/>
                <a:gd name="f5" fmla="val 772954"/>
                <a:gd name="f6" fmla="val 2778"/>
                <a:gd name="f7" fmla="val 1769038"/>
                <a:gd name="f8" fmla="val 30799"/>
                <a:gd name="f9" fmla="val 2696750"/>
                <a:gd name="f10" fmla="val 267531"/>
                <a:gd name="f11" fmla="val 3590934"/>
                <a:gd name="f12" fmla="val 566046"/>
                <a:gd name="f13" fmla="val 4684008"/>
                <a:gd name="f14" fmla="val 930921"/>
                <a:gd name="f15" fmla="val 5690778"/>
                <a:gd name="f16" fmla="val 1324625"/>
                <a:gd name="f17" fmla="val 6700767"/>
                <a:gd name="f18" fmla="val 1636882"/>
                <a:gd name="f19" fmla="val 25690"/>
                <a:gd name="f20" fmla="val 2197"/>
                <a:gd name="f21" fmla="val 25414"/>
                <a:gd name="f22" fmla="val 114653"/>
                <a:gd name="f23" fmla="val 14905"/>
                <a:gd name="f24" fmla="val 227801"/>
                <a:gd name="f25" fmla="val 7857"/>
                <a:gd name="f26" fmla="val 341773"/>
                <a:gd name="f27" fmla="val 3976"/>
                <a:gd name="f28" fmla="val 486963"/>
                <a:gd name="f29" fmla="+- 0 0 968"/>
                <a:gd name="f30" fmla="val 630656"/>
                <a:gd name="f31" fmla="+- 0 0 1224"/>
                <a:gd name="f32" fmla="*/ f0 1 7111369"/>
                <a:gd name="f33" fmla="*/ f1 1 1757730"/>
                <a:gd name="f34" fmla="+- f4 0 f2"/>
                <a:gd name="f35" fmla="+- f3 0 f2"/>
                <a:gd name="f36" fmla="*/ f35 1 7111369"/>
                <a:gd name="f37" fmla="*/ f34 1 1757730"/>
                <a:gd name="f38" fmla="*/ f2 1 f36"/>
                <a:gd name="f39" fmla="*/ f3 1 f36"/>
                <a:gd name="f40" fmla="*/ f2 1 f37"/>
                <a:gd name="f41" fmla="*/ f4 1 f37"/>
                <a:gd name="f42" fmla="*/ f38 f32 1"/>
                <a:gd name="f43" fmla="*/ f39 f32 1"/>
                <a:gd name="f44" fmla="*/ f41 f33 1"/>
                <a:gd name="f45" fmla="*/ f40 f33 1"/>
              </a:gdLst>
              <a:ahLst/>
              <a:cxnLst>
                <a:cxn ang="3cd4">
                  <a:pos x="hc" y="t"/>
                </a:cxn>
                <a:cxn ang="0">
                  <a:pos x="r" y="vc"/>
                </a:cxn>
                <a:cxn ang="cd4">
                  <a:pos x="hc" y="b"/>
                </a:cxn>
                <a:cxn ang="cd2">
                  <a:pos x="l" y="vc"/>
                </a:cxn>
              </a:cxnLst>
              <a:rect l="f42" t="f45" r="f43" b="f44"/>
              <a:pathLst>
                <a:path w="7111369" h="1757730">
                  <a:moveTo>
                    <a:pt x="f5" y="f6"/>
                  </a:moveTo>
                  <a:cubicBezTo>
                    <a:pt x="f7" y="f8"/>
                    <a:pt x="f9" y="f10"/>
                    <a:pt x="f11" y="f12"/>
                  </a:cubicBezTo>
                  <a:cubicBezTo>
                    <a:pt x="f13" y="f14"/>
                    <a:pt x="f15" y="f16"/>
                    <a:pt x="f17" y="f18"/>
                  </a:cubicBezTo>
                  <a:lnTo>
                    <a:pt x="f3" y="f4"/>
                  </a:lnTo>
                  <a:lnTo>
                    <a:pt x="f2" y="f4"/>
                  </a:lnTo>
                  <a:lnTo>
                    <a:pt x="f2" y="f19"/>
                  </a:lnTo>
                  <a:lnTo>
                    <a:pt x="f20" y="f21"/>
                  </a:lnTo>
                  <a:cubicBezTo>
                    <a:pt x="f22" y="f23"/>
                    <a:pt x="f24" y="f25"/>
                    <a:pt x="f26" y="f27"/>
                  </a:cubicBezTo>
                  <a:cubicBezTo>
                    <a:pt x="f28" y="f29"/>
                    <a:pt x="f30" y="f31"/>
                    <a:pt x="f5" y="f6"/>
                  </a:cubicBezTo>
                  <a:close/>
                </a:path>
              </a:pathLst>
            </a:custGeom>
            <a:solidFill>
              <a:srgbClr val="FFFFFF"/>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4" name="Google Shape;103;p10">
              <a:extLst>
                <a:ext uri="{FF2B5EF4-FFF2-40B4-BE49-F238E27FC236}">
                  <a16:creationId xmlns:a16="http://schemas.microsoft.com/office/drawing/2014/main" id="{99B81217-B873-2E52-AAEC-8738C4BC7C75}"/>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5" name="Google Shape;104;p10">
              <a:extLst>
                <a:ext uri="{FF2B5EF4-FFF2-40B4-BE49-F238E27FC236}">
                  <a16:creationId xmlns:a16="http://schemas.microsoft.com/office/drawing/2014/main" id="{73FCD5DD-0B9B-5FA4-7AB6-0F61A258C8C0}"/>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6" name="Google Shape;105;p10">
              <a:extLst>
                <a:ext uri="{FF2B5EF4-FFF2-40B4-BE49-F238E27FC236}">
                  <a16:creationId xmlns:a16="http://schemas.microsoft.com/office/drawing/2014/main" id="{4B738555-7E4C-5BEC-E408-FAD0C2E95606}"/>
                </a:ext>
              </a:extLst>
            </p:cNvPr>
            <p:cNvPicPr>
              <a:picLocks noChangeAspect="1"/>
            </p:cNvPicPr>
            <p:nvPr/>
          </p:nvPicPr>
          <p:blipFill>
            <a:blip r:embed="rId2">
              <a:alphaModFix/>
            </a:blip>
            <a:srcRect/>
            <a:stretch>
              <a:fillRect/>
            </a:stretch>
          </p:blipFill>
          <p:spPr>
            <a:xfrm>
              <a:off x="313291" y="5563584"/>
              <a:ext cx="2025313" cy="911940"/>
            </a:xfrm>
            <a:prstGeom prst="rect">
              <a:avLst/>
            </a:prstGeom>
            <a:noFill/>
            <a:ln cap="flat">
              <a:noFill/>
            </a:ln>
          </p:spPr>
        </p:pic>
      </p:grpSp>
      <p:sp>
        <p:nvSpPr>
          <p:cNvPr id="7" name="Google Shape;106;p10">
            <a:extLst>
              <a:ext uri="{FF2B5EF4-FFF2-40B4-BE49-F238E27FC236}">
                <a16:creationId xmlns:a16="http://schemas.microsoft.com/office/drawing/2014/main" id="{02C7D788-76EE-7984-24F0-6B52F6A8F2C3}"/>
              </a:ext>
            </a:extLst>
          </p:cNvPr>
          <p:cNvSpPr txBox="1">
            <a:spLocks noGrp="1"/>
          </p:cNvSpPr>
          <p:nvPr>
            <p:ph type="title"/>
          </p:nvPr>
        </p:nvSpPr>
        <p:spPr>
          <a:xfrm>
            <a:off x="1413305" y="701747"/>
            <a:ext cx="9365376" cy="2014679"/>
          </a:xfrm>
        </p:spPr>
        <p:txBody>
          <a:bodyPr anchor="b"/>
          <a:lstStyle>
            <a:lvl1pPr>
              <a:defRPr/>
            </a:lvl1pPr>
          </a:lstStyle>
          <a:p>
            <a:pPr lvl="0"/>
            <a:endParaRPr lang="en-US"/>
          </a:p>
        </p:txBody>
      </p:sp>
      <p:sp>
        <p:nvSpPr>
          <p:cNvPr id="8" name="Google Shape;107;p10">
            <a:extLst>
              <a:ext uri="{FF2B5EF4-FFF2-40B4-BE49-F238E27FC236}">
                <a16:creationId xmlns:a16="http://schemas.microsoft.com/office/drawing/2014/main" id="{98DE3A37-B446-A974-AEA4-B21759DB7079}"/>
              </a:ext>
            </a:extLst>
          </p:cNvPr>
          <p:cNvSpPr txBox="1">
            <a:spLocks noGrp="1"/>
          </p:cNvSpPr>
          <p:nvPr>
            <p:ph type="subTitle" idx="4294967295"/>
          </p:nvPr>
        </p:nvSpPr>
        <p:spPr>
          <a:xfrm>
            <a:off x="1413305" y="3081637"/>
            <a:ext cx="9365376" cy="986564"/>
          </a:xfrm>
        </p:spPr>
        <p:txBody>
          <a:bodyPr/>
          <a:lstStyle>
            <a:lvl1pPr>
              <a:buNone/>
              <a:defRPr/>
            </a:lvl1pPr>
          </a:lstStyle>
          <a:p>
            <a:pPr lvl="0"/>
            <a:endParaRPr lang="en-US"/>
          </a:p>
        </p:txBody>
      </p:sp>
    </p:spTree>
    <p:extLst>
      <p:ext uri="{BB962C8B-B14F-4D97-AF65-F5344CB8AC3E}">
        <p14:creationId xmlns:p14="http://schemas.microsoft.com/office/powerpoint/2010/main" val="3907045268"/>
      </p:ext>
    </p:extLst>
  </p:cSld>
  <p:clrMapOvr>
    <a:masterClrMapping/>
  </p:clrMapOvr>
  <p:hf sldNum="0" hdr="0" ftr="0" dt="0"/>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p:cSld name="Photo Slide">
    <p:spTree>
      <p:nvGrpSpPr>
        <p:cNvPr id="1" name=""/>
        <p:cNvGrpSpPr/>
        <p:nvPr/>
      </p:nvGrpSpPr>
      <p:grpSpPr>
        <a:xfrm>
          <a:off x="0" y="0"/>
          <a:ext cx="0" cy="0"/>
          <a:chOff x="0" y="0"/>
          <a:chExt cx="0" cy="0"/>
        </a:xfrm>
      </p:grpSpPr>
      <p:sp>
        <p:nvSpPr>
          <p:cNvPr id="2" name="Google Shape;109;p11">
            <a:extLst>
              <a:ext uri="{FF2B5EF4-FFF2-40B4-BE49-F238E27FC236}">
                <a16:creationId xmlns:a16="http://schemas.microsoft.com/office/drawing/2014/main" id="{E57060CF-037E-B7CD-1ED5-B47AC93E98EB}"/>
              </a:ext>
            </a:extLst>
          </p:cNvPr>
          <p:cNvSpPr txBox="1">
            <a:spLocks noGrp="1"/>
          </p:cNvSpPr>
          <p:nvPr>
            <p:ph type="body" idx="4294967295"/>
          </p:nvPr>
        </p:nvSpPr>
        <p:spPr>
          <a:xfrm>
            <a:off x="457200" y="1146255"/>
            <a:ext cx="2350172" cy="2971800"/>
          </a:xfrm>
        </p:spPr>
        <p:txBody>
          <a:bodyPr/>
          <a:lstStyle>
            <a:lvl1pPr indent="-228600">
              <a:buNone/>
              <a:defRPr/>
            </a:lvl1pPr>
          </a:lstStyle>
          <a:p>
            <a:pPr lvl="0"/>
            <a:endParaRPr lang="en-US"/>
          </a:p>
        </p:txBody>
      </p:sp>
      <p:cxnSp>
        <p:nvCxnSpPr>
          <p:cNvPr id="3" name="Google Shape;110;p11">
            <a:extLst>
              <a:ext uri="{FF2B5EF4-FFF2-40B4-BE49-F238E27FC236}">
                <a16:creationId xmlns:a16="http://schemas.microsoft.com/office/drawing/2014/main" id="{C2AA22D7-74A9-8C9C-DF67-87355BCF7DB6}"/>
              </a:ext>
            </a:extLst>
          </p:cNvPr>
          <p:cNvCxnSpPr/>
          <p:nvPr/>
        </p:nvCxnSpPr>
        <p:spPr>
          <a:xfrm>
            <a:off x="457200" y="947985"/>
            <a:ext cx="2350163" cy="0"/>
          </a:xfrm>
          <a:prstGeom prst="straightConnector1">
            <a:avLst/>
          </a:prstGeom>
          <a:noFill/>
          <a:ln w="31747" cap="flat">
            <a:solidFill>
              <a:srgbClr val="F58366"/>
            </a:solidFill>
            <a:prstDash val="solid"/>
            <a:miter/>
          </a:ln>
        </p:spPr>
      </p:cxnSp>
      <p:grpSp>
        <p:nvGrpSpPr>
          <p:cNvPr id="4" name="Google Shape;111;p11">
            <a:extLst>
              <a:ext uri="{FF2B5EF4-FFF2-40B4-BE49-F238E27FC236}">
                <a16:creationId xmlns:a16="http://schemas.microsoft.com/office/drawing/2014/main" id="{84777F02-2633-AA43-5F9C-E735860D15EF}"/>
              </a:ext>
            </a:extLst>
          </p:cNvPr>
          <p:cNvGrpSpPr/>
          <p:nvPr/>
        </p:nvGrpSpPr>
        <p:grpSpPr>
          <a:xfrm>
            <a:off x="0" y="5379424"/>
            <a:ext cx="2807363" cy="753895"/>
            <a:chOff x="0" y="5379424"/>
            <a:chExt cx="2807363" cy="753895"/>
          </a:xfrm>
        </p:grpSpPr>
        <p:sp>
          <p:nvSpPr>
            <p:cNvPr id="5" name="Google Shape;112;p11">
              <a:extLst>
                <a:ext uri="{FF2B5EF4-FFF2-40B4-BE49-F238E27FC236}">
                  <a16:creationId xmlns:a16="http://schemas.microsoft.com/office/drawing/2014/main" id="{7D0B4D64-C8BF-3BA9-8071-026310DDC2C6}"/>
                </a:ext>
              </a:extLst>
            </p:cNvPr>
            <p:cNvSpPr/>
            <p:nvPr/>
          </p:nvSpPr>
          <p:spPr>
            <a:xfrm>
              <a:off x="0" y="5532513"/>
              <a:ext cx="2807363" cy="600806"/>
            </a:xfrm>
            <a:custGeom>
              <a:avLst/>
              <a:gdLst>
                <a:gd name="f0" fmla="val w"/>
                <a:gd name="f1" fmla="val h"/>
                <a:gd name="f2" fmla="val 0"/>
                <a:gd name="f3" fmla="val 2807368"/>
                <a:gd name="f4" fmla="val 600807"/>
                <a:gd name="f5" fmla="val 429971"/>
                <a:gd name="f6" fmla="val 123998"/>
                <a:gd name="f7" fmla="val 1184765"/>
                <a:gd name="f8" fmla="val 325331"/>
                <a:gd name="f9" fmla="val 2014184"/>
                <a:gd name="f10" fmla="val 392492"/>
                <a:gd name="f11" fmla="val 2790212"/>
                <a:gd name="f12" fmla="val 235402"/>
                <a:gd name="f13" fmla="val 231522"/>
                <a:gd name="f14" fmla="val 566106"/>
                <a:gd name="f15" fmla="val 2593885"/>
                <a:gd name="f16" fmla="val 587498"/>
                <a:gd name="f17" fmla="val 1673646"/>
                <a:gd name="f18" fmla="val 651184"/>
                <a:gd name="f19" fmla="val 884869"/>
                <a:gd name="f20" fmla="val 479260"/>
                <a:gd name="f21" fmla="val 100844"/>
                <a:gd name="f22" fmla="val 222653"/>
                <a:gd name="f23" fmla="val 188389"/>
                <a:gd name="f24" fmla="*/ f0 1 2807368"/>
                <a:gd name="f25" fmla="*/ f1 1 600807"/>
                <a:gd name="f26" fmla="+- f4 0 f2"/>
                <a:gd name="f27" fmla="+- f3 0 f2"/>
                <a:gd name="f28" fmla="*/ f27 1 2807368"/>
                <a:gd name="f29" fmla="*/ f26 1 600807"/>
                <a:gd name="f30" fmla="*/ f2 1 f28"/>
                <a:gd name="f31" fmla="*/ f3 1 f28"/>
                <a:gd name="f32" fmla="*/ f2 1 f29"/>
                <a:gd name="f33" fmla="*/ f4 1 f29"/>
                <a:gd name="f34" fmla="*/ f30 f24 1"/>
                <a:gd name="f35" fmla="*/ f31 f24 1"/>
                <a:gd name="f36" fmla="*/ f33 f25 1"/>
                <a:gd name="f37" fmla="*/ f32 f25 1"/>
              </a:gdLst>
              <a:ahLst/>
              <a:cxnLst>
                <a:cxn ang="3cd4">
                  <a:pos x="hc" y="t"/>
                </a:cxn>
                <a:cxn ang="0">
                  <a:pos x="r" y="vc"/>
                </a:cxn>
                <a:cxn ang="cd4">
                  <a:pos x="hc" y="b"/>
                </a:cxn>
                <a:cxn ang="cd2">
                  <a:pos x="l" y="vc"/>
                </a:cxn>
              </a:cxnLst>
              <a:rect l="f34" t="f37" r="f35" b="f36"/>
              <a:pathLst>
                <a:path w="2807368" h="600807">
                  <a:moveTo>
                    <a:pt x="f2" y="f2"/>
                  </a:moveTo>
                  <a:lnTo>
                    <a:pt x="f5" y="f6"/>
                  </a:lnTo>
                  <a:cubicBezTo>
                    <a:pt x="f7" y="f8"/>
                    <a:pt x="f9" y="f10"/>
                    <a:pt x="f11" y="f12"/>
                  </a:cubicBezTo>
                  <a:lnTo>
                    <a:pt x="f3" y="f13"/>
                  </a:lnTo>
                  <a:lnTo>
                    <a:pt x="f3" y="f14"/>
                  </a:lnTo>
                  <a:lnTo>
                    <a:pt x="f15" y="f16"/>
                  </a:lnTo>
                  <a:cubicBezTo>
                    <a:pt x="f17" y="f18"/>
                    <a:pt x="f19" y="f20"/>
                    <a:pt x="f21" y="f22"/>
                  </a:cubicBezTo>
                  <a:lnTo>
                    <a:pt x="f2" y="f23"/>
                  </a:ln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6" name="Google Shape;113;p11">
              <a:extLst>
                <a:ext uri="{FF2B5EF4-FFF2-40B4-BE49-F238E27FC236}">
                  <a16:creationId xmlns:a16="http://schemas.microsoft.com/office/drawing/2014/main" id="{9A2952A6-A857-5FE5-E391-A0E847CD142C}"/>
                </a:ext>
              </a:extLst>
            </p:cNvPr>
            <p:cNvSpPr/>
            <p:nvPr/>
          </p:nvSpPr>
          <p:spPr>
            <a:xfrm>
              <a:off x="0" y="5379424"/>
              <a:ext cx="2807363" cy="649800"/>
            </a:xfrm>
            <a:custGeom>
              <a:avLst/>
              <a:gdLst>
                <a:gd name="f0" fmla="val w"/>
                <a:gd name="f1" fmla="val h"/>
                <a:gd name="f2" fmla="val 0"/>
                <a:gd name="f3" fmla="val 2807368"/>
                <a:gd name="f4" fmla="val 649803"/>
                <a:gd name="f5" fmla="val 282676"/>
                <a:gd name="f6" fmla="val 70799"/>
                <a:gd name="f7" fmla="val 435964"/>
                <a:gd name="f8" fmla="val 106085"/>
                <a:gd name="f9" fmla="val 588770"/>
                <a:gd name="f10" fmla="val 137629"/>
                <a:gd name="f11" fmla="val 740881"/>
                <a:gd name="f12" fmla="val 163828"/>
                <a:gd name="f13" fmla="val 1362800"/>
                <a:gd name="f14" fmla="val 270912"/>
                <a:gd name="f15" fmla="val 2067879"/>
                <a:gd name="f16" fmla="val 253759"/>
                <a:gd name="f17" fmla="val 2706471"/>
                <a:gd name="f18" fmla="val 96397"/>
                <a:gd name="f19" fmla="val 67250"/>
                <a:gd name="f20" fmla="val 605551"/>
                <a:gd name="f21" fmla="val 2602685"/>
                <a:gd name="f22" fmla="val 629466"/>
                <a:gd name="f23" fmla="val 1684237"/>
                <a:gd name="f24" fmla="val 708219"/>
                <a:gd name="f25" fmla="val 893252"/>
                <a:gd name="f26" fmla="val 549395"/>
                <a:gd name="f27" fmla="val 105614"/>
                <a:gd name="f28" fmla="val 305882"/>
                <a:gd name="f29" fmla="val 271926"/>
                <a:gd name="f30" fmla="*/ f0 1 2807368"/>
                <a:gd name="f31" fmla="*/ f1 1 649803"/>
                <a:gd name="f32" fmla="+- f4 0 f2"/>
                <a:gd name="f33" fmla="+- f3 0 f2"/>
                <a:gd name="f34" fmla="*/ f33 1 2807368"/>
                <a:gd name="f35" fmla="*/ f32 1 649803"/>
                <a:gd name="f36" fmla="*/ f2 1 f34"/>
                <a:gd name="f37" fmla="*/ f3 1 f34"/>
                <a:gd name="f38" fmla="*/ f2 1 f35"/>
                <a:gd name="f39" fmla="*/ f4 1 f35"/>
                <a:gd name="f40" fmla="*/ f36 f30 1"/>
                <a:gd name="f41" fmla="*/ f37 f30 1"/>
                <a:gd name="f42" fmla="*/ f39 f31 1"/>
                <a:gd name="f43" fmla="*/ f38 f31 1"/>
              </a:gdLst>
              <a:ahLst/>
              <a:cxnLst>
                <a:cxn ang="3cd4">
                  <a:pos x="hc" y="t"/>
                </a:cxn>
                <a:cxn ang="0">
                  <a:pos x="r" y="vc"/>
                </a:cxn>
                <a:cxn ang="cd4">
                  <a:pos x="hc" y="b"/>
                </a:cxn>
                <a:cxn ang="cd2">
                  <a:pos x="l" y="vc"/>
                </a:cxn>
              </a:cxnLst>
              <a:rect l="f40" t="f43" r="f41" b="f42"/>
              <a:pathLst>
                <a:path w="2807368" h="649803">
                  <a:moveTo>
                    <a:pt x="f2" y="f2"/>
                  </a:moveTo>
                  <a:lnTo>
                    <a:pt x="f5" y="f6"/>
                  </a:lnTo>
                  <a:cubicBezTo>
                    <a:pt x="f7" y="f8"/>
                    <a:pt x="f9" y="f10"/>
                    <a:pt x="f11" y="f12"/>
                  </a:cubicBezTo>
                  <a:cubicBezTo>
                    <a:pt x="f13" y="f14"/>
                    <a:pt x="f15" y="f16"/>
                    <a:pt x="f17" y="f18"/>
                  </a:cubicBezTo>
                  <a:lnTo>
                    <a:pt x="f3" y="f19"/>
                  </a:lnTo>
                  <a:lnTo>
                    <a:pt x="f3" y="f20"/>
                  </a:lnTo>
                  <a:lnTo>
                    <a:pt x="f21" y="f22"/>
                  </a:lnTo>
                  <a:cubicBezTo>
                    <a:pt x="f23" y="f24"/>
                    <a:pt x="f25" y="f26"/>
                    <a:pt x="f27" y="f28"/>
                  </a:cubicBezTo>
                  <a:lnTo>
                    <a:pt x="f2" y="f29"/>
                  </a:ln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grpSp>
      <p:pic>
        <p:nvPicPr>
          <p:cNvPr id="7" name="Google Shape;115;p11">
            <a:extLst>
              <a:ext uri="{FF2B5EF4-FFF2-40B4-BE49-F238E27FC236}">
                <a16:creationId xmlns:a16="http://schemas.microsoft.com/office/drawing/2014/main" id="{682E4091-62EA-523D-94A8-CF5530BB4126}"/>
              </a:ext>
            </a:extLst>
          </p:cNvPr>
          <p:cNvPicPr>
            <a:picLocks noChangeAspect="1"/>
          </p:cNvPicPr>
          <p:nvPr/>
        </p:nvPicPr>
        <p:blipFill>
          <a:blip r:embed="rId2">
            <a:alphaModFix/>
          </a:blip>
          <a:srcRect/>
          <a:stretch>
            <a:fillRect/>
          </a:stretch>
        </p:blipFill>
        <p:spPr>
          <a:xfrm>
            <a:off x="513344" y="4385535"/>
            <a:ext cx="2025313" cy="911940"/>
          </a:xfrm>
          <a:prstGeom prst="rect">
            <a:avLst/>
          </a:prstGeom>
          <a:noFill/>
          <a:ln cap="flat">
            <a:noFill/>
          </a:ln>
        </p:spPr>
      </p:pic>
    </p:spTree>
    <p:extLst>
      <p:ext uri="{BB962C8B-B14F-4D97-AF65-F5344CB8AC3E}">
        <p14:creationId xmlns:p14="http://schemas.microsoft.com/office/powerpoint/2010/main" val="2927088134"/>
      </p:ext>
    </p:extLst>
  </p:cSld>
  <p:clrMapOvr>
    <a:masterClrMapping/>
  </p:clrMapOvr>
  <p:hf sldNum="0" hdr="0" ftr="0" dt="0"/>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p:cSld name="Title and Content 4">
    <p:spTree>
      <p:nvGrpSpPr>
        <p:cNvPr id="1" name=""/>
        <p:cNvGrpSpPr/>
        <p:nvPr/>
      </p:nvGrpSpPr>
      <p:grpSpPr>
        <a:xfrm>
          <a:off x="0" y="0"/>
          <a:ext cx="0" cy="0"/>
          <a:chOff x="0" y="0"/>
          <a:chExt cx="0" cy="0"/>
        </a:xfrm>
      </p:grpSpPr>
      <p:grpSp>
        <p:nvGrpSpPr>
          <p:cNvPr id="2" name="Google Shape;117;p12">
            <a:extLst>
              <a:ext uri="{FF2B5EF4-FFF2-40B4-BE49-F238E27FC236}">
                <a16:creationId xmlns:a16="http://schemas.microsoft.com/office/drawing/2014/main" id="{71A0FE96-C696-C96D-670A-9E683F056DCE}"/>
              </a:ext>
            </a:extLst>
          </p:cNvPr>
          <p:cNvGrpSpPr/>
          <p:nvPr/>
        </p:nvGrpSpPr>
        <p:grpSpPr>
          <a:xfrm>
            <a:off x="7191545" y="0"/>
            <a:ext cx="5000460" cy="1425988"/>
            <a:chOff x="7191545" y="0"/>
            <a:chExt cx="5000460" cy="1425988"/>
          </a:xfrm>
        </p:grpSpPr>
        <p:pic>
          <p:nvPicPr>
            <p:cNvPr id="3" name="Google Shape;118;p12">
              <a:extLst>
                <a:ext uri="{FF2B5EF4-FFF2-40B4-BE49-F238E27FC236}">
                  <a16:creationId xmlns:a16="http://schemas.microsoft.com/office/drawing/2014/main" id="{4F042EAA-05B6-0EF7-82EC-93CA3D15B63D}"/>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19;p12">
              <a:extLst>
                <a:ext uri="{FF2B5EF4-FFF2-40B4-BE49-F238E27FC236}">
                  <a16:creationId xmlns:a16="http://schemas.microsoft.com/office/drawing/2014/main" id="{CA05835C-4C5C-6CDE-9CF1-C4B321B39ADB}"/>
                </a:ext>
              </a:extLst>
            </p:cNvPr>
            <p:cNvGrpSpPr/>
            <p:nvPr/>
          </p:nvGrpSpPr>
          <p:grpSpPr>
            <a:xfrm>
              <a:off x="7191545" y="0"/>
              <a:ext cx="5000460" cy="1425988"/>
              <a:chOff x="7191545" y="0"/>
              <a:chExt cx="5000460" cy="1425988"/>
            </a:xfrm>
          </p:grpSpPr>
          <p:sp>
            <p:nvSpPr>
              <p:cNvPr id="5" name="Google Shape;120;p12">
                <a:extLst>
                  <a:ext uri="{FF2B5EF4-FFF2-40B4-BE49-F238E27FC236}">
                    <a16:creationId xmlns:a16="http://schemas.microsoft.com/office/drawing/2014/main" id="{D48B8694-9245-D612-285D-526F57247FB3}"/>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21;p12">
                <a:extLst>
                  <a:ext uri="{FF2B5EF4-FFF2-40B4-BE49-F238E27FC236}">
                    <a16:creationId xmlns:a16="http://schemas.microsoft.com/office/drawing/2014/main" id="{8DFA4A79-DCCD-8C70-2599-BE141E5B8AB7}"/>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22;p12">
            <a:extLst>
              <a:ext uri="{FF2B5EF4-FFF2-40B4-BE49-F238E27FC236}">
                <a16:creationId xmlns:a16="http://schemas.microsoft.com/office/drawing/2014/main" id="{23293616-FA00-28CE-76F3-FE159796A632}"/>
              </a:ext>
            </a:extLst>
          </p:cNvPr>
          <p:cNvSpPr txBox="1">
            <a:spLocks noGrp="1"/>
          </p:cNvSpPr>
          <p:nvPr>
            <p:ph type="title"/>
          </p:nvPr>
        </p:nvSpPr>
        <p:spPr/>
        <p:txBody>
          <a:bodyPr/>
          <a:lstStyle>
            <a:lvl1pPr>
              <a:defRPr/>
            </a:lvl1pPr>
          </a:lstStyle>
          <a:p>
            <a:pPr lvl="0"/>
            <a:endParaRPr lang="en-US"/>
          </a:p>
        </p:txBody>
      </p:sp>
      <p:sp>
        <p:nvSpPr>
          <p:cNvPr id="8" name="Google Shape;123;p12">
            <a:extLst>
              <a:ext uri="{FF2B5EF4-FFF2-40B4-BE49-F238E27FC236}">
                <a16:creationId xmlns:a16="http://schemas.microsoft.com/office/drawing/2014/main" id="{7AD820A7-86F2-854B-9F8A-2BB127ED1036}"/>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124;p12">
            <a:extLst>
              <a:ext uri="{FF2B5EF4-FFF2-40B4-BE49-F238E27FC236}">
                <a16:creationId xmlns:a16="http://schemas.microsoft.com/office/drawing/2014/main" id="{BEDFD56E-293C-602F-3FF5-98454E2BFD73}"/>
              </a:ext>
            </a:extLst>
          </p:cNvPr>
          <p:cNvSpPr txBox="1">
            <a:spLocks noGrp="1"/>
          </p:cNvSpPr>
          <p:nvPr>
            <p:ph type="sldNum" sz="quarter" idx="8"/>
          </p:nvPr>
        </p:nvSpPr>
        <p:spPr/>
        <p:txBody>
          <a:bodyPr/>
          <a:lstStyle>
            <a:lvl1pPr>
              <a:defRPr>
                <a:solidFill>
                  <a:srgbClr val="AEB3B7"/>
                </a:solidFill>
              </a:defRPr>
            </a:lvl1pPr>
          </a:lstStyle>
          <a:p>
            <a:pPr lvl="0"/>
            <a:fld id="{5E8FFA22-1DAF-4A3E-9581-ABC7025CBD6C}" type="slidenum">
              <a:t>‹#›</a:t>
            </a:fld>
            <a:endParaRPr lang="en-US"/>
          </a:p>
        </p:txBody>
      </p:sp>
      <p:cxnSp>
        <p:nvCxnSpPr>
          <p:cNvPr id="10" name="Google Shape;125;p12">
            <a:extLst>
              <a:ext uri="{FF2B5EF4-FFF2-40B4-BE49-F238E27FC236}">
                <a16:creationId xmlns:a16="http://schemas.microsoft.com/office/drawing/2014/main" id="{46BF40B3-F1D7-EAA2-E064-B05B80D883B4}"/>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26;p12">
            <a:extLst>
              <a:ext uri="{FF2B5EF4-FFF2-40B4-BE49-F238E27FC236}">
                <a16:creationId xmlns:a16="http://schemas.microsoft.com/office/drawing/2014/main" id="{ED680EDA-BFB5-0D7C-B0F9-DD490C12AF07}"/>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4078349460"/>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p:cSld name="Title and Content 5">
    <p:spTree>
      <p:nvGrpSpPr>
        <p:cNvPr id="1" name=""/>
        <p:cNvGrpSpPr/>
        <p:nvPr/>
      </p:nvGrpSpPr>
      <p:grpSpPr>
        <a:xfrm>
          <a:off x="0" y="0"/>
          <a:ext cx="0" cy="0"/>
          <a:chOff x="0" y="0"/>
          <a:chExt cx="0" cy="0"/>
        </a:xfrm>
      </p:grpSpPr>
      <p:grpSp>
        <p:nvGrpSpPr>
          <p:cNvPr id="2" name="Google Shape;128;p13">
            <a:extLst>
              <a:ext uri="{FF2B5EF4-FFF2-40B4-BE49-F238E27FC236}">
                <a16:creationId xmlns:a16="http://schemas.microsoft.com/office/drawing/2014/main" id="{51B620DC-CA73-ADC0-BD6F-DBBEC523D9B9}"/>
              </a:ext>
            </a:extLst>
          </p:cNvPr>
          <p:cNvGrpSpPr/>
          <p:nvPr/>
        </p:nvGrpSpPr>
        <p:grpSpPr>
          <a:xfrm>
            <a:off x="7191545" y="0"/>
            <a:ext cx="5000460" cy="1425988"/>
            <a:chOff x="7191545" y="0"/>
            <a:chExt cx="5000460" cy="1425988"/>
          </a:xfrm>
        </p:grpSpPr>
        <p:pic>
          <p:nvPicPr>
            <p:cNvPr id="3" name="Google Shape;129;p13">
              <a:extLst>
                <a:ext uri="{FF2B5EF4-FFF2-40B4-BE49-F238E27FC236}">
                  <a16:creationId xmlns:a16="http://schemas.microsoft.com/office/drawing/2014/main" id="{94C64670-77FD-09DE-48F3-4F9D6B9BF90D}"/>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30;p13">
              <a:extLst>
                <a:ext uri="{FF2B5EF4-FFF2-40B4-BE49-F238E27FC236}">
                  <a16:creationId xmlns:a16="http://schemas.microsoft.com/office/drawing/2014/main" id="{9399634A-A23D-C493-CB0C-AC17D0071A78}"/>
                </a:ext>
              </a:extLst>
            </p:cNvPr>
            <p:cNvGrpSpPr/>
            <p:nvPr/>
          </p:nvGrpSpPr>
          <p:grpSpPr>
            <a:xfrm>
              <a:off x="7191545" y="0"/>
              <a:ext cx="5000460" cy="1425988"/>
              <a:chOff x="7191545" y="0"/>
              <a:chExt cx="5000460" cy="1425988"/>
            </a:xfrm>
          </p:grpSpPr>
          <p:sp>
            <p:nvSpPr>
              <p:cNvPr id="5" name="Google Shape;131;p13">
                <a:extLst>
                  <a:ext uri="{FF2B5EF4-FFF2-40B4-BE49-F238E27FC236}">
                    <a16:creationId xmlns:a16="http://schemas.microsoft.com/office/drawing/2014/main" id="{40456CD8-5667-411E-2826-030FFACA7BF7}"/>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32;p13">
                <a:extLst>
                  <a:ext uri="{FF2B5EF4-FFF2-40B4-BE49-F238E27FC236}">
                    <a16:creationId xmlns:a16="http://schemas.microsoft.com/office/drawing/2014/main" id="{9A27C5C1-ACBF-94DD-1E93-9E25AA6BBE96}"/>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33;p13">
            <a:extLst>
              <a:ext uri="{FF2B5EF4-FFF2-40B4-BE49-F238E27FC236}">
                <a16:creationId xmlns:a16="http://schemas.microsoft.com/office/drawing/2014/main" id="{77E0B0BA-BAC3-B112-B704-F86698BAF217}"/>
              </a:ext>
            </a:extLst>
          </p:cNvPr>
          <p:cNvSpPr txBox="1">
            <a:spLocks noGrp="1"/>
          </p:cNvSpPr>
          <p:nvPr>
            <p:ph type="title"/>
          </p:nvPr>
        </p:nvSpPr>
        <p:spPr/>
        <p:txBody>
          <a:bodyPr/>
          <a:lstStyle>
            <a:lvl1pPr>
              <a:defRPr/>
            </a:lvl1pPr>
          </a:lstStyle>
          <a:p>
            <a:pPr lvl="0"/>
            <a:endParaRPr lang="en-US"/>
          </a:p>
        </p:txBody>
      </p:sp>
      <p:sp>
        <p:nvSpPr>
          <p:cNvPr id="8" name="Google Shape;134;p13">
            <a:extLst>
              <a:ext uri="{FF2B5EF4-FFF2-40B4-BE49-F238E27FC236}">
                <a16:creationId xmlns:a16="http://schemas.microsoft.com/office/drawing/2014/main" id="{7419A994-07D5-E460-AA0F-715A1EBD43E2}"/>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135;p13">
            <a:extLst>
              <a:ext uri="{FF2B5EF4-FFF2-40B4-BE49-F238E27FC236}">
                <a16:creationId xmlns:a16="http://schemas.microsoft.com/office/drawing/2014/main" id="{7B62A5C5-514B-9C73-F3EB-3B4B16C89C81}"/>
              </a:ext>
            </a:extLst>
          </p:cNvPr>
          <p:cNvSpPr txBox="1">
            <a:spLocks noGrp="1"/>
          </p:cNvSpPr>
          <p:nvPr>
            <p:ph type="sldNum" sz="quarter" idx="8"/>
          </p:nvPr>
        </p:nvSpPr>
        <p:spPr/>
        <p:txBody>
          <a:bodyPr/>
          <a:lstStyle>
            <a:lvl1pPr>
              <a:defRPr>
                <a:solidFill>
                  <a:srgbClr val="AEB3B7"/>
                </a:solidFill>
              </a:defRPr>
            </a:lvl1pPr>
          </a:lstStyle>
          <a:p>
            <a:pPr lvl="0"/>
            <a:fld id="{FE364747-42EF-4D94-B3D4-EAEA44CD1A9D}" type="slidenum">
              <a:t>‹#›</a:t>
            </a:fld>
            <a:endParaRPr lang="en-US"/>
          </a:p>
        </p:txBody>
      </p:sp>
      <p:cxnSp>
        <p:nvCxnSpPr>
          <p:cNvPr id="10" name="Google Shape;136;p13">
            <a:extLst>
              <a:ext uri="{FF2B5EF4-FFF2-40B4-BE49-F238E27FC236}">
                <a16:creationId xmlns:a16="http://schemas.microsoft.com/office/drawing/2014/main" id="{C3344C68-A0B0-FFD0-6E35-B53954E60E05}"/>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37;p13">
            <a:extLst>
              <a:ext uri="{FF2B5EF4-FFF2-40B4-BE49-F238E27FC236}">
                <a16:creationId xmlns:a16="http://schemas.microsoft.com/office/drawing/2014/main" id="{E3256BCF-8B1E-ECF8-31C2-D9A96604DD00}"/>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315490507"/>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preserve="1">
  <p:cSld name="1_Title and Content 5">
    <p:spTree>
      <p:nvGrpSpPr>
        <p:cNvPr id="1" name=""/>
        <p:cNvGrpSpPr/>
        <p:nvPr/>
      </p:nvGrpSpPr>
      <p:grpSpPr>
        <a:xfrm>
          <a:off x="0" y="0"/>
          <a:ext cx="0" cy="0"/>
          <a:chOff x="0" y="0"/>
          <a:chExt cx="0" cy="0"/>
        </a:xfrm>
      </p:grpSpPr>
      <p:grpSp>
        <p:nvGrpSpPr>
          <p:cNvPr id="2" name="Google Shape;128;p13">
            <a:extLst>
              <a:ext uri="{FF2B5EF4-FFF2-40B4-BE49-F238E27FC236}">
                <a16:creationId xmlns:a16="http://schemas.microsoft.com/office/drawing/2014/main" id="{BE15A897-B835-0664-3861-5397A5E13FF6}"/>
              </a:ext>
            </a:extLst>
          </p:cNvPr>
          <p:cNvGrpSpPr/>
          <p:nvPr/>
        </p:nvGrpSpPr>
        <p:grpSpPr>
          <a:xfrm>
            <a:off x="7191545" y="0"/>
            <a:ext cx="5000460" cy="1425988"/>
            <a:chOff x="7191545" y="0"/>
            <a:chExt cx="5000460" cy="1425988"/>
          </a:xfrm>
        </p:grpSpPr>
        <p:pic>
          <p:nvPicPr>
            <p:cNvPr id="3" name="Google Shape;129;p13">
              <a:extLst>
                <a:ext uri="{FF2B5EF4-FFF2-40B4-BE49-F238E27FC236}">
                  <a16:creationId xmlns:a16="http://schemas.microsoft.com/office/drawing/2014/main" id="{5EBA8AB7-22C2-526F-F317-96F9EB76014A}"/>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30;p13">
              <a:extLst>
                <a:ext uri="{FF2B5EF4-FFF2-40B4-BE49-F238E27FC236}">
                  <a16:creationId xmlns:a16="http://schemas.microsoft.com/office/drawing/2014/main" id="{78BD6397-CAB8-358F-3B1B-DF71216E447A}"/>
                </a:ext>
              </a:extLst>
            </p:cNvPr>
            <p:cNvGrpSpPr/>
            <p:nvPr/>
          </p:nvGrpSpPr>
          <p:grpSpPr>
            <a:xfrm>
              <a:off x="7191545" y="0"/>
              <a:ext cx="5000460" cy="1425988"/>
              <a:chOff x="7191545" y="0"/>
              <a:chExt cx="5000460" cy="1425988"/>
            </a:xfrm>
          </p:grpSpPr>
          <p:sp>
            <p:nvSpPr>
              <p:cNvPr id="5" name="Google Shape;131;p13">
                <a:extLst>
                  <a:ext uri="{FF2B5EF4-FFF2-40B4-BE49-F238E27FC236}">
                    <a16:creationId xmlns:a16="http://schemas.microsoft.com/office/drawing/2014/main" id="{C23065A2-6C23-DBCA-A6C4-6F3C7C8DBDFE}"/>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32;p13">
                <a:extLst>
                  <a:ext uri="{FF2B5EF4-FFF2-40B4-BE49-F238E27FC236}">
                    <a16:creationId xmlns:a16="http://schemas.microsoft.com/office/drawing/2014/main" id="{4149D8F5-2903-F15D-C2A5-99D73FEA28E6}"/>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33;p13">
            <a:extLst>
              <a:ext uri="{FF2B5EF4-FFF2-40B4-BE49-F238E27FC236}">
                <a16:creationId xmlns:a16="http://schemas.microsoft.com/office/drawing/2014/main" id="{F59AC238-003F-F7C9-8CF0-6B534DCB462A}"/>
              </a:ext>
            </a:extLst>
          </p:cNvPr>
          <p:cNvSpPr txBox="1">
            <a:spLocks noGrp="1"/>
          </p:cNvSpPr>
          <p:nvPr>
            <p:ph type="title"/>
          </p:nvPr>
        </p:nvSpPr>
        <p:spPr/>
        <p:txBody>
          <a:bodyPr/>
          <a:lstStyle>
            <a:lvl1pPr>
              <a:defRPr/>
            </a:lvl1pPr>
          </a:lstStyle>
          <a:p>
            <a:pPr lvl="0"/>
            <a:endParaRPr lang="en-US"/>
          </a:p>
        </p:txBody>
      </p:sp>
      <p:sp>
        <p:nvSpPr>
          <p:cNvPr id="8" name="Google Shape;134;p13">
            <a:extLst>
              <a:ext uri="{FF2B5EF4-FFF2-40B4-BE49-F238E27FC236}">
                <a16:creationId xmlns:a16="http://schemas.microsoft.com/office/drawing/2014/main" id="{5F1B3E8D-AFE4-C6A1-56D8-FC7D4BD30664}"/>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135;p13">
            <a:extLst>
              <a:ext uri="{FF2B5EF4-FFF2-40B4-BE49-F238E27FC236}">
                <a16:creationId xmlns:a16="http://schemas.microsoft.com/office/drawing/2014/main" id="{CD52D47B-CC05-7793-9861-280E4B1EECED}"/>
              </a:ext>
            </a:extLst>
          </p:cNvPr>
          <p:cNvSpPr txBox="1">
            <a:spLocks noGrp="1"/>
          </p:cNvSpPr>
          <p:nvPr>
            <p:ph type="sldNum" sz="quarter" idx="8"/>
          </p:nvPr>
        </p:nvSpPr>
        <p:spPr/>
        <p:txBody>
          <a:bodyPr/>
          <a:lstStyle>
            <a:lvl1pPr>
              <a:defRPr>
                <a:solidFill>
                  <a:srgbClr val="AEB3B7"/>
                </a:solidFill>
              </a:defRPr>
            </a:lvl1pPr>
          </a:lstStyle>
          <a:p>
            <a:pPr lvl="0"/>
            <a:fld id="{333F9B8E-BABC-4D90-8CA7-859576E6EBC5}" type="slidenum">
              <a:t>‹#›</a:t>
            </a:fld>
            <a:endParaRPr lang="en-US"/>
          </a:p>
        </p:txBody>
      </p:sp>
      <p:cxnSp>
        <p:nvCxnSpPr>
          <p:cNvPr id="10" name="Google Shape;136;p13">
            <a:extLst>
              <a:ext uri="{FF2B5EF4-FFF2-40B4-BE49-F238E27FC236}">
                <a16:creationId xmlns:a16="http://schemas.microsoft.com/office/drawing/2014/main" id="{979ACC3C-26D1-DBD9-9B3F-87D3234DE8A1}"/>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37;p13">
            <a:extLst>
              <a:ext uri="{FF2B5EF4-FFF2-40B4-BE49-F238E27FC236}">
                <a16:creationId xmlns:a16="http://schemas.microsoft.com/office/drawing/2014/main" id="{6D452B1F-B54E-9144-BCF9-3D4A6A96734C}"/>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1002441861"/>
      </p:ext>
    </p:extLst>
  </p:cSld>
  <p:clrMapOvr>
    <a:masterClrMapping/>
  </p:clrMapOvr>
  <p:hf sldNum="0" hdr="0" ftr="0" dt="0"/>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p:cSld name="Divider 2">
    <p:spTree>
      <p:nvGrpSpPr>
        <p:cNvPr id="1" name=""/>
        <p:cNvGrpSpPr/>
        <p:nvPr/>
      </p:nvGrpSpPr>
      <p:grpSpPr>
        <a:xfrm>
          <a:off x="0" y="0"/>
          <a:ext cx="0" cy="0"/>
          <a:chOff x="0" y="0"/>
          <a:chExt cx="0" cy="0"/>
        </a:xfrm>
      </p:grpSpPr>
      <p:grpSp>
        <p:nvGrpSpPr>
          <p:cNvPr id="2" name="Google Shape;139;p14">
            <a:extLst>
              <a:ext uri="{FF2B5EF4-FFF2-40B4-BE49-F238E27FC236}">
                <a16:creationId xmlns:a16="http://schemas.microsoft.com/office/drawing/2014/main" id="{FB9C56BC-4450-7B92-FD43-430FFF7B97D0}"/>
              </a:ext>
            </a:extLst>
          </p:cNvPr>
          <p:cNvGrpSpPr/>
          <p:nvPr/>
        </p:nvGrpSpPr>
        <p:grpSpPr>
          <a:xfrm>
            <a:off x="0" y="5020348"/>
            <a:ext cx="12191996" cy="1837651"/>
            <a:chOff x="0" y="5020348"/>
            <a:chExt cx="12191996" cy="1837651"/>
          </a:xfrm>
        </p:grpSpPr>
        <p:sp>
          <p:nvSpPr>
            <p:cNvPr id="3" name="Google Shape;140;p14">
              <a:extLst>
                <a:ext uri="{FF2B5EF4-FFF2-40B4-BE49-F238E27FC236}">
                  <a16:creationId xmlns:a16="http://schemas.microsoft.com/office/drawing/2014/main" id="{ABE840B1-C77D-1F2C-17BA-992398DDEA97}"/>
                </a:ext>
              </a:extLst>
            </p:cNvPr>
            <p:cNvSpPr/>
            <p:nvPr/>
          </p:nvSpPr>
          <p:spPr>
            <a:xfrm>
              <a:off x="0" y="5100267"/>
              <a:ext cx="7111371" cy="1757732"/>
            </a:xfrm>
            <a:custGeom>
              <a:avLst/>
              <a:gdLst>
                <a:gd name="f0" fmla="val w"/>
                <a:gd name="f1" fmla="val h"/>
                <a:gd name="f2" fmla="val 0"/>
                <a:gd name="f3" fmla="val 7111369"/>
                <a:gd name="f4" fmla="val 1757730"/>
                <a:gd name="f5" fmla="val 772954"/>
                <a:gd name="f6" fmla="val 2778"/>
                <a:gd name="f7" fmla="val 1769038"/>
                <a:gd name="f8" fmla="val 30799"/>
                <a:gd name="f9" fmla="val 2696750"/>
                <a:gd name="f10" fmla="val 267531"/>
                <a:gd name="f11" fmla="val 3590934"/>
                <a:gd name="f12" fmla="val 566046"/>
                <a:gd name="f13" fmla="val 4684008"/>
                <a:gd name="f14" fmla="val 930921"/>
                <a:gd name="f15" fmla="val 5690778"/>
                <a:gd name="f16" fmla="val 1324625"/>
                <a:gd name="f17" fmla="val 6700767"/>
                <a:gd name="f18" fmla="val 1636882"/>
                <a:gd name="f19" fmla="val 25690"/>
                <a:gd name="f20" fmla="val 2197"/>
                <a:gd name="f21" fmla="val 25414"/>
                <a:gd name="f22" fmla="val 114653"/>
                <a:gd name="f23" fmla="val 14905"/>
                <a:gd name="f24" fmla="val 227801"/>
                <a:gd name="f25" fmla="val 7857"/>
                <a:gd name="f26" fmla="val 341773"/>
                <a:gd name="f27" fmla="val 3976"/>
                <a:gd name="f28" fmla="val 486963"/>
                <a:gd name="f29" fmla="+- 0 0 968"/>
                <a:gd name="f30" fmla="val 630656"/>
                <a:gd name="f31" fmla="+- 0 0 1224"/>
                <a:gd name="f32" fmla="*/ f0 1 7111369"/>
                <a:gd name="f33" fmla="*/ f1 1 1757730"/>
                <a:gd name="f34" fmla="+- f4 0 f2"/>
                <a:gd name="f35" fmla="+- f3 0 f2"/>
                <a:gd name="f36" fmla="*/ f35 1 7111369"/>
                <a:gd name="f37" fmla="*/ f34 1 1757730"/>
                <a:gd name="f38" fmla="*/ f2 1 f36"/>
                <a:gd name="f39" fmla="*/ f3 1 f36"/>
                <a:gd name="f40" fmla="*/ f2 1 f37"/>
                <a:gd name="f41" fmla="*/ f4 1 f37"/>
                <a:gd name="f42" fmla="*/ f38 f32 1"/>
                <a:gd name="f43" fmla="*/ f39 f32 1"/>
                <a:gd name="f44" fmla="*/ f41 f33 1"/>
                <a:gd name="f45" fmla="*/ f40 f33 1"/>
              </a:gdLst>
              <a:ahLst/>
              <a:cxnLst>
                <a:cxn ang="3cd4">
                  <a:pos x="hc" y="t"/>
                </a:cxn>
                <a:cxn ang="0">
                  <a:pos x="r" y="vc"/>
                </a:cxn>
                <a:cxn ang="cd4">
                  <a:pos x="hc" y="b"/>
                </a:cxn>
                <a:cxn ang="cd2">
                  <a:pos x="l" y="vc"/>
                </a:cxn>
              </a:cxnLst>
              <a:rect l="f42" t="f45" r="f43" b="f44"/>
              <a:pathLst>
                <a:path w="7111369" h="1757730">
                  <a:moveTo>
                    <a:pt x="f5" y="f6"/>
                  </a:moveTo>
                  <a:cubicBezTo>
                    <a:pt x="f7" y="f8"/>
                    <a:pt x="f9" y="f10"/>
                    <a:pt x="f11" y="f12"/>
                  </a:cubicBezTo>
                  <a:cubicBezTo>
                    <a:pt x="f13" y="f14"/>
                    <a:pt x="f15" y="f16"/>
                    <a:pt x="f17" y="f18"/>
                  </a:cubicBezTo>
                  <a:lnTo>
                    <a:pt x="f3" y="f4"/>
                  </a:lnTo>
                  <a:lnTo>
                    <a:pt x="f2" y="f4"/>
                  </a:lnTo>
                  <a:lnTo>
                    <a:pt x="f2" y="f19"/>
                  </a:lnTo>
                  <a:lnTo>
                    <a:pt x="f20" y="f21"/>
                  </a:lnTo>
                  <a:cubicBezTo>
                    <a:pt x="f22" y="f23"/>
                    <a:pt x="f24" y="f25"/>
                    <a:pt x="f26" y="f27"/>
                  </a:cubicBezTo>
                  <a:cubicBezTo>
                    <a:pt x="f28" y="f29"/>
                    <a:pt x="f30" y="f31"/>
                    <a:pt x="f5" y="f6"/>
                  </a:cubicBezTo>
                  <a:close/>
                </a:path>
              </a:pathLst>
            </a:custGeom>
            <a:solidFill>
              <a:srgbClr val="FFFFFF"/>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4" name="Google Shape;141;p14">
              <a:extLst>
                <a:ext uri="{FF2B5EF4-FFF2-40B4-BE49-F238E27FC236}">
                  <a16:creationId xmlns:a16="http://schemas.microsoft.com/office/drawing/2014/main" id="{54D22007-CF8D-08F5-8CDD-0CDDC69A37C1}"/>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5" name="Google Shape;142;p14">
              <a:extLst>
                <a:ext uri="{FF2B5EF4-FFF2-40B4-BE49-F238E27FC236}">
                  <a16:creationId xmlns:a16="http://schemas.microsoft.com/office/drawing/2014/main" id="{A8B42951-09D9-6CB5-4817-57C5C6427F9F}"/>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6" name="Google Shape;143;p14">
              <a:extLst>
                <a:ext uri="{FF2B5EF4-FFF2-40B4-BE49-F238E27FC236}">
                  <a16:creationId xmlns:a16="http://schemas.microsoft.com/office/drawing/2014/main" id="{DD70FF2C-A2F0-0257-90C3-A2F20912F5A9}"/>
                </a:ext>
              </a:extLst>
            </p:cNvPr>
            <p:cNvPicPr>
              <a:picLocks noChangeAspect="1"/>
            </p:cNvPicPr>
            <p:nvPr/>
          </p:nvPicPr>
          <p:blipFill>
            <a:blip r:embed="rId2">
              <a:alphaModFix/>
            </a:blip>
            <a:srcRect/>
            <a:stretch>
              <a:fillRect/>
            </a:stretch>
          </p:blipFill>
          <p:spPr>
            <a:xfrm>
              <a:off x="313291" y="5563584"/>
              <a:ext cx="2025313" cy="911940"/>
            </a:xfrm>
            <a:prstGeom prst="rect">
              <a:avLst/>
            </a:prstGeom>
            <a:noFill/>
            <a:ln cap="flat">
              <a:noFill/>
            </a:ln>
          </p:spPr>
        </p:pic>
      </p:grpSp>
      <p:sp>
        <p:nvSpPr>
          <p:cNvPr id="7" name="Google Shape;144;p14">
            <a:extLst>
              <a:ext uri="{FF2B5EF4-FFF2-40B4-BE49-F238E27FC236}">
                <a16:creationId xmlns:a16="http://schemas.microsoft.com/office/drawing/2014/main" id="{755944BF-3B7B-0D0B-A0A4-ECCCC6C23EE2}"/>
              </a:ext>
            </a:extLst>
          </p:cNvPr>
          <p:cNvSpPr txBox="1">
            <a:spLocks noGrp="1"/>
          </p:cNvSpPr>
          <p:nvPr>
            <p:ph type="title"/>
          </p:nvPr>
        </p:nvSpPr>
        <p:spPr>
          <a:xfrm>
            <a:off x="1413305" y="701747"/>
            <a:ext cx="9365376" cy="2014679"/>
          </a:xfrm>
        </p:spPr>
        <p:txBody>
          <a:bodyPr anchor="b"/>
          <a:lstStyle>
            <a:lvl1pPr>
              <a:defRPr/>
            </a:lvl1pPr>
          </a:lstStyle>
          <a:p>
            <a:pPr lvl="0"/>
            <a:endParaRPr lang="en-US"/>
          </a:p>
        </p:txBody>
      </p:sp>
      <p:sp>
        <p:nvSpPr>
          <p:cNvPr id="8" name="Google Shape;145;p14">
            <a:extLst>
              <a:ext uri="{FF2B5EF4-FFF2-40B4-BE49-F238E27FC236}">
                <a16:creationId xmlns:a16="http://schemas.microsoft.com/office/drawing/2014/main" id="{D74DA08E-30DE-84F3-C342-9CF58EDD9943}"/>
              </a:ext>
            </a:extLst>
          </p:cNvPr>
          <p:cNvSpPr txBox="1">
            <a:spLocks noGrp="1"/>
          </p:cNvSpPr>
          <p:nvPr>
            <p:ph type="subTitle" idx="4294967295"/>
          </p:nvPr>
        </p:nvSpPr>
        <p:spPr>
          <a:xfrm>
            <a:off x="1413305" y="3081637"/>
            <a:ext cx="9365376" cy="986564"/>
          </a:xfrm>
        </p:spPr>
        <p:txBody>
          <a:bodyPr/>
          <a:lstStyle>
            <a:lvl1pPr>
              <a:buNone/>
              <a:defRPr/>
            </a:lvl1pPr>
          </a:lstStyle>
          <a:p>
            <a:pPr lvl="0"/>
            <a:endParaRPr lang="en-US"/>
          </a:p>
        </p:txBody>
      </p:sp>
    </p:spTree>
    <p:extLst>
      <p:ext uri="{BB962C8B-B14F-4D97-AF65-F5344CB8AC3E}">
        <p14:creationId xmlns:p14="http://schemas.microsoft.com/office/powerpoint/2010/main" val="480858063"/>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p:cSld name="Title and Content 7">
    <p:spTree>
      <p:nvGrpSpPr>
        <p:cNvPr id="1" name=""/>
        <p:cNvGrpSpPr/>
        <p:nvPr/>
      </p:nvGrpSpPr>
      <p:grpSpPr>
        <a:xfrm>
          <a:off x="0" y="0"/>
          <a:ext cx="0" cy="0"/>
          <a:chOff x="0" y="0"/>
          <a:chExt cx="0" cy="0"/>
        </a:xfrm>
      </p:grpSpPr>
      <p:grpSp>
        <p:nvGrpSpPr>
          <p:cNvPr id="2" name="Google Shape;158;p16">
            <a:extLst>
              <a:ext uri="{FF2B5EF4-FFF2-40B4-BE49-F238E27FC236}">
                <a16:creationId xmlns:a16="http://schemas.microsoft.com/office/drawing/2014/main" id="{39A25152-B3EA-3D48-F0A6-C70EA046A64B}"/>
              </a:ext>
            </a:extLst>
          </p:cNvPr>
          <p:cNvGrpSpPr/>
          <p:nvPr/>
        </p:nvGrpSpPr>
        <p:grpSpPr>
          <a:xfrm>
            <a:off x="7191545" y="0"/>
            <a:ext cx="5000460" cy="1425988"/>
            <a:chOff x="7191545" y="0"/>
            <a:chExt cx="5000460" cy="1425988"/>
          </a:xfrm>
        </p:grpSpPr>
        <p:pic>
          <p:nvPicPr>
            <p:cNvPr id="3" name="Google Shape;159;p16">
              <a:extLst>
                <a:ext uri="{FF2B5EF4-FFF2-40B4-BE49-F238E27FC236}">
                  <a16:creationId xmlns:a16="http://schemas.microsoft.com/office/drawing/2014/main" id="{0B4C670B-DDF3-4F40-D03A-42E36A7A8E49}"/>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60;p16">
              <a:extLst>
                <a:ext uri="{FF2B5EF4-FFF2-40B4-BE49-F238E27FC236}">
                  <a16:creationId xmlns:a16="http://schemas.microsoft.com/office/drawing/2014/main" id="{CBD32621-C067-9CB8-CB70-3186FEA21C42}"/>
                </a:ext>
              </a:extLst>
            </p:cNvPr>
            <p:cNvGrpSpPr/>
            <p:nvPr/>
          </p:nvGrpSpPr>
          <p:grpSpPr>
            <a:xfrm>
              <a:off x="7191545" y="0"/>
              <a:ext cx="5000460" cy="1425988"/>
              <a:chOff x="7191545" y="0"/>
              <a:chExt cx="5000460" cy="1425988"/>
            </a:xfrm>
          </p:grpSpPr>
          <p:sp>
            <p:nvSpPr>
              <p:cNvPr id="5" name="Google Shape;161;p16">
                <a:extLst>
                  <a:ext uri="{FF2B5EF4-FFF2-40B4-BE49-F238E27FC236}">
                    <a16:creationId xmlns:a16="http://schemas.microsoft.com/office/drawing/2014/main" id="{8F377B24-237B-7F78-B1A6-75CB81CEA56B}"/>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62;p16">
                <a:extLst>
                  <a:ext uri="{FF2B5EF4-FFF2-40B4-BE49-F238E27FC236}">
                    <a16:creationId xmlns:a16="http://schemas.microsoft.com/office/drawing/2014/main" id="{BA7E1043-C7DB-F75E-3C7F-02A3E449D347}"/>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63;p16">
            <a:extLst>
              <a:ext uri="{FF2B5EF4-FFF2-40B4-BE49-F238E27FC236}">
                <a16:creationId xmlns:a16="http://schemas.microsoft.com/office/drawing/2014/main" id="{179B60EA-EA84-658F-E064-111C9D03CA20}"/>
              </a:ext>
            </a:extLst>
          </p:cNvPr>
          <p:cNvSpPr txBox="1">
            <a:spLocks noGrp="1"/>
          </p:cNvSpPr>
          <p:nvPr>
            <p:ph type="title"/>
          </p:nvPr>
        </p:nvSpPr>
        <p:spPr/>
        <p:txBody>
          <a:bodyPr/>
          <a:lstStyle>
            <a:lvl1pPr>
              <a:defRPr/>
            </a:lvl1pPr>
          </a:lstStyle>
          <a:p>
            <a:pPr lvl="0"/>
            <a:endParaRPr lang="en-US"/>
          </a:p>
        </p:txBody>
      </p:sp>
      <p:sp>
        <p:nvSpPr>
          <p:cNvPr id="8" name="Google Shape;164;p16">
            <a:extLst>
              <a:ext uri="{FF2B5EF4-FFF2-40B4-BE49-F238E27FC236}">
                <a16:creationId xmlns:a16="http://schemas.microsoft.com/office/drawing/2014/main" id="{4F762BE6-2FD3-A20D-6871-0E081D590992}"/>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165;p16">
            <a:extLst>
              <a:ext uri="{FF2B5EF4-FFF2-40B4-BE49-F238E27FC236}">
                <a16:creationId xmlns:a16="http://schemas.microsoft.com/office/drawing/2014/main" id="{9DA69C28-CA76-B11C-62D4-6189C6EC6C09}"/>
              </a:ext>
            </a:extLst>
          </p:cNvPr>
          <p:cNvSpPr txBox="1">
            <a:spLocks noGrp="1"/>
          </p:cNvSpPr>
          <p:nvPr>
            <p:ph type="sldNum" sz="quarter" idx="8"/>
          </p:nvPr>
        </p:nvSpPr>
        <p:spPr/>
        <p:txBody>
          <a:bodyPr/>
          <a:lstStyle>
            <a:lvl1pPr>
              <a:defRPr>
                <a:solidFill>
                  <a:srgbClr val="AEB3B7"/>
                </a:solidFill>
              </a:defRPr>
            </a:lvl1pPr>
          </a:lstStyle>
          <a:p>
            <a:pPr lvl="0"/>
            <a:fld id="{3F9C03A5-D2D4-40AF-8F2A-7434537E94D3}" type="slidenum">
              <a:t>‹#›</a:t>
            </a:fld>
            <a:endParaRPr lang="en-US"/>
          </a:p>
        </p:txBody>
      </p:sp>
      <p:cxnSp>
        <p:nvCxnSpPr>
          <p:cNvPr id="10" name="Google Shape;166;p16">
            <a:extLst>
              <a:ext uri="{FF2B5EF4-FFF2-40B4-BE49-F238E27FC236}">
                <a16:creationId xmlns:a16="http://schemas.microsoft.com/office/drawing/2014/main" id="{C76F4DCA-0C7B-E4DD-5876-29B7B7285C80}"/>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67;p16">
            <a:extLst>
              <a:ext uri="{FF2B5EF4-FFF2-40B4-BE49-F238E27FC236}">
                <a16:creationId xmlns:a16="http://schemas.microsoft.com/office/drawing/2014/main" id="{8223A869-8FBD-A7CA-B390-06BAAEFEB04D}"/>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860396777"/>
      </p:ext>
    </p:extLst>
  </p:cSld>
  <p:clrMapOvr>
    <a:masterClrMapping/>
  </p:clrMapOvr>
  <p:hf sldNum="0" hdr="0" ftr="0" dt="0"/>
</p:sldLayout>
</file>

<file path=ppt/slideLayouts/slideLayout6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846CE7D5-CF57-46EF-B807-FDD0502418D4}"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753738556"/>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512841274"/>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846CE7D5-CF57-46EF-B807-FDD0502418D4}"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4246024027"/>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846CE7D5-CF57-46EF-B807-FDD0502418D4}" type="datetimeFigureOut">
              <a:rPr lang="en-US" smtClean="0"/>
              <a:t>9/30/2026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078841579"/>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846CE7D5-CF57-46EF-B807-FDD0502418D4}" type="datetimeFigureOut">
              <a:rPr lang="en-US" smtClean="0"/>
              <a:t>9/30/2026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21104958"/>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46CE7D5-CF57-46EF-B807-FDD0502418D4}" type="datetimeFigureOut">
              <a:rPr lang="en-US" smtClean="0"/>
              <a:t>9/30/2026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850606188"/>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46CE7D5-CF57-46EF-B807-FDD0502418D4}" type="datetimeFigureOut">
              <a:rPr lang="en-US" smtClean="0"/>
              <a:t>9/30/2026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416069879"/>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9/30/2026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930353853"/>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9/30/2026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394923533"/>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71265056"/>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999874229"/>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965270637"/>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matchingName="Title Only">
  <p:cSld name="1_Title Only">
    <p:spTree>
      <p:nvGrpSpPr>
        <p:cNvPr id="1" name="Shape 34"/>
        <p:cNvGrpSpPr/>
        <p:nvPr/>
      </p:nvGrpSpPr>
      <p:grpSpPr>
        <a:xfrm>
          <a:off x="0" y="0"/>
          <a:ext cx="0" cy="0"/>
          <a:chOff x="0" y="0"/>
          <a:chExt cx="0" cy="0"/>
        </a:xfrm>
      </p:grpSpPr>
      <p:sp>
        <p:nvSpPr>
          <p:cNvPr id="35" name="Google Shape;35;p41"/>
          <p:cNvSpPr txBox="1">
            <a:spLocks noGrp="1"/>
          </p:cNvSpPr>
          <p:nvPr>
            <p:ph type="title"/>
          </p:nvPr>
        </p:nvSpPr>
        <p:spPr>
          <a:xfrm>
            <a:off x="431165" y="373062"/>
            <a:ext cx="6131559" cy="13462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1400"/>
              <a:buNone/>
              <a:defRPr sz="4250" b="1" i="0">
                <a:solidFill>
                  <a:srgbClr val="1C488A"/>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6" name="Google Shape;36;p41"/>
          <p:cNvSpPr txBox="1">
            <a:spLocks noGrp="1"/>
          </p:cNvSpPr>
          <p:nvPr>
            <p:ph type="ftr" idx="11"/>
          </p:nvPr>
        </p:nvSpPr>
        <p:spPr>
          <a:xfrm>
            <a:off x="4145280" y="6377940"/>
            <a:ext cx="3901440" cy="342900"/>
          </a:xfrm>
          <a:prstGeom prst="rect">
            <a:avLst/>
          </a:prstGeom>
          <a:noFill/>
          <a:ln>
            <a:noFill/>
          </a:ln>
        </p:spPr>
        <p:txBody>
          <a:bodyPr spcFirstLastPara="1" wrap="square" lIns="0" tIns="0" rIns="0" bIns="0" anchor="t" anchorCtr="0">
            <a:spAutoFit/>
          </a:bodyPr>
          <a:lstStyle>
            <a:lvl1pPr lvl="0" algn="ctr">
              <a:spcBef>
                <a:spcPts val="0"/>
              </a:spcBef>
              <a:spcAft>
                <a:spcPts val="0"/>
              </a:spcAft>
              <a:buSzPts val="1400"/>
              <a:buNone/>
              <a:defRPr>
                <a:solidFill>
                  <a:srgbClr val="888888"/>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7" name="Google Shape;37;p41"/>
          <p:cNvSpPr txBox="1">
            <a:spLocks noGrp="1"/>
          </p:cNvSpPr>
          <p:nvPr>
            <p:ph type="dt" idx="10"/>
          </p:nvPr>
        </p:nvSpPr>
        <p:spPr>
          <a:xfrm>
            <a:off x="609600" y="6377940"/>
            <a:ext cx="2804160" cy="3429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1400"/>
              <a:buNone/>
              <a:defRPr>
                <a:solidFill>
                  <a:srgbClr val="888888"/>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8" name="Google Shape;38;p41"/>
          <p:cNvSpPr txBox="1">
            <a:spLocks noGrp="1"/>
          </p:cNvSpPr>
          <p:nvPr>
            <p:ph type="sldNum" idx="12"/>
          </p:nvPr>
        </p:nvSpPr>
        <p:spPr>
          <a:xfrm>
            <a:off x="8778240" y="6377940"/>
            <a:ext cx="2804160" cy="342900"/>
          </a:xfrm>
          <a:prstGeom prst="rect">
            <a:avLst/>
          </a:prstGeom>
          <a:noFill/>
          <a:ln>
            <a:noFill/>
          </a:ln>
        </p:spPr>
        <p:txBody>
          <a:bodyPr spcFirstLastPara="1" wrap="square" lIns="0" tIns="0" rIns="0" bIns="0" anchor="t" anchorCtr="0">
            <a:spAutoFit/>
          </a:bodyPr>
          <a:lstStyle>
            <a:lvl1pPr lvl="0" indent="0" algn="r">
              <a:spcBef>
                <a:spcPts val="0"/>
              </a:spcBef>
              <a:buNone/>
              <a:defRPr>
                <a:solidFill>
                  <a:srgbClr val="888888"/>
                </a:solidFill>
              </a:defRPr>
            </a:lvl1pPr>
            <a:lvl2pPr lvl="1" indent="0" algn="r">
              <a:spcBef>
                <a:spcPts val="0"/>
              </a:spcBef>
              <a:buNone/>
              <a:defRPr>
                <a:solidFill>
                  <a:srgbClr val="888888"/>
                </a:solidFill>
              </a:defRPr>
            </a:lvl2pPr>
            <a:lvl3pPr lvl="2" indent="0" algn="r">
              <a:spcBef>
                <a:spcPts val="0"/>
              </a:spcBef>
              <a:buNone/>
              <a:defRPr>
                <a:solidFill>
                  <a:srgbClr val="888888"/>
                </a:solidFill>
              </a:defRPr>
            </a:lvl3pPr>
            <a:lvl4pPr lvl="3" indent="0" algn="r">
              <a:spcBef>
                <a:spcPts val="0"/>
              </a:spcBef>
              <a:buNone/>
              <a:defRPr>
                <a:solidFill>
                  <a:srgbClr val="888888"/>
                </a:solidFill>
              </a:defRPr>
            </a:lvl4pPr>
            <a:lvl5pPr lvl="4" indent="0" algn="r">
              <a:spcBef>
                <a:spcPts val="0"/>
              </a:spcBef>
              <a:buNone/>
              <a:defRPr>
                <a:solidFill>
                  <a:srgbClr val="888888"/>
                </a:solidFill>
              </a:defRPr>
            </a:lvl5pPr>
            <a:lvl6pPr lvl="5" indent="0" algn="r">
              <a:spcBef>
                <a:spcPts val="0"/>
              </a:spcBef>
              <a:buNone/>
              <a:defRPr>
                <a:solidFill>
                  <a:srgbClr val="888888"/>
                </a:solidFill>
              </a:defRPr>
            </a:lvl6pPr>
            <a:lvl7pPr lvl="6" indent="0" algn="r">
              <a:spcBef>
                <a:spcPts val="0"/>
              </a:spcBef>
              <a:buNone/>
              <a:defRPr>
                <a:solidFill>
                  <a:srgbClr val="888888"/>
                </a:solidFill>
              </a:defRPr>
            </a:lvl7pPr>
            <a:lvl8pPr lvl="7" indent="0" algn="r">
              <a:spcBef>
                <a:spcPts val="0"/>
              </a:spcBef>
              <a:buNone/>
              <a:defRPr>
                <a:solidFill>
                  <a:srgbClr val="888888"/>
                </a:solidFill>
              </a:defRPr>
            </a:lvl8pPr>
            <a:lvl9pPr lvl="8" indent="0" algn="r">
              <a:spcBef>
                <a:spcPts val="0"/>
              </a:spcBef>
              <a:buNone/>
              <a:defRPr>
                <a:solidFill>
                  <a:srgbClr val="888888"/>
                </a:solidFil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121307601"/>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EBADF7-E08A-E8B6-C8A4-E3F57A204E25}"/>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6ED21BAD-4228-B0CC-23AE-D553437292E8}"/>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3DF7F3E0-7235-11B7-3061-42EDC3E84256}"/>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5" name="Footer Placeholder 4">
            <a:extLst>
              <a:ext uri="{FF2B5EF4-FFF2-40B4-BE49-F238E27FC236}">
                <a16:creationId xmlns:a16="http://schemas.microsoft.com/office/drawing/2014/main" id="{327F2B6E-FD56-70FD-2BB1-EEDBF533ACE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CF95A5B-89DC-ED1B-8CEF-9E8361E3FF20}"/>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2491104183"/>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725947-3C5F-7446-4AC9-851164285EA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8A21A876-3ED7-7FD0-9BD1-D09FE2CA8E9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91F8D31-6140-17B5-1E63-25687F251084}"/>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5" name="Footer Placeholder 4">
            <a:extLst>
              <a:ext uri="{FF2B5EF4-FFF2-40B4-BE49-F238E27FC236}">
                <a16:creationId xmlns:a16="http://schemas.microsoft.com/office/drawing/2014/main" id="{E27D4391-99F1-3EC2-9E43-4989C41245F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16DB070-23D9-3CB3-99DA-4948CAC1D67A}"/>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3628842011"/>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secHead" preserve="1">
  <p:cSld name="1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C85496-0EE2-5E1B-3A62-D73089EE6F8F}"/>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DE76995A-938F-4111-8AA8-32B0ABB6546B}"/>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CD70254-C45D-8477-F6ED-B9082D928BB2}"/>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5" name="Footer Placeholder 4">
            <a:extLst>
              <a:ext uri="{FF2B5EF4-FFF2-40B4-BE49-F238E27FC236}">
                <a16:creationId xmlns:a16="http://schemas.microsoft.com/office/drawing/2014/main" id="{F16114CC-067B-F9E9-2B1F-C2BC7B15904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1295B5F-D94F-CE8F-A014-EDDB4D42E3B4}"/>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855133968"/>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375CCB-8CC6-2247-8012-6A49CCA50B7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4190326-CA97-7DF9-09B1-89E1F0D9CFAD}"/>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A7D0607A-958A-A910-A821-6ACE29109F1B}"/>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A2806532-4B5F-F846-2C0C-D29D7CA28369}"/>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6" name="Footer Placeholder 5">
            <a:extLst>
              <a:ext uri="{FF2B5EF4-FFF2-40B4-BE49-F238E27FC236}">
                <a16:creationId xmlns:a16="http://schemas.microsoft.com/office/drawing/2014/main" id="{5538B439-276A-01F4-E608-8A71AC504DD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6E762CC9-865D-E697-046E-064AEA29E828}"/>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1062659555"/>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twoTxTwoObj" preserve="1">
  <p:cSld name="1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756A42-410C-9A2B-E8A7-F9EFF8A423D4}"/>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AD6DFEB4-BABB-C44F-4015-EFE04C7CF6BE}"/>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05F63BC-BE0B-6BEB-49DC-D27FE9A83A32}"/>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CE6C6952-387E-4887-BD5E-EB26668DE9D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2D42906-2361-164A-BF5F-849A5F46AEB3}"/>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B6460674-1D36-14B9-8649-88725ACFD689}"/>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8" name="Footer Placeholder 7">
            <a:extLst>
              <a:ext uri="{FF2B5EF4-FFF2-40B4-BE49-F238E27FC236}">
                <a16:creationId xmlns:a16="http://schemas.microsoft.com/office/drawing/2014/main" id="{CD5AA3ED-6172-1A9D-AB1A-D3016ACC685F}"/>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C00E297E-0F90-FA2C-6224-EB8179D42696}"/>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3528823124"/>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titleOnly" preserve="1">
  <p:cSld name="2_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71CEDA-35A2-3C59-00E4-B6948DB12B10}"/>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F5FC099-C975-09B9-07D9-C2E2F5B50DCF}"/>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4" name="Footer Placeholder 3">
            <a:extLst>
              <a:ext uri="{FF2B5EF4-FFF2-40B4-BE49-F238E27FC236}">
                <a16:creationId xmlns:a16="http://schemas.microsoft.com/office/drawing/2014/main" id="{002BF5E0-81D7-15B1-3F89-B57041FF446A}"/>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1DD7B28D-BA41-1127-D42E-FEE0FA84159A}"/>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3443180699"/>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DFD90750-A579-68EA-90E8-DB1DE253B58A}"/>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3" name="Footer Placeholder 2">
            <a:extLst>
              <a:ext uri="{FF2B5EF4-FFF2-40B4-BE49-F238E27FC236}">
                <a16:creationId xmlns:a16="http://schemas.microsoft.com/office/drawing/2014/main" id="{D59A1B19-2F2C-1BE6-C5F1-B16B5E04EE8A}"/>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74B43112-36FC-500B-A99D-258F49820CFB}"/>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585820830"/>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objTx" preserve="1">
  <p:cSld name="1_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40C8CA-0602-18EF-D4BD-FDFB619A5BBB}"/>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59B9E9B3-F8AF-5DDD-FEC7-5E11F3C46CBE}"/>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90F00497-7650-EB66-D0C2-9DB35CE70D5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E1AED4C-41E1-121B-0980-75C79D7EC6C8}"/>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6" name="Footer Placeholder 5">
            <a:extLst>
              <a:ext uri="{FF2B5EF4-FFF2-40B4-BE49-F238E27FC236}">
                <a16:creationId xmlns:a16="http://schemas.microsoft.com/office/drawing/2014/main" id="{A3CC5CAB-DEE6-169D-3691-8D875D14B31A}"/>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C298F37-A7A9-4E44-0C14-8D15CC48AEB9}"/>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1304845002"/>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type="picTx" preserve="1">
  <p:cSld name="1_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1FFD9-3C78-07E1-68C4-026F5EACFE4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553D74DC-2C1F-82DD-AF59-CBAA9B34845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1945F3C7-E277-3E74-F6A2-E0DD02B2E2F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58A5CC8-4F95-8F64-AFEE-E244429F6446}"/>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6" name="Footer Placeholder 5">
            <a:extLst>
              <a:ext uri="{FF2B5EF4-FFF2-40B4-BE49-F238E27FC236}">
                <a16:creationId xmlns:a16="http://schemas.microsoft.com/office/drawing/2014/main" id="{6AC8B1FA-AD98-A403-B277-9CF6C0B8A46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3290ABCC-83B6-F92F-0293-1E94A92BA07B}"/>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2303387646"/>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type="vertTx" preserve="1">
  <p:cSld name="1_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2AEAC7-F6D2-957A-252F-AAB28B9537A2}"/>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EE83D925-A2D4-1D5D-DC17-A9CD27E83CC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76293CB-4F21-22C3-09B8-FE9698593883}"/>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5" name="Footer Placeholder 4">
            <a:extLst>
              <a:ext uri="{FF2B5EF4-FFF2-40B4-BE49-F238E27FC236}">
                <a16:creationId xmlns:a16="http://schemas.microsoft.com/office/drawing/2014/main" id="{62C54996-B39E-C5E7-C485-20AF0BFF7C7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539044E-8984-758D-FB9F-EB4B7C15F708}"/>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2757113614"/>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type="vertTitleAndTx" preserve="1">
  <p:cSld name="1_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2BF41C7-8578-6937-EE74-0EE18C33E34B}"/>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2D7ACDAA-CD84-C180-52A9-AACEFDCB436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54B1B7D-B79D-6762-A991-DC37D9903BE5}"/>
              </a:ext>
            </a:extLst>
          </p:cNvPr>
          <p:cNvSpPr>
            <a:spLocks noGrp="1"/>
          </p:cNvSpPr>
          <p:nvPr>
            <p:ph type="dt" sz="half" idx="10"/>
          </p:nvPr>
        </p:nvSpPr>
        <p:spPr/>
        <p:txBody>
          <a:bodyPr/>
          <a:lstStyle/>
          <a:p>
            <a:fld id="{8FD8A6CB-48D1-47F4-A2D4-265A6BBC2D60}" type="datetimeFigureOut">
              <a:rPr lang="en-US" smtClean="0"/>
              <a:t>9/30/2026</a:t>
            </a:fld>
            <a:endParaRPr lang="en-US"/>
          </a:p>
        </p:txBody>
      </p:sp>
      <p:sp>
        <p:nvSpPr>
          <p:cNvPr id="5" name="Footer Placeholder 4">
            <a:extLst>
              <a:ext uri="{FF2B5EF4-FFF2-40B4-BE49-F238E27FC236}">
                <a16:creationId xmlns:a16="http://schemas.microsoft.com/office/drawing/2014/main" id="{D0C38198-CDE3-6528-1D12-980A1E7C6AD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0826B2D-07DC-E8F0-0190-68A5F4198466}"/>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769610821"/>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57200" y="1420283"/>
            <a:ext cx="5181600" cy="980017"/>
          </a:xfrm>
        </p:spPr>
        <p:txBody>
          <a:bodyPr/>
          <a:lstStyle/>
          <a:p>
            <a:r>
              <a:rPr lang="en-US"/>
              <a:t>Click to edit Master title style</a:t>
            </a:r>
          </a:p>
        </p:txBody>
      </p:sp>
      <p:sp>
        <p:nvSpPr>
          <p:cNvPr id="3" name="Subtitle 2"/>
          <p:cNvSpPr>
            <a:spLocks noGrp="1"/>
          </p:cNvSpPr>
          <p:nvPr>
            <p:ph type="subTitle" idx="1"/>
          </p:nvPr>
        </p:nvSpPr>
        <p:spPr>
          <a:xfrm>
            <a:off x="914400" y="2590800"/>
            <a:ext cx="4267200" cy="1168400"/>
          </a:xfrm>
        </p:spPr>
        <p:txBody>
          <a:bodyPr/>
          <a:lstStyle>
            <a:lvl1pPr marL="0" indent="0" algn="ctr">
              <a:buNone/>
              <a:defRPr>
                <a:solidFill>
                  <a:schemeClr val="tx1">
                    <a:tint val="75000"/>
                  </a:schemeClr>
                </a:solidFill>
              </a:defRPr>
            </a:lvl1pPr>
            <a:lvl2pPr marL="304815" indent="0" algn="ctr">
              <a:buNone/>
              <a:defRPr>
                <a:solidFill>
                  <a:schemeClr val="tx1">
                    <a:tint val="75000"/>
                  </a:schemeClr>
                </a:solidFill>
              </a:defRPr>
            </a:lvl2pPr>
            <a:lvl3pPr marL="609630" indent="0" algn="ctr">
              <a:buNone/>
              <a:defRPr>
                <a:solidFill>
                  <a:schemeClr val="tx1">
                    <a:tint val="75000"/>
                  </a:schemeClr>
                </a:solidFill>
              </a:defRPr>
            </a:lvl3pPr>
            <a:lvl4pPr marL="914446" indent="0" algn="ctr">
              <a:buNone/>
              <a:defRPr>
                <a:solidFill>
                  <a:schemeClr val="tx1">
                    <a:tint val="75000"/>
                  </a:schemeClr>
                </a:solidFill>
              </a:defRPr>
            </a:lvl4pPr>
            <a:lvl5pPr marL="1219261" indent="0" algn="ctr">
              <a:buNone/>
              <a:defRPr>
                <a:solidFill>
                  <a:schemeClr val="tx1">
                    <a:tint val="75000"/>
                  </a:schemeClr>
                </a:solidFill>
              </a:defRPr>
            </a:lvl5pPr>
            <a:lvl6pPr marL="1524076" indent="0" algn="ctr">
              <a:buNone/>
              <a:defRPr>
                <a:solidFill>
                  <a:schemeClr val="tx1">
                    <a:tint val="75000"/>
                  </a:schemeClr>
                </a:solidFill>
              </a:defRPr>
            </a:lvl6pPr>
            <a:lvl7pPr marL="1828891" indent="0" algn="ctr">
              <a:buNone/>
              <a:defRPr>
                <a:solidFill>
                  <a:schemeClr val="tx1">
                    <a:tint val="75000"/>
                  </a:schemeClr>
                </a:solidFill>
              </a:defRPr>
            </a:lvl7pPr>
            <a:lvl8pPr marL="2133707" indent="0" algn="ctr">
              <a:buNone/>
              <a:defRPr>
                <a:solidFill>
                  <a:schemeClr val="tx1">
                    <a:tint val="75000"/>
                  </a:schemeClr>
                </a:solidFill>
              </a:defRPr>
            </a:lvl8pPr>
            <a:lvl9pPr marL="2438522"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1D8BD707-D9CF-40AE-B4C6-C98DA3205C09}" type="datetimeFigureOut">
              <a:rPr lang="en-US" smtClean="0"/>
              <a:pPr/>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708673073"/>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259947685"/>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81542" y="2937934"/>
            <a:ext cx="5181600" cy="908050"/>
          </a:xfrm>
        </p:spPr>
        <p:txBody>
          <a:bodyPr anchor="t"/>
          <a:lstStyle>
            <a:lvl1pPr algn="l">
              <a:defRPr sz="2667" b="1" cap="all"/>
            </a:lvl1pPr>
          </a:lstStyle>
          <a:p>
            <a:r>
              <a:rPr lang="en-US"/>
              <a:t>Click to edit Master title style</a:t>
            </a:r>
          </a:p>
        </p:txBody>
      </p:sp>
      <p:sp>
        <p:nvSpPr>
          <p:cNvPr id="3" name="Text Placeholder 2"/>
          <p:cNvSpPr>
            <a:spLocks noGrp="1"/>
          </p:cNvSpPr>
          <p:nvPr>
            <p:ph type="body" idx="1"/>
          </p:nvPr>
        </p:nvSpPr>
        <p:spPr>
          <a:xfrm>
            <a:off x="481542" y="1937809"/>
            <a:ext cx="5181600" cy="1000125"/>
          </a:xfrm>
        </p:spPr>
        <p:txBody>
          <a:bodyPr anchor="b"/>
          <a:lstStyle>
            <a:lvl1pPr marL="0" indent="0">
              <a:buNone/>
              <a:defRPr sz="1333">
                <a:solidFill>
                  <a:schemeClr val="tx1">
                    <a:tint val="75000"/>
                  </a:schemeClr>
                </a:solidFill>
              </a:defRPr>
            </a:lvl1pPr>
            <a:lvl2pPr marL="304815" indent="0">
              <a:buNone/>
              <a:defRPr sz="1200">
                <a:solidFill>
                  <a:schemeClr val="tx1">
                    <a:tint val="75000"/>
                  </a:schemeClr>
                </a:solidFill>
              </a:defRPr>
            </a:lvl2pPr>
            <a:lvl3pPr marL="609630" indent="0">
              <a:buNone/>
              <a:defRPr sz="1067">
                <a:solidFill>
                  <a:schemeClr val="tx1">
                    <a:tint val="75000"/>
                  </a:schemeClr>
                </a:solidFill>
              </a:defRPr>
            </a:lvl3pPr>
            <a:lvl4pPr marL="914446" indent="0">
              <a:buNone/>
              <a:defRPr sz="933">
                <a:solidFill>
                  <a:schemeClr val="tx1">
                    <a:tint val="75000"/>
                  </a:schemeClr>
                </a:solidFill>
              </a:defRPr>
            </a:lvl4pPr>
            <a:lvl5pPr marL="1219261" indent="0">
              <a:buNone/>
              <a:defRPr sz="933">
                <a:solidFill>
                  <a:schemeClr val="tx1">
                    <a:tint val="75000"/>
                  </a:schemeClr>
                </a:solidFill>
              </a:defRPr>
            </a:lvl5pPr>
            <a:lvl6pPr marL="1524076" indent="0">
              <a:buNone/>
              <a:defRPr sz="933">
                <a:solidFill>
                  <a:schemeClr val="tx1">
                    <a:tint val="75000"/>
                  </a:schemeClr>
                </a:solidFill>
              </a:defRPr>
            </a:lvl6pPr>
            <a:lvl7pPr marL="1828891" indent="0">
              <a:buNone/>
              <a:defRPr sz="933">
                <a:solidFill>
                  <a:schemeClr val="tx1">
                    <a:tint val="75000"/>
                  </a:schemeClr>
                </a:solidFill>
              </a:defRPr>
            </a:lvl7pPr>
            <a:lvl8pPr marL="2133707" indent="0">
              <a:buNone/>
              <a:defRPr sz="933">
                <a:solidFill>
                  <a:schemeClr val="tx1">
                    <a:tint val="75000"/>
                  </a:schemeClr>
                </a:solidFill>
              </a:defRPr>
            </a:lvl8pPr>
            <a:lvl9pPr marL="2438522" indent="0">
              <a:buNone/>
              <a:defRPr sz="933">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D8BD707-D9CF-40AE-B4C6-C98DA3205C09}" type="datetimeFigureOut">
              <a:rPr lang="en-US" smtClean="0"/>
              <a:pPr/>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953531129"/>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04800" y="1066800"/>
            <a:ext cx="2692400" cy="3017309"/>
          </a:xfrm>
        </p:spPr>
        <p:txBody>
          <a:bodyPr/>
          <a:lstStyle>
            <a:lvl1pPr>
              <a:defRPr sz="1867"/>
            </a:lvl1pPr>
            <a:lvl2pPr>
              <a:defRPr sz="1600"/>
            </a:lvl2pPr>
            <a:lvl3pPr>
              <a:defRPr sz="1333"/>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3098800" y="1066800"/>
            <a:ext cx="2692400" cy="3017309"/>
          </a:xfrm>
        </p:spPr>
        <p:txBody>
          <a:bodyPr/>
          <a:lstStyle>
            <a:lvl1pPr>
              <a:defRPr sz="1867"/>
            </a:lvl1pPr>
            <a:lvl2pPr>
              <a:defRPr sz="1600"/>
            </a:lvl2pPr>
            <a:lvl3pPr>
              <a:defRPr sz="1333"/>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1D8BD707-D9CF-40AE-B4C6-C98DA3205C09}" type="datetimeFigureOut">
              <a:rPr lang="en-US" smtClean="0"/>
              <a:pPr/>
              <a:t>9/30/2026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464899318"/>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304800" y="1023409"/>
            <a:ext cx="2693459" cy="426508"/>
          </a:xfrm>
        </p:spPr>
        <p:txBody>
          <a:bodyPr anchor="b"/>
          <a:lstStyle>
            <a:lvl1pPr marL="0" indent="0">
              <a:buNone/>
              <a:defRPr sz="1600" b="1"/>
            </a:lvl1pPr>
            <a:lvl2pPr marL="304815" indent="0">
              <a:buNone/>
              <a:defRPr sz="1333" b="1"/>
            </a:lvl2pPr>
            <a:lvl3pPr marL="609630" indent="0">
              <a:buNone/>
              <a:defRPr sz="1200" b="1"/>
            </a:lvl3pPr>
            <a:lvl4pPr marL="914446" indent="0">
              <a:buNone/>
              <a:defRPr sz="1067" b="1"/>
            </a:lvl4pPr>
            <a:lvl5pPr marL="1219261" indent="0">
              <a:buNone/>
              <a:defRPr sz="1067" b="1"/>
            </a:lvl5pPr>
            <a:lvl6pPr marL="1524076" indent="0">
              <a:buNone/>
              <a:defRPr sz="1067" b="1"/>
            </a:lvl6pPr>
            <a:lvl7pPr marL="1828891" indent="0">
              <a:buNone/>
              <a:defRPr sz="1067" b="1"/>
            </a:lvl7pPr>
            <a:lvl8pPr marL="2133707" indent="0">
              <a:buNone/>
              <a:defRPr sz="1067" b="1"/>
            </a:lvl8pPr>
            <a:lvl9pPr marL="2438522" indent="0">
              <a:buNone/>
              <a:defRPr sz="1067" b="1"/>
            </a:lvl9pPr>
          </a:lstStyle>
          <a:p>
            <a:pPr lvl="0"/>
            <a:r>
              <a:rPr lang="en-US"/>
              <a:t>Click to edit Master text styles</a:t>
            </a:r>
          </a:p>
        </p:txBody>
      </p:sp>
      <p:sp>
        <p:nvSpPr>
          <p:cNvPr id="4" name="Content Placeholder 3"/>
          <p:cNvSpPr>
            <a:spLocks noGrp="1"/>
          </p:cNvSpPr>
          <p:nvPr>
            <p:ph sz="half" idx="2"/>
          </p:nvPr>
        </p:nvSpPr>
        <p:spPr>
          <a:xfrm>
            <a:off x="304800" y="1449917"/>
            <a:ext cx="2693459" cy="2634192"/>
          </a:xfrm>
        </p:spPr>
        <p:txBody>
          <a:bodyPr/>
          <a:lstStyle>
            <a:lvl1pPr>
              <a:defRPr sz="1600"/>
            </a:lvl1pPr>
            <a:lvl2pPr>
              <a:defRPr sz="1333"/>
            </a:lvl2pPr>
            <a:lvl3pPr>
              <a:defRPr sz="1200"/>
            </a:lvl3pPr>
            <a:lvl4pPr>
              <a:defRPr sz="1067"/>
            </a:lvl4pPr>
            <a:lvl5pPr>
              <a:defRPr sz="1067"/>
            </a:lvl5pPr>
            <a:lvl6pPr>
              <a:defRPr sz="1067"/>
            </a:lvl6pPr>
            <a:lvl7pPr>
              <a:defRPr sz="1067"/>
            </a:lvl7pPr>
            <a:lvl8pPr>
              <a:defRPr sz="1067"/>
            </a:lvl8pPr>
            <a:lvl9pPr>
              <a:defRPr sz="10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3096684" y="1023409"/>
            <a:ext cx="2694517" cy="426508"/>
          </a:xfrm>
        </p:spPr>
        <p:txBody>
          <a:bodyPr anchor="b"/>
          <a:lstStyle>
            <a:lvl1pPr marL="0" indent="0">
              <a:buNone/>
              <a:defRPr sz="1600" b="1"/>
            </a:lvl1pPr>
            <a:lvl2pPr marL="304815" indent="0">
              <a:buNone/>
              <a:defRPr sz="1333" b="1"/>
            </a:lvl2pPr>
            <a:lvl3pPr marL="609630" indent="0">
              <a:buNone/>
              <a:defRPr sz="1200" b="1"/>
            </a:lvl3pPr>
            <a:lvl4pPr marL="914446" indent="0">
              <a:buNone/>
              <a:defRPr sz="1067" b="1"/>
            </a:lvl4pPr>
            <a:lvl5pPr marL="1219261" indent="0">
              <a:buNone/>
              <a:defRPr sz="1067" b="1"/>
            </a:lvl5pPr>
            <a:lvl6pPr marL="1524076" indent="0">
              <a:buNone/>
              <a:defRPr sz="1067" b="1"/>
            </a:lvl6pPr>
            <a:lvl7pPr marL="1828891" indent="0">
              <a:buNone/>
              <a:defRPr sz="1067" b="1"/>
            </a:lvl7pPr>
            <a:lvl8pPr marL="2133707" indent="0">
              <a:buNone/>
              <a:defRPr sz="1067" b="1"/>
            </a:lvl8pPr>
            <a:lvl9pPr marL="2438522" indent="0">
              <a:buNone/>
              <a:defRPr sz="1067" b="1"/>
            </a:lvl9pPr>
          </a:lstStyle>
          <a:p>
            <a:pPr lvl="0"/>
            <a:r>
              <a:rPr lang="en-US"/>
              <a:t>Click to edit Master text styles</a:t>
            </a:r>
          </a:p>
        </p:txBody>
      </p:sp>
      <p:sp>
        <p:nvSpPr>
          <p:cNvPr id="6" name="Content Placeholder 5"/>
          <p:cNvSpPr>
            <a:spLocks noGrp="1"/>
          </p:cNvSpPr>
          <p:nvPr>
            <p:ph sz="quarter" idx="4"/>
          </p:nvPr>
        </p:nvSpPr>
        <p:spPr>
          <a:xfrm>
            <a:off x="3096684" y="1449917"/>
            <a:ext cx="2694517" cy="2634192"/>
          </a:xfrm>
        </p:spPr>
        <p:txBody>
          <a:bodyPr/>
          <a:lstStyle>
            <a:lvl1pPr>
              <a:defRPr sz="1600"/>
            </a:lvl1pPr>
            <a:lvl2pPr>
              <a:defRPr sz="1333"/>
            </a:lvl2pPr>
            <a:lvl3pPr>
              <a:defRPr sz="1200"/>
            </a:lvl3pPr>
            <a:lvl4pPr>
              <a:defRPr sz="1067"/>
            </a:lvl4pPr>
            <a:lvl5pPr>
              <a:defRPr sz="1067"/>
            </a:lvl5pPr>
            <a:lvl6pPr>
              <a:defRPr sz="1067"/>
            </a:lvl6pPr>
            <a:lvl7pPr>
              <a:defRPr sz="1067"/>
            </a:lvl7pPr>
            <a:lvl8pPr>
              <a:defRPr sz="1067"/>
            </a:lvl8pPr>
            <a:lvl9pPr>
              <a:defRPr sz="10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D8BD707-D9CF-40AE-B4C6-C98DA3205C09}" type="datetimeFigureOut">
              <a:rPr lang="en-US" smtClean="0"/>
              <a:pPr/>
              <a:t>9/30/2026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213068167"/>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1D8BD707-D9CF-40AE-B4C6-C98DA3205C09}" type="datetimeFigureOut">
              <a:rPr lang="en-US" smtClean="0"/>
              <a:pPr/>
              <a:t>9/30/2026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418580349"/>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D8BD707-D9CF-40AE-B4C6-C98DA3205C09}" type="datetimeFigureOut">
              <a:rPr lang="en-US" smtClean="0"/>
              <a:pPr/>
              <a:t>9/30/2026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192047092"/>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04800" y="182033"/>
            <a:ext cx="2005542" cy="774700"/>
          </a:xfrm>
        </p:spPr>
        <p:txBody>
          <a:bodyPr anchor="b"/>
          <a:lstStyle>
            <a:lvl1pPr algn="l">
              <a:defRPr sz="1333" b="1"/>
            </a:lvl1pPr>
          </a:lstStyle>
          <a:p>
            <a:r>
              <a:rPr lang="en-US"/>
              <a:t>Click to edit Master title style</a:t>
            </a:r>
          </a:p>
        </p:txBody>
      </p:sp>
      <p:sp>
        <p:nvSpPr>
          <p:cNvPr id="3" name="Content Placeholder 2"/>
          <p:cNvSpPr>
            <a:spLocks noGrp="1"/>
          </p:cNvSpPr>
          <p:nvPr>
            <p:ph idx="1"/>
          </p:nvPr>
        </p:nvSpPr>
        <p:spPr>
          <a:xfrm>
            <a:off x="2383367" y="182034"/>
            <a:ext cx="3407833" cy="3902075"/>
          </a:xfrm>
        </p:spPr>
        <p:txBody>
          <a:bodyPr/>
          <a:lstStyle>
            <a:lvl1pPr>
              <a:defRPr sz="2133"/>
            </a:lvl1pPr>
            <a:lvl2pPr>
              <a:defRPr sz="1867"/>
            </a:lvl2pPr>
            <a:lvl3pPr>
              <a:defRPr sz="1600"/>
            </a:lvl3pPr>
            <a:lvl4pPr>
              <a:defRPr sz="1333"/>
            </a:lvl4pPr>
            <a:lvl5pPr>
              <a:defRPr sz="1333"/>
            </a:lvl5pPr>
            <a:lvl6pPr>
              <a:defRPr sz="1333"/>
            </a:lvl6pPr>
            <a:lvl7pPr>
              <a:defRPr sz="1333"/>
            </a:lvl7pPr>
            <a:lvl8pPr>
              <a:defRPr sz="1333"/>
            </a:lvl8pPr>
            <a:lvl9pPr>
              <a:defRPr sz="13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304800" y="956734"/>
            <a:ext cx="2005542" cy="3127375"/>
          </a:xfrm>
        </p:spPr>
        <p:txBody>
          <a:bodyPr/>
          <a:lstStyle>
            <a:lvl1pPr marL="0" indent="0">
              <a:buNone/>
              <a:defRPr sz="933"/>
            </a:lvl1pPr>
            <a:lvl2pPr marL="304815" indent="0">
              <a:buNone/>
              <a:defRPr sz="800"/>
            </a:lvl2pPr>
            <a:lvl3pPr marL="609630" indent="0">
              <a:buNone/>
              <a:defRPr sz="667"/>
            </a:lvl3pPr>
            <a:lvl4pPr marL="914446" indent="0">
              <a:buNone/>
              <a:defRPr sz="600"/>
            </a:lvl4pPr>
            <a:lvl5pPr marL="1219261" indent="0">
              <a:buNone/>
              <a:defRPr sz="600"/>
            </a:lvl5pPr>
            <a:lvl6pPr marL="1524076" indent="0">
              <a:buNone/>
              <a:defRPr sz="600"/>
            </a:lvl6pPr>
            <a:lvl7pPr marL="1828891" indent="0">
              <a:buNone/>
              <a:defRPr sz="600"/>
            </a:lvl7pPr>
            <a:lvl8pPr marL="2133707" indent="0">
              <a:buNone/>
              <a:defRPr sz="600"/>
            </a:lvl8pPr>
            <a:lvl9pPr marL="2438522" indent="0">
              <a:buNone/>
              <a:defRPr sz="6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9/30/2026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887411963"/>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94859" y="3200400"/>
            <a:ext cx="3657600" cy="377825"/>
          </a:xfrm>
        </p:spPr>
        <p:txBody>
          <a:bodyPr anchor="b"/>
          <a:lstStyle>
            <a:lvl1pPr algn="l">
              <a:defRPr sz="1333" b="1"/>
            </a:lvl1pPr>
          </a:lstStyle>
          <a:p>
            <a:r>
              <a:rPr lang="en-US"/>
              <a:t>Click to edit Master title style</a:t>
            </a:r>
          </a:p>
        </p:txBody>
      </p:sp>
      <p:sp>
        <p:nvSpPr>
          <p:cNvPr id="3" name="Picture Placeholder 2"/>
          <p:cNvSpPr>
            <a:spLocks noGrp="1"/>
          </p:cNvSpPr>
          <p:nvPr>
            <p:ph type="pic" idx="1"/>
          </p:nvPr>
        </p:nvSpPr>
        <p:spPr>
          <a:xfrm>
            <a:off x="1194859" y="408517"/>
            <a:ext cx="3657600" cy="2743200"/>
          </a:xfrm>
        </p:spPr>
        <p:txBody>
          <a:bodyPr/>
          <a:lstStyle>
            <a:lvl1pPr marL="0" indent="0">
              <a:buNone/>
              <a:defRPr sz="2133"/>
            </a:lvl1pPr>
            <a:lvl2pPr marL="304815" indent="0">
              <a:buNone/>
              <a:defRPr sz="1867"/>
            </a:lvl2pPr>
            <a:lvl3pPr marL="609630" indent="0">
              <a:buNone/>
              <a:defRPr sz="1600"/>
            </a:lvl3pPr>
            <a:lvl4pPr marL="914446" indent="0">
              <a:buNone/>
              <a:defRPr sz="1333"/>
            </a:lvl4pPr>
            <a:lvl5pPr marL="1219261" indent="0">
              <a:buNone/>
              <a:defRPr sz="1333"/>
            </a:lvl5pPr>
            <a:lvl6pPr marL="1524076" indent="0">
              <a:buNone/>
              <a:defRPr sz="1333"/>
            </a:lvl6pPr>
            <a:lvl7pPr marL="1828891" indent="0">
              <a:buNone/>
              <a:defRPr sz="1333"/>
            </a:lvl7pPr>
            <a:lvl8pPr marL="2133707" indent="0">
              <a:buNone/>
              <a:defRPr sz="1333"/>
            </a:lvl8pPr>
            <a:lvl9pPr marL="2438522" indent="0">
              <a:buNone/>
              <a:defRPr sz="1333"/>
            </a:lvl9pPr>
          </a:lstStyle>
          <a:p>
            <a:endParaRPr lang="en-US"/>
          </a:p>
        </p:txBody>
      </p:sp>
      <p:sp>
        <p:nvSpPr>
          <p:cNvPr id="4" name="Text Placeholder 3"/>
          <p:cNvSpPr>
            <a:spLocks noGrp="1"/>
          </p:cNvSpPr>
          <p:nvPr>
            <p:ph type="body" sz="half" idx="2"/>
          </p:nvPr>
        </p:nvSpPr>
        <p:spPr>
          <a:xfrm>
            <a:off x="1194859" y="3578225"/>
            <a:ext cx="3657600" cy="536575"/>
          </a:xfrm>
        </p:spPr>
        <p:txBody>
          <a:bodyPr/>
          <a:lstStyle>
            <a:lvl1pPr marL="0" indent="0">
              <a:buNone/>
              <a:defRPr sz="933"/>
            </a:lvl1pPr>
            <a:lvl2pPr marL="304815" indent="0">
              <a:buNone/>
              <a:defRPr sz="800"/>
            </a:lvl2pPr>
            <a:lvl3pPr marL="609630" indent="0">
              <a:buNone/>
              <a:defRPr sz="667"/>
            </a:lvl3pPr>
            <a:lvl4pPr marL="914446" indent="0">
              <a:buNone/>
              <a:defRPr sz="600"/>
            </a:lvl4pPr>
            <a:lvl5pPr marL="1219261" indent="0">
              <a:buNone/>
              <a:defRPr sz="600"/>
            </a:lvl5pPr>
            <a:lvl6pPr marL="1524076" indent="0">
              <a:buNone/>
              <a:defRPr sz="600"/>
            </a:lvl6pPr>
            <a:lvl7pPr marL="1828891" indent="0">
              <a:buNone/>
              <a:defRPr sz="600"/>
            </a:lvl7pPr>
            <a:lvl8pPr marL="2133707" indent="0">
              <a:buNone/>
              <a:defRPr sz="600"/>
            </a:lvl8pPr>
            <a:lvl9pPr marL="2438522" indent="0">
              <a:buNone/>
              <a:defRPr sz="6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9/30/2026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271742421"/>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979180907"/>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419600" y="183092"/>
            <a:ext cx="1371600" cy="390101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04800" y="183092"/>
            <a:ext cx="4013200" cy="390101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9/30/2026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733678865"/>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149648472"/>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98854220"/>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48547066"/>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51624990"/>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807379015"/>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20566503"/>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preserve="1" userDrawn="1">
  <p:cSld name="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225791939"/>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7"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4"/>
            <a:ext cx="2036763" cy="2036763"/>
          </a:xfrm>
          <a:prstGeom prst="rect">
            <a:avLst/>
          </a:prstGeom>
        </p:spPr>
      </p:pic>
    </p:spTree>
    <p:extLst>
      <p:ext uri="{BB962C8B-B14F-4D97-AF65-F5344CB8AC3E}">
        <p14:creationId xmlns:p14="http://schemas.microsoft.com/office/powerpoint/2010/main" val="2572894835"/>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preserve="1" userDrawn="1">
  <p:cSld name="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004294033"/>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7"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4"/>
            <a:ext cx="2036763" cy="2036763"/>
          </a:xfrm>
          <a:prstGeom prst="rect">
            <a:avLst/>
          </a:prstGeom>
        </p:spPr>
      </p:pic>
    </p:spTree>
    <p:extLst>
      <p:ext uri="{BB962C8B-B14F-4D97-AF65-F5344CB8AC3E}">
        <p14:creationId xmlns:p14="http://schemas.microsoft.com/office/powerpoint/2010/main" val="2214017662"/>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preserve="1" userDrawn="1">
  <p:cSld name="2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1441174258"/>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411149985"/>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preserve="1" userDrawn="1">
  <p:cSld name="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84527466"/>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440193607"/>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type="obj" preserve="1">
  <p:cSld name="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767273565"/>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7326799"/>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53998"/>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3504464599"/>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529116" y="180190"/>
            <a:ext cx="6682740" cy="553998"/>
          </a:xfrm>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2641368717"/>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9264397" y="228601"/>
            <a:ext cx="2025383" cy="911351"/>
          </a:xfrm>
          <a:prstGeom prst="rect">
            <a:avLst/>
          </a:prstGeom>
        </p:spPr>
      </p:pic>
      <p:pic>
        <p:nvPicPr>
          <p:cNvPr id="17" name="bg object 17"/>
          <p:cNvPicPr/>
          <p:nvPr/>
        </p:nvPicPr>
        <p:blipFill>
          <a:blip r:embed="rId3" cstate="email">
            <a:extLst>
              <a:ext uri="{28A0092B-C50C-407E-A947-70E740481C1C}">
                <a14:useLocalDpi xmlns:a14="http://schemas.microsoft.com/office/drawing/2010/main"/>
              </a:ext>
            </a:extLst>
          </a:blip>
          <a:stretch>
            <a:fillRect/>
          </a:stretch>
        </p:blipFill>
        <p:spPr>
          <a:xfrm>
            <a:off x="7191757" y="1"/>
            <a:ext cx="5000243" cy="1426459"/>
          </a:xfrm>
          <a:prstGeom prst="rect">
            <a:avLst/>
          </a:prstGeom>
        </p:spPr>
      </p:pic>
      <p:sp>
        <p:nvSpPr>
          <p:cNvPr id="18" name="bg object 18"/>
          <p:cNvSpPr/>
          <p:nvPr/>
        </p:nvSpPr>
        <p:spPr>
          <a:xfrm>
            <a:off x="7335013" y="1"/>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sz="1800"/>
          </a:p>
        </p:txBody>
      </p:sp>
      <p:sp>
        <p:nvSpPr>
          <p:cNvPr id="19" name="bg object 19"/>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sz="1800"/>
          </a:p>
        </p:txBody>
      </p:sp>
      <p:sp>
        <p:nvSpPr>
          <p:cNvPr id="20" name="bg object 20"/>
          <p:cNvSpPr/>
          <p:nvPr/>
        </p:nvSpPr>
        <p:spPr>
          <a:xfrm>
            <a:off x="704850" y="1427225"/>
            <a:ext cx="1097280" cy="0"/>
          </a:xfrm>
          <a:custGeom>
            <a:avLst/>
            <a:gdLst/>
            <a:ahLst/>
            <a:cxnLst/>
            <a:rect l="l" t="t" r="r" b="b"/>
            <a:pathLst>
              <a:path w="1097280">
                <a:moveTo>
                  <a:pt x="0" y="0"/>
                </a:moveTo>
                <a:lnTo>
                  <a:pt x="109728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title"/>
          </p:nvPr>
        </p:nvSpPr>
        <p:spPr>
          <a:xfrm>
            <a:off x="529116" y="180190"/>
            <a:ext cx="6682740" cy="553998"/>
          </a:xfrm>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sz="half" idx="2"/>
          </p:nvPr>
        </p:nvSpPr>
        <p:spPr>
          <a:xfrm>
            <a:off x="609600" y="1577340"/>
            <a:ext cx="530352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6278880" y="1577340"/>
            <a:ext cx="5303520"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7" name="Holder 7"/>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3285520102"/>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showMasterSp="0" type="obj" preserve="1">
  <p:cSld name="Title Only">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sz="1800"/>
          </a:p>
        </p:txBody>
      </p:sp>
      <p:pic>
        <p:nvPicPr>
          <p:cNvPr id="17" name="bg object 17"/>
          <p:cNvPicPr/>
          <p:nvPr/>
        </p:nvPicPr>
        <p:blipFill>
          <a:blip r:embed="rId2" cstate="email">
            <a:extLst>
              <a:ext uri="{28A0092B-C50C-407E-A947-70E740481C1C}">
                <a14:useLocalDpi xmlns:a14="http://schemas.microsoft.com/office/drawing/2010/main"/>
              </a:ext>
            </a:extLst>
          </a:blip>
          <a:stretch>
            <a:fillRect/>
          </a:stretch>
        </p:blipFill>
        <p:spPr>
          <a:xfrm>
            <a:off x="9264396" y="228600"/>
            <a:ext cx="2025395" cy="911351"/>
          </a:xfrm>
          <a:prstGeom prst="rect">
            <a:avLst/>
          </a:prstGeom>
        </p:spPr>
      </p:pic>
      <p:pic>
        <p:nvPicPr>
          <p:cNvPr id="18" name="bg object 18"/>
          <p:cNvPicPr/>
          <p:nvPr/>
        </p:nvPicPr>
        <p:blipFill>
          <a:blip r:embed="rId3" cstate="email">
            <a:extLst>
              <a:ext uri="{28A0092B-C50C-407E-A947-70E740481C1C}">
                <a14:useLocalDpi xmlns:a14="http://schemas.microsoft.com/office/drawing/2010/main"/>
              </a:ext>
            </a:extLst>
          </a:blip>
          <a:stretch>
            <a:fillRect/>
          </a:stretch>
        </p:blipFill>
        <p:spPr>
          <a:xfrm>
            <a:off x="7191756" y="1"/>
            <a:ext cx="5000243" cy="1426459"/>
          </a:xfrm>
          <a:prstGeom prst="rect">
            <a:avLst/>
          </a:prstGeom>
        </p:spPr>
      </p:pic>
      <p:sp>
        <p:nvSpPr>
          <p:cNvPr id="19" name="bg object 19"/>
          <p:cNvSpPr/>
          <p:nvPr/>
        </p:nvSpPr>
        <p:spPr>
          <a:xfrm>
            <a:off x="7335013" y="1"/>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sz="1800"/>
          </a:p>
        </p:txBody>
      </p:sp>
      <p:sp>
        <p:nvSpPr>
          <p:cNvPr id="2" name="Holder 2"/>
          <p:cNvSpPr>
            <a:spLocks noGrp="1"/>
          </p:cNvSpPr>
          <p:nvPr>
            <p:ph type="title"/>
          </p:nvPr>
        </p:nvSpPr>
        <p:spPr>
          <a:xfrm>
            <a:off x="529116" y="180190"/>
            <a:ext cx="6682740" cy="553998"/>
          </a:xfrm>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5" name="Holder 5"/>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4068065488"/>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showMasterSp="0" type="obj" preserve="1">
  <p:cSld name="Blank">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9264397" y="228601"/>
            <a:ext cx="2025383" cy="911351"/>
          </a:xfrm>
          <a:prstGeom prst="rect">
            <a:avLst/>
          </a:prstGeom>
        </p:spPr>
      </p:pic>
      <p:pic>
        <p:nvPicPr>
          <p:cNvPr id="17" name="bg object 17"/>
          <p:cNvPicPr/>
          <p:nvPr/>
        </p:nvPicPr>
        <p:blipFill>
          <a:blip r:embed="rId3" cstate="email">
            <a:extLst>
              <a:ext uri="{28A0092B-C50C-407E-A947-70E740481C1C}">
                <a14:useLocalDpi xmlns:a14="http://schemas.microsoft.com/office/drawing/2010/main"/>
              </a:ext>
            </a:extLst>
          </a:blip>
          <a:stretch>
            <a:fillRect/>
          </a:stretch>
        </p:blipFill>
        <p:spPr>
          <a:xfrm>
            <a:off x="7191757" y="1"/>
            <a:ext cx="5000243" cy="1426459"/>
          </a:xfrm>
          <a:prstGeom prst="rect">
            <a:avLst/>
          </a:prstGeom>
        </p:spPr>
      </p:pic>
      <p:sp>
        <p:nvSpPr>
          <p:cNvPr id="18" name="bg object 18"/>
          <p:cNvSpPr/>
          <p:nvPr/>
        </p:nvSpPr>
        <p:spPr>
          <a:xfrm>
            <a:off x="7335013" y="1"/>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sz="1800"/>
          </a:p>
        </p:txBody>
      </p:sp>
      <p:sp>
        <p:nvSpPr>
          <p:cNvPr id="19" name="bg object 19"/>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sz="1800"/>
          </a:p>
        </p:txBody>
      </p:sp>
      <p:sp>
        <p:nvSpPr>
          <p:cNvPr id="20" name="bg object 20"/>
          <p:cNvSpPr/>
          <p:nvPr/>
        </p:nvSpPr>
        <p:spPr>
          <a:xfrm>
            <a:off x="704850" y="1427225"/>
            <a:ext cx="1097280" cy="0"/>
          </a:xfrm>
          <a:custGeom>
            <a:avLst/>
            <a:gdLst/>
            <a:ahLst/>
            <a:cxnLst/>
            <a:rect l="l" t="t" r="r" b="b"/>
            <a:pathLst>
              <a:path w="1097280">
                <a:moveTo>
                  <a:pt x="0" y="0"/>
                </a:moveTo>
                <a:lnTo>
                  <a:pt x="109728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4" name="Holder 4"/>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88560520"/>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matchingName="Blank" type="blank">
  <p:cSld name="1_Blank">
    <p:spTree>
      <p:nvGrpSpPr>
        <p:cNvPr id="1" name="Shape 117"/>
        <p:cNvGrpSpPr/>
        <p:nvPr/>
      </p:nvGrpSpPr>
      <p:grpSpPr>
        <a:xfrm>
          <a:off x="0" y="0"/>
          <a:ext cx="0" cy="0"/>
          <a:chOff x="0" y="0"/>
          <a:chExt cx="0" cy="0"/>
        </a:xfrm>
      </p:grpSpPr>
      <p:sp>
        <p:nvSpPr>
          <p:cNvPr id="118" name="Google Shape;118;p56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cxnSp>
        <p:nvCxnSpPr>
          <p:cNvPr id="119" name="Google Shape;119;p5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0" name="Google Shape;120;p56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21" name="Google Shape;121;p563"/>
          <p:cNvGrpSpPr/>
          <p:nvPr/>
        </p:nvGrpSpPr>
        <p:grpSpPr>
          <a:xfrm>
            <a:off x="7191543" y="1"/>
            <a:ext cx="5000459" cy="1425992"/>
            <a:chOff x="7191542" y="1"/>
            <a:chExt cx="5000459" cy="1425992"/>
          </a:xfrm>
        </p:grpSpPr>
        <p:pic>
          <p:nvPicPr>
            <p:cNvPr id="122" name="Google Shape;122;p5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3" name="Google Shape;123;p563"/>
            <p:cNvGrpSpPr/>
            <p:nvPr/>
          </p:nvGrpSpPr>
          <p:grpSpPr>
            <a:xfrm>
              <a:off x="7191542" y="1"/>
              <a:ext cx="5000459" cy="1425992"/>
              <a:chOff x="7186272" y="0"/>
              <a:chExt cx="5005729" cy="1427495"/>
            </a:xfrm>
          </p:grpSpPr>
          <p:sp>
            <p:nvSpPr>
              <p:cNvPr id="124" name="Google Shape;124;p5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25" name="Google Shape;125;p5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extLst>
      <p:ext uri="{BB962C8B-B14F-4D97-AF65-F5344CB8AC3E}">
        <p14:creationId xmlns:p14="http://schemas.microsoft.com/office/powerpoint/2010/main" val="3804521723"/>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type="obj" preserve="1">
  <p:cSld name="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2248CC3F-5C96-46F8-88B9-C244880E9FC1}"/>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86682D65-8EB0-4691-A6D2-D5602E88D5A8}"/>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556E2A0B-45A3-432F-9F55-4ADE46E0D594}"/>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336F759E-A32F-4E9F-BF1E-EEDB15D31AAE}"/>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ACCC9ECD-C621-47CC-AB8B-7D6483E1FA18}"/>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D20DD312-203E-4A77-80C4-E0D8CA302089}"/>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4119E6F8-C248-40A4-B1BA-8D1D6156DA25}"/>
              </a:ext>
            </a:extLst>
          </p:cNvPr>
          <p:cNvSpPr txBox="1">
            <a:spLocks noGrp="1"/>
          </p:cNvSpPr>
          <p:nvPr>
            <p:ph idx="1"/>
          </p:nvPr>
        </p:nvSpPr>
        <p:spPr/>
        <p:txBody>
          <a:bodyPr/>
          <a:lstStyle>
            <a:lvl1pPr indent="-342917">
              <a:buSzPts val="1800"/>
              <a:defRPr/>
            </a:lvl1pPr>
          </a:lstStyle>
          <a:p>
            <a:pPr lvl="0"/>
            <a:endParaRPr lang="en-US"/>
          </a:p>
        </p:txBody>
      </p:sp>
      <p:sp>
        <p:nvSpPr>
          <p:cNvPr id="9" name="Google Shape;22;p2">
            <a:extLst>
              <a:ext uri="{FF2B5EF4-FFF2-40B4-BE49-F238E27FC236}">
                <a16:creationId xmlns:a16="http://schemas.microsoft.com/office/drawing/2014/main" id="{E939B200-BB9A-4BCB-B336-E7F57FA544D4}"/>
              </a:ext>
            </a:extLst>
          </p:cNvPr>
          <p:cNvSpPr txBox="1">
            <a:spLocks noGrp="1"/>
          </p:cNvSpPr>
          <p:nvPr>
            <p:ph type="sldNum" sz="quarter" idx="8"/>
          </p:nvPr>
        </p:nvSpPr>
        <p:spPr/>
        <p:txBody>
          <a:bodyPr/>
          <a:lstStyle>
            <a:lvl1pPr>
              <a:defRPr>
                <a:solidFill>
                  <a:srgbClr val="AEB3B7"/>
                </a:solidFill>
              </a:defRPr>
            </a:lvl1pPr>
          </a:lstStyle>
          <a:p>
            <a:pPr lvl="0"/>
            <a:fld id="{4AEB204E-9F5D-4585-8F58-FC2F1FA256B3}" type="slidenum">
              <a:t>‹#›</a:t>
            </a:fld>
            <a:endParaRPr lang="en-US"/>
          </a:p>
        </p:txBody>
      </p:sp>
      <p:cxnSp>
        <p:nvCxnSpPr>
          <p:cNvPr id="10" name="Google Shape;23;p2">
            <a:extLst>
              <a:ext uri="{FF2B5EF4-FFF2-40B4-BE49-F238E27FC236}">
                <a16:creationId xmlns:a16="http://schemas.microsoft.com/office/drawing/2014/main" id="{258F03E6-3EF6-4818-BE07-1867ECE0FD46}"/>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7FAF442C-00E5-41F2-B3C5-F7FCA5594E87}"/>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469557111"/>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obj" preserve="1">
  <p:cSld name="1_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312D189D-21FB-4F0C-B600-46B161DFADCB}"/>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E71B7E66-D47A-4B26-A507-1669C5F28CD8}"/>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E44A1CF8-A74D-4D5D-9D18-48DB1ECF7A40}"/>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783DEBF1-F129-4931-AC01-EA8EF918F32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D661A873-9C37-4247-8E15-6E770E1C31EB}"/>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A8187F93-09DF-411F-A3A2-9FA5477B8270}"/>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23183D43-B8BE-4FC8-95A5-EA146C882FBF}"/>
              </a:ext>
            </a:extLst>
          </p:cNvPr>
          <p:cNvSpPr txBox="1">
            <a:spLocks noGrp="1"/>
          </p:cNvSpPr>
          <p:nvPr>
            <p:ph idx="1"/>
          </p:nvPr>
        </p:nvSpPr>
        <p:spPr/>
        <p:txBody>
          <a:bodyPr/>
          <a:lstStyle>
            <a:lvl1pPr indent="-342917">
              <a:buSzPts val="1800"/>
              <a:defRPr/>
            </a:lvl1pPr>
          </a:lstStyle>
          <a:p>
            <a:pPr lvl="0"/>
            <a:endParaRPr lang="en-US"/>
          </a:p>
        </p:txBody>
      </p:sp>
      <p:sp>
        <p:nvSpPr>
          <p:cNvPr id="9" name="Google Shape;22;p2">
            <a:extLst>
              <a:ext uri="{FF2B5EF4-FFF2-40B4-BE49-F238E27FC236}">
                <a16:creationId xmlns:a16="http://schemas.microsoft.com/office/drawing/2014/main" id="{662C0B54-6DB6-40CE-899A-827FFCF0FF06}"/>
              </a:ext>
            </a:extLst>
          </p:cNvPr>
          <p:cNvSpPr txBox="1">
            <a:spLocks noGrp="1"/>
          </p:cNvSpPr>
          <p:nvPr>
            <p:ph type="sldNum" sz="quarter" idx="8"/>
          </p:nvPr>
        </p:nvSpPr>
        <p:spPr/>
        <p:txBody>
          <a:bodyPr/>
          <a:lstStyle>
            <a:lvl1pPr>
              <a:defRPr>
                <a:solidFill>
                  <a:srgbClr val="AEB3B7"/>
                </a:solidFill>
              </a:defRPr>
            </a:lvl1pPr>
          </a:lstStyle>
          <a:p>
            <a:pPr lvl="0"/>
            <a:fld id="{24DAAC9A-EF26-46D6-9B5C-03E1DF3757BE}" type="slidenum">
              <a:t>‹#›</a:t>
            </a:fld>
            <a:endParaRPr lang="en-US"/>
          </a:p>
        </p:txBody>
      </p:sp>
      <p:cxnSp>
        <p:nvCxnSpPr>
          <p:cNvPr id="10" name="Google Shape;23;p2">
            <a:extLst>
              <a:ext uri="{FF2B5EF4-FFF2-40B4-BE49-F238E27FC236}">
                <a16:creationId xmlns:a16="http://schemas.microsoft.com/office/drawing/2014/main" id="{5F5CA472-4104-4F85-8487-E66D5AC73283}"/>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7FE9AE1B-E6FC-426F-B99C-18F0C965BA2F}"/>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462641467"/>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preserve="1">
  <p:cSld name="Cover">
    <p:spTree>
      <p:nvGrpSpPr>
        <p:cNvPr id="1" name=""/>
        <p:cNvGrpSpPr/>
        <p:nvPr/>
      </p:nvGrpSpPr>
      <p:grpSpPr>
        <a:xfrm>
          <a:off x="0" y="0"/>
          <a:ext cx="0" cy="0"/>
          <a:chOff x="0" y="0"/>
          <a:chExt cx="0" cy="0"/>
        </a:xfrm>
      </p:grpSpPr>
      <p:sp>
        <p:nvSpPr>
          <p:cNvPr id="2" name="Google Shape;26;p3">
            <a:extLst>
              <a:ext uri="{FF2B5EF4-FFF2-40B4-BE49-F238E27FC236}">
                <a16:creationId xmlns:a16="http://schemas.microsoft.com/office/drawing/2014/main" id="{647F0639-C5C7-454B-A0D6-5456880D260E}"/>
              </a:ext>
            </a:extLst>
          </p:cNvPr>
          <p:cNvSpPr/>
          <p:nvPr/>
        </p:nvSpPr>
        <p:spPr>
          <a:xfrm>
            <a:off x="902366" y="1294416"/>
            <a:ext cx="11289630" cy="3822603"/>
          </a:xfrm>
          <a:prstGeom prst="rect">
            <a:avLst/>
          </a:prstGeom>
          <a:solidFill>
            <a:srgbClr val="F3F6F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3" name="Google Shape;27;p3">
            <a:extLst>
              <a:ext uri="{FF2B5EF4-FFF2-40B4-BE49-F238E27FC236}">
                <a16:creationId xmlns:a16="http://schemas.microsoft.com/office/drawing/2014/main" id="{396BB5A0-E383-40BC-AA46-E499C5DAADCE}"/>
              </a:ext>
            </a:extLst>
          </p:cNvPr>
          <p:cNvSpPr txBox="1">
            <a:spLocks noGrp="1"/>
          </p:cNvSpPr>
          <p:nvPr>
            <p:ph type="title"/>
          </p:nvPr>
        </p:nvSpPr>
        <p:spPr>
          <a:xfrm>
            <a:off x="1413305" y="1561328"/>
            <a:ext cx="5194432" cy="1826340"/>
          </a:xfrm>
        </p:spPr>
        <p:txBody>
          <a:bodyPr anchor="b"/>
          <a:lstStyle>
            <a:lvl1pPr>
              <a:defRPr sz="4000">
                <a:solidFill>
                  <a:srgbClr val="444C55"/>
                </a:solidFill>
              </a:defRPr>
            </a:lvl1pPr>
          </a:lstStyle>
          <a:p>
            <a:pPr lvl="0"/>
            <a:endParaRPr lang="en-US"/>
          </a:p>
        </p:txBody>
      </p:sp>
      <p:sp>
        <p:nvSpPr>
          <p:cNvPr id="4" name="Google Shape;28;p3">
            <a:extLst>
              <a:ext uri="{FF2B5EF4-FFF2-40B4-BE49-F238E27FC236}">
                <a16:creationId xmlns:a16="http://schemas.microsoft.com/office/drawing/2014/main" id="{B070EBB0-DEAB-497D-B8F6-5DADFDC22EAF}"/>
              </a:ext>
            </a:extLst>
          </p:cNvPr>
          <p:cNvSpPr txBox="1">
            <a:spLocks noGrp="1"/>
          </p:cNvSpPr>
          <p:nvPr>
            <p:ph type="subTitle" idx="4294967295"/>
          </p:nvPr>
        </p:nvSpPr>
        <p:spPr>
          <a:xfrm>
            <a:off x="1413305" y="3766861"/>
            <a:ext cx="5194432" cy="986564"/>
          </a:xfrm>
        </p:spPr>
        <p:txBody>
          <a:bodyPr/>
          <a:lstStyle>
            <a:lvl1pPr>
              <a:buNone/>
              <a:defRPr/>
            </a:lvl1pPr>
          </a:lstStyle>
          <a:p>
            <a:pPr lvl="0"/>
            <a:endParaRPr lang="en-US"/>
          </a:p>
        </p:txBody>
      </p:sp>
      <p:grpSp>
        <p:nvGrpSpPr>
          <p:cNvPr id="5" name="Google Shape;30;p3">
            <a:extLst>
              <a:ext uri="{FF2B5EF4-FFF2-40B4-BE49-F238E27FC236}">
                <a16:creationId xmlns:a16="http://schemas.microsoft.com/office/drawing/2014/main" id="{5F2A6445-F16D-44F7-9A4C-363147778A33}"/>
              </a:ext>
            </a:extLst>
          </p:cNvPr>
          <p:cNvGrpSpPr/>
          <p:nvPr/>
        </p:nvGrpSpPr>
        <p:grpSpPr>
          <a:xfrm>
            <a:off x="0" y="5020349"/>
            <a:ext cx="12191996" cy="1837651"/>
            <a:chOff x="0" y="5020348"/>
            <a:chExt cx="12191996" cy="1837651"/>
          </a:xfrm>
        </p:grpSpPr>
        <p:sp>
          <p:nvSpPr>
            <p:cNvPr id="6" name="Google Shape;31;p3">
              <a:extLst>
                <a:ext uri="{FF2B5EF4-FFF2-40B4-BE49-F238E27FC236}">
                  <a16:creationId xmlns:a16="http://schemas.microsoft.com/office/drawing/2014/main" id="{E062416C-47CF-447B-B167-1F69E132A79E}"/>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7" name="Google Shape;32;p3">
              <a:extLst>
                <a:ext uri="{FF2B5EF4-FFF2-40B4-BE49-F238E27FC236}">
                  <a16:creationId xmlns:a16="http://schemas.microsoft.com/office/drawing/2014/main" id="{055A873A-86A0-44E7-8EB9-E0B31DF300DD}"/>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8" name="Google Shape;33;p3">
              <a:extLst>
                <a:ext uri="{FF2B5EF4-FFF2-40B4-BE49-F238E27FC236}">
                  <a16:creationId xmlns:a16="http://schemas.microsoft.com/office/drawing/2014/main" id="{33F32937-5184-4456-B8AF-A3DEDA718D93}"/>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313291" y="5563584"/>
              <a:ext cx="2025313" cy="911940"/>
            </a:xfrm>
            <a:prstGeom prst="rect">
              <a:avLst/>
            </a:prstGeom>
            <a:noFill/>
            <a:ln cap="flat">
              <a:noFill/>
            </a:ln>
          </p:spPr>
        </p:pic>
      </p:grpSp>
    </p:spTree>
    <p:extLst>
      <p:ext uri="{BB962C8B-B14F-4D97-AF65-F5344CB8AC3E}">
        <p14:creationId xmlns:p14="http://schemas.microsoft.com/office/powerpoint/2010/main" val="3389188957"/>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twoObj" preserve="1">
  <p:cSld name="TWO_OBJECTS">
    <p:spTree>
      <p:nvGrpSpPr>
        <p:cNvPr id="1" name=""/>
        <p:cNvGrpSpPr/>
        <p:nvPr/>
      </p:nvGrpSpPr>
      <p:grpSpPr>
        <a:xfrm>
          <a:off x="0" y="0"/>
          <a:ext cx="0" cy="0"/>
          <a:chOff x="0" y="0"/>
          <a:chExt cx="0" cy="0"/>
        </a:xfrm>
      </p:grpSpPr>
      <p:sp>
        <p:nvSpPr>
          <p:cNvPr id="2" name="Google Shape;46;p5">
            <a:extLst>
              <a:ext uri="{FF2B5EF4-FFF2-40B4-BE49-F238E27FC236}">
                <a16:creationId xmlns:a16="http://schemas.microsoft.com/office/drawing/2014/main" id="{347E5734-BB70-4D7D-B012-68565BD6E88C}"/>
              </a:ext>
            </a:extLst>
          </p:cNvPr>
          <p:cNvSpPr txBox="1">
            <a:spLocks noGrp="1"/>
          </p:cNvSpPr>
          <p:nvPr>
            <p:ph type="title"/>
          </p:nvPr>
        </p:nvSpPr>
        <p:spPr/>
        <p:txBody>
          <a:bodyPr/>
          <a:lstStyle>
            <a:lvl1pPr>
              <a:defRPr/>
            </a:lvl1pPr>
          </a:lstStyle>
          <a:p>
            <a:pPr lvl="0"/>
            <a:endParaRPr lang="en-US"/>
          </a:p>
        </p:txBody>
      </p:sp>
      <p:sp>
        <p:nvSpPr>
          <p:cNvPr id="3" name="Google Shape;47;p5">
            <a:extLst>
              <a:ext uri="{FF2B5EF4-FFF2-40B4-BE49-F238E27FC236}">
                <a16:creationId xmlns:a16="http://schemas.microsoft.com/office/drawing/2014/main" id="{17EAAA4F-BF5C-4F77-991D-294AC296197C}"/>
              </a:ext>
            </a:extLst>
          </p:cNvPr>
          <p:cNvSpPr txBox="1">
            <a:spLocks noGrp="1"/>
          </p:cNvSpPr>
          <p:nvPr>
            <p:ph idx="1"/>
          </p:nvPr>
        </p:nvSpPr>
        <p:spPr>
          <a:xfrm>
            <a:off x="609604" y="1825627"/>
            <a:ext cx="5410203" cy="4351336"/>
          </a:xfrm>
        </p:spPr>
        <p:txBody>
          <a:bodyPr/>
          <a:lstStyle>
            <a:lvl1pPr indent="-342917">
              <a:buSzPts val="1800"/>
              <a:defRPr/>
            </a:lvl1pPr>
          </a:lstStyle>
          <a:p>
            <a:pPr lvl="0"/>
            <a:endParaRPr lang="en-US"/>
          </a:p>
        </p:txBody>
      </p:sp>
      <p:grpSp>
        <p:nvGrpSpPr>
          <p:cNvPr id="4" name="Google Shape;48;p5">
            <a:extLst>
              <a:ext uri="{FF2B5EF4-FFF2-40B4-BE49-F238E27FC236}">
                <a16:creationId xmlns:a16="http://schemas.microsoft.com/office/drawing/2014/main" id="{60493344-E642-4E01-B411-23AAF307DD4E}"/>
              </a:ext>
            </a:extLst>
          </p:cNvPr>
          <p:cNvGrpSpPr/>
          <p:nvPr/>
        </p:nvGrpSpPr>
        <p:grpSpPr>
          <a:xfrm>
            <a:off x="7191545" y="0"/>
            <a:ext cx="5000460" cy="1425988"/>
            <a:chOff x="7191545" y="0"/>
            <a:chExt cx="5000460" cy="1425988"/>
          </a:xfrm>
        </p:grpSpPr>
        <p:pic>
          <p:nvPicPr>
            <p:cNvPr id="5" name="Google Shape;49;p5">
              <a:extLst>
                <a:ext uri="{FF2B5EF4-FFF2-40B4-BE49-F238E27FC236}">
                  <a16:creationId xmlns:a16="http://schemas.microsoft.com/office/drawing/2014/main" id="{17A5F754-2E9B-434A-B0B9-BAFB6C3D6356}"/>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6" name="Google Shape;50;p5">
              <a:extLst>
                <a:ext uri="{FF2B5EF4-FFF2-40B4-BE49-F238E27FC236}">
                  <a16:creationId xmlns:a16="http://schemas.microsoft.com/office/drawing/2014/main" id="{090F7DFC-87C9-43DF-AE57-97DE6963C4F0}"/>
                </a:ext>
              </a:extLst>
            </p:cNvPr>
            <p:cNvGrpSpPr/>
            <p:nvPr/>
          </p:nvGrpSpPr>
          <p:grpSpPr>
            <a:xfrm>
              <a:off x="7191545" y="0"/>
              <a:ext cx="5000460" cy="1425988"/>
              <a:chOff x="7191545" y="0"/>
              <a:chExt cx="5000460" cy="1425988"/>
            </a:xfrm>
          </p:grpSpPr>
          <p:sp>
            <p:nvSpPr>
              <p:cNvPr id="7" name="Google Shape;51;p5">
                <a:extLst>
                  <a:ext uri="{FF2B5EF4-FFF2-40B4-BE49-F238E27FC236}">
                    <a16:creationId xmlns:a16="http://schemas.microsoft.com/office/drawing/2014/main" id="{9A5EBC7C-2A97-4C78-A3EE-D8CB10E28EF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8" name="Google Shape;52;p5">
                <a:extLst>
                  <a:ext uri="{FF2B5EF4-FFF2-40B4-BE49-F238E27FC236}">
                    <a16:creationId xmlns:a16="http://schemas.microsoft.com/office/drawing/2014/main" id="{2A7D0645-7B88-455F-BB61-96AE9076BA39}"/>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9" name="Google Shape;53;p5">
            <a:extLst>
              <a:ext uri="{FF2B5EF4-FFF2-40B4-BE49-F238E27FC236}">
                <a16:creationId xmlns:a16="http://schemas.microsoft.com/office/drawing/2014/main" id="{EB2336F4-1A77-4211-B2BE-DB2D21BF5406}"/>
              </a:ext>
            </a:extLst>
          </p:cNvPr>
          <p:cNvSpPr txBox="1">
            <a:spLocks noGrp="1"/>
          </p:cNvSpPr>
          <p:nvPr>
            <p:ph idx="2"/>
          </p:nvPr>
        </p:nvSpPr>
        <p:spPr>
          <a:xfrm>
            <a:off x="6172201" y="1825627"/>
            <a:ext cx="5410203" cy="4351336"/>
          </a:xfrm>
        </p:spPr>
        <p:txBody>
          <a:bodyPr/>
          <a:lstStyle>
            <a:lvl1pPr indent="-342917">
              <a:buSzPts val="1800"/>
              <a:defRPr/>
            </a:lvl1pPr>
          </a:lstStyle>
          <a:p>
            <a:pPr lvl="0"/>
            <a:endParaRPr lang="en-US"/>
          </a:p>
        </p:txBody>
      </p:sp>
      <p:sp>
        <p:nvSpPr>
          <p:cNvPr id="10" name="Google Shape;54;p5">
            <a:extLst>
              <a:ext uri="{FF2B5EF4-FFF2-40B4-BE49-F238E27FC236}">
                <a16:creationId xmlns:a16="http://schemas.microsoft.com/office/drawing/2014/main" id="{3234A0F1-6029-4C02-AF76-88906DC51607}"/>
              </a:ext>
            </a:extLst>
          </p:cNvPr>
          <p:cNvSpPr txBox="1">
            <a:spLocks noGrp="1"/>
          </p:cNvSpPr>
          <p:nvPr>
            <p:ph type="sldNum" sz="quarter" idx="8"/>
          </p:nvPr>
        </p:nvSpPr>
        <p:spPr>
          <a:xfrm>
            <a:off x="8839193" y="6356352"/>
            <a:ext cx="2743200" cy="365129"/>
          </a:xfrm>
        </p:spPr>
        <p:txBody>
          <a:bodyPr/>
          <a:lstStyle>
            <a:lvl1pPr>
              <a:defRPr/>
            </a:lvl1pPr>
          </a:lstStyle>
          <a:p>
            <a:pPr lvl="0"/>
            <a:fld id="{DD83E80E-5F62-42DB-BE16-0416AD8AFCAC}" type="slidenum">
              <a:t>‹#›</a:t>
            </a:fld>
            <a:endParaRPr lang="en-US"/>
          </a:p>
        </p:txBody>
      </p:sp>
      <p:cxnSp>
        <p:nvCxnSpPr>
          <p:cNvPr id="11" name="Google Shape;55;p5">
            <a:extLst>
              <a:ext uri="{FF2B5EF4-FFF2-40B4-BE49-F238E27FC236}">
                <a16:creationId xmlns:a16="http://schemas.microsoft.com/office/drawing/2014/main" id="{1429750D-0964-4720-9286-BE56072C8D02}"/>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2" name="Google Shape;56;p5">
            <a:extLst>
              <a:ext uri="{FF2B5EF4-FFF2-40B4-BE49-F238E27FC236}">
                <a16:creationId xmlns:a16="http://schemas.microsoft.com/office/drawing/2014/main" id="{3DEB4EC3-29C4-4682-A337-682E5E3776B3}"/>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476601467"/>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preserve="1">
  <p:cSld name="Title and Content 2">
    <p:spTree>
      <p:nvGrpSpPr>
        <p:cNvPr id="1" name=""/>
        <p:cNvGrpSpPr/>
        <p:nvPr/>
      </p:nvGrpSpPr>
      <p:grpSpPr>
        <a:xfrm>
          <a:off x="0" y="0"/>
          <a:ext cx="0" cy="0"/>
          <a:chOff x="0" y="0"/>
          <a:chExt cx="0" cy="0"/>
        </a:xfrm>
      </p:grpSpPr>
      <p:grpSp>
        <p:nvGrpSpPr>
          <p:cNvPr id="2" name="Google Shape;58;p6">
            <a:extLst>
              <a:ext uri="{FF2B5EF4-FFF2-40B4-BE49-F238E27FC236}">
                <a16:creationId xmlns:a16="http://schemas.microsoft.com/office/drawing/2014/main" id="{94C1FCE9-C9C6-4017-ACCE-54F4687A9FFB}"/>
              </a:ext>
            </a:extLst>
          </p:cNvPr>
          <p:cNvGrpSpPr/>
          <p:nvPr/>
        </p:nvGrpSpPr>
        <p:grpSpPr>
          <a:xfrm>
            <a:off x="7191545" y="0"/>
            <a:ext cx="5000460" cy="1425988"/>
            <a:chOff x="7191545" y="0"/>
            <a:chExt cx="5000460" cy="1425988"/>
          </a:xfrm>
        </p:grpSpPr>
        <p:pic>
          <p:nvPicPr>
            <p:cNvPr id="3" name="Google Shape;59;p6">
              <a:extLst>
                <a:ext uri="{FF2B5EF4-FFF2-40B4-BE49-F238E27FC236}">
                  <a16:creationId xmlns:a16="http://schemas.microsoft.com/office/drawing/2014/main" id="{C0F05418-B080-418C-BE45-5EDBAEE6881F}"/>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60;p6">
              <a:extLst>
                <a:ext uri="{FF2B5EF4-FFF2-40B4-BE49-F238E27FC236}">
                  <a16:creationId xmlns:a16="http://schemas.microsoft.com/office/drawing/2014/main" id="{2FC8F6C0-0629-48C6-9907-91DB581D3D44}"/>
                </a:ext>
              </a:extLst>
            </p:cNvPr>
            <p:cNvGrpSpPr/>
            <p:nvPr/>
          </p:nvGrpSpPr>
          <p:grpSpPr>
            <a:xfrm>
              <a:off x="7191545" y="0"/>
              <a:ext cx="5000460" cy="1425988"/>
              <a:chOff x="7191545" y="0"/>
              <a:chExt cx="5000460" cy="1425988"/>
            </a:xfrm>
          </p:grpSpPr>
          <p:sp>
            <p:nvSpPr>
              <p:cNvPr id="5" name="Google Shape;61;p6">
                <a:extLst>
                  <a:ext uri="{FF2B5EF4-FFF2-40B4-BE49-F238E27FC236}">
                    <a16:creationId xmlns:a16="http://schemas.microsoft.com/office/drawing/2014/main" id="{739F4488-01FA-42BC-8B1E-A43E7FA2F98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62;p6">
                <a:extLst>
                  <a:ext uri="{FF2B5EF4-FFF2-40B4-BE49-F238E27FC236}">
                    <a16:creationId xmlns:a16="http://schemas.microsoft.com/office/drawing/2014/main" id="{65A53126-803D-4A1A-857A-7057FCEC15A3}"/>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63;p6">
            <a:extLst>
              <a:ext uri="{FF2B5EF4-FFF2-40B4-BE49-F238E27FC236}">
                <a16:creationId xmlns:a16="http://schemas.microsoft.com/office/drawing/2014/main" id="{69E9B703-34AC-4374-ADEA-6809292E2B5F}"/>
              </a:ext>
            </a:extLst>
          </p:cNvPr>
          <p:cNvSpPr txBox="1">
            <a:spLocks noGrp="1"/>
          </p:cNvSpPr>
          <p:nvPr>
            <p:ph type="title"/>
          </p:nvPr>
        </p:nvSpPr>
        <p:spPr/>
        <p:txBody>
          <a:bodyPr/>
          <a:lstStyle>
            <a:lvl1pPr>
              <a:defRPr/>
            </a:lvl1pPr>
          </a:lstStyle>
          <a:p>
            <a:pPr lvl="0"/>
            <a:endParaRPr lang="en-US"/>
          </a:p>
        </p:txBody>
      </p:sp>
      <p:sp>
        <p:nvSpPr>
          <p:cNvPr id="8" name="Google Shape;64;p6">
            <a:extLst>
              <a:ext uri="{FF2B5EF4-FFF2-40B4-BE49-F238E27FC236}">
                <a16:creationId xmlns:a16="http://schemas.microsoft.com/office/drawing/2014/main" id="{8F320334-9CF7-4119-87A6-9B49658AFC18}"/>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65;p6">
            <a:extLst>
              <a:ext uri="{FF2B5EF4-FFF2-40B4-BE49-F238E27FC236}">
                <a16:creationId xmlns:a16="http://schemas.microsoft.com/office/drawing/2014/main" id="{AB83ADBD-7356-4389-80C4-224DF821FB42}"/>
              </a:ext>
            </a:extLst>
          </p:cNvPr>
          <p:cNvSpPr txBox="1">
            <a:spLocks noGrp="1"/>
          </p:cNvSpPr>
          <p:nvPr>
            <p:ph type="sldNum" sz="quarter" idx="8"/>
          </p:nvPr>
        </p:nvSpPr>
        <p:spPr/>
        <p:txBody>
          <a:bodyPr/>
          <a:lstStyle>
            <a:lvl1pPr>
              <a:defRPr>
                <a:solidFill>
                  <a:srgbClr val="AEB3B7"/>
                </a:solidFill>
              </a:defRPr>
            </a:lvl1pPr>
          </a:lstStyle>
          <a:p>
            <a:pPr lvl="0"/>
            <a:fld id="{FDDDE880-0D45-461F-8C1F-152A54D85CC2}" type="slidenum">
              <a:t>‹#›</a:t>
            </a:fld>
            <a:endParaRPr lang="en-US"/>
          </a:p>
        </p:txBody>
      </p:sp>
      <p:cxnSp>
        <p:nvCxnSpPr>
          <p:cNvPr id="10" name="Google Shape;66;p6">
            <a:extLst>
              <a:ext uri="{FF2B5EF4-FFF2-40B4-BE49-F238E27FC236}">
                <a16:creationId xmlns:a16="http://schemas.microsoft.com/office/drawing/2014/main" id="{7BB46272-78CA-4FF0-A5F3-7A746A391AE5}"/>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67;p6">
            <a:extLst>
              <a:ext uri="{FF2B5EF4-FFF2-40B4-BE49-F238E27FC236}">
                <a16:creationId xmlns:a16="http://schemas.microsoft.com/office/drawing/2014/main" id="{EA469A0A-F420-49A1-8EB4-676F940C1119}"/>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791231505"/>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preserve="1">
  <p:cSld name="Two Content">
    <p:spTree>
      <p:nvGrpSpPr>
        <p:cNvPr id="1" name=""/>
        <p:cNvGrpSpPr/>
        <p:nvPr/>
      </p:nvGrpSpPr>
      <p:grpSpPr>
        <a:xfrm>
          <a:off x="0" y="0"/>
          <a:ext cx="0" cy="0"/>
          <a:chOff x="0" y="0"/>
          <a:chExt cx="0" cy="0"/>
        </a:xfrm>
      </p:grpSpPr>
      <p:sp>
        <p:nvSpPr>
          <p:cNvPr id="2" name="Google Shape;69;p7">
            <a:extLst>
              <a:ext uri="{FF2B5EF4-FFF2-40B4-BE49-F238E27FC236}">
                <a16:creationId xmlns:a16="http://schemas.microsoft.com/office/drawing/2014/main" id="{896C6C27-F166-40AB-8148-5E4E7B80D69D}"/>
              </a:ext>
            </a:extLst>
          </p:cNvPr>
          <p:cNvSpPr txBox="1">
            <a:spLocks noGrp="1"/>
          </p:cNvSpPr>
          <p:nvPr>
            <p:ph type="title"/>
          </p:nvPr>
        </p:nvSpPr>
        <p:spPr/>
        <p:txBody>
          <a:bodyPr/>
          <a:lstStyle>
            <a:lvl1pPr>
              <a:defRPr/>
            </a:lvl1pPr>
          </a:lstStyle>
          <a:p>
            <a:pPr lvl="0"/>
            <a:endParaRPr lang="en-US"/>
          </a:p>
        </p:txBody>
      </p:sp>
      <p:sp>
        <p:nvSpPr>
          <p:cNvPr id="3" name="Google Shape;70;p7">
            <a:extLst>
              <a:ext uri="{FF2B5EF4-FFF2-40B4-BE49-F238E27FC236}">
                <a16:creationId xmlns:a16="http://schemas.microsoft.com/office/drawing/2014/main" id="{C39DD4E3-6C53-4CC2-BE7A-A811CF6424BF}"/>
              </a:ext>
            </a:extLst>
          </p:cNvPr>
          <p:cNvSpPr txBox="1">
            <a:spLocks noGrp="1"/>
          </p:cNvSpPr>
          <p:nvPr>
            <p:ph type="body" idx="4294967295"/>
          </p:nvPr>
        </p:nvSpPr>
        <p:spPr>
          <a:xfrm>
            <a:off x="609604" y="1825627"/>
            <a:ext cx="5410203" cy="4351336"/>
          </a:xfrm>
        </p:spPr>
        <p:txBody>
          <a:bodyPr/>
          <a:lstStyle>
            <a:lvl1pPr indent="-342917">
              <a:buSzPts val="1800"/>
              <a:defRPr/>
            </a:lvl1pPr>
          </a:lstStyle>
          <a:p>
            <a:pPr lvl="0"/>
            <a:endParaRPr lang="en-US"/>
          </a:p>
        </p:txBody>
      </p:sp>
      <p:grpSp>
        <p:nvGrpSpPr>
          <p:cNvPr id="4" name="Google Shape;71;p7">
            <a:extLst>
              <a:ext uri="{FF2B5EF4-FFF2-40B4-BE49-F238E27FC236}">
                <a16:creationId xmlns:a16="http://schemas.microsoft.com/office/drawing/2014/main" id="{E47F9577-65B2-42B5-9A45-416F0EB477A9}"/>
              </a:ext>
            </a:extLst>
          </p:cNvPr>
          <p:cNvGrpSpPr/>
          <p:nvPr/>
        </p:nvGrpSpPr>
        <p:grpSpPr>
          <a:xfrm>
            <a:off x="7191545" y="0"/>
            <a:ext cx="5000460" cy="1425988"/>
            <a:chOff x="7191545" y="0"/>
            <a:chExt cx="5000460" cy="1425988"/>
          </a:xfrm>
        </p:grpSpPr>
        <p:pic>
          <p:nvPicPr>
            <p:cNvPr id="5" name="Google Shape;72;p7">
              <a:extLst>
                <a:ext uri="{FF2B5EF4-FFF2-40B4-BE49-F238E27FC236}">
                  <a16:creationId xmlns:a16="http://schemas.microsoft.com/office/drawing/2014/main" id="{FE28589B-481D-4B06-809A-30949656AE1A}"/>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6" name="Google Shape;73;p7">
              <a:extLst>
                <a:ext uri="{FF2B5EF4-FFF2-40B4-BE49-F238E27FC236}">
                  <a16:creationId xmlns:a16="http://schemas.microsoft.com/office/drawing/2014/main" id="{2A58F415-AAB8-4FFB-B3DC-31DD69381ED5}"/>
                </a:ext>
              </a:extLst>
            </p:cNvPr>
            <p:cNvGrpSpPr/>
            <p:nvPr/>
          </p:nvGrpSpPr>
          <p:grpSpPr>
            <a:xfrm>
              <a:off x="7191545" y="0"/>
              <a:ext cx="5000460" cy="1425988"/>
              <a:chOff x="7191545" y="0"/>
              <a:chExt cx="5000460" cy="1425988"/>
            </a:xfrm>
          </p:grpSpPr>
          <p:sp>
            <p:nvSpPr>
              <p:cNvPr id="7" name="Google Shape;74;p7">
                <a:extLst>
                  <a:ext uri="{FF2B5EF4-FFF2-40B4-BE49-F238E27FC236}">
                    <a16:creationId xmlns:a16="http://schemas.microsoft.com/office/drawing/2014/main" id="{6E1CE749-FF4B-4792-8F40-74534C10CF3C}"/>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8" name="Google Shape;75;p7">
                <a:extLst>
                  <a:ext uri="{FF2B5EF4-FFF2-40B4-BE49-F238E27FC236}">
                    <a16:creationId xmlns:a16="http://schemas.microsoft.com/office/drawing/2014/main" id="{5A978386-9B19-400A-A3A0-0D1727549EB3}"/>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9" name="Google Shape;76;p7">
            <a:extLst>
              <a:ext uri="{FF2B5EF4-FFF2-40B4-BE49-F238E27FC236}">
                <a16:creationId xmlns:a16="http://schemas.microsoft.com/office/drawing/2014/main" id="{07B15FDB-8736-407B-8F2B-FC3022C0F381}"/>
              </a:ext>
            </a:extLst>
          </p:cNvPr>
          <p:cNvSpPr txBox="1">
            <a:spLocks noGrp="1"/>
          </p:cNvSpPr>
          <p:nvPr>
            <p:ph type="body" idx="4294967295"/>
          </p:nvPr>
        </p:nvSpPr>
        <p:spPr>
          <a:xfrm>
            <a:off x="6172201" y="1825627"/>
            <a:ext cx="5410203" cy="4351336"/>
          </a:xfrm>
        </p:spPr>
        <p:txBody>
          <a:bodyPr/>
          <a:lstStyle>
            <a:lvl1pPr indent="-342917">
              <a:buSzPts val="1800"/>
              <a:defRPr/>
            </a:lvl1pPr>
          </a:lstStyle>
          <a:p>
            <a:pPr lvl="0"/>
            <a:endParaRPr lang="en-US"/>
          </a:p>
        </p:txBody>
      </p:sp>
      <p:sp>
        <p:nvSpPr>
          <p:cNvPr id="10" name="Google Shape;77;p7">
            <a:extLst>
              <a:ext uri="{FF2B5EF4-FFF2-40B4-BE49-F238E27FC236}">
                <a16:creationId xmlns:a16="http://schemas.microsoft.com/office/drawing/2014/main" id="{994B1747-4C9E-4471-89CC-AC21E5BE3E3A}"/>
              </a:ext>
            </a:extLst>
          </p:cNvPr>
          <p:cNvSpPr txBox="1">
            <a:spLocks noGrp="1"/>
          </p:cNvSpPr>
          <p:nvPr>
            <p:ph type="sldNum" sz="quarter" idx="8"/>
          </p:nvPr>
        </p:nvSpPr>
        <p:spPr>
          <a:xfrm>
            <a:off x="8839193" y="6356352"/>
            <a:ext cx="2743200" cy="365129"/>
          </a:xfrm>
        </p:spPr>
        <p:txBody>
          <a:bodyPr/>
          <a:lstStyle>
            <a:lvl1pPr>
              <a:defRPr/>
            </a:lvl1pPr>
          </a:lstStyle>
          <a:p>
            <a:pPr lvl="0"/>
            <a:fld id="{8DDEFAD9-D425-426C-906F-6B432905B52B}" type="slidenum">
              <a:t>‹#›</a:t>
            </a:fld>
            <a:endParaRPr lang="en-US"/>
          </a:p>
        </p:txBody>
      </p:sp>
      <p:cxnSp>
        <p:nvCxnSpPr>
          <p:cNvPr id="11" name="Google Shape;78;p7">
            <a:extLst>
              <a:ext uri="{FF2B5EF4-FFF2-40B4-BE49-F238E27FC236}">
                <a16:creationId xmlns:a16="http://schemas.microsoft.com/office/drawing/2014/main" id="{86C6F5A0-24E3-4F4D-9977-86F200895984}"/>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2" name="Google Shape;79;p7">
            <a:extLst>
              <a:ext uri="{FF2B5EF4-FFF2-40B4-BE49-F238E27FC236}">
                <a16:creationId xmlns:a16="http://schemas.microsoft.com/office/drawing/2014/main" id="{732C8FC2-81ED-49C7-BF1E-DE61B4385CD5}"/>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2380123757"/>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p:cSld name="Title and Content 3">
    <p:spTree>
      <p:nvGrpSpPr>
        <p:cNvPr id="1" name=""/>
        <p:cNvGrpSpPr/>
        <p:nvPr/>
      </p:nvGrpSpPr>
      <p:grpSpPr>
        <a:xfrm>
          <a:off x="0" y="0"/>
          <a:ext cx="0" cy="0"/>
          <a:chOff x="0" y="0"/>
          <a:chExt cx="0" cy="0"/>
        </a:xfrm>
      </p:grpSpPr>
      <p:grpSp>
        <p:nvGrpSpPr>
          <p:cNvPr id="2" name="Google Shape;81;p8">
            <a:extLst>
              <a:ext uri="{FF2B5EF4-FFF2-40B4-BE49-F238E27FC236}">
                <a16:creationId xmlns:a16="http://schemas.microsoft.com/office/drawing/2014/main" id="{093A5C90-35F3-4C0F-9066-CF133292309D}"/>
              </a:ext>
            </a:extLst>
          </p:cNvPr>
          <p:cNvGrpSpPr/>
          <p:nvPr/>
        </p:nvGrpSpPr>
        <p:grpSpPr>
          <a:xfrm>
            <a:off x="7191545" y="0"/>
            <a:ext cx="5000460" cy="1425988"/>
            <a:chOff x="7191545" y="0"/>
            <a:chExt cx="5000460" cy="1425988"/>
          </a:xfrm>
        </p:grpSpPr>
        <p:pic>
          <p:nvPicPr>
            <p:cNvPr id="3" name="Google Shape;82;p8">
              <a:extLst>
                <a:ext uri="{FF2B5EF4-FFF2-40B4-BE49-F238E27FC236}">
                  <a16:creationId xmlns:a16="http://schemas.microsoft.com/office/drawing/2014/main" id="{53244769-920E-4ED4-BC8A-C4B959A118E4}"/>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83;p8">
              <a:extLst>
                <a:ext uri="{FF2B5EF4-FFF2-40B4-BE49-F238E27FC236}">
                  <a16:creationId xmlns:a16="http://schemas.microsoft.com/office/drawing/2014/main" id="{7436F463-92A5-49B5-8A9E-45C823930DDC}"/>
                </a:ext>
              </a:extLst>
            </p:cNvPr>
            <p:cNvGrpSpPr/>
            <p:nvPr/>
          </p:nvGrpSpPr>
          <p:grpSpPr>
            <a:xfrm>
              <a:off x="7191545" y="0"/>
              <a:ext cx="5000460" cy="1425988"/>
              <a:chOff x="7191545" y="0"/>
              <a:chExt cx="5000460" cy="1425988"/>
            </a:xfrm>
          </p:grpSpPr>
          <p:sp>
            <p:nvSpPr>
              <p:cNvPr id="5" name="Google Shape;84;p8">
                <a:extLst>
                  <a:ext uri="{FF2B5EF4-FFF2-40B4-BE49-F238E27FC236}">
                    <a16:creationId xmlns:a16="http://schemas.microsoft.com/office/drawing/2014/main" id="{D12AC90F-17AD-491B-AF6D-57BBB41F7F26}"/>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85;p8">
                <a:extLst>
                  <a:ext uri="{FF2B5EF4-FFF2-40B4-BE49-F238E27FC236}">
                    <a16:creationId xmlns:a16="http://schemas.microsoft.com/office/drawing/2014/main" id="{7D2459F8-B8A8-4116-AAEA-A15AE12928A6}"/>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86;p8">
            <a:extLst>
              <a:ext uri="{FF2B5EF4-FFF2-40B4-BE49-F238E27FC236}">
                <a16:creationId xmlns:a16="http://schemas.microsoft.com/office/drawing/2014/main" id="{9E88C2D5-7A52-4C9A-8A33-B3C76AFF8790}"/>
              </a:ext>
            </a:extLst>
          </p:cNvPr>
          <p:cNvSpPr txBox="1">
            <a:spLocks noGrp="1"/>
          </p:cNvSpPr>
          <p:nvPr>
            <p:ph type="title"/>
          </p:nvPr>
        </p:nvSpPr>
        <p:spPr/>
        <p:txBody>
          <a:bodyPr/>
          <a:lstStyle>
            <a:lvl1pPr>
              <a:defRPr/>
            </a:lvl1pPr>
          </a:lstStyle>
          <a:p>
            <a:pPr lvl="0"/>
            <a:endParaRPr lang="en-US"/>
          </a:p>
        </p:txBody>
      </p:sp>
      <p:sp>
        <p:nvSpPr>
          <p:cNvPr id="8" name="Google Shape;87;p8">
            <a:extLst>
              <a:ext uri="{FF2B5EF4-FFF2-40B4-BE49-F238E27FC236}">
                <a16:creationId xmlns:a16="http://schemas.microsoft.com/office/drawing/2014/main" id="{706012ED-A8E5-410D-BCF9-464C6FC6EB19}"/>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88;p8">
            <a:extLst>
              <a:ext uri="{FF2B5EF4-FFF2-40B4-BE49-F238E27FC236}">
                <a16:creationId xmlns:a16="http://schemas.microsoft.com/office/drawing/2014/main" id="{37D8C16A-84EA-4D5D-922D-A4FDC165491E}"/>
              </a:ext>
            </a:extLst>
          </p:cNvPr>
          <p:cNvSpPr txBox="1">
            <a:spLocks noGrp="1"/>
          </p:cNvSpPr>
          <p:nvPr>
            <p:ph type="sldNum" sz="quarter" idx="8"/>
          </p:nvPr>
        </p:nvSpPr>
        <p:spPr/>
        <p:txBody>
          <a:bodyPr/>
          <a:lstStyle>
            <a:lvl1pPr>
              <a:defRPr>
                <a:solidFill>
                  <a:srgbClr val="AEB3B7"/>
                </a:solidFill>
              </a:defRPr>
            </a:lvl1pPr>
          </a:lstStyle>
          <a:p>
            <a:pPr lvl="0"/>
            <a:fld id="{2D1F1AB6-4FEE-403A-A066-4561D7BE6384}" type="slidenum">
              <a:t>‹#›</a:t>
            </a:fld>
            <a:endParaRPr lang="en-US"/>
          </a:p>
        </p:txBody>
      </p:sp>
      <p:cxnSp>
        <p:nvCxnSpPr>
          <p:cNvPr id="10" name="Google Shape;89;p8">
            <a:extLst>
              <a:ext uri="{FF2B5EF4-FFF2-40B4-BE49-F238E27FC236}">
                <a16:creationId xmlns:a16="http://schemas.microsoft.com/office/drawing/2014/main" id="{2923DCEB-D65F-4BCE-BADF-C3006E26DF77}"/>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90;p8">
            <a:extLst>
              <a:ext uri="{FF2B5EF4-FFF2-40B4-BE49-F238E27FC236}">
                <a16:creationId xmlns:a16="http://schemas.microsoft.com/office/drawing/2014/main" id="{6D545F3D-3DCB-4E7C-AA23-8E49B542F42E}"/>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992594914"/>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Google Shape;92;p9">
            <a:extLst>
              <a:ext uri="{FF2B5EF4-FFF2-40B4-BE49-F238E27FC236}">
                <a16:creationId xmlns:a16="http://schemas.microsoft.com/office/drawing/2014/main" id="{C68845FF-B75F-412C-B786-6C2DAF8AB8C5}"/>
              </a:ext>
            </a:extLst>
          </p:cNvPr>
          <p:cNvSpPr txBox="1">
            <a:spLocks noGrp="1"/>
          </p:cNvSpPr>
          <p:nvPr>
            <p:ph type="sldNum" sz="quarter" idx="8"/>
          </p:nvPr>
        </p:nvSpPr>
        <p:spPr/>
        <p:txBody>
          <a:bodyPr/>
          <a:lstStyle>
            <a:lvl1pPr>
              <a:defRPr/>
            </a:lvl1pPr>
          </a:lstStyle>
          <a:p>
            <a:pPr lvl="0"/>
            <a:fld id="{9DD73A73-FD3C-489D-A0DB-7ADD12942C63}" type="slidenum">
              <a:t>‹#›</a:t>
            </a:fld>
            <a:endParaRPr lang="en-US"/>
          </a:p>
        </p:txBody>
      </p:sp>
      <p:cxnSp>
        <p:nvCxnSpPr>
          <p:cNvPr id="3" name="Google Shape;93;p9">
            <a:extLst>
              <a:ext uri="{FF2B5EF4-FFF2-40B4-BE49-F238E27FC236}">
                <a16:creationId xmlns:a16="http://schemas.microsoft.com/office/drawing/2014/main" id="{C7743087-59B7-4184-9B56-2CA272990A0F}"/>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4" name="Google Shape;94;p9">
            <a:extLst>
              <a:ext uri="{FF2B5EF4-FFF2-40B4-BE49-F238E27FC236}">
                <a16:creationId xmlns:a16="http://schemas.microsoft.com/office/drawing/2014/main" id="{BBBBC3CE-323A-429D-944B-6FE189536711}"/>
              </a:ext>
            </a:extLst>
          </p:cNvPr>
          <p:cNvSpPr txBox="1">
            <a:spLocks noGrp="1"/>
          </p:cNvSpPr>
          <p:nvPr>
            <p:ph type="ftr" sz="quarter" idx="9"/>
          </p:nvPr>
        </p:nvSpPr>
        <p:spPr/>
        <p:txBody>
          <a:bodyPr/>
          <a:lstStyle>
            <a:lvl1pPr>
              <a:defRPr/>
            </a:lvl1pPr>
          </a:lstStyle>
          <a:p>
            <a:pPr lvl="0"/>
            <a:r>
              <a:rPr lang="en-US"/>
              <a:t>Illinois Perinatal Quality Collaborative</a:t>
            </a:r>
          </a:p>
        </p:txBody>
      </p:sp>
      <p:grpSp>
        <p:nvGrpSpPr>
          <p:cNvPr id="5" name="Google Shape;95;p9">
            <a:extLst>
              <a:ext uri="{FF2B5EF4-FFF2-40B4-BE49-F238E27FC236}">
                <a16:creationId xmlns:a16="http://schemas.microsoft.com/office/drawing/2014/main" id="{74692E00-51FB-463C-BC83-D8D74BDF6987}"/>
              </a:ext>
            </a:extLst>
          </p:cNvPr>
          <p:cNvGrpSpPr/>
          <p:nvPr/>
        </p:nvGrpSpPr>
        <p:grpSpPr>
          <a:xfrm>
            <a:off x="7191545" y="0"/>
            <a:ext cx="5000460" cy="1425988"/>
            <a:chOff x="7191545" y="0"/>
            <a:chExt cx="5000460" cy="1425988"/>
          </a:xfrm>
        </p:grpSpPr>
        <p:pic>
          <p:nvPicPr>
            <p:cNvPr id="6" name="Google Shape;96;p9">
              <a:extLst>
                <a:ext uri="{FF2B5EF4-FFF2-40B4-BE49-F238E27FC236}">
                  <a16:creationId xmlns:a16="http://schemas.microsoft.com/office/drawing/2014/main" id="{79D5F618-CF5C-49D1-99B6-40E318578172}"/>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7" name="Google Shape;97;p9">
              <a:extLst>
                <a:ext uri="{FF2B5EF4-FFF2-40B4-BE49-F238E27FC236}">
                  <a16:creationId xmlns:a16="http://schemas.microsoft.com/office/drawing/2014/main" id="{2E6F1DC7-542B-456C-BD14-FCC5049935AF}"/>
                </a:ext>
              </a:extLst>
            </p:cNvPr>
            <p:cNvGrpSpPr/>
            <p:nvPr/>
          </p:nvGrpSpPr>
          <p:grpSpPr>
            <a:xfrm>
              <a:off x="7191545" y="0"/>
              <a:ext cx="5000460" cy="1425988"/>
              <a:chOff x="7191545" y="0"/>
              <a:chExt cx="5000460" cy="1425988"/>
            </a:xfrm>
          </p:grpSpPr>
          <p:sp>
            <p:nvSpPr>
              <p:cNvPr id="8" name="Google Shape;98;p9">
                <a:extLst>
                  <a:ext uri="{FF2B5EF4-FFF2-40B4-BE49-F238E27FC236}">
                    <a16:creationId xmlns:a16="http://schemas.microsoft.com/office/drawing/2014/main" id="{885184C2-BC4A-4CD8-A5C4-59B3E510BAF1}"/>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9" name="Google Shape;99;p9">
                <a:extLst>
                  <a:ext uri="{FF2B5EF4-FFF2-40B4-BE49-F238E27FC236}">
                    <a16:creationId xmlns:a16="http://schemas.microsoft.com/office/drawing/2014/main" id="{0DA8BEE1-D106-423D-ACF0-65215A08AEA2}"/>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Tree>
    <p:extLst>
      <p:ext uri="{BB962C8B-B14F-4D97-AF65-F5344CB8AC3E}">
        <p14:creationId xmlns:p14="http://schemas.microsoft.com/office/powerpoint/2010/main" val="1718787349"/>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preserve="1">
  <p:cSld name="Divider">
    <p:spTree>
      <p:nvGrpSpPr>
        <p:cNvPr id="1" name=""/>
        <p:cNvGrpSpPr/>
        <p:nvPr/>
      </p:nvGrpSpPr>
      <p:grpSpPr>
        <a:xfrm>
          <a:off x="0" y="0"/>
          <a:ext cx="0" cy="0"/>
          <a:chOff x="0" y="0"/>
          <a:chExt cx="0" cy="0"/>
        </a:xfrm>
      </p:grpSpPr>
      <p:grpSp>
        <p:nvGrpSpPr>
          <p:cNvPr id="2" name="Google Shape;101;p10">
            <a:extLst>
              <a:ext uri="{FF2B5EF4-FFF2-40B4-BE49-F238E27FC236}">
                <a16:creationId xmlns:a16="http://schemas.microsoft.com/office/drawing/2014/main" id="{973C0181-6B47-44A1-9EBC-6B8C9399314B}"/>
              </a:ext>
            </a:extLst>
          </p:cNvPr>
          <p:cNvGrpSpPr/>
          <p:nvPr/>
        </p:nvGrpSpPr>
        <p:grpSpPr>
          <a:xfrm>
            <a:off x="0" y="5020349"/>
            <a:ext cx="12191996" cy="1837651"/>
            <a:chOff x="0" y="5020348"/>
            <a:chExt cx="12191996" cy="1837651"/>
          </a:xfrm>
        </p:grpSpPr>
        <p:sp>
          <p:nvSpPr>
            <p:cNvPr id="3" name="Google Shape;102;p10">
              <a:extLst>
                <a:ext uri="{FF2B5EF4-FFF2-40B4-BE49-F238E27FC236}">
                  <a16:creationId xmlns:a16="http://schemas.microsoft.com/office/drawing/2014/main" id="{33AF1BE9-A640-4710-82A0-2DACEBD51B00}"/>
                </a:ext>
              </a:extLst>
            </p:cNvPr>
            <p:cNvSpPr/>
            <p:nvPr/>
          </p:nvSpPr>
          <p:spPr>
            <a:xfrm>
              <a:off x="0" y="5100267"/>
              <a:ext cx="7111371" cy="1757732"/>
            </a:xfrm>
            <a:custGeom>
              <a:avLst/>
              <a:gdLst>
                <a:gd name="f0" fmla="val w"/>
                <a:gd name="f1" fmla="val h"/>
                <a:gd name="f2" fmla="val 0"/>
                <a:gd name="f3" fmla="val 7111369"/>
                <a:gd name="f4" fmla="val 1757730"/>
                <a:gd name="f5" fmla="val 772954"/>
                <a:gd name="f6" fmla="val 2778"/>
                <a:gd name="f7" fmla="val 1769038"/>
                <a:gd name="f8" fmla="val 30799"/>
                <a:gd name="f9" fmla="val 2696750"/>
                <a:gd name="f10" fmla="val 267531"/>
                <a:gd name="f11" fmla="val 3590934"/>
                <a:gd name="f12" fmla="val 566046"/>
                <a:gd name="f13" fmla="val 4684008"/>
                <a:gd name="f14" fmla="val 930921"/>
                <a:gd name="f15" fmla="val 5690778"/>
                <a:gd name="f16" fmla="val 1324625"/>
                <a:gd name="f17" fmla="val 6700767"/>
                <a:gd name="f18" fmla="val 1636882"/>
                <a:gd name="f19" fmla="val 25690"/>
                <a:gd name="f20" fmla="val 2197"/>
                <a:gd name="f21" fmla="val 25414"/>
                <a:gd name="f22" fmla="val 114653"/>
                <a:gd name="f23" fmla="val 14905"/>
                <a:gd name="f24" fmla="val 227801"/>
                <a:gd name="f25" fmla="val 7857"/>
                <a:gd name="f26" fmla="val 341773"/>
                <a:gd name="f27" fmla="val 3976"/>
                <a:gd name="f28" fmla="val 486963"/>
                <a:gd name="f29" fmla="+- 0 0 968"/>
                <a:gd name="f30" fmla="val 630656"/>
                <a:gd name="f31" fmla="+- 0 0 1224"/>
                <a:gd name="f32" fmla="*/ f0 1 7111369"/>
                <a:gd name="f33" fmla="*/ f1 1 1757730"/>
                <a:gd name="f34" fmla="+- f4 0 f2"/>
                <a:gd name="f35" fmla="+- f3 0 f2"/>
                <a:gd name="f36" fmla="*/ f35 1 7111369"/>
                <a:gd name="f37" fmla="*/ f34 1 1757730"/>
                <a:gd name="f38" fmla="*/ f2 1 f36"/>
                <a:gd name="f39" fmla="*/ f3 1 f36"/>
                <a:gd name="f40" fmla="*/ f2 1 f37"/>
                <a:gd name="f41" fmla="*/ f4 1 f37"/>
                <a:gd name="f42" fmla="*/ f38 f32 1"/>
                <a:gd name="f43" fmla="*/ f39 f32 1"/>
                <a:gd name="f44" fmla="*/ f41 f33 1"/>
                <a:gd name="f45" fmla="*/ f40 f33 1"/>
              </a:gdLst>
              <a:ahLst/>
              <a:cxnLst>
                <a:cxn ang="3cd4">
                  <a:pos x="hc" y="t"/>
                </a:cxn>
                <a:cxn ang="0">
                  <a:pos x="r" y="vc"/>
                </a:cxn>
                <a:cxn ang="cd4">
                  <a:pos x="hc" y="b"/>
                </a:cxn>
                <a:cxn ang="cd2">
                  <a:pos x="l" y="vc"/>
                </a:cxn>
              </a:cxnLst>
              <a:rect l="f42" t="f45" r="f43" b="f44"/>
              <a:pathLst>
                <a:path w="7111369" h="1757730">
                  <a:moveTo>
                    <a:pt x="f5" y="f6"/>
                  </a:moveTo>
                  <a:cubicBezTo>
                    <a:pt x="f7" y="f8"/>
                    <a:pt x="f9" y="f10"/>
                    <a:pt x="f11" y="f12"/>
                  </a:cubicBezTo>
                  <a:cubicBezTo>
                    <a:pt x="f13" y="f14"/>
                    <a:pt x="f15" y="f16"/>
                    <a:pt x="f17" y="f18"/>
                  </a:cubicBezTo>
                  <a:lnTo>
                    <a:pt x="f3" y="f4"/>
                  </a:lnTo>
                  <a:lnTo>
                    <a:pt x="f2" y="f4"/>
                  </a:lnTo>
                  <a:lnTo>
                    <a:pt x="f2" y="f19"/>
                  </a:lnTo>
                  <a:lnTo>
                    <a:pt x="f20" y="f21"/>
                  </a:lnTo>
                  <a:cubicBezTo>
                    <a:pt x="f22" y="f23"/>
                    <a:pt x="f24" y="f25"/>
                    <a:pt x="f26" y="f27"/>
                  </a:cubicBezTo>
                  <a:cubicBezTo>
                    <a:pt x="f28" y="f29"/>
                    <a:pt x="f30" y="f31"/>
                    <a:pt x="f5" y="f6"/>
                  </a:cubicBezTo>
                  <a:close/>
                </a:path>
              </a:pathLst>
            </a:custGeom>
            <a:solidFill>
              <a:srgbClr val="FFFFFF"/>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4" name="Google Shape;103;p10">
              <a:extLst>
                <a:ext uri="{FF2B5EF4-FFF2-40B4-BE49-F238E27FC236}">
                  <a16:creationId xmlns:a16="http://schemas.microsoft.com/office/drawing/2014/main" id="{F2D32A39-1A1D-4952-B9B3-6B9E80903A65}"/>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5" name="Google Shape;104;p10">
              <a:extLst>
                <a:ext uri="{FF2B5EF4-FFF2-40B4-BE49-F238E27FC236}">
                  <a16:creationId xmlns:a16="http://schemas.microsoft.com/office/drawing/2014/main" id="{D2DEB2A6-E776-4471-9FCE-9D78C10AF0B3}"/>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6" name="Google Shape;105;p10">
              <a:extLst>
                <a:ext uri="{FF2B5EF4-FFF2-40B4-BE49-F238E27FC236}">
                  <a16:creationId xmlns:a16="http://schemas.microsoft.com/office/drawing/2014/main" id="{AC07780B-DE20-4FA9-BE3A-B4B65AE04F70}"/>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313291" y="5563584"/>
              <a:ext cx="2025313" cy="911940"/>
            </a:xfrm>
            <a:prstGeom prst="rect">
              <a:avLst/>
            </a:prstGeom>
            <a:noFill/>
            <a:ln cap="flat">
              <a:noFill/>
            </a:ln>
          </p:spPr>
        </p:pic>
      </p:grpSp>
      <p:sp>
        <p:nvSpPr>
          <p:cNvPr id="7" name="Google Shape;106;p10">
            <a:extLst>
              <a:ext uri="{FF2B5EF4-FFF2-40B4-BE49-F238E27FC236}">
                <a16:creationId xmlns:a16="http://schemas.microsoft.com/office/drawing/2014/main" id="{279B87F5-CEF4-4E09-9CC3-28A75127EE16}"/>
              </a:ext>
            </a:extLst>
          </p:cNvPr>
          <p:cNvSpPr txBox="1">
            <a:spLocks noGrp="1"/>
          </p:cNvSpPr>
          <p:nvPr>
            <p:ph type="title"/>
          </p:nvPr>
        </p:nvSpPr>
        <p:spPr>
          <a:xfrm>
            <a:off x="1413305" y="701748"/>
            <a:ext cx="9365376" cy="2014679"/>
          </a:xfrm>
        </p:spPr>
        <p:txBody>
          <a:bodyPr anchor="b"/>
          <a:lstStyle>
            <a:lvl1pPr>
              <a:defRPr/>
            </a:lvl1pPr>
          </a:lstStyle>
          <a:p>
            <a:pPr lvl="0"/>
            <a:endParaRPr lang="en-US"/>
          </a:p>
        </p:txBody>
      </p:sp>
      <p:sp>
        <p:nvSpPr>
          <p:cNvPr id="8" name="Google Shape;107;p10">
            <a:extLst>
              <a:ext uri="{FF2B5EF4-FFF2-40B4-BE49-F238E27FC236}">
                <a16:creationId xmlns:a16="http://schemas.microsoft.com/office/drawing/2014/main" id="{C4035A32-74A0-4FFD-A632-725C71A35A9B}"/>
              </a:ext>
            </a:extLst>
          </p:cNvPr>
          <p:cNvSpPr txBox="1">
            <a:spLocks noGrp="1"/>
          </p:cNvSpPr>
          <p:nvPr>
            <p:ph type="subTitle" idx="4294967295"/>
          </p:nvPr>
        </p:nvSpPr>
        <p:spPr>
          <a:xfrm>
            <a:off x="1413305" y="3081637"/>
            <a:ext cx="9365376" cy="986564"/>
          </a:xfrm>
        </p:spPr>
        <p:txBody>
          <a:bodyPr/>
          <a:lstStyle>
            <a:lvl1pPr>
              <a:buNone/>
              <a:defRPr/>
            </a:lvl1pPr>
          </a:lstStyle>
          <a:p>
            <a:pPr lvl="0"/>
            <a:endParaRPr lang="en-US"/>
          </a:p>
        </p:txBody>
      </p:sp>
    </p:spTree>
    <p:extLst>
      <p:ext uri="{BB962C8B-B14F-4D97-AF65-F5344CB8AC3E}">
        <p14:creationId xmlns:p14="http://schemas.microsoft.com/office/powerpoint/2010/main" val="1009030654"/>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preserve="1">
  <p:cSld name="Photo Slide">
    <p:spTree>
      <p:nvGrpSpPr>
        <p:cNvPr id="1" name=""/>
        <p:cNvGrpSpPr/>
        <p:nvPr/>
      </p:nvGrpSpPr>
      <p:grpSpPr>
        <a:xfrm>
          <a:off x="0" y="0"/>
          <a:ext cx="0" cy="0"/>
          <a:chOff x="0" y="0"/>
          <a:chExt cx="0" cy="0"/>
        </a:xfrm>
      </p:grpSpPr>
      <p:sp>
        <p:nvSpPr>
          <p:cNvPr id="2" name="Google Shape;109;p11">
            <a:extLst>
              <a:ext uri="{FF2B5EF4-FFF2-40B4-BE49-F238E27FC236}">
                <a16:creationId xmlns:a16="http://schemas.microsoft.com/office/drawing/2014/main" id="{C56660CE-1207-44F7-99F6-36BDF16AC43B}"/>
              </a:ext>
            </a:extLst>
          </p:cNvPr>
          <p:cNvSpPr txBox="1">
            <a:spLocks noGrp="1"/>
          </p:cNvSpPr>
          <p:nvPr>
            <p:ph type="body" idx="4294967295"/>
          </p:nvPr>
        </p:nvSpPr>
        <p:spPr>
          <a:xfrm>
            <a:off x="457200" y="1146255"/>
            <a:ext cx="2350172" cy="2971800"/>
          </a:xfrm>
        </p:spPr>
        <p:txBody>
          <a:bodyPr/>
          <a:lstStyle>
            <a:lvl1pPr indent="-228611">
              <a:buNone/>
              <a:defRPr/>
            </a:lvl1pPr>
          </a:lstStyle>
          <a:p>
            <a:pPr lvl="0"/>
            <a:endParaRPr lang="en-US"/>
          </a:p>
        </p:txBody>
      </p:sp>
      <p:cxnSp>
        <p:nvCxnSpPr>
          <p:cNvPr id="3" name="Google Shape;110;p11">
            <a:extLst>
              <a:ext uri="{FF2B5EF4-FFF2-40B4-BE49-F238E27FC236}">
                <a16:creationId xmlns:a16="http://schemas.microsoft.com/office/drawing/2014/main" id="{C18B9902-E1A9-49F4-8F72-B834CE9B944B}"/>
              </a:ext>
            </a:extLst>
          </p:cNvPr>
          <p:cNvCxnSpPr/>
          <p:nvPr/>
        </p:nvCxnSpPr>
        <p:spPr>
          <a:xfrm>
            <a:off x="457201" y="947985"/>
            <a:ext cx="2350163" cy="0"/>
          </a:xfrm>
          <a:prstGeom prst="straightConnector1">
            <a:avLst/>
          </a:prstGeom>
          <a:noFill/>
          <a:ln w="31747" cap="flat">
            <a:solidFill>
              <a:srgbClr val="F58366"/>
            </a:solidFill>
            <a:prstDash val="solid"/>
            <a:miter/>
          </a:ln>
        </p:spPr>
      </p:cxnSp>
      <p:grpSp>
        <p:nvGrpSpPr>
          <p:cNvPr id="4" name="Google Shape;111;p11">
            <a:extLst>
              <a:ext uri="{FF2B5EF4-FFF2-40B4-BE49-F238E27FC236}">
                <a16:creationId xmlns:a16="http://schemas.microsoft.com/office/drawing/2014/main" id="{A4EFA8EC-60E2-4AA6-8B9E-BBE5C86D4E6E}"/>
              </a:ext>
            </a:extLst>
          </p:cNvPr>
          <p:cNvGrpSpPr/>
          <p:nvPr/>
        </p:nvGrpSpPr>
        <p:grpSpPr>
          <a:xfrm>
            <a:off x="1" y="5379425"/>
            <a:ext cx="2807363" cy="753895"/>
            <a:chOff x="0" y="5379424"/>
            <a:chExt cx="2807363" cy="753895"/>
          </a:xfrm>
        </p:grpSpPr>
        <p:sp>
          <p:nvSpPr>
            <p:cNvPr id="5" name="Google Shape;112;p11">
              <a:extLst>
                <a:ext uri="{FF2B5EF4-FFF2-40B4-BE49-F238E27FC236}">
                  <a16:creationId xmlns:a16="http://schemas.microsoft.com/office/drawing/2014/main" id="{1ACB3DEC-80D8-494B-8240-8731B0F45E9C}"/>
                </a:ext>
              </a:extLst>
            </p:cNvPr>
            <p:cNvSpPr/>
            <p:nvPr/>
          </p:nvSpPr>
          <p:spPr>
            <a:xfrm>
              <a:off x="0" y="5532513"/>
              <a:ext cx="2807363" cy="600806"/>
            </a:xfrm>
            <a:custGeom>
              <a:avLst/>
              <a:gdLst>
                <a:gd name="f0" fmla="val w"/>
                <a:gd name="f1" fmla="val h"/>
                <a:gd name="f2" fmla="val 0"/>
                <a:gd name="f3" fmla="val 2807368"/>
                <a:gd name="f4" fmla="val 600807"/>
                <a:gd name="f5" fmla="val 429971"/>
                <a:gd name="f6" fmla="val 123998"/>
                <a:gd name="f7" fmla="val 1184765"/>
                <a:gd name="f8" fmla="val 325331"/>
                <a:gd name="f9" fmla="val 2014184"/>
                <a:gd name="f10" fmla="val 392492"/>
                <a:gd name="f11" fmla="val 2790212"/>
                <a:gd name="f12" fmla="val 235402"/>
                <a:gd name="f13" fmla="val 231522"/>
                <a:gd name="f14" fmla="val 566106"/>
                <a:gd name="f15" fmla="val 2593885"/>
                <a:gd name="f16" fmla="val 587498"/>
                <a:gd name="f17" fmla="val 1673646"/>
                <a:gd name="f18" fmla="val 651184"/>
                <a:gd name="f19" fmla="val 884869"/>
                <a:gd name="f20" fmla="val 479260"/>
                <a:gd name="f21" fmla="val 100844"/>
                <a:gd name="f22" fmla="val 222653"/>
                <a:gd name="f23" fmla="val 188389"/>
                <a:gd name="f24" fmla="*/ f0 1 2807368"/>
                <a:gd name="f25" fmla="*/ f1 1 600807"/>
                <a:gd name="f26" fmla="+- f4 0 f2"/>
                <a:gd name="f27" fmla="+- f3 0 f2"/>
                <a:gd name="f28" fmla="*/ f27 1 2807368"/>
                <a:gd name="f29" fmla="*/ f26 1 600807"/>
                <a:gd name="f30" fmla="*/ f2 1 f28"/>
                <a:gd name="f31" fmla="*/ f3 1 f28"/>
                <a:gd name="f32" fmla="*/ f2 1 f29"/>
                <a:gd name="f33" fmla="*/ f4 1 f29"/>
                <a:gd name="f34" fmla="*/ f30 f24 1"/>
                <a:gd name="f35" fmla="*/ f31 f24 1"/>
                <a:gd name="f36" fmla="*/ f33 f25 1"/>
                <a:gd name="f37" fmla="*/ f32 f25 1"/>
              </a:gdLst>
              <a:ahLst/>
              <a:cxnLst>
                <a:cxn ang="3cd4">
                  <a:pos x="hc" y="t"/>
                </a:cxn>
                <a:cxn ang="0">
                  <a:pos x="r" y="vc"/>
                </a:cxn>
                <a:cxn ang="cd4">
                  <a:pos x="hc" y="b"/>
                </a:cxn>
                <a:cxn ang="cd2">
                  <a:pos x="l" y="vc"/>
                </a:cxn>
              </a:cxnLst>
              <a:rect l="f34" t="f37" r="f35" b="f36"/>
              <a:pathLst>
                <a:path w="2807368" h="600807">
                  <a:moveTo>
                    <a:pt x="f2" y="f2"/>
                  </a:moveTo>
                  <a:lnTo>
                    <a:pt x="f5" y="f6"/>
                  </a:lnTo>
                  <a:cubicBezTo>
                    <a:pt x="f7" y="f8"/>
                    <a:pt x="f9" y="f10"/>
                    <a:pt x="f11" y="f12"/>
                  </a:cubicBezTo>
                  <a:lnTo>
                    <a:pt x="f3" y="f13"/>
                  </a:lnTo>
                  <a:lnTo>
                    <a:pt x="f3" y="f14"/>
                  </a:lnTo>
                  <a:lnTo>
                    <a:pt x="f15" y="f16"/>
                  </a:lnTo>
                  <a:cubicBezTo>
                    <a:pt x="f17" y="f18"/>
                    <a:pt x="f19" y="f20"/>
                    <a:pt x="f21" y="f22"/>
                  </a:cubicBezTo>
                  <a:lnTo>
                    <a:pt x="f2" y="f23"/>
                  </a:ln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6" name="Google Shape;113;p11">
              <a:extLst>
                <a:ext uri="{FF2B5EF4-FFF2-40B4-BE49-F238E27FC236}">
                  <a16:creationId xmlns:a16="http://schemas.microsoft.com/office/drawing/2014/main" id="{2F81F853-C3F6-416E-AF44-9BEA6FFB309D}"/>
                </a:ext>
              </a:extLst>
            </p:cNvPr>
            <p:cNvSpPr/>
            <p:nvPr/>
          </p:nvSpPr>
          <p:spPr>
            <a:xfrm>
              <a:off x="0" y="5379424"/>
              <a:ext cx="2807363" cy="649800"/>
            </a:xfrm>
            <a:custGeom>
              <a:avLst/>
              <a:gdLst>
                <a:gd name="f0" fmla="val w"/>
                <a:gd name="f1" fmla="val h"/>
                <a:gd name="f2" fmla="val 0"/>
                <a:gd name="f3" fmla="val 2807368"/>
                <a:gd name="f4" fmla="val 649803"/>
                <a:gd name="f5" fmla="val 282676"/>
                <a:gd name="f6" fmla="val 70799"/>
                <a:gd name="f7" fmla="val 435964"/>
                <a:gd name="f8" fmla="val 106085"/>
                <a:gd name="f9" fmla="val 588770"/>
                <a:gd name="f10" fmla="val 137629"/>
                <a:gd name="f11" fmla="val 740881"/>
                <a:gd name="f12" fmla="val 163828"/>
                <a:gd name="f13" fmla="val 1362800"/>
                <a:gd name="f14" fmla="val 270912"/>
                <a:gd name="f15" fmla="val 2067879"/>
                <a:gd name="f16" fmla="val 253759"/>
                <a:gd name="f17" fmla="val 2706471"/>
                <a:gd name="f18" fmla="val 96397"/>
                <a:gd name="f19" fmla="val 67250"/>
                <a:gd name="f20" fmla="val 605551"/>
                <a:gd name="f21" fmla="val 2602685"/>
                <a:gd name="f22" fmla="val 629466"/>
                <a:gd name="f23" fmla="val 1684237"/>
                <a:gd name="f24" fmla="val 708219"/>
                <a:gd name="f25" fmla="val 893252"/>
                <a:gd name="f26" fmla="val 549395"/>
                <a:gd name="f27" fmla="val 105614"/>
                <a:gd name="f28" fmla="val 305882"/>
                <a:gd name="f29" fmla="val 271926"/>
                <a:gd name="f30" fmla="*/ f0 1 2807368"/>
                <a:gd name="f31" fmla="*/ f1 1 649803"/>
                <a:gd name="f32" fmla="+- f4 0 f2"/>
                <a:gd name="f33" fmla="+- f3 0 f2"/>
                <a:gd name="f34" fmla="*/ f33 1 2807368"/>
                <a:gd name="f35" fmla="*/ f32 1 649803"/>
                <a:gd name="f36" fmla="*/ f2 1 f34"/>
                <a:gd name="f37" fmla="*/ f3 1 f34"/>
                <a:gd name="f38" fmla="*/ f2 1 f35"/>
                <a:gd name="f39" fmla="*/ f4 1 f35"/>
                <a:gd name="f40" fmla="*/ f36 f30 1"/>
                <a:gd name="f41" fmla="*/ f37 f30 1"/>
                <a:gd name="f42" fmla="*/ f39 f31 1"/>
                <a:gd name="f43" fmla="*/ f38 f31 1"/>
              </a:gdLst>
              <a:ahLst/>
              <a:cxnLst>
                <a:cxn ang="3cd4">
                  <a:pos x="hc" y="t"/>
                </a:cxn>
                <a:cxn ang="0">
                  <a:pos x="r" y="vc"/>
                </a:cxn>
                <a:cxn ang="cd4">
                  <a:pos x="hc" y="b"/>
                </a:cxn>
                <a:cxn ang="cd2">
                  <a:pos x="l" y="vc"/>
                </a:cxn>
              </a:cxnLst>
              <a:rect l="f40" t="f43" r="f41" b="f42"/>
              <a:pathLst>
                <a:path w="2807368" h="649803">
                  <a:moveTo>
                    <a:pt x="f2" y="f2"/>
                  </a:moveTo>
                  <a:lnTo>
                    <a:pt x="f5" y="f6"/>
                  </a:lnTo>
                  <a:cubicBezTo>
                    <a:pt x="f7" y="f8"/>
                    <a:pt x="f9" y="f10"/>
                    <a:pt x="f11" y="f12"/>
                  </a:cubicBezTo>
                  <a:cubicBezTo>
                    <a:pt x="f13" y="f14"/>
                    <a:pt x="f15" y="f16"/>
                    <a:pt x="f17" y="f18"/>
                  </a:cubicBezTo>
                  <a:lnTo>
                    <a:pt x="f3" y="f19"/>
                  </a:lnTo>
                  <a:lnTo>
                    <a:pt x="f3" y="f20"/>
                  </a:lnTo>
                  <a:lnTo>
                    <a:pt x="f21" y="f22"/>
                  </a:lnTo>
                  <a:cubicBezTo>
                    <a:pt x="f23" y="f24"/>
                    <a:pt x="f25" y="f26"/>
                    <a:pt x="f27" y="f28"/>
                  </a:cubicBezTo>
                  <a:lnTo>
                    <a:pt x="f2" y="f29"/>
                  </a:ln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grpSp>
      <p:pic>
        <p:nvPicPr>
          <p:cNvPr id="7" name="Google Shape;115;p11">
            <a:extLst>
              <a:ext uri="{FF2B5EF4-FFF2-40B4-BE49-F238E27FC236}">
                <a16:creationId xmlns:a16="http://schemas.microsoft.com/office/drawing/2014/main" id="{0A2245F9-0BCE-4D85-90A7-6BCFC4BD0A0F}"/>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513345" y="4385535"/>
            <a:ext cx="2025313" cy="911940"/>
          </a:xfrm>
          <a:prstGeom prst="rect">
            <a:avLst/>
          </a:prstGeom>
          <a:noFill/>
          <a:ln cap="flat">
            <a:noFill/>
          </a:ln>
        </p:spPr>
      </p:pic>
    </p:spTree>
    <p:extLst>
      <p:ext uri="{BB962C8B-B14F-4D97-AF65-F5344CB8AC3E}">
        <p14:creationId xmlns:p14="http://schemas.microsoft.com/office/powerpoint/2010/main" val="1191426740"/>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preserve="1">
  <p:cSld name="Title and Content 4">
    <p:spTree>
      <p:nvGrpSpPr>
        <p:cNvPr id="1" name=""/>
        <p:cNvGrpSpPr/>
        <p:nvPr/>
      </p:nvGrpSpPr>
      <p:grpSpPr>
        <a:xfrm>
          <a:off x="0" y="0"/>
          <a:ext cx="0" cy="0"/>
          <a:chOff x="0" y="0"/>
          <a:chExt cx="0" cy="0"/>
        </a:xfrm>
      </p:grpSpPr>
      <p:grpSp>
        <p:nvGrpSpPr>
          <p:cNvPr id="2" name="Google Shape;117;p12">
            <a:extLst>
              <a:ext uri="{FF2B5EF4-FFF2-40B4-BE49-F238E27FC236}">
                <a16:creationId xmlns:a16="http://schemas.microsoft.com/office/drawing/2014/main" id="{5A3EB962-18D9-4BD9-B8B8-0E46EE13A2AC}"/>
              </a:ext>
            </a:extLst>
          </p:cNvPr>
          <p:cNvGrpSpPr/>
          <p:nvPr/>
        </p:nvGrpSpPr>
        <p:grpSpPr>
          <a:xfrm>
            <a:off x="7191545" y="0"/>
            <a:ext cx="5000460" cy="1425988"/>
            <a:chOff x="7191545" y="0"/>
            <a:chExt cx="5000460" cy="1425988"/>
          </a:xfrm>
        </p:grpSpPr>
        <p:pic>
          <p:nvPicPr>
            <p:cNvPr id="3" name="Google Shape;118;p12">
              <a:extLst>
                <a:ext uri="{FF2B5EF4-FFF2-40B4-BE49-F238E27FC236}">
                  <a16:creationId xmlns:a16="http://schemas.microsoft.com/office/drawing/2014/main" id="{47DDB14E-730D-43B5-B69A-D8EF89AC3455}"/>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19;p12">
              <a:extLst>
                <a:ext uri="{FF2B5EF4-FFF2-40B4-BE49-F238E27FC236}">
                  <a16:creationId xmlns:a16="http://schemas.microsoft.com/office/drawing/2014/main" id="{6DFE2DB5-71BC-4385-B104-49362C00F853}"/>
                </a:ext>
              </a:extLst>
            </p:cNvPr>
            <p:cNvGrpSpPr/>
            <p:nvPr/>
          </p:nvGrpSpPr>
          <p:grpSpPr>
            <a:xfrm>
              <a:off x="7191545" y="0"/>
              <a:ext cx="5000460" cy="1425988"/>
              <a:chOff x="7191545" y="0"/>
              <a:chExt cx="5000460" cy="1425988"/>
            </a:xfrm>
          </p:grpSpPr>
          <p:sp>
            <p:nvSpPr>
              <p:cNvPr id="5" name="Google Shape;120;p12">
                <a:extLst>
                  <a:ext uri="{FF2B5EF4-FFF2-40B4-BE49-F238E27FC236}">
                    <a16:creationId xmlns:a16="http://schemas.microsoft.com/office/drawing/2014/main" id="{79582A8B-9E4D-4BD2-BD13-7195C5C0007A}"/>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21;p12">
                <a:extLst>
                  <a:ext uri="{FF2B5EF4-FFF2-40B4-BE49-F238E27FC236}">
                    <a16:creationId xmlns:a16="http://schemas.microsoft.com/office/drawing/2014/main" id="{4606E5E3-D91A-4CC3-8FF5-9234F962907A}"/>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22;p12">
            <a:extLst>
              <a:ext uri="{FF2B5EF4-FFF2-40B4-BE49-F238E27FC236}">
                <a16:creationId xmlns:a16="http://schemas.microsoft.com/office/drawing/2014/main" id="{10F6C791-F0F9-4664-BF26-C93D9F13855A}"/>
              </a:ext>
            </a:extLst>
          </p:cNvPr>
          <p:cNvSpPr txBox="1">
            <a:spLocks noGrp="1"/>
          </p:cNvSpPr>
          <p:nvPr>
            <p:ph type="title"/>
          </p:nvPr>
        </p:nvSpPr>
        <p:spPr/>
        <p:txBody>
          <a:bodyPr/>
          <a:lstStyle>
            <a:lvl1pPr>
              <a:defRPr/>
            </a:lvl1pPr>
          </a:lstStyle>
          <a:p>
            <a:pPr lvl="0"/>
            <a:endParaRPr lang="en-US"/>
          </a:p>
        </p:txBody>
      </p:sp>
      <p:sp>
        <p:nvSpPr>
          <p:cNvPr id="8" name="Google Shape;123;p12">
            <a:extLst>
              <a:ext uri="{FF2B5EF4-FFF2-40B4-BE49-F238E27FC236}">
                <a16:creationId xmlns:a16="http://schemas.microsoft.com/office/drawing/2014/main" id="{C63A68D2-3607-4427-9E2C-7FC2D376F3D0}"/>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24;p12">
            <a:extLst>
              <a:ext uri="{FF2B5EF4-FFF2-40B4-BE49-F238E27FC236}">
                <a16:creationId xmlns:a16="http://schemas.microsoft.com/office/drawing/2014/main" id="{129C8A71-D5FD-41DE-9B3E-D9BDB5B90C80}"/>
              </a:ext>
            </a:extLst>
          </p:cNvPr>
          <p:cNvSpPr txBox="1">
            <a:spLocks noGrp="1"/>
          </p:cNvSpPr>
          <p:nvPr>
            <p:ph type="sldNum" sz="quarter" idx="8"/>
          </p:nvPr>
        </p:nvSpPr>
        <p:spPr/>
        <p:txBody>
          <a:bodyPr/>
          <a:lstStyle>
            <a:lvl1pPr>
              <a:defRPr>
                <a:solidFill>
                  <a:srgbClr val="AEB3B7"/>
                </a:solidFill>
              </a:defRPr>
            </a:lvl1pPr>
          </a:lstStyle>
          <a:p>
            <a:pPr lvl="0"/>
            <a:fld id="{C6162E5E-5E21-49C2-AF9A-FCCB6E2AB0D5}" type="slidenum">
              <a:t>‹#›</a:t>
            </a:fld>
            <a:endParaRPr lang="en-US"/>
          </a:p>
        </p:txBody>
      </p:sp>
      <p:cxnSp>
        <p:nvCxnSpPr>
          <p:cNvPr id="10" name="Google Shape;125;p12">
            <a:extLst>
              <a:ext uri="{FF2B5EF4-FFF2-40B4-BE49-F238E27FC236}">
                <a16:creationId xmlns:a16="http://schemas.microsoft.com/office/drawing/2014/main" id="{54EC0F7D-9B2E-4C7F-8500-FC5318083B8A}"/>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26;p12">
            <a:extLst>
              <a:ext uri="{FF2B5EF4-FFF2-40B4-BE49-F238E27FC236}">
                <a16:creationId xmlns:a16="http://schemas.microsoft.com/office/drawing/2014/main" id="{5F6FDE97-96BC-44E1-9BF5-A9C9921DCDD1}"/>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906183155"/>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preserve="1">
  <p:cSld name="Title and Content 5">
    <p:spTree>
      <p:nvGrpSpPr>
        <p:cNvPr id="1" name=""/>
        <p:cNvGrpSpPr/>
        <p:nvPr/>
      </p:nvGrpSpPr>
      <p:grpSpPr>
        <a:xfrm>
          <a:off x="0" y="0"/>
          <a:ext cx="0" cy="0"/>
          <a:chOff x="0" y="0"/>
          <a:chExt cx="0" cy="0"/>
        </a:xfrm>
      </p:grpSpPr>
      <p:grpSp>
        <p:nvGrpSpPr>
          <p:cNvPr id="2" name="Google Shape;128;p13">
            <a:extLst>
              <a:ext uri="{FF2B5EF4-FFF2-40B4-BE49-F238E27FC236}">
                <a16:creationId xmlns:a16="http://schemas.microsoft.com/office/drawing/2014/main" id="{80FF44FE-8E8D-4E97-B06D-DD430443D642}"/>
              </a:ext>
            </a:extLst>
          </p:cNvPr>
          <p:cNvGrpSpPr/>
          <p:nvPr/>
        </p:nvGrpSpPr>
        <p:grpSpPr>
          <a:xfrm>
            <a:off x="7191545" y="0"/>
            <a:ext cx="5000460" cy="1425988"/>
            <a:chOff x="7191545" y="0"/>
            <a:chExt cx="5000460" cy="1425988"/>
          </a:xfrm>
        </p:grpSpPr>
        <p:pic>
          <p:nvPicPr>
            <p:cNvPr id="3" name="Google Shape;129;p13">
              <a:extLst>
                <a:ext uri="{FF2B5EF4-FFF2-40B4-BE49-F238E27FC236}">
                  <a16:creationId xmlns:a16="http://schemas.microsoft.com/office/drawing/2014/main" id="{1C816038-C7D7-4CBD-93E0-64BA5920D1E8}"/>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30;p13">
              <a:extLst>
                <a:ext uri="{FF2B5EF4-FFF2-40B4-BE49-F238E27FC236}">
                  <a16:creationId xmlns:a16="http://schemas.microsoft.com/office/drawing/2014/main" id="{65EAAAC0-33AA-4A06-AFAC-2ADF966E4D6D}"/>
                </a:ext>
              </a:extLst>
            </p:cNvPr>
            <p:cNvGrpSpPr/>
            <p:nvPr/>
          </p:nvGrpSpPr>
          <p:grpSpPr>
            <a:xfrm>
              <a:off x="7191545" y="0"/>
              <a:ext cx="5000460" cy="1425988"/>
              <a:chOff x="7191545" y="0"/>
              <a:chExt cx="5000460" cy="1425988"/>
            </a:xfrm>
          </p:grpSpPr>
          <p:sp>
            <p:nvSpPr>
              <p:cNvPr id="5" name="Google Shape;131;p13">
                <a:extLst>
                  <a:ext uri="{FF2B5EF4-FFF2-40B4-BE49-F238E27FC236}">
                    <a16:creationId xmlns:a16="http://schemas.microsoft.com/office/drawing/2014/main" id="{12D3F749-DAE9-4C58-81C0-AAA58418F319}"/>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32;p13">
                <a:extLst>
                  <a:ext uri="{FF2B5EF4-FFF2-40B4-BE49-F238E27FC236}">
                    <a16:creationId xmlns:a16="http://schemas.microsoft.com/office/drawing/2014/main" id="{251CD340-C984-427E-9ECA-CA2EEB1F9CD2}"/>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33;p13">
            <a:extLst>
              <a:ext uri="{FF2B5EF4-FFF2-40B4-BE49-F238E27FC236}">
                <a16:creationId xmlns:a16="http://schemas.microsoft.com/office/drawing/2014/main" id="{8290CEC0-8726-46F4-AE2E-D727A222D812}"/>
              </a:ext>
            </a:extLst>
          </p:cNvPr>
          <p:cNvSpPr txBox="1">
            <a:spLocks noGrp="1"/>
          </p:cNvSpPr>
          <p:nvPr>
            <p:ph type="title"/>
          </p:nvPr>
        </p:nvSpPr>
        <p:spPr/>
        <p:txBody>
          <a:bodyPr/>
          <a:lstStyle>
            <a:lvl1pPr>
              <a:defRPr/>
            </a:lvl1pPr>
          </a:lstStyle>
          <a:p>
            <a:pPr lvl="0"/>
            <a:endParaRPr lang="en-US"/>
          </a:p>
        </p:txBody>
      </p:sp>
      <p:sp>
        <p:nvSpPr>
          <p:cNvPr id="8" name="Google Shape;134;p13">
            <a:extLst>
              <a:ext uri="{FF2B5EF4-FFF2-40B4-BE49-F238E27FC236}">
                <a16:creationId xmlns:a16="http://schemas.microsoft.com/office/drawing/2014/main" id="{B970276F-A257-4E41-BB52-E72103727961}"/>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35;p13">
            <a:extLst>
              <a:ext uri="{FF2B5EF4-FFF2-40B4-BE49-F238E27FC236}">
                <a16:creationId xmlns:a16="http://schemas.microsoft.com/office/drawing/2014/main" id="{A80D9B96-4A9C-4652-B451-AA145D4B523A}"/>
              </a:ext>
            </a:extLst>
          </p:cNvPr>
          <p:cNvSpPr txBox="1">
            <a:spLocks noGrp="1"/>
          </p:cNvSpPr>
          <p:nvPr>
            <p:ph type="sldNum" sz="quarter" idx="8"/>
          </p:nvPr>
        </p:nvSpPr>
        <p:spPr/>
        <p:txBody>
          <a:bodyPr/>
          <a:lstStyle>
            <a:lvl1pPr>
              <a:defRPr>
                <a:solidFill>
                  <a:srgbClr val="AEB3B7"/>
                </a:solidFill>
              </a:defRPr>
            </a:lvl1pPr>
          </a:lstStyle>
          <a:p>
            <a:pPr lvl="0"/>
            <a:fld id="{DD9FFD0A-765F-4E14-85EC-DF8493874494}" type="slidenum">
              <a:t>‹#›</a:t>
            </a:fld>
            <a:endParaRPr lang="en-US"/>
          </a:p>
        </p:txBody>
      </p:sp>
      <p:cxnSp>
        <p:nvCxnSpPr>
          <p:cNvPr id="10" name="Google Shape;136;p13">
            <a:extLst>
              <a:ext uri="{FF2B5EF4-FFF2-40B4-BE49-F238E27FC236}">
                <a16:creationId xmlns:a16="http://schemas.microsoft.com/office/drawing/2014/main" id="{DB6F439B-F86B-4F7C-BF54-A28C946096EA}"/>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37;p13">
            <a:extLst>
              <a:ext uri="{FF2B5EF4-FFF2-40B4-BE49-F238E27FC236}">
                <a16:creationId xmlns:a16="http://schemas.microsoft.com/office/drawing/2014/main" id="{11A53636-F064-4095-A51C-9D41225C5419}"/>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2018845431"/>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p:cSld name="1_Title and Content 5">
    <p:spTree>
      <p:nvGrpSpPr>
        <p:cNvPr id="1" name=""/>
        <p:cNvGrpSpPr/>
        <p:nvPr/>
      </p:nvGrpSpPr>
      <p:grpSpPr>
        <a:xfrm>
          <a:off x="0" y="0"/>
          <a:ext cx="0" cy="0"/>
          <a:chOff x="0" y="0"/>
          <a:chExt cx="0" cy="0"/>
        </a:xfrm>
      </p:grpSpPr>
      <p:grpSp>
        <p:nvGrpSpPr>
          <p:cNvPr id="2" name="Google Shape;128;p13">
            <a:extLst>
              <a:ext uri="{FF2B5EF4-FFF2-40B4-BE49-F238E27FC236}">
                <a16:creationId xmlns:a16="http://schemas.microsoft.com/office/drawing/2014/main" id="{12716830-2505-41C0-B483-61C05F198BFC}"/>
              </a:ext>
            </a:extLst>
          </p:cNvPr>
          <p:cNvGrpSpPr/>
          <p:nvPr/>
        </p:nvGrpSpPr>
        <p:grpSpPr>
          <a:xfrm>
            <a:off x="7191545" y="0"/>
            <a:ext cx="5000460" cy="1425988"/>
            <a:chOff x="7191545" y="0"/>
            <a:chExt cx="5000460" cy="1425988"/>
          </a:xfrm>
        </p:grpSpPr>
        <p:pic>
          <p:nvPicPr>
            <p:cNvPr id="3" name="Google Shape;129;p13">
              <a:extLst>
                <a:ext uri="{FF2B5EF4-FFF2-40B4-BE49-F238E27FC236}">
                  <a16:creationId xmlns:a16="http://schemas.microsoft.com/office/drawing/2014/main" id="{1EE17F77-B9E8-41AC-AA0C-55DA1ACA85B4}"/>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30;p13">
              <a:extLst>
                <a:ext uri="{FF2B5EF4-FFF2-40B4-BE49-F238E27FC236}">
                  <a16:creationId xmlns:a16="http://schemas.microsoft.com/office/drawing/2014/main" id="{63CD8E44-E3FF-45A4-84CA-B66A9B02FBAC}"/>
                </a:ext>
              </a:extLst>
            </p:cNvPr>
            <p:cNvGrpSpPr/>
            <p:nvPr/>
          </p:nvGrpSpPr>
          <p:grpSpPr>
            <a:xfrm>
              <a:off x="7191545" y="0"/>
              <a:ext cx="5000460" cy="1425988"/>
              <a:chOff x="7191545" y="0"/>
              <a:chExt cx="5000460" cy="1425988"/>
            </a:xfrm>
          </p:grpSpPr>
          <p:sp>
            <p:nvSpPr>
              <p:cNvPr id="5" name="Google Shape;131;p13">
                <a:extLst>
                  <a:ext uri="{FF2B5EF4-FFF2-40B4-BE49-F238E27FC236}">
                    <a16:creationId xmlns:a16="http://schemas.microsoft.com/office/drawing/2014/main" id="{F2100386-6116-416C-A715-82CDC218B3A9}"/>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32;p13">
                <a:extLst>
                  <a:ext uri="{FF2B5EF4-FFF2-40B4-BE49-F238E27FC236}">
                    <a16:creationId xmlns:a16="http://schemas.microsoft.com/office/drawing/2014/main" id="{E4E9E37F-FA7A-45B0-BF5B-5EF4CEB3EBAF}"/>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33;p13">
            <a:extLst>
              <a:ext uri="{FF2B5EF4-FFF2-40B4-BE49-F238E27FC236}">
                <a16:creationId xmlns:a16="http://schemas.microsoft.com/office/drawing/2014/main" id="{A64C5593-D3B2-4475-B4B2-198A639983B4}"/>
              </a:ext>
            </a:extLst>
          </p:cNvPr>
          <p:cNvSpPr txBox="1">
            <a:spLocks noGrp="1"/>
          </p:cNvSpPr>
          <p:nvPr>
            <p:ph type="title"/>
          </p:nvPr>
        </p:nvSpPr>
        <p:spPr/>
        <p:txBody>
          <a:bodyPr/>
          <a:lstStyle>
            <a:lvl1pPr>
              <a:defRPr/>
            </a:lvl1pPr>
          </a:lstStyle>
          <a:p>
            <a:pPr lvl="0"/>
            <a:endParaRPr lang="en-US"/>
          </a:p>
        </p:txBody>
      </p:sp>
      <p:sp>
        <p:nvSpPr>
          <p:cNvPr id="8" name="Google Shape;134;p13">
            <a:extLst>
              <a:ext uri="{FF2B5EF4-FFF2-40B4-BE49-F238E27FC236}">
                <a16:creationId xmlns:a16="http://schemas.microsoft.com/office/drawing/2014/main" id="{D080BC47-FECB-4B89-8542-D9BD6BBB4692}"/>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35;p13">
            <a:extLst>
              <a:ext uri="{FF2B5EF4-FFF2-40B4-BE49-F238E27FC236}">
                <a16:creationId xmlns:a16="http://schemas.microsoft.com/office/drawing/2014/main" id="{715FDCFE-1FE6-4F8A-9128-6FDBBD911B18}"/>
              </a:ext>
            </a:extLst>
          </p:cNvPr>
          <p:cNvSpPr txBox="1">
            <a:spLocks noGrp="1"/>
          </p:cNvSpPr>
          <p:nvPr>
            <p:ph type="sldNum" sz="quarter" idx="8"/>
          </p:nvPr>
        </p:nvSpPr>
        <p:spPr/>
        <p:txBody>
          <a:bodyPr/>
          <a:lstStyle>
            <a:lvl1pPr>
              <a:defRPr>
                <a:solidFill>
                  <a:srgbClr val="AEB3B7"/>
                </a:solidFill>
              </a:defRPr>
            </a:lvl1pPr>
          </a:lstStyle>
          <a:p>
            <a:pPr lvl="0"/>
            <a:fld id="{1F542F15-FBD7-4D6D-932C-2851D6B11CF2}" type="slidenum">
              <a:t>‹#›</a:t>
            </a:fld>
            <a:endParaRPr lang="en-US"/>
          </a:p>
        </p:txBody>
      </p:sp>
      <p:cxnSp>
        <p:nvCxnSpPr>
          <p:cNvPr id="10" name="Google Shape;136;p13">
            <a:extLst>
              <a:ext uri="{FF2B5EF4-FFF2-40B4-BE49-F238E27FC236}">
                <a16:creationId xmlns:a16="http://schemas.microsoft.com/office/drawing/2014/main" id="{1ABAD0B0-DC94-4E77-BC44-0E52ED81C9ED}"/>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37;p13">
            <a:extLst>
              <a:ext uri="{FF2B5EF4-FFF2-40B4-BE49-F238E27FC236}">
                <a16:creationId xmlns:a16="http://schemas.microsoft.com/office/drawing/2014/main" id="{898A681A-9049-48EC-AC20-B02A235BEE62}"/>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581291397"/>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preserve="1">
  <p:cSld name="Divider 2">
    <p:spTree>
      <p:nvGrpSpPr>
        <p:cNvPr id="1" name=""/>
        <p:cNvGrpSpPr/>
        <p:nvPr/>
      </p:nvGrpSpPr>
      <p:grpSpPr>
        <a:xfrm>
          <a:off x="0" y="0"/>
          <a:ext cx="0" cy="0"/>
          <a:chOff x="0" y="0"/>
          <a:chExt cx="0" cy="0"/>
        </a:xfrm>
      </p:grpSpPr>
      <p:grpSp>
        <p:nvGrpSpPr>
          <p:cNvPr id="2" name="Google Shape;139;p14">
            <a:extLst>
              <a:ext uri="{FF2B5EF4-FFF2-40B4-BE49-F238E27FC236}">
                <a16:creationId xmlns:a16="http://schemas.microsoft.com/office/drawing/2014/main" id="{9D2BA477-7F0D-4122-86B6-375CE864B50F}"/>
              </a:ext>
            </a:extLst>
          </p:cNvPr>
          <p:cNvGrpSpPr/>
          <p:nvPr/>
        </p:nvGrpSpPr>
        <p:grpSpPr>
          <a:xfrm>
            <a:off x="0" y="5020349"/>
            <a:ext cx="12191996" cy="1837651"/>
            <a:chOff x="0" y="5020348"/>
            <a:chExt cx="12191996" cy="1837651"/>
          </a:xfrm>
        </p:grpSpPr>
        <p:sp>
          <p:nvSpPr>
            <p:cNvPr id="3" name="Google Shape;140;p14">
              <a:extLst>
                <a:ext uri="{FF2B5EF4-FFF2-40B4-BE49-F238E27FC236}">
                  <a16:creationId xmlns:a16="http://schemas.microsoft.com/office/drawing/2014/main" id="{17CFCAAA-57D4-4002-94F3-2ABE3B534D45}"/>
                </a:ext>
              </a:extLst>
            </p:cNvPr>
            <p:cNvSpPr/>
            <p:nvPr/>
          </p:nvSpPr>
          <p:spPr>
            <a:xfrm>
              <a:off x="0" y="5100267"/>
              <a:ext cx="7111371" cy="1757732"/>
            </a:xfrm>
            <a:custGeom>
              <a:avLst/>
              <a:gdLst>
                <a:gd name="f0" fmla="val w"/>
                <a:gd name="f1" fmla="val h"/>
                <a:gd name="f2" fmla="val 0"/>
                <a:gd name="f3" fmla="val 7111369"/>
                <a:gd name="f4" fmla="val 1757730"/>
                <a:gd name="f5" fmla="val 772954"/>
                <a:gd name="f6" fmla="val 2778"/>
                <a:gd name="f7" fmla="val 1769038"/>
                <a:gd name="f8" fmla="val 30799"/>
                <a:gd name="f9" fmla="val 2696750"/>
                <a:gd name="f10" fmla="val 267531"/>
                <a:gd name="f11" fmla="val 3590934"/>
                <a:gd name="f12" fmla="val 566046"/>
                <a:gd name="f13" fmla="val 4684008"/>
                <a:gd name="f14" fmla="val 930921"/>
                <a:gd name="f15" fmla="val 5690778"/>
                <a:gd name="f16" fmla="val 1324625"/>
                <a:gd name="f17" fmla="val 6700767"/>
                <a:gd name="f18" fmla="val 1636882"/>
                <a:gd name="f19" fmla="val 25690"/>
                <a:gd name="f20" fmla="val 2197"/>
                <a:gd name="f21" fmla="val 25414"/>
                <a:gd name="f22" fmla="val 114653"/>
                <a:gd name="f23" fmla="val 14905"/>
                <a:gd name="f24" fmla="val 227801"/>
                <a:gd name="f25" fmla="val 7857"/>
                <a:gd name="f26" fmla="val 341773"/>
                <a:gd name="f27" fmla="val 3976"/>
                <a:gd name="f28" fmla="val 486963"/>
                <a:gd name="f29" fmla="+- 0 0 968"/>
                <a:gd name="f30" fmla="val 630656"/>
                <a:gd name="f31" fmla="+- 0 0 1224"/>
                <a:gd name="f32" fmla="*/ f0 1 7111369"/>
                <a:gd name="f33" fmla="*/ f1 1 1757730"/>
                <a:gd name="f34" fmla="+- f4 0 f2"/>
                <a:gd name="f35" fmla="+- f3 0 f2"/>
                <a:gd name="f36" fmla="*/ f35 1 7111369"/>
                <a:gd name="f37" fmla="*/ f34 1 1757730"/>
                <a:gd name="f38" fmla="*/ f2 1 f36"/>
                <a:gd name="f39" fmla="*/ f3 1 f36"/>
                <a:gd name="f40" fmla="*/ f2 1 f37"/>
                <a:gd name="f41" fmla="*/ f4 1 f37"/>
                <a:gd name="f42" fmla="*/ f38 f32 1"/>
                <a:gd name="f43" fmla="*/ f39 f32 1"/>
                <a:gd name="f44" fmla="*/ f41 f33 1"/>
                <a:gd name="f45" fmla="*/ f40 f33 1"/>
              </a:gdLst>
              <a:ahLst/>
              <a:cxnLst>
                <a:cxn ang="3cd4">
                  <a:pos x="hc" y="t"/>
                </a:cxn>
                <a:cxn ang="0">
                  <a:pos x="r" y="vc"/>
                </a:cxn>
                <a:cxn ang="cd4">
                  <a:pos x="hc" y="b"/>
                </a:cxn>
                <a:cxn ang="cd2">
                  <a:pos x="l" y="vc"/>
                </a:cxn>
              </a:cxnLst>
              <a:rect l="f42" t="f45" r="f43" b="f44"/>
              <a:pathLst>
                <a:path w="7111369" h="1757730">
                  <a:moveTo>
                    <a:pt x="f5" y="f6"/>
                  </a:moveTo>
                  <a:cubicBezTo>
                    <a:pt x="f7" y="f8"/>
                    <a:pt x="f9" y="f10"/>
                    <a:pt x="f11" y="f12"/>
                  </a:cubicBezTo>
                  <a:cubicBezTo>
                    <a:pt x="f13" y="f14"/>
                    <a:pt x="f15" y="f16"/>
                    <a:pt x="f17" y="f18"/>
                  </a:cubicBezTo>
                  <a:lnTo>
                    <a:pt x="f3" y="f4"/>
                  </a:lnTo>
                  <a:lnTo>
                    <a:pt x="f2" y="f4"/>
                  </a:lnTo>
                  <a:lnTo>
                    <a:pt x="f2" y="f19"/>
                  </a:lnTo>
                  <a:lnTo>
                    <a:pt x="f20" y="f21"/>
                  </a:lnTo>
                  <a:cubicBezTo>
                    <a:pt x="f22" y="f23"/>
                    <a:pt x="f24" y="f25"/>
                    <a:pt x="f26" y="f27"/>
                  </a:cubicBezTo>
                  <a:cubicBezTo>
                    <a:pt x="f28" y="f29"/>
                    <a:pt x="f30" y="f31"/>
                    <a:pt x="f5" y="f6"/>
                  </a:cubicBezTo>
                  <a:close/>
                </a:path>
              </a:pathLst>
            </a:custGeom>
            <a:solidFill>
              <a:srgbClr val="FFFFFF"/>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4" name="Google Shape;141;p14">
              <a:extLst>
                <a:ext uri="{FF2B5EF4-FFF2-40B4-BE49-F238E27FC236}">
                  <a16:creationId xmlns:a16="http://schemas.microsoft.com/office/drawing/2014/main" id="{382B0B42-5BCA-45AD-B081-ECB32EE8C25C}"/>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5" name="Google Shape;142;p14">
              <a:extLst>
                <a:ext uri="{FF2B5EF4-FFF2-40B4-BE49-F238E27FC236}">
                  <a16:creationId xmlns:a16="http://schemas.microsoft.com/office/drawing/2014/main" id="{1810F99C-C333-4E15-8AA2-24A60F24F2B9}"/>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6" name="Google Shape;143;p14">
              <a:extLst>
                <a:ext uri="{FF2B5EF4-FFF2-40B4-BE49-F238E27FC236}">
                  <a16:creationId xmlns:a16="http://schemas.microsoft.com/office/drawing/2014/main" id="{C6570371-D339-4811-9C44-E5CEC87F698D}"/>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313291" y="5563584"/>
              <a:ext cx="2025313" cy="911940"/>
            </a:xfrm>
            <a:prstGeom prst="rect">
              <a:avLst/>
            </a:prstGeom>
            <a:noFill/>
            <a:ln cap="flat">
              <a:noFill/>
            </a:ln>
          </p:spPr>
        </p:pic>
      </p:grpSp>
      <p:sp>
        <p:nvSpPr>
          <p:cNvPr id="7" name="Google Shape;144;p14">
            <a:extLst>
              <a:ext uri="{FF2B5EF4-FFF2-40B4-BE49-F238E27FC236}">
                <a16:creationId xmlns:a16="http://schemas.microsoft.com/office/drawing/2014/main" id="{21EA09CF-6C67-42AE-8CA9-1855C9C369F3}"/>
              </a:ext>
            </a:extLst>
          </p:cNvPr>
          <p:cNvSpPr txBox="1">
            <a:spLocks noGrp="1"/>
          </p:cNvSpPr>
          <p:nvPr>
            <p:ph type="title"/>
          </p:nvPr>
        </p:nvSpPr>
        <p:spPr>
          <a:xfrm>
            <a:off x="1413305" y="701748"/>
            <a:ext cx="9365376" cy="2014679"/>
          </a:xfrm>
        </p:spPr>
        <p:txBody>
          <a:bodyPr anchor="b"/>
          <a:lstStyle>
            <a:lvl1pPr>
              <a:defRPr/>
            </a:lvl1pPr>
          </a:lstStyle>
          <a:p>
            <a:pPr lvl="0"/>
            <a:endParaRPr lang="en-US"/>
          </a:p>
        </p:txBody>
      </p:sp>
      <p:sp>
        <p:nvSpPr>
          <p:cNvPr id="8" name="Google Shape;145;p14">
            <a:extLst>
              <a:ext uri="{FF2B5EF4-FFF2-40B4-BE49-F238E27FC236}">
                <a16:creationId xmlns:a16="http://schemas.microsoft.com/office/drawing/2014/main" id="{CBEDBF9C-93A7-4917-BE0B-E3E0B453AA6E}"/>
              </a:ext>
            </a:extLst>
          </p:cNvPr>
          <p:cNvSpPr txBox="1">
            <a:spLocks noGrp="1"/>
          </p:cNvSpPr>
          <p:nvPr>
            <p:ph type="subTitle" idx="4294967295"/>
          </p:nvPr>
        </p:nvSpPr>
        <p:spPr>
          <a:xfrm>
            <a:off x="1413305" y="3081637"/>
            <a:ext cx="9365376" cy="986564"/>
          </a:xfrm>
        </p:spPr>
        <p:txBody>
          <a:bodyPr/>
          <a:lstStyle>
            <a:lvl1pPr>
              <a:buNone/>
              <a:defRPr/>
            </a:lvl1pPr>
          </a:lstStyle>
          <a:p>
            <a:pPr lvl="0"/>
            <a:endParaRPr lang="en-US"/>
          </a:p>
        </p:txBody>
      </p:sp>
    </p:spTree>
    <p:extLst>
      <p:ext uri="{BB962C8B-B14F-4D97-AF65-F5344CB8AC3E}">
        <p14:creationId xmlns:p14="http://schemas.microsoft.com/office/powerpoint/2010/main" val="2638686123"/>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preserve="1">
  <p:cSld name="Title and Content 7">
    <p:spTree>
      <p:nvGrpSpPr>
        <p:cNvPr id="1" name=""/>
        <p:cNvGrpSpPr/>
        <p:nvPr/>
      </p:nvGrpSpPr>
      <p:grpSpPr>
        <a:xfrm>
          <a:off x="0" y="0"/>
          <a:ext cx="0" cy="0"/>
          <a:chOff x="0" y="0"/>
          <a:chExt cx="0" cy="0"/>
        </a:xfrm>
      </p:grpSpPr>
      <p:grpSp>
        <p:nvGrpSpPr>
          <p:cNvPr id="2" name="Google Shape;158;p16">
            <a:extLst>
              <a:ext uri="{FF2B5EF4-FFF2-40B4-BE49-F238E27FC236}">
                <a16:creationId xmlns:a16="http://schemas.microsoft.com/office/drawing/2014/main" id="{FEC84C70-B2C9-436F-A6F3-28043D1927AA}"/>
              </a:ext>
            </a:extLst>
          </p:cNvPr>
          <p:cNvGrpSpPr/>
          <p:nvPr/>
        </p:nvGrpSpPr>
        <p:grpSpPr>
          <a:xfrm>
            <a:off x="7191545" y="0"/>
            <a:ext cx="5000460" cy="1425988"/>
            <a:chOff x="7191545" y="0"/>
            <a:chExt cx="5000460" cy="1425988"/>
          </a:xfrm>
        </p:grpSpPr>
        <p:pic>
          <p:nvPicPr>
            <p:cNvPr id="3" name="Google Shape;159;p16">
              <a:extLst>
                <a:ext uri="{FF2B5EF4-FFF2-40B4-BE49-F238E27FC236}">
                  <a16:creationId xmlns:a16="http://schemas.microsoft.com/office/drawing/2014/main" id="{F8EE3C34-F7BF-4C88-8804-9E0D7377C235}"/>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60;p16">
              <a:extLst>
                <a:ext uri="{FF2B5EF4-FFF2-40B4-BE49-F238E27FC236}">
                  <a16:creationId xmlns:a16="http://schemas.microsoft.com/office/drawing/2014/main" id="{86832BA6-298F-4CB5-9232-7DC7169EC37B}"/>
                </a:ext>
              </a:extLst>
            </p:cNvPr>
            <p:cNvGrpSpPr/>
            <p:nvPr/>
          </p:nvGrpSpPr>
          <p:grpSpPr>
            <a:xfrm>
              <a:off x="7191545" y="0"/>
              <a:ext cx="5000460" cy="1425988"/>
              <a:chOff x="7191545" y="0"/>
              <a:chExt cx="5000460" cy="1425988"/>
            </a:xfrm>
          </p:grpSpPr>
          <p:sp>
            <p:nvSpPr>
              <p:cNvPr id="5" name="Google Shape;161;p16">
                <a:extLst>
                  <a:ext uri="{FF2B5EF4-FFF2-40B4-BE49-F238E27FC236}">
                    <a16:creationId xmlns:a16="http://schemas.microsoft.com/office/drawing/2014/main" id="{3861C6DD-7A1E-441B-92E4-FA9AECFFB1AB}"/>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62;p16">
                <a:extLst>
                  <a:ext uri="{FF2B5EF4-FFF2-40B4-BE49-F238E27FC236}">
                    <a16:creationId xmlns:a16="http://schemas.microsoft.com/office/drawing/2014/main" id="{9A4778F6-23CF-4FE2-957E-928BF4DEEF81}"/>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63;p16">
            <a:extLst>
              <a:ext uri="{FF2B5EF4-FFF2-40B4-BE49-F238E27FC236}">
                <a16:creationId xmlns:a16="http://schemas.microsoft.com/office/drawing/2014/main" id="{7FAD5514-3E4D-435D-BFE2-44F046A0F0CD}"/>
              </a:ext>
            </a:extLst>
          </p:cNvPr>
          <p:cNvSpPr txBox="1">
            <a:spLocks noGrp="1"/>
          </p:cNvSpPr>
          <p:nvPr>
            <p:ph type="title"/>
          </p:nvPr>
        </p:nvSpPr>
        <p:spPr/>
        <p:txBody>
          <a:bodyPr/>
          <a:lstStyle>
            <a:lvl1pPr>
              <a:defRPr/>
            </a:lvl1pPr>
          </a:lstStyle>
          <a:p>
            <a:pPr lvl="0"/>
            <a:endParaRPr lang="en-US"/>
          </a:p>
        </p:txBody>
      </p:sp>
      <p:sp>
        <p:nvSpPr>
          <p:cNvPr id="8" name="Google Shape;164;p16">
            <a:extLst>
              <a:ext uri="{FF2B5EF4-FFF2-40B4-BE49-F238E27FC236}">
                <a16:creationId xmlns:a16="http://schemas.microsoft.com/office/drawing/2014/main" id="{C673D2AA-D52B-455F-A45B-34811A039565}"/>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65;p16">
            <a:extLst>
              <a:ext uri="{FF2B5EF4-FFF2-40B4-BE49-F238E27FC236}">
                <a16:creationId xmlns:a16="http://schemas.microsoft.com/office/drawing/2014/main" id="{0B21F926-C876-4401-B669-9A3F99F366F9}"/>
              </a:ext>
            </a:extLst>
          </p:cNvPr>
          <p:cNvSpPr txBox="1">
            <a:spLocks noGrp="1"/>
          </p:cNvSpPr>
          <p:nvPr>
            <p:ph type="sldNum" sz="quarter" idx="8"/>
          </p:nvPr>
        </p:nvSpPr>
        <p:spPr/>
        <p:txBody>
          <a:bodyPr/>
          <a:lstStyle>
            <a:lvl1pPr>
              <a:defRPr>
                <a:solidFill>
                  <a:srgbClr val="AEB3B7"/>
                </a:solidFill>
              </a:defRPr>
            </a:lvl1pPr>
          </a:lstStyle>
          <a:p>
            <a:pPr lvl="0"/>
            <a:fld id="{F821EB0D-E13B-4C86-8E39-2E405F8F5AFC}" type="slidenum">
              <a:t>‹#›</a:t>
            </a:fld>
            <a:endParaRPr lang="en-US"/>
          </a:p>
        </p:txBody>
      </p:sp>
      <p:cxnSp>
        <p:nvCxnSpPr>
          <p:cNvPr id="10" name="Google Shape;166;p16">
            <a:extLst>
              <a:ext uri="{FF2B5EF4-FFF2-40B4-BE49-F238E27FC236}">
                <a16:creationId xmlns:a16="http://schemas.microsoft.com/office/drawing/2014/main" id="{1AA72EAF-87E3-420D-B8EB-5861EB7C695D}"/>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67;p16">
            <a:extLst>
              <a:ext uri="{FF2B5EF4-FFF2-40B4-BE49-F238E27FC236}">
                <a16:creationId xmlns:a16="http://schemas.microsoft.com/office/drawing/2014/main" id="{A4C845B0-5252-4ECD-AB80-CF346F56B2D9}"/>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2331784865"/>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2211"/>
        <p:cNvGrpSpPr/>
        <p:nvPr/>
      </p:nvGrpSpPr>
      <p:grpSpPr>
        <a:xfrm>
          <a:off x="0" y="0"/>
          <a:ext cx="0" cy="0"/>
          <a:chOff x="0" y="0"/>
          <a:chExt cx="0" cy="0"/>
        </a:xfrm>
      </p:grpSpPr>
      <p:sp>
        <p:nvSpPr>
          <p:cNvPr id="12212" name="Google Shape;12212;p93"/>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3" name="Google Shape;12213;p93"/>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4" name="Google Shape;12214;p93"/>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322075093"/>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2215"/>
        <p:cNvGrpSpPr/>
        <p:nvPr/>
      </p:nvGrpSpPr>
      <p:grpSpPr>
        <a:xfrm>
          <a:off x="0" y="0"/>
          <a:ext cx="0" cy="0"/>
          <a:chOff x="0" y="0"/>
          <a:chExt cx="0" cy="0"/>
        </a:xfrm>
      </p:grpSpPr>
      <p:sp>
        <p:nvSpPr>
          <p:cNvPr id="12216" name="Google Shape;12216;p120"/>
          <p:cNvSpPr txBox="1">
            <a:spLocks noGrp="1"/>
          </p:cNvSpPr>
          <p:nvPr>
            <p:ph type="ctrTitle"/>
          </p:nvPr>
        </p:nvSpPr>
        <p:spPr>
          <a:xfrm>
            <a:off x="457200" y="1420283"/>
            <a:ext cx="5181600" cy="980017"/>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7" name="Google Shape;12217;p120"/>
          <p:cNvSpPr txBox="1">
            <a:spLocks noGrp="1"/>
          </p:cNvSpPr>
          <p:nvPr>
            <p:ph type="subTitle" idx="1"/>
          </p:nvPr>
        </p:nvSpPr>
        <p:spPr>
          <a:xfrm>
            <a:off x="914400" y="2590800"/>
            <a:ext cx="4267200" cy="1168400"/>
          </a:xfrm>
          <a:prstGeom prst="rect">
            <a:avLst/>
          </a:prstGeom>
          <a:noFill/>
          <a:ln>
            <a:noFill/>
          </a:ln>
        </p:spPr>
        <p:txBody>
          <a:bodyPr spcFirstLastPara="1" wrap="square" lIns="91425" tIns="45700" rIns="91425" bIns="45700" anchor="t" anchorCtr="0">
            <a:normAutofit/>
          </a:bodyPr>
          <a:lstStyle>
            <a:lvl1pPr lvl="0" algn="ctr">
              <a:lnSpc>
                <a:spcPct val="100000"/>
              </a:lnSpc>
              <a:spcBef>
                <a:spcPts val="427"/>
              </a:spcBef>
              <a:spcAft>
                <a:spcPts val="0"/>
              </a:spcAft>
              <a:buClr>
                <a:srgbClr val="888888"/>
              </a:buClr>
              <a:buSzPts val="3200"/>
              <a:buNone/>
              <a:defRPr>
                <a:solidFill>
                  <a:srgbClr val="888888"/>
                </a:solidFill>
              </a:defRPr>
            </a:lvl1pPr>
            <a:lvl2pPr lvl="1" algn="ctr">
              <a:lnSpc>
                <a:spcPct val="100000"/>
              </a:lnSpc>
              <a:spcBef>
                <a:spcPts val="373"/>
              </a:spcBef>
              <a:spcAft>
                <a:spcPts val="0"/>
              </a:spcAft>
              <a:buClr>
                <a:srgbClr val="888888"/>
              </a:buClr>
              <a:buSzPts val="2800"/>
              <a:buNone/>
              <a:defRPr>
                <a:solidFill>
                  <a:srgbClr val="888888"/>
                </a:solidFill>
              </a:defRPr>
            </a:lvl2pPr>
            <a:lvl3pPr lvl="2" algn="ctr">
              <a:lnSpc>
                <a:spcPct val="100000"/>
              </a:lnSpc>
              <a:spcBef>
                <a:spcPts val="320"/>
              </a:spcBef>
              <a:spcAft>
                <a:spcPts val="0"/>
              </a:spcAft>
              <a:buClr>
                <a:srgbClr val="888888"/>
              </a:buClr>
              <a:buSzPts val="2400"/>
              <a:buNone/>
              <a:defRPr>
                <a:solidFill>
                  <a:srgbClr val="888888"/>
                </a:solidFill>
              </a:defRPr>
            </a:lvl3pPr>
            <a:lvl4pPr lvl="3" algn="ctr">
              <a:lnSpc>
                <a:spcPct val="100000"/>
              </a:lnSpc>
              <a:spcBef>
                <a:spcPts val="267"/>
              </a:spcBef>
              <a:spcAft>
                <a:spcPts val="0"/>
              </a:spcAft>
              <a:buClr>
                <a:srgbClr val="888888"/>
              </a:buClr>
              <a:buSzPts val="2000"/>
              <a:buNone/>
              <a:defRPr>
                <a:solidFill>
                  <a:srgbClr val="888888"/>
                </a:solidFill>
              </a:defRPr>
            </a:lvl4pPr>
            <a:lvl5pPr lvl="4" algn="ctr">
              <a:lnSpc>
                <a:spcPct val="100000"/>
              </a:lnSpc>
              <a:spcBef>
                <a:spcPts val="267"/>
              </a:spcBef>
              <a:spcAft>
                <a:spcPts val="0"/>
              </a:spcAft>
              <a:buClr>
                <a:srgbClr val="888888"/>
              </a:buClr>
              <a:buSzPts val="2000"/>
              <a:buNone/>
              <a:defRPr>
                <a:solidFill>
                  <a:srgbClr val="888888"/>
                </a:solidFill>
              </a:defRPr>
            </a:lvl5pPr>
            <a:lvl6pPr lvl="5" algn="ctr">
              <a:lnSpc>
                <a:spcPct val="100000"/>
              </a:lnSpc>
              <a:spcBef>
                <a:spcPts val="267"/>
              </a:spcBef>
              <a:spcAft>
                <a:spcPts val="0"/>
              </a:spcAft>
              <a:buClr>
                <a:srgbClr val="888888"/>
              </a:buClr>
              <a:buSzPts val="2000"/>
              <a:buNone/>
              <a:defRPr>
                <a:solidFill>
                  <a:srgbClr val="888888"/>
                </a:solidFill>
              </a:defRPr>
            </a:lvl6pPr>
            <a:lvl7pPr lvl="6" algn="ctr">
              <a:lnSpc>
                <a:spcPct val="100000"/>
              </a:lnSpc>
              <a:spcBef>
                <a:spcPts val="267"/>
              </a:spcBef>
              <a:spcAft>
                <a:spcPts val="0"/>
              </a:spcAft>
              <a:buClr>
                <a:srgbClr val="888888"/>
              </a:buClr>
              <a:buSzPts val="2000"/>
              <a:buNone/>
              <a:defRPr>
                <a:solidFill>
                  <a:srgbClr val="888888"/>
                </a:solidFill>
              </a:defRPr>
            </a:lvl7pPr>
            <a:lvl8pPr lvl="7" algn="ctr">
              <a:lnSpc>
                <a:spcPct val="100000"/>
              </a:lnSpc>
              <a:spcBef>
                <a:spcPts val="267"/>
              </a:spcBef>
              <a:spcAft>
                <a:spcPts val="0"/>
              </a:spcAft>
              <a:buClr>
                <a:srgbClr val="888888"/>
              </a:buClr>
              <a:buSzPts val="2000"/>
              <a:buNone/>
              <a:defRPr>
                <a:solidFill>
                  <a:srgbClr val="888888"/>
                </a:solidFill>
              </a:defRPr>
            </a:lvl8pPr>
            <a:lvl9pPr lvl="8" algn="ctr">
              <a:lnSpc>
                <a:spcPct val="100000"/>
              </a:lnSpc>
              <a:spcBef>
                <a:spcPts val="267"/>
              </a:spcBef>
              <a:spcAft>
                <a:spcPts val="0"/>
              </a:spcAft>
              <a:buClr>
                <a:srgbClr val="888888"/>
              </a:buClr>
              <a:buSzPts val="2000"/>
              <a:buNone/>
              <a:defRPr>
                <a:solidFill>
                  <a:srgbClr val="888888"/>
                </a:solidFill>
              </a:defRPr>
            </a:lvl9pPr>
          </a:lstStyle>
          <a:p>
            <a:endParaRPr/>
          </a:p>
        </p:txBody>
      </p:sp>
      <p:sp>
        <p:nvSpPr>
          <p:cNvPr id="12218" name="Google Shape;12218;p120"/>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9" name="Google Shape;12219;p120"/>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0" name="Google Shape;12220;p120"/>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100312447"/>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12221"/>
        <p:cNvGrpSpPr/>
        <p:nvPr/>
      </p:nvGrpSpPr>
      <p:grpSpPr>
        <a:xfrm>
          <a:off x="0" y="0"/>
          <a:ext cx="0" cy="0"/>
          <a:chOff x="0" y="0"/>
          <a:chExt cx="0" cy="0"/>
        </a:xfrm>
      </p:grpSpPr>
      <p:sp>
        <p:nvSpPr>
          <p:cNvPr id="12222" name="Google Shape;12222;p121"/>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3" name="Google Shape;12223;p121"/>
          <p:cNvSpPr txBox="1">
            <a:spLocks noGrp="1"/>
          </p:cNvSpPr>
          <p:nvPr>
            <p:ph type="body" idx="1"/>
          </p:nvPr>
        </p:nvSpPr>
        <p:spPr>
          <a:xfrm>
            <a:off x="304800" y="1066800"/>
            <a:ext cx="5486400" cy="3017309"/>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2224" name="Google Shape;12224;p121"/>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5" name="Google Shape;12225;p121"/>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6" name="Google Shape;12226;p121"/>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304544977"/>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2227"/>
        <p:cNvGrpSpPr/>
        <p:nvPr/>
      </p:nvGrpSpPr>
      <p:grpSpPr>
        <a:xfrm>
          <a:off x="0" y="0"/>
          <a:ext cx="0" cy="0"/>
          <a:chOff x="0" y="0"/>
          <a:chExt cx="0" cy="0"/>
        </a:xfrm>
      </p:grpSpPr>
      <p:sp>
        <p:nvSpPr>
          <p:cNvPr id="12228" name="Google Shape;12228;p122"/>
          <p:cNvSpPr txBox="1">
            <a:spLocks noGrp="1"/>
          </p:cNvSpPr>
          <p:nvPr>
            <p:ph type="title"/>
          </p:nvPr>
        </p:nvSpPr>
        <p:spPr>
          <a:xfrm>
            <a:off x="481542" y="2937934"/>
            <a:ext cx="5181600" cy="908050"/>
          </a:xfrm>
          <a:prstGeom prst="rect">
            <a:avLst/>
          </a:prstGeom>
          <a:noFill/>
          <a:ln>
            <a:noFill/>
          </a:ln>
        </p:spPr>
        <p:txBody>
          <a:bodyPr spcFirstLastPara="1" wrap="square" lIns="91425" tIns="45700" rIns="91425" bIns="45700" anchor="t" anchorCtr="0">
            <a:normAutofit/>
          </a:bodyPr>
          <a:lstStyle>
            <a:lvl1pPr lvl="0" algn="l">
              <a:lnSpc>
                <a:spcPct val="100000"/>
              </a:lnSpc>
              <a:spcBef>
                <a:spcPts val="0"/>
              </a:spcBef>
              <a:spcAft>
                <a:spcPts val="0"/>
              </a:spcAft>
              <a:buClr>
                <a:schemeClr val="dk1"/>
              </a:buClr>
              <a:buSzPts val="4000"/>
              <a:buFont typeface="Calibri"/>
              <a:buNone/>
              <a:defRPr sz="2667"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9" name="Google Shape;12229;p122"/>
          <p:cNvSpPr txBox="1">
            <a:spLocks noGrp="1"/>
          </p:cNvSpPr>
          <p:nvPr>
            <p:ph type="body" idx="1"/>
          </p:nvPr>
        </p:nvSpPr>
        <p:spPr>
          <a:xfrm>
            <a:off x="481542" y="1937809"/>
            <a:ext cx="5181600" cy="1000125"/>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267"/>
              </a:spcBef>
              <a:spcAft>
                <a:spcPts val="0"/>
              </a:spcAft>
              <a:buClr>
                <a:srgbClr val="888888"/>
              </a:buClr>
              <a:buSzPts val="2000"/>
              <a:buNone/>
              <a:defRPr sz="1333">
                <a:solidFill>
                  <a:srgbClr val="888888"/>
                </a:solidFill>
              </a:defRPr>
            </a:lvl1pPr>
            <a:lvl2pPr marL="609630" lvl="1" indent="-152408" algn="l">
              <a:lnSpc>
                <a:spcPct val="100000"/>
              </a:lnSpc>
              <a:spcBef>
                <a:spcPts val="240"/>
              </a:spcBef>
              <a:spcAft>
                <a:spcPts val="0"/>
              </a:spcAft>
              <a:buClr>
                <a:srgbClr val="888888"/>
              </a:buClr>
              <a:buSzPts val="1800"/>
              <a:buNone/>
              <a:defRPr sz="1200">
                <a:solidFill>
                  <a:srgbClr val="888888"/>
                </a:solidFill>
              </a:defRPr>
            </a:lvl2pPr>
            <a:lvl3pPr marL="914446" lvl="2" indent="-152408" algn="l">
              <a:lnSpc>
                <a:spcPct val="100000"/>
              </a:lnSpc>
              <a:spcBef>
                <a:spcPts val="213"/>
              </a:spcBef>
              <a:spcAft>
                <a:spcPts val="0"/>
              </a:spcAft>
              <a:buClr>
                <a:srgbClr val="888888"/>
              </a:buClr>
              <a:buSzPts val="1600"/>
              <a:buNone/>
              <a:defRPr sz="1067">
                <a:solidFill>
                  <a:srgbClr val="888888"/>
                </a:solidFill>
              </a:defRPr>
            </a:lvl3pPr>
            <a:lvl4pPr marL="1219261" lvl="3" indent="-152408" algn="l">
              <a:lnSpc>
                <a:spcPct val="100000"/>
              </a:lnSpc>
              <a:spcBef>
                <a:spcPts val="187"/>
              </a:spcBef>
              <a:spcAft>
                <a:spcPts val="0"/>
              </a:spcAft>
              <a:buClr>
                <a:srgbClr val="888888"/>
              </a:buClr>
              <a:buSzPts val="1400"/>
              <a:buNone/>
              <a:defRPr sz="933">
                <a:solidFill>
                  <a:srgbClr val="888888"/>
                </a:solidFill>
              </a:defRPr>
            </a:lvl4pPr>
            <a:lvl5pPr marL="1524076" lvl="4" indent="-152408" algn="l">
              <a:lnSpc>
                <a:spcPct val="100000"/>
              </a:lnSpc>
              <a:spcBef>
                <a:spcPts val="187"/>
              </a:spcBef>
              <a:spcAft>
                <a:spcPts val="0"/>
              </a:spcAft>
              <a:buClr>
                <a:srgbClr val="888888"/>
              </a:buClr>
              <a:buSzPts val="1400"/>
              <a:buNone/>
              <a:defRPr sz="933">
                <a:solidFill>
                  <a:srgbClr val="888888"/>
                </a:solidFill>
              </a:defRPr>
            </a:lvl5pPr>
            <a:lvl6pPr marL="1828891" lvl="5" indent="-152408" algn="l">
              <a:lnSpc>
                <a:spcPct val="100000"/>
              </a:lnSpc>
              <a:spcBef>
                <a:spcPts val="187"/>
              </a:spcBef>
              <a:spcAft>
                <a:spcPts val="0"/>
              </a:spcAft>
              <a:buClr>
                <a:srgbClr val="888888"/>
              </a:buClr>
              <a:buSzPts val="1400"/>
              <a:buNone/>
              <a:defRPr sz="933">
                <a:solidFill>
                  <a:srgbClr val="888888"/>
                </a:solidFill>
              </a:defRPr>
            </a:lvl6pPr>
            <a:lvl7pPr marL="2133707" lvl="6" indent="-152408" algn="l">
              <a:lnSpc>
                <a:spcPct val="100000"/>
              </a:lnSpc>
              <a:spcBef>
                <a:spcPts val="187"/>
              </a:spcBef>
              <a:spcAft>
                <a:spcPts val="0"/>
              </a:spcAft>
              <a:buClr>
                <a:srgbClr val="888888"/>
              </a:buClr>
              <a:buSzPts val="1400"/>
              <a:buNone/>
              <a:defRPr sz="933">
                <a:solidFill>
                  <a:srgbClr val="888888"/>
                </a:solidFill>
              </a:defRPr>
            </a:lvl7pPr>
            <a:lvl8pPr marL="2438522" lvl="7" indent="-152408" algn="l">
              <a:lnSpc>
                <a:spcPct val="100000"/>
              </a:lnSpc>
              <a:spcBef>
                <a:spcPts val="187"/>
              </a:spcBef>
              <a:spcAft>
                <a:spcPts val="0"/>
              </a:spcAft>
              <a:buClr>
                <a:srgbClr val="888888"/>
              </a:buClr>
              <a:buSzPts val="1400"/>
              <a:buNone/>
              <a:defRPr sz="933">
                <a:solidFill>
                  <a:srgbClr val="888888"/>
                </a:solidFill>
              </a:defRPr>
            </a:lvl8pPr>
            <a:lvl9pPr marL="2743337" lvl="8" indent="-152408" algn="l">
              <a:lnSpc>
                <a:spcPct val="100000"/>
              </a:lnSpc>
              <a:spcBef>
                <a:spcPts val="187"/>
              </a:spcBef>
              <a:spcAft>
                <a:spcPts val="0"/>
              </a:spcAft>
              <a:buClr>
                <a:srgbClr val="888888"/>
              </a:buClr>
              <a:buSzPts val="1400"/>
              <a:buNone/>
              <a:defRPr sz="933">
                <a:solidFill>
                  <a:srgbClr val="888888"/>
                </a:solidFill>
              </a:defRPr>
            </a:lvl9pPr>
          </a:lstStyle>
          <a:p>
            <a:endParaRPr/>
          </a:p>
        </p:txBody>
      </p:sp>
      <p:sp>
        <p:nvSpPr>
          <p:cNvPr id="12230" name="Google Shape;12230;p122"/>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1" name="Google Shape;12231;p122"/>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2" name="Google Shape;12232;p122"/>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472441639"/>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12233"/>
        <p:cNvGrpSpPr/>
        <p:nvPr/>
      </p:nvGrpSpPr>
      <p:grpSpPr>
        <a:xfrm>
          <a:off x="0" y="0"/>
          <a:ext cx="0" cy="0"/>
          <a:chOff x="0" y="0"/>
          <a:chExt cx="0" cy="0"/>
        </a:xfrm>
      </p:grpSpPr>
      <p:sp>
        <p:nvSpPr>
          <p:cNvPr id="12234" name="Google Shape;12234;p123"/>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5" name="Google Shape;12235;p123"/>
          <p:cNvSpPr txBox="1">
            <a:spLocks noGrp="1"/>
          </p:cNvSpPr>
          <p:nvPr>
            <p:ph type="body" idx="1"/>
          </p:nvPr>
        </p:nvSpPr>
        <p:spPr>
          <a:xfrm>
            <a:off x="304800" y="1066800"/>
            <a:ext cx="2692400" cy="3017309"/>
          </a:xfrm>
          <a:prstGeom prst="rect">
            <a:avLst/>
          </a:prstGeom>
          <a:noFill/>
          <a:ln>
            <a:noFill/>
          </a:ln>
        </p:spPr>
        <p:txBody>
          <a:bodyPr spcFirstLastPara="1" wrap="square" lIns="91425" tIns="45700" rIns="91425" bIns="45700" anchor="t" anchorCtr="0">
            <a:normAutofit/>
          </a:bodyPr>
          <a:lstStyle>
            <a:lvl1pPr marL="304815" lvl="0" indent="-270947" algn="l">
              <a:lnSpc>
                <a:spcPct val="100000"/>
              </a:lnSpc>
              <a:spcBef>
                <a:spcPts val="373"/>
              </a:spcBef>
              <a:spcAft>
                <a:spcPts val="0"/>
              </a:spcAft>
              <a:buClr>
                <a:schemeClr val="dk1"/>
              </a:buClr>
              <a:buSzPts val="2800"/>
              <a:buChar char="•"/>
              <a:defRPr sz="1867"/>
            </a:lvl1pPr>
            <a:lvl2pPr marL="609630" lvl="1" indent="-254013" algn="l">
              <a:lnSpc>
                <a:spcPct val="100000"/>
              </a:lnSpc>
              <a:spcBef>
                <a:spcPts val="320"/>
              </a:spcBef>
              <a:spcAft>
                <a:spcPts val="0"/>
              </a:spcAft>
              <a:buClr>
                <a:schemeClr val="dk1"/>
              </a:buClr>
              <a:buSzPts val="2400"/>
              <a:buChar char="–"/>
              <a:defRPr sz="1600"/>
            </a:lvl2pPr>
            <a:lvl3pPr marL="914446" lvl="2" indent="-237079" algn="l">
              <a:lnSpc>
                <a:spcPct val="100000"/>
              </a:lnSpc>
              <a:spcBef>
                <a:spcPts val="267"/>
              </a:spcBef>
              <a:spcAft>
                <a:spcPts val="0"/>
              </a:spcAft>
              <a:buClr>
                <a:schemeClr val="dk1"/>
              </a:buClr>
              <a:buSzPts val="2000"/>
              <a:buChar char="•"/>
              <a:defRPr sz="1333"/>
            </a:lvl3pPr>
            <a:lvl4pPr marL="1219261" lvl="3" indent="-228611" algn="l">
              <a:lnSpc>
                <a:spcPct val="100000"/>
              </a:lnSpc>
              <a:spcBef>
                <a:spcPts val="240"/>
              </a:spcBef>
              <a:spcAft>
                <a:spcPts val="0"/>
              </a:spcAft>
              <a:buClr>
                <a:schemeClr val="dk1"/>
              </a:buClr>
              <a:buSzPts val="1800"/>
              <a:buChar char="–"/>
              <a:defRPr sz="1200"/>
            </a:lvl4pPr>
            <a:lvl5pPr marL="1524076" lvl="4" indent="-228611" algn="l">
              <a:lnSpc>
                <a:spcPct val="100000"/>
              </a:lnSpc>
              <a:spcBef>
                <a:spcPts val="240"/>
              </a:spcBef>
              <a:spcAft>
                <a:spcPts val="0"/>
              </a:spcAft>
              <a:buClr>
                <a:schemeClr val="dk1"/>
              </a:buClr>
              <a:buSzPts val="1800"/>
              <a:buChar char="»"/>
              <a:defRPr sz="1200"/>
            </a:lvl5pPr>
            <a:lvl6pPr marL="1828891" lvl="5" indent="-228611" algn="l">
              <a:lnSpc>
                <a:spcPct val="100000"/>
              </a:lnSpc>
              <a:spcBef>
                <a:spcPts val="240"/>
              </a:spcBef>
              <a:spcAft>
                <a:spcPts val="0"/>
              </a:spcAft>
              <a:buClr>
                <a:schemeClr val="dk1"/>
              </a:buClr>
              <a:buSzPts val="1800"/>
              <a:buChar char="•"/>
              <a:defRPr sz="1200"/>
            </a:lvl6pPr>
            <a:lvl7pPr marL="2133707" lvl="6" indent="-228611" algn="l">
              <a:lnSpc>
                <a:spcPct val="100000"/>
              </a:lnSpc>
              <a:spcBef>
                <a:spcPts val="240"/>
              </a:spcBef>
              <a:spcAft>
                <a:spcPts val="0"/>
              </a:spcAft>
              <a:buClr>
                <a:schemeClr val="dk1"/>
              </a:buClr>
              <a:buSzPts val="1800"/>
              <a:buChar char="•"/>
              <a:defRPr sz="1200"/>
            </a:lvl7pPr>
            <a:lvl8pPr marL="2438522" lvl="7" indent="-228611" algn="l">
              <a:lnSpc>
                <a:spcPct val="100000"/>
              </a:lnSpc>
              <a:spcBef>
                <a:spcPts val="240"/>
              </a:spcBef>
              <a:spcAft>
                <a:spcPts val="0"/>
              </a:spcAft>
              <a:buClr>
                <a:schemeClr val="dk1"/>
              </a:buClr>
              <a:buSzPts val="1800"/>
              <a:buChar char="•"/>
              <a:defRPr sz="1200"/>
            </a:lvl8pPr>
            <a:lvl9pPr marL="2743337" lvl="8" indent="-228611" algn="l">
              <a:lnSpc>
                <a:spcPct val="100000"/>
              </a:lnSpc>
              <a:spcBef>
                <a:spcPts val="240"/>
              </a:spcBef>
              <a:spcAft>
                <a:spcPts val="0"/>
              </a:spcAft>
              <a:buClr>
                <a:schemeClr val="dk1"/>
              </a:buClr>
              <a:buSzPts val="1800"/>
              <a:buChar char="•"/>
              <a:defRPr sz="1200"/>
            </a:lvl9pPr>
          </a:lstStyle>
          <a:p>
            <a:endParaRPr/>
          </a:p>
        </p:txBody>
      </p:sp>
      <p:sp>
        <p:nvSpPr>
          <p:cNvPr id="12236" name="Google Shape;12236;p123"/>
          <p:cNvSpPr txBox="1">
            <a:spLocks noGrp="1"/>
          </p:cNvSpPr>
          <p:nvPr>
            <p:ph type="body" idx="2"/>
          </p:nvPr>
        </p:nvSpPr>
        <p:spPr>
          <a:xfrm>
            <a:off x="3098800" y="1066800"/>
            <a:ext cx="2692400" cy="3017309"/>
          </a:xfrm>
          <a:prstGeom prst="rect">
            <a:avLst/>
          </a:prstGeom>
          <a:noFill/>
          <a:ln>
            <a:noFill/>
          </a:ln>
        </p:spPr>
        <p:txBody>
          <a:bodyPr spcFirstLastPara="1" wrap="square" lIns="91425" tIns="45700" rIns="91425" bIns="45700" anchor="t" anchorCtr="0">
            <a:normAutofit/>
          </a:bodyPr>
          <a:lstStyle>
            <a:lvl1pPr marL="304815" lvl="0" indent="-270947" algn="l">
              <a:lnSpc>
                <a:spcPct val="100000"/>
              </a:lnSpc>
              <a:spcBef>
                <a:spcPts val="373"/>
              </a:spcBef>
              <a:spcAft>
                <a:spcPts val="0"/>
              </a:spcAft>
              <a:buClr>
                <a:schemeClr val="dk1"/>
              </a:buClr>
              <a:buSzPts val="2800"/>
              <a:buChar char="•"/>
              <a:defRPr sz="1867"/>
            </a:lvl1pPr>
            <a:lvl2pPr marL="609630" lvl="1" indent="-254013" algn="l">
              <a:lnSpc>
                <a:spcPct val="100000"/>
              </a:lnSpc>
              <a:spcBef>
                <a:spcPts val="320"/>
              </a:spcBef>
              <a:spcAft>
                <a:spcPts val="0"/>
              </a:spcAft>
              <a:buClr>
                <a:schemeClr val="dk1"/>
              </a:buClr>
              <a:buSzPts val="2400"/>
              <a:buChar char="–"/>
              <a:defRPr sz="1600"/>
            </a:lvl2pPr>
            <a:lvl3pPr marL="914446" lvl="2" indent="-237079" algn="l">
              <a:lnSpc>
                <a:spcPct val="100000"/>
              </a:lnSpc>
              <a:spcBef>
                <a:spcPts val="267"/>
              </a:spcBef>
              <a:spcAft>
                <a:spcPts val="0"/>
              </a:spcAft>
              <a:buClr>
                <a:schemeClr val="dk1"/>
              </a:buClr>
              <a:buSzPts val="2000"/>
              <a:buChar char="•"/>
              <a:defRPr sz="1333"/>
            </a:lvl3pPr>
            <a:lvl4pPr marL="1219261" lvl="3" indent="-228611" algn="l">
              <a:lnSpc>
                <a:spcPct val="100000"/>
              </a:lnSpc>
              <a:spcBef>
                <a:spcPts val="240"/>
              </a:spcBef>
              <a:spcAft>
                <a:spcPts val="0"/>
              </a:spcAft>
              <a:buClr>
                <a:schemeClr val="dk1"/>
              </a:buClr>
              <a:buSzPts val="1800"/>
              <a:buChar char="–"/>
              <a:defRPr sz="1200"/>
            </a:lvl4pPr>
            <a:lvl5pPr marL="1524076" lvl="4" indent="-228611" algn="l">
              <a:lnSpc>
                <a:spcPct val="100000"/>
              </a:lnSpc>
              <a:spcBef>
                <a:spcPts val="240"/>
              </a:spcBef>
              <a:spcAft>
                <a:spcPts val="0"/>
              </a:spcAft>
              <a:buClr>
                <a:schemeClr val="dk1"/>
              </a:buClr>
              <a:buSzPts val="1800"/>
              <a:buChar char="»"/>
              <a:defRPr sz="1200"/>
            </a:lvl5pPr>
            <a:lvl6pPr marL="1828891" lvl="5" indent="-228611" algn="l">
              <a:lnSpc>
                <a:spcPct val="100000"/>
              </a:lnSpc>
              <a:spcBef>
                <a:spcPts val="240"/>
              </a:spcBef>
              <a:spcAft>
                <a:spcPts val="0"/>
              </a:spcAft>
              <a:buClr>
                <a:schemeClr val="dk1"/>
              </a:buClr>
              <a:buSzPts val="1800"/>
              <a:buChar char="•"/>
              <a:defRPr sz="1200"/>
            </a:lvl6pPr>
            <a:lvl7pPr marL="2133707" lvl="6" indent="-228611" algn="l">
              <a:lnSpc>
                <a:spcPct val="100000"/>
              </a:lnSpc>
              <a:spcBef>
                <a:spcPts val="240"/>
              </a:spcBef>
              <a:spcAft>
                <a:spcPts val="0"/>
              </a:spcAft>
              <a:buClr>
                <a:schemeClr val="dk1"/>
              </a:buClr>
              <a:buSzPts val="1800"/>
              <a:buChar char="•"/>
              <a:defRPr sz="1200"/>
            </a:lvl7pPr>
            <a:lvl8pPr marL="2438522" lvl="7" indent="-228611" algn="l">
              <a:lnSpc>
                <a:spcPct val="100000"/>
              </a:lnSpc>
              <a:spcBef>
                <a:spcPts val="240"/>
              </a:spcBef>
              <a:spcAft>
                <a:spcPts val="0"/>
              </a:spcAft>
              <a:buClr>
                <a:schemeClr val="dk1"/>
              </a:buClr>
              <a:buSzPts val="1800"/>
              <a:buChar char="•"/>
              <a:defRPr sz="1200"/>
            </a:lvl8pPr>
            <a:lvl9pPr marL="2743337" lvl="8" indent="-228611" algn="l">
              <a:lnSpc>
                <a:spcPct val="100000"/>
              </a:lnSpc>
              <a:spcBef>
                <a:spcPts val="240"/>
              </a:spcBef>
              <a:spcAft>
                <a:spcPts val="0"/>
              </a:spcAft>
              <a:buClr>
                <a:schemeClr val="dk1"/>
              </a:buClr>
              <a:buSzPts val="1800"/>
              <a:buChar char="•"/>
              <a:defRPr sz="1200"/>
            </a:lvl9pPr>
          </a:lstStyle>
          <a:p>
            <a:endParaRPr/>
          </a:p>
        </p:txBody>
      </p:sp>
      <p:sp>
        <p:nvSpPr>
          <p:cNvPr id="12237" name="Google Shape;12237;p123"/>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8" name="Google Shape;12238;p123"/>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9" name="Google Shape;12239;p123"/>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4127169441"/>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12240"/>
        <p:cNvGrpSpPr/>
        <p:nvPr/>
      </p:nvGrpSpPr>
      <p:grpSpPr>
        <a:xfrm>
          <a:off x="0" y="0"/>
          <a:ext cx="0" cy="0"/>
          <a:chOff x="0" y="0"/>
          <a:chExt cx="0" cy="0"/>
        </a:xfrm>
      </p:grpSpPr>
      <p:sp>
        <p:nvSpPr>
          <p:cNvPr id="12241" name="Google Shape;12241;p124"/>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4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42" name="Google Shape;12242;p124"/>
          <p:cNvSpPr txBox="1">
            <a:spLocks noGrp="1"/>
          </p:cNvSpPr>
          <p:nvPr>
            <p:ph type="body" idx="1"/>
          </p:nvPr>
        </p:nvSpPr>
        <p:spPr>
          <a:xfrm>
            <a:off x="304800" y="1023409"/>
            <a:ext cx="2693459" cy="426508"/>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320"/>
              </a:spcBef>
              <a:spcAft>
                <a:spcPts val="0"/>
              </a:spcAft>
              <a:buClr>
                <a:schemeClr val="dk1"/>
              </a:buClr>
              <a:buSzPts val="2400"/>
              <a:buNone/>
              <a:defRPr sz="1600" b="1"/>
            </a:lvl1pPr>
            <a:lvl2pPr marL="609630" lvl="1" indent="-152408" algn="l">
              <a:lnSpc>
                <a:spcPct val="100000"/>
              </a:lnSpc>
              <a:spcBef>
                <a:spcPts val="267"/>
              </a:spcBef>
              <a:spcAft>
                <a:spcPts val="0"/>
              </a:spcAft>
              <a:buClr>
                <a:schemeClr val="dk1"/>
              </a:buClr>
              <a:buSzPts val="2000"/>
              <a:buNone/>
              <a:defRPr sz="1333" b="1"/>
            </a:lvl2pPr>
            <a:lvl3pPr marL="914446" lvl="2" indent="-152408" algn="l">
              <a:lnSpc>
                <a:spcPct val="100000"/>
              </a:lnSpc>
              <a:spcBef>
                <a:spcPts val="240"/>
              </a:spcBef>
              <a:spcAft>
                <a:spcPts val="0"/>
              </a:spcAft>
              <a:buClr>
                <a:schemeClr val="dk1"/>
              </a:buClr>
              <a:buSzPts val="1800"/>
              <a:buNone/>
              <a:defRPr sz="1200" b="1"/>
            </a:lvl3pPr>
            <a:lvl4pPr marL="1219261" lvl="3" indent="-152408" algn="l">
              <a:lnSpc>
                <a:spcPct val="100000"/>
              </a:lnSpc>
              <a:spcBef>
                <a:spcPts val="213"/>
              </a:spcBef>
              <a:spcAft>
                <a:spcPts val="0"/>
              </a:spcAft>
              <a:buClr>
                <a:schemeClr val="dk1"/>
              </a:buClr>
              <a:buSzPts val="1600"/>
              <a:buNone/>
              <a:defRPr sz="1067" b="1"/>
            </a:lvl4pPr>
            <a:lvl5pPr marL="1524076" lvl="4" indent="-152408" algn="l">
              <a:lnSpc>
                <a:spcPct val="100000"/>
              </a:lnSpc>
              <a:spcBef>
                <a:spcPts val="213"/>
              </a:spcBef>
              <a:spcAft>
                <a:spcPts val="0"/>
              </a:spcAft>
              <a:buClr>
                <a:schemeClr val="dk1"/>
              </a:buClr>
              <a:buSzPts val="1600"/>
              <a:buNone/>
              <a:defRPr sz="1067" b="1"/>
            </a:lvl5pPr>
            <a:lvl6pPr marL="1828891" lvl="5" indent="-152408" algn="l">
              <a:lnSpc>
                <a:spcPct val="100000"/>
              </a:lnSpc>
              <a:spcBef>
                <a:spcPts val="213"/>
              </a:spcBef>
              <a:spcAft>
                <a:spcPts val="0"/>
              </a:spcAft>
              <a:buClr>
                <a:schemeClr val="dk1"/>
              </a:buClr>
              <a:buSzPts val="1600"/>
              <a:buNone/>
              <a:defRPr sz="1067" b="1"/>
            </a:lvl6pPr>
            <a:lvl7pPr marL="2133707" lvl="6" indent="-152408" algn="l">
              <a:lnSpc>
                <a:spcPct val="100000"/>
              </a:lnSpc>
              <a:spcBef>
                <a:spcPts val="213"/>
              </a:spcBef>
              <a:spcAft>
                <a:spcPts val="0"/>
              </a:spcAft>
              <a:buClr>
                <a:schemeClr val="dk1"/>
              </a:buClr>
              <a:buSzPts val="1600"/>
              <a:buNone/>
              <a:defRPr sz="1067" b="1"/>
            </a:lvl7pPr>
            <a:lvl8pPr marL="2438522" lvl="7" indent="-152408" algn="l">
              <a:lnSpc>
                <a:spcPct val="100000"/>
              </a:lnSpc>
              <a:spcBef>
                <a:spcPts val="213"/>
              </a:spcBef>
              <a:spcAft>
                <a:spcPts val="0"/>
              </a:spcAft>
              <a:buClr>
                <a:schemeClr val="dk1"/>
              </a:buClr>
              <a:buSzPts val="1600"/>
              <a:buNone/>
              <a:defRPr sz="1067" b="1"/>
            </a:lvl8pPr>
            <a:lvl9pPr marL="2743337" lvl="8" indent="-152408" algn="l">
              <a:lnSpc>
                <a:spcPct val="100000"/>
              </a:lnSpc>
              <a:spcBef>
                <a:spcPts val="213"/>
              </a:spcBef>
              <a:spcAft>
                <a:spcPts val="0"/>
              </a:spcAft>
              <a:buClr>
                <a:schemeClr val="dk1"/>
              </a:buClr>
              <a:buSzPts val="1600"/>
              <a:buNone/>
              <a:defRPr sz="1067" b="1"/>
            </a:lvl9pPr>
          </a:lstStyle>
          <a:p>
            <a:endParaRPr/>
          </a:p>
        </p:txBody>
      </p:sp>
      <p:sp>
        <p:nvSpPr>
          <p:cNvPr id="12243" name="Google Shape;12243;p124"/>
          <p:cNvSpPr txBox="1">
            <a:spLocks noGrp="1"/>
          </p:cNvSpPr>
          <p:nvPr>
            <p:ph type="body" idx="2"/>
          </p:nvPr>
        </p:nvSpPr>
        <p:spPr>
          <a:xfrm>
            <a:off x="304800" y="1449917"/>
            <a:ext cx="2693459" cy="2634192"/>
          </a:xfrm>
          <a:prstGeom prst="rect">
            <a:avLst/>
          </a:prstGeom>
          <a:noFill/>
          <a:ln>
            <a:noFill/>
          </a:ln>
        </p:spPr>
        <p:txBody>
          <a:bodyPr spcFirstLastPara="1" wrap="square" lIns="91425" tIns="45700" rIns="91425" bIns="45700" anchor="t" anchorCtr="0">
            <a:normAutofit/>
          </a:bodyPr>
          <a:lstStyle>
            <a:lvl1pPr marL="304815" lvl="0" indent="-254013" algn="l">
              <a:lnSpc>
                <a:spcPct val="100000"/>
              </a:lnSpc>
              <a:spcBef>
                <a:spcPts val="320"/>
              </a:spcBef>
              <a:spcAft>
                <a:spcPts val="0"/>
              </a:spcAft>
              <a:buClr>
                <a:schemeClr val="dk1"/>
              </a:buClr>
              <a:buSzPts val="2400"/>
              <a:buChar char="•"/>
              <a:defRPr sz="1600"/>
            </a:lvl1pPr>
            <a:lvl2pPr marL="609630" lvl="1" indent="-237079" algn="l">
              <a:lnSpc>
                <a:spcPct val="100000"/>
              </a:lnSpc>
              <a:spcBef>
                <a:spcPts val="267"/>
              </a:spcBef>
              <a:spcAft>
                <a:spcPts val="0"/>
              </a:spcAft>
              <a:buClr>
                <a:schemeClr val="dk1"/>
              </a:buClr>
              <a:buSzPts val="2000"/>
              <a:buChar char="–"/>
              <a:defRPr sz="1333"/>
            </a:lvl2pPr>
            <a:lvl3pPr marL="914446" lvl="2" indent="-228611" algn="l">
              <a:lnSpc>
                <a:spcPct val="100000"/>
              </a:lnSpc>
              <a:spcBef>
                <a:spcPts val="240"/>
              </a:spcBef>
              <a:spcAft>
                <a:spcPts val="0"/>
              </a:spcAft>
              <a:buClr>
                <a:schemeClr val="dk1"/>
              </a:buClr>
              <a:buSzPts val="1800"/>
              <a:buChar char="•"/>
              <a:defRPr sz="1200"/>
            </a:lvl3pPr>
            <a:lvl4pPr marL="1219261" lvl="3" indent="-220144" algn="l">
              <a:lnSpc>
                <a:spcPct val="100000"/>
              </a:lnSpc>
              <a:spcBef>
                <a:spcPts val="213"/>
              </a:spcBef>
              <a:spcAft>
                <a:spcPts val="0"/>
              </a:spcAft>
              <a:buClr>
                <a:schemeClr val="dk1"/>
              </a:buClr>
              <a:buSzPts val="1600"/>
              <a:buChar char="–"/>
              <a:defRPr sz="1067"/>
            </a:lvl4pPr>
            <a:lvl5pPr marL="1524076" lvl="4" indent="-220144" algn="l">
              <a:lnSpc>
                <a:spcPct val="100000"/>
              </a:lnSpc>
              <a:spcBef>
                <a:spcPts val="213"/>
              </a:spcBef>
              <a:spcAft>
                <a:spcPts val="0"/>
              </a:spcAft>
              <a:buClr>
                <a:schemeClr val="dk1"/>
              </a:buClr>
              <a:buSzPts val="1600"/>
              <a:buChar char="»"/>
              <a:defRPr sz="1067"/>
            </a:lvl5pPr>
            <a:lvl6pPr marL="1828891" lvl="5" indent="-220144" algn="l">
              <a:lnSpc>
                <a:spcPct val="100000"/>
              </a:lnSpc>
              <a:spcBef>
                <a:spcPts val="213"/>
              </a:spcBef>
              <a:spcAft>
                <a:spcPts val="0"/>
              </a:spcAft>
              <a:buClr>
                <a:schemeClr val="dk1"/>
              </a:buClr>
              <a:buSzPts val="1600"/>
              <a:buChar char="•"/>
              <a:defRPr sz="1067"/>
            </a:lvl6pPr>
            <a:lvl7pPr marL="2133707" lvl="6" indent="-220144" algn="l">
              <a:lnSpc>
                <a:spcPct val="100000"/>
              </a:lnSpc>
              <a:spcBef>
                <a:spcPts val="213"/>
              </a:spcBef>
              <a:spcAft>
                <a:spcPts val="0"/>
              </a:spcAft>
              <a:buClr>
                <a:schemeClr val="dk1"/>
              </a:buClr>
              <a:buSzPts val="1600"/>
              <a:buChar char="•"/>
              <a:defRPr sz="1067"/>
            </a:lvl7pPr>
            <a:lvl8pPr marL="2438522" lvl="7" indent="-220144" algn="l">
              <a:lnSpc>
                <a:spcPct val="100000"/>
              </a:lnSpc>
              <a:spcBef>
                <a:spcPts val="213"/>
              </a:spcBef>
              <a:spcAft>
                <a:spcPts val="0"/>
              </a:spcAft>
              <a:buClr>
                <a:schemeClr val="dk1"/>
              </a:buClr>
              <a:buSzPts val="1600"/>
              <a:buChar char="•"/>
              <a:defRPr sz="1067"/>
            </a:lvl8pPr>
            <a:lvl9pPr marL="2743337" lvl="8" indent="-220144" algn="l">
              <a:lnSpc>
                <a:spcPct val="100000"/>
              </a:lnSpc>
              <a:spcBef>
                <a:spcPts val="213"/>
              </a:spcBef>
              <a:spcAft>
                <a:spcPts val="0"/>
              </a:spcAft>
              <a:buClr>
                <a:schemeClr val="dk1"/>
              </a:buClr>
              <a:buSzPts val="1600"/>
              <a:buChar char="•"/>
              <a:defRPr sz="1067"/>
            </a:lvl9pPr>
          </a:lstStyle>
          <a:p>
            <a:endParaRPr/>
          </a:p>
        </p:txBody>
      </p:sp>
      <p:sp>
        <p:nvSpPr>
          <p:cNvPr id="12244" name="Google Shape;12244;p124"/>
          <p:cNvSpPr txBox="1">
            <a:spLocks noGrp="1"/>
          </p:cNvSpPr>
          <p:nvPr>
            <p:ph type="body" idx="3"/>
          </p:nvPr>
        </p:nvSpPr>
        <p:spPr>
          <a:xfrm>
            <a:off x="3096684" y="1023409"/>
            <a:ext cx="2694517" cy="426508"/>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320"/>
              </a:spcBef>
              <a:spcAft>
                <a:spcPts val="0"/>
              </a:spcAft>
              <a:buClr>
                <a:schemeClr val="dk1"/>
              </a:buClr>
              <a:buSzPts val="2400"/>
              <a:buNone/>
              <a:defRPr sz="1600" b="1"/>
            </a:lvl1pPr>
            <a:lvl2pPr marL="609630" lvl="1" indent="-152408" algn="l">
              <a:lnSpc>
                <a:spcPct val="100000"/>
              </a:lnSpc>
              <a:spcBef>
                <a:spcPts val="267"/>
              </a:spcBef>
              <a:spcAft>
                <a:spcPts val="0"/>
              </a:spcAft>
              <a:buClr>
                <a:schemeClr val="dk1"/>
              </a:buClr>
              <a:buSzPts val="2000"/>
              <a:buNone/>
              <a:defRPr sz="1333" b="1"/>
            </a:lvl2pPr>
            <a:lvl3pPr marL="914446" lvl="2" indent="-152408" algn="l">
              <a:lnSpc>
                <a:spcPct val="100000"/>
              </a:lnSpc>
              <a:spcBef>
                <a:spcPts val="240"/>
              </a:spcBef>
              <a:spcAft>
                <a:spcPts val="0"/>
              </a:spcAft>
              <a:buClr>
                <a:schemeClr val="dk1"/>
              </a:buClr>
              <a:buSzPts val="1800"/>
              <a:buNone/>
              <a:defRPr sz="1200" b="1"/>
            </a:lvl3pPr>
            <a:lvl4pPr marL="1219261" lvl="3" indent="-152408" algn="l">
              <a:lnSpc>
                <a:spcPct val="100000"/>
              </a:lnSpc>
              <a:spcBef>
                <a:spcPts val="213"/>
              </a:spcBef>
              <a:spcAft>
                <a:spcPts val="0"/>
              </a:spcAft>
              <a:buClr>
                <a:schemeClr val="dk1"/>
              </a:buClr>
              <a:buSzPts val="1600"/>
              <a:buNone/>
              <a:defRPr sz="1067" b="1"/>
            </a:lvl4pPr>
            <a:lvl5pPr marL="1524076" lvl="4" indent="-152408" algn="l">
              <a:lnSpc>
                <a:spcPct val="100000"/>
              </a:lnSpc>
              <a:spcBef>
                <a:spcPts val="213"/>
              </a:spcBef>
              <a:spcAft>
                <a:spcPts val="0"/>
              </a:spcAft>
              <a:buClr>
                <a:schemeClr val="dk1"/>
              </a:buClr>
              <a:buSzPts val="1600"/>
              <a:buNone/>
              <a:defRPr sz="1067" b="1"/>
            </a:lvl5pPr>
            <a:lvl6pPr marL="1828891" lvl="5" indent="-152408" algn="l">
              <a:lnSpc>
                <a:spcPct val="100000"/>
              </a:lnSpc>
              <a:spcBef>
                <a:spcPts val="213"/>
              </a:spcBef>
              <a:spcAft>
                <a:spcPts val="0"/>
              </a:spcAft>
              <a:buClr>
                <a:schemeClr val="dk1"/>
              </a:buClr>
              <a:buSzPts val="1600"/>
              <a:buNone/>
              <a:defRPr sz="1067" b="1"/>
            </a:lvl6pPr>
            <a:lvl7pPr marL="2133707" lvl="6" indent="-152408" algn="l">
              <a:lnSpc>
                <a:spcPct val="100000"/>
              </a:lnSpc>
              <a:spcBef>
                <a:spcPts val="213"/>
              </a:spcBef>
              <a:spcAft>
                <a:spcPts val="0"/>
              </a:spcAft>
              <a:buClr>
                <a:schemeClr val="dk1"/>
              </a:buClr>
              <a:buSzPts val="1600"/>
              <a:buNone/>
              <a:defRPr sz="1067" b="1"/>
            </a:lvl7pPr>
            <a:lvl8pPr marL="2438522" lvl="7" indent="-152408" algn="l">
              <a:lnSpc>
                <a:spcPct val="100000"/>
              </a:lnSpc>
              <a:spcBef>
                <a:spcPts val="213"/>
              </a:spcBef>
              <a:spcAft>
                <a:spcPts val="0"/>
              </a:spcAft>
              <a:buClr>
                <a:schemeClr val="dk1"/>
              </a:buClr>
              <a:buSzPts val="1600"/>
              <a:buNone/>
              <a:defRPr sz="1067" b="1"/>
            </a:lvl8pPr>
            <a:lvl9pPr marL="2743337" lvl="8" indent="-152408" algn="l">
              <a:lnSpc>
                <a:spcPct val="100000"/>
              </a:lnSpc>
              <a:spcBef>
                <a:spcPts val="213"/>
              </a:spcBef>
              <a:spcAft>
                <a:spcPts val="0"/>
              </a:spcAft>
              <a:buClr>
                <a:schemeClr val="dk1"/>
              </a:buClr>
              <a:buSzPts val="1600"/>
              <a:buNone/>
              <a:defRPr sz="1067" b="1"/>
            </a:lvl9pPr>
          </a:lstStyle>
          <a:p>
            <a:endParaRPr/>
          </a:p>
        </p:txBody>
      </p:sp>
      <p:sp>
        <p:nvSpPr>
          <p:cNvPr id="12245" name="Google Shape;12245;p124"/>
          <p:cNvSpPr txBox="1">
            <a:spLocks noGrp="1"/>
          </p:cNvSpPr>
          <p:nvPr>
            <p:ph type="body" idx="4"/>
          </p:nvPr>
        </p:nvSpPr>
        <p:spPr>
          <a:xfrm>
            <a:off x="3096684" y="1449917"/>
            <a:ext cx="2694517" cy="2634192"/>
          </a:xfrm>
          <a:prstGeom prst="rect">
            <a:avLst/>
          </a:prstGeom>
          <a:noFill/>
          <a:ln>
            <a:noFill/>
          </a:ln>
        </p:spPr>
        <p:txBody>
          <a:bodyPr spcFirstLastPara="1" wrap="square" lIns="91425" tIns="45700" rIns="91425" bIns="45700" anchor="t" anchorCtr="0">
            <a:normAutofit/>
          </a:bodyPr>
          <a:lstStyle>
            <a:lvl1pPr marL="304815" lvl="0" indent="-254013" algn="l">
              <a:lnSpc>
                <a:spcPct val="100000"/>
              </a:lnSpc>
              <a:spcBef>
                <a:spcPts val="320"/>
              </a:spcBef>
              <a:spcAft>
                <a:spcPts val="0"/>
              </a:spcAft>
              <a:buClr>
                <a:schemeClr val="dk1"/>
              </a:buClr>
              <a:buSzPts val="2400"/>
              <a:buChar char="•"/>
              <a:defRPr sz="1600"/>
            </a:lvl1pPr>
            <a:lvl2pPr marL="609630" lvl="1" indent="-237079" algn="l">
              <a:lnSpc>
                <a:spcPct val="100000"/>
              </a:lnSpc>
              <a:spcBef>
                <a:spcPts val="267"/>
              </a:spcBef>
              <a:spcAft>
                <a:spcPts val="0"/>
              </a:spcAft>
              <a:buClr>
                <a:schemeClr val="dk1"/>
              </a:buClr>
              <a:buSzPts val="2000"/>
              <a:buChar char="–"/>
              <a:defRPr sz="1333"/>
            </a:lvl2pPr>
            <a:lvl3pPr marL="914446" lvl="2" indent="-228611" algn="l">
              <a:lnSpc>
                <a:spcPct val="100000"/>
              </a:lnSpc>
              <a:spcBef>
                <a:spcPts val="240"/>
              </a:spcBef>
              <a:spcAft>
                <a:spcPts val="0"/>
              </a:spcAft>
              <a:buClr>
                <a:schemeClr val="dk1"/>
              </a:buClr>
              <a:buSzPts val="1800"/>
              <a:buChar char="•"/>
              <a:defRPr sz="1200"/>
            </a:lvl3pPr>
            <a:lvl4pPr marL="1219261" lvl="3" indent="-220144" algn="l">
              <a:lnSpc>
                <a:spcPct val="100000"/>
              </a:lnSpc>
              <a:spcBef>
                <a:spcPts val="213"/>
              </a:spcBef>
              <a:spcAft>
                <a:spcPts val="0"/>
              </a:spcAft>
              <a:buClr>
                <a:schemeClr val="dk1"/>
              </a:buClr>
              <a:buSzPts val="1600"/>
              <a:buChar char="–"/>
              <a:defRPr sz="1067"/>
            </a:lvl4pPr>
            <a:lvl5pPr marL="1524076" lvl="4" indent="-220144" algn="l">
              <a:lnSpc>
                <a:spcPct val="100000"/>
              </a:lnSpc>
              <a:spcBef>
                <a:spcPts val="213"/>
              </a:spcBef>
              <a:spcAft>
                <a:spcPts val="0"/>
              </a:spcAft>
              <a:buClr>
                <a:schemeClr val="dk1"/>
              </a:buClr>
              <a:buSzPts val="1600"/>
              <a:buChar char="»"/>
              <a:defRPr sz="1067"/>
            </a:lvl5pPr>
            <a:lvl6pPr marL="1828891" lvl="5" indent="-220144" algn="l">
              <a:lnSpc>
                <a:spcPct val="100000"/>
              </a:lnSpc>
              <a:spcBef>
                <a:spcPts val="213"/>
              </a:spcBef>
              <a:spcAft>
                <a:spcPts val="0"/>
              </a:spcAft>
              <a:buClr>
                <a:schemeClr val="dk1"/>
              </a:buClr>
              <a:buSzPts val="1600"/>
              <a:buChar char="•"/>
              <a:defRPr sz="1067"/>
            </a:lvl6pPr>
            <a:lvl7pPr marL="2133707" lvl="6" indent="-220144" algn="l">
              <a:lnSpc>
                <a:spcPct val="100000"/>
              </a:lnSpc>
              <a:spcBef>
                <a:spcPts val="213"/>
              </a:spcBef>
              <a:spcAft>
                <a:spcPts val="0"/>
              </a:spcAft>
              <a:buClr>
                <a:schemeClr val="dk1"/>
              </a:buClr>
              <a:buSzPts val="1600"/>
              <a:buChar char="•"/>
              <a:defRPr sz="1067"/>
            </a:lvl7pPr>
            <a:lvl8pPr marL="2438522" lvl="7" indent="-220144" algn="l">
              <a:lnSpc>
                <a:spcPct val="100000"/>
              </a:lnSpc>
              <a:spcBef>
                <a:spcPts val="213"/>
              </a:spcBef>
              <a:spcAft>
                <a:spcPts val="0"/>
              </a:spcAft>
              <a:buClr>
                <a:schemeClr val="dk1"/>
              </a:buClr>
              <a:buSzPts val="1600"/>
              <a:buChar char="•"/>
              <a:defRPr sz="1067"/>
            </a:lvl8pPr>
            <a:lvl9pPr marL="2743337" lvl="8" indent="-220144" algn="l">
              <a:lnSpc>
                <a:spcPct val="100000"/>
              </a:lnSpc>
              <a:spcBef>
                <a:spcPts val="213"/>
              </a:spcBef>
              <a:spcAft>
                <a:spcPts val="0"/>
              </a:spcAft>
              <a:buClr>
                <a:schemeClr val="dk1"/>
              </a:buClr>
              <a:buSzPts val="1600"/>
              <a:buChar char="•"/>
              <a:defRPr sz="1067"/>
            </a:lvl9pPr>
          </a:lstStyle>
          <a:p>
            <a:endParaRPr/>
          </a:p>
        </p:txBody>
      </p:sp>
      <p:sp>
        <p:nvSpPr>
          <p:cNvPr id="12246" name="Google Shape;12246;p124"/>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47" name="Google Shape;12247;p124"/>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48" name="Google Shape;12248;p124"/>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584089345"/>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2249"/>
        <p:cNvGrpSpPr/>
        <p:nvPr/>
      </p:nvGrpSpPr>
      <p:grpSpPr>
        <a:xfrm>
          <a:off x="0" y="0"/>
          <a:ext cx="0" cy="0"/>
          <a:chOff x="0" y="0"/>
          <a:chExt cx="0" cy="0"/>
        </a:xfrm>
      </p:grpSpPr>
      <p:sp>
        <p:nvSpPr>
          <p:cNvPr id="12250" name="Google Shape;12250;p125"/>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1" name="Google Shape;12251;p125"/>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2" name="Google Shape;12252;p125"/>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3" name="Google Shape;12253;p125"/>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039731223"/>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12254"/>
        <p:cNvGrpSpPr/>
        <p:nvPr/>
      </p:nvGrpSpPr>
      <p:grpSpPr>
        <a:xfrm>
          <a:off x="0" y="0"/>
          <a:ext cx="0" cy="0"/>
          <a:chOff x="0" y="0"/>
          <a:chExt cx="0" cy="0"/>
        </a:xfrm>
      </p:grpSpPr>
      <p:sp>
        <p:nvSpPr>
          <p:cNvPr id="12255" name="Google Shape;12255;p126"/>
          <p:cNvSpPr txBox="1">
            <a:spLocks noGrp="1"/>
          </p:cNvSpPr>
          <p:nvPr>
            <p:ph type="title"/>
          </p:nvPr>
        </p:nvSpPr>
        <p:spPr>
          <a:xfrm>
            <a:off x="304800" y="182033"/>
            <a:ext cx="2005542" cy="774700"/>
          </a:xfrm>
          <a:prstGeom prst="rect">
            <a:avLst/>
          </a:prstGeom>
          <a:noFill/>
          <a:ln>
            <a:noFill/>
          </a:ln>
        </p:spPr>
        <p:txBody>
          <a:bodyPr spcFirstLastPara="1" wrap="square" lIns="91425" tIns="45700" rIns="91425" bIns="45700" anchor="b" anchorCtr="0">
            <a:normAutofit/>
          </a:bodyPr>
          <a:lstStyle>
            <a:lvl1pPr lvl="0" algn="l">
              <a:lnSpc>
                <a:spcPct val="100000"/>
              </a:lnSpc>
              <a:spcBef>
                <a:spcPts val="0"/>
              </a:spcBef>
              <a:spcAft>
                <a:spcPts val="0"/>
              </a:spcAft>
              <a:buClr>
                <a:schemeClr val="dk1"/>
              </a:buClr>
              <a:buSzPts val="2000"/>
              <a:buFont typeface="Calibri"/>
              <a:buNone/>
              <a:defRPr sz="1333"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6" name="Google Shape;12256;p126"/>
          <p:cNvSpPr txBox="1">
            <a:spLocks noGrp="1"/>
          </p:cNvSpPr>
          <p:nvPr>
            <p:ph type="body" idx="1"/>
          </p:nvPr>
        </p:nvSpPr>
        <p:spPr>
          <a:xfrm>
            <a:off x="2383367" y="182034"/>
            <a:ext cx="3407833" cy="3902075"/>
          </a:xfrm>
          <a:prstGeom prst="rect">
            <a:avLst/>
          </a:prstGeom>
          <a:noFill/>
          <a:ln>
            <a:noFill/>
          </a:ln>
        </p:spPr>
        <p:txBody>
          <a:bodyPr spcFirstLastPara="1" wrap="square" lIns="91425" tIns="45700" rIns="91425" bIns="45700" anchor="t" anchorCtr="0">
            <a:normAutofit/>
          </a:bodyPr>
          <a:lstStyle>
            <a:lvl1pPr marL="304815" lvl="0" indent="-287881" algn="l">
              <a:lnSpc>
                <a:spcPct val="100000"/>
              </a:lnSpc>
              <a:spcBef>
                <a:spcPts val="427"/>
              </a:spcBef>
              <a:spcAft>
                <a:spcPts val="0"/>
              </a:spcAft>
              <a:buClr>
                <a:schemeClr val="dk1"/>
              </a:buClr>
              <a:buSzPts val="3200"/>
              <a:buChar char="•"/>
              <a:defRPr sz="2133"/>
            </a:lvl1pPr>
            <a:lvl2pPr marL="609630" lvl="1" indent="-270947" algn="l">
              <a:lnSpc>
                <a:spcPct val="100000"/>
              </a:lnSpc>
              <a:spcBef>
                <a:spcPts val="373"/>
              </a:spcBef>
              <a:spcAft>
                <a:spcPts val="0"/>
              </a:spcAft>
              <a:buClr>
                <a:schemeClr val="dk1"/>
              </a:buClr>
              <a:buSzPts val="2800"/>
              <a:buChar char="–"/>
              <a:defRPr sz="1867"/>
            </a:lvl2pPr>
            <a:lvl3pPr marL="914446" lvl="2" indent="-254013" algn="l">
              <a:lnSpc>
                <a:spcPct val="100000"/>
              </a:lnSpc>
              <a:spcBef>
                <a:spcPts val="320"/>
              </a:spcBef>
              <a:spcAft>
                <a:spcPts val="0"/>
              </a:spcAft>
              <a:buClr>
                <a:schemeClr val="dk1"/>
              </a:buClr>
              <a:buSzPts val="2400"/>
              <a:buChar char="•"/>
              <a:defRPr sz="1600"/>
            </a:lvl3pPr>
            <a:lvl4pPr marL="1219261" lvl="3" indent="-237079" algn="l">
              <a:lnSpc>
                <a:spcPct val="100000"/>
              </a:lnSpc>
              <a:spcBef>
                <a:spcPts val="267"/>
              </a:spcBef>
              <a:spcAft>
                <a:spcPts val="0"/>
              </a:spcAft>
              <a:buClr>
                <a:schemeClr val="dk1"/>
              </a:buClr>
              <a:buSzPts val="2000"/>
              <a:buChar char="–"/>
              <a:defRPr sz="1333"/>
            </a:lvl4pPr>
            <a:lvl5pPr marL="1524076" lvl="4" indent="-237079" algn="l">
              <a:lnSpc>
                <a:spcPct val="100000"/>
              </a:lnSpc>
              <a:spcBef>
                <a:spcPts val="267"/>
              </a:spcBef>
              <a:spcAft>
                <a:spcPts val="0"/>
              </a:spcAft>
              <a:buClr>
                <a:schemeClr val="dk1"/>
              </a:buClr>
              <a:buSzPts val="2000"/>
              <a:buChar char="»"/>
              <a:defRPr sz="1333"/>
            </a:lvl5pPr>
            <a:lvl6pPr marL="1828891" lvl="5" indent="-237079" algn="l">
              <a:lnSpc>
                <a:spcPct val="100000"/>
              </a:lnSpc>
              <a:spcBef>
                <a:spcPts val="267"/>
              </a:spcBef>
              <a:spcAft>
                <a:spcPts val="0"/>
              </a:spcAft>
              <a:buClr>
                <a:schemeClr val="dk1"/>
              </a:buClr>
              <a:buSzPts val="2000"/>
              <a:buChar char="•"/>
              <a:defRPr sz="1333"/>
            </a:lvl6pPr>
            <a:lvl7pPr marL="2133707" lvl="6" indent="-237079" algn="l">
              <a:lnSpc>
                <a:spcPct val="100000"/>
              </a:lnSpc>
              <a:spcBef>
                <a:spcPts val="267"/>
              </a:spcBef>
              <a:spcAft>
                <a:spcPts val="0"/>
              </a:spcAft>
              <a:buClr>
                <a:schemeClr val="dk1"/>
              </a:buClr>
              <a:buSzPts val="2000"/>
              <a:buChar char="•"/>
              <a:defRPr sz="1333"/>
            </a:lvl7pPr>
            <a:lvl8pPr marL="2438522" lvl="7" indent="-237079" algn="l">
              <a:lnSpc>
                <a:spcPct val="100000"/>
              </a:lnSpc>
              <a:spcBef>
                <a:spcPts val="267"/>
              </a:spcBef>
              <a:spcAft>
                <a:spcPts val="0"/>
              </a:spcAft>
              <a:buClr>
                <a:schemeClr val="dk1"/>
              </a:buClr>
              <a:buSzPts val="2000"/>
              <a:buChar char="•"/>
              <a:defRPr sz="1333"/>
            </a:lvl8pPr>
            <a:lvl9pPr marL="2743337" lvl="8" indent="-237079" algn="l">
              <a:lnSpc>
                <a:spcPct val="100000"/>
              </a:lnSpc>
              <a:spcBef>
                <a:spcPts val="267"/>
              </a:spcBef>
              <a:spcAft>
                <a:spcPts val="0"/>
              </a:spcAft>
              <a:buClr>
                <a:schemeClr val="dk1"/>
              </a:buClr>
              <a:buSzPts val="2000"/>
              <a:buChar char="•"/>
              <a:defRPr sz="1333"/>
            </a:lvl9pPr>
          </a:lstStyle>
          <a:p>
            <a:endParaRPr/>
          </a:p>
        </p:txBody>
      </p:sp>
      <p:sp>
        <p:nvSpPr>
          <p:cNvPr id="12257" name="Google Shape;12257;p126"/>
          <p:cNvSpPr txBox="1">
            <a:spLocks noGrp="1"/>
          </p:cNvSpPr>
          <p:nvPr>
            <p:ph type="body" idx="2"/>
          </p:nvPr>
        </p:nvSpPr>
        <p:spPr>
          <a:xfrm>
            <a:off x="304800" y="956734"/>
            <a:ext cx="2005542" cy="312737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87"/>
              </a:spcBef>
              <a:spcAft>
                <a:spcPts val="0"/>
              </a:spcAft>
              <a:buClr>
                <a:schemeClr val="dk1"/>
              </a:buClr>
              <a:buSzPts val="1400"/>
              <a:buNone/>
              <a:defRPr sz="933"/>
            </a:lvl1pPr>
            <a:lvl2pPr marL="609630" lvl="1" indent="-152408" algn="l">
              <a:lnSpc>
                <a:spcPct val="100000"/>
              </a:lnSpc>
              <a:spcBef>
                <a:spcPts val="160"/>
              </a:spcBef>
              <a:spcAft>
                <a:spcPts val="0"/>
              </a:spcAft>
              <a:buClr>
                <a:schemeClr val="dk1"/>
              </a:buClr>
              <a:buSzPts val="1200"/>
              <a:buNone/>
              <a:defRPr sz="800"/>
            </a:lvl2pPr>
            <a:lvl3pPr marL="914446" lvl="2" indent="-152408" algn="l">
              <a:lnSpc>
                <a:spcPct val="100000"/>
              </a:lnSpc>
              <a:spcBef>
                <a:spcPts val="133"/>
              </a:spcBef>
              <a:spcAft>
                <a:spcPts val="0"/>
              </a:spcAft>
              <a:buClr>
                <a:schemeClr val="dk1"/>
              </a:buClr>
              <a:buSzPts val="1000"/>
              <a:buNone/>
              <a:defRPr sz="667"/>
            </a:lvl3pPr>
            <a:lvl4pPr marL="1219261" lvl="3" indent="-152408" algn="l">
              <a:lnSpc>
                <a:spcPct val="100000"/>
              </a:lnSpc>
              <a:spcBef>
                <a:spcPts val="120"/>
              </a:spcBef>
              <a:spcAft>
                <a:spcPts val="0"/>
              </a:spcAft>
              <a:buClr>
                <a:schemeClr val="dk1"/>
              </a:buClr>
              <a:buSzPts val="900"/>
              <a:buNone/>
              <a:defRPr sz="600"/>
            </a:lvl4pPr>
            <a:lvl5pPr marL="1524076" lvl="4" indent="-152408" algn="l">
              <a:lnSpc>
                <a:spcPct val="100000"/>
              </a:lnSpc>
              <a:spcBef>
                <a:spcPts val="120"/>
              </a:spcBef>
              <a:spcAft>
                <a:spcPts val="0"/>
              </a:spcAft>
              <a:buClr>
                <a:schemeClr val="dk1"/>
              </a:buClr>
              <a:buSzPts val="900"/>
              <a:buNone/>
              <a:defRPr sz="600"/>
            </a:lvl5pPr>
            <a:lvl6pPr marL="1828891" lvl="5" indent="-152408" algn="l">
              <a:lnSpc>
                <a:spcPct val="100000"/>
              </a:lnSpc>
              <a:spcBef>
                <a:spcPts val="120"/>
              </a:spcBef>
              <a:spcAft>
                <a:spcPts val="0"/>
              </a:spcAft>
              <a:buClr>
                <a:schemeClr val="dk1"/>
              </a:buClr>
              <a:buSzPts val="900"/>
              <a:buNone/>
              <a:defRPr sz="600"/>
            </a:lvl6pPr>
            <a:lvl7pPr marL="2133707" lvl="6" indent="-152408" algn="l">
              <a:lnSpc>
                <a:spcPct val="100000"/>
              </a:lnSpc>
              <a:spcBef>
                <a:spcPts val="120"/>
              </a:spcBef>
              <a:spcAft>
                <a:spcPts val="0"/>
              </a:spcAft>
              <a:buClr>
                <a:schemeClr val="dk1"/>
              </a:buClr>
              <a:buSzPts val="900"/>
              <a:buNone/>
              <a:defRPr sz="600"/>
            </a:lvl7pPr>
            <a:lvl8pPr marL="2438522" lvl="7" indent="-152408" algn="l">
              <a:lnSpc>
                <a:spcPct val="100000"/>
              </a:lnSpc>
              <a:spcBef>
                <a:spcPts val="120"/>
              </a:spcBef>
              <a:spcAft>
                <a:spcPts val="0"/>
              </a:spcAft>
              <a:buClr>
                <a:schemeClr val="dk1"/>
              </a:buClr>
              <a:buSzPts val="900"/>
              <a:buNone/>
              <a:defRPr sz="600"/>
            </a:lvl8pPr>
            <a:lvl9pPr marL="2743337" lvl="8" indent="-152408" algn="l">
              <a:lnSpc>
                <a:spcPct val="100000"/>
              </a:lnSpc>
              <a:spcBef>
                <a:spcPts val="120"/>
              </a:spcBef>
              <a:spcAft>
                <a:spcPts val="0"/>
              </a:spcAft>
              <a:buClr>
                <a:schemeClr val="dk1"/>
              </a:buClr>
              <a:buSzPts val="900"/>
              <a:buNone/>
              <a:defRPr sz="600"/>
            </a:lvl9pPr>
          </a:lstStyle>
          <a:p>
            <a:endParaRPr/>
          </a:p>
        </p:txBody>
      </p:sp>
      <p:sp>
        <p:nvSpPr>
          <p:cNvPr id="12258" name="Google Shape;12258;p126"/>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9" name="Google Shape;12259;p126"/>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0" name="Google Shape;12260;p126"/>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784321548"/>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12261"/>
        <p:cNvGrpSpPr/>
        <p:nvPr/>
      </p:nvGrpSpPr>
      <p:grpSpPr>
        <a:xfrm>
          <a:off x="0" y="0"/>
          <a:ext cx="0" cy="0"/>
          <a:chOff x="0" y="0"/>
          <a:chExt cx="0" cy="0"/>
        </a:xfrm>
      </p:grpSpPr>
      <p:sp>
        <p:nvSpPr>
          <p:cNvPr id="12262" name="Google Shape;12262;p127"/>
          <p:cNvSpPr txBox="1">
            <a:spLocks noGrp="1"/>
          </p:cNvSpPr>
          <p:nvPr>
            <p:ph type="title"/>
          </p:nvPr>
        </p:nvSpPr>
        <p:spPr>
          <a:xfrm>
            <a:off x="1194859" y="3200400"/>
            <a:ext cx="3657600" cy="377825"/>
          </a:xfrm>
          <a:prstGeom prst="rect">
            <a:avLst/>
          </a:prstGeom>
          <a:noFill/>
          <a:ln>
            <a:noFill/>
          </a:ln>
        </p:spPr>
        <p:txBody>
          <a:bodyPr spcFirstLastPara="1" wrap="square" lIns="91425" tIns="45700" rIns="91425" bIns="45700" anchor="b" anchorCtr="0">
            <a:normAutofit/>
          </a:bodyPr>
          <a:lstStyle>
            <a:lvl1pPr lvl="0" algn="l">
              <a:lnSpc>
                <a:spcPct val="100000"/>
              </a:lnSpc>
              <a:spcBef>
                <a:spcPts val="0"/>
              </a:spcBef>
              <a:spcAft>
                <a:spcPts val="0"/>
              </a:spcAft>
              <a:buClr>
                <a:schemeClr val="dk1"/>
              </a:buClr>
              <a:buSzPts val="2000"/>
              <a:buFont typeface="Calibri"/>
              <a:buNone/>
              <a:defRPr sz="1333"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3" name="Google Shape;12263;p127"/>
          <p:cNvSpPr>
            <a:spLocks noGrp="1"/>
          </p:cNvSpPr>
          <p:nvPr>
            <p:ph type="pic" idx="2"/>
          </p:nvPr>
        </p:nvSpPr>
        <p:spPr>
          <a:xfrm>
            <a:off x="1194859" y="408517"/>
            <a:ext cx="3657600" cy="2743200"/>
          </a:xfrm>
          <a:prstGeom prst="rect">
            <a:avLst/>
          </a:prstGeom>
          <a:noFill/>
          <a:ln>
            <a:noFill/>
          </a:ln>
        </p:spPr>
      </p:sp>
      <p:sp>
        <p:nvSpPr>
          <p:cNvPr id="12264" name="Google Shape;12264;p127"/>
          <p:cNvSpPr txBox="1">
            <a:spLocks noGrp="1"/>
          </p:cNvSpPr>
          <p:nvPr>
            <p:ph type="body" idx="1"/>
          </p:nvPr>
        </p:nvSpPr>
        <p:spPr>
          <a:xfrm>
            <a:off x="1194859" y="3578225"/>
            <a:ext cx="3657600" cy="53657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87"/>
              </a:spcBef>
              <a:spcAft>
                <a:spcPts val="0"/>
              </a:spcAft>
              <a:buClr>
                <a:schemeClr val="dk1"/>
              </a:buClr>
              <a:buSzPts val="1400"/>
              <a:buNone/>
              <a:defRPr sz="933"/>
            </a:lvl1pPr>
            <a:lvl2pPr marL="609630" lvl="1" indent="-152408" algn="l">
              <a:lnSpc>
                <a:spcPct val="100000"/>
              </a:lnSpc>
              <a:spcBef>
                <a:spcPts val="160"/>
              </a:spcBef>
              <a:spcAft>
                <a:spcPts val="0"/>
              </a:spcAft>
              <a:buClr>
                <a:schemeClr val="dk1"/>
              </a:buClr>
              <a:buSzPts val="1200"/>
              <a:buNone/>
              <a:defRPr sz="800"/>
            </a:lvl2pPr>
            <a:lvl3pPr marL="914446" lvl="2" indent="-152408" algn="l">
              <a:lnSpc>
                <a:spcPct val="100000"/>
              </a:lnSpc>
              <a:spcBef>
                <a:spcPts val="133"/>
              </a:spcBef>
              <a:spcAft>
                <a:spcPts val="0"/>
              </a:spcAft>
              <a:buClr>
                <a:schemeClr val="dk1"/>
              </a:buClr>
              <a:buSzPts val="1000"/>
              <a:buNone/>
              <a:defRPr sz="667"/>
            </a:lvl3pPr>
            <a:lvl4pPr marL="1219261" lvl="3" indent="-152408" algn="l">
              <a:lnSpc>
                <a:spcPct val="100000"/>
              </a:lnSpc>
              <a:spcBef>
                <a:spcPts val="120"/>
              </a:spcBef>
              <a:spcAft>
                <a:spcPts val="0"/>
              </a:spcAft>
              <a:buClr>
                <a:schemeClr val="dk1"/>
              </a:buClr>
              <a:buSzPts val="900"/>
              <a:buNone/>
              <a:defRPr sz="600"/>
            </a:lvl4pPr>
            <a:lvl5pPr marL="1524076" lvl="4" indent="-152408" algn="l">
              <a:lnSpc>
                <a:spcPct val="100000"/>
              </a:lnSpc>
              <a:spcBef>
                <a:spcPts val="120"/>
              </a:spcBef>
              <a:spcAft>
                <a:spcPts val="0"/>
              </a:spcAft>
              <a:buClr>
                <a:schemeClr val="dk1"/>
              </a:buClr>
              <a:buSzPts val="900"/>
              <a:buNone/>
              <a:defRPr sz="600"/>
            </a:lvl5pPr>
            <a:lvl6pPr marL="1828891" lvl="5" indent="-152408" algn="l">
              <a:lnSpc>
                <a:spcPct val="100000"/>
              </a:lnSpc>
              <a:spcBef>
                <a:spcPts val="120"/>
              </a:spcBef>
              <a:spcAft>
                <a:spcPts val="0"/>
              </a:spcAft>
              <a:buClr>
                <a:schemeClr val="dk1"/>
              </a:buClr>
              <a:buSzPts val="900"/>
              <a:buNone/>
              <a:defRPr sz="600"/>
            </a:lvl6pPr>
            <a:lvl7pPr marL="2133707" lvl="6" indent="-152408" algn="l">
              <a:lnSpc>
                <a:spcPct val="100000"/>
              </a:lnSpc>
              <a:spcBef>
                <a:spcPts val="120"/>
              </a:spcBef>
              <a:spcAft>
                <a:spcPts val="0"/>
              </a:spcAft>
              <a:buClr>
                <a:schemeClr val="dk1"/>
              </a:buClr>
              <a:buSzPts val="900"/>
              <a:buNone/>
              <a:defRPr sz="600"/>
            </a:lvl7pPr>
            <a:lvl8pPr marL="2438522" lvl="7" indent="-152408" algn="l">
              <a:lnSpc>
                <a:spcPct val="100000"/>
              </a:lnSpc>
              <a:spcBef>
                <a:spcPts val="120"/>
              </a:spcBef>
              <a:spcAft>
                <a:spcPts val="0"/>
              </a:spcAft>
              <a:buClr>
                <a:schemeClr val="dk1"/>
              </a:buClr>
              <a:buSzPts val="900"/>
              <a:buNone/>
              <a:defRPr sz="600"/>
            </a:lvl8pPr>
            <a:lvl9pPr marL="2743337" lvl="8" indent="-152408" algn="l">
              <a:lnSpc>
                <a:spcPct val="100000"/>
              </a:lnSpc>
              <a:spcBef>
                <a:spcPts val="120"/>
              </a:spcBef>
              <a:spcAft>
                <a:spcPts val="0"/>
              </a:spcAft>
              <a:buClr>
                <a:schemeClr val="dk1"/>
              </a:buClr>
              <a:buSzPts val="900"/>
              <a:buNone/>
              <a:defRPr sz="600"/>
            </a:lvl9pPr>
          </a:lstStyle>
          <a:p>
            <a:endParaRPr/>
          </a:p>
        </p:txBody>
      </p:sp>
      <p:sp>
        <p:nvSpPr>
          <p:cNvPr id="12265" name="Google Shape;12265;p127"/>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6" name="Google Shape;12266;p127"/>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7" name="Google Shape;12267;p127"/>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630717465"/>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12268"/>
        <p:cNvGrpSpPr/>
        <p:nvPr/>
      </p:nvGrpSpPr>
      <p:grpSpPr>
        <a:xfrm>
          <a:off x="0" y="0"/>
          <a:ext cx="0" cy="0"/>
          <a:chOff x="0" y="0"/>
          <a:chExt cx="0" cy="0"/>
        </a:xfrm>
      </p:grpSpPr>
      <p:sp>
        <p:nvSpPr>
          <p:cNvPr id="12269" name="Google Shape;12269;p128"/>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0" name="Google Shape;12270;p128"/>
          <p:cNvSpPr txBox="1">
            <a:spLocks noGrp="1"/>
          </p:cNvSpPr>
          <p:nvPr>
            <p:ph type="body" idx="1"/>
          </p:nvPr>
        </p:nvSpPr>
        <p:spPr>
          <a:xfrm rot="5400000">
            <a:off x="1539346" y="-167745"/>
            <a:ext cx="3017309" cy="5486400"/>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2271" name="Google Shape;12271;p128"/>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2" name="Google Shape;12272;p128"/>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3" name="Google Shape;12273;p128"/>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286038398"/>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12274"/>
        <p:cNvGrpSpPr/>
        <p:nvPr/>
      </p:nvGrpSpPr>
      <p:grpSpPr>
        <a:xfrm>
          <a:off x="0" y="0"/>
          <a:ext cx="0" cy="0"/>
          <a:chOff x="0" y="0"/>
          <a:chExt cx="0" cy="0"/>
        </a:xfrm>
      </p:grpSpPr>
      <p:sp>
        <p:nvSpPr>
          <p:cNvPr id="12275" name="Google Shape;12275;p129"/>
          <p:cNvSpPr txBox="1">
            <a:spLocks noGrp="1"/>
          </p:cNvSpPr>
          <p:nvPr>
            <p:ph type="title"/>
          </p:nvPr>
        </p:nvSpPr>
        <p:spPr>
          <a:xfrm rot="5400000">
            <a:off x="3154892" y="1447801"/>
            <a:ext cx="3901017" cy="13716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6" name="Google Shape;12276;p129"/>
          <p:cNvSpPr txBox="1">
            <a:spLocks noGrp="1"/>
          </p:cNvSpPr>
          <p:nvPr>
            <p:ph type="body" idx="1"/>
          </p:nvPr>
        </p:nvSpPr>
        <p:spPr>
          <a:xfrm rot="5400000">
            <a:off x="360892" y="127000"/>
            <a:ext cx="3901017" cy="4013200"/>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2277" name="Google Shape;12277;p129"/>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8" name="Google Shape;12278;p129"/>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9" name="Google Shape;12279;p129"/>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939867044"/>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42257"/>
        <p:cNvGrpSpPr/>
        <p:nvPr/>
      </p:nvGrpSpPr>
      <p:grpSpPr>
        <a:xfrm>
          <a:off x="0" y="0"/>
          <a:ext cx="0" cy="0"/>
          <a:chOff x="0" y="0"/>
          <a:chExt cx="0" cy="0"/>
        </a:xfrm>
      </p:grpSpPr>
      <p:sp>
        <p:nvSpPr>
          <p:cNvPr id="42258" name="Google Shape;42258;p3738"/>
          <p:cNvSpPr/>
          <p:nvPr/>
        </p:nvSpPr>
        <p:spPr>
          <a:xfrm>
            <a:off x="902366" y="1294416"/>
            <a:ext cx="11289630" cy="3822603"/>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259" name="Google Shape;42259;p3738"/>
          <p:cNvSpPr txBox="1">
            <a:spLocks noGrp="1"/>
          </p:cNvSpPr>
          <p:nvPr>
            <p:ph type="title"/>
          </p:nvPr>
        </p:nvSpPr>
        <p:spPr>
          <a:xfrm>
            <a:off x="1413314" y="1561328"/>
            <a:ext cx="5194432" cy="182634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60" name="Google Shape;42260;p3738"/>
          <p:cNvSpPr txBox="1">
            <a:spLocks noGrp="1"/>
          </p:cNvSpPr>
          <p:nvPr>
            <p:ph type="subTitle" idx="1"/>
          </p:nvPr>
        </p:nvSpPr>
        <p:spPr>
          <a:xfrm>
            <a:off x="1413314" y="3766861"/>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42261" name="Google Shape;42261;p3738"/>
          <p:cNvSpPr>
            <a:spLocks noGrp="1"/>
          </p:cNvSpPr>
          <p:nvPr>
            <p:ph type="pic" idx="2"/>
          </p:nvPr>
        </p:nvSpPr>
        <p:spPr>
          <a:xfrm>
            <a:off x="7118687" y="233912"/>
            <a:ext cx="5073319" cy="5943600"/>
          </a:xfrm>
          <a:prstGeom prst="rect">
            <a:avLst/>
          </a:prstGeom>
          <a:noFill/>
          <a:ln>
            <a:noFill/>
          </a:ln>
        </p:spPr>
      </p:sp>
      <p:grpSp>
        <p:nvGrpSpPr>
          <p:cNvPr id="42262" name="Google Shape;42262;p3738"/>
          <p:cNvGrpSpPr/>
          <p:nvPr/>
        </p:nvGrpSpPr>
        <p:grpSpPr>
          <a:xfrm>
            <a:off x="0" y="5020349"/>
            <a:ext cx="12191996" cy="1837651"/>
            <a:chOff x="0" y="5020348"/>
            <a:chExt cx="12191996" cy="1837651"/>
          </a:xfrm>
        </p:grpSpPr>
        <p:sp>
          <p:nvSpPr>
            <p:cNvPr id="42263" name="Google Shape;42263;p373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264" name="Google Shape;42264;p373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2265" name="Google Shape;42265;p373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318140177"/>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42266"/>
        <p:cNvGrpSpPr/>
        <p:nvPr/>
      </p:nvGrpSpPr>
      <p:grpSpPr>
        <a:xfrm>
          <a:off x="0" y="0"/>
          <a:ext cx="0" cy="0"/>
          <a:chOff x="0" y="0"/>
          <a:chExt cx="0" cy="0"/>
        </a:xfrm>
      </p:grpSpPr>
      <p:grpSp>
        <p:nvGrpSpPr>
          <p:cNvPr id="42267" name="Google Shape;42267;p3739"/>
          <p:cNvGrpSpPr/>
          <p:nvPr/>
        </p:nvGrpSpPr>
        <p:grpSpPr>
          <a:xfrm>
            <a:off x="7191545" y="0"/>
            <a:ext cx="5000460" cy="1425988"/>
            <a:chOff x="7191545" y="0"/>
            <a:chExt cx="5000460" cy="1425988"/>
          </a:xfrm>
        </p:grpSpPr>
        <p:pic>
          <p:nvPicPr>
            <p:cNvPr id="42268" name="Google Shape;42268;p37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269" name="Google Shape;42269;p3739"/>
            <p:cNvGrpSpPr/>
            <p:nvPr/>
          </p:nvGrpSpPr>
          <p:grpSpPr>
            <a:xfrm>
              <a:off x="7191545" y="0"/>
              <a:ext cx="5000460" cy="1425988"/>
              <a:chOff x="7191545" y="0"/>
              <a:chExt cx="5000460" cy="1425988"/>
            </a:xfrm>
          </p:grpSpPr>
          <p:sp>
            <p:nvSpPr>
              <p:cNvPr id="42270" name="Google Shape;42270;p37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271" name="Google Shape;42271;p37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2272" name="Google Shape;42272;p3739"/>
          <p:cNvSpPr txBox="1">
            <a:spLocks noGrp="1"/>
          </p:cNvSpPr>
          <p:nvPr>
            <p:ph type="title"/>
          </p:nvPr>
        </p:nvSpPr>
        <p:spPr>
          <a:xfrm>
            <a:off x="609603" y="365130"/>
            <a:ext cx="10972800" cy="132555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73" name="Google Shape;42273;p3739"/>
          <p:cNvSpPr txBox="1">
            <a:spLocks noGrp="1"/>
          </p:cNvSpPr>
          <p:nvPr>
            <p:ph type="body" idx="1"/>
          </p:nvPr>
        </p:nvSpPr>
        <p:spPr>
          <a:xfrm>
            <a:off x="609603" y="1825627"/>
            <a:ext cx="10972800" cy="4351336"/>
          </a:xfrm>
          <a:prstGeom prst="rect">
            <a:avLst/>
          </a:prstGeom>
          <a:noFill/>
          <a:ln>
            <a:noFill/>
          </a:ln>
        </p:spPr>
        <p:txBody>
          <a:bodyPr spcFirstLastPara="1" wrap="square" lIns="91425" tIns="45700" rIns="91425" bIns="45700" anchor="t" anchorCtr="0">
            <a:noAutofit/>
          </a:bodyPr>
          <a:lstStyle>
            <a:lvl1pPr marL="304815" lvl="0" indent="-304815" algn="l">
              <a:lnSpc>
                <a:spcPct val="100000"/>
              </a:lnSpc>
              <a:spcBef>
                <a:spcPts val="1000"/>
              </a:spcBef>
              <a:spcAft>
                <a:spcPts val="0"/>
              </a:spcAft>
              <a:buSzPts val="3600"/>
              <a:buChar char="•"/>
              <a:defRPr/>
            </a:lvl1pPr>
            <a:lvl2pPr marL="609630" lvl="1" indent="-279414" algn="l">
              <a:lnSpc>
                <a:spcPct val="100000"/>
              </a:lnSpc>
              <a:spcBef>
                <a:spcPts val="1000"/>
              </a:spcBef>
              <a:spcAft>
                <a:spcPts val="0"/>
              </a:spcAft>
              <a:buSzPts val="3000"/>
              <a:buChar char="•"/>
              <a:defRPr/>
            </a:lvl2pPr>
            <a:lvl3pPr marL="914446" lvl="2" indent="-266713" algn="l">
              <a:lnSpc>
                <a:spcPct val="100000"/>
              </a:lnSpc>
              <a:spcBef>
                <a:spcPts val="1000"/>
              </a:spcBef>
              <a:spcAft>
                <a:spcPts val="0"/>
              </a:spcAft>
              <a:buSzPts val="2700"/>
              <a:buChar char="•"/>
              <a:defRPr/>
            </a:lvl3pPr>
            <a:lvl4pPr marL="1219261" lvl="3" indent="-254013" algn="l">
              <a:lnSpc>
                <a:spcPct val="100000"/>
              </a:lnSpc>
              <a:spcBef>
                <a:spcPts val="1000"/>
              </a:spcBef>
              <a:spcAft>
                <a:spcPts val="0"/>
              </a:spcAft>
              <a:buSzPts val="2400"/>
              <a:buChar char="•"/>
              <a:defRPr/>
            </a:lvl4pPr>
            <a:lvl5pPr marL="1524076" lvl="4" indent="-254013" algn="l">
              <a:lnSpc>
                <a:spcPct val="100000"/>
              </a:lnSpc>
              <a:spcBef>
                <a:spcPts val="1000"/>
              </a:spcBef>
              <a:spcAft>
                <a:spcPts val="0"/>
              </a:spcAft>
              <a:buSzPts val="24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274" name="Google Shape;42274;p3739"/>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1pPr>
            <a:lvl2pPr marL="0" marR="0" lvl="1"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2pPr>
            <a:lvl3pPr marL="0" marR="0" lvl="2"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3pPr>
            <a:lvl4pPr marL="0" marR="0" lvl="3"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4pPr>
            <a:lvl5pPr marL="0" marR="0" lvl="4"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5pPr>
            <a:lvl6pPr marL="0" marR="0" lvl="5"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6pPr>
            <a:lvl7pPr marL="0" marR="0" lvl="6"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7pPr>
            <a:lvl8pPr marL="0" marR="0" lvl="7"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8pPr>
            <a:lvl9pPr marL="0" marR="0" lvl="8"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275" name="Google Shape;42275;p3739"/>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276" name="Google Shape;42276;p3739"/>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4378519"/>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42277"/>
        <p:cNvGrpSpPr/>
        <p:nvPr/>
      </p:nvGrpSpPr>
      <p:grpSpPr>
        <a:xfrm>
          <a:off x="0" y="0"/>
          <a:ext cx="0" cy="0"/>
          <a:chOff x="0" y="0"/>
          <a:chExt cx="0" cy="0"/>
        </a:xfrm>
      </p:grpSpPr>
      <p:sp>
        <p:nvSpPr>
          <p:cNvPr id="42278" name="Google Shape;42278;p3740"/>
          <p:cNvSpPr txBox="1">
            <a:spLocks noGrp="1"/>
          </p:cNvSpPr>
          <p:nvPr>
            <p:ph type="title"/>
          </p:nvPr>
        </p:nvSpPr>
        <p:spPr>
          <a:xfrm>
            <a:off x="513353" y="2633536"/>
            <a:ext cx="5194432" cy="2387598"/>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79" name="Google Shape;42279;p3740"/>
          <p:cNvSpPr txBox="1">
            <a:spLocks noGrp="1"/>
          </p:cNvSpPr>
          <p:nvPr>
            <p:ph type="subTitle" idx="1"/>
          </p:nvPr>
        </p:nvSpPr>
        <p:spPr>
          <a:xfrm>
            <a:off x="513353" y="5400327"/>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2280" name="Google Shape;42280;p3740"/>
          <p:cNvGrpSpPr/>
          <p:nvPr/>
        </p:nvGrpSpPr>
        <p:grpSpPr>
          <a:xfrm>
            <a:off x="0" y="0"/>
            <a:ext cx="6418722" cy="1509820"/>
            <a:chOff x="0" y="0"/>
            <a:chExt cx="6418722" cy="1509820"/>
          </a:xfrm>
        </p:grpSpPr>
        <p:sp>
          <p:nvSpPr>
            <p:cNvPr id="42281" name="Google Shape;42281;p3740"/>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282" name="Google Shape;42282;p3740"/>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42283" name="Google Shape;42283;p374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5" y="136529"/>
            <a:ext cx="1945203" cy="879972"/>
          </a:xfrm>
          <a:prstGeom prst="rect">
            <a:avLst/>
          </a:prstGeom>
          <a:noFill/>
          <a:ln>
            <a:noFill/>
          </a:ln>
        </p:spPr>
      </p:pic>
    </p:spTree>
    <p:extLst>
      <p:ext uri="{BB962C8B-B14F-4D97-AF65-F5344CB8AC3E}">
        <p14:creationId xmlns:p14="http://schemas.microsoft.com/office/powerpoint/2010/main" val="1049583944"/>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42284"/>
        <p:cNvGrpSpPr/>
        <p:nvPr/>
      </p:nvGrpSpPr>
      <p:grpSpPr>
        <a:xfrm>
          <a:off x="0" y="0"/>
          <a:ext cx="0" cy="0"/>
          <a:chOff x="0" y="0"/>
          <a:chExt cx="0" cy="0"/>
        </a:xfrm>
      </p:grpSpPr>
      <p:sp>
        <p:nvSpPr>
          <p:cNvPr id="42285" name="Google Shape;42285;p3741"/>
          <p:cNvSpPr txBox="1">
            <a:spLocks noGrp="1"/>
          </p:cNvSpPr>
          <p:nvPr>
            <p:ph type="title"/>
          </p:nvPr>
        </p:nvSpPr>
        <p:spPr>
          <a:xfrm>
            <a:off x="609603" y="365130"/>
            <a:ext cx="10972800" cy="132555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86" name="Google Shape;42286;p3741"/>
          <p:cNvSpPr txBox="1">
            <a:spLocks noGrp="1"/>
          </p:cNvSpPr>
          <p:nvPr>
            <p:ph type="body" idx="1"/>
          </p:nvPr>
        </p:nvSpPr>
        <p:spPr>
          <a:xfrm>
            <a:off x="609604" y="1825627"/>
            <a:ext cx="5410203" cy="4351336"/>
          </a:xfrm>
          <a:prstGeom prst="rect">
            <a:avLst/>
          </a:prstGeom>
          <a:noFill/>
          <a:ln>
            <a:noFill/>
          </a:ln>
        </p:spPr>
        <p:txBody>
          <a:bodyPr spcFirstLastPara="1" wrap="square" lIns="91425" tIns="45700" rIns="91425" bIns="45700" anchor="t" anchorCtr="0">
            <a:noAutofit/>
          </a:bodyPr>
          <a:lstStyle>
            <a:lvl1pPr marL="304815" lvl="0" indent="-304815" algn="l">
              <a:lnSpc>
                <a:spcPct val="100000"/>
              </a:lnSpc>
              <a:spcBef>
                <a:spcPts val="1000"/>
              </a:spcBef>
              <a:spcAft>
                <a:spcPts val="0"/>
              </a:spcAft>
              <a:buSzPts val="3600"/>
              <a:buChar char="•"/>
              <a:defRPr/>
            </a:lvl1pPr>
            <a:lvl2pPr marL="609630" lvl="1" indent="-279414" algn="l">
              <a:lnSpc>
                <a:spcPct val="100000"/>
              </a:lnSpc>
              <a:spcBef>
                <a:spcPts val="1000"/>
              </a:spcBef>
              <a:spcAft>
                <a:spcPts val="0"/>
              </a:spcAft>
              <a:buSzPts val="3000"/>
              <a:buChar char="•"/>
              <a:defRPr/>
            </a:lvl2pPr>
            <a:lvl3pPr marL="914446" lvl="2" indent="-266713" algn="l">
              <a:lnSpc>
                <a:spcPct val="100000"/>
              </a:lnSpc>
              <a:spcBef>
                <a:spcPts val="1000"/>
              </a:spcBef>
              <a:spcAft>
                <a:spcPts val="0"/>
              </a:spcAft>
              <a:buSzPts val="2700"/>
              <a:buChar char="•"/>
              <a:defRPr/>
            </a:lvl3pPr>
            <a:lvl4pPr marL="1219261" lvl="3" indent="-254013" algn="l">
              <a:lnSpc>
                <a:spcPct val="100000"/>
              </a:lnSpc>
              <a:spcBef>
                <a:spcPts val="1000"/>
              </a:spcBef>
              <a:spcAft>
                <a:spcPts val="0"/>
              </a:spcAft>
              <a:buSzPts val="2400"/>
              <a:buChar char="•"/>
              <a:defRPr/>
            </a:lvl4pPr>
            <a:lvl5pPr marL="1524076" lvl="4" indent="-254013" algn="l">
              <a:lnSpc>
                <a:spcPct val="100000"/>
              </a:lnSpc>
              <a:spcBef>
                <a:spcPts val="1000"/>
              </a:spcBef>
              <a:spcAft>
                <a:spcPts val="0"/>
              </a:spcAft>
              <a:buSzPts val="24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42287" name="Google Shape;42287;p3741"/>
          <p:cNvGrpSpPr/>
          <p:nvPr/>
        </p:nvGrpSpPr>
        <p:grpSpPr>
          <a:xfrm>
            <a:off x="7191545" y="0"/>
            <a:ext cx="5000460" cy="1425988"/>
            <a:chOff x="7191545" y="0"/>
            <a:chExt cx="5000460" cy="1425988"/>
          </a:xfrm>
        </p:grpSpPr>
        <p:pic>
          <p:nvPicPr>
            <p:cNvPr id="42288" name="Google Shape;42288;p374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289" name="Google Shape;42289;p3741"/>
            <p:cNvGrpSpPr/>
            <p:nvPr/>
          </p:nvGrpSpPr>
          <p:grpSpPr>
            <a:xfrm>
              <a:off x="7191545" y="0"/>
              <a:ext cx="5000460" cy="1425988"/>
              <a:chOff x="7191545" y="0"/>
              <a:chExt cx="5000460" cy="1425988"/>
            </a:xfrm>
          </p:grpSpPr>
          <p:sp>
            <p:nvSpPr>
              <p:cNvPr id="42290" name="Google Shape;42290;p374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291" name="Google Shape;42291;p374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2292" name="Google Shape;42292;p3741"/>
          <p:cNvSpPr txBox="1">
            <a:spLocks noGrp="1"/>
          </p:cNvSpPr>
          <p:nvPr>
            <p:ph type="body" idx="2"/>
          </p:nvPr>
        </p:nvSpPr>
        <p:spPr>
          <a:xfrm>
            <a:off x="6172201" y="1825627"/>
            <a:ext cx="5410203" cy="4351336"/>
          </a:xfrm>
          <a:prstGeom prst="rect">
            <a:avLst/>
          </a:prstGeom>
          <a:noFill/>
          <a:ln>
            <a:noFill/>
          </a:ln>
        </p:spPr>
        <p:txBody>
          <a:bodyPr spcFirstLastPara="1" wrap="square" lIns="91425" tIns="45700" rIns="91425" bIns="45700" anchor="t" anchorCtr="0">
            <a:noAutofit/>
          </a:bodyPr>
          <a:lstStyle>
            <a:lvl1pPr marL="304815" lvl="0" indent="-304815" algn="l">
              <a:lnSpc>
                <a:spcPct val="100000"/>
              </a:lnSpc>
              <a:spcBef>
                <a:spcPts val="1000"/>
              </a:spcBef>
              <a:spcAft>
                <a:spcPts val="0"/>
              </a:spcAft>
              <a:buSzPts val="3600"/>
              <a:buChar char="•"/>
              <a:defRPr/>
            </a:lvl1pPr>
            <a:lvl2pPr marL="609630" lvl="1" indent="-279414" algn="l">
              <a:lnSpc>
                <a:spcPct val="100000"/>
              </a:lnSpc>
              <a:spcBef>
                <a:spcPts val="1000"/>
              </a:spcBef>
              <a:spcAft>
                <a:spcPts val="0"/>
              </a:spcAft>
              <a:buSzPts val="3000"/>
              <a:buChar char="•"/>
              <a:defRPr/>
            </a:lvl2pPr>
            <a:lvl3pPr marL="914446" lvl="2" indent="-266713" algn="l">
              <a:lnSpc>
                <a:spcPct val="100000"/>
              </a:lnSpc>
              <a:spcBef>
                <a:spcPts val="1000"/>
              </a:spcBef>
              <a:spcAft>
                <a:spcPts val="0"/>
              </a:spcAft>
              <a:buSzPts val="2700"/>
              <a:buChar char="•"/>
              <a:defRPr/>
            </a:lvl3pPr>
            <a:lvl4pPr marL="1219261" lvl="3" indent="-254013" algn="l">
              <a:lnSpc>
                <a:spcPct val="100000"/>
              </a:lnSpc>
              <a:spcBef>
                <a:spcPts val="1000"/>
              </a:spcBef>
              <a:spcAft>
                <a:spcPts val="0"/>
              </a:spcAft>
              <a:buSzPts val="2400"/>
              <a:buChar char="•"/>
              <a:defRPr/>
            </a:lvl4pPr>
            <a:lvl5pPr marL="1524076" lvl="4" indent="-254013" algn="l">
              <a:lnSpc>
                <a:spcPct val="100000"/>
              </a:lnSpc>
              <a:spcBef>
                <a:spcPts val="1000"/>
              </a:spcBef>
              <a:spcAft>
                <a:spcPts val="0"/>
              </a:spcAft>
              <a:buSzPts val="24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293" name="Google Shape;42293;p3741"/>
          <p:cNvSpPr txBox="1">
            <a:spLocks noGrp="1"/>
          </p:cNvSpPr>
          <p:nvPr>
            <p:ph type="sldNum" idx="12"/>
          </p:nvPr>
        </p:nvSpPr>
        <p:spPr>
          <a:xfrm>
            <a:off x="883919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1pPr>
            <a:lvl2pPr marL="0" marR="0" lvl="1"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2pPr>
            <a:lvl3pPr marL="0" marR="0" lvl="2"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3pPr>
            <a:lvl4pPr marL="0" marR="0" lvl="3"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4pPr>
            <a:lvl5pPr marL="0" marR="0" lvl="4"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5pPr>
            <a:lvl6pPr marL="0" marR="0" lvl="5"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6pPr>
            <a:lvl7pPr marL="0" marR="0" lvl="6"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7pPr>
            <a:lvl8pPr marL="0" marR="0" lvl="7"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8pPr>
            <a:lvl9pPr marL="0" marR="0" lvl="8"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294" name="Google Shape;42294;p3741"/>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295" name="Google Shape;42295;p3741"/>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77921857"/>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42305"/>
        <p:cNvGrpSpPr/>
        <p:nvPr/>
      </p:nvGrpSpPr>
      <p:grpSpPr>
        <a:xfrm>
          <a:off x="0" y="0"/>
          <a:ext cx="0" cy="0"/>
          <a:chOff x="0" y="0"/>
          <a:chExt cx="0" cy="0"/>
        </a:xfrm>
      </p:grpSpPr>
      <p:sp>
        <p:nvSpPr>
          <p:cNvPr id="42306" name="Google Shape;42306;p3743"/>
          <p:cNvSpPr/>
          <p:nvPr/>
        </p:nvSpPr>
        <p:spPr>
          <a:xfrm>
            <a:off x="1427360" y="1387868"/>
            <a:ext cx="10155042" cy="3506934"/>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07" name="Google Shape;42307;p374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08" name="Google Shape;42308;p3743"/>
          <p:cNvSpPr txBox="1">
            <a:spLocks noGrp="1"/>
          </p:cNvSpPr>
          <p:nvPr>
            <p:ph type="body" idx="1"/>
          </p:nvPr>
        </p:nvSpPr>
        <p:spPr>
          <a:xfrm>
            <a:off x="1427360" y="5007456"/>
            <a:ext cx="10155042" cy="825191"/>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6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09" name="Google Shape;42309;p3743"/>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1pPr>
            <a:lvl2pPr marL="0" marR="0" lvl="1"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2pPr>
            <a:lvl3pPr marL="0" marR="0" lvl="2"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3pPr>
            <a:lvl4pPr marL="0" marR="0" lvl="3"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4pPr>
            <a:lvl5pPr marL="0" marR="0" lvl="4"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5pPr>
            <a:lvl6pPr marL="0" marR="0" lvl="5"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6pPr>
            <a:lvl7pPr marL="0" marR="0" lvl="6"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7pPr>
            <a:lvl8pPr marL="0" marR="0" lvl="7"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8pPr>
            <a:lvl9pPr marL="0" marR="0" lvl="8"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310" name="Google Shape;42310;p3743"/>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311" name="Google Shape;42311;p3743"/>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2312" name="Google Shape;42312;p3743"/>
          <p:cNvGrpSpPr/>
          <p:nvPr/>
        </p:nvGrpSpPr>
        <p:grpSpPr>
          <a:xfrm>
            <a:off x="7191545" y="0"/>
            <a:ext cx="5000460" cy="1425988"/>
            <a:chOff x="7191545" y="0"/>
            <a:chExt cx="5000460" cy="1425988"/>
          </a:xfrm>
        </p:grpSpPr>
        <p:pic>
          <p:nvPicPr>
            <p:cNvPr id="42313" name="Google Shape;42313;p374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314" name="Google Shape;42314;p3743"/>
            <p:cNvGrpSpPr/>
            <p:nvPr/>
          </p:nvGrpSpPr>
          <p:grpSpPr>
            <a:xfrm>
              <a:off x="7191545" y="0"/>
              <a:ext cx="5000460" cy="1425988"/>
              <a:chOff x="7191545" y="0"/>
              <a:chExt cx="5000460" cy="1425988"/>
            </a:xfrm>
          </p:grpSpPr>
          <p:sp>
            <p:nvSpPr>
              <p:cNvPr id="42315" name="Google Shape;42315;p374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316" name="Google Shape;42316;p374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2317" name="Google Shape;42317;p374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47518194"/>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matchingName="1_Quotation">
  <p:cSld name="1_Quotation">
    <p:spTree>
      <p:nvGrpSpPr>
        <p:cNvPr id="1" name="Shape 42318"/>
        <p:cNvGrpSpPr/>
        <p:nvPr/>
      </p:nvGrpSpPr>
      <p:grpSpPr>
        <a:xfrm>
          <a:off x="0" y="0"/>
          <a:ext cx="0" cy="0"/>
          <a:chOff x="0" y="0"/>
          <a:chExt cx="0" cy="0"/>
        </a:xfrm>
      </p:grpSpPr>
      <p:sp>
        <p:nvSpPr>
          <p:cNvPr id="42319" name="Google Shape;42319;p3744"/>
          <p:cNvSpPr/>
          <p:nvPr/>
        </p:nvSpPr>
        <p:spPr>
          <a:xfrm>
            <a:off x="1427360" y="1387868"/>
            <a:ext cx="10155042" cy="3506934"/>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20" name="Google Shape;42320;p374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21" name="Google Shape;42321;p3744"/>
          <p:cNvSpPr txBox="1">
            <a:spLocks noGrp="1"/>
          </p:cNvSpPr>
          <p:nvPr>
            <p:ph type="body" idx="1"/>
          </p:nvPr>
        </p:nvSpPr>
        <p:spPr>
          <a:xfrm>
            <a:off x="1427360" y="5007456"/>
            <a:ext cx="10155042" cy="825191"/>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6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22" name="Google Shape;42322;p3744"/>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1pPr>
            <a:lvl2pPr marL="0" marR="0" lvl="1"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2pPr>
            <a:lvl3pPr marL="0" marR="0" lvl="2"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3pPr>
            <a:lvl4pPr marL="0" marR="0" lvl="3"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4pPr>
            <a:lvl5pPr marL="0" marR="0" lvl="4"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5pPr>
            <a:lvl6pPr marL="0" marR="0" lvl="5"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6pPr>
            <a:lvl7pPr marL="0" marR="0" lvl="6"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7pPr>
            <a:lvl8pPr marL="0" marR="0" lvl="7"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8pPr>
            <a:lvl9pPr marL="0" marR="0" lvl="8"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323" name="Google Shape;42323;p3744"/>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324" name="Google Shape;42324;p3744"/>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2325" name="Google Shape;42325;p3744"/>
          <p:cNvGrpSpPr/>
          <p:nvPr/>
        </p:nvGrpSpPr>
        <p:grpSpPr>
          <a:xfrm>
            <a:off x="7191545" y="0"/>
            <a:ext cx="5000460" cy="1425988"/>
            <a:chOff x="7191545" y="0"/>
            <a:chExt cx="5000460" cy="1425988"/>
          </a:xfrm>
        </p:grpSpPr>
        <p:pic>
          <p:nvPicPr>
            <p:cNvPr id="42326" name="Google Shape;42326;p374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327" name="Google Shape;42327;p3744"/>
            <p:cNvGrpSpPr/>
            <p:nvPr/>
          </p:nvGrpSpPr>
          <p:grpSpPr>
            <a:xfrm>
              <a:off x="7191545" y="0"/>
              <a:ext cx="5000460" cy="1425988"/>
              <a:chOff x="7191545" y="0"/>
              <a:chExt cx="5000460" cy="1425988"/>
            </a:xfrm>
          </p:grpSpPr>
          <p:sp>
            <p:nvSpPr>
              <p:cNvPr id="42328" name="Google Shape;42328;p374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329" name="Google Shape;42329;p374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2330" name="Google Shape;42330;p374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655967"/>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42331"/>
        <p:cNvGrpSpPr/>
        <p:nvPr/>
      </p:nvGrpSpPr>
      <p:grpSpPr>
        <a:xfrm>
          <a:off x="0" y="0"/>
          <a:ext cx="0" cy="0"/>
          <a:chOff x="0" y="0"/>
          <a:chExt cx="0" cy="0"/>
        </a:xfrm>
      </p:grpSpPr>
      <p:sp>
        <p:nvSpPr>
          <p:cNvPr id="42332" name="Google Shape;42332;p3745"/>
          <p:cNvSpPr txBox="1">
            <a:spLocks noGrp="1"/>
          </p:cNvSpPr>
          <p:nvPr>
            <p:ph type="body" idx="1"/>
          </p:nvPr>
        </p:nvSpPr>
        <p:spPr>
          <a:xfrm>
            <a:off x="457200" y="1146255"/>
            <a:ext cx="2350172" cy="2971800"/>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6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42333" name="Google Shape;42333;p3745"/>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42334" name="Google Shape;42334;p3745"/>
          <p:cNvGrpSpPr/>
          <p:nvPr/>
        </p:nvGrpSpPr>
        <p:grpSpPr>
          <a:xfrm>
            <a:off x="1" y="5379425"/>
            <a:ext cx="2807363" cy="753895"/>
            <a:chOff x="0" y="5379424"/>
            <a:chExt cx="2807363" cy="753895"/>
          </a:xfrm>
        </p:grpSpPr>
        <p:sp>
          <p:nvSpPr>
            <p:cNvPr id="42335" name="Google Shape;42335;p3745"/>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36" name="Google Shape;42336;p3745"/>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sp>
        <p:nvSpPr>
          <p:cNvPr id="42337" name="Google Shape;42337;p3745"/>
          <p:cNvSpPr>
            <a:spLocks noGrp="1"/>
          </p:cNvSpPr>
          <p:nvPr>
            <p:ph type="pic" idx="2"/>
          </p:nvPr>
        </p:nvSpPr>
        <p:spPr>
          <a:xfrm>
            <a:off x="2807363" y="457200"/>
            <a:ext cx="8915400" cy="5943600"/>
          </a:xfrm>
          <a:prstGeom prst="rect">
            <a:avLst/>
          </a:prstGeom>
          <a:noFill/>
          <a:ln>
            <a:noFill/>
          </a:ln>
        </p:spPr>
      </p:sp>
      <p:pic>
        <p:nvPicPr>
          <p:cNvPr id="42338" name="Google Shape;42338;p3745"/>
          <p:cNvPicPr preferRelativeResize="0"/>
          <p:nvPr/>
        </p:nvPicPr>
        <p:blipFill rotWithShape="1">
          <a:blip r:embed="rId2">
            <a:alphaModFix/>
          </a:blip>
          <a:srcRect/>
          <a:stretch/>
        </p:blipFill>
        <p:spPr>
          <a:xfrm>
            <a:off x="513354" y="4385535"/>
            <a:ext cx="2025313" cy="911940"/>
          </a:xfrm>
          <a:prstGeom prst="rect">
            <a:avLst/>
          </a:prstGeom>
          <a:noFill/>
          <a:ln>
            <a:noFill/>
          </a:ln>
        </p:spPr>
      </p:pic>
    </p:spTree>
    <p:extLst>
      <p:ext uri="{BB962C8B-B14F-4D97-AF65-F5344CB8AC3E}">
        <p14:creationId xmlns:p14="http://schemas.microsoft.com/office/powerpoint/2010/main" val="2757799379"/>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42339"/>
        <p:cNvGrpSpPr/>
        <p:nvPr/>
      </p:nvGrpSpPr>
      <p:grpSpPr>
        <a:xfrm>
          <a:off x="0" y="0"/>
          <a:ext cx="0" cy="0"/>
          <a:chOff x="0" y="0"/>
          <a:chExt cx="0" cy="0"/>
        </a:xfrm>
      </p:grpSpPr>
      <p:grpSp>
        <p:nvGrpSpPr>
          <p:cNvPr id="42340" name="Google Shape;42340;p3746"/>
          <p:cNvGrpSpPr/>
          <p:nvPr/>
        </p:nvGrpSpPr>
        <p:grpSpPr>
          <a:xfrm>
            <a:off x="7191545" y="0"/>
            <a:ext cx="5000460" cy="1425988"/>
            <a:chOff x="7191545" y="0"/>
            <a:chExt cx="5000460" cy="1425988"/>
          </a:xfrm>
        </p:grpSpPr>
        <p:pic>
          <p:nvPicPr>
            <p:cNvPr id="42341" name="Google Shape;42341;p374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342" name="Google Shape;42342;p3746"/>
            <p:cNvGrpSpPr/>
            <p:nvPr/>
          </p:nvGrpSpPr>
          <p:grpSpPr>
            <a:xfrm>
              <a:off x="7191545" y="0"/>
              <a:ext cx="5000460" cy="1425988"/>
              <a:chOff x="7191545" y="0"/>
              <a:chExt cx="5000460" cy="1425988"/>
            </a:xfrm>
          </p:grpSpPr>
          <p:sp>
            <p:nvSpPr>
              <p:cNvPr id="42343" name="Google Shape;42343;p374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344" name="Google Shape;42344;p374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2345" name="Google Shape;42345;p3746"/>
          <p:cNvSpPr txBox="1">
            <a:spLocks noGrp="1"/>
          </p:cNvSpPr>
          <p:nvPr>
            <p:ph type="title"/>
          </p:nvPr>
        </p:nvSpPr>
        <p:spPr>
          <a:xfrm>
            <a:off x="609603" y="365130"/>
            <a:ext cx="10972800" cy="132555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46" name="Google Shape;42346;p3746"/>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3600"/>
              <a:buNone/>
              <a:defRPr u="sng"/>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47" name="Google Shape;42347;p3746"/>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75" tIns="0" rIns="18287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48" name="Google Shape;42348;p3746"/>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3600"/>
              <a:buNone/>
              <a:defRPr u="sng"/>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49" name="Google Shape;42349;p3746"/>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75" tIns="0" rIns="18287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50" name="Google Shape;42350;p3746"/>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1pPr>
            <a:lvl2pPr marL="0" marR="0" lvl="1"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2pPr>
            <a:lvl3pPr marL="0" marR="0" lvl="2"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3pPr>
            <a:lvl4pPr marL="0" marR="0" lvl="3"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4pPr>
            <a:lvl5pPr marL="0" marR="0" lvl="4"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5pPr>
            <a:lvl6pPr marL="0" marR="0" lvl="5"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6pPr>
            <a:lvl7pPr marL="0" marR="0" lvl="6"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7pPr>
            <a:lvl8pPr marL="0" marR="0" lvl="7"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8pPr>
            <a:lvl9pPr marL="0" marR="0" lvl="8"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351" name="Google Shape;42351;p3746"/>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352" name="Google Shape;42352;p3746"/>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97237268"/>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matchingName="1_Cover">
  <p:cSld name="1_Cover">
    <p:spTree>
      <p:nvGrpSpPr>
        <p:cNvPr id="1" name="Shape 42353"/>
        <p:cNvGrpSpPr/>
        <p:nvPr/>
      </p:nvGrpSpPr>
      <p:grpSpPr>
        <a:xfrm>
          <a:off x="0" y="0"/>
          <a:ext cx="0" cy="0"/>
          <a:chOff x="0" y="0"/>
          <a:chExt cx="0" cy="0"/>
        </a:xfrm>
      </p:grpSpPr>
      <p:sp>
        <p:nvSpPr>
          <p:cNvPr id="42354" name="Google Shape;42354;p3747"/>
          <p:cNvSpPr/>
          <p:nvPr/>
        </p:nvSpPr>
        <p:spPr>
          <a:xfrm>
            <a:off x="902366" y="1294416"/>
            <a:ext cx="11289630" cy="3822603"/>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55" name="Google Shape;42355;p3747"/>
          <p:cNvSpPr txBox="1">
            <a:spLocks noGrp="1"/>
          </p:cNvSpPr>
          <p:nvPr>
            <p:ph type="title"/>
          </p:nvPr>
        </p:nvSpPr>
        <p:spPr>
          <a:xfrm>
            <a:off x="1413314" y="1561328"/>
            <a:ext cx="5194432" cy="182634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56" name="Google Shape;42356;p3747"/>
          <p:cNvSpPr txBox="1">
            <a:spLocks noGrp="1"/>
          </p:cNvSpPr>
          <p:nvPr>
            <p:ph type="subTitle" idx="1"/>
          </p:nvPr>
        </p:nvSpPr>
        <p:spPr>
          <a:xfrm>
            <a:off x="1413314" y="3766861"/>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42357" name="Google Shape;42357;p3747"/>
          <p:cNvSpPr>
            <a:spLocks noGrp="1"/>
          </p:cNvSpPr>
          <p:nvPr>
            <p:ph type="pic" idx="2"/>
          </p:nvPr>
        </p:nvSpPr>
        <p:spPr>
          <a:xfrm>
            <a:off x="7118687" y="233912"/>
            <a:ext cx="5073319" cy="5943600"/>
          </a:xfrm>
          <a:prstGeom prst="rect">
            <a:avLst/>
          </a:prstGeom>
          <a:noFill/>
          <a:ln>
            <a:noFill/>
          </a:ln>
        </p:spPr>
      </p:sp>
      <p:grpSp>
        <p:nvGrpSpPr>
          <p:cNvPr id="42358" name="Google Shape;42358;p3747"/>
          <p:cNvGrpSpPr/>
          <p:nvPr/>
        </p:nvGrpSpPr>
        <p:grpSpPr>
          <a:xfrm>
            <a:off x="0" y="5020349"/>
            <a:ext cx="12191996" cy="1837651"/>
            <a:chOff x="0" y="5020348"/>
            <a:chExt cx="12191996" cy="1837651"/>
          </a:xfrm>
        </p:grpSpPr>
        <p:sp>
          <p:nvSpPr>
            <p:cNvPr id="42359" name="Google Shape;42359;p374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60" name="Google Shape;42360;p374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2361" name="Google Shape;42361;p374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776283733"/>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matchingName="2_Cover">
  <p:cSld name="2_Cover">
    <p:spTree>
      <p:nvGrpSpPr>
        <p:cNvPr id="1" name="Shape 42362"/>
        <p:cNvGrpSpPr/>
        <p:nvPr/>
      </p:nvGrpSpPr>
      <p:grpSpPr>
        <a:xfrm>
          <a:off x="0" y="0"/>
          <a:ext cx="0" cy="0"/>
          <a:chOff x="0" y="0"/>
          <a:chExt cx="0" cy="0"/>
        </a:xfrm>
      </p:grpSpPr>
      <p:sp>
        <p:nvSpPr>
          <p:cNvPr id="42363" name="Google Shape;42363;p3748"/>
          <p:cNvSpPr/>
          <p:nvPr/>
        </p:nvSpPr>
        <p:spPr>
          <a:xfrm>
            <a:off x="902366" y="1294416"/>
            <a:ext cx="11289630" cy="3822603"/>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64" name="Google Shape;42364;p3748"/>
          <p:cNvSpPr txBox="1">
            <a:spLocks noGrp="1"/>
          </p:cNvSpPr>
          <p:nvPr>
            <p:ph type="title"/>
          </p:nvPr>
        </p:nvSpPr>
        <p:spPr>
          <a:xfrm>
            <a:off x="1413314" y="1561328"/>
            <a:ext cx="5194432" cy="182634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65" name="Google Shape;42365;p3748"/>
          <p:cNvSpPr txBox="1">
            <a:spLocks noGrp="1"/>
          </p:cNvSpPr>
          <p:nvPr>
            <p:ph type="subTitle" idx="1"/>
          </p:nvPr>
        </p:nvSpPr>
        <p:spPr>
          <a:xfrm>
            <a:off x="1413314" y="3766861"/>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42366" name="Google Shape;42366;p3748"/>
          <p:cNvSpPr>
            <a:spLocks noGrp="1"/>
          </p:cNvSpPr>
          <p:nvPr>
            <p:ph type="pic" idx="2"/>
          </p:nvPr>
        </p:nvSpPr>
        <p:spPr>
          <a:xfrm>
            <a:off x="7118687" y="233912"/>
            <a:ext cx="5073319" cy="5943600"/>
          </a:xfrm>
          <a:prstGeom prst="rect">
            <a:avLst/>
          </a:prstGeom>
          <a:noFill/>
          <a:ln>
            <a:noFill/>
          </a:ln>
        </p:spPr>
      </p:sp>
      <p:grpSp>
        <p:nvGrpSpPr>
          <p:cNvPr id="42367" name="Google Shape;42367;p3748"/>
          <p:cNvGrpSpPr/>
          <p:nvPr/>
        </p:nvGrpSpPr>
        <p:grpSpPr>
          <a:xfrm>
            <a:off x="0" y="5020349"/>
            <a:ext cx="12191996" cy="1837651"/>
            <a:chOff x="0" y="5020348"/>
            <a:chExt cx="12191996" cy="1837651"/>
          </a:xfrm>
        </p:grpSpPr>
        <p:sp>
          <p:nvSpPr>
            <p:cNvPr id="42368" name="Google Shape;42368;p374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69" name="Google Shape;42369;p374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2370" name="Google Shape;42370;p374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096913290"/>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matchingName="1_Divider">
  <p:cSld name="1_Divider">
    <p:bg>
      <p:bgPr>
        <a:solidFill>
          <a:srgbClr val="F3F6FB"/>
        </a:solidFill>
        <a:effectLst/>
      </p:bgPr>
    </p:bg>
    <p:spTree>
      <p:nvGrpSpPr>
        <p:cNvPr id="1" name="Shape 42371"/>
        <p:cNvGrpSpPr/>
        <p:nvPr/>
      </p:nvGrpSpPr>
      <p:grpSpPr>
        <a:xfrm>
          <a:off x="0" y="0"/>
          <a:ext cx="0" cy="0"/>
          <a:chOff x="0" y="0"/>
          <a:chExt cx="0" cy="0"/>
        </a:xfrm>
      </p:grpSpPr>
      <p:grpSp>
        <p:nvGrpSpPr>
          <p:cNvPr id="42372" name="Google Shape;42372;p3749"/>
          <p:cNvGrpSpPr/>
          <p:nvPr/>
        </p:nvGrpSpPr>
        <p:grpSpPr>
          <a:xfrm>
            <a:off x="0" y="5020349"/>
            <a:ext cx="12191996" cy="1837651"/>
            <a:chOff x="0" y="5020348"/>
            <a:chExt cx="12191996" cy="1837651"/>
          </a:xfrm>
        </p:grpSpPr>
        <p:sp>
          <p:nvSpPr>
            <p:cNvPr id="42373" name="Google Shape;42373;p3749"/>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74" name="Google Shape;42374;p374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75" name="Google Shape;42375;p374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2376" name="Google Shape;42376;p374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42377" name="Google Shape;42377;p3749"/>
          <p:cNvSpPr txBox="1">
            <a:spLocks noGrp="1"/>
          </p:cNvSpPr>
          <p:nvPr>
            <p:ph type="title"/>
          </p:nvPr>
        </p:nvSpPr>
        <p:spPr>
          <a:xfrm>
            <a:off x="1413305" y="701748"/>
            <a:ext cx="9365376"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78" name="Google Shape;42378;p3749"/>
          <p:cNvSpPr txBox="1">
            <a:spLocks noGrp="1"/>
          </p:cNvSpPr>
          <p:nvPr>
            <p:ph type="subTitle" idx="1"/>
          </p:nvPr>
        </p:nvSpPr>
        <p:spPr>
          <a:xfrm>
            <a:off x="1413305" y="3081637"/>
            <a:ext cx="9365376"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108430477"/>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matchingName="1_Photo Slide">
  <p:cSld name="1_Photo Slide">
    <p:spTree>
      <p:nvGrpSpPr>
        <p:cNvPr id="1" name="Shape 42379"/>
        <p:cNvGrpSpPr/>
        <p:nvPr/>
      </p:nvGrpSpPr>
      <p:grpSpPr>
        <a:xfrm>
          <a:off x="0" y="0"/>
          <a:ext cx="0" cy="0"/>
          <a:chOff x="0" y="0"/>
          <a:chExt cx="0" cy="0"/>
        </a:xfrm>
      </p:grpSpPr>
      <p:sp>
        <p:nvSpPr>
          <p:cNvPr id="42380" name="Google Shape;42380;p3750"/>
          <p:cNvSpPr txBox="1">
            <a:spLocks noGrp="1"/>
          </p:cNvSpPr>
          <p:nvPr>
            <p:ph type="body" idx="1"/>
          </p:nvPr>
        </p:nvSpPr>
        <p:spPr>
          <a:xfrm>
            <a:off x="457200" y="1146255"/>
            <a:ext cx="2350172" cy="2971800"/>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6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42381" name="Google Shape;42381;p3750"/>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42382" name="Google Shape;42382;p3750"/>
          <p:cNvGrpSpPr/>
          <p:nvPr/>
        </p:nvGrpSpPr>
        <p:grpSpPr>
          <a:xfrm>
            <a:off x="1" y="5379425"/>
            <a:ext cx="2807363" cy="753895"/>
            <a:chOff x="0" y="5379424"/>
            <a:chExt cx="2807363" cy="753895"/>
          </a:xfrm>
        </p:grpSpPr>
        <p:sp>
          <p:nvSpPr>
            <p:cNvPr id="42383" name="Google Shape;42383;p375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84" name="Google Shape;42384;p375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sp>
        <p:nvSpPr>
          <p:cNvPr id="42385" name="Google Shape;42385;p3750"/>
          <p:cNvSpPr>
            <a:spLocks noGrp="1"/>
          </p:cNvSpPr>
          <p:nvPr>
            <p:ph type="pic" idx="2"/>
          </p:nvPr>
        </p:nvSpPr>
        <p:spPr>
          <a:xfrm>
            <a:off x="2807363" y="457200"/>
            <a:ext cx="8915400" cy="5943600"/>
          </a:xfrm>
          <a:prstGeom prst="rect">
            <a:avLst/>
          </a:prstGeom>
          <a:noFill/>
          <a:ln>
            <a:noFill/>
          </a:ln>
        </p:spPr>
      </p:sp>
      <p:pic>
        <p:nvPicPr>
          <p:cNvPr id="42386" name="Google Shape;42386;p3750"/>
          <p:cNvPicPr preferRelativeResize="0"/>
          <p:nvPr/>
        </p:nvPicPr>
        <p:blipFill rotWithShape="1">
          <a:blip r:embed="rId2">
            <a:alphaModFix/>
          </a:blip>
          <a:srcRect/>
          <a:stretch/>
        </p:blipFill>
        <p:spPr>
          <a:xfrm>
            <a:off x="513354" y="4385535"/>
            <a:ext cx="2025313" cy="911940"/>
          </a:xfrm>
          <a:prstGeom prst="rect">
            <a:avLst/>
          </a:prstGeom>
          <a:noFill/>
          <a:ln>
            <a:noFill/>
          </a:ln>
        </p:spPr>
      </p:pic>
    </p:spTree>
    <p:extLst>
      <p:ext uri="{BB962C8B-B14F-4D97-AF65-F5344CB8AC3E}">
        <p14:creationId xmlns:p14="http://schemas.microsoft.com/office/powerpoint/2010/main" val="570237770"/>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42387"/>
        <p:cNvGrpSpPr/>
        <p:nvPr/>
      </p:nvGrpSpPr>
      <p:grpSpPr>
        <a:xfrm>
          <a:off x="0" y="0"/>
          <a:ext cx="0" cy="0"/>
          <a:chOff x="0" y="0"/>
          <a:chExt cx="0" cy="0"/>
        </a:xfrm>
      </p:grpSpPr>
      <p:sp>
        <p:nvSpPr>
          <p:cNvPr id="42388" name="Google Shape;42388;p3751"/>
          <p:cNvSpPr/>
          <p:nvPr/>
        </p:nvSpPr>
        <p:spPr>
          <a:xfrm>
            <a:off x="1427360" y="1387868"/>
            <a:ext cx="10155042" cy="3506934"/>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89" name="Google Shape;42389;p375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90" name="Google Shape;42390;p3751"/>
          <p:cNvSpPr txBox="1">
            <a:spLocks noGrp="1"/>
          </p:cNvSpPr>
          <p:nvPr>
            <p:ph type="body" idx="1"/>
          </p:nvPr>
        </p:nvSpPr>
        <p:spPr>
          <a:xfrm>
            <a:off x="1427360" y="5007456"/>
            <a:ext cx="10155042" cy="825191"/>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6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91" name="Google Shape;42391;p3751"/>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1pPr>
            <a:lvl2pPr marL="0" marR="0" lvl="1"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2pPr>
            <a:lvl3pPr marL="0" marR="0" lvl="2"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3pPr>
            <a:lvl4pPr marL="0" marR="0" lvl="3"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4pPr>
            <a:lvl5pPr marL="0" marR="0" lvl="4"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5pPr>
            <a:lvl6pPr marL="0" marR="0" lvl="5"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6pPr>
            <a:lvl7pPr marL="0" marR="0" lvl="6"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7pPr>
            <a:lvl8pPr marL="0" marR="0" lvl="7"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8pPr>
            <a:lvl9pPr marL="0" marR="0" lvl="8"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392" name="Google Shape;42392;p3751"/>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393" name="Google Shape;42393;p3751"/>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2394" name="Google Shape;42394;p3751"/>
          <p:cNvGrpSpPr/>
          <p:nvPr/>
        </p:nvGrpSpPr>
        <p:grpSpPr>
          <a:xfrm>
            <a:off x="7191545" y="0"/>
            <a:ext cx="5000460" cy="1425988"/>
            <a:chOff x="7191545" y="0"/>
            <a:chExt cx="5000460" cy="1425988"/>
          </a:xfrm>
        </p:grpSpPr>
        <p:pic>
          <p:nvPicPr>
            <p:cNvPr id="42395" name="Google Shape;42395;p375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396" name="Google Shape;42396;p3751"/>
            <p:cNvGrpSpPr/>
            <p:nvPr/>
          </p:nvGrpSpPr>
          <p:grpSpPr>
            <a:xfrm>
              <a:off x="7191545" y="0"/>
              <a:ext cx="5000460" cy="1425988"/>
              <a:chOff x="7191545" y="0"/>
              <a:chExt cx="5000460" cy="1425988"/>
            </a:xfrm>
          </p:grpSpPr>
          <p:sp>
            <p:nvSpPr>
              <p:cNvPr id="42397" name="Google Shape;42397;p375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398" name="Google Shape;42398;p375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2399" name="Google Shape;42399;p375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522741815"/>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79"/>
        <p:cNvGrpSpPr/>
        <p:nvPr/>
      </p:nvGrpSpPr>
      <p:grpSpPr>
        <a:xfrm>
          <a:off x="0" y="0"/>
          <a:ext cx="0" cy="0"/>
          <a:chOff x="0" y="0"/>
          <a:chExt cx="0" cy="0"/>
        </a:xfrm>
      </p:grpSpPr>
      <p:sp>
        <p:nvSpPr>
          <p:cNvPr id="380" name="Google Shape;380;p7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81" name="Google Shape;381;p79"/>
          <p:cNvCxnSpPr/>
          <p:nvPr/>
        </p:nvCxnSpPr>
        <p:spPr>
          <a:xfrm>
            <a:off x="609603" y="6335713"/>
            <a:ext cx="10972800" cy="0"/>
          </a:xfrm>
          <a:prstGeom prst="straightConnector1">
            <a:avLst/>
          </a:prstGeom>
          <a:noFill/>
          <a:ln w="9525" cap="flat" cmpd="sng">
            <a:solidFill>
              <a:srgbClr val="AEB3B7"/>
            </a:solidFill>
            <a:prstDash val="solid"/>
            <a:miter lim="80"/>
            <a:headEnd type="none" w="sm" len="sm"/>
            <a:tailEnd type="none" w="sm" len="sm"/>
          </a:ln>
        </p:spPr>
      </p:cxnSp>
      <p:sp>
        <p:nvSpPr>
          <p:cNvPr id="382" name="Google Shape;382;p7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705323848"/>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matchingName="Divider">
  <p:cSld name="Divider">
    <p:spTree>
      <p:nvGrpSpPr>
        <p:cNvPr id="1" name="Shape 2910"/>
        <p:cNvGrpSpPr/>
        <p:nvPr/>
      </p:nvGrpSpPr>
      <p:grpSpPr>
        <a:xfrm>
          <a:off x="0" y="0"/>
          <a:ext cx="0" cy="0"/>
          <a:chOff x="0" y="0"/>
          <a:chExt cx="0" cy="0"/>
        </a:xfrm>
      </p:grpSpPr>
      <p:grpSp>
        <p:nvGrpSpPr>
          <p:cNvPr id="2911" name="Google Shape;2911;p54"/>
          <p:cNvGrpSpPr/>
          <p:nvPr/>
        </p:nvGrpSpPr>
        <p:grpSpPr>
          <a:xfrm>
            <a:off x="0" y="5020349"/>
            <a:ext cx="12191996" cy="1837651"/>
            <a:chOff x="0" y="5020348"/>
            <a:chExt cx="12191996" cy="1837651"/>
          </a:xfrm>
        </p:grpSpPr>
        <p:sp>
          <p:nvSpPr>
            <p:cNvPr id="2912" name="Google Shape;2912;p54"/>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13" name="Google Shape;2913;p5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14" name="Google Shape;2914;p5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2915" name="Google Shape;2915;p5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2916" name="Google Shape;2916;p54"/>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17" name="Google Shape;2917;p54"/>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245083429"/>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matchingName="1_Blank">
  <p:cSld name="1_Blank">
    <p:spTree>
      <p:nvGrpSpPr>
        <p:cNvPr id="1" name="Shape 2927"/>
        <p:cNvGrpSpPr/>
        <p:nvPr/>
      </p:nvGrpSpPr>
      <p:grpSpPr>
        <a:xfrm>
          <a:off x="0" y="0"/>
          <a:ext cx="0" cy="0"/>
          <a:chOff x="0" y="0"/>
          <a:chExt cx="0" cy="0"/>
        </a:xfrm>
      </p:grpSpPr>
      <p:sp>
        <p:nvSpPr>
          <p:cNvPr id="2928" name="Google Shape;2928;p42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29" name="Google Shape;2929;p4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30" name="Google Shape;2930;p42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931" name="Google Shape;2931;p426"/>
          <p:cNvGrpSpPr/>
          <p:nvPr/>
        </p:nvGrpSpPr>
        <p:grpSpPr>
          <a:xfrm>
            <a:off x="7191545" y="0"/>
            <a:ext cx="5000460" cy="1425988"/>
            <a:chOff x="7191545" y="0"/>
            <a:chExt cx="5000460" cy="1425988"/>
          </a:xfrm>
        </p:grpSpPr>
        <p:pic>
          <p:nvPicPr>
            <p:cNvPr id="2932" name="Google Shape;2932;p4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33" name="Google Shape;2933;p426"/>
            <p:cNvGrpSpPr/>
            <p:nvPr/>
          </p:nvGrpSpPr>
          <p:grpSpPr>
            <a:xfrm>
              <a:off x="7191545" y="0"/>
              <a:ext cx="5000460" cy="1425988"/>
              <a:chOff x="7191545" y="0"/>
              <a:chExt cx="5000460" cy="1425988"/>
            </a:xfrm>
          </p:grpSpPr>
          <p:sp>
            <p:nvSpPr>
              <p:cNvPr id="2934" name="Google Shape;2934;p4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35" name="Google Shape;2935;p4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205320220"/>
      </p:ext>
    </p:extLst>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matchingName="1_Photo Slide">
  <p:cSld name="1_Photo Slide">
    <p:spTree>
      <p:nvGrpSpPr>
        <p:cNvPr id="1" name="Shape 2936"/>
        <p:cNvGrpSpPr/>
        <p:nvPr/>
      </p:nvGrpSpPr>
      <p:grpSpPr>
        <a:xfrm>
          <a:off x="0" y="0"/>
          <a:ext cx="0" cy="0"/>
          <a:chOff x="0" y="0"/>
          <a:chExt cx="0" cy="0"/>
        </a:xfrm>
      </p:grpSpPr>
      <p:sp>
        <p:nvSpPr>
          <p:cNvPr id="2937" name="Google Shape;2937;p2655"/>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304815" algn="l">
              <a:lnSpc>
                <a:spcPct val="90000"/>
              </a:lnSpc>
              <a:spcBef>
                <a:spcPts val="500"/>
              </a:spcBef>
              <a:spcAft>
                <a:spcPts val="0"/>
              </a:spcAft>
              <a:buSzPts val="3600"/>
              <a:buChar char="•"/>
              <a:defRPr/>
            </a:lvl2pPr>
            <a:lvl3pPr marL="914446" lvl="2" indent="-279414" algn="l">
              <a:lnSpc>
                <a:spcPct val="90000"/>
              </a:lnSpc>
              <a:spcBef>
                <a:spcPts val="500"/>
              </a:spcBef>
              <a:spcAft>
                <a:spcPts val="0"/>
              </a:spcAft>
              <a:buSzPts val="3000"/>
              <a:buChar char="•"/>
              <a:defRPr/>
            </a:lvl3pPr>
            <a:lvl4pPr marL="1219261" lvl="3" indent="-266713" algn="l">
              <a:lnSpc>
                <a:spcPct val="90000"/>
              </a:lnSpc>
              <a:spcBef>
                <a:spcPts val="500"/>
              </a:spcBef>
              <a:spcAft>
                <a:spcPts val="0"/>
              </a:spcAft>
              <a:buSzPts val="2700"/>
              <a:buChar char="•"/>
              <a:defRPr/>
            </a:lvl4pPr>
            <a:lvl5pPr marL="1524076" lvl="4" indent="-266713" algn="l">
              <a:lnSpc>
                <a:spcPct val="90000"/>
              </a:lnSpc>
              <a:spcBef>
                <a:spcPts val="500"/>
              </a:spcBef>
              <a:spcAft>
                <a:spcPts val="0"/>
              </a:spcAft>
              <a:buSzPts val="2700"/>
              <a:buChar char="•"/>
              <a:defRPr/>
            </a:lvl5pPr>
            <a:lvl6pPr marL="1828891" lvl="5" indent="-266713" algn="l">
              <a:lnSpc>
                <a:spcPct val="90000"/>
              </a:lnSpc>
              <a:spcBef>
                <a:spcPts val="500"/>
              </a:spcBef>
              <a:spcAft>
                <a:spcPts val="0"/>
              </a:spcAft>
              <a:buSzPts val="2700"/>
              <a:buChar char="•"/>
              <a:defRPr/>
            </a:lvl6pPr>
            <a:lvl7pPr marL="2133707" lvl="6" indent="-266713" algn="l">
              <a:lnSpc>
                <a:spcPct val="90000"/>
              </a:lnSpc>
              <a:spcBef>
                <a:spcPts val="500"/>
              </a:spcBef>
              <a:spcAft>
                <a:spcPts val="0"/>
              </a:spcAft>
              <a:buSzPts val="2700"/>
              <a:buChar char="•"/>
              <a:defRPr/>
            </a:lvl7pPr>
            <a:lvl8pPr marL="2438522" lvl="7" indent="-266713" algn="l">
              <a:lnSpc>
                <a:spcPct val="90000"/>
              </a:lnSpc>
              <a:spcBef>
                <a:spcPts val="500"/>
              </a:spcBef>
              <a:spcAft>
                <a:spcPts val="0"/>
              </a:spcAft>
              <a:buSzPts val="2700"/>
              <a:buChar char="•"/>
              <a:defRPr/>
            </a:lvl8pPr>
            <a:lvl9pPr marL="2743337" lvl="8" indent="-266713" algn="l">
              <a:lnSpc>
                <a:spcPct val="90000"/>
              </a:lnSpc>
              <a:spcBef>
                <a:spcPts val="500"/>
              </a:spcBef>
              <a:spcAft>
                <a:spcPts val="0"/>
              </a:spcAft>
              <a:buSzPts val="2700"/>
              <a:buChar char="•"/>
              <a:defRPr/>
            </a:lvl9pPr>
          </a:lstStyle>
          <a:p>
            <a:endParaRPr/>
          </a:p>
        </p:txBody>
      </p:sp>
      <p:cxnSp>
        <p:nvCxnSpPr>
          <p:cNvPr id="2938" name="Google Shape;2938;p2655"/>
          <p:cNvCxnSpPr/>
          <p:nvPr/>
        </p:nvCxnSpPr>
        <p:spPr>
          <a:xfrm>
            <a:off x="457200" y="947987"/>
            <a:ext cx="2350168" cy="0"/>
          </a:xfrm>
          <a:prstGeom prst="straightConnector1">
            <a:avLst/>
          </a:prstGeom>
          <a:noFill/>
          <a:ln w="31750" cap="flat" cmpd="sng">
            <a:solidFill>
              <a:schemeClr val="accent3"/>
            </a:solidFill>
            <a:prstDash val="solid"/>
            <a:round/>
            <a:headEnd type="none" w="sm" len="sm"/>
            <a:tailEnd type="none" w="sm" len="sm"/>
          </a:ln>
        </p:spPr>
      </p:cxnSp>
      <p:grpSp>
        <p:nvGrpSpPr>
          <p:cNvPr id="2939" name="Google Shape;2939;p2655"/>
          <p:cNvGrpSpPr/>
          <p:nvPr/>
        </p:nvGrpSpPr>
        <p:grpSpPr>
          <a:xfrm>
            <a:off x="0" y="5379427"/>
            <a:ext cx="2807368" cy="753891"/>
            <a:chOff x="0" y="5379426"/>
            <a:chExt cx="2807368" cy="753891"/>
          </a:xfrm>
        </p:grpSpPr>
        <p:sp>
          <p:nvSpPr>
            <p:cNvPr id="2940" name="Google Shape;2940;p265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7B7B7B"/>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2941" name="Google Shape;2941;p265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sp>
        <p:nvSpPr>
          <p:cNvPr id="2942" name="Google Shape;2942;p2655"/>
          <p:cNvSpPr>
            <a:spLocks noGrp="1"/>
          </p:cNvSpPr>
          <p:nvPr>
            <p:ph type="pic" idx="2"/>
          </p:nvPr>
        </p:nvSpPr>
        <p:spPr>
          <a:xfrm>
            <a:off x="2807368" y="457202"/>
            <a:ext cx="8915400" cy="5943598"/>
          </a:xfrm>
          <a:prstGeom prst="rect">
            <a:avLst/>
          </a:prstGeom>
          <a:noFill/>
          <a:ln>
            <a:noFill/>
          </a:ln>
        </p:spPr>
      </p:sp>
      <p:pic>
        <p:nvPicPr>
          <p:cNvPr id="2943" name="Google Shape;2943;p2655"/>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333334766"/>
      </p:ext>
    </p:extLst>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matchingName="1_Title and Content 5">
  <p:cSld name="1_Title and Content 5">
    <p:spTree>
      <p:nvGrpSpPr>
        <p:cNvPr id="1" name="Shape 2944"/>
        <p:cNvGrpSpPr/>
        <p:nvPr/>
      </p:nvGrpSpPr>
      <p:grpSpPr>
        <a:xfrm>
          <a:off x="0" y="0"/>
          <a:ext cx="0" cy="0"/>
          <a:chOff x="0" y="0"/>
          <a:chExt cx="0" cy="0"/>
        </a:xfrm>
      </p:grpSpPr>
      <p:grpSp>
        <p:nvGrpSpPr>
          <p:cNvPr id="2945" name="Google Shape;2945;p63"/>
          <p:cNvGrpSpPr/>
          <p:nvPr/>
        </p:nvGrpSpPr>
        <p:grpSpPr>
          <a:xfrm>
            <a:off x="7191545" y="0"/>
            <a:ext cx="5000460" cy="1425988"/>
            <a:chOff x="7191545" y="0"/>
            <a:chExt cx="5000460" cy="1425988"/>
          </a:xfrm>
        </p:grpSpPr>
        <p:pic>
          <p:nvPicPr>
            <p:cNvPr id="2946" name="Google Shape;2946;p6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47" name="Google Shape;2947;p63"/>
            <p:cNvGrpSpPr/>
            <p:nvPr/>
          </p:nvGrpSpPr>
          <p:grpSpPr>
            <a:xfrm>
              <a:off x="7191545" y="0"/>
              <a:ext cx="5000460" cy="1425988"/>
              <a:chOff x="7191545" y="0"/>
              <a:chExt cx="5000460" cy="1425988"/>
            </a:xfrm>
          </p:grpSpPr>
          <p:sp>
            <p:nvSpPr>
              <p:cNvPr id="2948" name="Google Shape;2948;p6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49" name="Google Shape;2949;p6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2950" name="Google Shape;2950;p6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51" name="Google Shape;2951;p63"/>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2952" name="Google Shape;2952;p6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53" name="Google Shape;2953;p6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54" name="Google Shape;2954;p6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63858683"/>
      </p:ext>
    </p:extLst>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matchingName="Title and Content 2">
  <p:cSld name="Title and Content 2">
    <p:spTree>
      <p:nvGrpSpPr>
        <p:cNvPr id="1" name="Shape 2955"/>
        <p:cNvGrpSpPr/>
        <p:nvPr/>
      </p:nvGrpSpPr>
      <p:grpSpPr>
        <a:xfrm>
          <a:off x="0" y="0"/>
          <a:ext cx="0" cy="0"/>
          <a:chOff x="0" y="0"/>
          <a:chExt cx="0" cy="0"/>
        </a:xfrm>
      </p:grpSpPr>
      <p:grpSp>
        <p:nvGrpSpPr>
          <p:cNvPr id="2956" name="Google Shape;2956;p409"/>
          <p:cNvGrpSpPr/>
          <p:nvPr/>
        </p:nvGrpSpPr>
        <p:grpSpPr>
          <a:xfrm>
            <a:off x="7191545" y="0"/>
            <a:ext cx="5000460" cy="1425988"/>
            <a:chOff x="7191545" y="0"/>
            <a:chExt cx="5000460" cy="1425988"/>
          </a:xfrm>
        </p:grpSpPr>
        <p:pic>
          <p:nvPicPr>
            <p:cNvPr id="2957" name="Google Shape;2957;p4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58" name="Google Shape;2958;p409"/>
            <p:cNvGrpSpPr/>
            <p:nvPr/>
          </p:nvGrpSpPr>
          <p:grpSpPr>
            <a:xfrm>
              <a:off x="7191545" y="0"/>
              <a:ext cx="5000460" cy="1425988"/>
              <a:chOff x="7191545" y="0"/>
              <a:chExt cx="5000460" cy="1425988"/>
            </a:xfrm>
          </p:grpSpPr>
          <p:sp>
            <p:nvSpPr>
              <p:cNvPr id="2959" name="Google Shape;2959;p4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60" name="Google Shape;2960;p4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2961" name="Google Shape;2961;p40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62" name="Google Shape;2962;p40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2963" name="Google Shape;2963;p40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64" name="Google Shape;2964;p4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65" name="Google Shape;2965;p40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009594860"/>
      </p:ext>
    </p:extLst>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matchingName="1_OBJECT">
  <p:cSld name="1_OBJECT">
    <p:spTree>
      <p:nvGrpSpPr>
        <p:cNvPr id="1" name="Shape 2977"/>
        <p:cNvGrpSpPr/>
        <p:nvPr/>
      </p:nvGrpSpPr>
      <p:grpSpPr>
        <a:xfrm>
          <a:off x="0" y="0"/>
          <a:ext cx="0" cy="0"/>
          <a:chOff x="0" y="0"/>
          <a:chExt cx="0" cy="0"/>
        </a:xfrm>
      </p:grpSpPr>
      <p:grpSp>
        <p:nvGrpSpPr>
          <p:cNvPr id="2978" name="Google Shape;2978;p406"/>
          <p:cNvGrpSpPr/>
          <p:nvPr/>
        </p:nvGrpSpPr>
        <p:grpSpPr>
          <a:xfrm>
            <a:off x="7191545" y="0"/>
            <a:ext cx="5000460" cy="1425988"/>
            <a:chOff x="7191545" y="0"/>
            <a:chExt cx="5000460" cy="1425988"/>
          </a:xfrm>
        </p:grpSpPr>
        <p:pic>
          <p:nvPicPr>
            <p:cNvPr id="2979" name="Google Shape;2979;p4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80" name="Google Shape;2980;p406"/>
            <p:cNvGrpSpPr/>
            <p:nvPr/>
          </p:nvGrpSpPr>
          <p:grpSpPr>
            <a:xfrm>
              <a:off x="7191545" y="0"/>
              <a:ext cx="5000460" cy="1425988"/>
              <a:chOff x="7191545" y="0"/>
              <a:chExt cx="5000460" cy="1425988"/>
            </a:xfrm>
          </p:grpSpPr>
          <p:sp>
            <p:nvSpPr>
              <p:cNvPr id="2981" name="Google Shape;2981;p4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82" name="Google Shape;2982;p4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2983" name="Google Shape;2983;p40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84" name="Google Shape;2984;p40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2985" name="Google Shape;2985;p40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86" name="Google Shape;2986;p4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87" name="Google Shape;2987;p40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61292529"/>
      </p:ext>
    </p:extLst>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2988"/>
        <p:cNvGrpSpPr/>
        <p:nvPr/>
      </p:nvGrpSpPr>
      <p:grpSpPr>
        <a:xfrm>
          <a:off x="0" y="0"/>
          <a:ext cx="0" cy="0"/>
          <a:chOff x="0" y="0"/>
          <a:chExt cx="0" cy="0"/>
        </a:xfrm>
      </p:grpSpPr>
      <p:sp>
        <p:nvSpPr>
          <p:cNvPr id="2989" name="Google Shape;2989;p407"/>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90" name="Google Shape;2990;p40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91" name="Google Shape;2991;p40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2992" name="Google Shape;2992;p407"/>
          <p:cNvGrpSpPr/>
          <p:nvPr/>
        </p:nvGrpSpPr>
        <p:grpSpPr>
          <a:xfrm>
            <a:off x="0" y="5020349"/>
            <a:ext cx="12191996" cy="1837651"/>
            <a:chOff x="0" y="5020348"/>
            <a:chExt cx="12191996" cy="1837651"/>
          </a:xfrm>
        </p:grpSpPr>
        <p:sp>
          <p:nvSpPr>
            <p:cNvPr id="2993" name="Google Shape;2993;p40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94" name="Google Shape;2994;p40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2995" name="Google Shape;2995;p40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4175322799"/>
      </p:ext>
    </p:extLst>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matchingName="TWO_OBJECTS" type="twoObj">
  <p:cSld name="TWO_OBJECTS">
    <p:spTree>
      <p:nvGrpSpPr>
        <p:cNvPr id="1" name="Shape 2996"/>
        <p:cNvGrpSpPr/>
        <p:nvPr/>
      </p:nvGrpSpPr>
      <p:grpSpPr>
        <a:xfrm>
          <a:off x="0" y="0"/>
          <a:ext cx="0" cy="0"/>
          <a:chOff x="0" y="0"/>
          <a:chExt cx="0" cy="0"/>
        </a:xfrm>
      </p:grpSpPr>
      <p:sp>
        <p:nvSpPr>
          <p:cNvPr id="2997" name="Google Shape;2997;p40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98" name="Google Shape;2998;p408"/>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2999" name="Google Shape;2999;p408"/>
          <p:cNvGrpSpPr/>
          <p:nvPr/>
        </p:nvGrpSpPr>
        <p:grpSpPr>
          <a:xfrm>
            <a:off x="7191545" y="0"/>
            <a:ext cx="5000460" cy="1425988"/>
            <a:chOff x="7191545" y="0"/>
            <a:chExt cx="5000460" cy="1425988"/>
          </a:xfrm>
        </p:grpSpPr>
        <p:pic>
          <p:nvPicPr>
            <p:cNvPr id="3000" name="Google Shape;3000;p40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01" name="Google Shape;3001;p408"/>
            <p:cNvGrpSpPr/>
            <p:nvPr/>
          </p:nvGrpSpPr>
          <p:grpSpPr>
            <a:xfrm>
              <a:off x="7191545" y="0"/>
              <a:ext cx="5000460" cy="1425988"/>
              <a:chOff x="7191545" y="0"/>
              <a:chExt cx="5000460" cy="1425988"/>
            </a:xfrm>
          </p:grpSpPr>
          <p:sp>
            <p:nvSpPr>
              <p:cNvPr id="3002" name="Google Shape;3002;p40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03" name="Google Shape;3003;p40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04" name="Google Shape;3004;p408"/>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05" name="Google Shape;3005;p408"/>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06" name="Google Shape;3006;p40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07" name="Google Shape;3007;p40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95353026"/>
      </p:ext>
    </p:extLst>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3008"/>
        <p:cNvGrpSpPr/>
        <p:nvPr/>
      </p:nvGrpSpPr>
      <p:grpSpPr>
        <a:xfrm>
          <a:off x="0" y="0"/>
          <a:ext cx="0" cy="0"/>
          <a:chOff x="0" y="0"/>
          <a:chExt cx="0" cy="0"/>
        </a:xfrm>
      </p:grpSpPr>
      <p:sp>
        <p:nvSpPr>
          <p:cNvPr id="3009" name="Google Shape;3009;p41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10" name="Google Shape;3010;p410"/>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011" name="Google Shape;3011;p410"/>
          <p:cNvGrpSpPr/>
          <p:nvPr/>
        </p:nvGrpSpPr>
        <p:grpSpPr>
          <a:xfrm>
            <a:off x="7191545" y="0"/>
            <a:ext cx="5000460" cy="1425988"/>
            <a:chOff x="7191545" y="0"/>
            <a:chExt cx="5000460" cy="1425988"/>
          </a:xfrm>
        </p:grpSpPr>
        <p:pic>
          <p:nvPicPr>
            <p:cNvPr id="3012" name="Google Shape;3012;p4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13" name="Google Shape;3013;p410"/>
            <p:cNvGrpSpPr/>
            <p:nvPr/>
          </p:nvGrpSpPr>
          <p:grpSpPr>
            <a:xfrm>
              <a:off x="7191545" y="0"/>
              <a:ext cx="5000460" cy="1425988"/>
              <a:chOff x="7191545" y="0"/>
              <a:chExt cx="5000460" cy="1425988"/>
            </a:xfrm>
          </p:grpSpPr>
          <p:sp>
            <p:nvSpPr>
              <p:cNvPr id="3014" name="Google Shape;3014;p4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15" name="Google Shape;3015;p4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16" name="Google Shape;3016;p410"/>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17" name="Google Shape;3017;p410"/>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18" name="Google Shape;3018;p4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19" name="Google Shape;3019;p41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939771198"/>
      </p:ext>
    </p:extLst>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matchingName="Title and Content 3">
  <p:cSld name="Title and Content 3">
    <p:spTree>
      <p:nvGrpSpPr>
        <p:cNvPr id="1" name="Shape 3020"/>
        <p:cNvGrpSpPr/>
        <p:nvPr/>
      </p:nvGrpSpPr>
      <p:grpSpPr>
        <a:xfrm>
          <a:off x="0" y="0"/>
          <a:ext cx="0" cy="0"/>
          <a:chOff x="0" y="0"/>
          <a:chExt cx="0" cy="0"/>
        </a:xfrm>
      </p:grpSpPr>
      <p:grpSp>
        <p:nvGrpSpPr>
          <p:cNvPr id="3021" name="Google Shape;3021;p411"/>
          <p:cNvGrpSpPr/>
          <p:nvPr/>
        </p:nvGrpSpPr>
        <p:grpSpPr>
          <a:xfrm>
            <a:off x="7191545" y="0"/>
            <a:ext cx="5000460" cy="1425988"/>
            <a:chOff x="7191545" y="0"/>
            <a:chExt cx="5000460" cy="1425988"/>
          </a:xfrm>
        </p:grpSpPr>
        <p:pic>
          <p:nvPicPr>
            <p:cNvPr id="3022" name="Google Shape;3022;p41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23" name="Google Shape;3023;p411"/>
            <p:cNvGrpSpPr/>
            <p:nvPr/>
          </p:nvGrpSpPr>
          <p:grpSpPr>
            <a:xfrm>
              <a:off x="7191545" y="0"/>
              <a:ext cx="5000460" cy="1425988"/>
              <a:chOff x="7191545" y="0"/>
              <a:chExt cx="5000460" cy="1425988"/>
            </a:xfrm>
          </p:grpSpPr>
          <p:sp>
            <p:nvSpPr>
              <p:cNvPr id="3024" name="Google Shape;3024;p41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25" name="Google Shape;3025;p41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26" name="Google Shape;3026;p41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27" name="Google Shape;3027;p411"/>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28" name="Google Shape;3028;p41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29" name="Google Shape;3029;p41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30" name="Google Shape;3030;p41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89500955"/>
      </p:ext>
    </p:extLst>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3031"/>
        <p:cNvGrpSpPr/>
        <p:nvPr/>
      </p:nvGrpSpPr>
      <p:grpSpPr>
        <a:xfrm>
          <a:off x="0" y="0"/>
          <a:ext cx="0" cy="0"/>
          <a:chOff x="0" y="0"/>
          <a:chExt cx="0" cy="0"/>
        </a:xfrm>
      </p:grpSpPr>
      <p:sp>
        <p:nvSpPr>
          <p:cNvPr id="3032" name="Google Shape;3032;p413"/>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033" name="Google Shape;3033;p413"/>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034" name="Google Shape;3034;p413"/>
          <p:cNvGrpSpPr/>
          <p:nvPr/>
        </p:nvGrpSpPr>
        <p:grpSpPr>
          <a:xfrm>
            <a:off x="1" y="5379425"/>
            <a:ext cx="2807363" cy="753895"/>
            <a:chOff x="0" y="5379424"/>
            <a:chExt cx="2807363" cy="753895"/>
          </a:xfrm>
        </p:grpSpPr>
        <p:sp>
          <p:nvSpPr>
            <p:cNvPr id="3035" name="Google Shape;3035;p413"/>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36" name="Google Shape;3036;p413"/>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037" name="Google Shape;3037;p413"/>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249812187"/>
      </p:ext>
    </p:extLst>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matchingName="Title and Content 5">
  <p:cSld name="Title and Content 5">
    <p:spTree>
      <p:nvGrpSpPr>
        <p:cNvPr id="1" name="Shape 3038"/>
        <p:cNvGrpSpPr/>
        <p:nvPr/>
      </p:nvGrpSpPr>
      <p:grpSpPr>
        <a:xfrm>
          <a:off x="0" y="0"/>
          <a:ext cx="0" cy="0"/>
          <a:chOff x="0" y="0"/>
          <a:chExt cx="0" cy="0"/>
        </a:xfrm>
      </p:grpSpPr>
      <p:grpSp>
        <p:nvGrpSpPr>
          <p:cNvPr id="3039" name="Google Shape;3039;p414"/>
          <p:cNvGrpSpPr/>
          <p:nvPr/>
        </p:nvGrpSpPr>
        <p:grpSpPr>
          <a:xfrm>
            <a:off x="7191545" y="0"/>
            <a:ext cx="5000460" cy="1425988"/>
            <a:chOff x="7191545" y="0"/>
            <a:chExt cx="5000460" cy="1425988"/>
          </a:xfrm>
        </p:grpSpPr>
        <p:pic>
          <p:nvPicPr>
            <p:cNvPr id="3040" name="Google Shape;3040;p41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41" name="Google Shape;3041;p414"/>
            <p:cNvGrpSpPr/>
            <p:nvPr/>
          </p:nvGrpSpPr>
          <p:grpSpPr>
            <a:xfrm>
              <a:off x="7191545" y="0"/>
              <a:ext cx="5000460" cy="1425988"/>
              <a:chOff x="7191545" y="0"/>
              <a:chExt cx="5000460" cy="1425988"/>
            </a:xfrm>
          </p:grpSpPr>
          <p:sp>
            <p:nvSpPr>
              <p:cNvPr id="3042" name="Google Shape;3042;p41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43" name="Google Shape;3043;p41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44" name="Google Shape;3044;p41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45" name="Google Shape;3045;p41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46" name="Google Shape;3046;p41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47" name="Google Shape;3047;p41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48" name="Google Shape;3048;p41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64926799"/>
      </p:ext>
    </p:extLst>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matchingName="Divider 2">
  <p:cSld name="Divider 2">
    <p:spTree>
      <p:nvGrpSpPr>
        <p:cNvPr id="1" name="Shape 3049"/>
        <p:cNvGrpSpPr/>
        <p:nvPr/>
      </p:nvGrpSpPr>
      <p:grpSpPr>
        <a:xfrm>
          <a:off x="0" y="0"/>
          <a:ext cx="0" cy="0"/>
          <a:chOff x="0" y="0"/>
          <a:chExt cx="0" cy="0"/>
        </a:xfrm>
      </p:grpSpPr>
      <p:grpSp>
        <p:nvGrpSpPr>
          <p:cNvPr id="3050" name="Google Shape;3050;p415"/>
          <p:cNvGrpSpPr/>
          <p:nvPr/>
        </p:nvGrpSpPr>
        <p:grpSpPr>
          <a:xfrm>
            <a:off x="0" y="5020349"/>
            <a:ext cx="12191996" cy="1837651"/>
            <a:chOff x="0" y="5020348"/>
            <a:chExt cx="12191996" cy="1837651"/>
          </a:xfrm>
        </p:grpSpPr>
        <p:sp>
          <p:nvSpPr>
            <p:cNvPr id="3051" name="Google Shape;3051;p41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52" name="Google Shape;3052;p41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53" name="Google Shape;3053;p41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054" name="Google Shape;3054;p41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055" name="Google Shape;3055;p415"/>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56" name="Google Shape;3056;p41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361620606"/>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matchingName="Title and Content 7">
  <p:cSld name="Title and Content 7">
    <p:spTree>
      <p:nvGrpSpPr>
        <p:cNvPr id="1" name="Shape 3057"/>
        <p:cNvGrpSpPr/>
        <p:nvPr/>
      </p:nvGrpSpPr>
      <p:grpSpPr>
        <a:xfrm>
          <a:off x="0" y="0"/>
          <a:ext cx="0" cy="0"/>
          <a:chOff x="0" y="0"/>
          <a:chExt cx="0" cy="0"/>
        </a:xfrm>
      </p:grpSpPr>
      <p:grpSp>
        <p:nvGrpSpPr>
          <p:cNvPr id="3058" name="Google Shape;3058;p416"/>
          <p:cNvGrpSpPr/>
          <p:nvPr/>
        </p:nvGrpSpPr>
        <p:grpSpPr>
          <a:xfrm>
            <a:off x="7191545" y="0"/>
            <a:ext cx="5000460" cy="1425988"/>
            <a:chOff x="7191545" y="0"/>
            <a:chExt cx="5000460" cy="1425988"/>
          </a:xfrm>
        </p:grpSpPr>
        <p:pic>
          <p:nvPicPr>
            <p:cNvPr id="3059" name="Google Shape;3059;p41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60" name="Google Shape;3060;p416"/>
            <p:cNvGrpSpPr/>
            <p:nvPr/>
          </p:nvGrpSpPr>
          <p:grpSpPr>
            <a:xfrm>
              <a:off x="7191545" y="0"/>
              <a:ext cx="5000460" cy="1425988"/>
              <a:chOff x="7191545" y="0"/>
              <a:chExt cx="5000460" cy="1425988"/>
            </a:xfrm>
          </p:grpSpPr>
          <p:sp>
            <p:nvSpPr>
              <p:cNvPr id="3061" name="Google Shape;3061;p41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62" name="Google Shape;3062;p41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63" name="Google Shape;3063;p41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64" name="Google Shape;3064;p41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65" name="Google Shape;3065;p41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66" name="Google Shape;3066;p41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67" name="Google Shape;3067;p41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18446684"/>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matchingName="Cover 2">
  <p:cSld name="Cover 2">
    <p:spTree>
      <p:nvGrpSpPr>
        <p:cNvPr id="1" name="Shape 3068"/>
        <p:cNvGrpSpPr/>
        <p:nvPr/>
      </p:nvGrpSpPr>
      <p:grpSpPr>
        <a:xfrm>
          <a:off x="0" y="0"/>
          <a:ext cx="0" cy="0"/>
          <a:chOff x="0" y="0"/>
          <a:chExt cx="0" cy="0"/>
        </a:xfrm>
      </p:grpSpPr>
      <p:sp>
        <p:nvSpPr>
          <p:cNvPr id="3069" name="Google Shape;3069;p417"/>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70" name="Google Shape;3070;p41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71" name="Google Shape;3071;p41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072" name="Google Shape;3072;p417"/>
          <p:cNvGrpSpPr/>
          <p:nvPr/>
        </p:nvGrpSpPr>
        <p:grpSpPr>
          <a:xfrm>
            <a:off x="0" y="5020349"/>
            <a:ext cx="12191996" cy="1837651"/>
            <a:chOff x="0" y="5020348"/>
            <a:chExt cx="12191996" cy="1837651"/>
          </a:xfrm>
        </p:grpSpPr>
        <p:sp>
          <p:nvSpPr>
            <p:cNvPr id="3073" name="Google Shape;3073;p41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74" name="Google Shape;3074;p41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075" name="Google Shape;3075;p41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4014542869"/>
      </p:ext>
    </p:extLst>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matchingName="6_Custom Layout">
  <p:cSld name="6_Custom Layout">
    <p:spTree>
      <p:nvGrpSpPr>
        <p:cNvPr id="1" name="Shape 5741"/>
        <p:cNvGrpSpPr/>
        <p:nvPr/>
      </p:nvGrpSpPr>
      <p:grpSpPr>
        <a:xfrm>
          <a:off x="0" y="0"/>
          <a:ext cx="0" cy="0"/>
          <a:chOff x="0" y="0"/>
          <a:chExt cx="0" cy="0"/>
        </a:xfrm>
      </p:grpSpPr>
      <p:sp>
        <p:nvSpPr>
          <p:cNvPr id="5742" name="Google Shape;5742;p582" title="Decorative"/>
          <p:cNvSpPr>
            <a:spLocks noGrp="1"/>
          </p:cNvSpPr>
          <p:nvPr>
            <p:ph type="pic" idx="2"/>
          </p:nvPr>
        </p:nvSpPr>
        <p:spPr>
          <a:xfrm>
            <a:off x="0" y="0"/>
            <a:ext cx="12192000" cy="6858000"/>
          </a:xfrm>
          <a:prstGeom prst="rect">
            <a:avLst/>
          </a:prstGeom>
          <a:noFill/>
          <a:ln>
            <a:noFill/>
          </a:ln>
        </p:spPr>
        <p:txBody>
          <a:bodyPr/>
          <a:lstStyle/>
          <a:p>
            <a:endParaRPr lang="en-US"/>
          </a:p>
        </p:txBody>
      </p:sp>
    </p:spTree>
    <p:extLst>
      <p:ext uri="{BB962C8B-B14F-4D97-AF65-F5344CB8AC3E}">
        <p14:creationId xmlns:p14="http://schemas.microsoft.com/office/powerpoint/2010/main" val="1926829944"/>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5743"/>
        <p:cNvGrpSpPr/>
        <p:nvPr/>
      </p:nvGrpSpPr>
      <p:grpSpPr>
        <a:xfrm>
          <a:off x="0" y="0"/>
          <a:ext cx="0" cy="0"/>
          <a:chOff x="0" y="0"/>
          <a:chExt cx="0" cy="0"/>
        </a:xfrm>
      </p:grpSpPr>
      <p:sp>
        <p:nvSpPr>
          <p:cNvPr id="5744" name="Google Shape;5744;p583"/>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rmAutofit/>
          </a:bodyPr>
          <a:lstStyle>
            <a:lvl1pPr lvl="0" algn="ctr">
              <a:lnSpc>
                <a:spcPct val="90000"/>
              </a:lnSpc>
              <a:spcBef>
                <a:spcPts val="0"/>
              </a:spcBef>
              <a:spcAft>
                <a:spcPts val="0"/>
              </a:spcAft>
              <a:buClr>
                <a:schemeClr val="dk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45" name="Google Shape;5745;p583"/>
          <p:cNvSpPr txBox="1">
            <a:spLocks noGrp="1"/>
          </p:cNvSpPr>
          <p:nvPr>
            <p:ph type="subTitle" idx="1"/>
          </p:nvPr>
        </p:nvSpPr>
        <p:spPr>
          <a:xfrm>
            <a:off x="1524000" y="3602037"/>
            <a:ext cx="9144000" cy="1655763"/>
          </a:xfrm>
          <a:prstGeom prst="rect">
            <a:avLst/>
          </a:prstGeom>
          <a:noFill/>
          <a:ln>
            <a:noFill/>
          </a:ln>
        </p:spPr>
        <p:txBody>
          <a:bodyPr spcFirstLastPara="1" wrap="square" lIns="91425" tIns="45700" rIns="91425" bIns="45700" anchor="t" anchorCtr="0">
            <a:normAutofit/>
          </a:bodyPr>
          <a:lstStyle>
            <a:lvl1pPr lvl="0" algn="ctr">
              <a:lnSpc>
                <a:spcPct val="90000"/>
              </a:lnSpc>
              <a:spcBef>
                <a:spcPts val="1000"/>
              </a:spcBef>
              <a:spcAft>
                <a:spcPts val="0"/>
              </a:spcAft>
              <a:buClr>
                <a:schemeClr val="dk1"/>
              </a:buClr>
              <a:buSzPts val="2400"/>
              <a:buNone/>
              <a:defRPr sz="2400"/>
            </a:lvl1pPr>
            <a:lvl2pPr lvl="1" algn="ctr">
              <a:lnSpc>
                <a:spcPct val="90000"/>
              </a:lnSpc>
              <a:spcBef>
                <a:spcPts val="500"/>
              </a:spcBef>
              <a:spcAft>
                <a:spcPts val="0"/>
              </a:spcAft>
              <a:buClr>
                <a:schemeClr val="dk1"/>
              </a:buClr>
              <a:buSzPts val="2000"/>
              <a:buNone/>
              <a:defRPr sz="2000"/>
            </a:lvl2pPr>
            <a:lvl3pPr lvl="2" algn="ctr">
              <a:lnSpc>
                <a:spcPct val="90000"/>
              </a:lnSpc>
              <a:spcBef>
                <a:spcPts val="500"/>
              </a:spcBef>
              <a:spcAft>
                <a:spcPts val="0"/>
              </a:spcAft>
              <a:buClr>
                <a:schemeClr val="dk1"/>
              </a:buClr>
              <a:buSzPts val="1800"/>
              <a:buNone/>
              <a:defRPr sz="1800"/>
            </a:lvl3pPr>
            <a:lvl4pPr lvl="3" algn="ctr">
              <a:lnSpc>
                <a:spcPct val="90000"/>
              </a:lnSpc>
              <a:spcBef>
                <a:spcPts val="500"/>
              </a:spcBef>
              <a:spcAft>
                <a:spcPts val="0"/>
              </a:spcAft>
              <a:buClr>
                <a:schemeClr val="dk1"/>
              </a:buClr>
              <a:buSzPts val="1600"/>
              <a:buNone/>
              <a:defRPr sz="1600"/>
            </a:lvl4pPr>
            <a:lvl5pPr lvl="4" algn="ctr">
              <a:lnSpc>
                <a:spcPct val="90000"/>
              </a:lnSpc>
              <a:spcBef>
                <a:spcPts val="500"/>
              </a:spcBef>
              <a:spcAft>
                <a:spcPts val="0"/>
              </a:spcAft>
              <a:buClr>
                <a:schemeClr val="dk1"/>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746" name="Google Shape;5746;p583"/>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47" name="Google Shape;5747;p583"/>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48" name="Google Shape;5748;p583"/>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052472641"/>
      </p:ext>
    </p:extLst>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5755"/>
        <p:cNvGrpSpPr/>
        <p:nvPr/>
      </p:nvGrpSpPr>
      <p:grpSpPr>
        <a:xfrm>
          <a:off x="0" y="0"/>
          <a:ext cx="0" cy="0"/>
          <a:chOff x="0" y="0"/>
          <a:chExt cx="0" cy="0"/>
        </a:xfrm>
      </p:grpSpPr>
      <p:sp>
        <p:nvSpPr>
          <p:cNvPr id="5756" name="Google Shape;5756;p585"/>
          <p:cNvSpPr txBox="1">
            <a:spLocks noGrp="1"/>
          </p:cNvSpPr>
          <p:nvPr>
            <p:ph type="title"/>
          </p:nvPr>
        </p:nvSpPr>
        <p:spPr>
          <a:xfrm>
            <a:off x="831851" y="1709740"/>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57" name="Google Shape;5757;p585"/>
          <p:cNvSpPr txBox="1">
            <a:spLocks noGrp="1"/>
          </p:cNvSpPr>
          <p:nvPr>
            <p:ph type="body" idx="1"/>
          </p:nvPr>
        </p:nvSpPr>
        <p:spPr>
          <a:xfrm>
            <a:off x="831851" y="4589464"/>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888888"/>
              </a:buClr>
              <a:buSzPts val="2400"/>
              <a:buNone/>
              <a:defRPr sz="2400">
                <a:solidFill>
                  <a:srgbClr val="888888"/>
                </a:solidFill>
              </a:defRPr>
            </a:lvl1pPr>
            <a:lvl2pPr marL="914400" lvl="1" indent="-228600" algn="l">
              <a:lnSpc>
                <a:spcPct val="90000"/>
              </a:lnSpc>
              <a:spcBef>
                <a:spcPts val="500"/>
              </a:spcBef>
              <a:spcAft>
                <a:spcPts val="0"/>
              </a:spcAft>
              <a:buClr>
                <a:srgbClr val="888888"/>
              </a:buClr>
              <a:buSzPts val="2000"/>
              <a:buNone/>
              <a:defRPr sz="2000">
                <a:solidFill>
                  <a:srgbClr val="888888"/>
                </a:solidFill>
              </a:defRPr>
            </a:lvl2pPr>
            <a:lvl3pPr marL="1371600" lvl="2" indent="-228600" algn="l">
              <a:lnSpc>
                <a:spcPct val="90000"/>
              </a:lnSpc>
              <a:spcBef>
                <a:spcPts val="500"/>
              </a:spcBef>
              <a:spcAft>
                <a:spcPts val="0"/>
              </a:spcAft>
              <a:buClr>
                <a:srgbClr val="888888"/>
              </a:buClr>
              <a:buSzPts val="1800"/>
              <a:buNone/>
              <a:defRPr sz="1800">
                <a:solidFill>
                  <a:srgbClr val="888888"/>
                </a:solidFill>
              </a:defRPr>
            </a:lvl3pPr>
            <a:lvl4pPr marL="1828800" lvl="3" indent="-228600" algn="l">
              <a:lnSpc>
                <a:spcPct val="90000"/>
              </a:lnSpc>
              <a:spcBef>
                <a:spcPts val="500"/>
              </a:spcBef>
              <a:spcAft>
                <a:spcPts val="0"/>
              </a:spcAft>
              <a:buClr>
                <a:srgbClr val="888888"/>
              </a:buClr>
              <a:buSzPts val="1600"/>
              <a:buNone/>
              <a:defRPr sz="1600">
                <a:solidFill>
                  <a:srgbClr val="888888"/>
                </a:solidFill>
              </a:defRPr>
            </a:lvl4pPr>
            <a:lvl5pPr marL="2286000" lvl="4" indent="-228600" algn="l">
              <a:lnSpc>
                <a:spcPct val="90000"/>
              </a:lnSpc>
              <a:spcBef>
                <a:spcPts val="500"/>
              </a:spcBef>
              <a:spcAft>
                <a:spcPts val="0"/>
              </a:spcAft>
              <a:buClr>
                <a:srgbClr val="888888"/>
              </a:buClr>
              <a:buSzPts val="1600"/>
              <a:buNone/>
              <a:defRPr sz="1600">
                <a:solidFill>
                  <a:srgbClr val="888888"/>
                </a:solidFill>
              </a:defRPr>
            </a:lvl5pPr>
            <a:lvl6pPr marL="2743200" lvl="5" indent="-228600" algn="l">
              <a:lnSpc>
                <a:spcPct val="90000"/>
              </a:lnSpc>
              <a:spcBef>
                <a:spcPts val="500"/>
              </a:spcBef>
              <a:spcAft>
                <a:spcPts val="0"/>
              </a:spcAft>
              <a:buClr>
                <a:srgbClr val="888888"/>
              </a:buClr>
              <a:buSzPts val="1600"/>
              <a:buNone/>
              <a:defRPr sz="1600">
                <a:solidFill>
                  <a:srgbClr val="888888"/>
                </a:solidFill>
              </a:defRPr>
            </a:lvl6pPr>
            <a:lvl7pPr marL="3200400" lvl="6" indent="-228600" algn="l">
              <a:lnSpc>
                <a:spcPct val="90000"/>
              </a:lnSpc>
              <a:spcBef>
                <a:spcPts val="500"/>
              </a:spcBef>
              <a:spcAft>
                <a:spcPts val="0"/>
              </a:spcAft>
              <a:buClr>
                <a:srgbClr val="888888"/>
              </a:buClr>
              <a:buSzPts val="1600"/>
              <a:buNone/>
              <a:defRPr sz="1600">
                <a:solidFill>
                  <a:srgbClr val="888888"/>
                </a:solidFill>
              </a:defRPr>
            </a:lvl7pPr>
            <a:lvl8pPr marL="3657600" lvl="7" indent="-228600" algn="l">
              <a:lnSpc>
                <a:spcPct val="90000"/>
              </a:lnSpc>
              <a:spcBef>
                <a:spcPts val="500"/>
              </a:spcBef>
              <a:spcAft>
                <a:spcPts val="0"/>
              </a:spcAft>
              <a:buClr>
                <a:srgbClr val="888888"/>
              </a:buClr>
              <a:buSzPts val="1600"/>
              <a:buNone/>
              <a:defRPr sz="1600">
                <a:solidFill>
                  <a:srgbClr val="888888"/>
                </a:solidFill>
              </a:defRPr>
            </a:lvl8pPr>
            <a:lvl9pPr marL="4114800" lvl="8" indent="-228600" algn="l">
              <a:lnSpc>
                <a:spcPct val="90000"/>
              </a:lnSpc>
              <a:spcBef>
                <a:spcPts val="500"/>
              </a:spcBef>
              <a:spcAft>
                <a:spcPts val="0"/>
              </a:spcAft>
              <a:buClr>
                <a:srgbClr val="888888"/>
              </a:buClr>
              <a:buSzPts val="1600"/>
              <a:buNone/>
              <a:defRPr sz="1600">
                <a:solidFill>
                  <a:srgbClr val="888888"/>
                </a:solidFill>
              </a:defRPr>
            </a:lvl9pPr>
          </a:lstStyle>
          <a:p>
            <a:endParaRPr/>
          </a:p>
        </p:txBody>
      </p:sp>
      <p:sp>
        <p:nvSpPr>
          <p:cNvPr id="5758" name="Google Shape;5758;p585"/>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59" name="Google Shape;5759;p585"/>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60" name="Google Shape;5760;p585"/>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114539905"/>
      </p:ext>
    </p:extLst>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5761"/>
        <p:cNvGrpSpPr/>
        <p:nvPr/>
      </p:nvGrpSpPr>
      <p:grpSpPr>
        <a:xfrm>
          <a:off x="0" y="0"/>
          <a:ext cx="0" cy="0"/>
          <a:chOff x="0" y="0"/>
          <a:chExt cx="0" cy="0"/>
        </a:xfrm>
      </p:grpSpPr>
      <p:sp>
        <p:nvSpPr>
          <p:cNvPr id="5762" name="Google Shape;5762;p586"/>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63" name="Google Shape;5763;p586"/>
          <p:cNvSpPr txBox="1">
            <a:spLocks noGrp="1"/>
          </p:cNvSpPr>
          <p:nvPr>
            <p:ph type="body" idx="1"/>
          </p:nvPr>
        </p:nvSpPr>
        <p:spPr>
          <a:xfrm>
            <a:off x="838200" y="1825625"/>
            <a:ext cx="5181600" cy="4351339"/>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64" name="Google Shape;5764;p586"/>
          <p:cNvSpPr txBox="1">
            <a:spLocks noGrp="1"/>
          </p:cNvSpPr>
          <p:nvPr>
            <p:ph type="body" idx="2"/>
          </p:nvPr>
        </p:nvSpPr>
        <p:spPr>
          <a:xfrm>
            <a:off x="6172200" y="1825625"/>
            <a:ext cx="5181600" cy="4351339"/>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65" name="Google Shape;5765;p586"/>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66" name="Google Shape;5766;p586"/>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67" name="Google Shape;5767;p586"/>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588954112"/>
      </p:ext>
    </p:extLst>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5768"/>
        <p:cNvGrpSpPr/>
        <p:nvPr/>
      </p:nvGrpSpPr>
      <p:grpSpPr>
        <a:xfrm>
          <a:off x="0" y="0"/>
          <a:ext cx="0" cy="0"/>
          <a:chOff x="0" y="0"/>
          <a:chExt cx="0" cy="0"/>
        </a:xfrm>
      </p:grpSpPr>
      <p:sp>
        <p:nvSpPr>
          <p:cNvPr id="5769" name="Google Shape;5769;p587"/>
          <p:cNvSpPr txBox="1">
            <a:spLocks noGrp="1"/>
          </p:cNvSpPr>
          <p:nvPr>
            <p:ph type="title"/>
          </p:nvPr>
        </p:nvSpPr>
        <p:spPr>
          <a:xfrm>
            <a:off x="839788"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70" name="Google Shape;5770;p587"/>
          <p:cNvSpPr txBox="1">
            <a:spLocks noGrp="1"/>
          </p:cNvSpPr>
          <p:nvPr>
            <p:ph type="body" idx="1"/>
          </p:nvPr>
        </p:nvSpPr>
        <p:spPr>
          <a:xfrm>
            <a:off x="839789"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771" name="Google Shape;5771;p587"/>
          <p:cNvSpPr txBox="1">
            <a:spLocks noGrp="1"/>
          </p:cNvSpPr>
          <p:nvPr>
            <p:ph type="body" idx="2"/>
          </p:nvPr>
        </p:nvSpPr>
        <p:spPr>
          <a:xfrm>
            <a:off x="839789"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72" name="Google Shape;5772;p587"/>
          <p:cNvSpPr txBox="1">
            <a:spLocks noGrp="1"/>
          </p:cNvSpPr>
          <p:nvPr>
            <p:ph type="body" idx="3"/>
          </p:nvPr>
        </p:nvSpPr>
        <p:spPr>
          <a:xfrm>
            <a:off x="6172201"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773" name="Google Shape;5773;p587"/>
          <p:cNvSpPr txBox="1">
            <a:spLocks noGrp="1"/>
          </p:cNvSpPr>
          <p:nvPr>
            <p:ph type="body" idx="4"/>
          </p:nvPr>
        </p:nvSpPr>
        <p:spPr>
          <a:xfrm>
            <a:off x="6172201"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74" name="Google Shape;5774;p587"/>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75" name="Google Shape;5775;p587"/>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76" name="Google Shape;5776;p587"/>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469888704"/>
      </p:ext>
    </p:extLst>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5777"/>
        <p:cNvGrpSpPr/>
        <p:nvPr/>
      </p:nvGrpSpPr>
      <p:grpSpPr>
        <a:xfrm>
          <a:off x="0" y="0"/>
          <a:ext cx="0" cy="0"/>
          <a:chOff x="0" y="0"/>
          <a:chExt cx="0" cy="0"/>
        </a:xfrm>
      </p:grpSpPr>
      <p:sp>
        <p:nvSpPr>
          <p:cNvPr id="5778" name="Google Shape;5778;p588"/>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79" name="Google Shape;5779;p588"/>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80" name="Google Shape;5780;p588"/>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81" name="Google Shape;5781;p588"/>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359035763"/>
      </p:ext>
    </p:extLst>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782"/>
        <p:cNvGrpSpPr/>
        <p:nvPr/>
      </p:nvGrpSpPr>
      <p:grpSpPr>
        <a:xfrm>
          <a:off x="0" y="0"/>
          <a:ext cx="0" cy="0"/>
          <a:chOff x="0" y="0"/>
          <a:chExt cx="0" cy="0"/>
        </a:xfrm>
      </p:grpSpPr>
      <p:sp>
        <p:nvSpPr>
          <p:cNvPr id="5783" name="Google Shape;5783;p589"/>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84" name="Google Shape;5784;p589"/>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85" name="Google Shape;5785;p589"/>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363347959"/>
      </p:ext>
    </p:extLst>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5786"/>
        <p:cNvGrpSpPr/>
        <p:nvPr/>
      </p:nvGrpSpPr>
      <p:grpSpPr>
        <a:xfrm>
          <a:off x="0" y="0"/>
          <a:ext cx="0" cy="0"/>
          <a:chOff x="0" y="0"/>
          <a:chExt cx="0" cy="0"/>
        </a:xfrm>
      </p:grpSpPr>
      <p:sp>
        <p:nvSpPr>
          <p:cNvPr id="5787" name="Google Shape;5787;p590"/>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Calibri"/>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88" name="Google Shape;5788;p590"/>
          <p:cNvSpPr txBox="1">
            <a:spLocks noGrp="1"/>
          </p:cNvSpPr>
          <p:nvPr>
            <p:ph type="body" idx="1"/>
          </p:nvPr>
        </p:nvSpPr>
        <p:spPr>
          <a:xfrm>
            <a:off x="5183188" y="987426"/>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5789" name="Google Shape;5789;p590"/>
          <p:cNvSpPr txBox="1">
            <a:spLocks noGrp="1"/>
          </p:cNvSpPr>
          <p:nvPr>
            <p:ph type="body" idx="2"/>
          </p:nvPr>
        </p:nvSpPr>
        <p:spPr>
          <a:xfrm>
            <a:off x="839788" y="2057401"/>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5790" name="Google Shape;5790;p590"/>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91" name="Google Shape;5791;p590"/>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92" name="Google Shape;5792;p590"/>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383931070"/>
      </p:ext>
    </p:extLst>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5793"/>
        <p:cNvGrpSpPr/>
        <p:nvPr/>
      </p:nvGrpSpPr>
      <p:grpSpPr>
        <a:xfrm>
          <a:off x="0" y="0"/>
          <a:ext cx="0" cy="0"/>
          <a:chOff x="0" y="0"/>
          <a:chExt cx="0" cy="0"/>
        </a:xfrm>
      </p:grpSpPr>
      <p:sp>
        <p:nvSpPr>
          <p:cNvPr id="5794" name="Google Shape;5794;p591"/>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Calibri"/>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95" name="Google Shape;5795;p591"/>
          <p:cNvSpPr>
            <a:spLocks noGrp="1"/>
          </p:cNvSpPr>
          <p:nvPr>
            <p:ph type="pic" idx="2"/>
          </p:nvPr>
        </p:nvSpPr>
        <p:spPr>
          <a:xfrm>
            <a:off x="5183188" y="987426"/>
            <a:ext cx="6172200" cy="4873625"/>
          </a:xfrm>
          <a:prstGeom prst="rect">
            <a:avLst/>
          </a:prstGeom>
          <a:noFill/>
          <a:ln>
            <a:noFill/>
          </a:ln>
        </p:spPr>
      </p:sp>
      <p:sp>
        <p:nvSpPr>
          <p:cNvPr id="5796" name="Google Shape;5796;p591"/>
          <p:cNvSpPr txBox="1">
            <a:spLocks noGrp="1"/>
          </p:cNvSpPr>
          <p:nvPr>
            <p:ph type="body" idx="1"/>
          </p:nvPr>
        </p:nvSpPr>
        <p:spPr>
          <a:xfrm>
            <a:off x="839788" y="2057401"/>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5797" name="Google Shape;5797;p591"/>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98" name="Google Shape;5798;p591"/>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99" name="Google Shape;5799;p591"/>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868372181"/>
      </p:ext>
    </p:extLst>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5800"/>
        <p:cNvGrpSpPr/>
        <p:nvPr/>
      </p:nvGrpSpPr>
      <p:grpSpPr>
        <a:xfrm>
          <a:off x="0" y="0"/>
          <a:ext cx="0" cy="0"/>
          <a:chOff x="0" y="0"/>
          <a:chExt cx="0" cy="0"/>
        </a:xfrm>
      </p:grpSpPr>
      <p:sp>
        <p:nvSpPr>
          <p:cNvPr id="5801" name="Google Shape;5801;p592"/>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802" name="Google Shape;5802;p592"/>
          <p:cNvSpPr txBox="1">
            <a:spLocks noGrp="1"/>
          </p:cNvSpPr>
          <p:nvPr>
            <p:ph type="body" idx="1"/>
          </p:nvPr>
        </p:nvSpPr>
        <p:spPr>
          <a:xfrm rot="5400000">
            <a:off x="3920331" y="-1256505"/>
            <a:ext cx="4351339"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03" name="Google Shape;5803;p592"/>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804" name="Google Shape;5804;p592"/>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805" name="Google Shape;5805;p592"/>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339410973"/>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5806"/>
        <p:cNvGrpSpPr/>
        <p:nvPr/>
      </p:nvGrpSpPr>
      <p:grpSpPr>
        <a:xfrm>
          <a:off x="0" y="0"/>
          <a:ext cx="0" cy="0"/>
          <a:chOff x="0" y="0"/>
          <a:chExt cx="0" cy="0"/>
        </a:xfrm>
      </p:grpSpPr>
      <p:sp>
        <p:nvSpPr>
          <p:cNvPr id="5807" name="Google Shape;5807;p593"/>
          <p:cNvSpPr txBox="1">
            <a:spLocks noGrp="1"/>
          </p:cNvSpPr>
          <p:nvPr>
            <p:ph type="title"/>
          </p:nvPr>
        </p:nvSpPr>
        <p:spPr>
          <a:xfrm rot="5400000">
            <a:off x="7133432" y="1956596"/>
            <a:ext cx="5811839"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808" name="Google Shape;5808;p593"/>
          <p:cNvSpPr txBox="1">
            <a:spLocks noGrp="1"/>
          </p:cNvSpPr>
          <p:nvPr>
            <p:ph type="body" idx="1"/>
          </p:nvPr>
        </p:nvSpPr>
        <p:spPr>
          <a:xfrm rot="5400000">
            <a:off x="1799431" y="-596104"/>
            <a:ext cx="5811839"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09" name="Google Shape;5809;p593"/>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810" name="Google Shape;5810;p593"/>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811" name="Google Shape;5811;p593"/>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349625513"/>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matchingName="Title Slide">
  <p:cSld name="1_Title Slide">
    <p:spTree>
      <p:nvGrpSpPr>
        <p:cNvPr id="1" name="Shape 5812"/>
        <p:cNvGrpSpPr/>
        <p:nvPr/>
      </p:nvGrpSpPr>
      <p:grpSpPr>
        <a:xfrm>
          <a:off x="0" y="0"/>
          <a:ext cx="0" cy="0"/>
          <a:chOff x="0" y="0"/>
          <a:chExt cx="0" cy="0"/>
        </a:xfrm>
      </p:grpSpPr>
      <p:sp>
        <p:nvSpPr>
          <p:cNvPr id="5813" name="Google Shape;5813;p594"/>
          <p:cNvSpPr txBox="1">
            <a:spLocks noGrp="1"/>
          </p:cNvSpPr>
          <p:nvPr>
            <p:ph type="ctrTitle"/>
          </p:nvPr>
        </p:nvSpPr>
        <p:spPr>
          <a:xfrm>
            <a:off x="812800" y="2990329"/>
            <a:ext cx="10363200" cy="18864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rgbClr val="002060"/>
              </a:buClr>
              <a:buSzPts val="3600"/>
              <a:buFont typeface="Arial"/>
              <a:buNone/>
              <a:defRPr sz="4800">
                <a:solidFill>
                  <a:srgbClr val="002060"/>
                </a:solidFill>
                <a:latin typeface="Arial"/>
                <a:ea typeface="Arial"/>
                <a:cs typeface="Arial"/>
                <a:sym typeface="Aria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14" name="Google Shape;5814;p594"/>
          <p:cNvSpPr txBox="1">
            <a:spLocks noGrp="1"/>
          </p:cNvSpPr>
          <p:nvPr>
            <p:ph type="subTitle" idx="1"/>
          </p:nvPr>
        </p:nvSpPr>
        <p:spPr>
          <a:xfrm>
            <a:off x="880533" y="5082653"/>
            <a:ext cx="10464800" cy="1295600"/>
          </a:xfrm>
          <a:prstGeom prst="rect">
            <a:avLst/>
          </a:prstGeom>
          <a:noFill/>
          <a:ln>
            <a:noFill/>
          </a:ln>
        </p:spPr>
        <p:txBody>
          <a:bodyPr spcFirstLastPara="1" wrap="square" lIns="91425" tIns="45700" rIns="91425" bIns="45700" anchor="t" anchorCtr="0">
            <a:normAutofit/>
          </a:bodyPr>
          <a:lstStyle>
            <a:lvl1pPr lvl="0" algn="ctr">
              <a:lnSpc>
                <a:spcPct val="100000"/>
              </a:lnSpc>
              <a:spcBef>
                <a:spcPts val="853"/>
              </a:spcBef>
              <a:spcAft>
                <a:spcPts val="0"/>
              </a:spcAft>
              <a:buClr>
                <a:srgbClr val="888888"/>
              </a:buClr>
              <a:buSzPts val="3200"/>
              <a:buNone/>
              <a:defRPr>
                <a:solidFill>
                  <a:srgbClr val="888888"/>
                </a:solidFill>
              </a:defRPr>
            </a:lvl1pPr>
            <a:lvl2pPr lvl="1" algn="ctr">
              <a:lnSpc>
                <a:spcPct val="100000"/>
              </a:lnSpc>
              <a:spcBef>
                <a:spcPts val="747"/>
              </a:spcBef>
              <a:spcAft>
                <a:spcPts val="0"/>
              </a:spcAft>
              <a:buClr>
                <a:srgbClr val="888888"/>
              </a:buClr>
              <a:buSzPts val="2800"/>
              <a:buNone/>
              <a:defRPr>
                <a:solidFill>
                  <a:srgbClr val="888888"/>
                </a:solidFill>
              </a:defRPr>
            </a:lvl2pPr>
            <a:lvl3pPr lvl="2" algn="ctr">
              <a:lnSpc>
                <a:spcPct val="100000"/>
              </a:lnSpc>
              <a:spcBef>
                <a:spcPts val="640"/>
              </a:spcBef>
              <a:spcAft>
                <a:spcPts val="0"/>
              </a:spcAft>
              <a:buClr>
                <a:srgbClr val="888888"/>
              </a:buClr>
              <a:buSzPts val="2400"/>
              <a:buNone/>
              <a:defRPr>
                <a:solidFill>
                  <a:srgbClr val="888888"/>
                </a:solidFill>
              </a:defRPr>
            </a:lvl3pPr>
            <a:lvl4pPr lvl="3" algn="ctr">
              <a:lnSpc>
                <a:spcPct val="100000"/>
              </a:lnSpc>
              <a:spcBef>
                <a:spcPts val="533"/>
              </a:spcBef>
              <a:spcAft>
                <a:spcPts val="0"/>
              </a:spcAft>
              <a:buClr>
                <a:srgbClr val="888888"/>
              </a:buClr>
              <a:buSzPts val="2000"/>
              <a:buNone/>
              <a:defRPr>
                <a:solidFill>
                  <a:srgbClr val="888888"/>
                </a:solidFill>
              </a:defRPr>
            </a:lvl4pPr>
            <a:lvl5pPr lvl="4" algn="ctr">
              <a:lnSpc>
                <a:spcPct val="100000"/>
              </a:lnSpc>
              <a:spcBef>
                <a:spcPts val="533"/>
              </a:spcBef>
              <a:spcAft>
                <a:spcPts val="0"/>
              </a:spcAft>
              <a:buClr>
                <a:srgbClr val="888888"/>
              </a:buClr>
              <a:buSzPts val="2000"/>
              <a:buNone/>
              <a:defRPr>
                <a:solidFill>
                  <a:srgbClr val="888888"/>
                </a:solidFill>
              </a:defRPr>
            </a:lvl5pPr>
            <a:lvl6pPr lvl="5" algn="ctr">
              <a:lnSpc>
                <a:spcPct val="100000"/>
              </a:lnSpc>
              <a:spcBef>
                <a:spcPts val="533"/>
              </a:spcBef>
              <a:spcAft>
                <a:spcPts val="0"/>
              </a:spcAft>
              <a:buClr>
                <a:srgbClr val="888888"/>
              </a:buClr>
              <a:buSzPts val="2000"/>
              <a:buNone/>
              <a:defRPr>
                <a:solidFill>
                  <a:srgbClr val="888888"/>
                </a:solidFill>
              </a:defRPr>
            </a:lvl6pPr>
            <a:lvl7pPr lvl="6" algn="ctr">
              <a:lnSpc>
                <a:spcPct val="100000"/>
              </a:lnSpc>
              <a:spcBef>
                <a:spcPts val="533"/>
              </a:spcBef>
              <a:spcAft>
                <a:spcPts val="0"/>
              </a:spcAft>
              <a:buClr>
                <a:srgbClr val="888888"/>
              </a:buClr>
              <a:buSzPts val="2000"/>
              <a:buNone/>
              <a:defRPr>
                <a:solidFill>
                  <a:srgbClr val="888888"/>
                </a:solidFill>
              </a:defRPr>
            </a:lvl7pPr>
            <a:lvl8pPr lvl="7" algn="ctr">
              <a:lnSpc>
                <a:spcPct val="100000"/>
              </a:lnSpc>
              <a:spcBef>
                <a:spcPts val="533"/>
              </a:spcBef>
              <a:spcAft>
                <a:spcPts val="0"/>
              </a:spcAft>
              <a:buClr>
                <a:srgbClr val="888888"/>
              </a:buClr>
              <a:buSzPts val="2000"/>
              <a:buNone/>
              <a:defRPr>
                <a:solidFill>
                  <a:srgbClr val="888888"/>
                </a:solidFill>
              </a:defRPr>
            </a:lvl8pPr>
            <a:lvl9pPr lvl="8" algn="ctr">
              <a:lnSpc>
                <a:spcPct val="100000"/>
              </a:lnSpc>
              <a:spcBef>
                <a:spcPts val="533"/>
              </a:spcBef>
              <a:spcAft>
                <a:spcPts val="0"/>
              </a:spcAft>
              <a:buClr>
                <a:srgbClr val="888888"/>
              </a:buClr>
              <a:buSzPts val="2000"/>
              <a:buNone/>
              <a:defRPr>
                <a:solidFill>
                  <a:srgbClr val="888888"/>
                </a:solidFill>
              </a:defRPr>
            </a:lvl9pPr>
          </a:lstStyle>
          <a:p>
            <a:endParaRPr/>
          </a:p>
        </p:txBody>
      </p:sp>
      <p:sp>
        <p:nvSpPr>
          <p:cNvPr id="5815" name="Google Shape;5815;p594"/>
          <p:cNvSpPr txBox="1">
            <a:spLocks noGrp="1"/>
          </p:cNvSpPr>
          <p:nvPr>
            <p:ph type="dt" idx="10"/>
          </p:nvPr>
        </p:nvSpPr>
        <p:spPr>
          <a:xfrm flipH="1">
            <a:off x="16052800" y="3886201"/>
            <a:ext cx="508000" cy="396400"/>
          </a:xfrm>
          <a:prstGeom prst="rect">
            <a:avLst/>
          </a:prstGeom>
          <a:noFill/>
          <a:ln>
            <a:noFill/>
          </a:ln>
        </p:spPr>
        <p:txBody>
          <a:bodyPr spcFirstLastPara="1" wrap="square" lIns="91425" tIns="45700" rIns="91425" bIns="45700" anchor="t" anchorCtr="0">
            <a:noAutofit/>
          </a:bodyPr>
          <a:lstStyle>
            <a:lvl1pPr marR="0" lvl="0"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9pPr>
          </a:lstStyle>
          <a:p>
            <a:endParaRPr/>
          </a:p>
        </p:txBody>
      </p:sp>
      <p:sp>
        <p:nvSpPr>
          <p:cNvPr id="5816" name="Google Shape;5816;p594"/>
          <p:cNvSpPr txBox="1">
            <a:spLocks noGrp="1"/>
          </p:cNvSpPr>
          <p:nvPr>
            <p:ph type="sldNum" idx="12"/>
          </p:nvPr>
        </p:nvSpPr>
        <p:spPr>
          <a:xfrm>
            <a:off x="4876800" y="6401345"/>
            <a:ext cx="2844800" cy="365200"/>
          </a:xfrm>
          <a:prstGeom prst="rect">
            <a:avLst/>
          </a:prstGeom>
          <a:noFill/>
          <a:ln>
            <a:noFill/>
          </a:ln>
        </p:spPr>
        <p:txBody>
          <a:bodyPr spcFirstLastPara="1" wrap="square" lIns="91425" tIns="45700" rIns="91425" bIns="45700" anchor="ctr" anchorCtr="0">
            <a:normAutofit/>
          </a:bodyPr>
          <a:lstStyle>
            <a:lvl1pPr marL="0" marR="0" lvl="0"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502902806"/>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matchingName="7_Custom Layout">
  <p:cSld name="7_Custom Layout">
    <p:spTree>
      <p:nvGrpSpPr>
        <p:cNvPr id="1" name="Shape 5817"/>
        <p:cNvGrpSpPr/>
        <p:nvPr/>
      </p:nvGrpSpPr>
      <p:grpSpPr>
        <a:xfrm>
          <a:off x="0" y="0"/>
          <a:ext cx="0" cy="0"/>
          <a:chOff x="0" y="0"/>
          <a:chExt cx="0" cy="0"/>
        </a:xfrm>
      </p:grpSpPr>
      <p:sp>
        <p:nvSpPr>
          <p:cNvPr id="5818" name="Google Shape;5818;p595" title="Decorative"/>
          <p:cNvSpPr>
            <a:spLocks noGrp="1"/>
          </p:cNvSpPr>
          <p:nvPr>
            <p:ph type="pic" idx="2"/>
          </p:nvPr>
        </p:nvSpPr>
        <p:spPr>
          <a:xfrm>
            <a:off x="1" y="0"/>
            <a:ext cx="4910666" cy="6858000"/>
          </a:xfrm>
          <a:prstGeom prst="rect">
            <a:avLst/>
          </a:prstGeom>
          <a:noFill/>
          <a:ln>
            <a:noFill/>
          </a:ln>
        </p:spPr>
      </p:sp>
      <p:sp>
        <p:nvSpPr>
          <p:cNvPr id="5819" name="Google Shape;5819;p595" title="Decorative"/>
          <p:cNvSpPr/>
          <p:nvPr/>
        </p:nvSpPr>
        <p:spPr>
          <a:xfrm>
            <a:off x="4910667" y="0"/>
            <a:ext cx="1174045" cy="6858000"/>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820" name="Google Shape;5820;p595"/>
          <p:cNvSpPr txBox="1">
            <a:spLocks noGrp="1"/>
          </p:cNvSpPr>
          <p:nvPr>
            <p:ph type="body" idx="1"/>
          </p:nvPr>
        </p:nvSpPr>
        <p:spPr>
          <a:xfrm>
            <a:off x="6295131" y="879710"/>
            <a:ext cx="4801847" cy="755650"/>
          </a:xfrm>
          <a:prstGeom prst="rect">
            <a:avLst/>
          </a:prstGeom>
          <a:noFill/>
          <a:ln>
            <a:noFill/>
          </a:ln>
        </p:spPr>
        <p:txBody>
          <a:bodyPr spcFirstLastPara="1" wrap="square" lIns="91425" tIns="45700" rIns="91425" bIns="45700" anchor="ctr" anchorCtr="0">
            <a:normAutofit/>
          </a:bodyPr>
          <a:lstStyle>
            <a:lvl1pPr marL="457200" lvl="0" indent="-228600" algn="l">
              <a:lnSpc>
                <a:spcPct val="90000"/>
              </a:lnSpc>
              <a:spcBef>
                <a:spcPts val="1000"/>
              </a:spcBef>
              <a:spcAft>
                <a:spcPts val="0"/>
              </a:spcAft>
              <a:buClr>
                <a:schemeClr val="dk2"/>
              </a:buClr>
              <a:buSzPts val="1600"/>
              <a:buNone/>
              <a:defRPr sz="1600">
                <a:solidFill>
                  <a:schemeClr val="dk2"/>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1" name="Google Shape;5821;p595"/>
          <p:cNvSpPr txBox="1">
            <a:spLocks noGrp="1"/>
          </p:cNvSpPr>
          <p:nvPr>
            <p:ph type="body" idx="3"/>
          </p:nvPr>
        </p:nvSpPr>
        <p:spPr>
          <a:xfrm>
            <a:off x="6295131" y="1956155"/>
            <a:ext cx="4801847" cy="755650"/>
          </a:xfrm>
          <a:prstGeom prst="rect">
            <a:avLst/>
          </a:prstGeom>
          <a:noFill/>
          <a:ln>
            <a:noFill/>
          </a:ln>
        </p:spPr>
        <p:txBody>
          <a:bodyPr spcFirstLastPara="1" wrap="square" lIns="91425" tIns="45700" rIns="91425" bIns="45700" anchor="ctr" anchorCtr="0">
            <a:normAutofit/>
          </a:bodyPr>
          <a:lstStyle>
            <a:lvl1pPr marL="457200" lvl="0" indent="-228600" algn="l">
              <a:lnSpc>
                <a:spcPct val="90000"/>
              </a:lnSpc>
              <a:spcBef>
                <a:spcPts val="0"/>
              </a:spcBef>
              <a:spcAft>
                <a:spcPts val="0"/>
              </a:spcAft>
              <a:buClr>
                <a:schemeClr val="dk2"/>
              </a:buClr>
              <a:buSzPts val="1600"/>
              <a:buNone/>
              <a:defRPr sz="1600">
                <a:solidFill>
                  <a:schemeClr val="dk2"/>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2" name="Google Shape;5822;p595"/>
          <p:cNvSpPr txBox="1">
            <a:spLocks noGrp="1"/>
          </p:cNvSpPr>
          <p:nvPr>
            <p:ph type="body" idx="4"/>
          </p:nvPr>
        </p:nvSpPr>
        <p:spPr>
          <a:xfrm>
            <a:off x="6295131" y="3032600"/>
            <a:ext cx="4801847" cy="755650"/>
          </a:xfrm>
          <a:prstGeom prst="rect">
            <a:avLst/>
          </a:prstGeom>
          <a:noFill/>
          <a:ln>
            <a:noFill/>
          </a:ln>
        </p:spPr>
        <p:txBody>
          <a:bodyPr spcFirstLastPara="1" wrap="square" lIns="91425" tIns="45700" rIns="91425" bIns="45700" anchor="ctr" anchorCtr="0">
            <a:normAutofit/>
          </a:bodyPr>
          <a:lstStyle>
            <a:lvl1pPr marL="457200" lvl="0" indent="-228600" algn="l">
              <a:lnSpc>
                <a:spcPct val="90000"/>
              </a:lnSpc>
              <a:spcBef>
                <a:spcPts val="0"/>
              </a:spcBef>
              <a:spcAft>
                <a:spcPts val="0"/>
              </a:spcAft>
              <a:buClr>
                <a:schemeClr val="dk2"/>
              </a:buClr>
              <a:buSzPts val="1600"/>
              <a:buNone/>
              <a:defRPr sz="1600">
                <a:solidFill>
                  <a:schemeClr val="dk2"/>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3" name="Google Shape;5823;p595"/>
          <p:cNvSpPr txBox="1">
            <a:spLocks noGrp="1"/>
          </p:cNvSpPr>
          <p:nvPr>
            <p:ph type="body" idx="5"/>
          </p:nvPr>
        </p:nvSpPr>
        <p:spPr>
          <a:xfrm>
            <a:off x="6295131" y="4109045"/>
            <a:ext cx="4801847" cy="755650"/>
          </a:xfrm>
          <a:prstGeom prst="rect">
            <a:avLst/>
          </a:prstGeom>
          <a:noFill/>
          <a:ln>
            <a:noFill/>
          </a:ln>
        </p:spPr>
        <p:txBody>
          <a:bodyPr spcFirstLastPara="1" wrap="square" lIns="91425" tIns="45700" rIns="91425" bIns="45700" anchor="ctr" anchorCtr="0">
            <a:normAutofit/>
          </a:bodyPr>
          <a:lstStyle>
            <a:lvl1pPr marL="457200" lvl="0" indent="-228600" algn="l">
              <a:lnSpc>
                <a:spcPct val="90000"/>
              </a:lnSpc>
              <a:spcBef>
                <a:spcPts val="0"/>
              </a:spcBef>
              <a:spcAft>
                <a:spcPts val="0"/>
              </a:spcAft>
              <a:buClr>
                <a:schemeClr val="dk2"/>
              </a:buClr>
              <a:buSzPts val="1600"/>
              <a:buNone/>
              <a:defRPr sz="1600">
                <a:solidFill>
                  <a:schemeClr val="dk2"/>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4" name="Google Shape;5824;p595"/>
          <p:cNvSpPr txBox="1">
            <a:spLocks noGrp="1"/>
          </p:cNvSpPr>
          <p:nvPr>
            <p:ph type="body" idx="6"/>
          </p:nvPr>
        </p:nvSpPr>
        <p:spPr>
          <a:xfrm>
            <a:off x="6295131" y="5185490"/>
            <a:ext cx="4801847" cy="755650"/>
          </a:xfrm>
          <a:prstGeom prst="rect">
            <a:avLst/>
          </a:prstGeom>
          <a:noFill/>
          <a:ln>
            <a:noFill/>
          </a:ln>
        </p:spPr>
        <p:txBody>
          <a:bodyPr spcFirstLastPara="1" wrap="square" lIns="91425" tIns="45700" rIns="91425" bIns="45700" anchor="ctr" anchorCtr="0">
            <a:normAutofit/>
          </a:bodyPr>
          <a:lstStyle>
            <a:lvl1pPr marL="457200" lvl="0" indent="-228600" algn="l">
              <a:lnSpc>
                <a:spcPct val="90000"/>
              </a:lnSpc>
              <a:spcBef>
                <a:spcPts val="0"/>
              </a:spcBef>
              <a:spcAft>
                <a:spcPts val="0"/>
              </a:spcAft>
              <a:buClr>
                <a:schemeClr val="dk2"/>
              </a:buClr>
              <a:buSzPts val="1600"/>
              <a:buNone/>
              <a:defRPr sz="1600">
                <a:solidFill>
                  <a:schemeClr val="dk2"/>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5" name="Google Shape;5825;p595"/>
          <p:cNvSpPr txBox="1">
            <a:spLocks noGrp="1"/>
          </p:cNvSpPr>
          <p:nvPr>
            <p:ph type="body" idx="7"/>
          </p:nvPr>
        </p:nvSpPr>
        <p:spPr>
          <a:xfrm>
            <a:off x="5084074" y="879710"/>
            <a:ext cx="741082" cy="755650"/>
          </a:xfrm>
          <a:prstGeom prst="rect">
            <a:avLst/>
          </a:prstGeom>
          <a:noFill/>
          <a:ln>
            <a:noFill/>
          </a:ln>
        </p:spPr>
        <p:txBody>
          <a:bodyPr spcFirstLastPara="1" wrap="square" lIns="91425" tIns="45700" rIns="0" bIns="45700" anchor="ctr" anchorCtr="0">
            <a:noAutofit/>
          </a:bodyPr>
          <a:lstStyle>
            <a:lvl1pPr marL="457200" lvl="0" indent="-228600" algn="r">
              <a:lnSpc>
                <a:spcPct val="90000"/>
              </a:lnSpc>
              <a:spcBef>
                <a:spcPts val="1000"/>
              </a:spcBef>
              <a:spcAft>
                <a:spcPts val="0"/>
              </a:spcAft>
              <a:buClr>
                <a:schemeClr val="lt1"/>
              </a:buClr>
              <a:buSzPts val="6000"/>
              <a:buNone/>
              <a:defRPr sz="6000">
                <a:solidFill>
                  <a:schemeClr val="lt1"/>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6" name="Google Shape;5826;p595"/>
          <p:cNvSpPr txBox="1">
            <a:spLocks noGrp="1"/>
          </p:cNvSpPr>
          <p:nvPr>
            <p:ph type="body" idx="8"/>
          </p:nvPr>
        </p:nvSpPr>
        <p:spPr>
          <a:xfrm>
            <a:off x="5084074" y="1956155"/>
            <a:ext cx="741082" cy="755650"/>
          </a:xfrm>
          <a:prstGeom prst="rect">
            <a:avLst/>
          </a:prstGeom>
          <a:noFill/>
          <a:ln>
            <a:noFill/>
          </a:ln>
        </p:spPr>
        <p:txBody>
          <a:bodyPr spcFirstLastPara="1" wrap="square" lIns="91425" tIns="45700" rIns="0" bIns="45700" anchor="ctr" anchorCtr="0">
            <a:noAutofit/>
          </a:bodyPr>
          <a:lstStyle>
            <a:lvl1pPr marL="457200" lvl="0" indent="-228600" algn="r">
              <a:lnSpc>
                <a:spcPct val="90000"/>
              </a:lnSpc>
              <a:spcBef>
                <a:spcPts val="1000"/>
              </a:spcBef>
              <a:spcAft>
                <a:spcPts val="0"/>
              </a:spcAft>
              <a:buClr>
                <a:schemeClr val="lt1"/>
              </a:buClr>
              <a:buSzPts val="6000"/>
              <a:buNone/>
              <a:defRPr sz="6000">
                <a:solidFill>
                  <a:schemeClr val="lt1"/>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7" name="Google Shape;5827;p595"/>
          <p:cNvSpPr txBox="1">
            <a:spLocks noGrp="1"/>
          </p:cNvSpPr>
          <p:nvPr>
            <p:ph type="body" idx="9"/>
          </p:nvPr>
        </p:nvSpPr>
        <p:spPr>
          <a:xfrm>
            <a:off x="5084074" y="3032600"/>
            <a:ext cx="741082" cy="755650"/>
          </a:xfrm>
          <a:prstGeom prst="rect">
            <a:avLst/>
          </a:prstGeom>
          <a:noFill/>
          <a:ln>
            <a:noFill/>
          </a:ln>
        </p:spPr>
        <p:txBody>
          <a:bodyPr spcFirstLastPara="1" wrap="square" lIns="91425" tIns="45700" rIns="0" bIns="45700" anchor="ctr" anchorCtr="0">
            <a:noAutofit/>
          </a:bodyPr>
          <a:lstStyle>
            <a:lvl1pPr marL="457200" lvl="0" indent="-228600" algn="r">
              <a:lnSpc>
                <a:spcPct val="90000"/>
              </a:lnSpc>
              <a:spcBef>
                <a:spcPts val="1000"/>
              </a:spcBef>
              <a:spcAft>
                <a:spcPts val="0"/>
              </a:spcAft>
              <a:buClr>
                <a:schemeClr val="lt1"/>
              </a:buClr>
              <a:buSzPts val="6000"/>
              <a:buNone/>
              <a:defRPr sz="6000">
                <a:solidFill>
                  <a:schemeClr val="lt1"/>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8" name="Google Shape;5828;p595"/>
          <p:cNvSpPr txBox="1">
            <a:spLocks noGrp="1"/>
          </p:cNvSpPr>
          <p:nvPr>
            <p:ph type="body" idx="13"/>
          </p:nvPr>
        </p:nvSpPr>
        <p:spPr>
          <a:xfrm>
            <a:off x="5084074" y="4109045"/>
            <a:ext cx="741082" cy="755650"/>
          </a:xfrm>
          <a:prstGeom prst="rect">
            <a:avLst/>
          </a:prstGeom>
          <a:noFill/>
          <a:ln>
            <a:noFill/>
          </a:ln>
        </p:spPr>
        <p:txBody>
          <a:bodyPr spcFirstLastPara="1" wrap="square" lIns="91425" tIns="45700" rIns="0" bIns="45700" anchor="ctr" anchorCtr="0">
            <a:noAutofit/>
          </a:bodyPr>
          <a:lstStyle>
            <a:lvl1pPr marL="457200" lvl="0" indent="-228600" algn="r">
              <a:lnSpc>
                <a:spcPct val="90000"/>
              </a:lnSpc>
              <a:spcBef>
                <a:spcPts val="1000"/>
              </a:spcBef>
              <a:spcAft>
                <a:spcPts val="0"/>
              </a:spcAft>
              <a:buClr>
                <a:schemeClr val="lt1"/>
              </a:buClr>
              <a:buSzPts val="6000"/>
              <a:buNone/>
              <a:defRPr sz="6000">
                <a:solidFill>
                  <a:schemeClr val="lt1"/>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9" name="Google Shape;5829;p595"/>
          <p:cNvSpPr txBox="1">
            <a:spLocks noGrp="1"/>
          </p:cNvSpPr>
          <p:nvPr>
            <p:ph type="body" idx="14"/>
          </p:nvPr>
        </p:nvSpPr>
        <p:spPr>
          <a:xfrm>
            <a:off x="5084074" y="5185490"/>
            <a:ext cx="741082" cy="755650"/>
          </a:xfrm>
          <a:prstGeom prst="rect">
            <a:avLst/>
          </a:prstGeom>
          <a:noFill/>
          <a:ln>
            <a:noFill/>
          </a:ln>
        </p:spPr>
        <p:txBody>
          <a:bodyPr spcFirstLastPara="1" wrap="square" lIns="91425" tIns="45700" rIns="0" bIns="45700" anchor="ctr" anchorCtr="0">
            <a:noAutofit/>
          </a:bodyPr>
          <a:lstStyle>
            <a:lvl1pPr marL="457200" lvl="0" indent="-228600" algn="r">
              <a:lnSpc>
                <a:spcPct val="90000"/>
              </a:lnSpc>
              <a:spcBef>
                <a:spcPts val="1000"/>
              </a:spcBef>
              <a:spcAft>
                <a:spcPts val="0"/>
              </a:spcAft>
              <a:buClr>
                <a:schemeClr val="lt1"/>
              </a:buClr>
              <a:buSzPts val="6000"/>
              <a:buNone/>
              <a:defRPr sz="6000">
                <a:solidFill>
                  <a:schemeClr val="lt1"/>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30" name="Google Shape;5830;p595"/>
          <p:cNvSpPr txBox="1">
            <a:spLocks noGrp="1"/>
          </p:cNvSpPr>
          <p:nvPr>
            <p:ph type="title"/>
          </p:nvPr>
        </p:nvSpPr>
        <p:spPr>
          <a:xfrm>
            <a:off x="826626" y="3727361"/>
            <a:ext cx="2275389" cy="1025525"/>
          </a:xfrm>
          <a:prstGeom prst="rect">
            <a:avLst/>
          </a:prstGeom>
          <a:noFill/>
          <a:ln>
            <a:noFill/>
          </a:ln>
        </p:spPr>
        <p:txBody>
          <a:bodyPr spcFirstLastPara="1" wrap="square" lIns="0" tIns="45700" rIns="91425" bIns="0" anchor="b" anchorCtr="0">
            <a:noAutofit/>
          </a:bodyPr>
          <a:lstStyle>
            <a:lvl1pPr lvl="0" algn="l">
              <a:lnSpc>
                <a:spcPct val="90000"/>
              </a:lnSpc>
              <a:spcBef>
                <a:spcPts val="0"/>
              </a:spcBef>
              <a:spcAft>
                <a:spcPts val="0"/>
              </a:spcAft>
              <a:buClr>
                <a:schemeClr val="dk2"/>
              </a:buClr>
              <a:buSzPts val="5000"/>
              <a:buFont typeface="Calibri"/>
              <a:buNone/>
              <a:defRPr sz="5000" b="1">
                <a:solidFill>
                  <a:schemeClr val="dk2"/>
                </a:solidFill>
                <a:latin typeface="Calibri"/>
                <a:ea typeface="Calibri"/>
                <a:cs typeface="Calibri"/>
                <a:sym typeface="Calibri"/>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557646421"/>
      </p:ext>
    </p:extLst>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matchingName="2_Custom Layout">
  <p:cSld name="2_Custom Layout">
    <p:spTree>
      <p:nvGrpSpPr>
        <p:cNvPr id="1" name="Shape 5831"/>
        <p:cNvGrpSpPr/>
        <p:nvPr/>
      </p:nvGrpSpPr>
      <p:grpSpPr>
        <a:xfrm>
          <a:off x="0" y="0"/>
          <a:ext cx="0" cy="0"/>
          <a:chOff x="0" y="0"/>
          <a:chExt cx="0" cy="0"/>
        </a:xfrm>
      </p:grpSpPr>
    </p:spTree>
    <p:extLst>
      <p:ext uri="{BB962C8B-B14F-4D97-AF65-F5344CB8AC3E}">
        <p14:creationId xmlns:p14="http://schemas.microsoft.com/office/powerpoint/2010/main" val="2854992027"/>
      </p:ext>
    </p:extLst>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matchingName="1_Title and Content 5">
  <p:cSld name="1_Title and Content 5">
    <p:spTree>
      <p:nvGrpSpPr>
        <p:cNvPr id="1" name="Shape 15668"/>
        <p:cNvGrpSpPr/>
        <p:nvPr/>
      </p:nvGrpSpPr>
      <p:grpSpPr>
        <a:xfrm>
          <a:off x="0" y="0"/>
          <a:ext cx="0" cy="0"/>
          <a:chOff x="0" y="0"/>
          <a:chExt cx="0" cy="0"/>
        </a:xfrm>
      </p:grpSpPr>
      <p:grpSp>
        <p:nvGrpSpPr>
          <p:cNvPr id="15669" name="Google Shape;15669;p106"/>
          <p:cNvGrpSpPr/>
          <p:nvPr/>
        </p:nvGrpSpPr>
        <p:grpSpPr>
          <a:xfrm>
            <a:off x="7191545" y="0"/>
            <a:ext cx="5000460" cy="1425988"/>
            <a:chOff x="7191545" y="0"/>
            <a:chExt cx="5000460" cy="1425988"/>
          </a:xfrm>
        </p:grpSpPr>
        <p:pic>
          <p:nvPicPr>
            <p:cNvPr id="15670" name="Google Shape;15670;p1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671" name="Google Shape;15671;p106"/>
            <p:cNvGrpSpPr/>
            <p:nvPr/>
          </p:nvGrpSpPr>
          <p:grpSpPr>
            <a:xfrm>
              <a:off x="7191545" y="0"/>
              <a:ext cx="5000460" cy="1425988"/>
              <a:chOff x="7191545" y="0"/>
              <a:chExt cx="5000460" cy="1425988"/>
            </a:xfrm>
          </p:grpSpPr>
          <p:sp>
            <p:nvSpPr>
              <p:cNvPr id="15672" name="Google Shape;15672;p1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673" name="Google Shape;15673;p1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674" name="Google Shape;15674;p106"/>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75" name="Google Shape;15675;p10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676" name="Google Shape;15676;p10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77" name="Google Shape;15677;p1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678" name="Google Shape;15678;p10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11011949"/>
      </p:ext>
    </p:extLst>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matchingName="TITLE_ONLY" type="titleOnly">
  <p:cSld name="TITLE_ONLY">
    <p:spTree>
      <p:nvGrpSpPr>
        <p:cNvPr id="1" name="Shape 15679"/>
        <p:cNvGrpSpPr/>
        <p:nvPr/>
      </p:nvGrpSpPr>
      <p:grpSpPr>
        <a:xfrm>
          <a:off x="0" y="0"/>
          <a:ext cx="0" cy="0"/>
          <a:chOff x="0" y="0"/>
          <a:chExt cx="0" cy="0"/>
        </a:xfrm>
      </p:grpSpPr>
      <p:grpSp>
        <p:nvGrpSpPr>
          <p:cNvPr id="15680" name="Google Shape;15680;p108"/>
          <p:cNvGrpSpPr/>
          <p:nvPr/>
        </p:nvGrpSpPr>
        <p:grpSpPr>
          <a:xfrm>
            <a:off x="7191545" y="0"/>
            <a:ext cx="5000460" cy="1425988"/>
            <a:chOff x="7191545" y="0"/>
            <a:chExt cx="5000460" cy="1425988"/>
          </a:xfrm>
        </p:grpSpPr>
        <p:pic>
          <p:nvPicPr>
            <p:cNvPr id="15681" name="Google Shape;15681;p10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682" name="Google Shape;15682;p108"/>
            <p:cNvGrpSpPr/>
            <p:nvPr/>
          </p:nvGrpSpPr>
          <p:grpSpPr>
            <a:xfrm>
              <a:off x="7191545" y="0"/>
              <a:ext cx="5000460" cy="1425988"/>
              <a:chOff x="7191545" y="0"/>
              <a:chExt cx="5000460" cy="1425988"/>
            </a:xfrm>
          </p:grpSpPr>
          <p:sp>
            <p:nvSpPr>
              <p:cNvPr id="15683" name="Google Shape;15683;p10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684" name="Google Shape;15684;p10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685" name="Google Shape;15685;p10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86" name="Google Shape;15686;p10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87" name="Google Shape;15687;p10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688" name="Google Shape;15688;p10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960674685"/>
      </p:ext>
    </p:extLst>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matchingName="Divider">
  <p:cSld name="Divider">
    <p:spTree>
      <p:nvGrpSpPr>
        <p:cNvPr id="1" name="Shape 15689"/>
        <p:cNvGrpSpPr/>
        <p:nvPr/>
      </p:nvGrpSpPr>
      <p:grpSpPr>
        <a:xfrm>
          <a:off x="0" y="0"/>
          <a:ext cx="0" cy="0"/>
          <a:chOff x="0" y="0"/>
          <a:chExt cx="0" cy="0"/>
        </a:xfrm>
      </p:grpSpPr>
      <p:grpSp>
        <p:nvGrpSpPr>
          <p:cNvPr id="15690" name="Google Shape;15690;p1332"/>
          <p:cNvGrpSpPr/>
          <p:nvPr/>
        </p:nvGrpSpPr>
        <p:grpSpPr>
          <a:xfrm>
            <a:off x="0" y="5020350"/>
            <a:ext cx="12191996" cy="1837651"/>
            <a:chOff x="0" y="5020348"/>
            <a:chExt cx="12191996" cy="1837651"/>
          </a:xfrm>
        </p:grpSpPr>
        <p:sp>
          <p:nvSpPr>
            <p:cNvPr id="15691" name="Google Shape;15691;p1332"/>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692" name="Google Shape;15692;p133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693" name="Google Shape;15693;p133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694" name="Google Shape;15694;p133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5695" name="Google Shape;15695;p1332"/>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96" name="Google Shape;15696;p1332"/>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415969958"/>
      </p:ext>
    </p:extLst>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matchingName="1_Blank">
  <p:cSld name="1_Blank">
    <p:spTree>
      <p:nvGrpSpPr>
        <p:cNvPr id="1" name="Shape 15697"/>
        <p:cNvGrpSpPr/>
        <p:nvPr/>
      </p:nvGrpSpPr>
      <p:grpSpPr>
        <a:xfrm>
          <a:off x="0" y="0"/>
          <a:ext cx="0" cy="0"/>
          <a:chOff x="0" y="0"/>
          <a:chExt cx="0" cy="0"/>
        </a:xfrm>
      </p:grpSpPr>
      <p:sp>
        <p:nvSpPr>
          <p:cNvPr id="15698" name="Google Shape;15698;p133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99" name="Google Shape;15699;p133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00" name="Google Shape;15700;p133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701" name="Google Shape;15701;p1333"/>
          <p:cNvGrpSpPr/>
          <p:nvPr/>
        </p:nvGrpSpPr>
        <p:grpSpPr>
          <a:xfrm>
            <a:off x="7191545" y="0"/>
            <a:ext cx="5000460" cy="1425988"/>
            <a:chOff x="7191545" y="0"/>
            <a:chExt cx="5000460" cy="1425988"/>
          </a:xfrm>
        </p:grpSpPr>
        <p:pic>
          <p:nvPicPr>
            <p:cNvPr id="15702" name="Google Shape;15702;p133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03" name="Google Shape;15703;p1333"/>
            <p:cNvGrpSpPr/>
            <p:nvPr/>
          </p:nvGrpSpPr>
          <p:grpSpPr>
            <a:xfrm>
              <a:off x="7191545" y="0"/>
              <a:ext cx="5000460" cy="1425988"/>
              <a:chOff x="7191545" y="0"/>
              <a:chExt cx="5000460" cy="1425988"/>
            </a:xfrm>
          </p:grpSpPr>
          <p:sp>
            <p:nvSpPr>
              <p:cNvPr id="15704" name="Google Shape;15704;p133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05" name="Google Shape;15705;p133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204571439"/>
      </p:ext>
    </p:extLst>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matchingName="1_Photo Slide">
  <p:cSld name="1_Photo Slide">
    <p:spTree>
      <p:nvGrpSpPr>
        <p:cNvPr id="1" name="Shape 15706"/>
        <p:cNvGrpSpPr/>
        <p:nvPr/>
      </p:nvGrpSpPr>
      <p:grpSpPr>
        <a:xfrm>
          <a:off x="0" y="0"/>
          <a:ext cx="0" cy="0"/>
          <a:chOff x="0" y="0"/>
          <a:chExt cx="0" cy="0"/>
        </a:xfrm>
      </p:grpSpPr>
      <p:sp>
        <p:nvSpPr>
          <p:cNvPr id="15707" name="Google Shape;15707;p1334"/>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304815" algn="l">
              <a:lnSpc>
                <a:spcPct val="90000"/>
              </a:lnSpc>
              <a:spcBef>
                <a:spcPts val="500"/>
              </a:spcBef>
              <a:spcAft>
                <a:spcPts val="0"/>
              </a:spcAft>
              <a:buSzPts val="3600"/>
              <a:buChar char="•"/>
              <a:defRPr/>
            </a:lvl2pPr>
            <a:lvl3pPr marL="914446" lvl="2" indent="-279414" algn="l">
              <a:lnSpc>
                <a:spcPct val="90000"/>
              </a:lnSpc>
              <a:spcBef>
                <a:spcPts val="500"/>
              </a:spcBef>
              <a:spcAft>
                <a:spcPts val="0"/>
              </a:spcAft>
              <a:buSzPts val="3000"/>
              <a:buChar char="•"/>
              <a:defRPr/>
            </a:lvl3pPr>
            <a:lvl4pPr marL="1219261" lvl="3" indent="-266713" algn="l">
              <a:lnSpc>
                <a:spcPct val="90000"/>
              </a:lnSpc>
              <a:spcBef>
                <a:spcPts val="500"/>
              </a:spcBef>
              <a:spcAft>
                <a:spcPts val="0"/>
              </a:spcAft>
              <a:buSzPts val="2700"/>
              <a:buChar char="•"/>
              <a:defRPr/>
            </a:lvl4pPr>
            <a:lvl5pPr marL="1524076" lvl="4" indent="-266713" algn="l">
              <a:lnSpc>
                <a:spcPct val="90000"/>
              </a:lnSpc>
              <a:spcBef>
                <a:spcPts val="500"/>
              </a:spcBef>
              <a:spcAft>
                <a:spcPts val="0"/>
              </a:spcAft>
              <a:buSzPts val="2700"/>
              <a:buChar char="•"/>
              <a:defRPr/>
            </a:lvl5pPr>
            <a:lvl6pPr marL="1828891" lvl="5" indent="-266713" algn="l">
              <a:lnSpc>
                <a:spcPct val="90000"/>
              </a:lnSpc>
              <a:spcBef>
                <a:spcPts val="500"/>
              </a:spcBef>
              <a:spcAft>
                <a:spcPts val="0"/>
              </a:spcAft>
              <a:buSzPts val="2700"/>
              <a:buChar char="•"/>
              <a:defRPr/>
            </a:lvl6pPr>
            <a:lvl7pPr marL="2133707" lvl="6" indent="-266713" algn="l">
              <a:lnSpc>
                <a:spcPct val="90000"/>
              </a:lnSpc>
              <a:spcBef>
                <a:spcPts val="500"/>
              </a:spcBef>
              <a:spcAft>
                <a:spcPts val="0"/>
              </a:spcAft>
              <a:buSzPts val="2700"/>
              <a:buChar char="•"/>
              <a:defRPr/>
            </a:lvl7pPr>
            <a:lvl8pPr marL="2438522" lvl="7" indent="-266713" algn="l">
              <a:lnSpc>
                <a:spcPct val="90000"/>
              </a:lnSpc>
              <a:spcBef>
                <a:spcPts val="500"/>
              </a:spcBef>
              <a:spcAft>
                <a:spcPts val="0"/>
              </a:spcAft>
              <a:buSzPts val="2700"/>
              <a:buChar char="•"/>
              <a:defRPr/>
            </a:lvl8pPr>
            <a:lvl9pPr marL="2743337" lvl="8" indent="-266713" algn="l">
              <a:lnSpc>
                <a:spcPct val="90000"/>
              </a:lnSpc>
              <a:spcBef>
                <a:spcPts val="500"/>
              </a:spcBef>
              <a:spcAft>
                <a:spcPts val="0"/>
              </a:spcAft>
              <a:buSzPts val="2700"/>
              <a:buChar char="•"/>
              <a:defRPr/>
            </a:lvl9pPr>
          </a:lstStyle>
          <a:p>
            <a:endParaRPr/>
          </a:p>
        </p:txBody>
      </p:sp>
      <p:cxnSp>
        <p:nvCxnSpPr>
          <p:cNvPr id="15708" name="Google Shape;15708;p1334"/>
          <p:cNvCxnSpPr/>
          <p:nvPr/>
        </p:nvCxnSpPr>
        <p:spPr>
          <a:xfrm>
            <a:off x="457200" y="947987"/>
            <a:ext cx="2350168" cy="0"/>
          </a:xfrm>
          <a:prstGeom prst="straightConnector1">
            <a:avLst/>
          </a:prstGeom>
          <a:noFill/>
          <a:ln w="31750" cap="flat" cmpd="sng">
            <a:solidFill>
              <a:schemeClr val="accent3"/>
            </a:solidFill>
            <a:prstDash val="solid"/>
            <a:round/>
            <a:headEnd type="none" w="sm" len="sm"/>
            <a:tailEnd type="none" w="sm" len="sm"/>
          </a:ln>
        </p:spPr>
      </p:cxnSp>
      <p:grpSp>
        <p:nvGrpSpPr>
          <p:cNvPr id="15709" name="Google Shape;15709;p1334"/>
          <p:cNvGrpSpPr/>
          <p:nvPr/>
        </p:nvGrpSpPr>
        <p:grpSpPr>
          <a:xfrm>
            <a:off x="0" y="5379428"/>
            <a:ext cx="2807368" cy="753891"/>
            <a:chOff x="0" y="5379426"/>
            <a:chExt cx="2807368" cy="753891"/>
          </a:xfrm>
        </p:grpSpPr>
        <p:sp>
          <p:nvSpPr>
            <p:cNvPr id="15710" name="Google Shape;15710;p133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7B7B7B"/>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2100"/>
                <a:buFont typeface="Arial"/>
                <a:buNone/>
              </a:pPr>
              <a:endParaRPr sz="1400" b="0" i="0" u="none" strike="noStrike" cap="none">
                <a:solidFill>
                  <a:schemeClr val="lt1"/>
                </a:solidFill>
                <a:latin typeface="Arial"/>
                <a:ea typeface="Arial"/>
                <a:cs typeface="Arial"/>
                <a:sym typeface="Arial"/>
              </a:endParaRPr>
            </a:p>
          </p:txBody>
        </p:sp>
        <p:sp>
          <p:nvSpPr>
            <p:cNvPr id="15711" name="Google Shape;15711;p133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2100"/>
                <a:buFont typeface="Arial"/>
                <a:buNone/>
              </a:pPr>
              <a:endParaRPr sz="1400" b="0" i="0" u="none" strike="noStrike" cap="none">
                <a:solidFill>
                  <a:schemeClr val="lt1"/>
                </a:solidFill>
                <a:latin typeface="Arial"/>
                <a:ea typeface="Arial"/>
                <a:cs typeface="Arial"/>
                <a:sym typeface="Arial"/>
              </a:endParaRPr>
            </a:p>
          </p:txBody>
        </p:sp>
      </p:grpSp>
      <p:sp>
        <p:nvSpPr>
          <p:cNvPr id="15712" name="Google Shape;15712;p1334"/>
          <p:cNvSpPr>
            <a:spLocks noGrp="1"/>
          </p:cNvSpPr>
          <p:nvPr>
            <p:ph type="pic" idx="2"/>
          </p:nvPr>
        </p:nvSpPr>
        <p:spPr>
          <a:xfrm>
            <a:off x="2807368" y="457202"/>
            <a:ext cx="8915400" cy="5943598"/>
          </a:xfrm>
          <a:prstGeom prst="rect">
            <a:avLst/>
          </a:prstGeom>
          <a:noFill/>
          <a:ln>
            <a:noFill/>
          </a:ln>
        </p:spPr>
      </p:sp>
      <p:pic>
        <p:nvPicPr>
          <p:cNvPr id="15713" name="Google Shape;15713;p1334"/>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3050483705"/>
      </p:ext>
    </p:extLst>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matchingName="Title and Content 2">
  <p:cSld name="Title and Content 2">
    <p:spTree>
      <p:nvGrpSpPr>
        <p:cNvPr id="1" name="Shape 15714"/>
        <p:cNvGrpSpPr/>
        <p:nvPr/>
      </p:nvGrpSpPr>
      <p:grpSpPr>
        <a:xfrm>
          <a:off x="0" y="0"/>
          <a:ext cx="0" cy="0"/>
          <a:chOff x="0" y="0"/>
          <a:chExt cx="0" cy="0"/>
        </a:xfrm>
      </p:grpSpPr>
      <p:grpSp>
        <p:nvGrpSpPr>
          <p:cNvPr id="15715" name="Google Shape;15715;p1335"/>
          <p:cNvGrpSpPr/>
          <p:nvPr/>
        </p:nvGrpSpPr>
        <p:grpSpPr>
          <a:xfrm>
            <a:off x="7191545" y="0"/>
            <a:ext cx="5000460" cy="1425988"/>
            <a:chOff x="7191545" y="0"/>
            <a:chExt cx="5000460" cy="1425988"/>
          </a:xfrm>
        </p:grpSpPr>
        <p:pic>
          <p:nvPicPr>
            <p:cNvPr id="15716" name="Google Shape;15716;p13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17" name="Google Shape;15717;p1335"/>
            <p:cNvGrpSpPr/>
            <p:nvPr/>
          </p:nvGrpSpPr>
          <p:grpSpPr>
            <a:xfrm>
              <a:off x="7191545" y="0"/>
              <a:ext cx="5000460" cy="1425988"/>
              <a:chOff x="7191545" y="0"/>
              <a:chExt cx="5000460" cy="1425988"/>
            </a:xfrm>
          </p:grpSpPr>
          <p:sp>
            <p:nvSpPr>
              <p:cNvPr id="15718" name="Google Shape;15718;p13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19" name="Google Shape;15719;p13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20" name="Google Shape;15720;p1335"/>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21" name="Google Shape;15721;p133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22" name="Google Shape;15722;p133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23" name="Google Shape;15723;p13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24" name="Google Shape;15724;p133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2664584"/>
      </p:ext>
    </p:extLst>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matchingName="1_OBJECT">
  <p:cSld name="1_OBJECT">
    <p:spTree>
      <p:nvGrpSpPr>
        <p:cNvPr id="1" name="Shape 15725"/>
        <p:cNvGrpSpPr/>
        <p:nvPr/>
      </p:nvGrpSpPr>
      <p:grpSpPr>
        <a:xfrm>
          <a:off x="0" y="0"/>
          <a:ext cx="0" cy="0"/>
          <a:chOff x="0" y="0"/>
          <a:chExt cx="0" cy="0"/>
        </a:xfrm>
      </p:grpSpPr>
      <p:grpSp>
        <p:nvGrpSpPr>
          <p:cNvPr id="15726" name="Google Shape;15726;p1336"/>
          <p:cNvGrpSpPr/>
          <p:nvPr/>
        </p:nvGrpSpPr>
        <p:grpSpPr>
          <a:xfrm>
            <a:off x="7191545" y="0"/>
            <a:ext cx="5000460" cy="1425988"/>
            <a:chOff x="7191545" y="0"/>
            <a:chExt cx="5000460" cy="1425988"/>
          </a:xfrm>
        </p:grpSpPr>
        <p:pic>
          <p:nvPicPr>
            <p:cNvPr id="15727" name="Google Shape;15727;p13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28" name="Google Shape;15728;p1336"/>
            <p:cNvGrpSpPr/>
            <p:nvPr/>
          </p:nvGrpSpPr>
          <p:grpSpPr>
            <a:xfrm>
              <a:off x="7191545" y="0"/>
              <a:ext cx="5000460" cy="1425988"/>
              <a:chOff x="7191545" y="0"/>
              <a:chExt cx="5000460" cy="1425988"/>
            </a:xfrm>
          </p:grpSpPr>
          <p:sp>
            <p:nvSpPr>
              <p:cNvPr id="15729" name="Google Shape;15729;p13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30" name="Google Shape;15730;p13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31" name="Google Shape;15731;p1336"/>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32" name="Google Shape;15732;p133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33" name="Google Shape;15733;p133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34" name="Google Shape;15734;p13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35" name="Google Shape;15735;p133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8583147"/>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15736"/>
        <p:cNvGrpSpPr/>
        <p:nvPr/>
      </p:nvGrpSpPr>
      <p:grpSpPr>
        <a:xfrm>
          <a:off x="0" y="0"/>
          <a:ext cx="0" cy="0"/>
          <a:chOff x="0" y="0"/>
          <a:chExt cx="0" cy="0"/>
        </a:xfrm>
      </p:grpSpPr>
      <p:sp>
        <p:nvSpPr>
          <p:cNvPr id="15737" name="Google Shape;15737;p1337"/>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38" name="Google Shape;15738;p133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39" name="Google Shape;15739;p133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5740" name="Google Shape;15740;p1337"/>
          <p:cNvGrpSpPr/>
          <p:nvPr/>
        </p:nvGrpSpPr>
        <p:grpSpPr>
          <a:xfrm>
            <a:off x="0" y="5020350"/>
            <a:ext cx="12191996" cy="1837651"/>
            <a:chOff x="0" y="5020348"/>
            <a:chExt cx="12191996" cy="1837651"/>
          </a:xfrm>
        </p:grpSpPr>
        <p:sp>
          <p:nvSpPr>
            <p:cNvPr id="15741" name="Google Shape;15741;p133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42" name="Google Shape;15742;p133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743" name="Google Shape;15743;p133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218335735"/>
      </p:ext>
    </p:extLst>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matchingName="TWO_OBJECTS" type="twoObj">
  <p:cSld name="TWO_OBJECTS">
    <p:spTree>
      <p:nvGrpSpPr>
        <p:cNvPr id="1" name="Shape 15744"/>
        <p:cNvGrpSpPr/>
        <p:nvPr/>
      </p:nvGrpSpPr>
      <p:grpSpPr>
        <a:xfrm>
          <a:off x="0" y="0"/>
          <a:ext cx="0" cy="0"/>
          <a:chOff x="0" y="0"/>
          <a:chExt cx="0" cy="0"/>
        </a:xfrm>
      </p:grpSpPr>
      <p:sp>
        <p:nvSpPr>
          <p:cNvPr id="15745" name="Google Shape;15745;p133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46" name="Google Shape;15746;p1338"/>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5747" name="Google Shape;15747;p1338"/>
          <p:cNvGrpSpPr/>
          <p:nvPr/>
        </p:nvGrpSpPr>
        <p:grpSpPr>
          <a:xfrm>
            <a:off x="7191545" y="0"/>
            <a:ext cx="5000460" cy="1425988"/>
            <a:chOff x="7191545" y="0"/>
            <a:chExt cx="5000460" cy="1425988"/>
          </a:xfrm>
        </p:grpSpPr>
        <p:pic>
          <p:nvPicPr>
            <p:cNvPr id="15748" name="Google Shape;15748;p13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49" name="Google Shape;15749;p1338"/>
            <p:cNvGrpSpPr/>
            <p:nvPr/>
          </p:nvGrpSpPr>
          <p:grpSpPr>
            <a:xfrm>
              <a:off x="7191545" y="0"/>
              <a:ext cx="5000460" cy="1425988"/>
              <a:chOff x="7191545" y="0"/>
              <a:chExt cx="5000460" cy="1425988"/>
            </a:xfrm>
          </p:grpSpPr>
          <p:sp>
            <p:nvSpPr>
              <p:cNvPr id="15750" name="Google Shape;15750;p13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51" name="Google Shape;15751;p13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52" name="Google Shape;15752;p1338"/>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53" name="Google Shape;15753;p1338"/>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54" name="Google Shape;15754;p13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55" name="Google Shape;15755;p133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96129588"/>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15756"/>
        <p:cNvGrpSpPr/>
        <p:nvPr/>
      </p:nvGrpSpPr>
      <p:grpSpPr>
        <a:xfrm>
          <a:off x="0" y="0"/>
          <a:ext cx="0" cy="0"/>
          <a:chOff x="0" y="0"/>
          <a:chExt cx="0" cy="0"/>
        </a:xfrm>
      </p:grpSpPr>
      <p:sp>
        <p:nvSpPr>
          <p:cNvPr id="15757" name="Google Shape;15757;p133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58" name="Google Shape;15758;p1339"/>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5759" name="Google Shape;15759;p1339"/>
          <p:cNvGrpSpPr/>
          <p:nvPr/>
        </p:nvGrpSpPr>
        <p:grpSpPr>
          <a:xfrm>
            <a:off x="7191545" y="0"/>
            <a:ext cx="5000460" cy="1425988"/>
            <a:chOff x="7191545" y="0"/>
            <a:chExt cx="5000460" cy="1425988"/>
          </a:xfrm>
        </p:grpSpPr>
        <p:pic>
          <p:nvPicPr>
            <p:cNvPr id="15760" name="Google Shape;15760;p13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61" name="Google Shape;15761;p1339"/>
            <p:cNvGrpSpPr/>
            <p:nvPr/>
          </p:nvGrpSpPr>
          <p:grpSpPr>
            <a:xfrm>
              <a:off x="7191545" y="0"/>
              <a:ext cx="5000460" cy="1425988"/>
              <a:chOff x="7191545" y="0"/>
              <a:chExt cx="5000460" cy="1425988"/>
            </a:xfrm>
          </p:grpSpPr>
          <p:sp>
            <p:nvSpPr>
              <p:cNvPr id="15762" name="Google Shape;15762;p13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63" name="Google Shape;15763;p13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64" name="Google Shape;15764;p1339"/>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65" name="Google Shape;15765;p1339"/>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66" name="Google Shape;15766;p13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67" name="Google Shape;15767;p133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37610543"/>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matchingName="Title and Content 3">
  <p:cSld name="Title and Content 3">
    <p:spTree>
      <p:nvGrpSpPr>
        <p:cNvPr id="1" name="Shape 15768"/>
        <p:cNvGrpSpPr/>
        <p:nvPr/>
      </p:nvGrpSpPr>
      <p:grpSpPr>
        <a:xfrm>
          <a:off x="0" y="0"/>
          <a:ext cx="0" cy="0"/>
          <a:chOff x="0" y="0"/>
          <a:chExt cx="0" cy="0"/>
        </a:xfrm>
      </p:grpSpPr>
      <p:grpSp>
        <p:nvGrpSpPr>
          <p:cNvPr id="15769" name="Google Shape;15769;p1340"/>
          <p:cNvGrpSpPr/>
          <p:nvPr/>
        </p:nvGrpSpPr>
        <p:grpSpPr>
          <a:xfrm>
            <a:off x="7191545" y="0"/>
            <a:ext cx="5000460" cy="1425988"/>
            <a:chOff x="7191545" y="0"/>
            <a:chExt cx="5000460" cy="1425988"/>
          </a:xfrm>
        </p:grpSpPr>
        <p:pic>
          <p:nvPicPr>
            <p:cNvPr id="15770" name="Google Shape;15770;p134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71" name="Google Shape;15771;p1340"/>
            <p:cNvGrpSpPr/>
            <p:nvPr/>
          </p:nvGrpSpPr>
          <p:grpSpPr>
            <a:xfrm>
              <a:off x="7191545" y="0"/>
              <a:ext cx="5000460" cy="1425988"/>
              <a:chOff x="7191545" y="0"/>
              <a:chExt cx="5000460" cy="1425988"/>
            </a:xfrm>
          </p:grpSpPr>
          <p:sp>
            <p:nvSpPr>
              <p:cNvPr id="15772" name="Google Shape;15772;p134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73" name="Google Shape;15773;p134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74" name="Google Shape;15774;p134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75" name="Google Shape;15775;p134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76" name="Google Shape;15776;p134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77" name="Google Shape;15777;p134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78" name="Google Shape;15778;p134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845047123"/>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15779"/>
        <p:cNvGrpSpPr/>
        <p:nvPr/>
      </p:nvGrpSpPr>
      <p:grpSpPr>
        <a:xfrm>
          <a:off x="0" y="0"/>
          <a:ext cx="0" cy="0"/>
          <a:chOff x="0" y="0"/>
          <a:chExt cx="0" cy="0"/>
        </a:xfrm>
      </p:grpSpPr>
      <p:sp>
        <p:nvSpPr>
          <p:cNvPr id="15780" name="Google Shape;15780;p134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5781" name="Google Shape;15781;p1341"/>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782" name="Google Shape;15782;p1341"/>
          <p:cNvGrpSpPr/>
          <p:nvPr/>
        </p:nvGrpSpPr>
        <p:grpSpPr>
          <a:xfrm>
            <a:off x="2" y="5379426"/>
            <a:ext cx="2807363" cy="753895"/>
            <a:chOff x="0" y="5379424"/>
            <a:chExt cx="2807363" cy="753895"/>
          </a:xfrm>
        </p:grpSpPr>
        <p:sp>
          <p:nvSpPr>
            <p:cNvPr id="15783" name="Google Shape;15783;p134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84" name="Google Shape;15784;p134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785" name="Google Shape;15785;p1341"/>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1793737151"/>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matchingName="Title and Content 5">
  <p:cSld name="Title and Content 5">
    <p:spTree>
      <p:nvGrpSpPr>
        <p:cNvPr id="1" name="Shape 15786"/>
        <p:cNvGrpSpPr/>
        <p:nvPr/>
      </p:nvGrpSpPr>
      <p:grpSpPr>
        <a:xfrm>
          <a:off x="0" y="0"/>
          <a:ext cx="0" cy="0"/>
          <a:chOff x="0" y="0"/>
          <a:chExt cx="0" cy="0"/>
        </a:xfrm>
      </p:grpSpPr>
      <p:grpSp>
        <p:nvGrpSpPr>
          <p:cNvPr id="15787" name="Google Shape;15787;p1342"/>
          <p:cNvGrpSpPr/>
          <p:nvPr/>
        </p:nvGrpSpPr>
        <p:grpSpPr>
          <a:xfrm>
            <a:off x="7191545" y="0"/>
            <a:ext cx="5000460" cy="1425988"/>
            <a:chOff x="7191545" y="0"/>
            <a:chExt cx="5000460" cy="1425988"/>
          </a:xfrm>
        </p:grpSpPr>
        <p:pic>
          <p:nvPicPr>
            <p:cNvPr id="15788" name="Google Shape;15788;p134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89" name="Google Shape;15789;p1342"/>
            <p:cNvGrpSpPr/>
            <p:nvPr/>
          </p:nvGrpSpPr>
          <p:grpSpPr>
            <a:xfrm>
              <a:off x="7191545" y="0"/>
              <a:ext cx="5000460" cy="1425988"/>
              <a:chOff x="7191545" y="0"/>
              <a:chExt cx="5000460" cy="1425988"/>
            </a:xfrm>
          </p:grpSpPr>
          <p:sp>
            <p:nvSpPr>
              <p:cNvPr id="15790" name="Google Shape;15790;p134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91" name="Google Shape;15791;p134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92" name="Google Shape;15792;p134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93" name="Google Shape;15793;p134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94" name="Google Shape;15794;p134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95" name="Google Shape;15795;p134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96" name="Google Shape;15796;p134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19769566"/>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matchingName="Divider 2">
  <p:cSld name="Divider 2">
    <p:spTree>
      <p:nvGrpSpPr>
        <p:cNvPr id="1" name="Shape 15797"/>
        <p:cNvGrpSpPr/>
        <p:nvPr/>
      </p:nvGrpSpPr>
      <p:grpSpPr>
        <a:xfrm>
          <a:off x="0" y="0"/>
          <a:ext cx="0" cy="0"/>
          <a:chOff x="0" y="0"/>
          <a:chExt cx="0" cy="0"/>
        </a:xfrm>
      </p:grpSpPr>
      <p:grpSp>
        <p:nvGrpSpPr>
          <p:cNvPr id="15798" name="Google Shape;15798;p1343"/>
          <p:cNvGrpSpPr/>
          <p:nvPr/>
        </p:nvGrpSpPr>
        <p:grpSpPr>
          <a:xfrm>
            <a:off x="0" y="5020350"/>
            <a:ext cx="12191996" cy="1837651"/>
            <a:chOff x="0" y="5020348"/>
            <a:chExt cx="12191996" cy="1837651"/>
          </a:xfrm>
        </p:grpSpPr>
        <p:sp>
          <p:nvSpPr>
            <p:cNvPr id="15799" name="Google Shape;15799;p1343"/>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00" name="Google Shape;15800;p134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01" name="Google Shape;15801;p134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802" name="Google Shape;15802;p134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5803" name="Google Shape;15803;p1343"/>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04" name="Google Shape;15804;p1343"/>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599064146"/>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matchingName="Title and Content 7">
  <p:cSld name="Title and Content 7">
    <p:spTree>
      <p:nvGrpSpPr>
        <p:cNvPr id="1" name="Shape 15805"/>
        <p:cNvGrpSpPr/>
        <p:nvPr/>
      </p:nvGrpSpPr>
      <p:grpSpPr>
        <a:xfrm>
          <a:off x="0" y="0"/>
          <a:ext cx="0" cy="0"/>
          <a:chOff x="0" y="0"/>
          <a:chExt cx="0" cy="0"/>
        </a:xfrm>
      </p:grpSpPr>
      <p:grpSp>
        <p:nvGrpSpPr>
          <p:cNvPr id="15806" name="Google Shape;15806;p1344"/>
          <p:cNvGrpSpPr/>
          <p:nvPr/>
        </p:nvGrpSpPr>
        <p:grpSpPr>
          <a:xfrm>
            <a:off x="7191545" y="0"/>
            <a:ext cx="5000460" cy="1425988"/>
            <a:chOff x="7191545" y="0"/>
            <a:chExt cx="5000460" cy="1425988"/>
          </a:xfrm>
        </p:grpSpPr>
        <p:pic>
          <p:nvPicPr>
            <p:cNvPr id="15807" name="Google Shape;15807;p134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08" name="Google Shape;15808;p1344"/>
            <p:cNvGrpSpPr/>
            <p:nvPr/>
          </p:nvGrpSpPr>
          <p:grpSpPr>
            <a:xfrm>
              <a:off x="7191545" y="0"/>
              <a:ext cx="5000460" cy="1425988"/>
              <a:chOff x="7191545" y="0"/>
              <a:chExt cx="5000460" cy="1425988"/>
            </a:xfrm>
          </p:grpSpPr>
          <p:sp>
            <p:nvSpPr>
              <p:cNvPr id="15809" name="Google Shape;15809;p134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10" name="Google Shape;15810;p134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11" name="Google Shape;15811;p1344"/>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12" name="Google Shape;15812;p134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13" name="Google Shape;15813;p134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14" name="Google Shape;15814;p134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15" name="Google Shape;15815;p134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03600870"/>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matchingName="1_Title and Content 5">
  <p:cSld name="2_Title and Content 5">
    <p:spTree>
      <p:nvGrpSpPr>
        <p:cNvPr id="1" name="Shape 15668"/>
        <p:cNvGrpSpPr/>
        <p:nvPr/>
      </p:nvGrpSpPr>
      <p:grpSpPr>
        <a:xfrm>
          <a:off x="0" y="0"/>
          <a:ext cx="0" cy="0"/>
          <a:chOff x="0" y="0"/>
          <a:chExt cx="0" cy="0"/>
        </a:xfrm>
      </p:grpSpPr>
      <p:grpSp>
        <p:nvGrpSpPr>
          <p:cNvPr id="15669" name="Google Shape;15669;p106"/>
          <p:cNvGrpSpPr/>
          <p:nvPr/>
        </p:nvGrpSpPr>
        <p:grpSpPr>
          <a:xfrm>
            <a:off x="7191545" y="0"/>
            <a:ext cx="5000460" cy="1425988"/>
            <a:chOff x="7191545" y="0"/>
            <a:chExt cx="5000460" cy="1425988"/>
          </a:xfrm>
        </p:grpSpPr>
        <p:pic>
          <p:nvPicPr>
            <p:cNvPr id="15670" name="Google Shape;15670;p1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671" name="Google Shape;15671;p106"/>
            <p:cNvGrpSpPr/>
            <p:nvPr/>
          </p:nvGrpSpPr>
          <p:grpSpPr>
            <a:xfrm>
              <a:off x="7191545" y="0"/>
              <a:ext cx="5000460" cy="1425988"/>
              <a:chOff x="7191545" y="0"/>
              <a:chExt cx="5000460" cy="1425988"/>
            </a:xfrm>
          </p:grpSpPr>
          <p:sp>
            <p:nvSpPr>
              <p:cNvPr id="15672" name="Google Shape;15672;p1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673" name="Google Shape;15673;p1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674" name="Google Shape;15674;p106"/>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75" name="Google Shape;15675;p10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676" name="Google Shape;15676;p10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77" name="Google Shape;15677;p1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678" name="Google Shape;15678;p10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963166035"/>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800"/>
        <p:cNvGrpSpPr/>
        <p:nvPr/>
      </p:nvGrpSpPr>
      <p:grpSpPr>
        <a:xfrm>
          <a:off x="0" y="0"/>
          <a:ext cx="0" cy="0"/>
          <a:chOff x="0" y="0"/>
          <a:chExt cx="0" cy="0"/>
        </a:xfrm>
      </p:grpSpPr>
      <p:sp>
        <p:nvSpPr>
          <p:cNvPr id="2801" name="Google Shape;2801;p280"/>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02" name="Google Shape;2802;p280"/>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03" name="Google Shape;2803;p280"/>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41905979"/>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2813"/>
        <p:cNvGrpSpPr/>
        <p:nvPr/>
      </p:nvGrpSpPr>
      <p:grpSpPr>
        <a:xfrm>
          <a:off x="0" y="0"/>
          <a:ext cx="0" cy="0"/>
          <a:chOff x="0" y="0"/>
          <a:chExt cx="0" cy="0"/>
        </a:xfrm>
      </p:grpSpPr>
      <p:sp>
        <p:nvSpPr>
          <p:cNvPr id="2814" name="Google Shape;2814;p282"/>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15" name="Google Shape;2815;p282"/>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16" name="Google Shape;2816;p28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17" name="Google Shape;2817;p28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18" name="Google Shape;2818;p28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561140422"/>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matchingName="Section Header">
  <p:cSld name="Section Header">
    <p:bg>
      <p:bgPr>
        <a:blipFill>
          <a:blip r:embed="rId2" cstate="email">
            <a:alphaModFix/>
            <a:extLst>
              <a:ext uri="{28A0092B-C50C-407E-A947-70E740481C1C}">
                <a14:useLocalDpi xmlns:a14="http://schemas.microsoft.com/office/drawing/2010/main"/>
              </a:ext>
            </a:extLst>
          </a:blip>
          <a:stretch>
            <a:fillRect/>
          </a:stretch>
        </a:blipFill>
        <a:effectLst/>
      </p:bgPr>
    </p:bg>
    <p:spTree>
      <p:nvGrpSpPr>
        <p:cNvPr id="1" name="Shape 2819"/>
        <p:cNvGrpSpPr/>
        <p:nvPr/>
      </p:nvGrpSpPr>
      <p:grpSpPr>
        <a:xfrm>
          <a:off x="0" y="0"/>
          <a:ext cx="0" cy="0"/>
          <a:chOff x="0" y="0"/>
          <a:chExt cx="0" cy="0"/>
        </a:xfrm>
      </p:grpSpPr>
      <p:sp>
        <p:nvSpPr>
          <p:cNvPr id="2820" name="Google Shape;2820;p283"/>
          <p:cNvSpPr txBox="1">
            <a:spLocks noGrp="1"/>
          </p:cNvSpPr>
          <p:nvPr>
            <p:ph type="title"/>
          </p:nvPr>
        </p:nvSpPr>
        <p:spPr>
          <a:xfrm>
            <a:off x="831851" y="2445070"/>
            <a:ext cx="10515600" cy="196786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lt1"/>
              </a:buClr>
              <a:buSzPts val="4050"/>
              <a:buFont typeface="Play"/>
              <a:buNone/>
              <a:defRPr sz="4050">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21" name="Google Shape;2821;p283"/>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solidFill>
                  <a:schemeClr val="lt1"/>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22" name="Google Shape;2822;p283"/>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solidFill>
                  <a:schemeClr val="lt1"/>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23" name="Google Shape;2823;p283"/>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l">
              <a:spcBef>
                <a:spcPts val="0"/>
              </a:spcBef>
              <a:buNone/>
              <a:defRPr sz="1200">
                <a:solidFill>
                  <a:schemeClr val="lt1"/>
                </a:solidFill>
                <a:latin typeface="Arial"/>
                <a:ea typeface="Arial"/>
                <a:cs typeface="Arial"/>
                <a:sym typeface="Arial"/>
              </a:defRPr>
            </a:lvl1pPr>
            <a:lvl2pPr marL="0" lvl="1" indent="0" algn="l">
              <a:spcBef>
                <a:spcPts val="0"/>
              </a:spcBef>
              <a:buNone/>
              <a:defRPr sz="1200">
                <a:solidFill>
                  <a:schemeClr val="lt1"/>
                </a:solidFill>
                <a:latin typeface="Arial"/>
                <a:ea typeface="Arial"/>
                <a:cs typeface="Arial"/>
                <a:sym typeface="Arial"/>
              </a:defRPr>
            </a:lvl2pPr>
            <a:lvl3pPr marL="0" lvl="2" indent="0" algn="l">
              <a:spcBef>
                <a:spcPts val="0"/>
              </a:spcBef>
              <a:buNone/>
              <a:defRPr sz="1200">
                <a:solidFill>
                  <a:schemeClr val="lt1"/>
                </a:solidFill>
                <a:latin typeface="Arial"/>
                <a:ea typeface="Arial"/>
                <a:cs typeface="Arial"/>
                <a:sym typeface="Arial"/>
              </a:defRPr>
            </a:lvl3pPr>
            <a:lvl4pPr marL="0" lvl="3" indent="0" algn="l">
              <a:spcBef>
                <a:spcPts val="0"/>
              </a:spcBef>
              <a:buNone/>
              <a:defRPr sz="1200">
                <a:solidFill>
                  <a:schemeClr val="lt1"/>
                </a:solidFill>
                <a:latin typeface="Arial"/>
                <a:ea typeface="Arial"/>
                <a:cs typeface="Arial"/>
                <a:sym typeface="Arial"/>
              </a:defRPr>
            </a:lvl4pPr>
            <a:lvl5pPr marL="0" lvl="4" indent="0" algn="l">
              <a:spcBef>
                <a:spcPts val="0"/>
              </a:spcBef>
              <a:buNone/>
              <a:defRPr sz="1200">
                <a:solidFill>
                  <a:schemeClr val="lt1"/>
                </a:solidFill>
                <a:latin typeface="Arial"/>
                <a:ea typeface="Arial"/>
                <a:cs typeface="Arial"/>
                <a:sym typeface="Arial"/>
              </a:defRPr>
            </a:lvl5pPr>
            <a:lvl6pPr marL="0" lvl="5" indent="0" algn="l">
              <a:spcBef>
                <a:spcPts val="0"/>
              </a:spcBef>
              <a:buNone/>
              <a:defRPr sz="1200">
                <a:solidFill>
                  <a:schemeClr val="lt1"/>
                </a:solidFill>
                <a:latin typeface="Arial"/>
                <a:ea typeface="Arial"/>
                <a:cs typeface="Arial"/>
                <a:sym typeface="Arial"/>
              </a:defRPr>
            </a:lvl6pPr>
            <a:lvl7pPr marL="0" lvl="6" indent="0" algn="l">
              <a:spcBef>
                <a:spcPts val="0"/>
              </a:spcBef>
              <a:buNone/>
              <a:defRPr sz="1200">
                <a:solidFill>
                  <a:schemeClr val="lt1"/>
                </a:solidFill>
                <a:latin typeface="Arial"/>
                <a:ea typeface="Arial"/>
                <a:cs typeface="Arial"/>
                <a:sym typeface="Arial"/>
              </a:defRPr>
            </a:lvl7pPr>
            <a:lvl8pPr marL="0" lvl="7" indent="0" algn="l">
              <a:spcBef>
                <a:spcPts val="0"/>
              </a:spcBef>
              <a:buNone/>
              <a:defRPr sz="1200">
                <a:solidFill>
                  <a:schemeClr val="lt1"/>
                </a:solidFill>
                <a:latin typeface="Arial"/>
                <a:ea typeface="Arial"/>
                <a:cs typeface="Arial"/>
                <a:sym typeface="Arial"/>
              </a:defRPr>
            </a:lvl8pPr>
            <a:lvl9pPr marL="0" lvl="8" indent="0" algn="l">
              <a:spcBef>
                <a:spcPts val="0"/>
              </a:spcBef>
              <a:buNone/>
              <a:defRPr sz="1200">
                <a:solidFill>
                  <a:schemeClr val="lt1"/>
                </a:solidFill>
                <a:latin typeface="Arial"/>
                <a:ea typeface="Arial"/>
                <a:cs typeface="Arial"/>
                <a:sym typeface="Arial"/>
              </a:defRPr>
            </a:lvl9pPr>
          </a:lstStyle>
          <a:p>
            <a:pPr marL="0" lvl="0" indent="0" algn="l" rtl="0">
              <a:spcBef>
                <a:spcPts val="0"/>
              </a:spcBef>
              <a:spcAft>
                <a:spcPts val="0"/>
              </a:spcAft>
              <a:buNone/>
            </a:pPr>
            <a:fld id="{00000000-1234-1234-1234-123412341234}" type="slidenum">
              <a:rPr lang="en-US"/>
              <a:t>‹#›</a:t>
            </a:fld>
            <a:endParaRPr/>
          </a:p>
        </p:txBody>
      </p:sp>
      <p:sp>
        <p:nvSpPr>
          <p:cNvPr id="2824" name="Google Shape;2824;p283"/>
          <p:cNvSpPr txBox="1"/>
          <p:nvPr/>
        </p:nvSpPr>
        <p:spPr>
          <a:xfrm>
            <a:off x="393289" y="6193768"/>
            <a:ext cx="1418259"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lt1"/>
                </a:solidFill>
                <a:latin typeface="Arial"/>
                <a:ea typeface="Arial"/>
                <a:cs typeface="Arial"/>
                <a:sym typeface="Arial"/>
              </a:rPr>
              <a:t>#ACSM2023</a:t>
            </a:r>
            <a:endParaRPr/>
          </a:p>
        </p:txBody>
      </p:sp>
    </p:spTree>
    <p:extLst>
      <p:ext uri="{BB962C8B-B14F-4D97-AF65-F5344CB8AC3E}">
        <p14:creationId xmlns:p14="http://schemas.microsoft.com/office/powerpoint/2010/main" val="3735259244"/>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matchingName="Title and Chart" type="chart">
  <p:cSld name="Title and Chart">
    <p:spTree>
      <p:nvGrpSpPr>
        <p:cNvPr id="1" name="Shape 2830"/>
        <p:cNvGrpSpPr/>
        <p:nvPr/>
      </p:nvGrpSpPr>
      <p:grpSpPr>
        <a:xfrm>
          <a:off x="0" y="0"/>
          <a:ext cx="0" cy="0"/>
          <a:chOff x="0" y="0"/>
          <a:chExt cx="0" cy="0"/>
        </a:xfrm>
      </p:grpSpPr>
      <p:sp>
        <p:nvSpPr>
          <p:cNvPr id="2831" name="Google Shape;2831;p285"/>
          <p:cNvSpPr txBox="1">
            <a:spLocks noGrp="1"/>
          </p:cNvSpPr>
          <p:nvPr>
            <p:ph type="title"/>
          </p:nvPr>
        </p:nvSpPr>
        <p:spPr>
          <a:xfrm>
            <a:off x="609600" y="274638"/>
            <a:ext cx="10972800" cy="11430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32" name="Google Shape;2832;p285"/>
          <p:cNvSpPr>
            <a:spLocks noGrp="1"/>
          </p:cNvSpPr>
          <p:nvPr>
            <p:ph type="chart" idx="2"/>
          </p:nvPr>
        </p:nvSpPr>
        <p:spPr>
          <a:xfrm>
            <a:off x="609600" y="1600201"/>
            <a:ext cx="10972800" cy="4525963"/>
          </a:xfrm>
          <a:prstGeom prst="rect">
            <a:avLst/>
          </a:prstGeom>
          <a:noFill/>
          <a:ln>
            <a:noFill/>
          </a:ln>
        </p:spPr>
        <p:txBody>
          <a:bodyPr spcFirstLastPara="1" wrap="square" lIns="91425" tIns="45700" rIns="91425" bIns="45700" anchor="t" anchorCtr="0">
            <a:noAutofit/>
          </a:bodyPr>
          <a:lstStyle>
            <a:lvl1pPr marR="0" lvl="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R="0" lvl="1"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R="0" lvl="2"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R="0" lvl="3"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R="0" lvl="4"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endParaRPr/>
          </a:p>
        </p:txBody>
      </p:sp>
      <p:sp>
        <p:nvSpPr>
          <p:cNvPr id="2833" name="Google Shape;2833;p285"/>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atin typeface="Calibri"/>
                <a:ea typeface="Calibri"/>
                <a:cs typeface="Calibri"/>
                <a:sym typeface="Calibri"/>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34" name="Google Shape;2834;p285"/>
          <p:cNvSpPr txBox="1">
            <a:spLocks noGrp="1"/>
          </p:cNvSpPr>
          <p:nvPr>
            <p:ph type="ftr" idx="11"/>
          </p:nvPr>
        </p:nvSpPr>
        <p:spPr>
          <a:xfrm>
            <a:off x="4165600"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atin typeface="Calibri"/>
                <a:ea typeface="Calibri"/>
                <a:cs typeface="Calibri"/>
                <a:sym typeface="Calibri"/>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35" name="Google Shape;2835;p285"/>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757575"/>
                </a:solidFill>
                <a:latin typeface="Arial"/>
                <a:ea typeface="Arial"/>
                <a:cs typeface="Arial"/>
                <a:sym typeface="Arial"/>
              </a:defRPr>
            </a:lvl1pPr>
            <a:lvl2pPr marL="0" lvl="1" indent="0" algn="r">
              <a:spcBef>
                <a:spcPts val="0"/>
              </a:spcBef>
              <a:buNone/>
              <a:defRPr sz="1200">
                <a:solidFill>
                  <a:srgbClr val="757575"/>
                </a:solidFill>
                <a:latin typeface="Arial"/>
                <a:ea typeface="Arial"/>
                <a:cs typeface="Arial"/>
                <a:sym typeface="Arial"/>
              </a:defRPr>
            </a:lvl2pPr>
            <a:lvl3pPr marL="0" lvl="2" indent="0" algn="r">
              <a:spcBef>
                <a:spcPts val="0"/>
              </a:spcBef>
              <a:buNone/>
              <a:defRPr sz="1200">
                <a:solidFill>
                  <a:srgbClr val="757575"/>
                </a:solidFill>
                <a:latin typeface="Arial"/>
                <a:ea typeface="Arial"/>
                <a:cs typeface="Arial"/>
                <a:sym typeface="Arial"/>
              </a:defRPr>
            </a:lvl3pPr>
            <a:lvl4pPr marL="0" lvl="3" indent="0" algn="r">
              <a:spcBef>
                <a:spcPts val="0"/>
              </a:spcBef>
              <a:buNone/>
              <a:defRPr sz="1200">
                <a:solidFill>
                  <a:srgbClr val="757575"/>
                </a:solidFill>
                <a:latin typeface="Arial"/>
                <a:ea typeface="Arial"/>
                <a:cs typeface="Arial"/>
                <a:sym typeface="Arial"/>
              </a:defRPr>
            </a:lvl4pPr>
            <a:lvl5pPr marL="0" lvl="4" indent="0" algn="r">
              <a:spcBef>
                <a:spcPts val="0"/>
              </a:spcBef>
              <a:buNone/>
              <a:defRPr sz="1200">
                <a:solidFill>
                  <a:srgbClr val="757575"/>
                </a:solidFill>
                <a:latin typeface="Arial"/>
                <a:ea typeface="Arial"/>
                <a:cs typeface="Arial"/>
                <a:sym typeface="Arial"/>
              </a:defRPr>
            </a:lvl5pPr>
            <a:lvl6pPr marL="0" lvl="5" indent="0" algn="r">
              <a:spcBef>
                <a:spcPts val="0"/>
              </a:spcBef>
              <a:buNone/>
              <a:defRPr sz="1200">
                <a:solidFill>
                  <a:srgbClr val="757575"/>
                </a:solidFill>
                <a:latin typeface="Arial"/>
                <a:ea typeface="Arial"/>
                <a:cs typeface="Arial"/>
                <a:sym typeface="Arial"/>
              </a:defRPr>
            </a:lvl6pPr>
            <a:lvl7pPr marL="0" lvl="6" indent="0" algn="r">
              <a:spcBef>
                <a:spcPts val="0"/>
              </a:spcBef>
              <a:buNone/>
              <a:defRPr sz="1200">
                <a:solidFill>
                  <a:srgbClr val="757575"/>
                </a:solidFill>
                <a:latin typeface="Arial"/>
                <a:ea typeface="Arial"/>
                <a:cs typeface="Arial"/>
                <a:sym typeface="Arial"/>
              </a:defRPr>
            </a:lvl7pPr>
            <a:lvl8pPr marL="0" lvl="7" indent="0" algn="r">
              <a:spcBef>
                <a:spcPts val="0"/>
              </a:spcBef>
              <a:buNone/>
              <a:defRPr sz="1200">
                <a:solidFill>
                  <a:srgbClr val="757575"/>
                </a:solidFill>
                <a:latin typeface="Arial"/>
                <a:ea typeface="Arial"/>
                <a:cs typeface="Arial"/>
                <a:sym typeface="Arial"/>
              </a:defRPr>
            </a:lvl8pPr>
            <a:lvl9pPr marL="0" lvl="8" indent="0" algn="r">
              <a:spcBef>
                <a:spcPts val="0"/>
              </a:spcBef>
              <a:buNone/>
              <a:defRPr sz="1200">
                <a:solidFill>
                  <a:srgbClr val="757575"/>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4114480892"/>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matchingName="6_Custom Layout">
  <p:cSld name="6_Custom Layout">
    <p:spTree>
      <p:nvGrpSpPr>
        <p:cNvPr id="1" name="Shape 2836"/>
        <p:cNvGrpSpPr/>
        <p:nvPr/>
      </p:nvGrpSpPr>
      <p:grpSpPr>
        <a:xfrm>
          <a:off x="0" y="0"/>
          <a:ext cx="0" cy="0"/>
          <a:chOff x="0" y="0"/>
          <a:chExt cx="0" cy="0"/>
        </a:xfrm>
      </p:grpSpPr>
      <p:sp>
        <p:nvSpPr>
          <p:cNvPr id="2837" name="Google Shape;2837;p286" title="Decorative"/>
          <p:cNvSpPr>
            <a:spLocks noGrp="1"/>
          </p:cNvSpPr>
          <p:nvPr>
            <p:ph type="pic" idx="2"/>
          </p:nvPr>
        </p:nvSpPr>
        <p:spPr>
          <a:xfrm>
            <a:off x="0" y="0"/>
            <a:ext cx="12192000" cy="6858000"/>
          </a:xfrm>
          <a:prstGeom prst="rect">
            <a:avLst/>
          </a:prstGeom>
          <a:noFill/>
          <a:ln>
            <a:noFill/>
          </a:ln>
        </p:spPr>
        <p:txBody>
          <a:bodyPr/>
          <a:lstStyle/>
          <a:p>
            <a:endParaRPr lang="en-US"/>
          </a:p>
        </p:txBody>
      </p:sp>
    </p:spTree>
    <p:extLst>
      <p:ext uri="{BB962C8B-B14F-4D97-AF65-F5344CB8AC3E}">
        <p14:creationId xmlns:p14="http://schemas.microsoft.com/office/powerpoint/2010/main" val="1846229635"/>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2838"/>
        <p:cNvGrpSpPr/>
        <p:nvPr/>
      </p:nvGrpSpPr>
      <p:grpSpPr>
        <a:xfrm>
          <a:off x="0" y="0"/>
          <a:ext cx="0" cy="0"/>
          <a:chOff x="0" y="0"/>
          <a:chExt cx="0" cy="0"/>
        </a:xfrm>
      </p:grpSpPr>
      <p:sp>
        <p:nvSpPr>
          <p:cNvPr id="2839" name="Google Shape;2839;p287"/>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rmAutofit/>
          </a:bodyPr>
          <a:lstStyle>
            <a:lvl1pPr lvl="0" algn="ctr">
              <a:lnSpc>
                <a:spcPct val="90000"/>
              </a:lnSpc>
              <a:spcBef>
                <a:spcPts val="0"/>
              </a:spcBef>
              <a:spcAft>
                <a:spcPts val="0"/>
              </a:spcAft>
              <a:buClr>
                <a:schemeClr val="dk1"/>
              </a:buClr>
              <a:buSzPts val="6000"/>
              <a:buFont typeface="Play"/>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40" name="Google Shape;2840;p287"/>
          <p:cNvSpPr txBox="1">
            <a:spLocks noGrp="1"/>
          </p:cNvSpPr>
          <p:nvPr>
            <p:ph type="subTitle" idx="1"/>
          </p:nvPr>
        </p:nvSpPr>
        <p:spPr>
          <a:xfrm>
            <a:off x="1524000" y="3602038"/>
            <a:ext cx="9144000" cy="1655762"/>
          </a:xfrm>
          <a:prstGeom prst="rect">
            <a:avLst/>
          </a:prstGeom>
          <a:noFill/>
          <a:ln>
            <a:noFill/>
          </a:ln>
        </p:spPr>
        <p:txBody>
          <a:bodyPr spcFirstLastPara="1" wrap="square" lIns="91425" tIns="45700" rIns="91425" bIns="45700" anchor="t" anchorCtr="0">
            <a:normAutofit/>
          </a:bodyPr>
          <a:lstStyle>
            <a:lvl1pPr lvl="0" algn="ctr">
              <a:lnSpc>
                <a:spcPct val="90000"/>
              </a:lnSpc>
              <a:spcBef>
                <a:spcPts val="1000"/>
              </a:spcBef>
              <a:spcAft>
                <a:spcPts val="0"/>
              </a:spcAft>
              <a:buClr>
                <a:schemeClr val="dk1"/>
              </a:buClr>
              <a:buSzPts val="2400"/>
              <a:buNone/>
              <a:defRPr sz="2400"/>
            </a:lvl1pPr>
            <a:lvl2pPr lvl="1" algn="ctr">
              <a:lnSpc>
                <a:spcPct val="90000"/>
              </a:lnSpc>
              <a:spcBef>
                <a:spcPts val="500"/>
              </a:spcBef>
              <a:spcAft>
                <a:spcPts val="0"/>
              </a:spcAft>
              <a:buClr>
                <a:schemeClr val="dk1"/>
              </a:buClr>
              <a:buSzPts val="2000"/>
              <a:buNone/>
              <a:defRPr sz="2000"/>
            </a:lvl2pPr>
            <a:lvl3pPr lvl="2" algn="ctr">
              <a:lnSpc>
                <a:spcPct val="90000"/>
              </a:lnSpc>
              <a:spcBef>
                <a:spcPts val="500"/>
              </a:spcBef>
              <a:spcAft>
                <a:spcPts val="0"/>
              </a:spcAft>
              <a:buClr>
                <a:schemeClr val="dk1"/>
              </a:buClr>
              <a:buSzPts val="1800"/>
              <a:buNone/>
              <a:defRPr sz="1800"/>
            </a:lvl3pPr>
            <a:lvl4pPr lvl="3" algn="ctr">
              <a:lnSpc>
                <a:spcPct val="90000"/>
              </a:lnSpc>
              <a:spcBef>
                <a:spcPts val="500"/>
              </a:spcBef>
              <a:spcAft>
                <a:spcPts val="0"/>
              </a:spcAft>
              <a:buClr>
                <a:schemeClr val="dk1"/>
              </a:buClr>
              <a:buSzPts val="1600"/>
              <a:buNone/>
              <a:defRPr sz="1600"/>
            </a:lvl4pPr>
            <a:lvl5pPr lvl="4" algn="ctr">
              <a:lnSpc>
                <a:spcPct val="90000"/>
              </a:lnSpc>
              <a:spcBef>
                <a:spcPts val="500"/>
              </a:spcBef>
              <a:spcAft>
                <a:spcPts val="0"/>
              </a:spcAft>
              <a:buClr>
                <a:schemeClr val="dk1"/>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841" name="Google Shape;2841;p287"/>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42" name="Google Shape;2842;p287"/>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43" name="Google Shape;2843;p287"/>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016191503"/>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spTree>
      <p:nvGrpSpPr>
        <p:cNvPr id="1" name="Shape 2844"/>
        <p:cNvGrpSpPr/>
        <p:nvPr/>
      </p:nvGrpSpPr>
      <p:grpSpPr>
        <a:xfrm>
          <a:off x="0" y="0"/>
          <a:ext cx="0" cy="0"/>
          <a:chOff x="0" y="0"/>
          <a:chExt cx="0" cy="0"/>
        </a:xfrm>
      </p:grpSpPr>
      <p:sp>
        <p:nvSpPr>
          <p:cNvPr id="2845" name="Google Shape;2845;p288"/>
          <p:cNvSpPr txBox="1">
            <a:spLocks noGrp="1"/>
          </p:cNvSpPr>
          <p:nvPr>
            <p:ph type="title"/>
          </p:nvPr>
        </p:nvSpPr>
        <p:spPr>
          <a:xfrm>
            <a:off x="831850" y="1709738"/>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Play"/>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46" name="Google Shape;2846;p288"/>
          <p:cNvSpPr txBox="1">
            <a:spLocks noGrp="1"/>
          </p:cNvSpPr>
          <p:nvPr>
            <p:ph type="body" idx="1"/>
          </p:nvPr>
        </p:nvSpPr>
        <p:spPr>
          <a:xfrm>
            <a:off x="831850" y="4589463"/>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757575"/>
              </a:buClr>
              <a:buSzPts val="2400"/>
              <a:buNone/>
              <a:defRPr sz="2400">
                <a:solidFill>
                  <a:srgbClr val="757575"/>
                </a:solidFill>
              </a:defRPr>
            </a:lvl1pPr>
            <a:lvl2pPr marL="914400" lvl="1" indent="-228600" algn="l">
              <a:lnSpc>
                <a:spcPct val="90000"/>
              </a:lnSpc>
              <a:spcBef>
                <a:spcPts val="500"/>
              </a:spcBef>
              <a:spcAft>
                <a:spcPts val="0"/>
              </a:spcAft>
              <a:buClr>
                <a:srgbClr val="757575"/>
              </a:buClr>
              <a:buSzPts val="2000"/>
              <a:buNone/>
              <a:defRPr sz="2000">
                <a:solidFill>
                  <a:srgbClr val="757575"/>
                </a:solidFill>
              </a:defRPr>
            </a:lvl2pPr>
            <a:lvl3pPr marL="1371600" lvl="2" indent="-228600" algn="l">
              <a:lnSpc>
                <a:spcPct val="90000"/>
              </a:lnSpc>
              <a:spcBef>
                <a:spcPts val="500"/>
              </a:spcBef>
              <a:spcAft>
                <a:spcPts val="0"/>
              </a:spcAft>
              <a:buClr>
                <a:srgbClr val="757575"/>
              </a:buClr>
              <a:buSzPts val="1800"/>
              <a:buNone/>
              <a:defRPr sz="1800">
                <a:solidFill>
                  <a:srgbClr val="757575"/>
                </a:solidFill>
              </a:defRPr>
            </a:lvl3pPr>
            <a:lvl4pPr marL="1828800" lvl="3" indent="-228600" algn="l">
              <a:lnSpc>
                <a:spcPct val="90000"/>
              </a:lnSpc>
              <a:spcBef>
                <a:spcPts val="500"/>
              </a:spcBef>
              <a:spcAft>
                <a:spcPts val="0"/>
              </a:spcAft>
              <a:buClr>
                <a:srgbClr val="757575"/>
              </a:buClr>
              <a:buSzPts val="1600"/>
              <a:buNone/>
              <a:defRPr sz="1600">
                <a:solidFill>
                  <a:srgbClr val="757575"/>
                </a:solidFill>
              </a:defRPr>
            </a:lvl4pPr>
            <a:lvl5pPr marL="2286000" lvl="4" indent="-228600" algn="l">
              <a:lnSpc>
                <a:spcPct val="90000"/>
              </a:lnSpc>
              <a:spcBef>
                <a:spcPts val="500"/>
              </a:spcBef>
              <a:spcAft>
                <a:spcPts val="0"/>
              </a:spcAft>
              <a:buClr>
                <a:srgbClr val="757575"/>
              </a:buClr>
              <a:buSzPts val="1600"/>
              <a:buNone/>
              <a:defRPr sz="1600">
                <a:solidFill>
                  <a:srgbClr val="757575"/>
                </a:solidFill>
              </a:defRPr>
            </a:lvl5pPr>
            <a:lvl6pPr marL="2743200" lvl="5" indent="-228600" algn="l">
              <a:lnSpc>
                <a:spcPct val="90000"/>
              </a:lnSpc>
              <a:spcBef>
                <a:spcPts val="500"/>
              </a:spcBef>
              <a:spcAft>
                <a:spcPts val="0"/>
              </a:spcAft>
              <a:buClr>
                <a:srgbClr val="757575"/>
              </a:buClr>
              <a:buSzPts val="1600"/>
              <a:buNone/>
              <a:defRPr sz="1600">
                <a:solidFill>
                  <a:srgbClr val="757575"/>
                </a:solidFill>
              </a:defRPr>
            </a:lvl6pPr>
            <a:lvl7pPr marL="3200400" lvl="6" indent="-228600" algn="l">
              <a:lnSpc>
                <a:spcPct val="90000"/>
              </a:lnSpc>
              <a:spcBef>
                <a:spcPts val="500"/>
              </a:spcBef>
              <a:spcAft>
                <a:spcPts val="0"/>
              </a:spcAft>
              <a:buClr>
                <a:srgbClr val="757575"/>
              </a:buClr>
              <a:buSzPts val="1600"/>
              <a:buNone/>
              <a:defRPr sz="1600">
                <a:solidFill>
                  <a:srgbClr val="757575"/>
                </a:solidFill>
              </a:defRPr>
            </a:lvl7pPr>
            <a:lvl8pPr marL="3657600" lvl="7" indent="-228600" algn="l">
              <a:lnSpc>
                <a:spcPct val="90000"/>
              </a:lnSpc>
              <a:spcBef>
                <a:spcPts val="500"/>
              </a:spcBef>
              <a:spcAft>
                <a:spcPts val="0"/>
              </a:spcAft>
              <a:buClr>
                <a:srgbClr val="757575"/>
              </a:buClr>
              <a:buSzPts val="1600"/>
              <a:buNone/>
              <a:defRPr sz="1600">
                <a:solidFill>
                  <a:srgbClr val="757575"/>
                </a:solidFill>
              </a:defRPr>
            </a:lvl8pPr>
            <a:lvl9pPr marL="4114800" lvl="8" indent="-228600" algn="l">
              <a:lnSpc>
                <a:spcPct val="90000"/>
              </a:lnSpc>
              <a:spcBef>
                <a:spcPts val="500"/>
              </a:spcBef>
              <a:spcAft>
                <a:spcPts val="0"/>
              </a:spcAft>
              <a:buClr>
                <a:srgbClr val="757575"/>
              </a:buClr>
              <a:buSzPts val="1600"/>
              <a:buNone/>
              <a:defRPr sz="1600">
                <a:solidFill>
                  <a:srgbClr val="757575"/>
                </a:solidFill>
              </a:defRPr>
            </a:lvl9pPr>
          </a:lstStyle>
          <a:p>
            <a:endParaRPr/>
          </a:p>
        </p:txBody>
      </p:sp>
      <p:sp>
        <p:nvSpPr>
          <p:cNvPr id="2847" name="Google Shape;2847;p288"/>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48" name="Google Shape;2848;p288"/>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49" name="Google Shape;2849;p288"/>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553678165"/>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2850"/>
        <p:cNvGrpSpPr/>
        <p:nvPr/>
      </p:nvGrpSpPr>
      <p:grpSpPr>
        <a:xfrm>
          <a:off x="0" y="0"/>
          <a:ext cx="0" cy="0"/>
          <a:chOff x="0" y="0"/>
          <a:chExt cx="0" cy="0"/>
        </a:xfrm>
      </p:grpSpPr>
      <p:sp>
        <p:nvSpPr>
          <p:cNvPr id="2851" name="Google Shape;2851;p289"/>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52" name="Google Shape;2852;p289"/>
          <p:cNvSpPr txBox="1">
            <a:spLocks noGrp="1"/>
          </p:cNvSpPr>
          <p:nvPr>
            <p:ph type="body" idx="1"/>
          </p:nvPr>
        </p:nvSpPr>
        <p:spPr>
          <a:xfrm>
            <a:off x="838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53" name="Google Shape;2853;p289"/>
          <p:cNvSpPr txBox="1">
            <a:spLocks noGrp="1"/>
          </p:cNvSpPr>
          <p:nvPr>
            <p:ph type="body" idx="2"/>
          </p:nvPr>
        </p:nvSpPr>
        <p:spPr>
          <a:xfrm>
            <a:off x="6172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54" name="Google Shape;2854;p289"/>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55" name="Google Shape;2855;p289"/>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56" name="Google Shape;2856;p289"/>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644865689"/>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2857"/>
        <p:cNvGrpSpPr/>
        <p:nvPr/>
      </p:nvGrpSpPr>
      <p:grpSpPr>
        <a:xfrm>
          <a:off x="0" y="0"/>
          <a:ext cx="0" cy="0"/>
          <a:chOff x="0" y="0"/>
          <a:chExt cx="0" cy="0"/>
        </a:xfrm>
      </p:grpSpPr>
      <p:sp>
        <p:nvSpPr>
          <p:cNvPr id="2858" name="Google Shape;2858;p290"/>
          <p:cNvSpPr txBox="1">
            <a:spLocks noGrp="1"/>
          </p:cNvSpPr>
          <p:nvPr>
            <p:ph type="title"/>
          </p:nvPr>
        </p:nvSpPr>
        <p:spPr>
          <a:xfrm>
            <a:off x="839788"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59" name="Google Shape;2859;p290"/>
          <p:cNvSpPr txBox="1">
            <a:spLocks noGrp="1"/>
          </p:cNvSpPr>
          <p:nvPr>
            <p:ph type="body" idx="1"/>
          </p:nvPr>
        </p:nvSpPr>
        <p:spPr>
          <a:xfrm>
            <a:off x="839788"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860" name="Google Shape;2860;p290"/>
          <p:cNvSpPr txBox="1">
            <a:spLocks noGrp="1"/>
          </p:cNvSpPr>
          <p:nvPr>
            <p:ph type="body" idx="2"/>
          </p:nvPr>
        </p:nvSpPr>
        <p:spPr>
          <a:xfrm>
            <a:off x="839788"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61" name="Google Shape;2861;p290"/>
          <p:cNvSpPr txBox="1">
            <a:spLocks noGrp="1"/>
          </p:cNvSpPr>
          <p:nvPr>
            <p:ph type="body" idx="3"/>
          </p:nvPr>
        </p:nvSpPr>
        <p:spPr>
          <a:xfrm>
            <a:off x="6172200"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862" name="Google Shape;2862;p290"/>
          <p:cNvSpPr txBox="1">
            <a:spLocks noGrp="1"/>
          </p:cNvSpPr>
          <p:nvPr>
            <p:ph type="body" idx="4"/>
          </p:nvPr>
        </p:nvSpPr>
        <p:spPr>
          <a:xfrm>
            <a:off x="6172200"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63" name="Google Shape;2863;p290"/>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64" name="Google Shape;2864;p290"/>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65" name="Google Shape;2865;p290"/>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372096374"/>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2866"/>
        <p:cNvGrpSpPr/>
        <p:nvPr/>
      </p:nvGrpSpPr>
      <p:grpSpPr>
        <a:xfrm>
          <a:off x="0" y="0"/>
          <a:ext cx="0" cy="0"/>
          <a:chOff x="0" y="0"/>
          <a:chExt cx="0" cy="0"/>
        </a:xfrm>
      </p:grpSpPr>
      <p:sp>
        <p:nvSpPr>
          <p:cNvPr id="2867" name="Google Shape;2867;p291"/>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68" name="Google Shape;2868;p291"/>
          <p:cNvSpPr txBox="1">
            <a:spLocks noGrp="1"/>
          </p:cNvSpPr>
          <p:nvPr>
            <p:ph type="body" idx="1"/>
          </p:nvPr>
        </p:nvSpPr>
        <p:spPr>
          <a:xfrm>
            <a:off x="5183188" y="987425"/>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2869" name="Google Shape;2869;p291"/>
          <p:cNvSpPr txBox="1">
            <a:spLocks noGrp="1"/>
          </p:cNvSpPr>
          <p:nvPr>
            <p:ph type="body" idx="2"/>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2870" name="Google Shape;2870;p29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71" name="Google Shape;2871;p29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72" name="Google Shape;2872;p29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042508280"/>
      </p:ext>
    </p:extLst>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2873"/>
        <p:cNvGrpSpPr/>
        <p:nvPr/>
      </p:nvGrpSpPr>
      <p:grpSpPr>
        <a:xfrm>
          <a:off x="0" y="0"/>
          <a:ext cx="0" cy="0"/>
          <a:chOff x="0" y="0"/>
          <a:chExt cx="0" cy="0"/>
        </a:xfrm>
      </p:grpSpPr>
      <p:sp>
        <p:nvSpPr>
          <p:cNvPr id="2874" name="Google Shape;2874;p292"/>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75" name="Google Shape;2875;p292"/>
          <p:cNvSpPr>
            <a:spLocks noGrp="1"/>
          </p:cNvSpPr>
          <p:nvPr>
            <p:ph type="pic" idx="2"/>
          </p:nvPr>
        </p:nvSpPr>
        <p:spPr>
          <a:xfrm>
            <a:off x="5183188" y="987425"/>
            <a:ext cx="6172200" cy="4873625"/>
          </a:xfrm>
          <a:prstGeom prst="rect">
            <a:avLst/>
          </a:prstGeom>
          <a:noFill/>
          <a:ln>
            <a:noFill/>
          </a:ln>
        </p:spPr>
      </p:sp>
      <p:sp>
        <p:nvSpPr>
          <p:cNvPr id="2876" name="Google Shape;2876;p292"/>
          <p:cNvSpPr txBox="1">
            <a:spLocks noGrp="1"/>
          </p:cNvSpPr>
          <p:nvPr>
            <p:ph type="body" idx="1"/>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2877" name="Google Shape;2877;p29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78" name="Google Shape;2878;p29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79" name="Google Shape;2879;p29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952303374"/>
      </p:ext>
    </p:extLst>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2880"/>
        <p:cNvGrpSpPr/>
        <p:nvPr/>
      </p:nvGrpSpPr>
      <p:grpSpPr>
        <a:xfrm>
          <a:off x="0" y="0"/>
          <a:ext cx="0" cy="0"/>
          <a:chOff x="0" y="0"/>
          <a:chExt cx="0" cy="0"/>
        </a:xfrm>
      </p:grpSpPr>
      <p:sp>
        <p:nvSpPr>
          <p:cNvPr id="2881" name="Google Shape;2881;p293"/>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82" name="Google Shape;2882;p293"/>
          <p:cNvSpPr txBox="1">
            <a:spLocks noGrp="1"/>
          </p:cNvSpPr>
          <p:nvPr>
            <p:ph type="body" idx="1"/>
          </p:nvPr>
        </p:nvSpPr>
        <p:spPr>
          <a:xfrm rot="5400000">
            <a:off x="3920331" y="-1256506"/>
            <a:ext cx="4351338"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83" name="Google Shape;2883;p293"/>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84" name="Google Shape;2884;p293"/>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85" name="Google Shape;2885;p293"/>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611003698"/>
      </p:ext>
    </p:extLst>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2886"/>
        <p:cNvGrpSpPr/>
        <p:nvPr/>
      </p:nvGrpSpPr>
      <p:grpSpPr>
        <a:xfrm>
          <a:off x="0" y="0"/>
          <a:ext cx="0" cy="0"/>
          <a:chOff x="0" y="0"/>
          <a:chExt cx="0" cy="0"/>
        </a:xfrm>
      </p:grpSpPr>
      <p:sp>
        <p:nvSpPr>
          <p:cNvPr id="2887" name="Google Shape;2887;p294"/>
          <p:cNvSpPr txBox="1">
            <a:spLocks noGrp="1"/>
          </p:cNvSpPr>
          <p:nvPr>
            <p:ph type="title"/>
          </p:nvPr>
        </p:nvSpPr>
        <p:spPr>
          <a:xfrm rot="5400000">
            <a:off x="7133431" y="1956594"/>
            <a:ext cx="5811838"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88" name="Google Shape;2888;p294"/>
          <p:cNvSpPr txBox="1">
            <a:spLocks noGrp="1"/>
          </p:cNvSpPr>
          <p:nvPr>
            <p:ph type="body" idx="1"/>
          </p:nvPr>
        </p:nvSpPr>
        <p:spPr>
          <a:xfrm rot="5400000">
            <a:off x="1799431" y="-596106"/>
            <a:ext cx="5811838"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89" name="Google Shape;2889;p294"/>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90" name="Google Shape;2890;p294"/>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91" name="Google Shape;2891;p294"/>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072360634"/>
      </p:ext>
    </p:extLst>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preserve="1" userDrawn="1">
  <p:cSld name="Title Slide">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8" name="Subtitle 2">
            <a:extLst>
              <a:ext uri="{FF2B5EF4-FFF2-40B4-BE49-F238E27FC236}">
                <a16:creationId xmlns:a16="http://schemas.microsoft.com/office/drawing/2014/main" id="{6CB0E33C-51DA-1E4C-88C7-5F23DD94382B}"/>
              </a:ext>
            </a:extLst>
          </p:cNvPr>
          <p:cNvSpPr>
            <a:spLocks noGrp="1"/>
          </p:cNvSpPr>
          <p:nvPr>
            <p:ph type="subTitle" idx="1"/>
          </p:nvPr>
        </p:nvSpPr>
        <p:spPr>
          <a:xfrm>
            <a:off x="1199648" y="4134596"/>
            <a:ext cx="5569142" cy="727335"/>
          </a:xfrm>
        </p:spPr>
        <p:txBody>
          <a:bodyPr lIns="0" tIns="0" rIns="0" bIns="0" anchor="t">
            <a:normAutofit/>
          </a:bodyPr>
          <a:lstStyle>
            <a:lvl1pPr marL="0" indent="0">
              <a:buNone/>
              <a:defRPr b="0" i="0" kern="0" spc="140" baseline="0">
                <a:solidFill>
                  <a:schemeClr val="accent1">
                    <a:lumMod val="75000"/>
                  </a:schemeClr>
                </a:solidFill>
                <a:latin typeface="Metropolis Extra Light" pitchFamily="2" charset="77"/>
              </a:defRPr>
            </a:lvl1pPr>
          </a:lstStyle>
          <a:p>
            <a:pPr algn="l">
              <a:lnSpc>
                <a:spcPct val="150000"/>
              </a:lnSpc>
            </a:pPr>
            <a:r>
              <a:rPr lang="en-US" sz="1425">
                <a:solidFill>
                  <a:schemeClr val="accent1">
                    <a:lumMod val="50000"/>
                  </a:schemeClr>
                </a:solidFill>
                <a:latin typeface="Metropolis Light" pitchFamily="2" charset="77"/>
              </a:rPr>
              <a:t>Click to edit Master subtitle style</a:t>
            </a:r>
            <a:endParaRPr lang="en-US" sz="1425" dirty="0">
              <a:solidFill>
                <a:schemeClr val="accent1">
                  <a:lumMod val="50000"/>
                </a:schemeClr>
              </a:solidFill>
              <a:latin typeface="Metropolis Light" pitchFamily="2" charset="77"/>
            </a:endParaRPr>
          </a:p>
        </p:txBody>
      </p:sp>
      <p:pic>
        <p:nvPicPr>
          <p:cNvPr id="10" name="Picture 9">
            <a:extLst>
              <a:ext uri="{FF2B5EF4-FFF2-40B4-BE49-F238E27FC236}">
                <a16:creationId xmlns:a16="http://schemas.microsoft.com/office/drawing/2014/main" id="{8B1DDA7C-0811-7C49-A098-BFE5C5646BE7}"/>
              </a:ext>
            </a:extLst>
          </p:cNvPr>
          <p:cNvPicPr>
            <a:picLocks noChangeAspect="1"/>
          </p:cNvPicPr>
          <p:nvPr userDrawn="1"/>
        </p:nvPicPr>
        <p:blipFill>
          <a:blip r:embed="rId3"/>
          <a:stretch>
            <a:fillRect/>
          </a:stretch>
        </p:blipFill>
        <p:spPr>
          <a:xfrm flipV="1">
            <a:off x="1199648" y="5081783"/>
            <a:ext cx="803738" cy="113180"/>
          </a:xfrm>
          <a:prstGeom prst="rect">
            <a:avLst/>
          </a:prstGeom>
        </p:spPr>
      </p:pic>
      <p:pic>
        <p:nvPicPr>
          <p:cNvPr id="9" name="Picture 8">
            <a:extLst>
              <a:ext uri="{FF2B5EF4-FFF2-40B4-BE49-F238E27FC236}">
                <a16:creationId xmlns:a16="http://schemas.microsoft.com/office/drawing/2014/main" id="{884BAD80-D1E0-7248-9AB8-AB025F5F038F}"/>
              </a:ext>
            </a:extLst>
          </p:cNvPr>
          <p:cNvPicPr>
            <a:picLocks noChangeAspect="1"/>
          </p:cNvPicPr>
          <p:nvPr userDrawn="1"/>
        </p:nvPicPr>
        <p:blipFill>
          <a:blip r:embed="rId4"/>
          <a:stretch>
            <a:fillRect/>
          </a:stretch>
        </p:blipFill>
        <p:spPr>
          <a:xfrm>
            <a:off x="275938" y="6369829"/>
            <a:ext cx="1664793" cy="251114"/>
          </a:xfrm>
          <a:prstGeom prst="rect">
            <a:avLst/>
          </a:prstGeom>
        </p:spPr>
      </p:pic>
      <p:sp>
        <p:nvSpPr>
          <p:cNvPr id="11" name="Title 1">
            <a:extLst>
              <a:ext uri="{FF2B5EF4-FFF2-40B4-BE49-F238E27FC236}">
                <a16:creationId xmlns:a16="http://schemas.microsoft.com/office/drawing/2014/main" id="{9014668B-D3E4-CB48-83B6-773843BCC7E4}"/>
              </a:ext>
            </a:extLst>
          </p:cNvPr>
          <p:cNvSpPr>
            <a:spLocks noGrp="1"/>
          </p:cNvSpPr>
          <p:nvPr>
            <p:ph type="title"/>
          </p:nvPr>
        </p:nvSpPr>
        <p:spPr>
          <a:xfrm>
            <a:off x="1108334" y="2077779"/>
            <a:ext cx="7471347" cy="1763902"/>
          </a:xfrm>
        </p:spPr>
        <p:txBody>
          <a:bodyPr tIns="0" bIns="0" anchor="ctr" anchorCtr="0">
            <a:normAutofit/>
          </a:bodyPr>
          <a:lstStyle>
            <a:lvl1pPr>
              <a:lnSpc>
                <a:spcPct val="80000"/>
              </a:lnSpc>
              <a:defRPr lang="en-US" sz="5400" b="1" i="0" kern="0" spc="-150" baseline="0" dirty="0">
                <a:solidFill>
                  <a:schemeClr val="accent1">
                    <a:lumMod val="75000"/>
                  </a:schemeClr>
                </a:solidFill>
                <a:latin typeface="Spectral ExtraBold" panose="02020902060000000000" pitchFamily="18" charset="77"/>
                <a:ea typeface="SimSun" panose="02010600030101010101" pitchFamily="2" charset="-122"/>
              </a:defRPr>
            </a:lvl1pPr>
          </a:lstStyle>
          <a:p>
            <a:r>
              <a:rPr lang="en-US" dirty="0"/>
              <a:t>Click to edit Master title style</a:t>
            </a:r>
          </a:p>
        </p:txBody>
      </p:sp>
    </p:spTree>
    <p:extLst>
      <p:ext uri="{BB962C8B-B14F-4D97-AF65-F5344CB8AC3E}">
        <p14:creationId xmlns:p14="http://schemas.microsoft.com/office/powerpoint/2010/main" val="60607348"/>
      </p:ext>
    </p:extLst>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type="obj" preserve="1">
  <p:cSld name="Title and Content">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D4AA46-A5E1-D542-8104-A09FED725D6F}"/>
              </a:ext>
            </a:extLst>
          </p:cNvPr>
          <p:cNvSpPr>
            <a:spLocks noGrp="1"/>
          </p:cNvSpPr>
          <p:nvPr>
            <p:ph type="title" hasCustomPrompt="1"/>
          </p:nvPr>
        </p:nvSpPr>
        <p:spPr>
          <a:xfrm>
            <a:off x="1534886" y="681148"/>
            <a:ext cx="9708752" cy="390523"/>
          </a:xfrm>
        </p:spPr>
        <p:txBody>
          <a:bodyPr/>
          <a:lstStyle>
            <a:lvl1pPr>
              <a:defRPr b="0" i="0" spc="200" baseline="0">
                <a:solidFill>
                  <a:schemeClr val="tx2">
                    <a:lumMod val="60000"/>
                    <a:lumOff val="40000"/>
                  </a:schemeClr>
                </a:solidFill>
                <a:latin typeface="Metropolis" pitchFamily="2" charset="77"/>
              </a:defRPr>
            </a:lvl1pPr>
          </a:lstStyle>
          <a:p>
            <a:r>
              <a:rPr lang="en-US" dirty="0"/>
              <a:t>CLICK TO EDIT MASTER TITLE STYLE</a:t>
            </a:r>
          </a:p>
        </p:txBody>
      </p:sp>
      <p:sp>
        <p:nvSpPr>
          <p:cNvPr id="3" name="Content Placeholder 2">
            <a:extLst>
              <a:ext uri="{FF2B5EF4-FFF2-40B4-BE49-F238E27FC236}">
                <a16:creationId xmlns:a16="http://schemas.microsoft.com/office/drawing/2014/main" id="{0F82797D-D6FC-5140-AF46-C6F6A647688D}"/>
              </a:ext>
            </a:extLst>
          </p:cNvPr>
          <p:cNvSpPr>
            <a:spLocks noGrp="1"/>
          </p:cNvSpPr>
          <p:nvPr>
            <p:ph idx="1" hasCustomPrompt="1"/>
          </p:nvPr>
        </p:nvSpPr>
        <p:spPr>
          <a:xfrm>
            <a:off x="1534887" y="1469402"/>
            <a:ext cx="9708752" cy="4307435"/>
          </a:xfrm>
        </p:spPr>
        <p:txBody>
          <a:bodyPr lIns="0" tIns="0">
            <a:normAutofit/>
          </a:bodyPr>
          <a:lstStyle>
            <a:lvl1pPr>
              <a:defRPr sz="3200"/>
            </a:lvl1pPr>
            <a:lvl2pPr marL="742950" indent="-400050">
              <a:tabLst/>
              <a:defRPr sz="2400"/>
            </a:lvl2pPr>
            <a:lvl3pPr marL="1028700" indent="-285750">
              <a:tabLst/>
              <a:defRPr sz="1800"/>
            </a:lvl3pPr>
            <a:lvl4pPr marL="1257300" indent="-228600">
              <a:tabLst/>
              <a:defRPr sz="1400"/>
            </a:lvl4pPr>
            <a:lvl5pPr marL="1543050" indent="-228600">
              <a:tabLst/>
              <a:defRPr sz="1400"/>
            </a:lvl5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39E4767A-6F26-144D-9550-0D521B79F6E6}"/>
              </a:ext>
            </a:extLst>
          </p:cNvPr>
          <p:cNvSpPr>
            <a:spLocks noGrp="1"/>
          </p:cNvSpPr>
          <p:nvPr>
            <p:ph type="sldNum" sz="quarter" idx="12"/>
          </p:nvPr>
        </p:nvSpPr>
        <p:spPr>
          <a:xfrm>
            <a:off x="4724400" y="6362007"/>
            <a:ext cx="2743200" cy="365125"/>
          </a:xfrm>
        </p:spPr>
        <p:txBody>
          <a:bodyPr/>
          <a:lstStyle>
            <a:lvl1pPr>
              <a:defRPr>
                <a:solidFill>
                  <a:schemeClr val="accent1"/>
                </a:solidFill>
              </a:defRPr>
            </a:lvl1pPr>
          </a:lstStyle>
          <a:p>
            <a:fld id="{96ACBB43-5C7B-084B-877B-5EF90931306D}" type="slidenum">
              <a:rPr lang="en-US" smtClean="0"/>
              <a:pPr/>
              <a:t>‹#›</a:t>
            </a:fld>
            <a:endParaRPr lang="en-US" dirty="0"/>
          </a:p>
        </p:txBody>
      </p:sp>
      <p:pic>
        <p:nvPicPr>
          <p:cNvPr id="8" name="Picture 7">
            <a:extLst>
              <a:ext uri="{FF2B5EF4-FFF2-40B4-BE49-F238E27FC236}">
                <a16:creationId xmlns:a16="http://schemas.microsoft.com/office/drawing/2014/main" id="{BB097742-77A8-9F40-BE3F-6E27E7500CAD}"/>
              </a:ext>
            </a:extLst>
          </p:cNvPr>
          <p:cNvPicPr>
            <a:picLocks noChangeAspect="1"/>
          </p:cNvPicPr>
          <p:nvPr userDrawn="1"/>
        </p:nvPicPr>
        <p:blipFill>
          <a:blip r:embed="rId3"/>
          <a:stretch>
            <a:fillRect/>
          </a:stretch>
        </p:blipFill>
        <p:spPr>
          <a:xfrm>
            <a:off x="10207016" y="6419012"/>
            <a:ext cx="1664793" cy="251114"/>
          </a:xfrm>
          <a:prstGeom prst="rect">
            <a:avLst/>
          </a:prstGeom>
        </p:spPr>
      </p:pic>
    </p:spTree>
    <p:extLst>
      <p:ext uri="{BB962C8B-B14F-4D97-AF65-F5344CB8AC3E}">
        <p14:creationId xmlns:p14="http://schemas.microsoft.com/office/powerpoint/2010/main" val="17823449"/>
      </p:ext>
    </p:extLst>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type="secHead" preserve="1">
  <p:cSld name="Section Light">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8AFDD-2CC6-8049-A544-11AF67749A03}"/>
              </a:ext>
            </a:extLst>
          </p:cNvPr>
          <p:cNvSpPr>
            <a:spLocks noGrp="1"/>
          </p:cNvSpPr>
          <p:nvPr>
            <p:ph type="title"/>
          </p:nvPr>
        </p:nvSpPr>
        <p:spPr>
          <a:xfrm>
            <a:off x="2572463" y="2624131"/>
            <a:ext cx="7471347" cy="1763902"/>
          </a:xfrm>
        </p:spPr>
        <p:txBody>
          <a:bodyPr tIns="0" bIns="0" anchor="ctr" anchorCtr="0">
            <a:normAutofit/>
          </a:bodyPr>
          <a:lstStyle>
            <a:lvl1pPr>
              <a:lnSpc>
                <a:spcPct val="80000"/>
              </a:lnSpc>
              <a:defRPr lang="en-US" sz="5400" b="1" i="0" kern="0" spc="-150" baseline="0" dirty="0">
                <a:solidFill>
                  <a:schemeClr val="accent1">
                    <a:lumMod val="75000"/>
                  </a:schemeClr>
                </a:solidFill>
                <a:latin typeface="Spectral ExtraBold" panose="02020902060000000000" pitchFamily="18" charset="77"/>
                <a:ea typeface="SimSun" panose="02010600030101010101" pitchFamily="2" charset="-122"/>
              </a:defRPr>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2C06BC0-24B0-BD4A-A607-3DA9A22B78EB}"/>
              </a:ext>
            </a:extLst>
          </p:cNvPr>
          <p:cNvSpPr>
            <a:spLocks noGrp="1"/>
          </p:cNvSpPr>
          <p:nvPr>
            <p:ph type="body" idx="1"/>
          </p:nvPr>
        </p:nvSpPr>
        <p:spPr>
          <a:xfrm>
            <a:off x="2574925" y="1798926"/>
            <a:ext cx="7471347" cy="812800"/>
          </a:xfrm>
        </p:spPr>
        <p:txBody>
          <a:bodyPr lIns="0" tIns="0" bIns="0" anchor="b">
            <a:noAutofit/>
          </a:bodyPr>
          <a:lstStyle>
            <a:lvl1pPr marL="0" indent="0">
              <a:buNone/>
              <a:defRPr sz="1600" b="0" i="0" spc="300">
                <a:solidFill>
                  <a:schemeClr val="accent2"/>
                </a:solidFill>
                <a:latin typeface="Metropolis Extra Light" pitchFamily="2" charset="77"/>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pic>
        <p:nvPicPr>
          <p:cNvPr id="10" name="Picture 9">
            <a:extLst>
              <a:ext uri="{FF2B5EF4-FFF2-40B4-BE49-F238E27FC236}">
                <a16:creationId xmlns:a16="http://schemas.microsoft.com/office/drawing/2014/main" id="{02CA84D7-620B-5042-9B2F-51FEF1D09DBD}"/>
              </a:ext>
            </a:extLst>
          </p:cNvPr>
          <p:cNvPicPr>
            <a:picLocks noChangeAspect="1"/>
          </p:cNvPicPr>
          <p:nvPr userDrawn="1"/>
        </p:nvPicPr>
        <p:blipFill>
          <a:blip r:embed="rId3"/>
          <a:stretch>
            <a:fillRect/>
          </a:stretch>
        </p:blipFill>
        <p:spPr>
          <a:xfrm>
            <a:off x="551709" y="6369829"/>
            <a:ext cx="1664793" cy="251114"/>
          </a:xfrm>
          <a:prstGeom prst="rect">
            <a:avLst/>
          </a:prstGeom>
        </p:spPr>
      </p:pic>
      <p:pic>
        <p:nvPicPr>
          <p:cNvPr id="8" name="Picture 7">
            <a:extLst>
              <a:ext uri="{FF2B5EF4-FFF2-40B4-BE49-F238E27FC236}">
                <a16:creationId xmlns:a16="http://schemas.microsoft.com/office/drawing/2014/main" id="{CA42C5F1-2F01-BC45-B052-0E2591C3E04A}"/>
              </a:ext>
            </a:extLst>
          </p:cNvPr>
          <p:cNvPicPr>
            <a:picLocks noChangeAspect="1"/>
          </p:cNvPicPr>
          <p:nvPr userDrawn="1"/>
        </p:nvPicPr>
        <p:blipFill>
          <a:blip r:embed="rId4"/>
          <a:stretch>
            <a:fillRect/>
          </a:stretch>
        </p:blipFill>
        <p:spPr>
          <a:xfrm flipV="1">
            <a:off x="2584139" y="4684973"/>
            <a:ext cx="591257" cy="83259"/>
          </a:xfrm>
          <a:prstGeom prst="rect">
            <a:avLst/>
          </a:prstGeom>
        </p:spPr>
      </p:pic>
    </p:spTree>
    <p:extLst>
      <p:ext uri="{BB962C8B-B14F-4D97-AF65-F5344CB8AC3E}">
        <p14:creationId xmlns:p14="http://schemas.microsoft.com/office/powerpoint/2010/main" val="1458561408"/>
      </p:ext>
    </p:extLst>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type="secHead" preserve="1">
  <p:cSld name="Section Red">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8AFDD-2CC6-8049-A544-11AF67749A03}"/>
              </a:ext>
            </a:extLst>
          </p:cNvPr>
          <p:cNvSpPr>
            <a:spLocks noGrp="1"/>
          </p:cNvSpPr>
          <p:nvPr>
            <p:ph type="title"/>
          </p:nvPr>
        </p:nvSpPr>
        <p:spPr>
          <a:xfrm>
            <a:off x="2628620" y="2701377"/>
            <a:ext cx="7489158" cy="1679599"/>
          </a:xfrm>
        </p:spPr>
        <p:txBody>
          <a:bodyPr tIns="0" bIns="0" anchor="ctr" anchorCtr="0">
            <a:normAutofit/>
          </a:bodyPr>
          <a:lstStyle>
            <a:lvl1pPr>
              <a:lnSpc>
                <a:spcPct val="80000"/>
              </a:lnSpc>
              <a:defRPr lang="en-US" sz="5500" b="1" i="0" kern="0" spc="-150" baseline="0" dirty="0">
                <a:solidFill>
                  <a:srgbClr val="FFECE6"/>
                </a:solidFill>
                <a:latin typeface="Spectral ExtraBold" panose="02020902060000000000" pitchFamily="18" charset="77"/>
                <a:ea typeface="SimSun" panose="02010600030101010101" pitchFamily="2" charset="-122"/>
              </a:defRPr>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2C06BC0-24B0-BD4A-A607-3DA9A22B78EB}"/>
              </a:ext>
            </a:extLst>
          </p:cNvPr>
          <p:cNvSpPr>
            <a:spLocks noGrp="1"/>
          </p:cNvSpPr>
          <p:nvPr>
            <p:ph type="body" idx="1"/>
          </p:nvPr>
        </p:nvSpPr>
        <p:spPr>
          <a:xfrm>
            <a:off x="2628619" y="1798675"/>
            <a:ext cx="7489159" cy="812800"/>
          </a:xfrm>
        </p:spPr>
        <p:txBody>
          <a:bodyPr lIns="0" anchor="b">
            <a:normAutofit/>
          </a:bodyPr>
          <a:lstStyle>
            <a:lvl1pPr marL="0" indent="0">
              <a:buNone/>
              <a:defRPr sz="1600" b="0" i="0" spc="300">
                <a:solidFill>
                  <a:srgbClr val="FFECE6"/>
                </a:solidFill>
                <a:latin typeface="Metropolis Extra Light" pitchFamily="2" charset="77"/>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pic>
        <p:nvPicPr>
          <p:cNvPr id="10" name="Picture 9">
            <a:extLst>
              <a:ext uri="{FF2B5EF4-FFF2-40B4-BE49-F238E27FC236}">
                <a16:creationId xmlns:a16="http://schemas.microsoft.com/office/drawing/2014/main" id="{02CA84D7-620B-5042-9B2F-51FEF1D09DBD}"/>
              </a:ext>
            </a:extLst>
          </p:cNvPr>
          <p:cNvPicPr>
            <a:picLocks noChangeAspect="1"/>
          </p:cNvPicPr>
          <p:nvPr userDrawn="1"/>
        </p:nvPicPr>
        <p:blipFill>
          <a:blip r:embed="rId3">
            <a:lum bright="100000" contrast="100000"/>
          </a:blip>
          <a:stretch>
            <a:fillRect/>
          </a:stretch>
        </p:blipFill>
        <p:spPr>
          <a:xfrm>
            <a:off x="544453" y="6413355"/>
            <a:ext cx="1664793" cy="251114"/>
          </a:xfrm>
          <a:prstGeom prst="rect">
            <a:avLst/>
          </a:prstGeom>
        </p:spPr>
      </p:pic>
      <p:pic>
        <p:nvPicPr>
          <p:cNvPr id="12" name="Picture 11">
            <a:extLst>
              <a:ext uri="{FF2B5EF4-FFF2-40B4-BE49-F238E27FC236}">
                <a16:creationId xmlns:a16="http://schemas.microsoft.com/office/drawing/2014/main" id="{DF69981D-893B-9B47-A36C-4AEE6DF3CF5F}"/>
              </a:ext>
            </a:extLst>
          </p:cNvPr>
          <p:cNvPicPr>
            <a:picLocks noChangeAspect="1"/>
          </p:cNvPicPr>
          <p:nvPr userDrawn="1"/>
        </p:nvPicPr>
        <p:blipFill>
          <a:blip r:embed="rId4">
            <a:duotone>
              <a:schemeClr val="accent4">
                <a:shade val="45000"/>
                <a:satMod val="135000"/>
              </a:schemeClr>
              <a:prstClr val="white"/>
            </a:duotone>
            <a:lum bright="47000"/>
          </a:blip>
          <a:stretch>
            <a:fillRect/>
          </a:stretch>
        </p:blipFill>
        <p:spPr>
          <a:xfrm flipV="1">
            <a:off x="2628619" y="4688641"/>
            <a:ext cx="591257" cy="83259"/>
          </a:xfrm>
          <a:prstGeom prst="rect">
            <a:avLst/>
          </a:prstGeom>
        </p:spPr>
      </p:pic>
    </p:spTree>
    <p:extLst>
      <p:ext uri="{BB962C8B-B14F-4D97-AF65-F5344CB8AC3E}">
        <p14:creationId xmlns:p14="http://schemas.microsoft.com/office/powerpoint/2010/main" val="178370548"/>
      </p:ext>
    </p:extLst>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type="twoTxTwoObj" preserve="1">
  <p:cSld name="Comparison">
    <p:bg>
      <p:bgPr>
        <a:blipFill dpi="0" rotWithShape="1">
          <a:blip r:embed="rId2"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8A0BC1-E26E-F348-8264-AE55E086748F}"/>
              </a:ext>
            </a:extLst>
          </p:cNvPr>
          <p:cNvSpPr>
            <a:spLocks noGrp="1"/>
          </p:cNvSpPr>
          <p:nvPr>
            <p:ph type="title" hasCustomPrompt="1"/>
          </p:nvPr>
        </p:nvSpPr>
        <p:spPr>
          <a:xfrm>
            <a:off x="1157467" y="600016"/>
            <a:ext cx="10163196" cy="275647"/>
          </a:xfrm>
        </p:spPr>
        <p:txBody>
          <a:bodyPr/>
          <a:lstStyle>
            <a:lvl1pPr>
              <a:defRPr b="0" i="0">
                <a:latin typeface="Metropolis" pitchFamily="2" charset="77"/>
              </a:defRPr>
            </a:lvl1pPr>
          </a:lstStyle>
          <a:p>
            <a:r>
              <a:rPr lang="en-US" dirty="0"/>
              <a:t>CLICK TO EDIT MASTER TITLE STYLE</a:t>
            </a:r>
          </a:p>
        </p:txBody>
      </p:sp>
      <p:sp>
        <p:nvSpPr>
          <p:cNvPr id="3" name="Text Placeholder 2">
            <a:extLst>
              <a:ext uri="{FF2B5EF4-FFF2-40B4-BE49-F238E27FC236}">
                <a16:creationId xmlns:a16="http://schemas.microsoft.com/office/drawing/2014/main" id="{4C515E8F-7CC1-7A45-9C9D-F49BF2CAE0CF}"/>
              </a:ext>
            </a:extLst>
          </p:cNvPr>
          <p:cNvSpPr>
            <a:spLocks noGrp="1"/>
          </p:cNvSpPr>
          <p:nvPr>
            <p:ph type="body" idx="1"/>
          </p:nvPr>
        </p:nvSpPr>
        <p:spPr>
          <a:xfrm>
            <a:off x="1163880" y="1324536"/>
            <a:ext cx="5157787" cy="537177"/>
          </a:xfrm>
        </p:spPr>
        <p:txBody>
          <a:bodyPr anchor="t" anchorCtr="0"/>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277B413C-B2A5-2B49-A4B8-E9FFD6BBEF55}"/>
              </a:ext>
            </a:extLst>
          </p:cNvPr>
          <p:cNvSpPr>
            <a:spLocks noGrp="1"/>
          </p:cNvSpPr>
          <p:nvPr>
            <p:ph sz="half" idx="2" hasCustomPrompt="1"/>
          </p:nvPr>
        </p:nvSpPr>
        <p:spPr>
          <a:xfrm>
            <a:off x="1184778" y="2200533"/>
            <a:ext cx="5136889" cy="3356642"/>
          </a:xfrm>
        </p:spPr>
        <p:txBody>
          <a:bodyPr/>
          <a:lstStyle>
            <a:lvl1pPr>
              <a:defRPr sz="3200"/>
            </a:lvl1pPr>
            <a:lvl3pPr marL="800100" indent="-342900">
              <a:buFont typeface="Courier New" panose="02070309020205020404" pitchFamily="49" charset="0"/>
              <a:buChar char="o"/>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F40C7541-396E-B04E-BA5F-78A114E03795}"/>
              </a:ext>
            </a:extLst>
          </p:cNvPr>
          <p:cNvSpPr>
            <a:spLocks noGrp="1"/>
          </p:cNvSpPr>
          <p:nvPr>
            <p:ph type="body" sz="quarter" idx="3"/>
          </p:nvPr>
        </p:nvSpPr>
        <p:spPr>
          <a:xfrm>
            <a:off x="6519440" y="1324536"/>
            <a:ext cx="5160039" cy="537177"/>
          </a:xfrm>
        </p:spPr>
        <p:txBody>
          <a:bodyPr anchor="t" anchorCtr="0"/>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A68678F0-C2AA-FE49-BABD-8E84BFBA8868}"/>
              </a:ext>
            </a:extLst>
          </p:cNvPr>
          <p:cNvSpPr>
            <a:spLocks noGrp="1"/>
          </p:cNvSpPr>
          <p:nvPr>
            <p:ph sz="quarter" idx="4" hasCustomPrompt="1"/>
          </p:nvPr>
        </p:nvSpPr>
        <p:spPr>
          <a:xfrm>
            <a:off x="6542589" y="2200533"/>
            <a:ext cx="5160040" cy="3356642"/>
          </a:xfrm>
        </p:spPr>
        <p:txBody>
          <a:bodyPr/>
          <a:lstStyle>
            <a:lvl1pPr>
              <a:defRPr sz="3200"/>
            </a:lvl1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Slide Number Placeholder 8">
            <a:extLst>
              <a:ext uri="{FF2B5EF4-FFF2-40B4-BE49-F238E27FC236}">
                <a16:creationId xmlns:a16="http://schemas.microsoft.com/office/drawing/2014/main" id="{D35B91E0-4870-CD48-8ECC-1DBCDBF283F4}"/>
              </a:ext>
            </a:extLst>
          </p:cNvPr>
          <p:cNvSpPr>
            <a:spLocks noGrp="1"/>
          </p:cNvSpPr>
          <p:nvPr>
            <p:ph type="sldNum" sz="quarter" idx="12"/>
          </p:nvPr>
        </p:nvSpPr>
        <p:spPr/>
        <p:txBody>
          <a:bodyPr/>
          <a:lstStyle/>
          <a:p>
            <a:fld id="{96ACBB43-5C7B-084B-877B-5EF90931306D}" type="slidenum">
              <a:rPr lang="en-US" smtClean="0"/>
              <a:t>‹#›</a:t>
            </a:fld>
            <a:endParaRPr lang="en-US" dirty="0"/>
          </a:p>
        </p:txBody>
      </p:sp>
      <p:cxnSp>
        <p:nvCxnSpPr>
          <p:cNvPr id="11" name="Straight Connector 10">
            <a:extLst>
              <a:ext uri="{FF2B5EF4-FFF2-40B4-BE49-F238E27FC236}">
                <a16:creationId xmlns:a16="http://schemas.microsoft.com/office/drawing/2014/main" id="{C882155A-D15F-6441-98DD-4C50FAA1A628}"/>
              </a:ext>
            </a:extLst>
          </p:cNvPr>
          <p:cNvCxnSpPr/>
          <p:nvPr userDrawn="1"/>
        </p:nvCxnSpPr>
        <p:spPr>
          <a:xfrm>
            <a:off x="1163880" y="1183938"/>
            <a:ext cx="5157787" cy="0"/>
          </a:xfrm>
          <a:prstGeom prst="line">
            <a:avLst/>
          </a:prstGeom>
          <a:ln w="47625"/>
        </p:spPr>
        <p:style>
          <a:lnRef idx="3">
            <a:schemeClr val="accent1"/>
          </a:lnRef>
          <a:fillRef idx="0">
            <a:schemeClr val="accent1"/>
          </a:fillRef>
          <a:effectRef idx="2">
            <a:schemeClr val="accent1"/>
          </a:effectRef>
          <a:fontRef idx="minor">
            <a:schemeClr val="tx1"/>
          </a:fontRef>
        </p:style>
      </p:cxnSp>
      <p:cxnSp>
        <p:nvCxnSpPr>
          <p:cNvPr id="12" name="Straight Connector 11">
            <a:extLst>
              <a:ext uri="{FF2B5EF4-FFF2-40B4-BE49-F238E27FC236}">
                <a16:creationId xmlns:a16="http://schemas.microsoft.com/office/drawing/2014/main" id="{EC42D5B9-E51E-504A-A069-E877528889DD}"/>
              </a:ext>
            </a:extLst>
          </p:cNvPr>
          <p:cNvCxnSpPr>
            <a:cxnSpLocks/>
          </p:cNvCxnSpPr>
          <p:nvPr userDrawn="1"/>
        </p:nvCxnSpPr>
        <p:spPr>
          <a:xfrm>
            <a:off x="6496292" y="1183938"/>
            <a:ext cx="5183188" cy="0"/>
          </a:xfrm>
          <a:prstGeom prst="line">
            <a:avLst/>
          </a:prstGeom>
          <a:ln w="47625"/>
        </p:spPr>
        <p:style>
          <a:lnRef idx="3">
            <a:schemeClr val="accent1"/>
          </a:lnRef>
          <a:fillRef idx="0">
            <a:schemeClr val="accent1"/>
          </a:fillRef>
          <a:effectRef idx="2">
            <a:schemeClr val="accent1"/>
          </a:effectRef>
          <a:fontRef idx="minor">
            <a:schemeClr val="tx1"/>
          </a:fontRef>
        </p:style>
      </p:cxnSp>
      <p:cxnSp>
        <p:nvCxnSpPr>
          <p:cNvPr id="15" name="Straight Connector 14">
            <a:extLst>
              <a:ext uri="{FF2B5EF4-FFF2-40B4-BE49-F238E27FC236}">
                <a16:creationId xmlns:a16="http://schemas.microsoft.com/office/drawing/2014/main" id="{3C1C28F0-BE87-4D4C-8ABB-585C9A7178AB}"/>
              </a:ext>
            </a:extLst>
          </p:cNvPr>
          <p:cNvCxnSpPr/>
          <p:nvPr userDrawn="1"/>
        </p:nvCxnSpPr>
        <p:spPr>
          <a:xfrm>
            <a:off x="1163880" y="2075189"/>
            <a:ext cx="5157787" cy="0"/>
          </a:xfrm>
          <a:prstGeom prst="line">
            <a:avLst/>
          </a:prstGeom>
          <a:ln w="15875"/>
        </p:spPr>
        <p:style>
          <a:lnRef idx="3">
            <a:schemeClr val="accent1"/>
          </a:lnRef>
          <a:fillRef idx="0">
            <a:schemeClr val="accent1"/>
          </a:fillRef>
          <a:effectRef idx="2">
            <a:schemeClr val="accent1"/>
          </a:effectRef>
          <a:fontRef idx="minor">
            <a:schemeClr val="tx1"/>
          </a:fontRef>
        </p:style>
      </p:cxnSp>
      <p:cxnSp>
        <p:nvCxnSpPr>
          <p:cNvPr id="16" name="Straight Connector 15">
            <a:extLst>
              <a:ext uri="{FF2B5EF4-FFF2-40B4-BE49-F238E27FC236}">
                <a16:creationId xmlns:a16="http://schemas.microsoft.com/office/drawing/2014/main" id="{2F103DE9-94D1-6845-BD4E-842135DC9FF6}"/>
              </a:ext>
            </a:extLst>
          </p:cNvPr>
          <p:cNvCxnSpPr>
            <a:cxnSpLocks/>
          </p:cNvCxnSpPr>
          <p:nvPr userDrawn="1"/>
        </p:nvCxnSpPr>
        <p:spPr>
          <a:xfrm>
            <a:off x="6519440" y="2075189"/>
            <a:ext cx="5160040" cy="0"/>
          </a:xfrm>
          <a:prstGeom prst="line">
            <a:avLst/>
          </a:prstGeom>
          <a:ln w="15875"/>
        </p:spPr>
        <p:style>
          <a:lnRef idx="3">
            <a:schemeClr val="accent1"/>
          </a:lnRef>
          <a:fillRef idx="0">
            <a:schemeClr val="accent1"/>
          </a:fillRef>
          <a:effectRef idx="2">
            <a:schemeClr val="accent1"/>
          </a:effectRef>
          <a:fontRef idx="minor">
            <a:schemeClr val="tx1"/>
          </a:fontRef>
        </p:style>
      </p:cxnSp>
      <p:cxnSp>
        <p:nvCxnSpPr>
          <p:cNvPr id="17" name="Straight Connector 16">
            <a:extLst>
              <a:ext uri="{FF2B5EF4-FFF2-40B4-BE49-F238E27FC236}">
                <a16:creationId xmlns:a16="http://schemas.microsoft.com/office/drawing/2014/main" id="{E9B66F85-9BD7-4043-B761-2BAD2FFD09F6}"/>
              </a:ext>
            </a:extLst>
          </p:cNvPr>
          <p:cNvCxnSpPr>
            <a:cxnSpLocks/>
          </p:cNvCxnSpPr>
          <p:nvPr userDrawn="1"/>
        </p:nvCxnSpPr>
        <p:spPr>
          <a:xfrm>
            <a:off x="1187029" y="5956762"/>
            <a:ext cx="5134638" cy="0"/>
          </a:xfrm>
          <a:prstGeom prst="line">
            <a:avLst/>
          </a:prstGeom>
          <a:ln w="15875"/>
        </p:spPr>
        <p:style>
          <a:lnRef idx="3">
            <a:schemeClr val="accent1"/>
          </a:lnRef>
          <a:fillRef idx="0">
            <a:schemeClr val="accent1"/>
          </a:fillRef>
          <a:effectRef idx="2">
            <a:schemeClr val="accent1"/>
          </a:effectRef>
          <a:fontRef idx="minor">
            <a:schemeClr val="tx1"/>
          </a:fontRef>
        </p:style>
      </p:cxnSp>
      <p:cxnSp>
        <p:nvCxnSpPr>
          <p:cNvPr id="18" name="Straight Connector 17">
            <a:extLst>
              <a:ext uri="{FF2B5EF4-FFF2-40B4-BE49-F238E27FC236}">
                <a16:creationId xmlns:a16="http://schemas.microsoft.com/office/drawing/2014/main" id="{FABBB607-D0F6-8148-93DE-AB163FE92524}"/>
              </a:ext>
            </a:extLst>
          </p:cNvPr>
          <p:cNvCxnSpPr>
            <a:cxnSpLocks/>
          </p:cNvCxnSpPr>
          <p:nvPr userDrawn="1"/>
        </p:nvCxnSpPr>
        <p:spPr>
          <a:xfrm>
            <a:off x="6542589" y="5956762"/>
            <a:ext cx="5160040" cy="0"/>
          </a:xfrm>
          <a:prstGeom prst="line">
            <a:avLst/>
          </a:prstGeom>
          <a:ln w="15875"/>
        </p:spPr>
        <p:style>
          <a:lnRef idx="3">
            <a:schemeClr val="accent1"/>
          </a:lnRef>
          <a:fillRef idx="0">
            <a:schemeClr val="accent1"/>
          </a:fillRef>
          <a:effectRef idx="2">
            <a:schemeClr val="accent1"/>
          </a:effectRef>
          <a:fontRef idx="minor">
            <a:schemeClr val="tx1"/>
          </a:fontRef>
        </p:style>
      </p:cxnSp>
      <p:pic>
        <p:nvPicPr>
          <p:cNvPr id="20" name="Picture 19">
            <a:extLst>
              <a:ext uri="{FF2B5EF4-FFF2-40B4-BE49-F238E27FC236}">
                <a16:creationId xmlns:a16="http://schemas.microsoft.com/office/drawing/2014/main" id="{A395632F-F822-A24F-B27F-3C6989BB47BD}"/>
              </a:ext>
            </a:extLst>
          </p:cNvPr>
          <p:cNvPicPr>
            <a:picLocks noChangeAspect="1"/>
          </p:cNvPicPr>
          <p:nvPr userDrawn="1"/>
        </p:nvPicPr>
        <p:blipFill>
          <a:blip r:embed="rId3"/>
          <a:stretch>
            <a:fillRect/>
          </a:stretch>
        </p:blipFill>
        <p:spPr>
          <a:xfrm>
            <a:off x="10207016" y="6419012"/>
            <a:ext cx="1664793" cy="251114"/>
          </a:xfrm>
          <a:prstGeom prst="rect">
            <a:avLst/>
          </a:prstGeom>
        </p:spPr>
      </p:pic>
    </p:spTree>
    <p:extLst>
      <p:ext uri="{BB962C8B-B14F-4D97-AF65-F5344CB8AC3E}">
        <p14:creationId xmlns:p14="http://schemas.microsoft.com/office/powerpoint/2010/main" val="1699940127"/>
      </p:ext>
    </p:extLst>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E8C075-1C2D-7B45-BEDA-F19674CD59A6}"/>
              </a:ext>
            </a:extLst>
          </p:cNvPr>
          <p:cNvSpPr>
            <a:spLocks noGrp="1"/>
          </p:cNvSpPr>
          <p:nvPr>
            <p:ph type="title" hasCustomPrompt="1"/>
          </p:nvPr>
        </p:nvSpPr>
        <p:spPr/>
        <p:txBody>
          <a:bodyPr/>
          <a:lstStyle>
            <a:lvl1pPr>
              <a:defRPr b="0" i="0">
                <a:latin typeface="Metropolis" pitchFamily="2" charset="77"/>
              </a:defRPr>
            </a:lvl1pPr>
          </a:lstStyle>
          <a:p>
            <a:r>
              <a:rPr lang="en-US" dirty="0"/>
              <a:t>CLICK TO EDIT MASTER TITLE STYLE</a:t>
            </a:r>
          </a:p>
        </p:txBody>
      </p:sp>
      <p:sp>
        <p:nvSpPr>
          <p:cNvPr id="3" name="Slide Number Placeholder 2">
            <a:extLst>
              <a:ext uri="{FF2B5EF4-FFF2-40B4-BE49-F238E27FC236}">
                <a16:creationId xmlns:a16="http://schemas.microsoft.com/office/drawing/2014/main" id="{5E91DD51-881F-6C48-A4B7-990752447A86}"/>
              </a:ext>
            </a:extLst>
          </p:cNvPr>
          <p:cNvSpPr>
            <a:spLocks noGrp="1"/>
          </p:cNvSpPr>
          <p:nvPr>
            <p:ph type="sldNum" sz="quarter" idx="10"/>
          </p:nvPr>
        </p:nvSpPr>
        <p:spPr/>
        <p:txBody>
          <a:bodyPr/>
          <a:lstStyle/>
          <a:p>
            <a:fld id="{96ACBB43-5C7B-084B-877B-5EF90931306D}" type="slidenum">
              <a:rPr lang="en-US" smtClean="0"/>
              <a:pPr/>
              <a:t>‹#›</a:t>
            </a:fld>
            <a:endParaRPr lang="en-US" dirty="0"/>
          </a:p>
        </p:txBody>
      </p:sp>
    </p:spTree>
    <p:extLst>
      <p:ext uri="{BB962C8B-B14F-4D97-AF65-F5344CB8AC3E}">
        <p14:creationId xmlns:p14="http://schemas.microsoft.com/office/powerpoint/2010/main" val="2891364380"/>
      </p:ext>
    </p:extLst>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E11C40B2-F29F-A04E-9C26-360ADE94CF6C}"/>
              </a:ext>
            </a:extLst>
          </p:cNvPr>
          <p:cNvSpPr>
            <a:spLocks noGrp="1"/>
          </p:cNvSpPr>
          <p:nvPr>
            <p:ph type="sldNum" sz="quarter" idx="10"/>
          </p:nvPr>
        </p:nvSpPr>
        <p:spPr/>
        <p:txBody>
          <a:bodyPr/>
          <a:lstStyle/>
          <a:p>
            <a:fld id="{96ACBB43-5C7B-084B-877B-5EF90931306D}" type="slidenum">
              <a:rPr lang="en-US" smtClean="0"/>
              <a:pPr/>
              <a:t>‹#›</a:t>
            </a:fld>
            <a:endParaRPr lang="en-US" dirty="0"/>
          </a:p>
        </p:txBody>
      </p:sp>
    </p:spTree>
    <p:extLst>
      <p:ext uri="{BB962C8B-B14F-4D97-AF65-F5344CB8AC3E}">
        <p14:creationId xmlns:p14="http://schemas.microsoft.com/office/powerpoint/2010/main" val="2144658615"/>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b="0" i="0">
                <a:solidFill>
                  <a:srgbClr val="020A78"/>
                </a:solidFill>
                <a:latin typeface="Montserrat Medium" pitchFamily="2" charset="77"/>
              </a:defRPr>
            </a:lvl1pPr>
          </a:lstStyle>
          <a:p>
            <a:r>
              <a:rPr lang="en-US" dirty="0"/>
              <a:t>Click to edit Master title style</a:t>
            </a:r>
          </a:p>
        </p:txBody>
      </p:sp>
      <p:pic>
        <p:nvPicPr>
          <p:cNvPr id="4" name="Picture 3">
            <a:extLst>
              <a:ext uri="{FF2B5EF4-FFF2-40B4-BE49-F238E27FC236}">
                <a16:creationId xmlns:a16="http://schemas.microsoft.com/office/drawing/2014/main" id="{65C0D60D-B75D-7B8F-C6AC-1B63C67EF6B8}"/>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548261" y="68406"/>
            <a:ext cx="2378850" cy="942837"/>
          </a:xfrm>
          <a:prstGeom prst="rect">
            <a:avLst/>
          </a:prstGeom>
        </p:spPr>
      </p:pic>
    </p:spTree>
    <p:extLst>
      <p:ext uri="{BB962C8B-B14F-4D97-AF65-F5344CB8AC3E}">
        <p14:creationId xmlns:p14="http://schemas.microsoft.com/office/powerpoint/2010/main" val="642992850"/>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836613" y="2011680"/>
            <a:ext cx="10501312"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836613" y="1092416"/>
            <a:ext cx="10501312"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5" name="Picture 4">
            <a:extLst>
              <a:ext uri="{FF2B5EF4-FFF2-40B4-BE49-F238E27FC236}">
                <a16:creationId xmlns:a16="http://schemas.microsoft.com/office/drawing/2014/main" id="{3CE64874-FB1C-3412-9A5B-C8DFCDCC9E3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548261" y="68406"/>
            <a:ext cx="2378850" cy="942837"/>
          </a:xfrm>
          <a:prstGeom prst="rect">
            <a:avLst/>
          </a:prstGeom>
        </p:spPr>
      </p:pic>
    </p:spTree>
    <p:extLst>
      <p:ext uri="{BB962C8B-B14F-4D97-AF65-F5344CB8AC3E}">
        <p14:creationId xmlns:p14="http://schemas.microsoft.com/office/powerpoint/2010/main" val="1631359879"/>
      </p:ext>
    </p:extLst>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preserve="1" userDrawn="1">
  <p:cSld name="15_Title Slide">
    <p:bg>
      <p:bgPr>
        <a:solidFill>
          <a:srgbClr val="0C70C8"/>
        </a:solidFill>
        <a:effectLst/>
      </p:bgPr>
    </p:bg>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803188" y="1236572"/>
            <a:ext cx="8254315" cy="3519882"/>
          </a:xfrm>
        </p:spPr>
        <p:txBody>
          <a:bodyPr anchor="b">
            <a:normAutofit/>
          </a:bodyPr>
          <a:lstStyle>
            <a:lvl1pPr>
              <a:defRPr sz="5400">
                <a:solidFill>
                  <a:schemeClr val="bg1"/>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BB9F71A4-DE80-4132-20FE-D2D4347B9B7A}"/>
              </a:ext>
            </a:extLst>
          </p:cNvPr>
          <p:cNvSpPr>
            <a:spLocks noGrp="1"/>
          </p:cNvSpPr>
          <p:nvPr>
            <p:ph type="body" sz="quarter" idx="13"/>
          </p:nvPr>
        </p:nvSpPr>
        <p:spPr>
          <a:xfrm>
            <a:off x="803275" y="5029200"/>
            <a:ext cx="7723188" cy="1112838"/>
          </a:xfrm>
        </p:spPr>
        <p:txBody>
          <a:bodyPr/>
          <a:lstStyle>
            <a:lvl1pPr marL="0" indent="0">
              <a:buNone/>
              <a:defRPr>
                <a:solidFill>
                  <a:schemeClr val="bg1"/>
                </a:solidFill>
              </a:defRPr>
            </a:lvl1pPr>
            <a:lvl2pPr marL="457200" indent="0">
              <a:buNone/>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5" name="Slide Number Placeholder 5">
            <a:extLst>
              <a:ext uri="{FF2B5EF4-FFF2-40B4-BE49-F238E27FC236}">
                <a16:creationId xmlns:a16="http://schemas.microsoft.com/office/drawing/2014/main" id="{AEB3DD83-8398-BEBF-801C-1D8144D3697C}"/>
              </a:ext>
            </a:extLst>
          </p:cNvPr>
          <p:cNvSpPr>
            <a:spLocks noGrp="1"/>
          </p:cNvSpPr>
          <p:nvPr>
            <p:ph type="sldNum" sz="quarter" idx="12"/>
          </p:nvPr>
        </p:nvSpPr>
        <p:spPr>
          <a:xfrm>
            <a:off x="11445498" y="6365726"/>
            <a:ext cx="481614" cy="365125"/>
          </a:xfrm>
          <a:solidFill>
            <a:srgbClr val="0C70C8"/>
          </a:solidFill>
        </p:spPr>
        <p:txBody>
          <a:bodyPr/>
          <a:lstStyle>
            <a:lvl1pPr>
              <a:defRPr sz="1000" b="0" i="0">
                <a:solidFill>
                  <a:schemeClr val="bg1"/>
                </a:solidFill>
                <a:latin typeface="Montserrat Medium" pitchFamily="2" charset="77"/>
              </a:defRPr>
            </a:lvl1pPr>
          </a:lstStyle>
          <a:p>
            <a:fld id="{1AF6F2DA-B01E-0F4A-9C3D-CC5E8B20FA62}" type="slidenum">
              <a:rPr lang="en-US" smtClean="0"/>
              <a:pPr/>
              <a:t>‹#›</a:t>
            </a:fld>
            <a:endParaRPr lang="en-US" dirty="0"/>
          </a:p>
        </p:txBody>
      </p:sp>
      <p:pic>
        <p:nvPicPr>
          <p:cNvPr id="6" name="Picture 5">
            <a:extLst>
              <a:ext uri="{FF2B5EF4-FFF2-40B4-BE49-F238E27FC236}">
                <a16:creationId xmlns:a16="http://schemas.microsoft.com/office/drawing/2014/main" id="{FDA3DAED-72A0-551C-52E3-A2E767F5FAB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03185" y="671528"/>
            <a:ext cx="4878743" cy="1933648"/>
          </a:xfrm>
          <a:prstGeom prst="rect">
            <a:avLst/>
          </a:prstGeom>
        </p:spPr>
      </p:pic>
    </p:spTree>
    <p:extLst>
      <p:ext uri="{BB962C8B-B14F-4D97-AF65-F5344CB8AC3E}">
        <p14:creationId xmlns:p14="http://schemas.microsoft.com/office/powerpoint/2010/main" val="3048391389"/>
      </p:ext>
    </p:extLst>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preserve="1" userDrawn="1">
  <p:cSld name="40_Title Slid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CBFA2FB-DA5E-D3F8-BF63-7045F48166E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2" y="-19241"/>
            <a:ext cx="12192001" cy="6877241"/>
          </a:xfrm>
          <a:prstGeom prst="rect">
            <a:avLst/>
          </a:prstGeom>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2" y="0"/>
            <a:ext cx="12192000"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 name="Google Shape;55;p13">
            <a:extLst>
              <a:ext uri="{FF2B5EF4-FFF2-40B4-BE49-F238E27FC236}">
                <a16:creationId xmlns:a16="http://schemas.microsoft.com/office/drawing/2014/main" id="{2D2F5E17-6D10-0A2B-4746-3B642B52135A}"/>
              </a:ext>
            </a:extLst>
          </p:cNvPr>
          <p:cNvSpPr/>
          <p:nvPr userDrawn="1"/>
        </p:nvSpPr>
        <p:spPr>
          <a:xfrm>
            <a:off x="-3" y="0"/>
            <a:ext cx="7710410"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212816" y="6365726"/>
            <a:ext cx="481614" cy="365125"/>
          </a:xfrm>
          <a:solidFill>
            <a:srgbClr val="0C70C8"/>
          </a:solidFill>
        </p:spPr>
        <p:txBody>
          <a:bodyPr/>
          <a:lstStyle>
            <a:lvl1pPr algn="l">
              <a:defRPr sz="1000" b="0" i="0">
                <a:solidFill>
                  <a:schemeClr val="bg1"/>
                </a:solidFill>
                <a:latin typeface="Montserrat Medium" pitchFamily="2" charset="77"/>
              </a:defRPr>
            </a:lvl1pPr>
          </a:lstStyle>
          <a:p>
            <a:fld id="{1AF6F2DA-B01E-0F4A-9C3D-CC5E8B20FA62}" type="slidenum">
              <a:rPr lang="en-US" smtClean="0"/>
              <a:pPr/>
              <a:t>‹#›</a:t>
            </a:fld>
            <a:endParaRPr lang="en-US" dirty="0"/>
          </a:p>
        </p:txBody>
      </p:sp>
      <p:sp>
        <p:nvSpPr>
          <p:cNvPr id="7" name="Title 13">
            <a:extLst>
              <a:ext uri="{FF2B5EF4-FFF2-40B4-BE49-F238E27FC236}">
                <a16:creationId xmlns:a16="http://schemas.microsoft.com/office/drawing/2014/main" id="{5B615F0B-D4AB-69E0-609D-92E2945480C8}"/>
              </a:ext>
            </a:extLst>
          </p:cNvPr>
          <p:cNvSpPr>
            <a:spLocks noGrp="1"/>
          </p:cNvSpPr>
          <p:nvPr>
            <p:ph type="title"/>
          </p:nvPr>
        </p:nvSpPr>
        <p:spPr>
          <a:xfrm>
            <a:off x="803188" y="1236572"/>
            <a:ext cx="6465517" cy="3519882"/>
          </a:xfrm>
        </p:spPr>
        <p:txBody>
          <a:bodyPr anchor="b">
            <a:normAutofit/>
          </a:bodyPr>
          <a:lstStyle>
            <a:lvl1pPr marL="0" indent="0">
              <a:buFont typeface="+mj-lt"/>
              <a:buNone/>
              <a:defRPr sz="5400">
                <a:solidFill>
                  <a:schemeClr val="bg1"/>
                </a:solidFill>
              </a:defRPr>
            </a:lvl1pPr>
          </a:lstStyle>
          <a:p>
            <a:r>
              <a:rPr lang="en-US" dirty="0"/>
              <a:t>Click to edit Master title style</a:t>
            </a:r>
          </a:p>
        </p:txBody>
      </p:sp>
      <p:sp>
        <p:nvSpPr>
          <p:cNvPr id="9" name="Text Placeholder 3">
            <a:extLst>
              <a:ext uri="{FF2B5EF4-FFF2-40B4-BE49-F238E27FC236}">
                <a16:creationId xmlns:a16="http://schemas.microsoft.com/office/drawing/2014/main" id="{81797806-8C78-1864-C05A-4FD543F44E7C}"/>
              </a:ext>
            </a:extLst>
          </p:cNvPr>
          <p:cNvSpPr>
            <a:spLocks noGrp="1"/>
          </p:cNvSpPr>
          <p:nvPr>
            <p:ph type="body" sz="quarter" idx="13"/>
          </p:nvPr>
        </p:nvSpPr>
        <p:spPr>
          <a:xfrm>
            <a:off x="803275" y="5029200"/>
            <a:ext cx="6465430" cy="1112838"/>
          </a:xfrm>
        </p:spPr>
        <p:txBody>
          <a:bodyPr/>
          <a:lstStyle>
            <a:lvl1pPr marL="0" indent="0">
              <a:buFont typeface="+mj-lt"/>
              <a:buNone/>
              <a:defRPr>
                <a:solidFill>
                  <a:schemeClr val="bg1"/>
                </a:solidFill>
              </a:defRPr>
            </a:lvl1pPr>
            <a:lvl2pPr marL="457200" indent="0">
              <a:buNone/>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pic>
        <p:nvPicPr>
          <p:cNvPr id="8" name="Picture 7">
            <a:extLst>
              <a:ext uri="{FF2B5EF4-FFF2-40B4-BE49-F238E27FC236}">
                <a16:creationId xmlns:a16="http://schemas.microsoft.com/office/drawing/2014/main" id="{9C6FCD98-7BE2-B1EE-D157-B5DE2435B6A6}"/>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2274031501"/>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preserve="1" userDrawn="1">
  <p:cSld name="31_Title Slid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CBFA2FB-DA5E-D3F8-BF63-7045F48166E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2" y="-19241"/>
            <a:ext cx="12192001" cy="6877241"/>
          </a:xfrm>
          <a:prstGeom prst="rect">
            <a:avLst/>
          </a:prstGeom>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2" y="0"/>
            <a:ext cx="12192000"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 name="Google Shape;55;p13">
            <a:extLst>
              <a:ext uri="{FF2B5EF4-FFF2-40B4-BE49-F238E27FC236}">
                <a16:creationId xmlns:a16="http://schemas.microsoft.com/office/drawing/2014/main" id="{2D2F5E17-6D10-0A2B-4746-3B642B52135A}"/>
              </a:ext>
            </a:extLst>
          </p:cNvPr>
          <p:cNvSpPr/>
          <p:nvPr userDrawn="1"/>
        </p:nvSpPr>
        <p:spPr>
          <a:xfrm>
            <a:off x="-3" y="0"/>
            <a:ext cx="7710410"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788912" cy="344737"/>
          </a:xfrm>
        </p:spPr>
        <p:txBody>
          <a:bodyPr>
            <a:normAutofit/>
          </a:bodyPr>
          <a:lstStyle>
            <a:lvl1pPr>
              <a:defRPr sz="2000">
                <a:solidFill>
                  <a:schemeClr val="bg1"/>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434380" cy="3927158"/>
          </a:xfrm>
        </p:spPr>
        <p:txBody>
          <a:bodyPr>
            <a:normAutofit/>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434380" cy="462013"/>
          </a:xfrm>
        </p:spPr>
        <p:txBody>
          <a:bodyPr>
            <a:normAutofit/>
          </a:bodyPr>
          <a:lstStyle>
            <a:lvl1pPr marL="0" indent="0">
              <a:buNone/>
              <a:defRPr sz="2400" b="1" i="0">
                <a:solidFill>
                  <a:schemeClr val="bg1"/>
                </a:solidFill>
                <a:latin typeface="Montserrat SemiBold" pitchFamily="2" charset="77"/>
              </a:defRPr>
            </a:lvl1pPr>
          </a:lstStyle>
          <a:p>
            <a:pPr lvl="0"/>
            <a:r>
              <a:rPr lang="en-US" dirty="0"/>
              <a:t>Click to edit Master text styles</a:t>
            </a:r>
          </a:p>
        </p:txBody>
      </p:sp>
      <p:sp>
        <p:nvSpPr>
          <p:cNvPr id="7" name="Slide Number Placeholder 5">
            <a:extLst>
              <a:ext uri="{FF2B5EF4-FFF2-40B4-BE49-F238E27FC236}">
                <a16:creationId xmlns:a16="http://schemas.microsoft.com/office/drawing/2014/main" id="{F1A91C2D-3450-577B-F855-8650AF37A1A2}"/>
              </a:ext>
            </a:extLst>
          </p:cNvPr>
          <p:cNvSpPr>
            <a:spLocks noGrp="1"/>
          </p:cNvSpPr>
          <p:nvPr>
            <p:ph type="sldNum" sz="quarter" idx="12"/>
          </p:nvPr>
        </p:nvSpPr>
        <p:spPr>
          <a:xfrm>
            <a:off x="368793" y="6365726"/>
            <a:ext cx="481614" cy="365125"/>
          </a:xfrm>
          <a:noFill/>
        </p:spPr>
        <p:txBody>
          <a:bodyPr/>
          <a:lstStyle>
            <a:lvl1pPr>
              <a:defRPr sz="1000" b="0" i="0">
                <a:solidFill>
                  <a:schemeClr val="bg1"/>
                </a:solidFill>
                <a:latin typeface="Montserrat Medium" pitchFamily="2" charset="77"/>
              </a:defRPr>
            </a:lvl1pPr>
          </a:lstStyle>
          <a:p>
            <a:pPr algn="l"/>
            <a:fld id="{1AF6F2DA-B01E-0F4A-9C3D-CC5E8B20FA62}" type="slidenum">
              <a:rPr lang="en-US" smtClean="0"/>
              <a:pPr algn="l"/>
              <a:t>‹#›</a:t>
            </a:fld>
            <a:endParaRPr lang="en-US" dirty="0"/>
          </a:p>
        </p:txBody>
      </p:sp>
      <p:pic>
        <p:nvPicPr>
          <p:cNvPr id="9" name="Picture 8">
            <a:extLst>
              <a:ext uri="{FF2B5EF4-FFF2-40B4-BE49-F238E27FC236}">
                <a16:creationId xmlns:a16="http://schemas.microsoft.com/office/drawing/2014/main" id="{2DCF438C-290B-7F9E-E0DB-6F9B858BD0EC}"/>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3624073709"/>
      </p:ext>
    </p:extLst>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preserve="1" userDrawn="1">
  <p:cSld name="24_Title Slide">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grpSp>
        <p:nvGrpSpPr>
          <p:cNvPr id="7" name="Group 6">
            <a:extLst>
              <a:ext uri="{FF2B5EF4-FFF2-40B4-BE49-F238E27FC236}">
                <a16:creationId xmlns:a16="http://schemas.microsoft.com/office/drawing/2014/main" id="{CED6B2FE-01F0-D031-A25D-AE8A8A41441F}"/>
              </a:ext>
            </a:extLst>
          </p:cNvPr>
          <p:cNvGrpSpPr/>
          <p:nvPr userDrawn="1"/>
        </p:nvGrpSpPr>
        <p:grpSpPr>
          <a:xfrm>
            <a:off x="7702087" y="0"/>
            <a:ext cx="4489913" cy="6864955"/>
            <a:chOff x="7702087" y="0"/>
            <a:chExt cx="4489913" cy="6864955"/>
          </a:xfrm>
        </p:grpSpPr>
        <p:pic>
          <p:nvPicPr>
            <p:cNvPr id="2" name="Google Shape;54;p13">
              <a:extLst>
                <a:ext uri="{FF2B5EF4-FFF2-40B4-BE49-F238E27FC236}">
                  <a16:creationId xmlns:a16="http://schemas.microsoft.com/office/drawing/2014/main" id="{8E298BD6-02F9-416A-BFDB-A9A8394EC78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7702087" y="0"/>
              <a:ext cx="4489913" cy="6858000"/>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Slide Number Placeholder 5">
            <a:extLst>
              <a:ext uri="{FF2B5EF4-FFF2-40B4-BE49-F238E27FC236}">
                <a16:creationId xmlns:a16="http://schemas.microsoft.com/office/drawing/2014/main" id="{BD8CD98B-1151-0A20-2E4F-1195300BD409}"/>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pic>
        <p:nvPicPr>
          <p:cNvPr id="8" name="Picture 7">
            <a:extLst>
              <a:ext uri="{FF2B5EF4-FFF2-40B4-BE49-F238E27FC236}">
                <a16:creationId xmlns:a16="http://schemas.microsoft.com/office/drawing/2014/main" id="{E683906E-860A-BF5A-7130-776454E5696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2345908963"/>
      </p:ext>
    </p:extLst>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preserve="1" userDrawn="1">
  <p:cSld name="25_Title Slide">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grpSp>
        <p:nvGrpSpPr>
          <p:cNvPr id="7" name="Group 6">
            <a:extLst>
              <a:ext uri="{FF2B5EF4-FFF2-40B4-BE49-F238E27FC236}">
                <a16:creationId xmlns:a16="http://schemas.microsoft.com/office/drawing/2014/main" id="{CED6B2FE-01F0-D031-A25D-AE8A8A41441F}"/>
              </a:ext>
            </a:extLst>
          </p:cNvPr>
          <p:cNvGrpSpPr/>
          <p:nvPr userDrawn="1"/>
        </p:nvGrpSpPr>
        <p:grpSpPr>
          <a:xfrm flipH="1">
            <a:off x="0" y="0"/>
            <a:ext cx="4489913" cy="6864955"/>
            <a:chOff x="7702087" y="0"/>
            <a:chExt cx="4489913" cy="6864955"/>
          </a:xfrm>
        </p:grpSpPr>
        <p:pic>
          <p:nvPicPr>
            <p:cNvPr id="2" name="Google Shape;54;p13">
              <a:extLst>
                <a:ext uri="{FF2B5EF4-FFF2-40B4-BE49-F238E27FC236}">
                  <a16:creationId xmlns:a16="http://schemas.microsoft.com/office/drawing/2014/main" id="{8E298BD6-02F9-416A-BFDB-A9A8394EC78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7702087" y="0"/>
              <a:ext cx="4489913" cy="6858000"/>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sp>
        <p:nvSpPr>
          <p:cNvPr id="8" name="Google Shape;122;p18">
            <a:extLst>
              <a:ext uri="{FF2B5EF4-FFF2-40B4-BE49-F238E27FC236}">
                <a16:creationId xmlns:a16="http://schemas.microsoft.com/office/drawing/2014/main" id="{25048A7C-FDC2-FDD3-0F23-32D99873E1B6}"/>
              </a:ext>
            </a:extLst>
          </p:cNvPr>
          <p:cNvSpPr/>
          <p:nvPr userDrawn="1"/>
        </p:nvSpPr>
        <p:spPr>
          <a:xfrm>
            <a:off x="74" y="-9728"/>
            <a:ext cx="4489839" cy="644893"/>
          </a:xfrm>
          <a:prstGeom prst="rect">
            <a:avLst/>
          </a:prstGeom>
          <a:solidFill>
            <a:srgbClr val="0C70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90" y="150075"/>
            <a:ext cx="4225024" cy="344737"/>
          </a:xfrm>
        </p:spPr>
        <p:txBody>
          <a:bodyPr>
            <a:normAutofit/>
          </a:bodyPr>
          <a:lstStyle>
            <a:lvl1pPr>
              <a:defRPr sz="1400">
                <a:solidFill>
                  <a:schemeClr val="bg1"/>
                </a:solidFill>
              </a:defRPr>
            </a:lvl1pPr>
          </a:lstStyle>
          <a:p>
            <a:r>
              <a:rPr lang="en-US" dirty="0"/>
              <a:t>Click to edit Master title style</a:t>
            </a:r>
          </a:p>
        </p:txBody>
      </p:sp>
      <p:pic>
        <p:nvPicPr>
          <p:cNvPr id="3" name="Picture 2">
            <a:extLst>
              <a:ext uri="{FF2B5EF4-FFF2-40B4-BE49-F238E27FC236}">
                <a16:creationId xmlns:a16="http://schemas.microsoft.com/office/drawing/2014/main" id="{E8044A28-B060-7365-2669-25F25138BD2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36125" y="3669246"/>
            <a:ext cx="2268052" cy="2972186"/>
          </a:xfrm>
          <a:prstGeom prst="rect">
            <a:avLst/>
          </a:prstGeom>
        </p:spPr>
      </p:pic>
    </p:spTree>
    <p:extLst>
      <p:ext uri="{BB962C8B-B14F-4D97-AF65-F5344CB8AC3E}">
        <p14:creationId xmlns:p14="http://schemas.microsoft.com/office/powerpoint/2010/main" val="309896143"/>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preserve="1" userDrawn="1">
  <p:cSld name="39_Title Slide">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grpSp>
        <p:nvGrpSpPr>
          <p:cNvPr id="7" name="Group 6">
            <a:extLst>
              <a:ext uri="{FF2B5EF4-FFF2-40B4-BE49-F238E27FC236}">
                <a16:creationId xmlns:a16="http://schemas.microsoft.com/office/drawing/2014/main" id="{CED6B2FE-01F0-D031-A25D-AE8A8A41441F}"/>
              </a:ext>
            </a:extLst>
          </p:cNvPr>
          <p:cNvGrpSpPr/>
          <p:nvPr userDrawn="1"/>
        </p:nvGrpSpPr>
        <p:grpSpPr>
          <a:xfrm flipH="1">
            <a:off x="0" y="0"/>
            <a:ext cx="4489913" cy="6864955"/>
            <a:chOff x="7702087" y="0"/>
            <a:chExt cx="4489913" cy="6864955"/>
          </a:xfrm>
        </p:grpSpPr>
        <p:pic>
          <p:nvPicPr>
            <p:cNvPr id="2" name="Google Shape;54;p13">
              <a:extLst>
                <a:ext uri="{FF2B5EF4-FFF2-40B4-BE49-F238E27FC236}">
                  <a16:creationId xmlns:a16="http://schemas.microsoft.com/office/drawing/2014/main" id="{8E298BD6-02F9-416A-BFDB-A9A8394EC78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7702087" y="0"/>
              <a:ext cx="4489913" cy="6858000"/>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dirty="0"/>
          </a:p>
        </p:txBody>
      </p:sp>
      <p:pic>
        <p:nvPicPr>
          <p:cNvPr id="8" name="Picture 7">
            <a:extLst>
              <a:ext uri="{FF2B5EF4-FFF2-40B4-BE49-F238E27FC236}">
                <a16:creationId xmlns:a16="http://schemas.microsoft.com/office/drawing/2014/main" id="{5E143203-395C-84E1-586A-80047C8F96F5}"/>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36125" y="3669246"/>
            <a:ext cx="2268052" cy="2972186"/>
          </a:xfrm>
          <a:prstGeom prst="rect">
            <a:avLst/>
          </a:prstGeom>
        </p:spPr>
      </p:pic>
    </p:spTree>
    <p:extLst>
      <p:ext uri="{BB962C8B-B14F-4D97-AF65-F5344CB8AC3E}">
        <p14:creationId xmlns:p14="http://schemas.microsoft.com/office/powerpoint/2010/main" val="3829215436"/>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preserve="1" userDrawn="1">
  <p:cSld name="32_Title Slide">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grpSp>
        <p:nvGrpSpPr>
          <p:cNvPr id="13" name="Group 12">
            <a:extLst>
              <a:ext uri="{FF2B5EF4-FFF2-40B4-BE49-F238E27FC236}">
                <a16:creationId xmlns:a16="http://schemas.microsoft.com/office/drawing/2014/main" id="{2D8BA504-6F85-1486-1275-75C693D8FEEE}"/>
              </a:ext>
            </a:extLst>
          </p:cNvPr>
          <p:cNvGrpSpPr/>
          <p:nvPr userDrawn="1"/>
        </p:nvGrpSpPr>
        <p:grpSpPr>
          <a:xfrm>
            <a:off x="7702086" y="6955"/>
            <a:ext cx="4489914" cy="6877241"/>
            <a:chOff x="7702086" y="6955"/>
            <a:chExt cx="4489914" cy="6877241"/>
          </a:xfrm>
        </p:grpSpPr>
        <p:pic>
          <p:nvPicPr>
            <p:cNvPr id="10" name="Google Shape;110;p17">
              <a:extLst>
                <a:ext uri="{FF2B5EF4-FFF2-40B4-BE49-F238E27FC236}">
                  <a16:creationId xmlns:a16="http://schemas.microsoft.com/office/drawing/2014/main" id="{4F3A0320-5EBF-37FC-C143-CC77F0099CE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t="-86"/>
            <a:stretch/>
          </p:blipFill>
          <p:spPr>
            <a:xfrm>
              <a:off x="7702086" y="6955"/>
              <a:ext cx="4489914" cy="6851045"/>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77241"/>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2" name="Slide Number Placeholder 5">
            <a:extLst>
              <a:ext uri="{FF2B5EF4-FFF2-40B4-BE49-F238E27FC236}">
                <a16:creationId xmlns:a16="http://schemas.microsoft.com/office/drawing/2014/main" id="{E72DD422-8FB9-3004-C384-3B64C2426947}"/>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pic>
        <p:nvPicPr>
          <p:cNvPr id="15" name="Picture 14">
            <a:extLst>
              <a:ext uri="{FF2B5EF4-FFF2-40B4-BE49-F238E27FC236}">
                <a16:creationId xmlns:a16="http://schemas.microsoft.com/office/drawing/2014/main" id="{A3A9A986-0594-47DB-DFC5-45074910083F}"/>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3780734666"/>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preserve="1" userDrawn="1">
  <p:cSld name="33_Title Slide">
    <p:spTree>
      <p:nvGrpSpPr>
        <p:cNvPr id="1" name=""/>
        <p:cNvGrpSpPr/>
        <p:nvPr/>
      </p:nvGrpSpPr>
      <p:grpSpPr>
        <a:xfrm>
          <a:off x="0" y="0"/>
          <a:ext cx="0" cy="0"/>
          <a:chOff x="0" y="0"/>
          <a:chExt cx="0" cy="0"/>
        </a:xfrm>
      </p:grpSpPr>
      <p:pic>
        <p:nvPicPr>
          <p:cNvPr id="12" name="Google Shape;110;p17">
            <a:extLst>
              <a:ext uri="{FF2B5EF4-FFF2-40B4-BE49-F238E27FC236}">
                <a16:creationId xmlns:a16="http://schemas.microsoft.com/office/drawing/2014/main" id="{CBEFC340-1869-22CB-5A5C-537D113451C4}"/>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t="-86"/>
          <a:stretch/>
        </p:blipFill>
        <p:spPr>
          <a:xfrm>
            <a:off x="0" y="0"/>
            <a:ext cx="4489914" cy="6858000"/>
          </a:xfrm>
          <a:prstGeom prst="rect">
            <a:avLst/>
          </a:prstGeom>
          <a:noFill/>
          <a:ln>
            <a:noFill/>
          </a:ln>
        </p:spPr>
      </p:pic>
      <p:sp>
        <p:nvSpPr>
          <p:cNvPr id="13" name="Google Shape;55;p13">
            <a:extLst>
              <a:ext uri="{FF2B5EF4-FFF2-40B4-BE49-F238E27FC236}">
                <a16:creationId xmlns:a16="http://schemas.microsoft.com/office/drawing/2014/main" id="{63E12DBC-28B4-3EF4-ADA0-11BC3AF35513}"/>
              </a:ext>
            </a:extLst>
          </p:cNvPr>
          <p:cNvSpPr/>
          <p:nvPr userDrawn="1"/>
        </p:nvSpPr>
        <p:spPr>
          <a:xfrm>
            <a:off x="1" y="-26196"/>
            <a:ext cx="4489913" cy="6877241"/>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sp>
        <p:nvSpPr>
          <p:cNvPr id="2" name="Google Shape;55;p13">
            <a:extLst>
              <a:ext uri="{FF2B5EF4-FFF2-40B4-BE49-F238E27FC236}">
                <a16:creationId xmlns:a16="http://schemas.microsoft.com/office/drawing/2014/main" id="{9016284E-F24B-4F6C-240A-940074AB1DFA}"/>
              </a:ext>
            </a:extLst>
          </p:cNvPr>
          <p:cNvSpPr/>
          <p:nvPr userDrawn="1"/>
        </p:nvSpPr>
        <p:spPr>
          <a:xfrm>
            <a:off x="1" y="6955"/>
            <a:ext cx="4489913" cy="716485"/>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90" y="150075"/>
            <a:ext cx="4225024" cy="344737"/>
          </a:xfrm>
        </p:spPr>
        <p:txBody>
          <a:bodyPr>
            <a:normAutofit/>
          </a:bodyPr>
          <a:lstStyle>
            <a:lvl1pPr>
              <a:defRPr sz="1400">
                <a:solidFill>
                  <a:schemeClr val="bg1"/>
                </a:solidFill>
              </a:defRPr>
            </a:lvl1pPr>
          </a:lstStyle>
          <a:p>
            <a:r>
              <a:rPr lang="en-US" dirty="0"/>
              <a:t>Click to edit Master title style</a:t>
            </a:r>
          </a:p>
        </p:txBody>
      </p:sp>
      <p:pic>
        <p:nvPicPr>
          <p:cNvPr id="5" name="Picture 4">
            <a:extLst>
              <a:ext uri="{FF2B5EF4-FFF2-40B4-BE49-F238E27FC236}">
                <a16:creationId xmlns:a16="http://schemas.microsoft.com/office/drawing/2014/main" id="{700B3CBA-7DF0-1F49-FCA7-87BFD070EF2E}"/>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36125" y="3669246"/>
            <a:ext cx="2268052" cy="2972186"/>
          </a:xfrm>
          <a:prstGeom prst="rect">
            <a:avLst/>
          </a:prstGeom>
        </p:spPr>
      </p:pic>
    </p:spTree>
    <p:extLst>
      <p:ext uri="{BB962C8B-B14F-4D97-AF65-F5344CB8AC3E}">
        <p14:creationId xmlns:p14="http://schemas.microsoft.com/office/powerpoint/2010/main" val="668476644"/>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preserve="1" userDrawn="1">
  <p:cSld name="38_Title Slide">
    <p:spTree>
      <p:nvGrpSpPr>
        <p:cNvPr id="1" name=""/>
        <p:cNvGrpSpPr/>
        <p:nvPr/>
      </p:nvGrpSpPr>
      <p:grpSpPr>
        <a:xfrm>
          <a:off x="0" y="0"/>
          <a:ext cx="0" cy="0"/>
          <a:chOff x="0" y="0"/>
          <a:chExt cx="0" cy="0"/>
        </a:xfrm>
      </p:grpSpPr>
      <p:pic>
        <p:nvPicPr>
          <p:cNvPr id="12" name="Google Shape;110;p17">
            <a:extLst>
              <a:ext uri="{FF2B5EF4-FFF2-40B4-BE49-F238E27FC236}">
                <a16:creationId xmlns:a16="http://schemas.microsoft.com/office/drawing/2014/main" id="{CBEFC340-1869-22CB-5A5C-537D113451C4}"/>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t="-86"/>
          <a:stretch/>
        </p:blipFill>
        <p:spPr>
          <a:xfrm>
            <a:off x="0" y="0"/>
            <a:ext cx="4489914" cy="6858000"/>
          </a:xfrm>
          <a:prstGeom prst="rect">
            <a:avLst/>
          </a:prstGeom>
          <a:noFill/>
          <a:ln>
            <a:noFill/>
          </a:ln>
        </p:spPr>
      </p:pic>
      <p:sp>
        <p:nvSpPr>
          <p:cNvPr id="13" name="Google Shape;55;p13">
            <a:extLst>
              <a:ext uri="{FF2B5EF4-FFF2-40B4-BE49-F238E27FC236}">
                <a16:creationId xmlns:a16="http://schemas.microsoft.com/office/drawing/2014/main" id="{63E12DBC-28B4-3EF4-ADA0-11BC3AF35513}"/>
              </a:ext>
            </a:extLst>
          </p:cNvPr>
          <p:cNvSpPr/>
          <p:nvPr userDrawn="1"/>
        </p:nvSpPr>
        <p:spPr>
          <a:xfrm>
            <a:off x="1" y="-26196"/>
            <a:ext cx="4489913" cy="6877241"/>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pic>
        <p:nvPicPr>
          <p:cNvPr id="2" name="Picture 1">
            <a:extLst>
              <a:ext uri="{FF2B5EF4-FFF2-40B4-BE49-F238E27FC236}">
                <a16:creationId xmlns:a16="http://schemas.microsoft.com/office/drawing/2014/main" id="{40060C38-952F-0BC0-1800-3A8FF322B239}"/>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36125" y="3669246"/>
            <a:ext cx="2268052" cy="2972186"/>
          </a:xfrm>
          <a:prstGeom prst="rect">
            <a:avLst/>
          </a:prstGeom>
        </p:spPr>
      </p:pic>
    </p:spTree>
    <p:extLst>
      <p:ext uri="{BB962C8B-B14F-4D97-AF65-F5344CB8AC3E}">
        <p14:creationId xmlns:p14="http://schemas.microsoft.com/office/powerpoint/2010/main" val="1504448072"/>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0C70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a:t>Click to edit Master title style</a:t>
            </a:r>
          </a:p>
        </p:txBody>
      </p:sp>
      <p:pic>
        <p:nvPicPr>
          <p:cNvPr id="4" name="Picture 3">
            <a:extLst>
              <a:ext uri="{FF2B5EF4-FFF2-40B4-BE49-F238E27FC236}">
                <a16:creationId xmlns:a16="http://schemas.microsoft.com/office/drawing/2014/main" id="{DA06DEF9-15AC-2754-8B08-68F485C2AAFF}"/>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3086693735"/>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0C70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836613" y="2011680"/>
            <a:ext cx="10501312"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836613" y="1092416"/>
            <a:ext cx="10501312"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8" name="Picture 7">
            <a:extLst>
              <a:ext uri="{FF2B5EF4-FFF2-40B4-BE49-F238E27FC236}">
                <a16:creationId xmlns:a16="http://schemas.microsoft.com/office/drawing/2014/main" id="{6E921691-DC0A-4074-83D3-A6A8D5F4DDE6}"/>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1100351058"/>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0C70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458552" y="2011680"/>
            <a:ext cx="5468560"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458552"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3" name="Picture 2">
            <a:extLst>
              <a:ext uri="{FF2B5EF4-FFF2-40B4-BE49-F238E27FC236}">
                <a16:creationId xmlns:a16="http://schemas.microsoft.com/office/drawing/2014/main" id="{97D76386-160C-679C-19D3-F5C464EDB7D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2956692462"/>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0C70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375386" y="2011680"/>
            <a:ext cx="5468560"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375386"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3" name="Picture 2">
            <a:extLst>
              <a:ext uri="{FF2B5EF4-FFF2-40B4-BE49-F238E27FC236}">
                <a16:creationId xmlns:a16="http://schemas.microsoft.com/office/drawing/2014/main" id="{FEEFC862-62B9-6577-AC99-24F6034C14A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2697121179"/>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6" y="-9728"/>
            <a:ext cx="6095924" cy="6867728"/>
          </a:xfrm>
          <a:prstGeom prst="rect">
            <a:avLst/>
          </a:prstGeom>
          <a:solidFill>
            <a:srgbClr val="0C70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chemeClr val="bg1"/>
              </a:solidFill>
            </a:endParaRP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375386" y="2011680"/>
            <a:ext cx="5468560" cy="3927158"/>
          </a:xfrm>
        </p:spPr>
        <p:txBody>
          <a:bodyPr>
            <a:normAutofit/>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375386" y="1092416"/>
            <a:ext cx="5468560" cy="462013"/>
          </a:xfrm>
        </p:spPr>
        <p:txBody>
          <a:bodyPr>
            <a:normAutofit/>
          </a:bodyPr>
          <a:lstStyle>
            <a:lvl1pPr marL="0" indent="0">
              <a:buNone/>
              <a:defRPr sz="2400" b="1" i="0">
                <a:solidFill>
                  <a:schemeClr val="bg1"/>
                </a:solidFill>
                <a:latin typeface="Montserrat SemiBold" pitchFamily="2" charset="77"/>
              </a:defRPr>
            </a:lvl1pPr>
          </a:lstStyle>
          <a:p>
            <a:pPr lvl="0"/>
            <a:r>
              <a:rPr lang="en-US" dirty="0"/>
              <a:t>Click to edit Master text styles</a:t>
            </a:r>
          </a:p>
        </p:txBody>
      </p:sp>
      <p:sp>
        <p:nvSpPr>
          <p:cNvPr id="3" name="Text Placeholder 3">
            <a:extLst>
              <a:ext uri="{FF2B5EF4-FFF2-40B4-BE49-F238E27FC236}">
                <a16:creationId xmlns:a16="http://schemas.microsoft.com/office/drawing/2014/main" id="{0DE1D078-3D0A-670A-0490-71FD30945BF2}"/>
              </a:ext>
            </a:extLst>
          </p:cNvPr>
          <p:cNvSpPr>
            <a:spLocks noGrp="1"/>
          </p:cNvSpPr>
          <p:nvPr>
            <p:ph type="body" sz="quarter" idx="15"/>
          </p:nvPr>
        </p:nvSpPr>
        <p:spPr>
          <a:xfrm>
            <a:off x="6448927" y="2011680"/>
            <a:ext cx="5468560"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a:extLst>
              <a:ext uri="{FF2B5EF4-FFF2-40B4-BE49-F238E27FC236}">
                <a16:creationId xmlns:a16="http://schemas.microsoft.com/office/drawing/2014/main" id="{7B8335FE-1BC1-E981-F047-4A7E35239174}"/>
              </a:ext>
            </a:extLst>
          </p:cNvPr>
          <p:cNvSpPr>
            <a:spLocks noGrp="1"/>
          </p:cNvSpPr>
          <p:nvPr>
            <p:ph type="body" sz="quarter" idx="16"/>
          </p:nvPr>
        </p:nvSpPr>
        <p:spPr>
          <a:xfrm>
            <a:off x="6448927"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8" name="Title 13">
            <a:extLst>
              <a:ext uri="{FF2B5EF4-FFF2-40B4-BE49-F238E27FC236}">
                <a16:creationId xmlns:a16="http://schemas.microsoft.com/office/drawing/2014/main" id="{5248D51F-FE71-3703-B796-1487E8782086}"/>
              </a:ext>
            </a:extLst>
          </p:cNvPr>
          <p:cNvSpPr>
            <a:spLocks noGrp="1"/>
          </p:cNvSpPr>
          <p:nvPr>
            <p:ph type="title"/>
          </p:nvPr>
        </p:nvSpPr>
        <p:spPr>
          <a:xfrm>
            <a:off x="264888" y="150075"/>
            <a:ext cx="5673899" cy="344737"/>
          </a:xfrm>
        </p:spPr>
        <p:txBody>
          <a:bodyPr>
            <a:normAutofit/>
          </a:bodyPr>
          <a:lstStyle>
            <a:lvl1pPr>
              <a:defRPr sz="2000">
                <a:solidFill>
                  <a:schemeClr val="bg1"/>
                </a:solidFill>
              </a:defRPr>
            </a:lvl1pPr>
          </a:lstStyle>
          <a:p>
            <a:r>
              <a:rPr lang="en-US" dirty="0"/>
              <a:t>Click to edit Master title style</a:t>
            </a:r>
          </a:p>
        </p:txBody>
      </p:sp>
      <p:pic>
        <p:nvPicPr>
          <p:cNvPr id="9" name="Picture 8">
            <a:extLst>
              <a:ext uri="{FF2B5EF4-FFF2-40B4-BE49-F238E27FC236}">
                <a16:creationId xmlns:a16="http://schemas.microsoft.com/office/drawing/2014/main" id="{71F6740E-1467-4AB2-3F6A-8785AD9C0E11}"/>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548261" y="68406"/>
            <a:ext cx="2378850" cy="942837"/>
          </a:xfrm>
          <a:prstGeom prst="rect">
            <a:avLst/>
          </a:prstGeom>
        </p:spPr>
      </p:pic>
    </p:spTree>
    <p:extLst>
      <p:ext uri="{BB962C8B-B14F-4D97-AF65-F5344CB8AC3E}">
        <p14:creationId xmlns:p14="http://schemas.microsoft.com/office/powerpoint/2010/main" val="1375256817"/>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7" name="Google Shape;122;p18">
            <a:extLst>
              <a:ext uri="{FF2B5EF4-FFF2-40B4-BE49-F238E27FC236}">
                <a16:creationId xmlns:a16="http://schemas.microsoft.com/office/drawing/2014/main" id="{34EEEDD2-A258-2F1F-176D-5B993090DBDF}"/>
              </a:ext>
            </a:extLst>
          </p:cNvPr>
          <p:cNvSpPr/>
          <p:nvPr userDrawn="1"/>
        </p:nvSpPr>
        <p:spPr>
          <a:xfrm flipH="1">
            <a:off x="6096000" y="-9728"/>
            <a:ext cx="6096000" cy="6867728"/>
          </a:xfrm>
          <a:prstGeom prst="rect">
            <a:avLst/>
          </a:prstGeom>
          <a:solidFill>
            <a:srgbClr val="0C70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chemeClr val="bg1"/>
              </a:solidFill>
            </a:endParaRP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375386" y="2011680"/>
            <a:ext cx="5468560" cy="3927158"/>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375386"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3" name="Text Placeholder 3">
            <a:extLst>
              <a:ext uri="{FF2B5EF4-FFF2-40B4-BE49-F238E27FC236}">
                <a16:creationId xmlns:a16="http://schemas.microsoft.com/office/drawing/2014/main" id="{0DE1D078-3D0A-670A-0490-71FD30945BF2}"/>
              </a:ext>
            </a:extLst>
          </p:cNvPr>
          <p:cNvSpPr>
            <a:spLocks noGrp="1"/>
          </p:cNvSpPr>
          <p:nvPr>
            <p:ph type="body" sz="quarter" idx="15"/>
          </p:nvPr>
        </p:nvSpPr>
        <p:spPr>
          <a:xfrm>
            <a:off x="6448927" y="2011680"/>
            <a:ext cx="5468560" cy="3927158"/>
          </a:xfrm>
        </p:spPr>
        <p:txBody>
          <a:bodyPr>
            <a:normAutofit/>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a:extLst>
              <a:ext uri="{FF2B5EF4-FFF2-40B4-BE49-F238E27FC236}">
                <a16:creationId xmlns:a16="http://schemas.microsoft.com/office/drawing/2014/main" id="{7B8335FE-1BC1-E981-F047-4A7E35239174}"/>
              </a:ext>
            </a:extLst>
          </p:cNvPr>
          <p:cNvSpPr>
            <a:spLocks noGrp="1"/>
          </p:cNvSpPr>
          <p:nvPr>
            <p:ph type="body" sz="quarter" idx="16"/>
          </p:nvPr>
        </p:nvSpPr>
        <p:spPr>
          <a:xfrm>
            <a:off x="6448927" y="1092416"/>
            <a:ext cx="5468560" cy="462013"/>
          </a:xfrm>
        </p:spPr>
        <p:txBody>
          <a:bodyPr>
            <a:normAutofit/>
          </a:bodyPr>
          <a:lstStyle>
            <a:lvl1pPr marL="0" indent="0">
              <a:buNone/>
              <a:defRPr sz="2400" b="1" i="0">
                <a:solidFill>
                  <a:schemeClr val="bg1"/>
                </a:solidFill>
                <a:latin typeface="Montserrat SemiBold" pitchFamily="2" charset="77"/>
              </a:defRPr>
            </a:lvl1pPr>
          </a:lstStyle>
          <a:p>
            <a:pPr lvl="0"/>
            <a:r>
              <a:rPr lang="en-US" dirty="0"/>
              <a:t>Click to edit Master text styles</a:t>
            </a:r>
          </a:p>
        </p:txBody>
      </p:sp>
      <p:sp>
        <p:nvSpPr>
          <p:cNvPr id="8" name="Title 13">
            <a:extLst>
              <a:ext uri="{FF2B5EF4-FFF2-40B4-BE49-F238E27FC236}">
                <a16:creationId xmlns:a16="http://schemas.microsoft.com/office/drawing/2014/main" id="{5248D51F-FE71-3703-B796-1487E8782086}"/>
              </a:ext>
            </a:extLst>
          </p:cNvPr>
          <p:cNvSpPr>
            <a:spLocks noGrp="1"/>
          </p:cNvSpPr>
          <p:nvPr>
            <p:ph type="title"/>
          </p:nvPr>
        </p:nvSpPr>
        <p:spPr>
          <a:xfrm>
            <a:off x="264888" y="150075"/>
            <a:ext cx="5673899" cy="344737"/>
          </a:xfrm>
        </p:spPr>
        <p:txBody>
          <a:bodyPr>
            <a:normAutofit/>
          </a:bodyPr>
          <a:lstStyle>
            <a:lvl1pPr>
              <a:defRPr sz="2000">
                <a:solidFill>
                  <a:srgbClr val="0C70C8"/>
                </a:solidFill>
              </a:defRPr>
            </a:lvl1pPr>
          </a:lstStyle>
          <a:p>
            <a:r>
              <a:rPr lang="en-US" dirty="0"/>
              <a:t>Click to edit Master title style</a:t>
            </a:r>
          </a:p>
        </p:txBody>
      </p:sp>
      <p:sp>
        <p:nvSpPr>
          <p:cNvPr id="9" name="Slide Number Placeholder 5">
            <a:extLst>
              <a:ext uri="{FF2B5EF4-FFF2-40B4-BE49-F238E27FC236}">
                <a16:creationId xmlns:a16="http://schemas.microsoft.com/office/drawing/2014/main" id="{27E322E5-2DA2-4AB2-3752-83B98FA9DF61}"/>
              </a:ext>
            </a:extLst>
          </p:cNvPr>
          <p:cNvSpPr>
            <a:spLocks noGrp="1"/>
          </p:cNvSpPr>
          <p:nvPr>
            <p:ph type="sldNum" sz="quarter" idx="12"/>
          </p:nvPr>
        </p:nvSpPr>
        <p:spPr>
          <a:xfrm>
            <a:off x="11445498" y="6365726"/>
            <a:ext cx="481614" cy="365125"/>
          </a:xfrm>
          <a:solidFill>
            <a:srgbClr val="0C70C8"/>
          </a:solidFill>
        </p:spPr>
        <p:txBody>
          <a:bodyPr/>
          <a:lstStyle>
            <a:lvl1pPr>
              <a:defRPr sz="1000" b="0" i="0">
                <a:solidFill>
                  <a:schemeClr val="bg1"/>
                </a:solidFill>
                <a:latin typeface="Montserrat Medium" pitchFamily="2" charset="77"/>
              </a:defRPr>
            </a:lvl1pPr>
          </a:lstStyle>
          <a:p>
            <a:fld id="{1AF6F2DA-B01E-0F4A-9C3D-CC5E8B20FA62}" type="slidenum">
              <a:rPr lang="en-US" smtClean="0"/>
              <a:pPr/>
              <a:t>‹#›</a:t>
            </a:fld>
            <a:endParaRPr lang="en-US" dirty="0"/>
          </a:p>
        </p:txBody>
      </p:sp>
      <p:pic>
        <p:nvPicPr>
          <p:cNvPr id="2" name="Picture 1">
            <a:extLst>
              <a:ext uri="{FF2B5EF4-FFF2-40B4-BE49-F238E27FC236}">
                <a16:creationId xmlns:a16="http://schemas.microsoft.com/office/drawing/2014/main" id="{E7E92912-68FA-2A15-954C-242CFB346F0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548265" y="68406"/>
            <a:ext cx="2378848" cy="942836"/>
          </a:xfrm>
          <a:prstGeom prst="rect">
            <a:avLst/>
          </a:prstGeom>
        </p:spPr>
      </p:pic>
    </p:spTree>
    <p:extLst>
      <p:ext uri="{BB962C8B-B14F-4D97-AF65-F5344CB8AC3E}">
        <p14:creationId xmlns:p14="http://schemas.microsoft.com/office/powerpoint/2010/main" val="514210523"/>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preserve="1" userDrawn="1">
  <p:cSld name="8_Title Slide">
    <p:bg>
      <p:bgPr>
        <a:solidFill>
          <a:srgbClr val="020A78"/>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bg1"/>
                </a:solidFill>
              </a:defRPr>
            </a:lvl1pPr>
          </a:lstStyle>
          <a:p>
            <a:fld id="{1AF6F2DA-B01E-0F4A-9C3D-CC5E8B20FA62}" type="slidenum">
              <a:rPr lang="en-US" smtClean="0"/>
              <a:pPr/>
              <a:t>‹#›</a:t>
            </a:fld>
            <a:endParaRPr lang="en-US"/>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803188" y="1236572"/>
            <a:ext cx="8254315" cy="3519882"/>
          </a:xfrm>
        </p:spPr>
        <p:txBody>
          <a:bodyPr anchor="b">
            <a:normAutofit/>
          </a:bodyPr>
          <a:lstStyle>
            <a:lvl1pPr>
              <a:defRPr sz="5400">
                <a:solidFill>
                  <a:schemeClr val="bg1"/>
                </a:solidFill>
              </a:defRPr>
            </a:lvl1pPr>
          </a:lstStyle>
          <a:p>
            <a:r>
              <a:rPr lang="en-US"/>
              <a:t>Click to edit Master title style</a:t>
            </a:r>
          </a:p>
        </p:txBody>
      </p:sp>
      <p:sp>
        <p:nvSpPr>
          <p:cNvPr id="4" name="Text Placeholder 3">
            <a:extLst>
              <a:ext uri="{FF2B5EF4-FFF2-40B4-BE49-F238E27FC236}">
                <a16:creationId xmlns:a16="http://schemas.microsoft.com/office/drawing/2014/main" id="{BB9F71A4-DE80-4132-20FE-D2D4347B9B7A}"/>
              </a:ext>
            </a:extLst>
          </p:cNvPr>
          <p:cNvSpPr>
            <a:spLocks noGrp="1"/>
          </p:cNvSpPr>
          <p:nvPr>
            <p:ph type="body" sz="quarter" idx="13"/>
          </p:nvPr>
        </p:nvSpPr>
        <p:spPr>
          <a:xfrm>
            <a:off x="803275" y="5029200"/>
            <a:ext cx="7723188" cy="1112838"/>
          </a:xfrm>
        </p:spPr>
        <p:txBody>
          <a:bodyPr/>
          <a:lstStyle>
            <a:lvl1pPr marL="0" indent="0">
              <a:buNone/>
              <a:defRPr>
                <a:solidFill>
                  <a:schemeClr val="bg1"/>
                </a:solidFill>
              </a:defRPr>
            </a:lvl1pPr>
            <a:lvl2pPr marL="457200" indent="0">
              <a:buNone/>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pic>
        <p:nvPicPr>
          <p:cNvPr id="2" name="Picture 1">
            <a:extLst>
              <a:ext uri="{FF2B5EF4-FFF2-40B4-BE49-F238E27FC236}">
                <a16:creationId xmlns:a16="http://schemas.microsoft.com/office/drawing/2014/main" id="{C4F4B7FB-97EB-9B3E-7B2F-CBC398F31DE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03185" y="671528"/>
            <a:ext cx="4878743" cy="1933648"/>
          </a:xfrm>
          <a:prstGeom prst="rect">
            <a:avLst/>
          </a:prstGeom>
        </p:spPr>
      </p:pic>
    </p:spTree>
    <p:extLst>
      <p:ext uri="{BB962C8B-B14F-4D97-AF65-F5344CB8AC3E}">
        <p14:creationId xmlns:p14="http://schemas.microsoft.com/office/powerpoint/2010/main" val="844484513"/>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preserve="1" userDrawn="1">
  <p:cSld name="34_Title Slide">
    <p:spTree>
      <p:nvGrpSpPr>
        <p:cNvPr id="1" name=""/>
        <p:cNvGrpSpPr/>
        <p:nvPr/>
      </p:nvGrpSpPr>
      <p:grpSpPr>
        <a:xfrm>
          <a:off x="0" y="0"/>
          <a:ext cx="0" cy="0"/>
          <a:chOff x="0" y="0"/>
          <a:chExt cx="0" cy="0"/>
        </a:xfrm>
      </p:grpSpPr>
      <p:pic>
        <p:nvPicPr>
          <p:cNvPr id="9" name="Google Shape;110;p17">
            <a:extLst>
              <a:ext uri="{FF2B5EF4-FFF2-40B4-BE49-F238E27FC236}">
                <a16:creationId xmlns:a16="http://schemas.microsoft.com/office/drawing/2014/main" id="{3AA49BDB-8D08-537A-3F72-16D78E848985}"/>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0" y="-6955"/>
            <a:ext cx="12192000" cy="6851045"/>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17929" y="0"/>
            <a:ext cx="12192000" cy="6858000"/>
          </a:xfrm>
          <a:prstGeom prst="rect">
            <a:avLst/>
          </a:prstGeom>
          <a:solidFill>
            <a:srgbClr val="020A78">
              <a:alpha val="85031"/>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bg1"/>
                </a:solidFill>
              </a:defRPr>
            </a:lvl1pPr>
          </a:lstStyle>
          <a:p>
            <a:fld id="{1AF6F2DA-B01E-0F4A-9C3D-CC5E8B20FA62}" type="slidenum">
              <a:rPr lang="en-US" smtClean="0"/>
              <a:pPr/>
              <a:t>‹#›</a:t>
            </a:fld>
            <a:endParaRPr lang="en-US"/>
          </a:p>
        </p:txBody>
      </p:sp>
      <p:sp>
        <p:nvSpPr>
          <p:cNvPr id="3" name="Title 13">
            <a:extLst>
              <a:ext uri="{FF2B5EF4-FFF2-40B4-BE49-F238E27FC236}">
                <a16:creationId xmlns:a16="http://schemas.microsoft.com/office/drawing/2014/main" id="{7C568D20-F1DD-D5AA-A1E9-219896E2A0BA}"/>
              </a:ext>
            </a:extLst>
          </p:cNvPr>
          <p:cNvSpPr>
            <a:spLocks noGrp="1"/>
          </p:cNvSpPr>
          <p:nvPr>
            <p:ph type="title"/>
          </p:nvPr>
        </p:nvSpPr>
        <p:spPr>
          <a:xfrm>
            <a:off x="803188" y="1236572"/>
            <a:ext cx="8254315" cy="3519882"/>
          </a:xfrm>
        </p:spPr>
        <p:txBody>
          <a:bodyPr anchor="b">
            <a:normAutofit/>
          </a:bodyPr>
          <a:lstStyle>
            <a:lvl1pPr>
              <a:defRPr sz="5400">
                <a:solidFill>
                  <a:schemeClr val="bg1"/>
                </a:solidFill>
              </a:defRPr>
            </a:lvl1pPr>
          </a:lstStyle>
          <a:p>
            <a:r>
              <a:rPr lang="en-US"/>
              <a:t>Click to edit Master title style</a:t>
            </a:r>
          </a:p>
        </p:txBody>
      </p:sp>
      <p:sp>
        <p:nvSpPr>
          <p:cNvPr id="10" name="Text Placeholder 3">
            <a:extLst>
              <a:ext uri="{FF2B5EF4-FFF2-40B4-BE49-F238E27FC236}">
                <a16:creationId xmlns:a16="http://schemas.microsoft.com/office/drawing/2014/main" id="{19F3F3DB-71AE-AB47-B734-0142A406C562}"/>
              </a:ext>
            </a:extLst>
          </p:cNvPr>
          <p:cNvSpPr>
            <a:spLocks noGrp="1"/>
          </p:cNvSpPr>
          <p:nvPr>
            <p:ph type="body" sz="quarter" idx="13"/>
          </p:nvPr>
        </p:nvSpPr>
        <p:spPr>
          <a:xfrm>
            <a:off x="803275" y="5029200"/>
            <a:ext cx="7723188" cy="1112838"/>
          </a:xfrm>
        </p:spPr>
        <p:txBody>
          <a:bodyPr/>
          <a:lstStyle>
            <a:lvl1pPr marL="0" indent="0">
              <a:buNone/>
              <a:defRPr>
                <a:solidFill>
                  <a:schemeClr val="bg1"/>
                </a:solidFill>
              </a:defRPr>
            </a:lvl1pPr>
            <a:lvl2pPr marL="457200" indent="0">
              <a:buNone/>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pic>
        <p:nvPicPr>
          <p:cNvPr id="4" name="Picture 3">
            <a:extLst>
              <a:ext uri="{FF2B5EF4-FFF2-40B4-BE49-F238E27FC236}">
                <a16:creationId xmlns:a16="http://schemas.microsoft.com/office/drawing/2014/main" id="{9513CD48-E922-7B0B-65AF-1ECD6D11457B}"/>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03185" y="671528"/>
            <a:ext cx="4878743" cy="1933648"/>
          </a:xfrm>
          <a:prstGeom prst="rect">
            <a:avLst/>
          </a:prstGeom>
        </p:spPr>
      </p:pic>
    </p:spTree>
    <p:extLst>
      <p:ext uri="{BB962C8B-B14F-4D97-AF65-F5344CB8AC3E}">
        <p14:creationId xmlns:p14="http://schemas.microsoft.com/office/powerpoint/2010/main" val="408792061"/>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preserve="1" userDrawn="1">
  <p:cSld name="35_Title Slide">
    <p:bg>
      <p:bgPr>
        <a:solidFill>
          <a:srgbClr val="020A78"/>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CBFA2FB-DA5E-D3F8-BF63-7045F48166E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2" y="-19241"/>
            <a:ext cx="12192001" cy="6877241"/>
          </a:xfrm>
          <a:prstGeom prst="rect">
            <a:avLst/>
          </a:prstGeom>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2" y="0"/>
            <a:ext cx="12192000" cy="6858000"/>
          </a:xfrm>
          <a:prstGeom prst="rect">
            <a:avLst/>
          </a:prstGeom>
          <a:solidFill>
            <a:srgbClr val="020A78">
              <a:alpha val="8469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bg1"/>
                </a:solidFill>
              </a:defRPr>
            </a:lvl1pPr>
          </a:lstStyle>
          <a:p>
            <a:fld id="{1AF6F2DA-B01E-0F4A-9C3D-CC5E8B20FA62}" type="slidenum">
              <a:rPr lang="en-US" smtClean="0"/>
              <a:pPr/>
              <a:t>‹#›</a:t>
            </a:fld>
            <a:endParaRPr lang="en-US"/>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7100047" cy="3927158"/>
          </a:xfrm>
        </p:spPr>
        <p:txBody>
          <a:bodyPr>
            <a:normAutofit/>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7100047" cy="462013"/>
          </a:xfrm>
        </p:spPr>
        <p:txBody>
          <a:bodyPr>
            <a:normAutofit/>
          </a:bodyPr>
          <a:lstStyle>
            <a:lvl1pPr marL="0" indent="0">
              <a:buNone/>
              <a:defRPr sz="2400" b="1" i="0">
                <a:solidFill>
                  <a:schemeClr val="bg1"/>
                </a:solidFill>
                <a:latin typeface="Montserrat SemiBold" pitchFamily="2" charset="77"/>
              </a:defRPr>
            </a:lvl1pPr>
          </a:lstStyle>
          <a:p>
            <a:pPr lvl="0"/>
            <a:r>
              <a:rPr lang="en-US" dirty="0"/>
              <a:t>Click to edit Master text styles</a:t>
            </a:r>
          </a:p>
        </p:txBody>
      </p:sp>
      <p:pic>
        <p:nvPicPr>
          <p:cNvPr id="7" name="Picture 6">
            <a:extLst>
              <a:ext uri="{FF2B5EF4-FFF2-40B4-BE49-F238E27FC236}">
                <a16:creationId xmlns:a16="http://schemas.microsoft.com/office/drawing/2014/main" id="{8A116884-EAB5-8177-5021-DC33F7E7D30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48265" y="68406"/>
            <a:ext cx="2378848" cy="942836"/>
          </a:xfrm>
          <a:prstGeom prst="rect">
            <a:avLst/>
          </a:prstGeom>
        </p:spPr>
      </p:pic>
    </p:spTree>
    <p:extLst>
      <p:ext uri="{BB962C8B-B14F-4D97-AF65-F5344CB8AC3E}">
        <p14:creationId xmlns:p14="http://schemas.microsoft.com/office/powerpoint/2010/main" val="2588155051"/>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preserve="1" userDrawn="1">
  <p:cSld name="36_Title Slide">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10" name="Google Shape;110;p17">
            <a:extLst>
              <a:ext uri="{FF2B5EF4-FFF2-40B4-BE49-F238E27FC236}">
                <a16:creationId xmlns:a16="http://schemas.microsoft.com/office/drawing/2014/main" id="{4F3A0320-5EBF-37FC-C143-CC77F0099CE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t="-86"/>
          <a:stretch/>
        </p:blipFill>
        <p:spPr>
          <a:xfrm>
            <a:off x="7702086" y="6955"/>
            <a:ext cx="4489914" cy="6851045"/>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77241"/>
          </a:xfrm>
          <a:prstGeom prst="rect">
            <a:avLst/>
          </a:prstGeom>
          <a:solidFill>
            <a:srgbClr val="020A7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Slide Number Placeholder 5">
            <a:extLst>
              <a:ext uri="{FF2B5EF4-FFF2-40B4-BE49-F238E27FC236}">
                <a16:creationId xmlns:a16="http://schemas.microsoft.com/office/drawing/2014/main" id="{B450017A-1BE2-2C53-A077-720B8EF4CFAB}"/>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pic>
        <p:nvPicPr>
          <p:cNvPr id="8" name="Picture 7">
            <a:extLst>
              <a:ext uri="{FF2B5EF4-FFF2-40B4-BE49-F238E27FC236}">
                <a16:creationId xmlns:a16="http://schemas.microsoft.com/office/drawing/2014/main" id="{AACDC5F5-FD3E-D434-5284-E94C689A236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2280651153"/>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preserve="1" userDrawn="1">
  <p:cSld name="37_Title Slide">
    <p:spTree>
      <p:nvGrpSpPr>
        <p:cNvPr id="1" name=""/>
        <p:cNvGrpSpPr/>
        <p:nvPr/>
      </p:nvGrpSpPr>
      <p:grpSpPr>
        <a:xfrm>
          <a:off x="0" y="0"/>
          <a:ext cx="0" cy="0"/>
          <a:chOff x="0" y="0"/>
          <a:chExt cx="0" cy="0"/>
        </a:xfrm>
      </p:grpSpPr>
      <p:pic>
        <p:nvPicPr>
          <p:cNvPr id="12" name="Google Shape;110;p17">
            <a:extLst>
              <a:ext uri="{FF2B5EF4-FFF2-40B4-BE49-F238E27FC236}">
                <a16:creationId xmlns:a16="http://schemas.microsoft.com/office/drawing/2014/main" id="{CBEFC340-1869-22CB-5A5C-537D113451C4}"/>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t="-86"/>
          <a:stretch/>
        </p:blipFill>
        <p:spPr>
          <a:xfrm>
            <a:off x="0" y="0"/>
            <a:ext cx="4489914" cy="6851045"/>
          </a:xfrm>
          <a:prstGeom prst="rect">
            <a:avLst/>
          </a:prstGeom>
          <a:noFill/>
          <a:ln>
            <a:noFill/>
          </a:ln>
        </p:spPr>
      </p:pic>
      <p:sp>
        <p:nvSpPr>
          <p:cNvPr id="13" name="Google Shape;55;p13">
            <a:extLst>
              <a:ext uri="{FF2B5EF4-FFF2-40B4-BE49-F238E27FC236}">
                <a16:creationId xmlns:a16="http://schemas.microsoft.com/office/drawing/2014/main" id="{63E12DBC-28B4-3EF4-ADA0-11BC3AF35513}"/>
              </a:ext>
            </a:extLst>
          </p:cNvPr>
          <p:cNvSpPr/>
          <p:nvPr userDrawn="1"/>
        </p:nvSpPr>
        <p:spPr>
          <a:xfrm>
            <a:off x="1" y="0"/>
            <a:ext cx="4489913" cy="6877241"/>
          </a:xfrm>
          <a:prstGeom prst="rect">
            <a:avLst/>
          </a:prstGeom>
          <a:solidFill>
            <a:srgbClr val="020A78">
              <a:alpha val="85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90" y="150075"/>
            <a:ext cx="4225024" cy="344737"/>
          </a:xfrm>
        </p:spPr>
        <p:txBody>
          <a:bodyPr>
            <a:normAutofit/>
          </a:bodyPr>
          <a:lstStyle>
            <a:lvl1pPr>
              <a:defRPr sz="1400">
                <a:solidFill>
                  <a:schemeClr val="bg1"/>
                </a:solidFill>
              </a:defRPr>
            </a:lvl1pPr>
          </a:lstStyle>
          <a:p>
            <a:r>
              <a:rPr lang="en-US" dirty="0"/>
              <a:t>Click to edit Master title style</a:t>
            </a:r>
          </a:p>
        </p:txBody>
      </p:sp>
      <p:pic>
        <p:nvPicPr>
          <p:cNvPr id="2" name="Picture 1">
            <a:extLst>
              <a:ext uri="{FF2B5EF4-FFF2-40B4-BE49-F238E27FC236}">
                <a16:creationId xmlns:a16="http://schemas.microsoft.com/office/drawing/2014/main" id="{9B7FA148-8284-4BC1-0189-6FA9C86B0B25}"/>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36125" y="3669246"/>
            <a:ext cx="2268052" cy="2972186"/>
          </a:xfrm>
          <a:prstGeom prst="rect">
            <a:avLst/>
          </a:prstGeom>
        </p:spPr>
      </p:pic>
    </p:spTree>
    <p:extLst>
      <p:ext uri="{BB962C8B-B14F-4D97-AF65-F5344CB8AC3E}">
        <p14:creationId xmlns:p14="http://schemas.microsoft.com/office/powerpoint/2010/main" val="2647539311"/>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preserve="1" userDrawn="1">
  <p:cSld name="28_Title Slide">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grpSp>
        <p:nvGrpSpPr>
          <p:cNvPr id="7" name="Group 6">
            <a:extLst>
              <a:ext uri="{FF2B5EF4-FFF2-40B4-BE49-F238E27FC236}">
                <a16:creationId xmlns:a16="http://schemas.microsoft.com/office/drawing/2014/main" id="{CED6B2FE-01F0-D031-A25D-AE8A8A41441F}"/>
              </a:ext>
            </a:extLst>
          </p:cNvPr>
          <p:cNvGrpSpPr/>
          <p:nvPr userDrawn="1"/>
        </p:nvGrpSpPr>
        <p:grpSpPr>
          <a:xfrm>
            <a:off x="7702087" y="0"/>
            <a:ext cx="4489913" cy="6864955"/>
            <a:chOff x="7702087" y="0"/>
            <a:chExt cx="4489913" cy="6864955"/>
          </a:xfrm>
        </p:grpSpPr>
        <p:pic>
          <p:nvPicPr>
            <p:cNvPr id="2" name="Google Shape;54;p13">
              <a:extLst>
                <a:ext uri="{FF2B5EF4-FFF2-40B4-BE49-F238E27FC236}">
                  <a16:creationId xmlns:a16="http://schemas.microsoft.com/office/drawing/2014/main" id="{8E298BD6-02F9-416A-BFDB-A9A8394EC78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7702087" y="0"/>
              <a:ext cx="4489913" cy="6858000"/>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58000"/>
            </a:xfrm>
            <a:prstGeom prst="rect">
              <a:avLst/>
            </a:prstGeom>
            <a:solidFill>
              <a:srgbClr val="020A78">
                <a:alpha val="79957"/>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Slide Number Placeholder 5">
            <a:extLst>
              <a:ext uri="{FF2B5EF4-FFF2-40B4-BE49-F238E27FC236}">
                <a16:creationId xmlns:a16="http://schemas.microsoft.com/office/drawing/2014/main" id="{1FE4ABB1-AC5E-B436-0FC8-CF9FE7100FE0}"/>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pic>
        <p:nvPicPr>
          <p:cNvPr id="12" name="Picture 11">
            <a:extLst>
              <a:ext uri="{FF2B5EF4-FFF2-40B4-BE49-F238E27FC236}">
                <a16:creationId xmlns:a16="http://schemas.microsoft.com/office/drawing/2014/main" id="{EF990604-648F-6BD7-8F67-A64960370383}"/>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1665284163"/>
      </p:ext>
    </p:extLst>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preserve="1" userDrawn="1">
  <p:cSld name="29_Title Slide">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grpSp>
        <p:nvGrpSpPr>
          <p:cNvPr id="7" name="Group 6">
            <a:extLst>
              <a:ext uri="{FF2B5EF4-FFF2-40B4-BE49-F238E27FC236}">
                <a16:creationId xmlns:a16="http://schemas.microsoft.com/office/drawing/2014/main" id="{CED6B2FE-01F0-D031-A25D-AE8A8A41441F}"/>
              </a:ext>
            </a:extLst>
          </p:cNvPr>
          <p:cNvGrpSpPr/>
          <p:nvPr userDrawn="1"/>
        </p:nvGrpSpPr>
        <p:grpSpPr>
          <a:xfrm flipH="1">
            <a:off x="0" y="0"/>
            <a:ext cx="4489913" cy="6864955"/>
            <a:chOff x="7702087" y="0"/>
            <a:chExt cx="4489913" cy="6864955"/>
          </a:xfrm>
        </p:grpSpPr>
        <p:pic>
          <p:nvPicPr>
            <p:cNvPr id="2" name="Google Shape;54;p13">
              <a:extLst>
                <a:ext uri="{FF2B5EF4-FFF2-40B4-BE49-F238E27FC236}">
                  <a16:creationId xmlns:a16="http://schemas.microsoft.com/office/drawing/2014/main" id="{8E298BD6-02F9-416A-BFDB-A9A8394EC78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7702087" y="0"/>
              <a:ext cx="4489913" cy="6858000"/>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58000"/>
            </a:xfrm>
            <a:prstGeom prst="rect">
              <a:avLst/>
            </a:prstGeom>
            <a:solidFill>
              <a:srgbClr val="020A78">
                <a:alpha val="79945"/>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90" y="150075"/>
            <a:ext cx="4225024" cy="344737"/>
          </a:xfrm>
        </p:spPr>
        <p:txBody>
          <a:bodyPr>
            <a:normAutofit/>
          </a:bodyPr>
          <a:lstStyle>
            <a:lvl1pPr>
              <a:defRPr sz="1400">
                <a:solidFill>
                  <a:schemeClr val="bg1"/>
                </a:solidFill>
              </a:defRPr>
            </a:lvl1pPr>
          </a:lstStyle>
          <a:p>
            <a:r>
              <a:rPr lang="en-US" dirty="0"/>
              <a:t>Click to edit Master title style</a:t>
            </a:r>
          </a:p>
        </p:txBody>
      </p:sp>
      <p:pic>
        <p:nvPicPr>
          <p:cNvPr id="8" name="Picture 7">
            <a:extLst>
              <a:ext uri="{FF2B5EF4-FFF2-40B4-BE49-F238E27FC236}">
                <a16:creationId xmlns:a16="http://schemas.microsoft.com/office/drawing/2014/main" id="{8BFCA5AF-F1FF-C1D0-B3E0-71B036AFC11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36125" y="3669246"/>
            <a:ext cx="2268052" cy="2972186"/>
          </a:xfrm>
          <a:prstGeom prst="rect">
            <a:avLst/>
          </a:prstGeom>
        </p:spPr>
      </p:pic>
    </p:spTree>
    <p:extLst>
      <p:ext uri="{BB962C8B-B14F-4D97-AF65-F5344CB8AC3E}">
        <p14:creationId xmlns:p14="http://schemas.microsoft.com/office/powerpoint/2010/main" val="1476705390"/>
      </p:ext>
    </p:extLst>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020A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a:t>Click to edit Master title style</a:t>
            </a:r>
          </a:p>
        </p:txBody>
      </p:sp>
      <p:pic>
        <p:nvPicPr>
          <p:cNvPr id="3" name="Picture 2">
            <a:extLst>
              <a:ext uri="{FF2B5EF4-FFF2-40B4-BE49-F238E27FC236}">
                <a16:creationId xmlns:a16="http://schemas.microsoft.com/office/drawing/2014/main" id="{97F78827-31F5-7C51-6C0F-35CA5E228FD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3886531863"/>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5" y="-9728"/>
            <a:ext cx="12191925" cy="644893"/>
          </a:xfrm>
          <a:prstGeom prst="rect">
            <a:avLst/>
          </a:prstGeom>
          <a:solidFill>
            <a:srgbClr val="020A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836613" y="2011680"/>
            <a:ext cx="10501312"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836613" y="1092416"/>
            <a:ext cx="10501312"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3" name="Picture 2">
            <a:extLst>
              <a:ext uri="{FF2B5EF4-FFF2-40B4-BE49-F238E27FC236}">
                <a16:creationId xmlns:a16="http://schemas.microsoft.com/office/drawing/2014/main" id="{CA13B676-2018-84E3-2A7A-B5C984BEDE5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3812679306"/>
      </p:ext>
    </p:extLst>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020A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458552" y="2011680"/>
            <a:ext cx="5468560"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458552"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3" name="Picture 2">
            <a:extLst>
              <a:ext uri="{FF2B5EF4-FFF2-40B4-BE49-F238E27FC236}">
                <a16:creationId xmlns:a16="http://schemas.microsoft.com/office/drawing/2014/main" id="{CE6A6775-F1ED-4B70-1AE3-6A358B39BE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4270027975"/>
      </p:ext>
    </p:extLst>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020A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375386" y="2011680"/>
            <a:ext cx="5468560"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375386"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3" name="Picture 2">
            <a:extLst>
              <a:ext uri="{FF2B5EF4-FFF2-40B4-BE49-F238E27FC236}">
                <a16:creationId xmlns:a16="http://schemas.microsoft.com/office/drawing/2014/main" id="{356F7830-C8BB-DE71-86FA-3B4E5A03287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1859856434"/>
      </p:ext>
    </p:extLst>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6" y="-9728"/>
            <a:ext cx="6095924" cy="6867728"/>
          </a:xfrm>
          <a:prstGeom prst="rect">
            <a:avLst/>
          </a:prstGeom>
          <a:solidFill>
            <a:srgbClr val="020A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chemeClr val="bg1"/>
              </a:solidFill>
            </a:endParaRP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375386" y="2011680"/>
            <a:ext cx="5468560" cy="3927158"/>
          </a:xfrm>
        </p:spPr>
        <p:txBody>
          <a:bodyPr>
            <a:normAutofit/>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375386" y="1092416"/>
            <a:ext cx="5468560" cy="462013"/>
          </a:xfrm>
        </p:spPr>
        <p:txBody>
          <a:bodyPr>
            <a:normAutofit/>
          </a:bodyPr>
          <a:lstStyle>
            <a:lvl1pPr marL="0" indent="0">
              <a:buNone/>
              <a:defRPr sz="2400" b="1" i="0">
                <a:solidFill>
                  <a:schemeClr val="bg1"/>
                </a:solidFill>
                <a:latin typeface="Montserrat SemiBold" pitchFamily="2" charset="77"/>
              </a:defRPr>
            </a:lvl1pPr>
          </a:lstStyle>
          <a:p>
            <a:pPr lvl="0"/>
            <a:r>
              <a:rPr lang="en-US" dirty="0"/>
              <a:t>Click to edit Master text styles</a:t>
            </a:r>
          </a:p>
        </p:txBody>
      </p:sp>
      <p:sp>
        <p:nvSpPr>
          <p:cNvPr id="3" name="Text Placeholder 3">
            <a:extLst>
              <a:ext uri="{FF2B5EF4-FFF2-40B4-BE49-F238E27FC236}">
                <a16:creationId xmlns:a16="http://schemas.microsoft.com/office/drawing/2014/main" id="{0DE1D078-3D0A-670A-0490-71FD30945BF2}"/>
              </a:ext>
            </a:extLst>
          </p:cNvPr>
          <p:cNvSpPr>
            <a:spLocks noGrp="1"/>
          </p:cNvSpPr>
          <p:nvPr>
            <p:ph type="body" sz="quarter" idx="15"/>
          </p:nvPr>
        </p:nvSpPr>
        <p:spPr>
          <a:xfrm>
            <a:off x="6448927" y="2011680"/>
            <a:ext cx="5468560"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a:extLst>
              <a:ext uri="{FF2B5EF4-FFF2-40B4-BE49-F238E27FC236}">
                <a16:creationId xmlns:a16="http://schemas.microsoft.com/office/drawing/2014/main" id="{7B8335FE-1BC1-E981-F047-4A7E35239174}"/>
              </a:ext>
            </a:extLst>
          </p:cNvPr>
          <p:cNvSpPr>
            <a:spLocks noGrp="1"/>
          </p:cNvSpPr>
          <p:nvPr>
            <p:ph type="body" sz="quarter" idx="16"/>
          </p:nvPr>
        </p:nvSpPr>
        <p:spPr>
          <a:xfrm>
            <a:off x="6448927"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8" name="Title 13">
            <a:extLst>
              <a:ext uri="{FF2B5EF4-FFF2-40B4-BE49-F238E27FC236}">
                <a16:creationId xmlns:a16="http://schemas.microsoft.com/office/drawing/2014/main" id="{5248D51F-FE71-3703-B796-1487E8782086}"/>
              </a:ext>
            </a:extLst>
          </p:cNvPr>
          <p:cNvSpPr>
            <a:spLocks noGrp="1"/>
          </p:cNvSpPr>
          <p:nvPr>
            <p:ph type="title"/>
          </p:nvPr>
        </p:nvSpPr>
        <p:spPr>
          <a:xfrm>
            <a:off x="264888" y="150075"/>
            <a:ext cx="5673899" cy="344737"/>
          </a:xfrm>
        </p:spPr>
        <p:txBody>
          <a:bodyPr>
            <a:normAutofit/>
          </a:bodyPr>
          <a:lstStyle>
            <a:lvl1pPr>
              <a:defRPr sz="2000">
                <a:solidFill>
                  <a:schemeClr val="bg1"/>
                </a:solidFill>
              </a:defRPr>
            </a:lvl1pPr>
          </a:lstStyle>
          <a:p>
            <a:r>
              <a:rPr lang="en-US" dirty="0"/>
              <a:t>Click to edit Master title style</a:t>
            </a:r>
          </a:p>
        </p:txBody>
      </p:sp>
      <p:pic>
        <p:nvPicPr>
          <p:cNvPr id="9" name="Picture 8">
            <a:extLst>
              <a:ext uri="{FF2B5EF4-FFF2-40B4-BE49-F238E27FC236}">
                <a16:creationId xmlns:a16="http://schemas.microsoft.com/office/drawing/2014/main" id="{1B6B4CFC-B72D-5E91-EC28-451129A5913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548261" y="68406"/>
            <a:ext cx="2378850" cy="942837"/>
          </a:xfrm>
          <a:prstGeom prst="rect">
            <a:avLst/>
          </a:prstGeom>
        </p:spPr>
      </p:pic>
    </p:spTree>
    <p:extLst>
      <p:ext uri="{BB962C8B-B14F-4D97-AF65-F5344CB8AC3E}">
        <p14:creationId xmlns:p14="http://schemas.microsoft.com/office/powerpoint/2010/main" val="133998225"/>
      </p:ext>
    </p:extLst>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flipH="1">
            <a:off x="6096000" y="-9728"/>
            <a:ext cx="6096000" cy="6867728"/>
          </a:xfrm>
          <a:prstGeom prst="rect">
            <a:avLst/>
          </a:prstGeom>
          <a:solidFill>
            <a:srgbClr val="020A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chemeClr val="bg1"/>
              </a:solidFill>
            </a:endParaRP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375386" y="2011680"/>
            <a:ext cx="5468560" cy="3927158"/>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375386"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3" name="Text Placeholder 3">
            <a:extLst>
              <a:ext uri="{FF2B5EF4-FFF2-40B4-BE49-F238E27FC236}">
                <a16:creationId xmlns:a16="http://schemas.microsoft.com/office/drawing/2014/main" id="{0DE1D078-3D0A-670A-0490-71FD30945BF2}"/>
              </a:ext>
            </a:extLst>
          </p:cNvPr>
          <p:cNvSpPr>
            <a:spLocks noGrp="1"/>
          </p:cNvSpPr>
          <p:nvPr>
            <p:ph type="body" sz="quarter" idx="15"/>
          </p:nvPr>
        </p:nvSpPr>
        <p:spPr>
          <a:xfrm>
            <a:off x="6448927" y="2011680"/>
            <a:ext cx="5468560" cy="3927158"/>
          </a:xfrm>
        </p:spPr>
        <p:txBody>
          <a:bodyPr>
            <a:normAutofit/>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a:extLst>
              <a:ext uri="{FF2B5EF4-FFF2-40B4-BE49-F238E27FC236}">
                <a16:creationId xmlns:a16="http://schemas.microsoft.com/office/drawing/2014/main" id="{7B8335FE-1BC1-E981-F047-4A7E35239174}"/>
              </a:ext>
            </a:extLst>
          </p:cNvPr>
          <p:cNvSpPr>
            <a:spLocks noGrp="1"/>
          </p:cNvSpPr>
          <p:nvPr>
            <p:ph type="body" sz="quarter" idx="16"/>
          </p:nvPr>
        </p:nvSpPr>
        <p:spPr>
          <a:xfrm>
            <a:off x="6448927" y="1092416"/>
            <a:ext cx="5468560" cy="462013"/>
          </a:xfrm>
        </p:spPr>
        <p:txBody>
          <a:bodyPr>
            <a:normAutofit/>
          </a:bodyPr>
          <a:lstStyle>
            <a:lvl1pPr marL="0" indent="0">
              <a:buNone/>
              <a:defRPr sz="2400" b="1" i="0">
                <a:solidFill>
                  <a:schemeClr val="bg1"/>
                </a:solidFill>
                <a:latin typeface="Montserrat SemiBold" pitchFamily="2" charset="77"/>
              </a:defRPr>
            </a:lvl1pPr>
          </a:lstStyle>
          <a:p>
            <a:pPr lvl="0"/>
            <a:r>
              <a:rPr lang="en-US" dirty="0"/>
              <a:t>Click to edit Master text styles</a:t>
            </a:r>
          </a:p>
        </p:txBody>
      </p:sp>
      <p:sp>
        <p:nvSpPr>
          <p:cNvPr id="8" name="Title 13">
            <a:extLst>
              <a:ext uri="{FF2B5EF4-FFF2-40B4-BE49-F238E27FC236}">
                <a16:creationId xmlns:a16="http://schemas.microsoft.com/office/drawing/2014/main" id="{5248D51F-FE71-3703-B796-1487E8782086}"/>
              </a:ext>
            </a:extLst>
          </p:cNvPr>
          <p:cNvSpPr>
            <a:spLocks noGrp="1"/>
          </p:cNvSpPr>
          <p:nvPr>
            <p:ph type="title"/>
          </p:nvPr>
        </p:nvSpPr>
        <p:spPr>
          <a:xfrm>
            <a:off x="264888" y="150075"/>
            <a:ext cx="5673899" cy="344737"/>
          </a:xfrm>
        </p:spPr>
        <p:txBody>
          <a:bodyPr>
            <a:normAutofit/>
          </a:bodyPr>
          <a:lstStyle>
            <a:lvl1pPr>
              <a:defRPr sz="2000">
                <a:solidFill>
                  <a:srgbClr val="020A78"/>
                </a:solidFill>
              </a:defRPr>
            </a:lvl1pPr>
          </a:lstStyle>
          <a:p>
            <a:r>
              <a:rPr lang="en-US" dirty="0"/>
              <a:t>Click to edit Master title style</a:t>
            </a:r>
          </a:p>
        </p:txBody>
      </p:sp>
      <p:sp>
        <p:nvSpPr>
          <p:cNvPr id="14" name="Slide Number Placeholder 5">
            <a:extLst>
              <a:ext uri="{FF2B5EF4-FFF2-40B4-BE49-F238E27FC236}">
                <a16:creationId xmlns:a16="http://schemas.microsoft.com/office/drawing/2014/main" id="{D506F5B2-08C9-11D9-B073-83E916CA57E2}"/>
              </a:ext>
            </a:extLst>
          </p:cNvPr>
          <p:cNvSpPr txBox="1">
            <a:spLocks/>
          </p:cNvSpPr>
          <p:nvPr userDrawn="1"/>
        </p:nvSpPr>
        <p:spPr>
          <a:xfrm>
            <a:off x="9183912" y="6373887"/>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000" kern="1200">
                <a:solidFill>
                  <a:schemeClr val="bg1"/>
                </a:solidFill>
                <a:latin typeface="Montserrat" pitchFamily="2" charset="77"/>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1AF6F2DA-B01E-0F4A-9C3D-CC5E8B20FA62}" type="slidenum">
              <a:rPr lang="en-US" smtClean="0"/>
              <a:pPr/>
              <a:t>‹#›</a:t>
            </a:fld>
            <a:endParaRPr lang="en-US"/>
          </a:p>
        </p:txBody>
      </p:sp>
      <p:pic>
        <p:nvPicPr>
          <p:cNvPr id="10" name="Picture 9">
            <a:extLst>
              <a:ext uri="{FF2B5EF4-FFF2-40B4-BE49-F238E27FC236}">
                <a16:creationId xmlns:a16="http://schemas.microsoft.com/office/drawing/2014/main" id="{4EF7BFE2-38B6-FF42-647F-D05EF3F004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3151142854"/>
      </p:ext>
    </p:extLst>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preserve="1" userDrawn="1">
  <p:cSld name="16_Title Slide">
    <p:bg>
      <p:bgPr>
        <a:solidFill>
          <a:srgbClr val="FBB83A"/>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rgbClr val="020A78"/>
                </a:solidFill>
              </a:defRPr>
            </a:lvl1pPr>
          </a:lstStyle>
          <a:p>
            <a:fld id="{1AF6F2DA-B01E-0F4A-9C3D-CC5E8B20FA62}" type="slidenum">
              <a:rPr lang="en-US" smtClean="0"/>
              <a:pPr/>
              <a:t>‹#›</a:t>
            </a:fld>
            <a:endParaRPr lang="en-US"/>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803188" y="1236572"/>
            <a:ext cx="8254315" cy="3519882"/>
          </a:xfrm>
        </p:spPr>
        <p:txBody>
          <a:bodyPr anchor="b">
            <a:normAutofit/>
          </a:bodyPr>
          <a:lstStyle>
            <a:lvl1pPr>
              <a:defRPr sz="5400">
                <a:solidFill>
                  <a:srgbClr val="020A7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BB9F71A4-DE80-4132-20FE-D2D4347B9B7A}"/>
              </a:ext>
            </a:extLst>
          </p:cNvPr>
          <p:cNvSpPr>
            <a:spLocks noGrp="1"/>
          </p:cNvSpPr>
          <p:nvPr>
            <p:ph type="body" sz="quarter" idx="13"/>
          </p:nvPr>
        </p:nvSpPr>
        <p:spPr>
          <a:xfrm>
            <a:off x="803275" y="5029200"/>
            <a:ext cx="7723188" cy="1112838"/>
          </a:xfrm>
        </p:spPr>
        <p:txBody>
          <a:bodyPr/>
          <a:lstStyle>
            <a:lvl1pPr marL="0" indent="0">
              <a:buNone/>
              <a:defRPr>
                <a:solidFill>
                  <a:srgbClr val="020A78"/>
                </a:solidFill>
              </a:defRPr>
            </a:lvl1pPr>
            <a:lvl2pPr marL="457200" indent="0">
              <a:buNone/>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pic>
        <p:nvPicPr>
          <p:cNvPr id="5" name="Picture 4">
            <a:extLst>
              <a:ext uri="{FF2B5EF4-FFF2-40B4-BE49-F238E27FC236}">
                <a16:creationId xmlns:a16="http://schemas.microsoft.com/office/drawing/2014/main" id="{B1CBA11F-44F8-B15B-645E-6E568456FAA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803187" y="671528"/>
            <a:ext cx="4878753" cy="1933649"/>
          </a:xfrm>
          <a:prstGeom prst="rect">
            <a:avLst/>
          </a:prstGeom>
        </p:spPr>
      </p:pic>
    </p:spTree>
    <p:extLst>
      <p:ext uri="{BB962C8B-B14F-4D97-AF65-F5344CB8AC3E}">
        <p14:creationId xmlns:p14="http://schemas.microsoft.com/office/powerpoint/2010/main" val="3069861649"/>
      </p:ext>
    </p:extLst>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preserve="1" userDrawn="1">
  <p:cSld name="26_Title Slide">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grpSp>
        <p:nvGrpSpPr>
          <p:cNvPr id="7" name="Group 6">
            <a:extLst>
              <a:ext uri="{FF2B5EF4-FFF2-40B4-BE49-F238E27FC236}">
                <a16:creationId xmlns:a16="http://schemas.microsoft.com/office/drawing/2014/main" id="{CED6B2FE-01F0-D031-A25D-AE8A8A41441F}"/>
              </a:ext>
            </a:extLst>
          </p:cNvPr>
          <p:cNvGrpSpPr/>
          <p:nvPr userDrawn="1"/>
        </p:nvGrpSpPr>
        <p:grpSpPr>
          <a:xfrm>
            <a:off x="7702087" y="0"/>
            <a:ext cx="4489913" cy="6864955"/>
            <a:chOff x="7702087" y="0"/>
            <a:chExt cx="4489913" cy="6864955"/>
          </a:xfrm>
        </p:grpSpPr>
        <p:pic>
          <p:nvPicPr>
            <p:cNvPr id="2" name="Google Shape;54;p13">
              <a:extLst>
                <a:ext uri="{FF2B5EF4-FFF2-40B4-BE49-F238E27FC236}">
                  <a16:creationId xmlns:a16="http://schemas.microsoft.com/office/drawing/2014/main" id="{8E298BD6-02F9-416A-BFDB-A9A8394EC78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7702087" y="0"/>
              <a:ext cx="4489913" cy="6858000"/>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58000"/>
            </a:xfrm>
            <a:prstGeom prst="rect">
              <a:avLst/>
            </a:prstGeom>
            <a:solidFill>
              <a:srgbClr val="FBB83A">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6" name="Slide Number Placeholder 5">
            <a:extLst>
              <a:ext uri="{FF2B5EF4-FFF2-40B4-BE49-F238E27FC236}">
                <a16:creationId xmlns:a16="http://schemas.microsoft.com/office/drawing/2014/main" id="{224E3C57-DE27-996D-37B9-1B5EFB8BF1E1}"/>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pic>
        <p:nvPicPr>
          <p:cNvPr id="9" name="Picture 8">
            <a:extLst>
              <a:ext uri="{FF2B5EF4-FFF2-40B4-BE49-F238E27FC236}">
                <a16:creationId xmlns:a16="http://schemas.microsoft.com/office/drawing/2014/main" id="{BB925BB7-9773-7420-6CF6-29D925AF6C1B}"/>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9711132" y="3669246"/>
            <a:ext cx="2268052" cy="2972185"/>
          </a:xfrm>
          <a:prstGeom prst="rect">
            <a:avLst/>
          </a:prstGeom>
        </p:spPr>
      </p:pic>
    </p:spTree>
    <p:extLst>
      <p:ext uri="{BB962C8B-B14F-4D97-AF65-F5344CB8AC3E}">
        <p14:creationId xmlns:p14="http://schemas.microsoft.com/office/powerpoint/2010/main" val="1023940443"/>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preserve="1" userDrawn="1">
  <p:cSld name="27_Title Slide">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grpSp>
        <p:nvGrpSpPr>
          <p:cNvPr id="7" name="Group 6">
            <a:extLst>
              <a:ext uri="{FF2B5EF4-FFF2-40B4-BE49-F238E27FC236}">
                <a16:creationId xmlns:a16="http://schemas.microsoft.com/office/drawing/2014/main" id="{CED6B2FE-01F0-D031-A25D-AE8A8A41441F}"/>
              </a:ext>
            </a:extLst>
          </p:cNvPr>
          <p:cNvGrpSpPr/>
          <p:nvPr userDrawn="1"/>
        </p:nvGrpSpPr>
        <p:grpSpPr>
          <a:xfrm flipH="1">
            <a:off x="0" y="0"/>
            <a:ext cx="4489913" cy="6864955"/>
            <a:chOff x="7702087" y="0"/>
            <a:chExt cx="4489913" cy="6864955"/>
          </a:xfrm>
        </p:grpSpPr>
        <p:pic>
          <p:nvPicPr>
            <p:cNvPr id="2" name="Google Shape;54;p13">
              <a:extLst>
                <a:ext uri="{FF2B5EF4-FFF2-40B4-BE49-F238E27FC236}">
                  <a16:creationId xmlns:a16="http://schemas.microsoft.com/office/drawing/2014/main" id="{8E298BD6-02F9-416A-BFDB-A9A8394EC78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7702087" y="0"/>
              <a:ext cx="4489913" cy="6858000"/>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58000"/>
            </a:xfrm>
            <a:prstGeom prst="rect">
              <a:avLst/>
            </a:prstGeom>
            <a:solidFill>
              <a:srgbClr val="FBB83A">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90" y="150075"/>
            <a:ext cx="4225024" cy="344737"/>
          </a:xfrm>
        </p:spPr>
        <p:txBody>
          <a:bodyPr>
            <a:normAutofit/>
          </a:bodyPr>
          <a:lstStyle>
            <a:lvl1pPr>
              <a:defRPr sz="1400">
                <a:solidFill>
                  <a:srgbClr val="020A78"/>
                </a:solidFill>
              </a:defRPr>
            </a:lvl1pPr>
          </a:lstStyle>
          <a:p>
            <a:r>
              <a:rPr lang="en-US" dirty="0"/>
              <a:t>Click to edit Master title style</a:t>
            </a:r>
          </a:p>
        </p:txBody>
      </p:sp>
      <p:pic>
        <p:nvPicPr>
          <p:cNvPr id="8" name="Picture 7">
            <a:extLst>
              <a:ext uri="{FF2B5EF4-FFF2-40B4-BE49-F238E27FC236}">
                <a16:creationId xmlns:a16="http://schemas.microsoft.com/office/drawing/2014/main" id="{2857C58F-F9A8-AE16-777D-A45CFCC2B980}"/>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336125" y="3669246"/>
            <a:ext cx="2268052" cy="2972185"/>
          </a:xfrm>
          <a:prstGeom prst="rect">
            <a:avLst/>
          </a:prstGeom>
        </p:spPr>
      </p:pic>
    </p:spTree>
    <p:extLst>
      <p:ext uri="{BB962C8B-B14F-4D97-AF65-F5344CB8AC3E}">
        <p14:creationId xmlns:p14="http://schemas.microsoft.com/office/powerpoint/2010/main" val="1948634691"/>
      </p:ext>
    </p:extLst>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rgbClr val="020A78"/>
                </a:solidFill>
              </a:defRPr>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FBB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20A78"/>
                </a:solidFill>
              </a:defRPr>
            </a:lvl1pPr>
          </a:lstStyle>
          <a:p>
            <a:r>
              <a:rPr lang="en-US"/>
              <a:t>Click to edit Master title style</a:t>
            </a:r>
          </a:p>
        </p:txBody>
      </p:sp>
      <p:pic>
        <p:nvPicPr>
          <p:cNvPr id="2" name="Picture 1">
            <a:extLst>
              <a:ext uri="{FF2B5EF4-FFF2-40B4-BE49-F238E27FC236}">
                <a16:creationId xmlns:a16="http://schemas.microsoft.com/office/drawing/2014/main" id="{94B813DD-8E3B-1B49-2460-59E6F05B2869}"/>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3105574770"/>
      </p:ext>
    </p:extLst>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rgbClr val="020A78"/>
                </a:solidFill>
              </a:defRPr>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5" y="0"/>
            <a:ext cx="12191925" cy="644893"/>
          </a:xfrm>
          <a:prstGeom prst="rect">
            <a:avLst/>
          </a:prstGeom>
          <a:solidFill>
            <a:srgbClr val="FBB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20A7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836613" y="2011680"/>
            <a:ext cx="10501312"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836613" y="1092416"/>
            <a:ext cx="10501312"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2" name="Picture 1">
            <a:extLst>
              <a:ext uri="{FF2B5EF4-FFF2-40B4-BE49-F238E27FC236}">
                <a16:creationId xmlns:a16="http://schemas.microsoft.com/office/drawing/2014/main" id="{DF8A3FB0-8807-6745-2025-8FA31F53522F}"/>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769867798"/>
      </p:ext>
    </p:extLst>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rgbClr val="020A78"/>
                </a:solidFill>
              </a:defRPr>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FBB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20A78"/>
                </a:solidFill>
              </a:defRPr>
            </a:lvl1pPr>
          </a:lstStyle>
          <a:p>
            <a:r>
              <a:rPr lang="en-US"/>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458552" y="2011680"/>
            <a:ext cx="5468560"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458552"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2" name="Picture 1">
            <a:extLst>
              <a:ext uri="{FF2B5EF4-FFF2-40B4-BE49-F238E27FC236}">
                <a16:creationId xmlns:a16="http://schemas.microsoft.com/office/drawing/2014/main" id="{77F60D9F-16B2-3A65-77EA-92B4114D13E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4272164164"/>
      </p:ext>
    </p:extLst>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rgbClr val="020A78"/>
                </a:solidFill>
              </a:defRPr>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FBB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20A7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375386" y="2011680"/>
            <a:ext cx="5468560"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375386"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2" name="Picture 1">
            <a:extLst>
              <a:ext uri="{FF2B5EF4-FFF2-40B4-BE49-F238E27FC236}">
                <a16:creationId xmlns:a16="http://schemas.microsoft.com/office/drawing/2014/main" id="{250E1FF2-859E-3CA9-5AAC-513A8B40AEB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1928861611"/>
      </p:ext>
    </p:extLst>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preserve="1" userDrawn="1">
  <p:cSld name="21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rgbClr val="020A78"/>
                </a:solidFill>
              </a:defRPr>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6" y="-9728"/>
            <a:ext cx="6095924" cy="6867728"/>
          </a:xfrm>
          <a:prstGeom prst="rect">
            <a:avLst/>
          </a:prstGeom>
          <a:solidFill>
            <a:srgbClr val="FBB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chemeClr val="bg1"/>
              </a:solidFill>
            </a:endParaRP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375386" y="2011680"/>
            <a:ext cx="5468560" cy="3927158"/>
          </a:xfrm>
        </p:spPr>
        <p:txBody>
          <a:bodyPr>
            <a:normAutofit/>
          </a:bodyPr>
          <a:lstStyle>
            <a:lvl1pPr>
              <a:defRPr sz="2000">
                <a:solidFill>
                  <a:srgbClr val="020A78"/>
                </a:solidFill>
              </a:defRPr>
            </a:lvl1pPr>
            <a:lvl2pPr>
              <a:defRPr sz="1800">
                <a:solidFill>
                  <a:srgbClr val="020A78"/>
                </a:solidFill>
              </a:defRPr>
            </a:lvl2pPr>
            <a:lvl3pPr>
              <a:defRPr sz="1600">
                <a:solidFill>
                  <a:srgbClr val="020A78"/>
                </a:solidFill>
              </a:defRPr>
            </a:lvl3pPr>
            <a:lvl4pPr>
              <a:defRPr sz="1400">
                <a:solidFill>
                  <a:srgbClr val="020A78"/>
                </a:solidFill>
              </a:defRPr>
            </a:lvl4pPr>
            <a:lvl5pPr>
              <a:defRPr sz="1400">
                <a:solidFill>
                  <a:srgbClr val="020A78"/>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375386"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3" name="Text Placeholder 3">
            <a:extLst>
              <a:ext uri="{FF2B5EF4-FFF2-40B4-BE49-F238E27FC236}">
                <a16:creationId xmlns:a16="http://schemas.microsoft.com/office/drawing/2014/main" id="{0DE1D078-3D0A-670A-0490-71FD30945BF2}"/>
              </a:ext>
            </a:extLst>
          </p:cNvPr>
          <p:cNvSpPr>
            <a:spLocks noGrp="1"/>
          </p:cNvSpPr>
          <p:nvPr>
            <p:ph type="body" sz="quarter" idx="15"/>
          </p:nvPr>
        </p:nvSpPr>
        <p:spPr>
          <a:xfrm>
            <a:off x="6448927" y="2011680"/>
            <a:ext cx="5468560"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a:extLst>
              <a:ext uri="{FF2B5EF4-FFF2-40B4-BE49-F238E27FC236}">
                <a16:creationId xmlns:a16="http://schemas.microsoft.com/office/drawing/2014/main" id="{7B8335FE-1BC1-E981-F047-4A7E35239174}"/>
              </a:ext>
            </a:extLst>
          </p:cNvPr>
          <p:cNvSpPr>
            <a:spLocks noGrp="1"/>
          </p:cNvSpPr>
          <p:nvPr>
            <p:ph type="body" sz="quarter" idx="16"/>
          </p:nvPr>
        </p:nvSpPr>
        <p:spPr>
          <a:xfrm>
            <a:off x="6448927"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8" name="Title 13">
            <a:extLst>
              <a:ext uri="{FF2B5EF4-FFF2-40B4-BE49-F238E27FC236}">
                <a16:creationId xmlns:a16="http://schemas.microsoft.com/office/drawing/2014/main" id="{5248D51F-FE71-3703-B796-1487E8782086}"/>
              </a:ext>
            </a:extLst>
          </p:cNvPr>
          <p:cNvSpPr>
            <a:spLocks noGrp="1"/>
          </p:cNvSpPr>
          <p:nvPr>
            <p:ph type="title"/>
          </p:nvPr>
        </p:nvSpPr>
        <p:spPr>
          <a:xfrm>
            <a:off x="264888" y="150075"/>
            <a:ext cx="5673899" cy="344737"/>
          </a:xfrm>
        </p:spPr>
        <p:txBody>
          <a:bodyPr>
            <a:normAutofit/>
          </a:bodyPr>
          <a:lstStyle>
            <a:lvl1pPr>
              <a:defRPr sz="2000">
                <a:solidFill>
                  <a:srgbClr val="020A78"/>
                </a:solidFill>
              </a:defRPr>
            </a:lvl1pPr>
          </a:lstStyle>
          <a:p>
            <a:r>
              <a:rPr lang="en-US" dirty="0"/>
              <a:t>Click to edit Master title style</a:t>
            </a:r>
          </a:p>
        </p:txBody>
      </p:sp>
      <p:pic>
        <p:nvPicPr>
          <p:cNvPr id="9" name="Picture 8">
            <a:extLst>
              <a:ext uri="{FF2B5EF4-FFF2-40B4-BE49-F238E27FC236}">
                <a16:creationId xmlns:a16="http://schemas.microsoft.com/office/drawing/2014/main" id="{77349623-82E3-966A-E6BB-7F0F91A608FF}"/>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548261" y="68406"/>
            <a:ext cx="2378850" cy="942837"/>
          </a:xfrm>
          <a:prstGeom prst="rect">
            <a:avLst/>
          </a:prstGeom>
        </p:spPr>
      </p:pic>
    </p:spTree>
    <p:extLst>
      <p:ext uri="{BB962C8B-B14F-4D97-AF65-F5344CB8AC3E}">
        <p14:creationId xmlns:p14="http://schemas.microsoft.com/office/powerpoint/2010/main" val="3276795964"/>
      </p:ext>
    </p:extLst>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preserve="1" userDrawn="1">
  <p:cSld name="22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flipH="1">
            <a:off x="6096000" y="-9728"/>
            <a:ext cx="6096000" cy="6867728"/>
          </a:xfrm>
          <a:prstGeom prst="rect">
            <a:avLst/>
          </a:prstGeom>
          <a:solidFill>
            <a:srgbClr val="FBB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solidFill>
                <a:schemeClr val="bg1"/>
              </a:solidFill>
            </a:endParaRP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375386" y="2011680"/>
            <a:ext cx="5468560" cy="3927158"/>
          </a:xfrm>
        </p:spPr>
        <p:txBody>
          <a:bodyPr>
            <a:normAutofit/>
          </a:bodyPr>
          <a:lstStyle>
            <a:lvl1pPr>
              <a:defRPr sz="2000">
                <a:solidFill>
                  <a:schemeClr val="tx1"/>
                </a:solidFill>
              </a:defRPr>
            </a:lvl1pPr>
            <a:lvl2pPr>
              <a:defRPr sz="1800">
                <a:solidFill>
                  <a:schemeClr val="tx1"/>
                </a:solidFill>
              </a:defRPr>
            </a:lvl2pPr>
            <a:lvl3pPr>
              <a:defRPr sz="1600">
                <a:solidFill>
                  <a:schemeClr val="tx1"/>
                </a:solidFill>
              </a:defRPr>
            </a:lvl3pPr>
            <a:lvl4pPr>
              <a:defRPr sz="1400">
                <a:solidFill>
                  <a:schemeClr val="tx1"/>
                </a:solidFill>
              </a:defRPr>
            </a:lvl4pPr>
            <a:lvl5pPr>
              <a:defRPr sz="1400">
                <a:solidFill>
                  <a:schemeClr val="tx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375386"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3" name="Text Placeholder 3">
            <a:extLst>
              <a:ext uri="{FF2B5EF4-FFF2-40B4-BE49-F238E27FC236}">
                <a16:creationId xmlns:a16="http://schemas.microsoft.com/office/drawing/2014/main" id="{0DE1D078-3D0A-670A-0490-71FD30945BF2}"/>
              </a:ext>
            </a:extLst>
          </p:cNvPr>
          <p:cNvSpPr>
            <a:spLocks noGrp="1"/>
          </p:cNvSpPr>
          <p:nvPr>
            <p:ph type="body" sz="quarter" idx="15"/>
          </p:nvPr>
        </p:nvSpPr>
        <p:spPr>
          <a:xfrm>
            <a:off x="6448927" y="2011680"/>
            <a:ext cx="5468560" cy="3927158"/>
          </a:xfrm>
        </p:spPr>
        <p:txBody>
          <a:bodyPr>
            <a:normAutofit/>
          </a:bodyPr>
          <a:lstStyle>
            <a:lvl1pPr>
              <a:defRPr sz="2000">
                <a:solidFill>
                  <a:srgbClr val="020A78"/>
                </a:solidFill>
              </a:defRPr>
            </a:lvl1pPr>
            <a:lvl2pPr>
              <a:defRPr sz="1800">
                <a:solidFill>
                  <a:srgbClr val="020A78"/>
                </a:solidFill>
              </a:defRPr>
            </a:lvl2pPr>
            <a:lvl3pPr>
              <a:defRPr sz="1600">
                <a:solidFill>
                  <a:srgbClr val="020A78"/>
                </a:solidFill>
              </a:defRPr>
            </a:lvl3pPr>
            <a:lvl4pPr>
              <a:defRPr sz="1400">
                <a:solidFill>
                  <a:srgbClr val="020A78"/>
                </a:solidFill>
              </a:defRPr>
            </a:lvl4pPr>
            <a:lvl5pPr>
              <a:defRPr sz="1400">
                <a:solidFill>
                  <a:srgbClr val="020A78"/>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a:extLst>
              <a:ext uri="{FF2B5EF4-FFF2-40B4-BE49-F238E27FC236}">
                <a16:creationId xmlns:a16="http://schemas.microsoft.com/office/drawing/2014/main" id="{7B8335FE-1BC1-E981-F047-4A7E35239174}"/>
              </a:ext>
            </a:extLst>
          </p:cNvPr>
          <p:cNvSpPr>
            <a:spLocks noGrp="1"/>
          </p:cNvSpPr>
          <p:nvPr>
            <p:ph type="body" sz="quarter" idx="16"/>
          </p:nvPr>
        </p:nvSpPr>
        <p:spPr>
          <a:xfrm>
            <a:off x="6448927" y="1092416"/>
            <a:ext cx="5468560"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8" name="Title 13">
            <a:extLst>
              <a:ext uri="{FF2B5EF4-FFF2-40B4-BE49-F238E27FC236}">
                <a16:creationId xmlns:a16="http://schemas.microsoft.com/office/drawing/2014/main" id="{5248D51F-FE71-3703-B796-1487E8782086}"/>
              </a:ext>
            </a:extLst>
          </p:cNvPr>
          <p:cNvSpPr>
            <a:spLocks noGrp="1"/>
          </p:cNvSpPr>
          <p:nvPr>
            <p:ph type="title"/>
          </p:nvPr>
        </p:nvSpPr>
        <p:spPr>
          <a:xfrm>
            <a:off x="264888" y="150075"/>
            <a:ext cx="5673899" cy="344737"/>
          </a:xfrm>
        </p:spPr>
        <p:txBody>
          <a:bodyPr>
            <a:normAutofit/>
          </a:bodyPr>
          <a:lstStyle>
            <a:lvl1pPr>
              <a:defRPr sz="2000">
                <a:solidFill>
                  <a:srgbClr val="020A78"/>
                </a:solidFill>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1F46970C-75DF-BA71-BF98-FC9459D9D97D}"/>
              </a:ext>
            </a:extLst>
          </p:cNvPr>
          <p:cNvSpPr txBox="1">
            <a:spLocks/>
          </p:cNvSpPr>
          <p:nvPr userDrawn="1"/>
        </p:nvSpPr>
        <p:spPr>
          <a:xfrm>
            <a:off x="11445498" y="6365726"/>
            <a:ext cx="481614" cy="365125"/>
          </a:xfrm>
          <a:prstGeom prst="rect">
            <a:avLst/>
          </a:prstGeom>
          <a:solidFill>
            <a:srgbClr val="FBB83A"/>
          </a:solidFill>
        </p:spPr>
        <p:txBody>
          <a:bodyPr vert="horz" lIns="91440" tIns="45720" rIns="91440" bIns="45720" rtlCol="0" anchor="ctr"/>
          <a:lstStyle>
            <a:defPPr>
              <a:defRPr lang="en-US"/>
            </a:defPPr>
            <a:lvl1pPr marL="0" algn="r" defTabSz="914400" rtl="0" eaLnBrk="1" latinLnBrk="0" hangingPunct="1">
              <a:defRPr sz="1000" kern="1200">
                <a:solidFill>
                  <a:srgbClr val="020A78"/>
                </a:solidFill>
                <a:latin typeface="Montserrat" pitchFamily="2" charset="77"/>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1AF6F2DA-B01E-0F4A-9C3D-CC5E8B20FA62}" type="slidenum">
              <a:rPr lang="en-US" smtClean="0"/>
              <a:pPr/>
              <a:t>‹#›</a:t>
            </a:fld>
            <a:endParaRPr lang="en-US"/>
          </a:p>
        </p:txBody>
      </p:sp>
      <p:pic>
        <p:nvPicPr>
          <p:cNvPr id="12" name="Picture 11">
            <a:extLst>
              <a:ext uri="{FF2B5EF4-FFF2-40B4-BE49-F238E27FC236}">
                <a16:creationId xmlns:a16="http://schemas.microsoft.com/office/drawing/2014/main" id="{F7371AB6-5B5B-2067-3ACC-216A19FEC206}"/>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548257" y="68406"/>
            <a:ext cx="2378854" cy="942837"/>
          </a:xfrm>
          <a:prstGeom prst="rect">
            <a:avLst/>
          </a:prstGeom>
        </p:spPr>
      </p:pic>
    </p:spTree>
    <p:extLst>
      <p:ext uri="{BB962C8B-B14F-4D97-AF65-F5344CB8AC3E}">
        <p14:creationId xmlns:p14="http://schemas.microsoft.com/office/powerpoint/2010/main" val="959178871"/>
      </p:ext>
    </p:extLst>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ADBB3A-EA0A-9D45-7349-09611D1D4A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648AE06D-CC1E-8BB9-9B43-1EC224C2FF1C}"/>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14D1E434-895D-AAA9-5EEF-A9A7DE94E799}"/>
              </a:ext>
            </a:extLst>
          </p:cNvPr>
          <p:cNvSpPr>
            <a:spLocks noGrp="1"/>
          </p:cNvSpPr>
          <p:nvPr>
            <p:ph type="dt" sz="half" idx="10"/>
          </p:nvPr>
        </p:nvSpPr>
        <p:spPr/>
        <p:txBody>
          <a:bodyPr/>
          <a:lstStyle/>
          <a:p>
            <a:endParaRPr lang="en-US"/>
          </a:p>
        </p:txBody>
      </p:sp>
      <p:sp>
        <p:nvSpPr>
          <p:cNvPr id="5" name="Footer Placeholder 4">
            <a:extLst>
              <a:ext uri="{FF2B5EF4-FFF2-40B4-BE49-F238E27FC236}">
                <a16:creationId xmlns:a16="http://schemas.microsoft.com/office/drawing/2014/main" id="{AE4BB2E0-5EAD-1CB0-F264-63FD7B0934B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024B9B3-EBFA-0C1F-1942-F22759960469}"/>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557110274"/>
      </p:ext>
    </p:extLst>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257BEC-4140-2B52-D999-B03BADEC28F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C2FCD0A7-69EC-A927-FCC0-12D3C972B63C}"/>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D9689F0-9EBD-8DAE-EF89-4F6A06601F1F}"/>
              </a:ext>
            </a:extLst>
          </p:cNvPr>
          <p:cNvSpPr>
            <a:spLocks noGrp="1"/>
          </p:cNvSpPr>
          <p:nvPr>
            <p:ph type="dt" sz="half" idx="10"/>
          </p:nvPr>
        </p:nvSpPr>
        <p:spPr/>
        <p:txBody>
          <a:bodyPr/>
          <a:lstStyle/>
          <a:p>
            <a:endParaRPr lang="en-US"/>
          </a:p>
        </p:txBody>
      </p:sp>
      <p:sp>
        <p:nvSpPr>
          <p:cNvPr id="5" name="Footer Placeholder 4">
            <a:extLst>
              <a:ext uri="{FF2B5EF4-FFF2-40B4-BE49-F238E27FC236}">
                <a16:creationId xmlns:a16="http://schemas.microsoft.com/office/drawing/2014/main" id="{A8620D95-7432-E181-D744-A1A3838C323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C3C1EF9-9DE1-B58B-9B60-B66CAD3D9DD9}"/>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700613125"/>
      </p:ext>
    </p:extLst>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5F4E94-61E3-3030-84C0-D372575E2D9C}"/>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59F7ED5C-B2A8-8523-68E7-FA95BCBCA42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950E297B-DA7B-5896-4809-D3B92B01A10F}"/>
              </a:ext>
            </a:extLst>
          </p:cNvPr>
          <p:cNvSpPr>
            <a:spLocks noGrp="1"/>
          </p:cNvSpPr>
          <p:nvPr>
            <p:ph type="dt" sz="half" idx="10"/>
          </p:nvPr>
        </p:nvSpPr>
        <p:spPr/>
        <p:txBody>
          <a:bodyPr/>
          <a:lstStyle/>
          <a:p>
            <a:endParaRPr lang="en-US"/>
          </a:p>
        </p:txBody>
      </p:sp>
      <p:sp>
        <p:nvSpPr>
          <p:cNvPr id="5" name="Footer Placeholder 4">
            <a:extLst>
              <a:ext uri="{FF2B5EF4-FFF2-40B4-BE49-F238E27FC236}">
                <a16:creationId xmlns:a16="http://schemas.microsoft.com/office/drawing/2014/main" id="{808C9ACF-170C-8413-C58D-BBAAEA9B721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09D5002-DF9D-F29C-08A3-D91F8306A25B}"/>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2230050493"/>
      </p:ext>
    </p:extLst>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326BF0-C585-6BB8-0AD7-986D3517384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D866781-4D09-E542-3AB2-6C8B32ADE71B}"/>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DE36D956-8C21-B6DA-256E-C3E3340BFE66}"/>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F14A1997-F440-63A3-8365-00E97E4E2460}"/>
              </a:ext>
            </a:extLst>
          </p:cNvPr>
          <p:cNvSpPr>
            <a:spLocks noGrp="1"/>
          </p:cNvSpPr>
          <p:nvPr>
            <p:ph type="dt" sz="half" idx="10"/>
          </p:nvPr>
        </p:nvSpPr>
        <p:spPr/>
        <p:txBody>
          <a:bodyPr/>
          <a:lstStyle/>
          <a:p>
            <a:endParaRPr lang="en-US"/>
          </a:p>
        </p:txBody>
      </p:sp>
      <p:sp>
        <p:nvSpPr>
          <p:cNvPr id="6" name="Footer Placeholder 5">
            <a:extLst>
              <a:ext uri="{FF2B5EF4-FFF2-40B4-BE49-F238E27FC236}">
                <a16:creationId xmlns:a16="http://schemas.microsoft.com/office/drawing/2014/main" id="{3F21EF8F-DA43-D48D-BEBC-0B489F5C568A}"/>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FCC2010-CA00-346F-9913-100A72BCE0F0}"/>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221917011"/>
      </p:ext>
    </p:extLst>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294583-00F1-C838-CD60-30F09D15FA82}"/>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5B4F412-5134-605E-5FFA-5C5A80E4B0E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48D0FC7-110C-8DF7-628F-90F17B3852BA}"/>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F6055B0B-719E-C1A4-C683-145C0F6C2923}"/>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EC1DE24-67F8-EC6D-9F79-F45BF58690F3}"/>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CF79EF78-BE4A-B6FD-9AA1-82CF15A826B0}"/>
              </a:ext>
            </a:extLst>
          </p:cNvPr>
          <p:cNvSpPr>
            <a:spLocks noGrp="1"/>
          </p:cNvSpPr>
          <p:nvPr>
            <p:ph type="dt" sz="half" idx="10"/>
          </p:nvPr>
        </p:nvSpPr>
        <p:spPr/>
        <p:txBody>
          <a:bodyPr/>
          <a:lstStyle/>
          <a:p>
            <a:endParaRPr lang="en-US"/>
          </a:p>
        </p:txBody>
      </p:sp>
      <p:sp>
        <p:nvSpPr>
          <p:cNvPr id="8" name="Footer Placeholder 7">
            <a:extLst>
              <a:ext uri="{FF2B5EF4-FFF2-40B4-BE49-F238E27FC236}">
                <a16:creationId xmlns:a16="http://schemas.microsoft.com/office/drawing/2014/main" id="{BDC6A89C-CD68-DC30-CAE2-1DF8DBB95DEF}"/>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52BE0427-7854-3109-BB22-97C252DB1303}"/>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2766553893"/>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34F3F7-CA31-C916-F198-55EEBF3D2DE9}"/>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E5026DBF-2641-EB3A-06CC-AE206FC963C0}"/>
              </a:ext>
            </a:extLst>
          </p:cNvPr>
          <p:cNvSpPr>
            <a:spLocks noGrp="1"/>
          </p:cNvSpPr>
          <p:nvPr>
            <p:ph type="dt" sz="half" idx="10"/>
          </p:nvPr>
        </p:nvSpPr>
        <p:spPr/>
        <p:txBody>
          <a:bodyPr/>
          <a:lstStyle/>
          <a:p>
            <a:endParaRPr lang="en-US"/>
          </a:p>
        </p:txBody>
      </p:sp>
      <p:sp>
        <p:nvSpPr>
          <p:cNvPr id="4" name="Footer Placeholder 3">
            <a:extLst>
              <a:ext uri="{FF2B5EF4-FFF2-40B4-BE49-F238E27FC236}">
                <a16:creationId xmlns:a16="http://schemas.microsoft.com/office/drawing/2014/main" id="{B6CAEE53-760E-D9CA-61C9-A3E2D5D0C4E9}"/>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2B4445D4-2CF1-C11D-F50F-449277A5FF61}"/>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2457947416"/>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B924FE7-D140-C775-11D5-BF8BAFE3D8A5}"/>
              </a:ext>
            </a:extLst>
          </p:cNvPr>
          <p:cNvSpPr>
            <a:spLocks noGrp="1"/>
          </p:cNvSpPr>
          <p:nvPr>
            <p:ph type="dt" sz="half" idx="10"/>
          </p:nvPr>
        </p:nvSpPr>
        <p:spPr/>
        <p:txBody>
          <a:bodyPr/>
          <a:lstStyle/>
          <a:p>
            <a:endParaRPr lang="en-US"/>
          </a:p>
        </p:txBody>
      </p:sp>
      <p:sp>
        <p:nvSpPr>
          <p:cNvPr id="3" name="Footer Placeholder 2">
            <a:extLst>
              <a:ext uri="{FF2B5EF4-FFF2-40B4-BE49-F238E27FC236}">
                <a16:creationId xmlns:a16="http://schemas.microsoft.com/office/drawing/2014/main" id="{4895DDDD-B26D-3642-491E-0C03A98863C4}"/>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B72571F0-66F1-BAA6-88E9-BDEF336A253E}"/>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634875621"/>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017BA5-5210-E13E-4159-3DDF4F70B3D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556DDAE9-1F3A-CE1F-539E-B80C563F8D46}"/>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56891D60-6B7F-A362-C5D6-56106E029FC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A4C515F7-91FC-7445-AAEC-FF72A9ECFCB3}"/>
              </a:ext>
            </a:extLst>
          </p:cNvPr>
          <p:cNvSpPr>
            <a:spLocks noGrp="1"/>
          </p:cNvSpPr>
          <p:nvPr>
            <p:ph type="dt" sz="half" idx="10"/>
          </p:nvPr>
        </p:nvSpPr>
        <p:spPr/>
        <p:txBody>
          <a:bodyPr/>
          <a:lstStyle/>
          <a:p>
            <a:endParaRPr lang="en-US"/>
          </a:p>
        </p:txBody>
      </p:sp>
      <p:sp>
        <p:nvSpPr>
          <p:cNvPr id="6" name="Footer Placeholder 5">
            <a:extLst>
              <a:ext uri="{FF2B5EF4-FFF2-40B4-BE49-F238E27FC236}">
                <a16:creationId xmlns:a16="http://schemas.microsoft.com/office/drawing/2014/main" id="{9B05083D-397A-002E-3448-157EB963FA0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1E14484-8085-8098-0C63-8FF8A4AAD9E5}"/>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3785912778"/>
      </p:ext>
    </p:extLst>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7C4F35-CFF0-484D-CE08-FE0E76A63FD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AD180E00-6A83-6C62-2CB9-69A98371B4B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240BDE6B-52DD-AE75-8768-60B1865808E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0525048-5AE8-1AD2-49F6-B6DA8FB5506B}"/>
              </a:ext>
            </a:extLst>
          </p:cNvPr>
          <p:cNvSpPr>
            <a:spLocks noGrp="1"/>
          </p:cNvSpPr>
          <p:nvPr>
            <p:ph type="dt" sz="half" idx="10"/>
          </p:nvPr>
        </p:nvSpPr>
        <p:spPr/>
        <p:txBody>
          <a:bodyPr/>
          <a:lstStyle/>
          <a:p>
            <a:endParaRPr lang="en-US"/>
          </a:p>
        </p:txBody>
      </p:sp>
      <p:sp>
        <p:nvSpPr>
          <p:cNvPr id="6" name="Footer Placeholder 5">
            <a:extLst>
              <a:ext uri="{FF2B5EF4-FFF2-40B4-BE49-F238E27FC236}">
                <a16:creationId xmlns:a16="http://schemas.microsoft.com/office/drawing/2014/main" id="{F689E037-EDA2-A021-0823-A81B0D42A94E}"/>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5A1ADD5-F52D-8D5E-C81D-CA88CA2481F2}"/>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2425034993"/>
      </p:ext>
    </p:extLst>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DFABE2D-0C63-EA42-BCED-5790F0C18F20}"/>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43D12C6-6822-27E8-DD92-DB1D26181ADF}"/>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656F210-BF28-90DC-BCA7-863422CAF9AB}"/>
              </a:ext>
            </a:extLst>
          </p:cNvPr>
          <p:cNvSpPr>
            <a:spLocks noGrp="1"/>
          </p:cNvSpPr>
          <p:nvPr>
            <p:ph type="dt" sz="half" idx="10"/>
          </p:nvPr>
        </p:nvSpPr>
        <p:spPr/>
        <p:txBody>
          <a:bodyPr/>
          <a:lstStyle/>
          <a:p>
            <a:endParaRPr lang="en-US"/>
          </a:p>
        </p:txBody>
      </p:sp>
      <p:sp>
        <p:nvSpPr>
          <p:cNvPr id="5" name="Footer Placeholder 4">
            <a:extLst>
              <a:ext uri="{FF2B5EF4-FFF2-40B4-BE49-F238E27FC236}">
                <a16:creationId xmlns:a16="http://schemas.microsoft.com/office/drawing/2014/main" id="{FA2B2C26-5AFE-CE54-6A49-9E42060A7BF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967134D-12C2-957A-2C3C-5EE883F5F390}"/>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2419088215"/>
      </p:ext>
    </p:extLst>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D98D194-4F88-4258-BFEA-0924139BE1F1}"/>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415B455F-3626-77B8-C98A-0085202D28D2}"/>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EB91FF7-8063-ECC3-109E-E24ABA43B441}"/>
              </a:ext>
            </a:extLst>
          </p:cNvPr>
          <p:cNvSpPr>
            <a:spLocks noGrp="1"/>
          </p:cNvSpPr>
          <p:nvPr>
            <p:ph type="dt" sz="half" idx="10"/>
          </p:nvPr>
        </p:nvSpPr>
        <p:spPr/>
        <p:txBody>
          <a:bodyPr/>
          <a:lstStyle/>
          <a:p>
            <a:endParaRPr lang="en-US"/>
          </a:p>
        </p:txBody>
      </p:sp>
      <p:sp>
        <p:nvSpPr>
          <p:cNvPr id="5" name="Footer Placeholder 4">
            <a:extLst>
              <a:ext uri="{FF2B5EF4-FFF2-40B4-BE49-F238E27FC236}">
                <a16:creationId xmlns:a16="http://schemas.microsoft.com/office/drawing/2014/main" id="{C203BF76-65BC-0EAB-6DD9-499F51B7A85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A424783-F622-DB03-31EA-8F006ECEF91F}"/>
              </a:ext>
            </a:extLst>
          </p:cNvPr>
          <p:cNvSpPr>
            <a:spLocks noGrp="1"/>
          </p:cNvSpPr>
          <p:nvPr>
            <p:ph type="sldNum" sz="quarter" idx="12"/>
          </p:nvPr>
        </p:nvSpPr>
        <p:spPr/>
        <p:txBody>
          <a:bodyPr/>
          <a:lstStyle/>
          <a:p>
            <a:fld id="{297F9A11-D4BC-4E77-BC83-6BAA8909BE7E}" type="slidenum">
              <a:rPr lang="en-US" smtClean="0"/>
              <a:t>‹#›</a:t>
            </a:fld>
            <a:endParaRPr lang="en-US"/>
          </a:p>
        </p:txBody>
      </p:sp>
    </p:spTree>
    <p:extLst>
      <p:ext uri="{BB962C8B-B14F-4D97-AF65-F5344CB8AC3E}">
        <p14:creationId xmlns:p14="http://schemas.microsoft.com/office/powerpoint/2010/main" val="422376354"/>
      </p:ext>
    </p:extLst>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userDrawn="1">
  <p:cSld name="15_Title Slide">
    <p:bg>
      <p:bgPr>
        <a:solidFill>
          <a:srgbClr val="0C70C8"/>
        </a:solidFill>
        <a:effectLst/>
      </p:bgPr>
    </p:bg>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803188" y="1236572"/>
            <a:ext cx="8254315" cy="3519882"/>
          </a:xfrm>
        </p:spPr>
        <p:txBody>
          <a:bodyPr anchor="b">
            <a:normAutofit/>
          </a:bodyPr>
          <a:lstStyle>
            <a:lvl1pPr>
              <a:defRPr sz="5400">
                <a:solidFill>
                  <a:schemeClr val="bg1"/>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BB9F71A4-DE80-4132-20FE-D2D4347B9B7A}"/>
              </a:ext>
            </a:extLst>
          </p:cNvPr>
          <p:cNvSpPr>
            <a:spLocks noGrp="1"/>
          </p:cNvSpPr>
          <p:nvPr>
            <p:ph type="body" sz="quarter" idx="13"/>
          </p:nvPr>
        </p:nvSpPr>
        <p:spPr>
          <a:xfrm>
            <a:off x="803275" y="5029200"/>
            <a:ext cx="7723188" cy="1112838"/>
          </a:xfrm>
        </p:spPr>
        <p:txBody>
          <a:bodyPr/>
          <a:lstStyle>
            <a:lvl1pPr marL="0" indent="0">
              <a:buNone/>
              <a:defRPr>
                <a:solidFill>
                  <a:schemeClr val="bg1"/>
                </a:solidFill>
              </a:defRPr>
            </a:lvl1pPr>
            <a:lvl2pPr marL="457200" indent="0">
              <a:buNone/>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sp>
        <p:nvSpPr>
          <p:cNvPr id="5" name="Slide Number Placeholder 5">
            <a:extLst>
              <a:ext uri="{FF2B5EF4-FFF2-40B4-BE49-F238E27FC236}">
                <a16:creationId xmlns:a16="http://schemas.microsoft.com/office/drawing/2014/main" id="{AEB3DD83-8398-BEBF-801C-1D8144D3697C}"/>
              </a:ext>
            </a:extLst>
          </p:cNvPr>
          <p:cNvSpPr>
            <a:spLocks noGrp="1"/>
          </p:cNvSpPr>
          <p:nvPr>
            <p:ph type="sldNum" sz="quarter" idx="12"/>
          </p:nvPr>
        </p:nvSpPr>
        <p:spPr>
          <a:xfrm>
            <a:off x="11445498" y="6365726"/>
            <a:ext cx="481614" cy="365125"/>
          </a:xfrm>
          <a:solidFill>
            <a:srgbClr val="0C70C8"/>
          </a:solidFill>
        </p:spPr>
        <p:txBody>
          <a:bodyPr/>
          <a:lstStyle>
            <a:lvl1pPr>
              <a:defRPr sz="1000" b="0" i="0">
                <a:solidFill>
                  <a:schemeClr val="bg1"/>
                </a:solidFill>
                <a:latin typeface="Montserrat Medium" pitchFamily="2" charset="77"/>
              </a:defRPr>
            </a:lvl1pPr>
          </a:lstStyle>
          <a:p>
            <a:fld id="{1AF6F2DA-B01E-0F4A-9C3D-CC5E8B20FA62}" type="slidenum">
              <a:rPr lang="en-US" smtClean="0"/>
              <a:pPr/>
              <a:t>‹#›</a:t>
            </a:fld>
            <a:endParaRPr lang="en-US" dirty="0"/>
          </a:p>
        </p:txBody>
      </p:sp>
      <p:pic>
        <p:nvPicPr>
          <p:cNvPr id="6" name="Picture 5">
            <a:extLst>
              <a:ext uri="{FF2B5EF4-FFF2-40B4-BE49-F238E27FC236}">
                <a16:creationId xmlns:a16="http://schemas.microsoft.com/office/drawing/2014/main" id="{FDA3DAED-72A0-551C-52E3-A2E767F5FAB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03185" y="671528"/>
            <a:ext cx="4878743" cy="1933648"/>
          </a:xfrm>
          <a:prstGeom prst="rect">
            <a:avLst/>
          </a:prstGeom>
        </p:spPr>
      </p:pic>
    </p:spTree>
    <p:extLst>
      <p:ext uri="{BB962C8B-B14F-4D97-AF65-F5344CB8AC3E}">
        <p14:creationId xmlns:p14="http://schemas.microsoft.com/office/powerpoint/2010/main" val="903483235"/>
      </p:ext>
    </p:extLst>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userDrawn="1">
  <p:cSld name="40_Title Slid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CBFA2FB-DA5E-D3F8-BF63-7045F48166E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2" y="-19241"/>
            <a:ext cx="12192001" cy="6877241"/>
          </a:xfrm>
          <a:prstGeom prst="rect">
            <a:avLst/>
          </a:prstGeom>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2" y="0"/>
            <a:ext cx="12192000"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 name="Google Shape;55;p13">
            <a:extLst>
              <a:ext uri="{FF2B5EF4-FFF2-40B4-BE49-F238E27FC236}">
                <a16:creationId xmlns:a16="http://schemas.microsoft.com/office/drawing/2014/main" id="{2D2F5E17-6D10-0A2B-4746-3B642B52135A}"/>
              </a:ext>
            </a:extLst>
          </p:cNvPr>
          <p:cNvSpPr/>
          <p:nvPr userDrawn="1"/>
        </p:nvSpPr>
        <p:spPr>
          <a:xfrm>
            <a:off x="-3" y="0"/>
            <a:ext cx="7710410"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212816" y="6365726"/>
            <a:ext cx="481614" cy="365125"/>
          </a:xfrm>
          <a:solidFill>
            <a:srgbClr val="0C70C8"/>
          </a:solidFill>
        </p:spPr>
        <p:txBody>
          <a:bodyPr/>
          <a:lstStyle>
            <a:lvl1pPr algn="l">
              <a:defRPr sz="1000" b="0" i="0">
                <a:solidFill>
                  <a:schemeClr val="bg1"/>
                </a:solidFill>
                <a:latin typeface="Montserrat Medium" pitchFamily="2" charset="77"/>
              </a:defRPr>
            </a:lvl1pPr>
          </a:lstStyle>
          <a:p>
            <a:fld id="{1AF6F2DA-B01E-0F4A-9C3D-CC5E8B20FA62}" type="slidenum">
              <a:rPr lang="en-US" smtClean="0"/>
              <a:pPr/>
              <a:t>‹#›</a:t>
            </a:fld>
            <a:endParaRPr lang="en-US" dirty="0"/>
          </a:p>
        </p:txBody>
      </p:sp>
      <p:sp>
        <p:nvSpPr>
          <p:cNvPr id="7" name="Title 13">
            <a:extLst>
              <a:ext uri="{FF2B5EF4-FFF2-40B4-BE49-F238E27FC236}">
                <a16:creationId xmlns:a16="http://schemas.microsoft.com/office/drawing/2014/main" id="{5B615F0B-D4AB-69E0-609D-92E2945480C8}"/>
              </a:ext>
            </a:extLst>
          </p:cNvPr>
          <p:cNvSpPr>
            <a:spLocks noGrp="1"/>
          </p:cNvSpPr>
          <p:nvPr>
            <p:ph type="title"/>
          </p:nvPr>
        </p:nvSpPr>
        <p:spPr>
          <a:xfrm>
            <a:off x="803188" y="1236572"/>
            <a:ext cx="6465517" cy="3519882"/>
          </a:xfrm>
        </p:spPr>
        <p:txBody>
          <a:bodyPr anchor="b">
            <a:normAutofit/>
          </a:bodyPr>
          <a:lstStyle>
            <a:lvl1pPr marL="0" indent="0">
              <a:buFont typeface="+mj-lt"/>
              <a:buNone/>
              <a:defRPr sz="5400">
                <a:solidFill>
                  <a:schemeClr val="bg1"/>
                </a:solidFill>
              </a:defRPr>
            </a:lvl1pPr>
          </a:lstStyle>
          <a:p>
            <a:r>
              <a:rPr lang="en-US" dirty="0"/>
              <a:t>Click to edit Master title style</a:t>
            </a:r>
          </a:p>
        </p:txBody>
      </p:sp>
      <p:sp>
        <p:nvSpPr>
          <p:cNvPr id="9" name="Text Placeholder 3">
            <a:extLst>
              <a:ext uri="{FF2B5EF4-FFF2-40B4-BE49-F238E27FC236}">
                <a16:creationId xmlns:a16="http://schemas.microsoft.com/office/drawing/2014/main" id="{81797806-8C78-1864-C05A-4FD543F44E7C}"/>
              </a:ext>
            </a:extLst>
          </p:cNvPr>
          <p:cNvSpPr>
            <a:spLocks noGrp="1"/>
          </p:cNvSpPr>
          <p:nvPr>
            <p:ph type="body" sz="quarter" idx="13"/>
          </p:nvPr>
        </p:nvSpPr>
        <p:spPr>
          <a:xfrm>
            <a:off x="803275" y="5029200"/>
            <a:ext cx="6465430" cy="1112838"/>
          </a:xfrm>
        </p:spPr>
        <p:txBody>
          <a:bodyPr/>
          <a:lstStyle>
            <a:lvl1pPr marL="0" indent="0">
              <a:buFont typeface="+mj-lt"/>
              <a:buNone/>
              <a:defRPr>
                <a:solidFill>
                  <a:schemeClr val="bg1"/>
                </a:solidFill>
              </a:defRPr>
            </a:lvl1pPr>
            <a:lvl2pPr marL="457200" indent="0">
              <a:buNone/>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Master text styles</a:t>
            </a:r>
          </a:p>
        </p:txBody>
      </p:sp>
      <p:pic>
        <p:nvPicPr>
          <p:cNvPr id="8" name="Picture 7">
            <a:extLst>
              <a:ext uri="{FF2B5EF4-FFF2-40B4-BE49-F238E27FC236}">
                <a16:creationId xmlns:a16="http://schemas.microsoft.com/office/drawing/2014/main" id="{9C6FCD98-7BE2-B1EE-D157-B5DE2435B6A6}"/>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3245541411"/>
      </p:ext>
    </p:extLst>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0C70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836613" y="2011680"/>
            <a:ext cx="10501312"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836613" y="1092416"/>
            <a:ext cx="10501312"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pic>
        <p:nvPicPr>
          <p:cNvPr id="8" name="Picture 7">
            <a:extLst>
              <a:ext uri="{FF2B5EF4-FFF2-40B4-BE49-F238E27FC236}">
                <a16:creationId xmlns:a16="http://schemas.microsoft.com/office/drawing/2014/main" id="{6E921691-DC0A-4074-83D3-A6A8D5F4DDE6}"/>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3807763428"/>
      </p:ext>
    </p:extLst>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userDrawn="1">
  <p:cSld name="39_Title Slide">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a:t>Click to edit Master text styles</a:t>
            </a:r>
          </a:p>
        </p:txBody>
      </p:sp>
      <p:grpSp>
        <p:nvGrpSpPr>
          <p:cNvPr id="7" name="Group 6">
            <a:extLst>
              <a:ext uri="{FF2B5EF4-FFF2-40B4-BE49-F238E27FC236}">
                <a16:creationId xmlns:a16="http://schemas.microsoft.com/office/drawing/2014/main" id="{CED6B2FE-01F0-D031-A25D-AE8A8A41441F}"/>
              </a:ext>
            </a:extLst>
          </p:cNvPr>
          <p:cNvGrpSpPr/>
          <p:nvPr userDrawn="1"/>
        </p:nvGrpSpPr>
        <p:grpSpPr>
          <a:xfrm flipH="1">
            <a:off x="0" y="0"/>
            <a:ext cx="4489913" cy="6864955"/>
            <a:chOff x="7702087" y="0"/>
            <a:chExt cx="4489913" cy="6864955"/>
          </a:xfrm>
        </p:grpSpPr>
        <p:pic>
          <p:nvPicPr>
            <p:cNvPr id="2" name="Google Shape;54;p13">
              <a:extLst>
                <a:ext uri="{FF2B5EF4-FFF2-40B4-BE49-F238E27FC236}">
                  <a16:creationId xmlns:a16="http://schemas.microsoft.com/office/drawing/2014/main" id="{8E298BD6-02F9-416A-BFDB-A9A8394EC78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7702087" y="0"/>
              <a:ext cx="4489913" cy="6858000"/>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pic>
        <p:nvPicPr>
          <p:cNvPr id="8" name="Picture 7">
            <a:extLst>
              <a:ext uri="{FF2B5EF4-FFF2-40B4-BE49-F238E27FC236}">
                <a16:creationId xmlns:a16="http://schemas.microsoft.com/office/drawing/2014/main" id="{5E143203-395C-84E1-586A-80047C8F96F5}"/>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36125" y="3669246"/>
            <a:ext cx="2268052" cy="2972186"/>
          </a:xfrm>
          <a:prstGeom prst="rect">
            <a:avLst/>
          </a:prstGeom>
        </p:spPr>
      </p:pic>
    </p:spTree>
    <p:extLst>
      <p:ext uri="{BB962C8B-B14F-4D97-AF65-F5344CB8AC3E}">
        <p14:creationId xmlns:p14="http://schemas.microsoft.com/office/powerpoint/2010/main" val="1267226840"/>
      </p:ext>
    </p:extLst>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a:t>Click to edit Master text styles</a:t>
            </a:r>
          </a:p>
        </p:txBody>
      </p:sp>
      <p:grpSp>
        <p:nvGrpSpPr>
          <p:cNvPr id="7" name="Group 6">
            <a:extLst>
              <a:ext uri="{FF2B5EF4-FFF2-40B4-BE49-F238E27FC236}">
                <a16:creationId xmlns:a16="http://schemas.microsoft.com/office/drawing/2014/main" id="{CED6B2FE-01F0-D031-A25D-AE8A8A41441F}"/>
              </a:ext>
            </a:extLst>
          </p:cNvPr>
          <p:cNvGrpSpPr/>
          <p:nvPr userDrawn="1"/>
        </p:nvGrpSpPr>
        <p:grpSpPr>
          <a:xfrm>
            <a:off x="7702087" y="0"/>
            <a:ext cx="4489913" cy="6864955"/>
            <a:chOff x="7702087" y="0"/>
            <a:chExt cx="4489913" cy="6864955"/>
          </a:xfrm>
        </p:grpSpPr>
        <p:pic>
          <p:nvPicPr>
            <p:cNvPr id="2" name="Google Shape;54;p13">
              <a:extLst>
                <a:ext uri="{FF2B5EF4-FFF2-40B4-BE49-F238E27FC236}">
                  <a16:creationId xmlns:a16="http://schemas.microsoft.com/office/drawing/2014/main" id="{8E298BD6-02F9-416A-BFDB-A9A8394EC78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7702087" y="0"/>
              <a:ext cx="4489913" cy="6858000"/>
            </a:xfrm>
            <a:prstGeom prst="rect">
              <a:avLst/>
            </a:prstGeom>
            <a:noFill/>
            <a:ln>
              <a:noFill/>
            </a:ln>
          </p:spPr>
        </p:pic>
        <p:sp>
          <p:nvSpPr>
            <p:cNvPr id="5" name="Google Shape;55;p13">
              <a:extLst>
                <a:ext uri="{FF2B5EF4-FFF2-40B4-BE49-F238E27FC236}">
                  <a16:creationId xmlns:a16="http://schemas.microsoft.com/office/drawing/2014/main" id="{33BD254B-04DB-AAC0-2F41-85114A22383B}"/>
                </a:ext>
              </a:extLst>
            </p:cNvPr>
            <p:cNvSpPr/>
            <p:nvPr userDrawn="1"/>
          </p:nvSpPr>
          <p:spPr>
            <a:xfrm>
              <a:off x="7702087" y="6955"/>
              <a:ext cx="4489913"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Slide Number Placeholder 5">
            <a:extLst>
              <a:ext uri="{FF2B5EF4-FFF2-40B4-BE49-F238E27FC236}">
                <a16:creationId xmlns:a16="http://schemas.microsoft.com/office/drawing/2014/main" id="{BD8CD98B-1151-0A20-2E4F-1195300BD409}"/>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a:p>
        </p:txBody>
      </p:sp>
      <p:pic>
        <p:nvPicPr>
          <p:cNvPr id="8" name="Picture 7">
            <a:extLst>
              <a:ext uri="{FF2B5EF4-FFF2-40B4-BE49-F238E27FC236}">
                <a16:creationId xmlns:a16="http://schemas.microsoft.com/office/drawing/2014/main" id="{E683906E-860A-BF5A-7130-776454E5696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3440884197"/>
      </p:ext>
    </p:extLst>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pic>
        <p:nvPicPr>
          <p:cNvPr id="12" name="Google Shape;110;p17">
            <a:extLst>
              <a:ext uri="{FF2B5EF4-FFF2-40B4-BE49-F238E27FC236}">
                <a16:creationId xmlns:a16="http://schemas.microsoft.com/office/drawing/2014/main" id="{CBEFC340-1869-22CB-5A5C-537D113451C4}"/>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t="-86"/>
          <a:stretch/>
        </p:blipFill>
        <p:spPr>
          <a:xfrm>
            <a:off x="0" y="0"/>
            <a:ext cx="4489914" cy="6858000"/>
          </a:xfrm>
          <a:prstGeom prst="rect">
            <a:avLst/>
          </a:prstGeom>
          <a:noFill/>
          <a:ln>
            <a:noFill/>
          </a:ln>
        </p:spPr>
      </p:pic>
      <p:sp>
        <p:nvSpPr>
          <p:cNvPr id="13" name="Google Shape;55;p13">
            <a:extLst>
              <a:ext uri="{FF2B5EF4-FFF2-40B4-BE49-F238E27FC236}">
                <a16:creationId xmlns:a16="http://schemas.microsoft.com/office/drawing/2014/main" id="{63E12DBC-28B4-3EF4-ADA0-11BC3AF35513}"/>
              </a:ext>
            </a:extLst>
          </p:cNvPr>
          <p:cNvSpPr/>
          <p:nvPr userDrawn="1"/>
        </p:nvSpPr>
        <p:spPr>
          <a:xfrm>
            <a:off x="1" y="-26196"/>
            <a:ext cx="4489913" cy="6877241"/>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sp>
        <p:nvSpPr>
          <p:cNvPr id="2" name="Google Shape;55;p13">
            <a:extLst>
              <a:ext uri="{FF2B5EF4-FFF2-40B4-BE49-F238E27FC236}">
                <a16:creationId xmlns:a16="http://schemas.microsoft.com/office/drawing/2014/main" id="{9016284E-F24B-4F6C-240A-940074AB1DFA}"/>
              </a:ext>
            </a:extLst>
          </p:cNvPr>
          <p:cNvSpPr/>
          <p:nvPr userDrawn="1"/>
        </p:nvSpPr>
        <p:spPr>
          <a:xfrm>
            <a:off x="1" y="6955"/>
            <a:ext cx="4489913" cy="716485"/>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90" y="150075"/>
            <a:ext cx="4225024" cy="344737"/>
          </a:xfrm>
        </p:spPr>
        <p:txBody>
          <a:bodyPr>
            <a:normAutofit/>
          </a:bodyPr>
          <a:lstStyle>
            <a:lvl1pPr>
              <a:defRPr sz="1400">
                <a:solidFill>
                  <a:schemeClr val="bg1"/>
                </a:solidFill>
              </a:defRPr>
            </a:lvl1pPr>
          </a:lstStyle>
          <a:p>
            <a:r>
              <a:rPr lang="en-US" dirty="0"/>
              <a:t>Click to edit Master title style</a:t>
            </a:r>
          </a:p>
        </p:txBody>
      </p:sp>
      <p:pic>
        <p:nvPicPr>
          <p:cNvPr id="5" name="Picture 4">
            <a:extLst>
              <a:ext uri="{FF2B5EF4-FFF2-40B4-BE49-F238E27FC236}">
                <a16:creationId xmlns:a16="http://schemas.microsoft.com/office/drawing/2014/main" id="{700B3CBA-7DF0-1F49-FCA7-87BFD070EF2E}"/>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36125" y="3669246"/>
            <a:ext cx="2268052" cy="2972186"/>
          </a:xfrm>
          <a:prstGeom prst="rect">
            <a:avLst/>
          </a:prstGeom>
        </p:spPr>
      </p:pic>
    </p:spTree>
    <p:extLst>
      <p:ext uri="{BB962C8B-B14F-4D97-AF65-F5344CB8AC3E}">
        <p14:creationId xmlns:p14="http://schemas.microsoft.com/office/powerpoint/2010/main" val="3684583158"/>
      </p:ext>
    </p:extLst>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lvl1pPr>
          </a:lstStyle>
          <a:p>
            <a:fld id="{1AF6F2DA-B01E-0F4A-9C3D-CC5E8B20FA62}" type="slidenum">
              <a:rPr lang="en-US" smtClean="0"/>
              <a:pPr/>
              <a:t>‹#›</a:t>
            </a:fld>
            <a:endParaRPr lang="en-US"/>
          </a:p>
        </p:txBody>
      </p:sp>
      <p:sp>
        <p:nvSpPr>
          <p:cNvPr id="7" name="Google Shape;122;p18">
            <a:extLst>
              <a:ext uri="{FF2B5EF4-FFF2-40B4-BE49-F238E27FC236}">
                <a16:creationId xmlns:a16="http://schemas.microsoft.com/office/drawing/2014/main" id="{34EEEDD2-A258-2F1F-176D-5B993090DBDF}"/>
              </a:ext>
            </a:extLst>
          </p:cNvPr>
          <p:cNvSpPr/>
          <p:nvPr userDrawn="1"/>
        </p:nvSpPr>
        <p:spPr>
          <a:xfrm>
            <a:off x="74" y="-1"/>
            <a:ext cx="12191925" cy="644893"/>
          </a:xfrm>
          <a:prstGeom prst="rect">
            <a:avLst/>
          </a:prstGeom>
          <a:solidFill>
            <a:srgbClr val="0C70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chemeClr val="bg1"/>
                </a:solidFill>
              </a:defRPr>
            </a:lvl1pPr>
          </a:lstStyle>
          <a:p>
            <a:r>
              <a:rPr lang="en-US"/>
              <a:t>Click to edit Master title style</a:t>
            </a:r>
          </a:p>
        </p:txBody>
      </p:sp>
      <p:pic>
        <p:nvPicPr>
          <p:cNvPr id="4" name="Picture 3">
            <a:extLst>
              <a:ext uri="{FF2B5EF4-FFF2-40B4-BE49-F238E27FC236}">
                <a16:creationId xmlns:a16="http://schemas.microsoft.com/office/drawing/2014/main" id="{DA06DEF9-15AC-2754-8B08-68F485C2AAFF}"/>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64888" y="5788014"/>
            <a:ext cx="2378850" cy="942837"/>
          </a:xfrm>
          <a:prstGeom prst="rect">
            <a:avLst/>
          </a:prstGeom>
        </p:spPr>
      </p:pic>
    </p:spTree>
    <p:extLst>
      <p:ext uri="{BB962C8B-B14F-4D97-AF65-F5344CB8AC3E}">
        <p14:creationId xmlns:p14="http://schemas.microsoft.com/office/powerpoint/2010/main" val="1582137510"/>
      </p:ext>
    </p:extLst>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userDrawn="1">
  <p:cSld name="34_Title Slide">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1DE4238B-FBFE-2D4C-A8E2-6261C30EC749}"/>
              </a:ext>
            </a:extLst>
          </p:cNvPr>
          <p:cNvGrpSpPr/>
          <p:nvPr userDrawn="1"/>
        </p:nvGrpSpPr>
        <p:grpSpPr>
          <a:xfrm>
            <a:off x="7539789" y="-112295"/>
            <a:ext cx="4764506" cy="7122876"/>
            <a:chOff x="6002175" y="0"/>
            <a:chExt cx="3141900" cy="4697100"/>
          </a:xfrm>
        </p:grpSpPr>
        <p:pic>
          <p:nvPicPr>
            <p:cNvPr id="10" name="Google Shape;135;p17">
              <a:extLst>
                <a:ext uri="{FF2B5EF4-FFF2-40B4-BE49-F238E27FC236}">
                  <a16:creationId xmlns:a16="http://schemas.microsoft.com/office/drawing/2014/main" id="{AE7A84D6-B32D-084B-A4BF-2AA4031D27BA}"/>
                </a:ext>
              </a:extLst>
            </p:cNvPr>
            <p:cNvPicPr preferRelativeResize="0"/>
            <p:nvPr userDrawn="1"/>
          </p:nvPicPr>
          <p:blipFill>
            <a:blip r:embed="rId2" cstate="email">
              <a:alphaModFix/>
              <a:extLst>
                <a:ext uri="{28A0092B-C50C-407E-A947-70E740481C1C}">
                  <a14:useLocalDpi xmlns:a14="http://schemas.microsoft.com/office/drawing/2010/main"/>
                </a:ext>
              </a:extLst>
            </a:blip>
            <a:stretch>
              <a:fillRect/>
            </a:stretch>
          </p:blipFill>
          <p:spPr>
            <a:xfrm>
              <a:off x="6002176" y="17350"/>
              <a:ext cx="3112075" cy="4662400"/>
            </a:xfrm>
            <a:prstGeom prst="rect">
              <a:avLst/>
            </a:prstGeom>
            <a:noFill/>
            <a:ln>
              <a:noFill/>
            </a:ln>
          </p:spPr>
        </p:pic>
        <p:sp>
          <p:nvSpPr>
            <p:cNvPr id="13" name="Google Shape;139;p17">
              <a:extLst>
                <a:ext uri="{FF2B5EF4-FFF2-40B4-BE49-F238E27FC236}">
                  <a16:creationId xmlns:a16="http://schemas.microsoft.com/office/drawing/2014/main" id="{C8BFC773-16B7-5840-BBE6-745D9A5A5DAB}"/>
                </a:ext>
              </a:extLst>
            </p:cNvPr>
            <p:cNvSpPr/>
            <p:nvPr userDrawn="1"/>
          </p:nvSpPr>
          <p:spPr>
            <a:xfrm>
              <a:off x="6002175" y="0"/>
              <a:ext cx="3141900" cy="46971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a:t>Click to edit Master title style</a:t>
            </a:r>
            <a:endParaRPr lang="en-US" dirty="0"/>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a:t>Click to edit Master text styles</a:t>
            </a:r>
          </a:p>
        </p:txBody>
      </p:sp>
      <p:sp>
        <p:nvSpPr>
          <p:cNvPr id="12" name="Slide Number Placeholder 5">
            <a:extLst>
              <a:ext uri="{FF2B5EF4-FFF2-40B4-BE49-F238E27FC236}">
                <a16:creationId xmlns:a16="http://schemas.microsoft.com/office/drawing/2014/main" id="{E72DD422-8FB9-3004-C384-3B64C2426947}"/>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pic>
        <p:nvPicPr>
          <p:cNvPr id="15" name="Picture 14">
            <a:extLst>
              <a:ext uri="{FF2B5EF4-FFF2-40B4-BE49-F238E27FC236}">
                <a16:creationId xmlns:a16="http://schemas.microsoft.com/office/drawing/2014/main" id="{A3A9A986-0594-47DB-DFC5-45074910083F}"/>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3778659867"/>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preserve="1" userDrawn="1">
  <p:cSld name="32_Title Slide">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CC4EE37A-2555-1249-B3CB-AE4644E11FF1}"/>
              </a:ext>
            </a:extLst>
          </p:cNvPr>
          <p:cNvGrpSpPr/>
          <p:nvPr userDrawn="1"/>
        </p:nvGrpSpPr>
        <p:grpSpPr>
          <a:xfrm>
            <a:off x="8566409" y="0"/>
            <a:ext cx="3625591" cy="6912977"/>
            <a:chOff x="-75" y="0"/>
            <a:chExt cx="2709775" cy="5166775"/>
          </a:xfrm>
        </p:grpSpPr>
        <p:pic>
          <p:nvPicPr>
            <p:cNvPr id="17" name="Google Shape;69;p10">
              <a:extLst>
                <a:ext uri="{FF2B5EF4-FFF2-40B4-BE49-F238E27FC236}">
                  <a16:creationId xmlns:a16="http://schemas.microsoft.com/office/drawing/2014/main" id="{207745ED-C318-6048-9F76-EAB3EAC941E9}"/>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25" y="0"/>
              <a:ext cx="1698499" cy="1202801"/>
            </a:xfrm>
            <a:prstGeom prst="rect">
              <a:avLst/>
            </a:prstGeom>
            <a:noFill/>
            <a:ln>
              <a:noFill/>
            </a:ln>
          </p:spPr>
        </p:pic>
        <p:pic>
          <p:nvPicPr>
            <p:cNvPr id="18" name="Google Shape;70;p10">
              <a:extLst>
                <a:ext uri="{FF2B5EF4-FFF2-40B4-BE49-F238E27FC236}">
                  <a16:creationId xmlns:a16="http://schemas.microsoft.com/office/drawing/2014/main" id="{739C0479-1135-BF4A-82F9-950F136273C1}"/>
                </a:ext>
              </a:extLst>
            </p:cNvPr>
            <p:cNvPicPr preferRelativeResize="0"/>
            <p:nvPr userDrawn="1"/>
          </p:nvPicPr>
          <p:blipFill rotWithShape="1">
            <a:blip r:embed="rId3" cstate="email">
              <a:alphaModFix/>
              <a:extLst>
                <a:ext uri="{28A0092B-C50C-407E-A947-70E740481C1C}">
                  <a14:useLocalDpi xmlns:a14="http://schemas.microsoft.com/office/drawing/2010/main"/>
                </a:ext>
              </a:extLst>
            </a:blip>
            <a:srcRect/>
            <a:stretch/>
          </p:blipFill>
          <p:spPr>
            <a:xfrm>
              <a:off x="22" y="1202800"/>
              <a:ext cx="2709673" cy="2767124"/>
            </a:xfrm>
            <a:prstGeom prst="rect">
              <a:avLst/>
            </a:prstGeom>
            <a:noFill/>
            <a:ln>
              <a:noFill/>
            </a:ln>
          </p:spPr>
        </p:pic>
        <p:pic>
          <p:nvPicPr>
            <p:cNvPr id="19" name="Google Shape;71;p10">
              <a:extLst>
                <a:ext uri="{FF2B5EF4-FFF2-40B4-BE49-F238E27FC236}">
                  <a16:creationId xmlns:a16="http://schemas.microsoft.com/office/drawing/2014/main" id="{4944A3BC-9411-9642-9970-338FEA1ED4EA}"/>
                </a:ext>
              </a:extLst>
            </p:cNvPr>
            <p:cNvPicPr preferRelativeResize="0"/>
            <p:nvPr userDrawn="1"/>
          </p:nvPicPr>
          <p:blipFill rotWithShape="1">
            <a:blip r:embed="rId4" cstate="email">
              <a:alphaModFix/>
              <a:extLst>
                <a:ext uri="{28A0092B-C50C-407E-A947-70E740481C1C}">
                  <a14:useLocalDpi xmlns:a14="http://schemas.microsoft.com/office/drawing/2010/main"/>
                </a:ext>
              </a:extLst>
            </a:blip>
            <a:srcRect/>
            <a:stretch/>
          </p:blipFill>
          <p:spPr>
            <a:xfrm>
              <a:off x="849000" y="3969925"/>
              <a:ext cx="1860700" cy="1173575"/>
            </a:xfrm>
            <a:prstGeom prst="rect">
              <a:avLst/>
            </a:prstGeom>
            <a:noFill/>
            <a:ln>
              <a:noFill/>
            </a:ln>
          </p:spPr>
        </p:pic>
        <p:pic>
          <p:nvPicPr>
            <p:cNvPr id="20" name="Google Shape;72;p10">
              <a:extLst>
                <a:ext uri="{FF2B5EF4-FFF2-40B4-BE49-F238E27FC236}">
                  <a16:creationId xmlns:a16="http://schemas.microsoft.com/office/drawing/2014/main" id="{F52A8DBA-1858-B844-8447-E50FEE16F4E8}"/>
                </a:ext>
              </a:extLst>
            </p:cNvPr>
            <p:cNvPicPr preferRelativeResize="0"/>
            <p:nvPr userDrawn="1"/>
          </p:nvPicPr>
          <p:blipFill rotWithShape="1">
            <a:blip r:embed="rId5" cstate="email">
              <a:alphaModFix/>
              <a:extLst>
                <a:ext uri="{28A0092B-C50C-407E-A947-70E740481C1C}">
                  <a14:useLocalDpi xmlns:a14="http://schemas.microsoft.com/office/drawing/2010/main"/>
                </a:ext>
              </a:extLst>
            </a:blip>
            <a:srcRect/>
            <a:stretch/>
          </p:blipFill>
          <p:spPr>
            <a:xfrm>
              <a:off x="0" y="3969925"/>
              <a:ext cx="848998" cy="1173576"/>
            </a:xfrm>
            <a:prstGeom prst="rect">
              <a:avLst/>
            </a:prstGeom>
            <a:noFill/>
            <a:ln>
              <a:noFill/>
            </a:ln>
          </p:spPr>
        </p:pic>
        <p:pic>
          <p:nvPicPr>
            <p:cNvPr id="21" name="Google Shape;73;p10">
              <a:extLst>
                <a:ext uri="{FF2B5EF4-FFF2-40B4-BE49-F238E27FC236}">
                  <a16:creationId xmlns:a16="http://schemas.microsoft.com/office/drawing/2014/main" id="{63C28906-A7CB-6642-ACB4-376415546C5E}"/>
                </a:ext>
              </a:extLst>
            </p:cNvPr>
            <p:cNvPicPr preferRelativeResize="0"/>
            <p:nvPr userDrawn="1"/>
          </p:nvPicPr>
          <p:blipFill rotWithShape="1">
            <a:blip r:embed="rId6" cstate="email">
              <a:alphaModFix/>
              <a:extLst>
                <a:ext uri="{28A0092B-C50C-407E-A947-70E740481C1C}">
                  <a14:useLocalDpi xmlns:a14="http://schemas.microsoft.com/office/drawing/2010/main"/>
                </a:ext>
              </a:extLst>
            </a:blip>
            <a:srcRect/>
            <a:stretch/>
          </p:blipFill>
          <p:spPr>
            <a:xfrm>
              <a:off x="1698525" y="0"/>
              <a:ext cx="1011174" cy="1202801"/>
            </a:xfrm>
            <a:prstGeom prst="rect">
              <a:avLst/>
            </a:prstGeom>
            <a:noFill/>
            <a:ln>
              <a:noFill/>
            </a:ln>
          </p:spPr>
        </p:pic>
        <p:sp>
          <p:nvSpPr>
            <p:cNvPr id="22" name="Google Shape;74;p10">
              <a:extLst>
                <a:ext uri="{FF2B5EF4-FFF2-40B4-BE49-F238E27FC236}">
                  <a16:creationId xmlns:a16="http://schemas.microsoft.com/office/drawing/2014/main" id="{933D4D99-6F4C-F341-96B8-CDB112CCE4BB}"/>
                </a:ext>
              </a:extLst>
            </p:cNvPr>
            <p:cNvSpPr/>
            <p:nvPr userDrawn="1"/>
          </p:nvSpPr>
          <p:spPr>
            <a:xfrm>
              <a:off x="-25" y="1202800"/>
              <a:ext cx="2709600" cy="2761200"/>
            </a:xfrm>
            <a:prstGeom prst="rect">
              <a:avLst/>
            </a:prstGeom>
            <a:solidFill>
              <a:srgbClr val="020A78">
                <a:alpha val="50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5;p10">
              <a:extLst>
                <a:ext uri="{FF2B5EF4-FFF2-40B4-BE49-F238E27FC236}">
                  <a16:creationId xmlns:a16="http://schemas.microsoft.com/office/drawing/2014/main" id="{D0EEA327-0216-514F-BF1D-9AE2A6A982B7}"/>
                </a:ext>
              </a:extLst>
            </p:cNvPr>
            <p:cNvSpPr/>
            <p:nvPr userDrawn="1"/>
          </p:nvSpPr>
          <p:spPr>
            <a:xfrm>
              <a:off x="849050" y="3964075"/>
              <a:ext cx="1860600" cy="12027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76;p10">
              <a:extLst>
                <a:ext uri="{FF2B5EF4-FFF2-40B4-BE49-F238E27FC236}">
                  <a16:creationId xmlns:a16="http://schemas.microsoft.com/office/drawing/2014/main" id="{AAE66833-0D2C-D247-AE10-AFF3C18B16AD}"/>
                </a:ext>
              </a:extLst>
            </p:cNvPr>
            <p:cNvSpPr/>
            <p:nvPr userDrawn="1"/>
          </p:nvSpPr>
          <p:spPr>
            <a:xfrm>
              <a:off x="1698400" y="50"/>
              <a:ext cx="1011300" cy="1202700"/>
            </a:xfrm>
            <a:prstGeom prst="rect">
              <a:avLst/>
            </a:prstGeom>
            <a:solidFill>
              <a:srgbClr val="FBB83A">
                <a:alpha val="458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77;p10">
              <a:extLst>
                <a:ext uri="{FF2B5EF4-FFF2-40B4-BE49-F238E27FC236}">
                  <a16:creationId xmlns:a16="http://schemas.microsoft.com/office/drawing/2014/main" id="{4F413BE6-9229-A147-8C20-95C18363829C}"/>
                </a:ext>
              </a:extLst>
            </p:cNvPr>
            <p:cNvSpPr/>
            <p:nvPr userDrawn="1"/>
          </p:nvSpPr>
          <p:spPr>
            <a:xfrm>
              <a:off x="-25" y="3955350"/>
              <a:ext cx="849000" cy="1202700"/>
            </a:xfrm>
            <a:prstGeom prst="rect">
              <a:avLst/>
            </a:prstGeom>
            <a:solidFill>
              <a:srgbClr val="FBB83A">
                <a:alpha val="458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78;p10">
              <a:extLst>
                <a:ext uri="{FF2B5EF4-FFF2-40B4-BE49-F238E27FC236}">
                  <a16:creationId xmlns:a16="http://schemas.microsoft.com/office/drawing/2014/main" id="{D880952E-B612-1146-B54E-85258236D501}"/>
                </a:ext>
              </a:extLst>
            </p:cNvPr>
            <p:cNvSpPr/>
            <p:nvPr userDrawn="1"/>
          </p:nvSpPr>
          <p:spPr>
            <a:xfrm>
              <a:off x="-75" y="50"/>
              <a:ext cx="1698600" cy="12027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12" name="Slide Number Placeholder 5">
            <a:extLst>
              <a:ext uri="{FF2B5EF4-FFF2-40B4-BE49-F238E27FC236}">
                <a16:creationId xmlns:a16="http://schemas.microsoft.com/office/drawing/2014/main" id="{E72DD422-8FB9-3004-C384-3B64C2426947}"/>
              </a:ext>
            </a:extLst>
          </p:cNvPr>
          <p:cNvSpPr>
            <a:spLocks noGrp="1"/>
          </p:cNvSpPr>
          <p:nvPr userDrawn="1">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spTree>
    <p:extLst>
      <p:ext uri="{BB962C8B-B14F-4D97-AF65-F5344CB8AC3E}">
        <p14:creationId xmlns:p14="http://schemas.microsoft.com/office/powerpoint/2010/main" val="707974846"/>
      </p:ext>
    </p:extLst>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preserve="1" userDrawn="1">
  <p:cSld name="31_Title Slide">
    <p:spTree>
      <p:nvGrpSpPr>
        <p:cNvPr id="1" name=""/>
        <p:cNvGrpSpPr/>
        <p:nvPr/>
      </p:nvGrpSpPr>
      <p:grpSpPr>
        <a:xfrm>
          <a:off x="0" y="0"/>
          <a:ext cx="0" cy="0"/>
          <a:chOff x="0" y="0"/>
          <a:chExt cx="0" cy="0"/>
        </a:xfrm>
      </p:grpSpPr>
      <p:sp>
        <p:nvSpPr>
          <p:cNvPr id="2" name="Google Shape;55;p13">
            <a:extLst>
              <a:ext uri="{FF2B5EF4-FFF2-40B4-BE49-F238E27FC236}">
                <a16:creationId xmlns:a16="http://schemas.microsoft.com/office/drawing/2014/main" id="{2D2F5E17-6D10-0A2B-4746-3B642B52135A}"/>
              </a:ext>
            </a:extLst>
          </p:cNvPr>
          <p:cNvSpPr/>
          <p:nvPr userDrawn="1"/>
        </p:nvSpPr>
        <p:spPr>
          <a:xfrm>
            <a:off x="-3" y="0"/>
            <a:ext cx="7710410" cy="6858000"/>
          </a:xfrm>
          <a:prstGeom prst="rect">
            <a:avLst/>
          </a:prstGeom>
          <a:solidFill>
            <a:srgbClr val="0C70C8">
              <a:alpha val="80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5688058" cy="365125"/>
          </a:xfrm>
        </p:spPr>
        <p:txBody>
          <a:bodyPr>
            <a:normAutofit/>
          </a:bodyPr>
          <a:lstStyle>
            <a:lvl1pPr>
              <a:defRPr sz="2000">
                <a:solidFill>
                  <a:schemeClr val="bg1"/>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5343346" cy="3927158"/>
          </a:xfrm>
        </p:spPr>
        <p:txBody>
          <a:bodyPr>
            <a:normAutofit/>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4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5343346" cy="462013"/>
          </a:xfrm>
        </p:spPr>
        <p:txBody>
          <a:bodyPr>
            <a:normAutofit/>
          </a:bodyPr>
          <a:lstStyle>
            <a:lvl1pPr marL="0" indent="0">
              <a:buNone/>
              <a:defRPr sz="2400" b="1" i="0">
                <a:solidFill>
                  <a:schemeClr val="bg1"/>
                </a:solidFill>
                <a:latin typeface="Montserrat SemiBold" pitchFamily="2" charset="77"/>
              </a:defRPr>
            </a:lvl1pPr>
          </a:lstStyle>
          <a:p>
            <a:pPr lvl="0"/>
            <a:r>
              <a:rPr lang="en-US" dirty="0"/>
              <a:t>Click to edit Master text styles</a:t>
            </a:r>
          </a:p>
        </p:txBody>
      </p:sp>
      <p:sp>
        <p:nvSpPr>
          <p:cNvPr id="7" name="Slide Number Placeholder 5">
            <a:extLst>
              <a:ext uri="{FF2B5EF4-FFF2-40B4-BE49-F238E27FC236}">
                <a16:creationId xmlns:a16="http://schemas.microsoft.com/office/drawing/2014/main" id="{F1A91C2D-3450-577B-F855-8650AF37A1A2}"/>
              </a:ext>
            </a:extLst>
          </p:cNvPr>
          <p:cNvSpPr>
            <a:spLocks noGrp="1"/>
          </p:cNvSpPr>
          <p:nvPr>
            <p:ph type="sldNum" sz="quarter" idx="12"/>
          </p:nvPr>
        </p:nvSpPr>
        <p:spPr>
          <a:xfrm>
            <a:off x="368793" y="6365726"/>
            <a:ext cx="481614" cy="365125"/>
          </a:xfrm>
          <a:noFill/>
        </p:spPr>
        <p:txBody>
          <a:bodyPr/>
          <a:lstStyle>
            <a:lvl1pPr>
              <a:defRPr sz="1000" b="0" i="0">
                <a:solidFill>
                  <a:schemeClr val="bg1"/>
                </a:solidFill>
                <a:latin typeface="Montserrat Medium" pitchFamily="2" charset="77"/>
              </a:defRPr>
            </a:lvl1pPr>
          </a:lstStyle>
          <a:p>
            <a:pPr algn="l"/>
            <a:fld id="{1AF6F2DA-B01E-0F4A-9C3D-CC5E8B20FA62}" type="slidenum">
              <a:rPr lang="en-US" smtClean="0"/>
              <a:pPr algn="l"/>
              <a:t>‹#›</a:t>
            </a:fld>
            <a:endParaRPr lang="en-US" dirty="0"/>
          </a:p>
        </p:txBody>
      </p:sp>
      <p:pic>
        <p:nvPicPr>
          <p:cNvPr id="10" name="Google Shape;83;p11">
            <a:extLst>
              <a:ext uri="{FF2B5EF4-FFF2-40B4-BE49-F238E27FC236}">
                <a16:creationId xmlns:a16="http://schemas.microsoft.com/office/drawing/2014/main" id="{10A5E4FD-6470-3C4E-A01A-AD99871A5E9F}"/>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6239082" y="-21124"/>
            <a:ext cx="5952864" cy="6879124"/>
          </a:xfrm>
          <a:prstGeom prst="rect">
            <a:avLst/>
          </a:prstGeom>
          <a:noFill/>
          <a:ln>
            <a:noFill/>
          </a:ln>
        </p:spPr>
      </p:pic>
      <p:sp>
        <p:nvSpPr>
          <p:cNvPr id="12" name="Google Shape;87;p11">
            <a:extLst>
              <a:ext uri="{FF2B5EF4-FFF2-40B4-BE49-F238E27FC236}">
                <a16:creationId xmlns:a16="http://schemas.microsoft.com/office/drawing/2014/main" id="{358E8E1F-D63D-F84D-B789-4E8E0F101AFE}"/>
              </a:ext>
            </a:extLst>
          </p:cNvPr>
          <p:cNvSpPr/>
          <p:nvPr userDrawn="1"/>
        </p:nvSpPr>
        <p:spPr>
          <a:xfrm>
            <a:off x="6239055" y="-21125"/>
            <a:ext cx="5952945" cy="6879125"/>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80144940"/>
      </p:ext>
    </p:extLst>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preserve="1" userDrawn="1">
  <p:cSld name="24_Title Slide">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838E7213-8D4D-BD41-B268-1DE14D4EF946}"/>
              </a:ext>
            </a:extLst>
          </p:cNvPr>
          <p:cNvGrpSpPr/>
          <p:nvPr userDrawn="1"/>
        </p:nvGrpSpPr>
        <p:grpSpPr>
          <a:xfrm>
            <a:off x="7711983" y="0"/>
            <a:ext cx="4480017" cy="6858000"/>
            <a:chOff x="9123600" y="0"/>
            <a:chExt cx="3068400" cy="4697100"/>
          </a:xfrm>
        </p:grpSpPr>
        <p:pic>
          <p:nvPicPr>
            <p:cNvPr id="13" name="Google Shape;99;p13">
              <a:extLst>
                <a:ext uri="{FF2B5EF4-FFF2-40B4-BE49-F238E27FC236}">
                  <a16:creationId xmlns:a16="http://schemas.microsoft.com/office/drawing/2014/main" id="{A6A3C6A9-FE58-834C-8363-78768A92793B}"/>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9123600" y="13950"/>
              <a:ext cx="3068298" cy="4669200"/>
            </a:xfrm>
            <a:prstGeom prst="rect">
              <a:avLst/>
            </a:prstGeom>
            <a:noFill/>
            <a:ln>
              <a:noFill/>
            </a:ln>
          </p:spPr>
        </p:pic>
        <p:sp>
          <p:nvSpPr>
            <p:cNvPr id="15" name="Google Shape;100;p13">
              <a:extLst>
                <a:ext uri="{FF2B5EF4-FFF2-40B4-BE49-F238E27FC236}">
                  <a16:creationId xmlns:a16="http://schemas.microsoft.com/office/drawing/2014/main" id="{58967A05-0D48-AA47-BC5B-6E1A61E604EA}"/>
                </a:ext>
              </a:extLst>
            </p:cNvPr>
            <p:cNvSpPr/>
            <p:nvPr userDrawn="1"/>
          </p:nvSpPr>
          <p:spPr>
            <a:xfrm>
              <a:off x="9123600" y="0"/>
              <a:ext cx="3068400" cy="46971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3" name="Slide Number Placeholder 5">
            <a:extLst>
              <a:ext uri="{FF2B5EF4-FFF2-40B4-BE49-F238E27FC236}">
                <a16:creationId xmlns:a16="http://schemas.microsoft.com/office/drawing/2014/main" id="{BD8CD98B-1151-0A20-2E4F-1195300BD409}"/>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pic>
        <p:nvPicPr>
          <p:cNvPr id="8" name="Picture 7">
            <a:extLst>
              <a:ext uri="{FF2B5EF4-FFF2-40B4-BE49-F238E27FC236}">
                <a16:creationId xmlns:a16="http://schemas.microsoft.com/office/drawing/2014/main" id="{E683906E-860A-BF5A-7130-776454E5696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1112709682"/>
      </p:ext>
    </p:extLst>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preserve="1" userDrawn="1">
  <p:cSld name="33_Title Slide">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E79EA75-11C1-2940-B491-FA57BF05E59B}"/>
              </a:ext>
            </a:extLst>
          </p:cNvPr>
          <p:cNvGrpSpPr/>
          <p:nvPr userDrawn="1"/>
        </p:nvGrpSpPr>
        <p:grpSpPr>
          <a:xfrm>
            <a:off x="7684168" y="-8073"/>
            <a:ext cx="4507833" cy="6900582"/>
            <a:chOff x="9123600" y="-8073"/>
            <a:chExt cx="3068401" cy="4697102"/>
          </a:xfrm>
        </p:grpSpPr>
        <p:pic>
          <p:nvPicPr>
            <p:cNvPr id="16" name="Google Shape;108;p14">
              <a:extLst>
                <a:ext uri="{FF2B5EF4-FFF2-40B4-BE49-F238E27FC236}">
                  <a16:creationId xmlns:a16="http://schemas.microsoft.com/office/drawing/2014/main" id="{7AFCC63F-C581-7748-82EA-A8FB814C5966}"/>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9123600" y="-8073"/>
              <a:ext cx="3068401" cy="4697102"/>
            </a:xfrm>
            <a:prstGeom prst="rect">
              <a:avLst/>
            </a:prstGeom>
            <a:noFill/>
            <a:ln>
              <a:noFill/>
            </a:ln>
          </p:spPr>
        </p:pic>
        <p:sp>
          <p:nvSpPr>
            <p:cNvPr id="17" name="Google Shape;112;p14">
              <a:extLst>
                <a:ext uri="{FF2B5EF4-FFF2-40B4-BE49-F238E27FC236}">
                  <a16:creationId xmlns:a16="http://schemas.microsoft.com/office/drawing/2014/main" id="{28A915FD-5977-714D-AC30-8E86EDB67417}"/>
                </a:ext>
              </a:extLst>
            </p:cNvPr>
            <p:cNvSpPr/>
            <p:nvPr userDrawn="1"/>
          </p:nvSpPr>
          <p:spPr>
            <a:xfrm>
              <a:off x="9123600" y="-8073"/>
              <a:ext cx="3068400" cy="46971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12" name="Slide Number Placeholder 5">
            <a:extLst>
              <a:ext uri="{FF2B5EF4-FFF2-40B4-BE49-F238E27FC236}">
                <a16:creationId xmlns:a16="http://schemas.microsoft.com/office/drawing/2014/main" id="{E72DD422-8FB9-3004-C384-3B64C2426947}"/>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pic>
        <p:nvPicPr>
          <p:cNvPr id="15" name="Picture 14">
            <a:extLst>
              <a:ext uri="{FF2B5EF4-FFF2-40B4-BE49-F238E27FC236}">
                <a16:creationId xmlns:a16="http://schemas.microsoft.com/office/drawing/2014/main" id="{A3A9A986-0594-47DB-DFC5-45074910083F}"/>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3655245825"/>
      </p:ext>
    </p:extLst>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preserve="1" userDrawn="1">
  <p:cSld name="41_Title Slide">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0E609C5-3704-9C4F-958C-66B4DAA23762}"/>
              </a:ext>
            </a:extLst>
          </p:cNvPr>
          <p:cNvGrpSpPr/>
          <p:nvPr userDrawn="1"/>
        </p:nvGrpSpPr>
        <p:grpSpPr>
          <a:xfrm>
            <a:off x="0" y="-1"/>
            <a:ext cx="3978442" cy="6876845"/>
            <a:chOff x="0" y="0"/>
            <a:chExt cx="2717400" cy="4697100"/>
          </a:xfrm>
        </p:grpSpPr>
        <p:pic>
          <p:nvPicPr>
            <p:cNvPr id="8" name="Google Shape;120;p15">
              <a:extLst>
                <a:ext uri="{FF2B5EF4-FFF2-40B4-BE49-F238E27FC236}">
                  <a16:creationId xmlns:a16="http://schemas.microsoft.com/office/drawing/2014/main" id="{1A791F7C-2237-084B-A9ED-569FE464F31F}"/>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0" y="0"/>
              <a:ext cx="2717399" cy="4697100"/>
            </a:xfrm>
            <a:prstGeom prst="rect">
              <a:avLst/>
            </a:prstGeom>
            <a:noFill/>
            <a:ln>
              <a:noFill/>
            </a:ln>
          </p:spPr>
        </p:pic>
        <p:sp>
          <p:nvSpPr>
            <p:cNvPr id="9" name="Google Shape;121;p15">
              <a:extLst>
                <a:ext uri="{FF2B5EF4-FFF2-40B4-BE49-F238E27FC236}">
                  <a16:creationId xmlns:a16="http://schemas.microsoft.com/office/drawing/2014/main" id="{5FB4EA08-7832-FE47-AC7B-959C8DAE0DD0}"/>
                </a:ext>
              </a:extLst>
            </p:cNvPr>
            <p:cNvSpPr/>
            <p:nvPr userDrawn="1"/>
          </p:nvSpPr>
          <p:spPr>
            <a:xfrm>
              <a:off x="0" y="0"/>
              <a:ext cx="2717400" cy="46971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pic>
        <p:nvPicPr>
          <p:cNvPr id="2" name="Picture 1">
            <a:extLst>
              <a:ext uri="{FF2B5EF4-FFF2-40B4-BE49-F238E27FC236}">
                <a16:creationId xmlns:a16="http://schemas.microsoft.com/office/drawing/2014/main" id="{40060C38-952F-0BC0-1800-3A8FF322B239}"/>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36125" y="3669246"/>
            <a:ext cx="2268052" cy="2972186"/>
          </a:xfrm>
          <a:prstGeom prst="rect">
            <a:avLst/>
          </a:prstGeom>
        </p:spPr>
      </p:pic>
    </p:spTree>
    <p:extLst>
      <p:ext uri="{BB962C8B-B14F-4D97-AF65-F5344CB8AC3E}">
        <p14:creationId xmlns:p14="http://schemas.microsoft.com/office/powerpoint/2010/main" val="1830579131"/>
      </p:ext>
    </p:extLst>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preserve="1" userDrawn="1">
  <p:cSld name="44_Title Slide">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0E609C5-3704-9C4F-958C-66B4DAA23762}"/>
              </a:ext>
            </a:extLst>
          </p:cNvPr>
          <p:cNvGrpSpPr/>
          <p:nvPr userDrawn="1"/>
        </p:nvGrpSpPr>
        <p:grpSpPr>
          <a:xfrm>
            <a:off x="0" y="-1"/>
            <a:ext cx="3978442" cy="6876845"/>
            <a:chOff x="0" y="0"/>
            <a:chExt cx="2717400" cy="4697100"/>
          </a:xfrm>
        </p:grpSpPr>
        <p:pic>
          <p:nvPicPr>
            <p:cNvPr id="8" name="Google Shape;120;p15">
              <a:extLst>
                <a:ext uri="{FF2B5EF4-FFF2-40B4-BE49-F238E27FC236}">
                  <a16:creationId xmlns:a16="http://schemas.microsoft.com/office/drawing/2014/main" id="{1A791F7C-2237-084B-A9ED-569FE464F31F}"/>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0" y="0"/>
              <a:ext cx="2717399" cy="4697100"/>
            </a:xfrm>
            <a:prstGeom prst="rect">
              <a:avLst/>
            </a:prstGeom>
            <a:noFill/>
            <a:ln>
              <a:noFill/>
            </a:ln>
          </p:spPr>
        </p:pic>
        <p:sp>
          <p:nvSpPr>
            <p:cNvPr id="9" name="Google Shape;121;p15">
              <a:extLst>
                <a:ext uri="{FF2B5EF4-FFF2-40B4-BE49-F238E27FC236}">
                  <a16:creationId xmlns:a16="http://schemas.microsoft.com/office/drawing/2014/main" id="{5FB4EA08-7832-FE47-AC7B-959C8DAE0DD0}"/>
                </a:ext>
              </a:extLst>
            </p:cNvPr>
            <p:cNvSpPr/>
            <p:nvPr userDrawn="1"/>
          </p:nvSpPr>
          <p:spPr>
            <a:xfrm>
              <a:off x="0" y="0"/>
              <a:ext cx="2717400" cy="46971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spTree>
    <p:extLst>
      <p:ext uri="{BB962C8B-B14F-4D97-AF65-F5344CB8AC3E}">
        <p14:creationId xmlns:p14="http://schemas.microsoft.com/office/powerpoint/2010/main" val="3445099222"/>
      </p:ext>
    </p:extLst>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userDrawn="1">
  <p:cSld name="34_Title Slide">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1DE4238B-FBFE-2D4C-A8E2-6261C30EC749}"/>
              </a:ext>
            </a:extLst>
          </p:cNvPr>
          <p:cNvGrpSpPr/>
          <p:nvPr userDrawn="1"/>
        </p:nvGrpSpPr>
        <p:grpSpPr>
          <a:xfrm>
            <a:off x="7539789" y="-112295"/>
            <a:ext cx="4764506" cy="7122876"/>
            <a:chOff x="6002175" y="0"/>
            <a:chExt cx="3141900" cy="4697100"/>
          </a:xfrm>
        </p:grpSpPr>
        <p:pic>
          <p:nvPicPr>
            <p:cNvPr id="10" name="Google Shape;135;p17">
              <a:extLst>
                <a:ext uri="{FF2B5EF4-FFF2-40B4-BE49-F238E27FC236}">
                  <a16:creationId xmlns:a16="http://schemas.microsoft.com/office/drawing/2014/main" id="{AE7A84D6-B32D-084B-A4BF-2AA4031D27BA}"/>
                </a:ext>
              </a:extLst>
            </p:cNvPr>
            <p:cNvPicPr preferRelativeResize="0"/>
            <p:nvPr userDrawn="1"/>
          </p:nvPicPr>
          <p:blipFill>
            <a:blip r:embed="rId2" cstate="email">
              <a:alphaModFix/>
              <a:extLst>
                <a:ext uri="{28A0092B-C50C-407E-A947-70E740481C1C}">
                  <a14:useLocalDpi xmlns:a14="http://schemas.microsoft.com/office/drawing/2010/main"/>
                </a:ext>
              </a:extLst>
            </a:blip>
            <a:stretch>
              <a:fillRect/>
            </a:stretch>
          </p:blipFill>
          <p:spPr>
            <a:xfrm>
              <a:off x="6002176" y="17350"/>
              <a:ext cx="3112075" cy="4662400"/>
            </a:xfrm>
            <a:prstGeom prst="rect">
              <a:avLst/>
            </a:prstGeom>
            <a:noFill/>
            <a:ln>
              <a:noFill/>
            </a:ln>
          </p:spPr>
        </p:pic>
        <p:sp>
          <p:nvSpPr>
            <p:cNvPr id="13" name="Google Shape;139;p17">
              <a:extLst>
                <a:ext uri="{FF2B5EF4-FFF2-40B4-BE49-F238E27FC236}">
                  <a16:creationId xmlns:a16="http://schemas.microsoft.com/office/drawing/2014/main" id="{C8BFC773-16B7-5840-BBE6-745D9A5A5DAB}"/>
                </a:ext>
              </a:extLst>
            </p:cNvPr>
            <p:cNvSpPr/>
            <p:nvPr userDrawn="1"/>
          </p:nvSpPr>
          <p:spPr>
            <a:xfrm>
              <a:off x="6002175" y="0"/>
              <a:ext cx="3141900" cy="46971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12" name="Slide Number Placeholder 5">
            <a:extLst>
              <a:ext uri="{FF2B5EF4-FFF2-40B4-BE49-F238E27FC236}">
                <a16:creationId xmlns:a16="http://schemas.microsoft.com/office/drawing/2014/main" id="{E72DD422-8FB9-3004-C384-3B64C2426947}"/>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pic>
        <p:nvPicPr>
          <p:cNvPr id="15" name="Picture 14">
            <a:extLst>
              <a:ext uri="{FF2B5EF4-FFF2-40B4-BE49-F238E27FC236}">
                <a16:creationId xmlns:a16="http://schemas.microsoft.com/office/drawing/2014/main" id="{A3A9A986-0594-47DB-DFC5-45074910083F}"/>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711132" y="3669246"/>
            <a:ext cx="2268052" cy="2972186"/>
          </a:xfrm>
          <a:prstGeom prst="rect">
            <a:avLst/>
          </a:prstGeom>
        </p:spPr>
      </p:pic>
    </p:spTree>
    <p:extLst>
      <p:ext uri="{BB962C8B-B14F-4D97-AF65-F5344CB8AC3E}">
        <p14:creationId xmlns:p14="http://schemas.microsoft.com/office/powerpoint/2010/main" val="458697575"/>
      </p:ext>
    </p:extLst>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preserve="1" userDrawn="1">
  <p:cSld name="35_Title Slide">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1DE4238B-FBFE-2D4C-A8E2-6261C30EC749}"/>
              </a:ext>
            </a:extLst>
          </p:cNvPr>
          <p:cNvGrpSpPr/>
          <p:nvPr userDrawn="1"/>
        </p:nvGrpSpPr>
        <p:grpSpPr>
          <a:xfrm>
            <a:off x="7539789" y="-112295"/>
            <a:ext cx="4764506" cy="7122876"/>
            <a:chOff x="6002175" y="0"/>
            <a:chExt cx="3141900" cy="4697100"/>
          </a:xfrm>
        </p:grpSpPr>
        <p:pic>
          <p:nvPicPr>
            <p:cNvPr id="10" name="Google Shape;135;p17">
              <a:extLst>
                <a:ext uri="{FF2B5EF4-FFF2-40B4-BE49-F238E27FC236}">
                  <a16:creationId xmlns:a16="http://schemas.microsoft.com/office/drawing/2014/main" id="{AE7A84D6-B32D-084B-A4BF-2AA4031D27BA}"/>
                </a:ext>
              </a:extLst>
            </p:cNvPr>
            <p:cNvPicPr preferRelativeResize="0"/>
            <p:nvPr userDrawn="1"/>
          </p:nvPicPr>
          <p:blipFill>
            <a:blip r:embed="rId2" cstate="email">
              <a:alphaModFix/>
              <a:extLst>
                <a:ext uri="{28A0092B-C50C-407E-A947-70E740481C1C}">
                  <a14:useLocalDpi xmlns:a14="http://schemas.microsoft.com/office/drawing/2010/main"/>
                </a:ext>
              </a:extLst>
            </a:blip>
            <a:stretch>
              <a:fillRect/>
            </a:stretch>
          </p:blipFill>
          <p:spPr>
            <a:xfrm>
              <a:off x="6002176" y="17350"/>
              <a:ext cx="3112075" cy="4662400"/>
            </a:xfrm>
            <a:prstGeom prst="rect">
              <a:avLst/>
            </a:prstGeom>
            <a:noFill/>
            <a:ln>
              <a:noFill/>
            </a:ln>
          </p:spPr>
        </p:pic>
        <p:sp>
          <p:nvSpPr>
            <p:cNvPr id="13" name="Google Shape;139;p17">
              <a:extLst>
                <a:ext uri="{FF2B5EF4-FFF2-40B4-BE49-F238E27FC236}">
                  <a16:creationId xmlns:a16="http://schemas.microsoft.com/office/drawing/2014/main" id="{C8BFC773-16B7-5840-BBE6-745D9A5A5DAB}"/>
                </a:ext>
              </a:extLst>
            </p:cNvPr>
            <p:cNvSpPr/>
            <p:nvPr userDrawn="1"/>
          </p:nvSpPr>
          <p:spPr>
            <a:xfrm>
              <a:off x="6002175" y="0"/>
              <a:ext cx="3141900" cy="46971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12" name="Slide Number Placeholder 5">
            <a:extLst>
              <a:ext uri="{FF2B5EF4-FFF2-40B4-BE49-F238E27FC236}">
                <a16:creationId xmlns:a16="http://schemas.microsoft.com/office/drawing/2014/main" id="{E72DD422-8FB9-3004-C384-3B64C2426947}"/>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spTree>
    <p:extLst>
      <p:ext uri="{BB962C8B-B14F-4D97-AF65-F5344CB8AC3E}">
        <p14:creationId xmlns:p14="http://schemas.microsoft.com/office/powerpoint/2010/main" val="3898144080"/>
      </p:ext>
    </p:extLst>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preserve="1" userDrawn="1">
  <p:cSld name="42_Title Slide">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33091A50-2B27-1740-93B9-8C5124FD5A7A}"/>
              </a:ext>
            </a:extLst>
          </p:cNvPr>
          <p:cNvGrpSpPr/>
          <p:nvPr userDrawn="1"/>
        </p:nvGrpSpPr>
        <p:grpSpPr>
          <a:xfrm>
            <a:off x="0" y="-20888"/>
            <a:ext cx="3994484" cy="6904575"/>
            <a:chOff x="0" y="-20887"/>
            <a:chExt cx="2717400" cy="4697100"/>
          </a:xfrm>
        </p:grpSpPr>
        <p:pic>
          <p:nvPicPr>
            <p:cNvPr id="10" name="Google Shape;144;p18">
              <a:extLst>
                <a:ext uri="{FF2B5EF4-FFF2-40B4-BE49-F238E27FC236}">
                  <a16:creationId xmlns:a16="http://schemas.microsoft.com/office/drawing/2014/main" id="{274855C6-F729-024D-B4A4-9F03C8BE6CBD}"/>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0" y="0"/>
              <a:ext cx="2717400" cy="4655325"/>
            </a:xfrm>
            <a:prstGeom prst="rect">
              <a:avLst/>
            </a:prstGeom>
            <a:noFill/>
            <a:ln>
              <a:noFill/>
            </a:ln>
          </p:spPr>
        </p:pic>
        <p:sp>
          <p:nvSpPr>
            <p:cNvPr id="12" name="Google Shape;148;p18">
              <a:extLst>
                <a:ext uri="{FF2B5EF4-FFF2-40B4-BE49-F238E27FC236}">
                  <a16:creationId xmlns:a16="http://schemas.microsoft.com/office/drawing/2014/main" id="{13BC8F41-11DB-2B4E-B045-BB79F47F16E5}"/>
                </a:ext>
              </a:extLst>
            </p:cNvPr>
            <p:cNvSpPr/>
            <p:nvPr userDrawn="1"/>
          </p:nvSpPr>
          <p:spPr>
            <a:xfrm>
              <a:off x="0" y="-20887"/>
              <a:ext cx="2717400" cy="46971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pic>
        <p:nvPicPr>
          <p:cNvPr id="2" name="Picture 1">
            <a:extLst>
              <a:ext uri="{FF2B5EF4-FFF2-40B4-BE49-F238E27FC236}">
                <a16:creationId xmlns:a16="http://schemas.microsoft.com/office/drawing/2014/main" id="{40060C38-952F-0BC0-1800-3A8FF322B239}"/>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36125" y="3669246"/>
            <a:ext cx="2268052" cy="2972186"/>
          </a:xfrm>
          <a:prstGeom prst="rect">
            <a:avLst/>
          </a:prstGeom>
        </p:spPr>
      </p:pic>
    </p:spTree>
    <p:extLst>
      <p:ext uri="{BB962C8B-B14F-4D97-AF65-F5344CB8AC3E}">
        <p14:creationId xmlns:p14="http://schemas.microsoft.com/office/powerpoint/2010/main" val="43018851"/>
      </p:ext>
    </p:extLst>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preserve="1" userDrawn="1">
  <p:cSld name="43_Title Slide">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33091A50-2B27-1740-93B9-8C5124FD5A7A}"/>
              </a:ext>
            </a:extLst>
          </p:cNvPr>
          <p:cNvGrpSpPr/>
          <p:nvPr userDrawn="1"/>
        </p:nvGrpSpPr>
        <p:grpSpPr>
          <a:xfrm>
            <a:off x="0" y="-20888"/>
            <a:ext cx="3994484" cy="6904575"/>
            <a:chOff x="0" y="-20887"/>
            <a:chExt cx="2717400" cy="4697100"/>
          </a:xfrm>
        </p:grpSpPr>
        <p:pic>
          <p:nvPicPr>
            <p:cNvPr id="10" name="Google Shape;144;p18">
              <a:extLst>
                <a:ext uri="{FF2B5EF4-FFF2-40B4-BE49-F238E27FC236}">
                  <a16:creationId xmlns:a16="http://schemas.microsoft.com/office/drawing/2014/main" id="{274855C6-F729-024D-B4A4-9F03C8BE6CBD}"/>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0" y="0"/>
              <a:ext cx="2717400" cy="4655325"/>
            </a:xfrm>
            <a:prstGeom prst="rect">
              <a:avLst/>
            </a:prstGeom>
            <a:noFill/>
            <a:ln>
              <a:noFill/>
            </a:ln>
          </p:spPr>
        </p:pic>
        <p:sp>
          <p:nvSpPr>
            <p:cNvPr id="12" name="Google Shape;148;p18">
              <a:extLst>
                <a:ext uri="{FF2B5EF4-FFF2-40B4-BE49-F238E27FC236}">
                  <a16:creationId xmlns:a16="http://schemas.microsoft.com/office/drawing/2014/main" id="{13BC8F41-11DB-2B4E-B045-BB79F47F16E5}"/>
                </a:ext>
              </a:extLst>
            </p:cNvPr>
            <p:cNvSpPr/>
            <p:nvPr userDrawn="1"/>
          </p:nvSpPr>
          <p:spPr>
            <a:xfrm>
              <a:off x="0" y="-20887"/>
              <a:ext cx="2717400" cy="46971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5174150" y="2011680"/>
            <a:ext cx="6752961" cy="3927158"/>
          </a:xfrm>
        </p:spPr>
        <p:txBody>
          <a:bodyPr>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5174150" y="1092416"/>
            <a:ext cx="675296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6" name="Slide Number Placeholder 5">
            <a:extLst>
              <a:ext uri="{FF2B5EF4-FFF2-40B4-BE49-F238E27FC236}">
                <a16:creationId xmlns:a16="http://schemas.microsoft.com/office/drawing/2014/main" id="{3A6807DD-F00B-9491-1839-24313E618E6E}"/>
              </a:ext>
            </a:extLst>
          </p:cNvPr>
          <p:cNvSpPr>
            <a:spLocks noGrp="1"/>
          </p:cNvSpPr>
          <p:nvPr>
            <p:ph type="sldNum" sz="quarter" idx="12"/>
          </p:nvPr>
        </p:nvSpPr>
        <p:spPr>
          <a:xfrm>
            <a:off x="9183912" y="6365726"/>
            <a:ext cx="2743200" cy="365125"/>
          </a:xfrm>
        </p:spPr>
        <p:txBody>
          <a:bodyPr/>
          <a:lstStyle>
            <a:lvl1pPr>
              <a:defRPr sz="1000">
                <a:solidFill>
                  <a:schemeClr val="tx1"/>
                </a:solidFill>
              </a:defRPr>
            </a:lvl1pPr>
          </a:lstStyle>
          <a:p>
            <a:fld id="{1AF6F2DA-B01E-0F4A-9C3D-CC5E8B20FA62}" type="slidenum">
              <a:rPr lang="en-US" smtClean="0"/>
              <a:pPr/>
              <a:t>‹#›</a:t>
            </a:fld>
            <a:endParaRPr lang="en-US"/>
          </a:p>
        </p:txBody>
      </p:sp>
    </p:spTree>
    <p:extLst>
      <p:ext uri="{BB962C8B-B14F-4D97-AF65-F5344CB8AC3E}">
        <p14:creationId xmlns:p14="http://schemas.microsoft.com/office/powerpoint/2010/main" val="1301437042"/>
      </p:ext>
    </p:extLst>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preserve="1" userDrawn="1">
  <p:cSld name="36_Title Slide">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D83EEB3-1E60-4440-9618-0725A7A9D3DA}"/>
              </a:ext>
            </a:extLst>
          </p:cNvPr>
          <p:cNvGrpSpPr/>
          <p:nvPr userDrawn="1"/>
        </p:nvGrpSpPr>
        <p:grpSpPr>
          <a:xfrm>
            <a:off x="7583181" y="0"/>
            <a:ext cx="4608819" cy="6858000"/>
            <a:chOff x="6002100" y="0"/>
            <a:chExt cx="3141900" cy="4675200"/>
          </a:xfrm>
        </p:grpSpPr>
        <p:pic>
          <p:nvPicPr>
            <p:cNvPr id="9" name="Google Shape;153;p19">
              <a:extLst>
                <a:ext uri="{FF2B5EF4-FFF2-40B4-BE49-F238E27FC236}">
                  <a16:creationId xmlns:a16="http://schemas.microsoft.com/office/drawing/2014/main" id="{CC95C1FE-070B-EA43-9EEB-D5E21B48AE0C}"/>
                </a:ext>
              </a:extLst>
            </p:cNvPr>
            <p:cNvPicPr preferRelativeResize="0"/>
            <p:nvPr userDrawn="1"/>
          </p:nvPicPr>
          <p:blipFill rotWithShape="1">
            <a:blip r:embed="rId2" cstate="email">
              <a:alphaModFix/>
              <a:extLst>
                <a:ext uri="{28A0092B-C50C-407E-A947-70E740481C1C}">
                  <a14:useLocalDpi xmlns:a14="http://schemas.microsoft.com/office/drawing/2010/main"/>
                </a:ext>
              </a:extLst>
            </a:blip>
            <a:srcRect/>
            <a:stretch/>
          </p:blipFill>
          <p:spPr>
            <a:xfrm>
              <a:off x="6002100" y="0"/>
              <a:ext cx="3141898" cy="4675200"/>
            </a:xfrm>
            <a:prstGeom prst="rect">
              <a:avLst/>
            </a:prstGeom>
            <a:noFill/>
            <a:ln>
              <a:noFill/>
            </a:ln>
          </p:spPr>
        </p:pic>
        <p:sp>
          <p:nvSpPr>
            <p:cNvPr id="15" name="Google Shape;157;p19">
              <a:extLst>
                <a:ext uri="{FF2B5EF4-FFF2-40B4-BE49-F238E27FC236}">
                  <a16:creationId xmlns:a16="http://schemas.microsoft.com/office/drawing/2014/main" id="{3D22B0D3-3E22-B845-A7E1-686C2AE932CF}"/>
                </a:ext>
              </a:extLst>
            </p:cNvPr>
            <p:cNvSpPr/>
            <p:nvPr userDrawn="1"/>
          </p:nvSpPr>
          <p:spPr>
            <a:xfrm>
              <a:off x="6002100" y="0"/>
              <a:ext cx="3141900" cy="4675200"/>
            </a:xfrm>
            <a:prstGeom prst="rect">
              <a:avLst/>
            </a:prstGeom>
            <a:solidFill>
              <a:srgbClr val="0C70C8">
                <a:alpha val="684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Title 13">
            <a:extLst>
              <a:ext uri="{FF2B5EF4-FFF2-40B4-BE49-F238E27FC236}">
                <a16:creationId xmlns:a16="http://schemas.microsoft.com/office/drawing/2014/main" id="{067C8163-F882-22D7-EE4B-71A0F5A3D875}"/>
              </a:ext>
            </a:extLst>
          </p:cNvPr>
          <p:cNvSpPr>
            <a:spLocks noGrp="1"/>
          </p:cNvSpPr>
          <p:nvPr>
            <p:ph type="title"/>
          </p:nvPr>
        </p:nvSpPr>
        <p:spPr>
          <a:xfrm>
            <a:off x="264888" y="150075"/>
            <a:ext cx="6900512" cy="344737"/>
          </a:xfrm>
        </p:spPr>
        <p:txBody>
          <a:bodyPr>
            <a:normAutofit/>
          </a:bodyPr>
          <a:lstStyle>
            <a:lvl1pPr>
              <a:defRPr sz="2000">
                <a:solidFill>
                  <a:srgbClr val="0C70C8"/>
                </a:solidFill>
              </a:defRPr>
            </a:lvl1pPr>
          </a:lstStyle>
          <a:p>
            <a:r>
              <a:rPr lang="en-US" dirty="0"/>
              <a:t>Click to edit Master title style</a:t>
            </a:r>
          </a:p>
        </p:txBody>
      </p:sp>
      <p:sp>
        <p:nvSpPr>
          <p:cNvPr id="4" name="Text Placeholder 3">
            <a:extLst>
              <a:ext uri="{FF2B5EF4-FFF2-40B4-BE49-F238E27FC236}">
                <a16:creationId xmlns:a16="http://schemas.microsoft.com/office/drawing/2014/main" id="{57431E80-3A3E-C404-5774-64D726539B77}"/>
              </a:ext>
            </a:extLst>
          </p:cNvPr>
          <p:cNvSpPr>
            <a:spLocks noGrp="1"/>
          </p:cNvSpPr>
          <p:nvPr>
            <p:ph type="body" sz="quarter" idx="13"/>
          </p:nvPr>
        </p:nvSpPr>
        <p:spPr>
          <a:xfrm>
            <a:off x="609600" y="2011680"/>
            <a:ext cx="6670431" cy="3927158"/>
          </a:xfrm>
        </p:spPr>
        <p:txBody>
          <a:bodyPr>
            <a:normAutofit/>
          </a:bodyPr>
          <a:lstStyle>
            <a:lvl1pPr>
              <a:defRPr sz="2000"/>
            </a:lvl1pPr>
            <a:lvl2pPr>
              <a:defRPr sz="1800"/>
            </a:lvl2pPr>
            <a:lvl3pPr>
              <a:defRPr sz="1600"/>
            </a:lvl3pPr>
            <a:lvl4pPr>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3">
            <a:extLst>
              <a:ext uri="{FF2B5EF4-FFF2-40B4-BE49-F238E27FC236}">
                <a16:creationId xmlns:a16="http://schemas.microsoft.com/office/drawing/2014/main" id="{4DD3A86E-BBE5-088F-06D8-87782740C265}"/>
              </a:ext>
            </a:extLst>
          </p:cNvPr>
          <p:cNvSpPr>
            <a:spLocks noGrp="1"/>
          </p:cNvSpPr>
          <p:nvPr>
            <p:ph type="body" sz="quarter" idx="14"/>
          </p:nvPr>
        </p:nvSpPr>
        <p:spPr>
          <a:xfrm>
            <a:off x="609600" y="1092416"/>
            <a:ext cx="6670431" cy="462013"/>
          </a:xfrm>
        </p:spPr>
        <p:txBody>
          <a:bodyPr>
            <a:normAutofit/>
          </a:bodyPr>
          <a:lstStyle>
            <a:lvl1pPr marL="0" indent="0">
              <a:buNone/>
              <a:defRPr sz="2400" b="1" i="0">
                <a:solidFill>
                  <a:srgbClr val="020A78"/>
                </a:solidFill>
                <a:latin typeface="Montserrat SemiBold" pitchFamily="2" charset="77"/>
              </a:defRPr>
            </a:lvl1pPr>
          </a:lstStyle>
          <a:p>
            <a:pPr lvl="0"/>
            <a:r>
              <a:rPr lang="en-US" dirty="0"/>
              <a:t>Click to edit Master text styles</a:t>
            </a:r>
          </a:p>
        </p:txBody>
      </p:sp>
      <p:sp>
        <p:nvSpPr>
          <p:cNvPr id="12" name="Slide Number Placeholder 5">
            <a:extLst>
              <a:ext uri="{FF2B5EF4-FFF2-40B4-BE49-F238E27FC236}">
                <a16:creationId xmlns:a16="http://schemas.microsoft.com/office/drawing/2014/main" id="{E72DD422-8FB9-3004-C384-3B64C2426947}"/>
              </a:ext>
            </a:extLst>
          </p:cNvPr>
          <p:cNvSpPr>
            <a:spLocks noGrp="1"/>
          </p:cNvSpPr>
          <p:nvPr>
            <p:ph type="sldNum" sz="quarter" idx="12"/>
          </p:nvPr>
        </p:nvSpPr>
        <p:spPr>
          <a:xfrm>
            <a:off x="368793" y="6365726"/>
            <a:ext cx="481614" cy="365125"/>
          </a:xfrm>
          <a:noFill/>
        </p:spPr>
        <p:txBody>
          <a:bodyPr/>
          <a:lstStyle>
            <a:lvl1pPr algn="l">
              <a:defRPr sz="1000" b="0" i="0">
                <a:solidFill>
                  <a:schemeClr val="tx1"/>
                </a:solidFill>
                <a:latin typeface="Montserrat Medium" pitchFamily="2" charset="77"/>
              </a:defRPr>
            </a:lvl1pPr>
          </a:lstStyle>
          <a:p>
            <a:fld id="{1AF6F2DA-B01E-0F4A-9C3D-CC5E8B20FA62}" type="slidenum">
              <a:rPr lang="en-US" smtClean="0"/>
              <a:pPr/>
              <a:t>‹#›</a:t>
            </a:fld>
            <a:endParaRPr lang="en-US" dirty="0"/>
          </a:p>
        </p:txBody>
      </p:sp>
    </p:spTree>
    <p:extLst>
      <p:ext uri="{BB962C8B-B14F-4D97-AF65-F5344CB8AC3E}">
        <p14:creationId xmlns:p14="http://schemas.microsoft.com/office/powerpoint/2010/main" val="2547889063"/>
      </p:ext>
    </p:extLst>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matchingName="Topic Area General" preserve="1">
  <p:cSld name="Topic Area General">
    <p:spTree>
      <p:nvGrpSpPr>
        <p:cNvPr id="1" name="Shape 21"/>
        <p:cNvGrpSpPr/>
        <p:nvPr/>
      </p:nvGrpSpPr>
      <p:grpSpPr>
        <a:xfrm>
          <a:off x="0" y="0"/>
          <a:ext cx="0" cy="0"/>
          <a:chOff x="0" y="0"/>
          <a:chExt cx="0" cy="0"/>
        </a:xfrm>
      </p:grpSpPr>
      <p:sp>
        <p:nvSpPr>
          <p:cNvPr id="22" name="Google Shape;22;p5"/>
          <p:cNvSpPr/>
          <p:nvPr/>
        </p:nvSpPr>
        <p:spPr>
          <a:xfrm>
            <a:off x="0" y="0"/>
            <a:ext cx="12192000" cy="1604000"/>
          </a:xfrm>
          <a:prstGeom prst="rect">
            <a:avLst/>
          </a:prstGeom>
          <a:solidFill>
            <a:srgbClr val="0C70C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3" name="Google Shape;23;p5"/>
          <p:cNvSpPr txBox="1">
            <a:spLocks noGrp="1"/>
          </p:cNvSpPr>
          <p:nvPr>
            <p:ph type="title"/>
          </p:nvPr>
        </p:nvSpPr>
        <p:spPr>
          <a:xfrm>
            <a:off x="415600" y="420200"/>
            <a:ext cx="3637200" cy="763600"/>
          </a:xfrm>
          <a:prstGeom prst="rect">
            <a:avLst/>
          </a:prstGeom>
        </p:spPr>
        <p:txBody>
          <a:bodyPr spcFirstLastPara="1" wrap="square" lIns="91425" tIns="91425" rIns="91425" bIns="91425" anchor="t" anchorCtr="0">
            <a:normAutofit/>
          </a:bodyPr>
          <a:lstStyle>
            <a:lvl1pPr lvl="0" rtl="0">
              <a:spcBef>
                <a:spcPts val="0"/>
              </a:spcBef>
              <a:spcAft>
                <a:spcPts val="0"/>
              </a:spcAft>
              <a:buClr>
                <a:schemeClr val="lt1"/>
              </a:buClr>
              <a:buSzPts val="2800"/>
              <a:buFont typeface="Montserrat Medium"/>
              <a:buNone/>
              <a:defRPr>
                <a:solidFill>
                  <a:schemeClr val="lt1"/>
                </a:solidFill>
                <a:latin typeface="Montserrat Medium"/>
                <a:ea typeface="Montserrat Medium"/>
                <a:cs typeface="Montserrat Medium"/>
                <a:sym typeface="Montserrat Medium"/>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4" name="Google Shape;24;p5"/>
          <p:cNvSpPr txBox="1">
            <a:spLocks noGrp="1"/>
          </p:cNvSpPr>
          <p:nvPr>
            <p:ph type="body" idx="1"/>
          </p:nvPr>
        </p:nvSpPr>
        <p:spPr>
          <a:xfrm>
            <a:off x="415600" y="1773033"/>
            <a:ext cx="11360800" cy="4555200"/>
          </a:xfrm>
          <a:prstGeom prst="rect">
            <a:avLst/>
          </a:prstGeom>
        </p:spPr>
        <p:txBody>
          <a:bodyPr spcFirstLastPara="1" wrap="square" lIns="91425" tIns="91425" rIns="91425" bIns="91425" anchor="t" anchorCtr="0">
            <a:normAutofit/>
          </a:bodyPr>
          <a:lstStyle>
            <a:lvl1pPr marL="609585" lvl="0" indent="-457189" rtl="0">
              <a:spcBef>
                <a:spcPts val="0"/>
              </a:spcBef>
              <a:spcAft>
                <a:spcPts val="0"/>
              </a:spcAft>
              <a:buClr>
                <a:srgbClr val="44546A"/>
              </a:buClr>
              <a:buSzPts val="1800"/>
              <a:buFont typeface="Montserrat Medium"/>
              <a:buChar char="●"/>
              <a:defRPr>
                <a:solidFill>
                  <a:srgbClr val="44546A"/>
                </a:solidFill>
                <a:latin typeface="Montserrat Medium"/>
                <a:ea typeface="Montserrat Medium"/>
                <a:cs typeface="Montserrat Medium"/>
                <a:sym typeface="Montserrat Medium"/>
              </a:defRPr>
            </a:lvl1pPr>
            <a:lvl2pPr marL="1219170" lvl="1"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2pPr>
            <a:lvl3pPr marL="1828754" lvl="2"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3pPr>
            <a:lvl4pPr marL="2438339" lvl="3"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4pPr>
            <a:lvl5pPr marL="3047924" lvl="4"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5pPr>
            <a:lvl6pPr marL="3657509" lvl="5"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6pPr>
            <a:lvl7pPr marL="4267093" lvl="6"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7pPr>
            <a:lvl8pPr marL="4876678" lvl="7"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8pPr>
            <a:lvl9pPr marL="5486263" lvl="8"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9pPr>
          </a:lstStyle>
          <a:p>
            <a:endParaRPr/>
          </a:p>
        </p:txBody>
      </p:sp>
      <p:sp>
        <p:nvSpPr>
          <p:cNvPr id="25" name="Google Shape;25;p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smtClean="0"/>
              <a:pPr/>
              <a:t>‹#›</a:t>
            </a:fld>
            <a:endParaRPr lang="en"/>
          </a:p>
        </p:txBody>
      </p:sp>
      <p:sp>
        <p:nvSpPr>
          <p:cNvPr id="26" name="Google Shape;26;p5"/>
          <p:cNvSpPr txBox="1">
            <a:spLocks noGrp="1"/>
          </p:cNvSpPr>
          <p:nvPr>
            <p:ph type="title" idx="2"/>
          </p:nvPr>
        </p:nvSpPr>
        <p:spPr>
          <a:xfrm>
            <a:off x="3848600" y="420200"/>
            <a:ext cx="8179600" cy="7636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FBB83A"/>
              </a:buClr>
              <a:buSzPts val="2800"/>
              <a:buFont typeface="Montserrat Medium"/>
              <a:buNone/>
              <a:defRPr>
                <a:solidFill>
                  <a:srgbClr val="FBB83A"/>
                </a:solidFill>
                <a:latin typeface="Montserrat Medium"/>
                <a:ea typeface="Montserrat Medium"/>
                <a:cs typeface="Montserrat Medium"/>
                <a:sym typeface="Montserrat Medium"/>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487346634"/>
      </p:ext>
    </p:extLst>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matchingName="Overview" preserve="1">
  <p:cSld name="Overview">
    <p:spTree>
      <p:nvGrpSpPr>
        <p:cNvPr id="1" name="Shape 27"/>
        <p:cNvGrpSpPr/>
        <p:nvPr/>
      </p:nvGrpSpPr>
      <p:grpSpPr>
        <a:xfrm>
          <a:off x="0" y="0"/>
          <a:ext cx="0" cy="0"/>
          <a:chOff x="0" y="0"/>
          <a:chExt cx="0" cy="0"/>
        </a:xfrm>
      </p:grpSpPr>
      <p:sp>
        <p:nvSpPr>
          <p:cNvPr id="28" name="Google Shape;28;p6"/>
          <p:cNvSpPr txBox="1">
            <a:spLocks noGrp="1"/>
          </p:cNvSpPr>
          <p:nvPr>
            <p:ph type="body" idx="1"/>
          </p:nvPr>
        </p:nvSpPr>
        <p:spPr>
          <a:xfrm>
            <a:off x="4422731" y="2544151"/>
            <a:ext cx="7499200" cy="2684800"/>
          </a:xfrm>
          <a:prstGeom prst="rect">
            <a:avLst/>
          </a:prstGeom>
        </p:spPr>
        <p:txBody>
          <a:bodyPr spcFirstLastPara="1" wrap="square" lIns="91425" tIns="91425" rIns="91425" bIns="91425" anchor="t" anchorCtr="0">
            <a:normAutofit/>
          </a:bodyPr>
          <a:lstStyle>
            <a:lvl1pPr marL="609585" lvl="0" indent="-457189" rtl="0">
              <a:spcBef>
                <a:spcPts val="0"/>
              </a:spcBef>
              <a:spcAft>
                <a:spcPts val="0"/>
              </a:spcAft>
              <a:buClr>
                <a:srgbClr val="44546A"/>
              </a:buClr>
              <a:buSzPts val="1800"/>
              <a:buFont typeface="Montserrat Medium"/>
              <a:buChar char="●"/>
              <a:defRPr>
                <a:solidFill>
                  <a:srgbClr val="44546A"/>
                </a:solidFill>
                <a:latin typeface="Montserrat Medium"/>
                <a:ea typeface="Montserrat Medium"/>
                <a:cs typeface="Montserrat Medium"/>
                <a:sym typeface="Montserrat Medium"/>
              </a:defRPr>
            </a:lvl1pPr>
            <a:lvl2pPr marL="1219170" lvl="1"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2pPr>
            <a:lvl3pPr marL="1828754" lvl="2"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3pPr>
            <a:lvl4pPr marL="2438339" lvl="3"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4pPr>
            <a:lvl5pPr marL="3047924" lvl="4"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5pPr>
            <a:lvl6pPr marL="3657509" lvl="5"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6pPr>
            <a:lvl7pPr marL="4267093" lvl="6"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7pPr>
            <a:lvl8pPr marL="4876678" lvl="7"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8pPr>
            <a:lvl9pPr marL="5486263" lvl="8" indent="-423323" rtl="0">
              <a:spcBef>
                <a:spcPts val="0"/>
              </a:spcBef>
              <a:spcAft>
                <a:spcPts val="0"/>
              </a:spcAft>
              <a:buClr>
                <a:srgbClr val="44546A"/>
              </a:buClr>
              <a:buSzPts val="1400"/>
              <a:buFont typeface="Montserrat Medium"/>
              <a:buChar char="■"/>
              <a:defRPr>
                <a:solidFill>
                  <a:srgbClr val="44546A"/>
                </a:solidFill>
                <a:latin typeface="Montserrat Medium"/>
                <a:ea typeface="Montserrat Medium"/>
                <a:cs typeface="Montserrat Medium"/>
                <a:sym typeface="Montserrat Medium"/>
              </a:defRPr>
            </a:lvl9pPr>
          </a:lstStyle>
          <a:p>
            <a:endParaRPr/>
          </a:p>
        </p:txBody>
      </p:sp>
      <p:sp>
        <p:nvSpPr>
          <p:cNvPr id="29" name="Google Shape;29;p6"/>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smtClean="0"/>
              <a:pPr/>
              <a:t>‹#›</a:t>
            </a:fld>
            <a:endParaRPr lang="en"/>
          </a:p>
        </p:txBody>
      </p:sp>
      <p:sp>
        <p:nvSpPr>
          <p:cNvPr id="30" name="Google Shape;30;p6"/>
          <p:cNvSpPr txBox="1">
            <a:spLocks noGrp="1"/>
          </p:cNvSpPr>
          <p:nvPr>
            <p:ph type="title"/>
          </p:nvPr>
        </p:nvSpPr>
        <p:spPr>
          <a:xfrm>
            <a:off x="4338331" y="1071917"/>
            <a:ext cx="7668000" cy="7636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FBB83A"/>
              </a:buClr>
              <a:buSzPts val="3600"/>
              <a:buFont typeface="Montserrat Medium"/>
              <a:buNone/>
              <a:defRPr sz="4800">
                <a:solidFill>
                  <a:srgbClr val="FBB83A"/>
                </a:solidFill>
                <a:latin typeface="Montserrat Medium"/>
                <a:ea typeface="Montserrat Medium"/>
                <a:cs typeface="Montserrat Medium"/>
                <a:sym typeface="Montserrat Medium"/>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 name="Google Shape;31;p6"/>
          <p:cNvSpPr>
            <a:spLocks noGrp="1"/>
          </p:cNvSpPr>
          <p:nvPr>
            <p:ph type="pic" idx="2"/>
          </p:nvPr>
        </p:nvSpPr>
        <p:spPr>
          <a:xfrm>
            <a:off x="-16900" y="0"/>
            <a:ext cx="4069600" cy="6874800"/>
          </a:xfrm>
          <a:prstGeom prst="rect">
            <a:avLst/>
          </a:prstGeom>
          <a:noFill/>
          <a:ln>
            <a:noFill/>
          </a:ln>
        </p:spPr>
      </p:sp>
    </p:spTree>
    <p:extLst>
      <p:ext uri="{BB962C8B-B14F-4D97-AF65-F5344CB8AC3E}">
        <p14:creationId xmlns:p14="http://schemas.microsoft.com/office/powerpoint/2010/main" val="1408931032"/>
      </p:ext>
    </p:extLst>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matchingName="Timeline v2" type="blank" preserve="1">
  <p:cSld name="Timeline v2">
    <p:spTree>
      <p:nvGrpSpPr>
        <p:cNvPr id="1" name="Shape 32"/>
        <p:cNvGrpSpPr/>
        <p:nvPr/>
      </p:nvGrpSpPr>
      <p:grpSpPr>
        <a:xfrm>
          <a:off x="0" y="0"/>
          <a:ext cx="0" cy="0"/>
          <a:chOff x="0" y="0"/>
          <a:chExt cx="0" cy="0"/>
        </a:xfrm>
      </p:grpSpPr>
      <p:sp>
        <p:nvSpPr>
          <p:cNvPr id="33" name="Google Shape;33;p7"/>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
        <p:nvSpPr>
          <p:cNvPr id="34" name="Google Shape;34;p7"/>
          <p:cNvSpPr/>
          <p:nvPr/>
        </p:nvSpPr>
        <p:spPr>
          <a:xfrm>
            <a:off x="734000" y="2973000"/>
            <a:ext cx="2144800" cy="912000"/>
          </a:xfrm>
          <a:prstGeom prst="parallelogram">
            <a:avLst>
              <a:gd name="adj" fmla="val 25000"/>
            </a:avLst>
          </a:prstGeom>
          <a:solidFill>
            <a:srgbClr val="0C70C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 name="Google Shape;35;p7"/>
          <p:cNvSpPr/>
          <p:nvPr/>
        </p:nvSpPr>
        <p:spPr>
          <a:xfrm>
            <a:off x="2878800" y="2973000"/>
            <a:ext cx="2144800" cy="912000"/>
          </a:xfrm>
          <a:prstGeom prst="parallelogram">
            <a:avLst>
              <a:gd name="adj" fmla="val 25000"/>
            </a:avLst>
          </a:prstGeom>
          <a:solidFill>
            <a:srgbClr val="020A7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6" name="Google Shape;36;p7"/>
          <p:cNvSpPr/>
          <p:nvPr/>
        </p:nvSpPr>
        <p:spPr>
          <a:xfrm>
            <a:off x="5023600" y="2973000"/>
            <a:ext cx="2144800" cy="912000"/>
          </a:xfrm>
          <a:prstGeom prst="parallelogram">
            <a:avLst>
              <a:gd name="adj" fmla="val 25000"/>
            </a:avLst>
          </a:prstGeom>
          <a:solidFill>
            <a:srgbClr val="4454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 name="Google Shape;37;p7"/>
          <p:cNvSpPr/>
          <p:nvPr/>
        </p:nvSpPr>
        <p:spPr>
          <a:xfrm>
            <a:off x="7168400" y="2973000"/>
            <a:ext cx="2144800" cy="912000"/>
          </a:xfrm>
          <a:prstGeom prst="parallelogram">
            <a:avLst>
              <a:gd name="adj" fmla="val 25000"/>
            </a:avLst>
          </a:prstGeom>
          <a:solidFill>
            <a:srgbClr val="0C70C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8" name="Google Shape;38;p7"/>
          <p:cNvSpPr/>
          <p:nvPr/>
        </p:nvSpPr>
        <p:spPr>
          <a:xfrm>
            <a:off x="9313200" y="2973000"/>
            <a:ext cx="2144800" cy="912000"/>
          </a:xfrm>
          <a:prstGeom prst="parallelogram">
            <a:avLst>
              <a:gd name="adj" fmla="val 25000"/>
            </a:avLst>
          </a:prstGeom>
          <a:solidFill>
            <a:srgbClr val="020A7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cxnSp>
        <p:nvCxnSpPr>
          <p:cNvPr id="39" name="Google Shape;39;p7"/>
          <p:cNvCxnSpPr/>
          <p:nvPr/>
        </p:nvCxnSpPr>
        <p:spPr>
          <a:xfrm rot="10800000" flipH="1">
            <a:off x="1806833" y="2313433"/>
            <a:ext cx="16800" cy="624800"/>
          </a:xfrm>
          <a:prstGeom prst="straightConnector1">
            <a:avLst/>
          </a:prstGeom>
          <a:noFill/>
          <a:ln w="28575" cap="flat" cmpd="sng">
            <a:solidFill>
              <a:srgbClr val="FBB83A"/>
            </a:solidFill>
            <a:prstDash val="dash"/>
            <a:round/>
            <a:headEnd type="none" w="med" len="med"/>
            <a:tailEnd type="oval" w="med" len="med"/>
          </a:ln>
        </p:spPr>
      </p:cxnSp>
      <p:cxnSp>
        <p:nvCxnSpPr>
          <p:cNvPr id="40" name="Google Shape;40;p7"/>
          <p:cNvCxnSpPr/>
          <p:nvPr/>
        </p:nvCxnSpPr>
        <p:spPr>
          <a:xfrm rot="10800000" flipH="1">
            <a:off x="6087600" y="2313433"/>
            <a:ext cx="16800" cy="624800"/>
          </a:xfrm>
          <a:prstGeom prst="straightConnector1">
            <a:avLst/>
          </a:prstGeom>
          <a:noFill/>
          <a:ln w="28575" cap="flat" cmpd="sng">
            <a:solidFill>
              <a:srgbClr val="FBB83A"/>
            </a:solidFill>
            <a:prstDash val="dash"/>
            <a:round/>
            <a:headEnd type="none" w="med" len="med"/>
            <a:tailEnd type="oval" w="med" len="med"/>
          </a:ln>
        </p:spPr>
      </p:cxnSp>
      <p:cxnSp>
        <p:nvCxnSpPr>
          <p:cNvPr id="41" name="Google Shape;41;p7"/>
          <p:cNvCxnSpPr/>
          <p:nvPr/>
        </p:nvCxnSpPr>
        <p:spPr>
          <a:xfrm rot="10800000" flipH="1">
            <a:off x="10368367" y="2348200"/>
            <a:ext cx="16800" cy="624800"/>
          </a:xfrm>
          <a:prstGeom prst="straightConnector1">
            <a:avLst/>
          </a:prstGeom>
          <a:noFill/>
          <a:ln w="28575" cap="flat" cmpd="sng">
            <a:solidFill>
              <a:srgbClr val="FBB83A"/>
            </a:solidFill>
            <a:prstDash val="dash"/>
            <a:round/>
            <a:headEnd type="none" w="med" len="med"/>
            <a:tailEnd type="oval" w="med" len="med"/>
          </a:ln>
        </p:spPr>
      </p:cxnSp>
      <p:cxnSp>
        <p:nvCxnSpPr>
          <p:cNvPr id="42" name="Google Shape;42;p7"/>
          <p:cNvCxnSpPr/>
          <p:nvPr/>
        </p:nvCxnSpPr>
        <p:spPr>
          <a:xfrm flipH="1">
            <a:off x="3816400" y="3885000"/>
            <a:ext cx="6000" cy="674400"/>
          </a:xfrm>
          <a:prstGeom prst="straightConnector1">
            <a:avLst/>
          </a:prstGeom>
          <a:noFill/>
          <a:ln w="28575" cap="flat" cmpd="sng">
            <a:solidFill>
              <a:srgbClr val="FBB83A"/>
            </a:solidFill>
            <a:prstDash val="dash"/>
            <a:round/>
            <a:headEnd type="none" w="med" len="med"/>
            <a:tailEnd type="oval" w="med" len="med"/>
          </a:ln>
        </p:spPr>
      </p:cxnSp>
      <p:cxnSp>
        <p:nvCxnSpPr>
          <p:cNvPr id="43" name="Google Shape;43;p7"/>
          <p:cNvCxnSpPr/>
          <p:nvPr/>
        </p:nvCxnSpPr>
        <p:spPr>
          <a:xfrm flipH="1">
            <a:off x="8237800" y="3885000"/>
            <a:ext cx="6000" cy="674400"/>
          </a:xfrm>
          <a:prstGeom prst="straightConnector1">
            <a:avLst/>
          </a:prstGeom>
          <a:noFill/>
          <a:ln w="28575" cap="flat" cmpd="sng">
            <a:solidFill>
              <a:srgbClr val="FBB83A"/>
            </a:solidFill>
            <a:prstDash val="dash"/>
            <a:round/>
            <a:headEnd type="none" w="med" len="med"/>
            <a:tailEnd type="oval" w="med" len="med"/>
          </a:ln>
        </p:spPr>
      </p:cxnSp>
    </p:spTree>
    <p:extLst>
      <p:ext uri="{BB962C8B-B14F-4D97-AF65-F5344CB8AC3E}">
        <p14:creationId xmlns:p14="http://schemas.microsoft.com/office/powerpoint/2010/main" val="3710430021"/>
      </p:ext>
    </p:extLst>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matchingName="Timeline v1" preserve="1">
  <p:cSld name="Timeline v1">
    <p:spTree>
      <p:nvGrpSpPr>
        <p:cNvPr id="1" name="Shape 44"/>
        <p:cNvGrpSpPr/>
        <p:nvPr/>
      </p:nvGrpSpPr>
      <p:grpSpPr>
        <a:xfrm>
          <a:off x="0" y="0"/>
          <a:ext cx="0" cy="0"/>
          <a:chOff x="0" y="0"/>
          <a:chExt cx="0" cy="0"/>
        </a:xfrm>
      </p:grpSpPr>
      <p:sp>
        <p:nvSpPr>
          <p:cNvPr id="45" name="Google Shape;45;p8"/>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fld id="{00000000-1234-1234-1234-123412341234}" type="slidenum">
              <a:rPr lang="en" smtClean="0"/>
              <a:pPr/>
              <a:t>‹#›</a:t>
            </a:fld>
            <a:endParaRPr lang="en"/>
          </a:p>
        </p:txBody>
      </p:sp>
      <p:sp>
        <p:nvSpPr>
          <p:cNvPr id="46" name="Google Shape;46;p8"/>
          <p:cNvSpPr/>
          <p:nvPr/>
        </p:nvSpPr>
        <p:spPr>
          <a:xfrm>
            <a:off x="494600" y="2982800"/>
            <a:ext cx="2713200" cy="912000"/>
          </a:xfrm>
          <a:prstGeom prst="parallelogram">
            <a:avLst>
              <a:gd name="adj" fmla="val 0"/>
            </a:avLst>
          </a:prstGeom>
          <a:solidFill>
            <a:srgbClr val="0C70C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8"/>
          <p:cNvSpPr/>
          <p:nvPr/>
        </p:nvSpPr>
        <p:spPr>
          <a:xfrm>
            <a:off x="3324468" y="2982800"/>
            <a:ext cx="2713200" cy="912000"/>
          </a:xfrm>
          <a:prstGeom prst="parallelogram">
            <a:avLst>
              <a:gd name="adj" fmla="val 0"/>
            </a:avLst>
          </a:prstGeom>
          <a:solidFill>
            <a:srgbClr val="020A78"/>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8" name="Google Shape;48;p8"/>
          <p:cNvSpPr/>
          <p:nvPr/>
        </p:nvSpPr>
        <p:spPr>
          <a:xfrm>
            <a:off x="6154336" y="2982800"/>
            <a:ext cx="2713200" cy="912000"/>
          </a:xfrm>
          <a:prstGeom prst="parallelogram">
            <a:avLst>
              <a:gd name="adj" fmla="val 0"/>
            </a:avLst>
          </a:prstGeom>
          <a:solidFill>
            <a:srgbClr val="FBB83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9" name="Google Shape;49;p8"/>
          <p:cNvSpPr/>
          <p:nvPr/>
        </p:nvSpPr>
        <p:spPr>
          <a:xfrm>
            <a:off x="8984204" y="2982800"/>
            <a:ext cx="2713200" cy="912000"/>
          </a:xfrm>
          <a:prstGeom prst="parallelogram">
            <a:avLst>
              <a:gd name="adj" fmla="val 0"/>
            </a:avLst>
          </a:prstGeom>
          <a:solidFill>
            <a:srgbClr val="44546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cxnSp>
        <p:nvCxnSpPr>
          <p:cNvPr id="50" name="Google Shape;50;p8"/>
          <p:cNvCxnSpPr/>
          <p:nvPr/>
        </p:nvCxnSpPr>
        <p:spPr>
          <a:xfrm rot="10800000">
            <a:off x="514808" y="448800"/>
            <a:ext cx="0" cy="2534000"/>
          </a:xfrm>
          <a:prstGeom prst="straightConnector1">
            <a:avLst/>
          </a:prstGeom>
          <a:noFill/>
          <a:ln w="19050" cap="flat" cmpd="sng">
            <a:solidFill>
              <a:srgbClr val="0C70C8"/>
            </a:solidFill>
            <a:prstDash val="solid"/>
            <a:round/>
            <a:headEnd type="none" w="med" len="med"/>
            <a:tailEnd type="oval" w="med" len="med"/>
          </a:ln>
        </p:spPr>
      </p:cxnSp>
      <p:cxnSp>
        <p:nvCxnSpPr>
          <p:cNvPr id="51" name="Google Shape;51;p8"/>
          <p:cNvCxnSpPr/>
          <p:nvPr/>
        </p:nvCxnSpPr>
        <p:spPr>
          <a:xfrm rot="10800000">
            <a:off x="6174520" y="448800"/>
            <a:ext cx="0" cy="2534000"/>
          </a:xfrm>
          <a:prstGeom prst="straightConnector1">
            <a:avLst/>
          </a:prstGeom>
          <a:noFill/>
          <a:ln w="19050" cap="flat" cmpd="sng">
            <a:solidFill>
              <a:srgbClr val="FBB83A"/>
            </a:solidFill>
            <a:prstDash val="solid"/>
            <a:round/>
            <a:headEnd type="none" w="med" len="med"/>
            <a:tailEnd type="oval" w="med" len="med"/>
          </a:ln>
        </p:spPr>
      </p:cxnSp>
      <p:cxnSp>
        <p:nvCxnSpPr>
          <p:cNvPr id="52" name="Google Shape;52;p8"/>
          <p:cNvCxnSpPr/>
          <p:nvPr/>
        </p:nvCxnSpPr>
        <p:spPr>
          <a:xfrm>
            <a:off x="3334387" y="3894800"/>
            <a:ext cx="0" cy="2514400"/>
          </a:xfrm>
          <a:prstGeom prst="straightConnector1">
            <a:avLst/>
          </a:prstGeom>
          <a:noFill/>
          <a:ln w="19050" cap="flat" cmpd="sng">
            <a:solidFill>
              <a:srgbClr val="020A78"/>
            </a:solidFill>
            <a:prstDash val="solid"/>
            <a:round/>
            <a:headEnd type="none" w="med" len="med"/>
            <a:tailEnd type="oval" w="med" len="med"/>
          </a:ln>
        </p:spPr>
      </p:cxnSp>
      <p:cxnSp>
        <p:nvCxnSpPr>
          <p:cNvPr id="53" name="Google Shape;53;p8"/>
          <p:cNvCxnSpPr/>
          <p:nvPr/>
        </p:nvCxnSpPr>
        <p:spPr>
          <a:xfrm>
            <a:off x="8994136" y="3894800"/>
            <a:ext cx="0" cy="2514400"/>
          </a:xfrm>
          <a:prstGeom prst="straightConnector1">
            <a:avLst/>
          </a:prstGeom>
          <a:noFill/>
          <a:ln w="19050" cap="flat" cmpd="sng">
            <a:solidFill>
              <a:srgbClr val="44546A"/>
            </a:solidFill>
            <a:prstDash val="solid"/>
            <a:round/>
            <a:headEnd type="none" w="med" len="med"/>
            <a:tailEnd type="oval" w="med" len="med"/>
          </a:ln>
        </p:spPr>
      </p:cxnSp>
    </p:spTree>
    <p:extLst>
      <p:ext uri="{BB962C8B-B14F-4D97-AF65-F5344CB8AC3E}">
        <p14:creationId xmlns:p14="http://schemas.microsoft.com/office/powerpoint/2010/main" val="3769059011"/>
      </p:ext>
    </p:extLst>
  </p:cSld>
  <p:clrMapOvr>
    <a:masterClrMapping/>
  </p:clrMapOvr>
</p:sldLayout>
</file>

<file path=ppt/slideLayouts/slideLayout89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A8DE66-8334-2344-ADAB-8DEB6148110E}"/>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7236CC09-985B-7D43-8BA6-70D8F54B5DAF}"/>
              </a:ext>
            </a:extLst>
          </p:cNvPr>
          <p:cNvSpPr>
            <a:spLocks noGrp="1"/>
          </p:cNvSpPr>
          <p:nvPr>
            <p:ph type="sldNum" idx="10"/>
          </p:nvPr>
        </p:nvSpPr>
        <p:spPr/>
        <p:txBody>
          <a:bodyPr/>
          <a:lstStyle/>
          <a:p>
            <a:fld id="{00000000-1234-1234-1234-123412341234}" type="slidenum">
              <a:rPr lang="en" smtClean="0"/>
              <a:pPr/>
              <a:t>‹#›</a:t>
            </a:fld>
            <a:endParaRPr lang="en"/>
          </a:p>
        </p:txBody>
      </p:sp>
    </p:spTree>
    <p:extLst>
      <p:ext uri="{BB962C8B-B14F-4D97-AF65-F5344CB8AC3E}">
        <p14:creationId xmlns:p14="http://schemas.microsoft.com/office/powerpoint/2010/main" val="302407960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slideLayout" Target="../slideLayouts/slideLayout15.xml"/><Relationship Id="rId7"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5" Type="http://schemas.openxmlformats.org/officeDocument/2006/relationships/slideLayout" Target="../slideLayouts/slideLayout17.xml"/><Relationship Id="rId4" Type="http://schemas.openxmlformats.org/officeDocument/2006/relationships/slideLayout" Target="../slideLayouts/slideLayout16.xml"/><Relationship Id="rId9" Type="http://schemas.openxmlformats.org/officeDocument/2006/relationships/image" Target="../media/image3.pn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slideLayout" Target="../slideLayouts/slideLayout31.xml"/><Relationship Id="rId18" Type="http://schemas.openxmlformats.org/officeDocument/2006/relationships/theme" Target="../theme/theme3.xml"/><Relationship Id="rId3" Type="http://schemas.openxmlformats.org/officeDocument/2006/relationships/slideLayout" Target="../slideLayouts/slideLayout21.xml"/><Relationship Id="rId7" Type="http://schemas.openxmlformats.org/officeDocument/2006/relationships/slideLayout" Target="../slideLayouts/slideLayout25.xml"/><Relationship Id="rId12" Type="http://schemas.openxmlformats.org/officeDocument/2006/relationships/slideLayout" Target="../slideLayouts/slideLayout30.xml"/><Relationship Id="rId17" Type="http://schemas.openxmlformats.org/officeDocument/2006/relationships/slideLayout" Target="../slideLayouts/slideLayout35.xml"/><Relationship Id="rId2" Type="http://schemas.openxmlformats.org/officeDocument/2006/relationships/slideLayout" Target="../slideLayouts/slideLayout20.xml"/><Relationship Id="rId16" Type="http://schemas.openxmlformats.org/officeDocument/2006/relationships/slideLayout" Target="../slideLayouts/slideLayout34.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5" Type="http://schemas.openxmlformats.org/officeDocument/2006/relationships/slideLayout" Target="../slideLayouts/slideLayout23.xml"/><Relationship Id="rId15" Type="http://schemas.openxmlformats.org/officeDocument/2006/relationships/slideLayout" Target="../slideLayouts/slideLayout33.xml"/><Relationship Id="rId10" Type="http://schemas.openxmlformats.org/officeDocument/2006/relationships/slideLayout" Target="../slideLayouts/slideLayout28.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s>
</file>

<file path=ppt/slideMasters/_rels/slideMaster4.xml.rels><?xml version="1.0" encoding="UTF-8" standalone="yes"?>
<Relationships xmlns="http://schemas.openxmlformats.org/package/2006/relationships"><Relationship Id="rId117" Type="http://schemas.openxmlformats.org/officeDocument/2006/relationships/slideLayout" Target="../slideLayouts/slideLayout152.xml"/><Relationship Id="rId21" Type="http://schemas.openxmlformats.org/officeDocument/2006/relationships/slideLayout" Target="../slideLayouts/slideLayout56.xml"/><Relationship Id="rId324" Type="http://schemas.openxmlformats.org/officeDocument/2006/relationships/slideLayout" Target="../slideLayouts/slideLayout359.xml"/><Relationship Id="rId531" Type="http://schemas.openxmlformats.org/officeDocument/2006/relationships/slideLayout" Target="../slideLayouts/slideLayout566.xml"/><Relationship Id="rId170" Type="http://schemas.openxmlformats.org/officeDocument/2006/relationships/slideLayout" Target="../slideLayouts/slideLayout205.xml"/><Relationship Id="rId268" Type="http://schemas.openxmlformats.org/officeDocument/2006/relationships/slideLayout" Target="../slideLayouts/slideLayout303.xml"/><Relationship Id="rId475" Type="http://schemas.openxmlformats.org/officeDocument/2006/relationships/slideLayout" Target="../slideLayouts/slideLayout510.xml"/><Relationship Id="rId32" Type="http://schemas.openxmlformats.org/officeDocument/2006/relationships/slideLayout" Target="../slideLayouts/slideLayout67.xml"/><Relationship Id="rId128" Type="http://schemas.openxmlformats.org/officeDocument/2006/relationships/slideLayout" Target="../slideLayouts/slideLayout163.xml"/><Relationship Id="rId335" Type="http://schemas.openxmlformats.org/officeDocument/2006/relationships/slideLayout" Target="../slideLayouts/slideLayout370.xml"/><Relationship Id="rId542" Type="http://schemas.openxmlformats.org/officeDocument/2006/relationships/slideLayout" Target="../slideLayouts/slideLayout577.xml"/><Relationship Id="rId181" Type="http://schemas.openxmlformats.org/officeDocument/2006/relationships/slideLayout" Target="../slideLayouts/slideLayout216.xml"/><Relationship Id="rId402" Type="http://schemas.openxmlformats.org/officeDocument/2006/relationships/slideLayout" Target="../slideLayouts/slideLayout437.xml"/><Relationship Id="rId279" Type="http://schemas.openxmlformats.org/officeDocument/2006/relationships/slideLayout" Target="../slideLayouts/slideLayout314.xml"/><Relationship Id="rId486" Type="http://schemas.openxmlformats.org/officeDocument/2006/relationships/slideLayout" Target="../slideLayouts/slideLayout521.xml"/><Relationship Id="rId43" Type="http://schemas.openxmlformats.org/officeDocument/2006/relationships/slideLayout" Target="../slideLayouts/slideLayout78.xml"/><Relationship Id="rId139" Type="http://schemas.openxmlformats.org/officeDocument/2006/relationships/slideLayout" Target="../slideLayouts/slideLayout174.xml"/><Relationship Id="rId346" Type="http://schemas.openxmlformats.org/officeDocument/2006/relationships/slideLayout" Target="../slideLayouts/slideLayout381.xml"/><Relationship Id="rId553" Type="http://schemas.openxmlformats.org/officeDocument/2006/relationships/slideLayout" Target="../slideLayouts/slideLayout588.xml"/><Relationship Id="rId192" Type="http://schemas.openxmlformats.org/officeDocument/2006/relationships/slideLayout" Target="../slideLayouts/slideLayout227.xml"/><Relationship Id="rId206" Type="http://schemas.openxmlformats.org/officeDocument/2006/relationships/slideLayout" Target="../slideLayouts/slideLayout241.xml"/><Relationship Id="rId413" Type="http://schemas.openxmlformats.org/officeDocument/2006/relationships/slideLayout" Target="../slideLayouts/slideLayout448.xml"/><Relationship Id="rId497" Type="http://schemas.openxmlformats.org/officeDocument/2006/relationships/slideLayout" Target="../slideLayouts/slideLayout532.xml"/><Relationship Id="rId357" Type="http://schemas.openxmlformats.org/officeDocument/2006/relationships/slideLayout" Target="../slideLayouts/slideLayout392.xml"/><Relationship Id="rId54" Type="http://schemas.openxmlformats.org/officeDocument/2006/relationships/slideLayout" Target="../slideLayouts/slideLayout89.xml"/><Relationship Id="rId217" Type="http://schemas.openxmlformats.org/officeDocument/2006/relationships/slideLayout" Target="../slideLayouts/slideLayout252.xml"/><Relationship Id="rId564" Type="http://schemas.openxmlformats.org/officeDocument/2006/relationships/slideLayout" Target="../slideLayouts/slideLayout599.xml"/><Relationship Id="rId424" Type="http://schemas.openxmlformats.org/officeDocument/2006/relationships/slideLayout" Target="../slideLayouts/slideLayout459.xml"/><Relationship Id="rId270" Type="http://schemas.openxmlformats.org/officeDocument/2006/relationships/slideLayout" Target="../slideLayouts/slideLayout305.xml"/><Relationship Id="rId65" Type="http://schemas.openxmlformats.org/officeDocument/2006/relationships/slideLayout" Target="../slideLayouts/slideLayout100.xml"/><Relationship Id="rId130" Type="http://schemas.openxmlformats.org/officeDocument/2006/relationships/slideLayout" Target="../slideLayouts/slideLayout165.xml"/><Relationship Id="rId368" Type="http://schemas.openxmlformats.org/officeDocument/2006/relationships/slideLayout" Target="../slideLayouts/slideLayout403.xml"/><Relationship Id="rId575" Type="http://schemas.openxmlformats.org/officeDocument/2006/relationships/slideLayout" Target="../slideLayouts/slideLayout610.xml"/><Relationship Id="rId228" Type="http://schemas.openxmlformats.org/officeDocument/2006/relationships/slideLayout" Target="../slideLayouts/slideLayout263.xml"/><Relationship Id="rId435" Type="http://schemas.openxmlformats.org/officeDocument/2006/relationships/slideLayout" Target="../slideLayouts/slideLayout470.xml"/><Relationship Id="rId281" Type="http://schemas.openxmlformats.org/officeDocument/2006/relationships/slideLayout" Target="../slideLayouts/slideLayout316.xml"/><Relationship Id="rId502" Type="http://schemas.openxmlformats.org/officeDocument/2006/relationships/slideLayout" Target="../slideLayouts/slideLayout537.xml"/><Relationship Id="rId76" Type="http://schemas.openxmlformats.org/officeDocument/2006/relationships/slideLayout" Target="../slideLayouts/slideLayout111.xml"/><Relationship Id="rId141" Type="http://schemas.openxmlformats.org/officeDocument/2006/relationships/slideLayout" Target="../slideLayouts/slideLayout176.xml"/><Relationship Id="rId379" Type="http://schemas.openxmlformats.org/officeDocument/2006/relationships/slideLayout" Target="../slideLayouts/slideLayout414.xml"/><Relationship Id="rId586" Type="http://schemas.openxmlformats.org/officeDocument/2006/relationships/slideLayout" Target="../slideLayouts/slideLayout621.xml"/><Relationship Id="rId7" Type="http://schemas.openxmlformats.org/officeDocument/2006/relationships/slideLayout" Target="../slideLayouts/slideLayout42.xml"/><Relationship Id="rId239" Type="http://schemas.openxmlformats.org/officeDocument/2006/relationships/slideLayout" Target="../slideLayouts/slideLayout274.xml"/><Relationship Id="rId446" Type="http://schemas.openxmlformats.org/officeDocument/2006/relationships/slideLayout" Target="../slideLayouts/slideLayout481.xml"/><Relationship Id="rId292" Type="http://schemas.openxmlformats.org/officeDocument/2006/relationships/slideLayout" Target="../slideLayouts/slideLayout327.xml"/><Relationship Id="rId306" Type="http://schemas.openxmlformats.org/officeDocument/2006/relationships/slideLayout" Target="../slideLayouts/slideLayout341.xml"/><Relationship Id="rId87" Type="http://schemas.openxmlformats.org/officeDocument/2006/relationships/slideLayout" Target="../slideLayouts/slideLayout122.xml"/><Relationship Id="rId513" Type="http://schemas.openxmlformats.org/officeDocument/2006/relationships/slideLayout" Target="../slideLayouts/slideLayout548.xml"/><Relationship Id="rId597" Type="http://schemas.openxmlformats.org/officeDocument/2006/relationships/slideLayout" Target="../slideLayouts/slideLayout632.xml"/><Relationship Id="rId152" Type="http://schemas.openxmlformats.org/officeDocument/2006/relationships/slideLayout" Target="../slideLayouts/slideLayout187.xml"/><Relationship Id="rId457" Type="http://schemas.openxmlformats.org/officeDocument/2006/relationships/slideLayout" Target="../slideLayouts/slideLayout492.xml"/><Relationship Id="rId14" Type="http://schemas.openxmlformats.org/officeDocument/2006/relationships/slideLayout" Target="../slideLayouts/slideLayout49.xml"/><Relationship Id="rId317" Type="http://schemas.openxmlformats.org/officeDocument/2006/relationships/slideLayout" Target="../slideLayouts/slideLayout352.xml"/><Relationship Id="rId524" Type="http://schemas.openxmlformats.org/officeDocument/2006/relationships/slideLayout" Target="../slideLayouts/slideLayout559.xml"/><Relationship Id="rId98" Type="http://schemas.openxmlformats.org/officeDocument/2006/relationships/slideLayout" Target="../slideLayouts/slideLayout133.xml"/><Relationship Id="rId121" Type="http://schemas.openxmlformats.org/officeDocument/2006/relationships/slideLayout" Target="../slideLayouts/slideLayout156.xml"/><Relationship Id="rId163" Type="http://schemas.openxmlformats.org/officeDocument/2006/relationships/slideLayout" Target="../slideLayouts/slideLayout198.xml"/><Relationship Id="rId219" Type="http://schemas.openxmlformats.org/officeDocument/2006/relationships/slideLayout" Target="../slideLayouts/slideLayout254.xml"/><Relationship Id="rId370" Type="http://schemas.openxmlformats.org/officeDocument/2006/relationships/slideLayout" Target="../slideLayouts/slideLayout405.xml"/><Relationship Id="rId426" Type="http://schemas.openxmlformats.org/officeDocument/2006/relationships/slideLayout" Target="../slideLayouts/slideLayout461.xml"/><Relationship Id="rId230" Type="http://schemas.openxmlformats.org/officeDocument/2006/relationships/slideLayout" Target="../slideLayouts/slideLayout265.xml"/><Relationship Id="rId468" Type="http://schemas.openxmlformats.org/officeDocument/2006/relationships/slideLayout" Target="../slideLayouts/slideLayout503.xml"/><Relationship Id="rId25" Type="http://schemas.openxmlformats.org/officeDocument/2006/relationships/slideLayout" Target="../slideLayouts/slideLayout60.xml"/><Relationship Id="rId67" Type="http://schemas.openxmlformats.org/officeDocument/2006/relationships/slideLayout" Target="../slideLayouts/slideLayout102.xml"/><Relationship Id="rId272" Type="http://schemas.openxmlformats.org/officeDocument/2006/relationships/slideLayout" Target="../slideLayouts/slideLayout307.xml"/><Relationship Id="rId328" Type="http://schemas.openxmlformats.org/officeDocument/2006/relationships/slideLayout" Target="../slideLayouts/slideLayout363.xml"/><Relationship Id="rId535" Type="http://schemas.openxmlformats.org/officeDocument/2006/relationships/slideLayout" Target="../slideLayouts/slideLayout570.xml"/><Relationship Id="rId577" Type="http://schemas.openxmlformats.org/officeDocument/2006/relationships/slideLayout" Target="../slideLayouts/slideLayout612.xml"/><Relationship Id="rId132" Type="http://schemas.openxmlformats.org/officeDocument/2006/relationships/slideLayout" Target="../slideLayouts/slideLayout167.xml"/><Relationship Id="rId174" Type="http://schemas.openxmlformats.org/officeDocument/2006/relationships/slideLayout" Target="../slideLayouts/slideLayout209.xml"/><Relationship Id="rId381" Type="http://schemas.openxmlformats.org/officeDocument/2006/relationships/slideLayout" Target="../slideLayouts/slideLayout416.xml"/><Relationship Id="rId602" Type="http://schemas.openxmlformats.org/officeDocument/2006/relationships/slideLayout" Target="../slideLayouts/slideLayout637.xml"/><Relationship Id="rId241" Type="http://schemas.openxmlformats.org/officeDocument/2006/relationships/slideLayout" Target="../slideLayouts/slideLayout276.xml"/><Relationship Id="rId437" Type="http://schemas.openxmlformats.org/officeDocument/2006/relationships/slideLayout" Target="../slideLayouts/slideLayout472.xml"/><Relationship Id="rId479" Type="http://schemas.openxmlformats.org/officeDocument/2006/relationships/slideLayout" Target="../slideLayouts/slideLayout514.xml"/><Relationship Id="rId36" Type="http://schemas.openxmlformats.org/officeDocument/2006/relationships/slideLayout" Target="../slideLayouts/slideLayout71.xml"/><Relationship Id="rId283" Type="http://schemas.openxmlformats.org/officeDocument/2006/relationships/slideLayout" Target="../slideLayouts/slideLayout318.xml"/><Relationship Id="rId339" Type="http://schemas.openxmlformats.org/officeDocument/2006/relationships/slideLayout" Target="../slideLayouts/slideLayout374.xml"/><Relationship Id="rId490" Type="http://schemas.openxmlformats.org/officeDocument/2006/relationships/slideLayout" Target="../slideLayouts/slideLayout525.xml"/><Relationship Id="rId504" Type="http://schemas.openxmlformats.org/officeDocument/2006/relationships/slideLayout" Target="../slideLayouts/slideLayout539.xml"/><Relationship Id="rId546" Type="http://schemas.openxmlformats.org/officeDocument/2006/relationships/slideLayout" Target="../slideLayouts/slideLayout581.xml"/><Relationship Id="rId78" Type="http://schemas.openxmlformats.org/officeDocument/2006/relationships/slideLayout" Target="../slideLayouts/slideLayout113.xml"/><Relationship Id="rId101" Type="http://schemas.openxmlformats.org/officeDocument/2006/relationships/slideLayout" Target="../slideLayouts/slideLayout136.xml"/><Relationship Id="rId143" Type="http://schemas.openxmlformats.org/officeDocument/2006/relationships/slideLayout" Target="../slideLayouts/slideLayout178.xml"/><Relationship Id="rId185" Type="http://schemas.openxmlformats.org/officeDocument/2006/relationships/slideLayout" Target="../slideLayouts/slideLayout220.xml"/><Relationship Id="rId350" Type="http://schemas.openxmlformats.org/officeDocument/2006/relationships/slideLayout" Target="../slideLayouts/slideLayout385.xml"/><Relationship Id="rId406" Type="http://schemas.openxmlformats.org/officeDocument/2006/relationships/slideLayout" Target="../slideLayouts/slideLayout441.xml"/><Relationship Id="rId588" Type="http://schemas.openxmlformats.org/officeDocument/2006/relationships/slideLayout" Target="../slideLayouts/slideLayout623.xml"/><Relationship Id="rId9" Type="http://schemas.openxmlformats.org/officeDocument/2006/relationships/slideLayout" Target="../slideLayouts/slideLayout44.xml"/><Relationship Id="rId210" Type="http://schemas.openxmlformats.org/officeDocument/2006/relationships/slideLayout" Target="../slideLayouts/slideLayout245.xml"/><Relationship Id="rId392" Type="http://schemas.openxmlformats.org/officeDocument/2006/relationships/slideLayout" Target="../slideLayouts/slideLayout427.xml"/><Relationship Id="rId448" Type="http://schemas.openxmlformats.org/officeDocument/2006/relationships/slideLayout" Target="../slideLayouts/slideLayout483.xml"/><Relationship Id="rId252" Type="http://schemas.openxmlformats.org/officeDocument/2006/relationships/slideLayout" Target="../slideLayouts/slideLayout287.xml"/><Relationship Id="rId294" Type="http://schemas.openxmlformats.org/officeDocument/2006/relationships/slideLayout" Target="../slideLayouts/slideLayout329.xml"/><Relationship Id="rId308" Type="http://schemas.openxmlformats.org/officeDocument/2006/relationships/slideLayout" Target="../slideLayouts/slideLayout343.xml"/><Relationship Id="rId515" Type="http://schemas.openxmlformats.org/officeDocument/2006/relationships/slideLayout" Target="../slideLayouts/slideLayout550.xml"/><Relationship Id="rId47" Type="http://schemas.openxmlformats.org/officeDocument/2006/relationships/slideLayout" Target="../slideLayouts/slideLayout82.xml"/><Relationship Id="rId89" Type="http://schemas.openxmlformats.org/officeDocument/2006/relationships/slideLayout" Target="../slideLayouts/slideLayout124.xml"/><Relationship Id="rId112" Type="http://schemas.openxmlformats.org/officeDocument/2006/relationships/slideLayout" Target="../slideLayouts/slideLayout147.xml"/><Relationship Id="rId154" Type="http://schemas.openxmlformats.org/officeDocument/2006/relationships/slideLayout" Target="../slideLayouts/slideLayout189.xml"/><Relationship Id="rId361" Type="http://schemas.openxmlformats.org/officeDocument/2006/relationships/slideLayout" Target="../slideLayouts/slideLayout396.xml"/><Relationship Id="rId557" Type="http://schemas.openxmlformats.org/officeDocument/2006/relationships/slideLayout" Target="../slideLayouts/slideLayout592.xml"/><Relationship Id="rId599" Type="http://schemas.openxmlformats.org/officeDocument/2006/relationships/slideLayout" Target="../slideLayouts/slideLayout634.xml"/><Relationship Id="rId196" Type="http://schemas.openxmlformats.org/officeDocument/2006/relationships/slideLayout" Target="../slideLayouts/slideLayout231.xml"/><Relationship Id="rId417" Type="http://schemas.openxmlformats.org/officeDocument/2006/relationships/slideLayout" Target="../slideLayouts/slideLayout452.xml"/><Relationship Id="rId459" Type="http://schemas.openxmlformats.org/officeDocument/2006/relationships/slideLayout" Target="../slideLayouts/slideLayout494.xml"/><Relationship Id="rId16" Type="http://schemas.openxmlformats.org/officeDocument/2006/relationships/slideLayout" Target="../slideLayouts/slideLayout51.xml"/><Relationship Id="rId221" Type="http://schemas.openxmlformats.org/officeDocument/2006/relationships/slideLayout" Target="../slideLayouts/slideLayout256.xml"/><Relationship Id="rId263" Type="http://schemas.openxmlformats.org/officeDocument/2006/relationships/slideLayout" Target="../slideLayouts/slideLayout298.xml"/><Relationship Id="rId319" Type="http://schemas.openxmlformats.org/officeDocument/2006/relationships/slideLayout" Target="../slideLayouts/slideLayout354.xml"/><Relationship Id="rId470" Type="http://schemas.openxmlformats.org/officeDocument/2006/relationships/slideLayout" Target="../slideLayouts/slideLayout505.xml"/><Relationship Id="rId526" Type="http://schemas.openxmlformats.org/officeDocument/2006/relationships/slideLayout" Target="../slideLayouts/slideLayout561.xml"/><Relationship Id="rId58" Type="http://schemas.openxmlformats.org/officeDocument/2006/relationships/slideLayout" Target="../slideLayouts/slideLayout93.xml"/><Relationship Id="rId123" Type="http://schemas.openxmlformats.org/officeDocument/2006/relationships/slideLayout" Target="../slideLayouts/slideLayout158.xml"/><Relationship Id="rId330" Type="http://schemas.openxmlformats.org/officeDocument/2006/relationships/slideLayout" Target="../slideLayouts/slideLayout365.xml"/><Relationship Id="rId568" Type="http://schemas.openxmlformats.org/officeDocument/2006/relationships/slideLayout" Target="../slideLayouts/slideLayout603.xml"/><Relationship Id="rId165" Type="http://schemas.openxmlformats.org/officeDocument/2006/relationships/slideLayout" Target="../slideLayouts/slideLayout200.xml"/><Relationship Id="rId372" Type="http://schemas.openxmlformats.org/officeDocument/2006/relationships/slideLayout" Target="../slideLayouts/slideLayout407.xml"/><Relationship Id="rId428" Type="http://schemas.openxmlformats.org/officeDocument/2006/relationships/slideLayout" Target="../slideLayouts/slideLayout463.xml"/><Relationship Id="rId232" Type="http://schemas.openxmlformats.org/officeDocument/2006/relationships/slideLayout" Target="../slideLayouts/slideLayout267.xml"/><Relationship Id="rId274" Type="http://schemas.openxmlformats.org/officeDocument/2006/relationships/slideLayout" Target="../slideLayouts/slideLayout309.xml"/><Relationship Id="rId481" Type="http://schemas.openxmlformats.org/officeDocument/2006/relationships/slideLayout" Target="../slideLayouts/slideLayout516.xml"/><Relationship Id="rId27" Type="http://schemas.openxmlformats.org/officeDocument/2006/relationships/slideLayout" Target="../slideLayouts/slideLayout62.xml"/><Relationship Id="rId69" Type="http://schemas.openxmlformats.org/officeDocument/2006/relationships/slideLayout" Target="../slideLayouts/slideLayout104.xml"/><Relationship Id="rId134" Type="http://schemas.openxmlformats.org/officeDocument/2006/relationships/slideLayout" Target="../slideLayouts/slideLayout169.xml"/><Relationship Id="rId537" Type="http://schemas.openxmlformats.org/officeDocument/2006/relationships/slideLayout" Target="../slideLayouts/slideLayout572.xml"/><Relationship Id="rId579" Type="http://schemas.openxmlformats.org/officeDocument/2006/relationships/slideLayout" Target="../slideLayouts/slideLayout614.xml"/><Relationship Id="rId80" Type="http://schemas.openxmlformats.org/officeDocument/2006/relationships/slideLayout" Target="../slideLayouts/slideLayout115.xml"/><Relationship Id="rId176" Type="http://schemas.openxmlformats.org/officeDocument/2006/relationships/slideLayout" Target="../slideLayouts/slideLayout211.xml"/><Relationship Id="rId341" Type="http://schemas.openxmlformats.org/officeDocument/2006/relationships/slideLayout" Target="../slideLayouts/slideLayout376.xml"/><Relationship Id="rId383" Type="http://schemas.openxmlformats.org/officeDocument/2006/relationships/slideLayout" Target="../slideLayouts/slideLayout418.xml"/><Relationship Id="rId439" Type="http://schemas.openxmlformats.org/officeDocument/2006/relationships/slideLayout" Target="../slideLayouts/slideLayout474.xml"/><Relationship Id="rId590" Type="http://schemas.openxmlformats.org/officeDocument/2006/relationships/slideLayout" Target="../slideLayouts/slideLayout625.xml"/><Relationship Id="rId604" Type="http://schemas.openxmlformats.org/officeDocument/2006/relationships/slideLayout" Target="../slideLayouts/slideLayout639.xml"/><Relationship Id="rId201" Type="http://schemas.openxmlformats.org/officeDocument/2006/relationships/slideLayout" Target="../slideLayouts/slideLayout236.xml"/><Relationship Id="rId243" Type="http://schemas.openxmlformats.org/officeDocument/2006/relationships/slideLayout" Target="../slideLayouts/slideLayout278.xml"/><Relationship Id="rId285" Type="http://schemas.openxmlformats.org/officeDocument/2006/relationships/slideLayout" Target="../slideLayouts/slideLayout320.xml"/><Relationship Id="rId450" Type="http://schemas.openxmlformats.org/officeDocument/2006/relationships/slideLayout" Target="../slideLayouts/slideLayout485.xml"/><Relationship Id="rId506" Type="http://schemas.openxmlformats.org/officeDocument/2006/relationships/slideLayout" Target="../slideLayouts/slideLayout541.xml"/><Relationship Id="rId38" Type="http://schemas.openxmlformats.org/officeDocument/2006/relationships/slideLayout" Target="../slideLayouts/slideLayout73.xml"/><Relationship Id="rId103" Type="http://schemas.openxmlformats.org/officeDocument/2006/relationships/slideLayout" Target="../slideLayouts/slideLayout138.xml"/><Relationship Id="rId310" Type="http://schemas.openxmlformats.org/officeDocument/2006/relationships/slideLayout" Target="../slideLayouts/slideLayout345.xml"/><Relationship Id="rId492" Type="http://schemas.openxmlformats.org/officeDocument/2006/relationships/slideLayout" Target="../slideLayouts/slideLayout527.xml"/><Relationship Id="rId548" Type="http://schemas.openxmlformats.org/officeDocument/2006/relationships/slideLayout" Target="../slideLayouts/slideLayout583.xml"/><Relationship Id="rId91" Type="http://schemas.openxmlformats.org/officeDocument/2006/relationships/slideLayout" Target="../slideLayouts/slideLayout126.xml"/><Relationship Id="rId145" Type="http://schemas.openxmlformats.org/officeDocument/2006/relationships/slideLayout" Target="../slideLayouts/slideLayout180.xml"/><Relationship Id="rId187" Type="http://schemas.openxmlformats.org/officeDocument/2006/relationships/slideLayout" Target="../slideLayouts/slideLayout222.xml"/><Relationship Id="rId352" Type="http://schemas.openxmlformats.org/officeDocument/2006/relationships/slideLayout" Target="../slideLayouts/slideLayout387.xml"/><Relationship Id="rId394" Type="http://schemas.openxmlformats.org/officeDocument/2006/relationships/slideLayout" Target="../slideLayouts/slideLayout429.xml"/><Relationship Id="rId408" Type="http://schemas.openxmlformats.org/officeDocument/2006/relationships/slideLayout" Target="../slideLayouts/slideLayout443.xml"/><Relationship Id="rId212" Type="http://schemas.openxmlformats.org/officeDocument/2006/relationships/slideLayout" Target="../slideLayouts/slideLayout247.xml"/><Relationship Id="rId254" Type="http://schemas.openxmlformats.org/officeDocument/2006/relationships/slideLayout" Target="../slideLayouts/slideLayout289.xml"/><Relationship Id="rId49" Type="http://schemas.openxmlformats.org/officeDocument/2006/relationships/slideLayout" Target="../slideLayouts/slideLayout84.xml"/><Relationship Id="rId114" Type="http://schemas.openxmlformats.org/officeDocument/2006/relationships/slideLayout" Target="../slideLayouts/slideLayout149.xml"/><Relationship Id="rId296" Type="http://schemas.openxmlformats.org/officeDocument/2006/relationships/slideLayout" Target="../slideLayouts/slideLayout331.xml"/><Relationship Id="rId461" Type="http://schemas.openxmlformats.org/officeDocument/2006/relationships/slideLayout" Target="../slideLayouts/slideLayout496.xml"/><Relationship Id="rId517" Type="http://schemas.openxmlformats.org/officeDocument/2006/relationships/slideLayout" Target="../slideLayouts/slideLayout552.xml"/><Relationship Id="rId559" Type="http://schemas.openxmlformats.org/officeDocument/2006/relationships/slideLayout" Target="../slideLayouts/slideLayout594.xml"/><Relationship Id="rId60" Type="http://schemas.openxmlformats.org/officeDocument/2006/relationships/slideLayout" Target="../slideLayouts/slideLayout95.xml"/><Relationship Id="rId156" Type="http://schemas.openxmlformats.org/officeDocument/2006/relationships/slideLayout" Target="../slideLayouts/slideLayout191.xml"/><Relationship Id="rId198" Type="http://schemas.openxmlformats.org/officeDocument/2006/relationships/slideLayout" Target="../slideLayouts/slideLayout233.xml"/><Relationship Id="rId321" Type="http://schemas.openxmlformats.org/officeDocument/2006/relationships/slideLayout" Target="../slideLayouts/slideLayout356.xml"/><Relationship Id="rId363" Type="http://schemas.openxmlformats.org/officeDocument/2006/relationships/slideLayout" Target="../slideLayouts/slideLayout398.xml"/><Relationship Id="rId419" Type="http://schemas.openxmlformats.org/officeDocument/2006/relationships/slideLayout" Target="../slideLayouts/slideLayout454.xml"/><Relationship Id="rId570" Type="http://schemas.openxmlformats.org/officeDocument/2006/relationships/slideLayout" Target="../slideLayouts/slideLayout605.xml"/><Relationship Id="rId223" Type="http://schemas.openxmlformats.org/officeDocument/2006/relationships/slideLayout" Target="../slideLayouts/slideLayout258.xml"/><Relationship Id="rId430" Type="http://schemas.openxmlformats.org/officeDocument/2006/relationships/slideLayout" Target="../slideLayouts/slideLayout465.xml"/><Relationship Id="rId18" Type="http://schemas.openxmlformats.org/officeDocument/2006/relationships/slideLayout" Target="../slideLayouts/slideLayout53.xml"/><Relationship Id="rId265" Type="http://schemas.openxmlformats.org/officeDocument/2006/relationships/slideLayout" Target="../slideLayouts/slideLayout300.xml"/><Relationship Id="rId472" Type="http://schemas.openxmlformats.org/officeDocument/2006/relationships/slideLayout" Target="../slideLayouts/slideLayout507.xml"/><Relationship Id="rId528" Type="http://schemas.openxmlformats.org/officeDocument/2006/relationships/slideLayout" Target="../slideLayouts/slideLayout563.xml"/><Relationship Id="rId125" Type="http://schemas.openxmlformats.org/officeDocument/2006/relationships/slideLayout" Target="../slideLayouts/slideLayout160.xml"/><Relationship Id="rId167" Type="http://schemas.openxmlformats.org/officeDocument/2006/relationships/slideLayout" Target="../slideLayouts/slideLayout202.xml"/><Relationship Id="rId332" Type="http://schemas.openxmlformats.org/officeDocument/2006/relationships/slideLayout" Target="../slideLayouts/slideLayout367.xml"/><Relationship Id="rId374" Type="http://schemas.openxmlformats.org/officeDocument/2006/relationships/slideLayout" Target="../slideLayouts/slideLayout409.xml"/><Relationship Id="rId581" Type="http://schemas.openxmlformats.org/officeDocument/2006/relationships/slideLayout" Target="../slideLayouts/slideLayout616.xml"/><Relationship Id="rId71" Type="http://schemas.openxmlformats.org/officeDocument/2006/relationships/slideLayout" Target="../slideLayouts/slideLayout106.xml"/><Relationship Id="rId234" Type="http://schemas.openxmlformats.org/officeDocument/2006/relationships/slideLayout" Target="../slideLayouts/slideLayout269.xml"/><Relationship Id="rId2" Type="http://schemas.openxmlformats.org/officeDocument/2006/relationships/slideLayout" Target="../slideLayouts/slideLayout37.xml"/><Relationship Id="rId29" Type="http://schemas.openxmlformats.org/officeDocument/2006/relationships/slideLayout" Target="../slideLayouts/slideLayout64.xml"/><Relationship Id="rId276" Type="http://schemas.openxmlformats.org/officeDocument/2006/relationships/slideLayout" Target="../slideLayouts/slideLayout311.xml"/><Relationship Id="rId441" Type="http://schemas.openxmlformats.org/officeDocument/2006/relationships/slideLayout" Target="../slideLayouts/slideLayout476.xml"/><Relationship Id="rId483" Type="http://schemas.openxmlformats.org/officeDocument/2006/relationships/slideLayout" Target="../slideLayouts/slideLayout518.xml"/><Relationship Id="rId539" Type="http://schemas.openxmlformats.org/officeDocument/2006/relationships/slideLayout" Target="../slideLayouts/slideLayout574.xml"/><Relationship Id="rId40" Type="http://schemas.openxmlformats.org/officeDocument/2006/relationships/slideLayout" Target="../slideLayouts/slideLayout75.xml"/><Relationship Id="rId136" Type="http://schemas.openxmlformats.org/officeDocument/2006/relationships/slideLayout" Target="../slideLayouts/slideLayout171.xml"/><Relationship Id="rId178" Type="http://schemas.openxmlformats.org/officeDocument/2006/relationships/slideLayout" Target="../slideLayouts/slideLayout213.xml"/><Relationship Id="rId301" Type="http://schemas.openxmlformats.org/officeDocument/2006/relationships/slideLayout" Target="../slideLayouts/slideLayout336.xml"/><Relationship Id="rId343" Type="http://schemas.openxmlformats.org/officeDocument/2006/relationships/slideLayout" Target="../slideLayouts/slideLayout378.xml"/><Relationship Id="rId550" Type="http://schemas.openxmlformats.org/officeDocument/2006/relationships/slideLayout" Target="../slideLayouts/slideLayout585.xml"/><Relationship Id="rId82" Type="http://schemas.openxmlformats.org/officeDocument/2006/relationships/slideLayout" Target="../slideLayouts/slideLayout117.xml"/><Relationship Id="rId203" Type="http://schemas.openxmlformats.org/officeDocument/2006/relationships/slideLayout" Target="../slideLayouts/slideLayout238.xml"/><Relationship Id="rId385" Type="http://schemas.openxmlformats.org/officeDocument/2006/relationships/slideLayout" Target="../slideLayouts/slideLayout420.xml"/><Relationship Id="rId592" Type="http://schemas.openxmlformats.org/officeDocument/2006/relationships/slideLayout" Target="../slideLayouts/slideLayout627.xml"/><Relationship Id="rId245" Type="http://schemas.openxmlformats.org/officeDocument/2006/relationships/slideLayout" Target="../slideLayouts/slideLayout280.xml"/><Relationship Id="rId287" Type="http://schemas.openxmlformats.org/officeDocument/2006/relationships/slideLayout" Target="../slideLayouts/slideLayout322.xml"/><Relationship Id="rId410" Type="http://schemas.openxmlformats.org/officeDocument/2006/relationships/slideLayout" Target="../slideLayouts/slideLayout445.xml"/><Relationship Id="rId452" Type="http://schemas.openxmlformats.org/officeDocument/2006/relationships/slideLayout" Target="../slideLayouts/slideLayout487.xml"/><Relationship Id="rId494" Type="http://schemas.openxmlformats.org/officeDocument/2006/relationships/slideLayout" Target="../slideLayouts/slideLayout529.xml"/><Relationship Id="rId508" Type="http://schemas.openxmlformats.org/officeDocument/2006/relationships/slideLayout" Target="../slideLayouts/slideLayout543.xml"/><Relationship Id="rId105" Type="http://schemas.openxmlformats.org/officeDocument/2006/relationships/slideLayout" Target="../slideLayouts/slideLayout140.xml"/><Relationship Id="rId147" Type="http://schemas.openxmlformats.org/officeDocument/2006/relationships/slideLayout" Target="../slideLayouts/slideLayout182.xml"/><Relationship Id="rId312" Type="http://schemas.openxmlformats.org/officeDocument/2006/relationships/slideLayout" Target="../slideLayouts/slideLayout347.xml"/><Relationship Id="rId354" Type="http://schemas.openxmlformats.org/officeDocument/2006/relationships/slideLayout" Target="../slideLayouts/slideLayout389.xml"/><Relationship Id="rId51" Type="http://schemas.openxmlformats.org/officeDocument/2006/relationships/slideLayout" Target="../slideLayouts/slideLayout86.xml"/><Relationship Id="rId93" Type="http://schemas.openxmlformats.org/officeDocument/2006/relationships/slideLayout" Target="../slideLayouts/slideLayout128.xml"/><Relationship Id="rId189" Type="http://schemas.openxmlformats.org/officeDocument/2006/relationships/slideLayout" Target="../slideLayouts/slideLayout224.xml"/><Relationship Id="rId396" Type="http://schemas.openxmlformats.org/officeDocument/2006/relationships/slideLayout" Target="../slideLayouts/slideLayout431.xml"/><Relationship Id="rId561" Type="http://schemas.openxmlformats.org/officeDocument/2006/relationships/slideLayout" Target="../slideLayouts/slideLayout596.xml"/><Relationship Id="rId214" Type="http://schemas.openxmlformats.org/officeDocument/2006/relationships/slideLayout" Target="../slideLayouts/slideLayout249.xml"/><Relationship Id="rId256" Type="http://schemas.openxmlformats.org/officeDocument/2006/relationships/slideLayout" Target="../slideLayouts/slideLayout291.xml"/><Relationship Id="rId298" Type="http://schemas.openxmlformats.org/officeDocument/2006/relationships/slideLayout" Target="../slideLayouts/slideLayout333.xml"/><Relationship Id="rId421" Type="http://schemas.openxmlformats.org/officeDocument/2006/relationships/slideLayout" Target="../slideLayouts/slideLayout456.xml"/><Relationship Id="rId463" Type="http://schemas.openxmlformats.org/officeDocument/2006/relationships/slideLayout" Target="../slideLayouts/slideLayout498.xml"/><Relationship Id="rId519" Type="http://schemas.openxmlformats.org/officeDocument/2006/relationships/slideLayout" Target="../slideLayouts/slideLayout554.xml"/><Relationship Id="rId116" Type="http://schemas.openxmlformats.org/officeDocument/2006/relationships/slideLayout" Target="../slideLayouts/slideLayout151.xml"/><Relationship Id="rId158" Type="http://schemas.openxmlformats.org/officeDocument/2006/relationships/slideLayout" Target="../slideLayouts/slideLayout193.xml"/><Relationship Id="rId323" Type="http://schemas.openxmlformats.org/officeDocument/2006/relationships/slideLayout" Target="../slideLayouts/slideLayout358.xml"/><Relationship Id="rId530" Type="http://schemas.openxmlformats.org/officeDocument/2006/relationships/slideLayout" Target="../slideLayouts/slideLayout565.xml"/><Relationship Id="rId20" Type="http://schemas.openxmlformats.org/officeDocument/2006/relationships/slideLayout" Target="../slideLayouts/slideLayout55.xml"/><Relationship Id="rId62" Type="http://schemas.openxmlformats.org/officeDocument/2006/relationships/slideLayout" Target="../slideLayouts/slideLayout97.xml"/><Relationship Id="rId365" Type="http://schemas.openxmlformats.org/officeDocument/2006/relationships/slideLayout" Target="../slideLayouts/slideLayout400.xml"/><Relationship Id="rId572" Type="http://schemas.openxmlformats.org/officeDocument/2006/relationships/slideLayout" Target="../slideLayouts/slideLayout607.xml"/><Relationship Id="rId225" Type="http://schemas.openxmlformats.org/officeDocument/2006/relationships/slideLayout" Target="../slideLayouts/slideLayout260.xml"/><Relationship Id="rId267" Type="http://schemas.openxmlformats.org/officeDocument/2006/relationships/slideLayout" Target="../slideLayouts/slideLayout302.xml"/><Relationship Id="rId432" Type="http://schemas.openxmlformats.org/officeDocument/2006/relationships/slideLayout" Target="../slideLayouts/slideLayout467.xml"/><Relationship Id="rId474" Type="http://schemas.openxmlformats.org/officeDocument/2006/relationships/slideLayout" Target="../slideLayouts/slideLayout509.xml"/><Relationship Id="rId127" Type="http://schemas.openxmlformats.org/officeDocument/2006/relationships/slideLayout" Target="../slideLayouts/slideLayout162.xml"/><Relationship Id="rId31" Type="http://schemas.openxmlformats.org/officeDocument/2006/relationships/slideLayout" Target="../slideLayouts/slideLayout66.xml"/><Relationship Id="rId73" Type="http://schemas.openxmlformats.org/officeDocument/2006/relationships/slideLayout" Target="../slideLayouts/slideLayout108.xml"/><Relationship Id="rId169" Type="http://schemas.openxmlformats.org/officeDocument/2006/relationships/slideLayout" Target="../slideLayouts/slideLayout204.xml"/><Relationship Id="rId334" Type="http://schemas.openxmlformats.org/officeDocument/2006/relationships/slideLayout" Target="../slideLayouts/slideLayout369.xml"/><Relationship Id="rId376" Type="http://schemas.openxmlformats.org/officeDocument/2006/relationships/slideLayout" Target="../slideLayouts/slideLayout411.xml"/><Relationship Id="rId541" Type="http://schemas.openxmlformats.org/officeDocument/2006/relationships/slideLayout" Target="../slideLayouts/slideLayout576.xml"/><Relationship Id="rId583" Type="http://schemas.openxmlformats.org/officeDocument/2006/relationships/slideLayout" Target="../slideLayouts/slideLayout618.xml"/><Relationship Id="rId4" Type="http://schemas.openxmlformats.org/officeDocument/2006/relationships/slideLayout" Target="../slideLayouts/slideLayout39.xml"/><Relationship Id="rId180" Type="http://schemas.openxmlformats.org/officeDocument/2006/relationships/slideLayout" Target="../slideLayouts/slideLayout215.xml"/><Relationship Id="rId236" Type="http://schemas.openxmlformats.org/officeDocument/2006/relationships/slideLayout" Target="../slideLayouts/slideLayout271.xml"/><Relationship Id="rId278" Type="http://schemas.openxmlformats.org/officeDocument/2006/relationships/slideLayout" Target="../slideLayouts/slideLayout313.xml"/><Relationship Id="rId401" Type="http://schemas.openxmlformats.org/officeDocument/2006/relationships/slideLayout" Target="../slideLayouts/slideLayout436.xml"/><Relationship Id="rId443" Type="http://schemas.openxmlformats.org/officeDocument/2006/relationships/slideLayout" Target="../slideLayouts/slideLayout478.xml"/><Relationship Id="rId303" Type="http://schemas.openxmlformats.org/officeDocument/2006/relationships/slideLayout" Target="../slideLayouts/slideLayout338.xml"/><Relationship Id="rId485" Type="http://schemas.openxmlformats.org/officeDocument/2006/relationships/slideLayout" Target="../slideLayouts/slideLayout520.xml"/><Relationship Id="rId42" Type="http://schemas.openxmlformats.org/officeDocument/2006/relationships/slideLayout" Target="../slideLayouts/slideLayout77.xml"/><Relationship Id="rId84" Type="http://schemas.openxmlformats.org/officeDocument/2006/relationships/slideLayout" Target="../slideLayouts/slideLayout119.xml"/><Relationship Id="rId138" Type="http://schemas.openxmlformats.org/officeDocument/2006/relationships/slideLayout" Target="../slideLayouts/slideLayout173.xml"/><Relationship Id="rId345" Type="http://schemas.openxmlformats.org/officeDocument/2006/relationships/slideLayout" Target="../slideLayouts/slideLayout380.xml"/><Relationship Id="rId387" Type="http://schemas.openxmlformats.org/officeDocument/2006/relationships/slideLayout" Target="../slideLayouts/slideLayout422.xml"/><Relationship Id="rId510" Type="http://schemas.openxmlformats.org/officeDocument/2006/relationships/slideLayout" Target="../slideLayouts/slideLayout545.xml"/><Relationship Id="rId552" Type="http://schemas.openxmlformats.org/officeDocument/2006/relationships/slideLayout" Target="../slideLayouts/slideLayout587.xml"/><Relationship Id="rId594" Type="http://schemas.openxmlformats.org/officeDocument/2006/relationships/slideLayout" Target="../slideLayouts/slideLayout629.xml"/><Relationship Id="rId191" Type="http://schemas.openxmlformats.org/officeDocument/2006/relationships/slideLayout" Target="../slideLayouts/slideLayout226.xml"/><Relationship Id="rId205" Type="http://schemas.openxmlformats.org/officeDocument/2006/relationships/slideLayout" Target="../slideLayouts/slideLayout240.xml"/><Relationship Id="rId247" Type="http://schemas.openxmlformats.org/officeDocument/2006/relationships/slideLayout" Target="../slideLayouts/slideLayout282.xml"/><Relationship Id="rId412" Type="http://schemas.openxmlformats.org/officeDocument/2006/relationships/slideLayout" Target="../slideLayouts/slideLayout447.xml"/><Relationship Id="rId107" Type="http://schemas.openxmlformats.org/officeDocument/2006/relationships/slideLayout" Target="../slideLayouts/slideLayout142.xml"/><Relationship Id="rId289" Type="http://schemas.openxmlformats.org/officeDocument/2006/relationships/slideLayout" Target="../slideLayouts/slideLayout324.xml"/><Relationship Id="rId454" Type="http://schemas.openxmlformats.org/officeDocument/2006/relationships/slideLayout" Target="../slideLayouts/slideLayout489.xml"/><Relationship Id="rId496" Type="http://schemas.openxmlformats.org/officeDocument/2006/relationships/slideLayout" Target="../slideLayouts/slideLayout531.xml"/><Relationship Id="rId11" Type="http://schemas.openxmlformats.org/officeDocument/2006/relationships/slideLayout" Target="../slideLayouts/slideLayout46.xml"/><Relationship Id="rId53" Type="http://schemas.openxmlformats.org/officeDocument/2006/relationships/slideLayout" Target="../slideLayouts/slideLayout88.xml"/><Relationship Id="rId149" Type="http://schemas.openxmlformats.org/officeDocument/2006/relationships/slideLayout" Target="../slideLayouts/slideLayout184.xml"/><Relationship Id="rId314" Type="http://schemas.openxmlformats.org/officeDocument/2006/relationships/slideLayout" Target="../slideLayouts/slideLayout349.xml"/><Relationship Id="rId356" Type="http://schemas.openxmlformats.org/officeDocument/2006/relationships/slideLayout" Target="../slideLayouts/slideLayout391.xml"/><Relationship Id="rId398" Type="http://schemas.openxmlformats.org/officeDocument/2006/relationships/slideLayout" Target="../slideLayouts/slideLayout433.xml"/><Relationship Id="rId521" Type="http://schemas.openxmlformats.org/officeDocument/2006/relationships/slideLayout" Target="../slideLayouts/slideLayout556.xml"/><Relationship Id="rId563" Type="http://schemas.openxmlformats.org/officeDocument/2006/relationships/slideLayout" Target="../slideLayouts/slideLayout598.xml"/><Relationship Id="rId95" Type="http://schemas.openxmlformats.org/officeDocument/2006/relationships/slideLayout" Target="../slideLayouts/slideLayout130.xml"/><Relationship Id="rId160" Type="http://schemas.openxmlformats.org/officeDocument/2006/relationships/slideLayout" Target="../slideLayouts/slideLayout195.xml"/><Relationship Id="rId216" Type="http://schemas.openxmlformats.org/officeDocument/2006/relationships/slideLayout" Target="../slideLayouts/slideLayout251.xml"/><Relationship Id="rId423" Type="http://schemas.openxmlformats.org/officeDocument/2006/relationships/slideLayout" Target="../slideLayouts/slideLayout458.xml"/><Relationship Id="rId258" Type="http://schemas.openxmlformats.org/officeDocument/2006/relationships/slideLayout" Target="../slideLayouts/slideLayout293.xml"/><Relationship Id="rId465" Type="http://schemas.openxmlformats.org/officeDocument/2006/relationships/slideLayout" Target="../slideLayouts/slideLayout500.xml"/><Relationship Id="rId22" Type="http://schemas.openxmlformats.org/officeDocument/2006/relationships/slideLayout" Target="../slideLayouts/slideLayout57.xml"/><Relationship Id="rId64" Type="http://schemas.openxmlformats.org/officeDocument/2006/relationships/slideLayout" Target="../slideLayouts/slideLayout99.xml"/><Relationship Id="rId118" Type="http://schemas.openxmlformats.org/officeDocument/2006/relationships/slideLayout" Target="../slideLayouts/slideLayout153.xml"/><Relationship Id="rId325" Type="http://schemas.openxmlformats.org/officeDocument/2006/relationships/slideLayout" Target="../slideLayouts/slideLayout360.xml"/><Relationship Id="rId367" Type="http://schemas.openxmlformats.org/officeDocument/2006/relationships/slideLayout" Target="../slideLayouts/slideLayout402.xml"/><Relationship Id="rId532" Type="http://schemas.openxmlformats.org/officeDocument/2006/relationships/slideLayout" Target="../slideLayouts/slideLayout567.xml"/><Relationship Id="rId574" Type="http://schemas.openxmlformats.org/officeDocument/2006/relationships/slideLayout" Target="../slideLayouts/slideLayout609.xml"/><Relationship Id="rId171" Type="http://schemas.openxmlformats.org/officeDocument/2006/relationships/slideLayout" Target="../slideLayouts/slideLayout206.xml"/><Relationship Id="rId227" Type="http://schemas.openxmlformats.org/officeDocument/2006/relationships/slideLayout" Target="../slideLayouts/slideLayout262.xml"/><Relationship Id="rId269" Type="http://schemas.openxmlformats.org/officeDocument/2006/relationships/slideLayout" Target="../slideLayouts/slideLayout304.xml"/><Relationship Id="rId434" Type="http://schemas.openxmlformats.org/officeDocument/2006/relationships/slideLayout" Target="../slideLayouts/slideLayout469.xml"/><Relationship Id="rId476" Type="http://schemas.openxmlformats.org/officeDocument/2006/relationships/slideLayout" Target="../slideLayouts/slideLayout511.xml"/><Relationship Id="rId33" Type="http://schemas.openxmlformats.org/officeDocument/2006/relationships/slideLayout" Target="../slideLayouts/slideLayout68.xml"/><Relationship Id="rId129" Type="http://schemas.openxmlformats.org/officeDocument/2006/relationships/slideLayout" Target="../slideLayouts/slideLayout164.xml"/><Relationship Id="rId280" Type="http://schemas.openxmlformats.org/officeDocument/2006/relationships/slideLayout" Target="../slideLayouts/slideLayout315.xml"/><Relationship Id="rId336" Type="http://schemas.openxmlformats.org/officeDocument/2006/relationships/slideLayout" Target="../slideLayouts/slideLayout371.xml"/><Relationship Id="rId501" Type="http://schemas.openxmlformats.org/officeDocument/2006/relationships/slideLayout" Target="../slideLayouts/slideLayout536.xml"/><Relationship Id="rId543" Type="http://schemas.openxmlformats.org/officeDocument/2006/relationships/slideLayout" Target="../slideLayouts/slideLayout578.xml"/><Relationship Id="rId75" Type="http://schemas.openxmlformats.org/officeDocument/2006/relationships/slideLayout" Target="../slideLayouts/slideLayout110.xml"/><Relationship Id="rId140" Type="http://schemas.openxmlformats.org/officeDocument/2006/relationships/slideLayout" Target="../slideLayouts/slideLayout175.xml"/><Relationship Id="rId182" Type="http://schemas.openxmlformats.org/officeDocument/2006/relationships/slideLayout" Target="../slideLayouts/slideLayout217.xml"/><Relationship Id="rId378" Type="http://schemas.openxmlformats.org/officeDocument/2006/relationships/slideLayout" Target="../slideLayouts/slideLayout413.xml"/><Relationship Id="rId403" Type="http://schemas.openxmlformats.org/officeDocument/2006/relationships/slideLayout" Target="../slideLayouts/slideLayout438.xml"/><Relationship Id="rId585" Type="http://schemas.openxmlformats.org/officeDocument/2006/relationships/slideLayout" Target="../slideLayouts/slideLayout620.xml"/><Relationship Id="rId6" Type="http://schemas.openxmlformats.org/officeDocument/2006/relationships/slideLayout" Target="../slideLayouts/slideLayout41.xml"/><Relationship Id="rId238" Type="http://schemas.openxmlformats.org/officeDocument/2006/relationships/slideLayout" Target="../slideLayouts/slideLayout273.xml"/><Relationship Id="rId445" Type="http://schemas.openxmlformats.org/officeDocument/2006/relationships/slideLayout" Target="../slideLayouts/slideLayout480.xml"/><Relationship Id="rId487" Type="http://schemas.openxmlformats.org/officeDocument/2006/relationships/slideLayout" Target="../slideLayouts/slideLayout522.xml"/><Relationship Id="rId291" Type="http://schemas.openxmlformats.org/officeDocument/2006/relationships/slideLayout" Target="../slideLayouts/slideLayout326.xml"/><Relationship Id="rId305" Type="http://schemas.openxmlformats.org/officeDocument/2006/relationships/slideLayout" Target="../slideLayouts/slideLayout340.xml"/><Relationship Id="rId347" Type="http://schemas.openxmlformats.org/officeDocument/2006/relationships/slideLayout" Target="../slideLayouts/slideLayout382.xml"/><Relationship Id="rId512" Type="http://schemas.openxmlformats.org/officeDocument/2006/relationships/slideLayout" Target="../slideLayouts/slideLayout547.xml"/><Relationship Id="rId44" Type="http://schemas.openxmlformats.org/officeDocument/2006/relationships/slideLayout" Target="../slideLayouts/slideLayout79.xml"/><Relationship Id="rId86" Type="http://schemas.openxmlformats.org/officeDocument/2006/relationships/slideLayout" Target="../slideLayouts/slideLayout121.xml"/><Relationship Id="rId151" Type="http://schemas.openxmlformats.org/officeDocument/2006/relationships/slideLayout" Target="../slideLayouts/slideLayout186.xml"/><Relationship Id="rId389" Type="http://schemas.openxmlformats.org/officeDocument/2006/relationships/slideLayout" Target="../slideLayouts/slideLayout424.xml"/><Relationship Id="rId554" Type="http://schemas.openxmlformats.org/officeDocument/2006/relationships/slideLayout" Target="../slideLayouts/slideLayout589.xml"/><Relationship Id="rId596" Type="http://schemas.openxmlformats.org/officeDocument/2006/relationships/slideLayout" Target="../slideLayouts/slideLayout631.xml"/><Relationship Id="rId193" Type="http://schemas.openxmlformats.org/officeDocument/2006/relationships/slideLayout" Target="../slideLayouts/slideLayout228.xml"/><Relationship Id="rId207" Type="http://schemas.openxmlformats.org/officeDocument/2006/relationships/slideLayout" Target="../slideLayouts/slideLayout242.xml"/><Relationship Id="rId249" Type="http://schemas.openxmlformats.org/officeDocument/2006/relationships/slideLayout" Target="../slideLayouts/slideLayout284.xml"/><Relationship Id="rId414" Type="http://schemas.openxmlformats.org/officeDocument/2006/relationships/slideLayout" Target="../slideLayouts/slideLayout449.xml"/><Relationship Id="rId456" Type="http://schemas.openxmlformats.org/officeDocument/2006/relationships/slideLayout" Target="../slideLayouts/slideLayout491.xml"/><Relationship Id="rId498" Type="http://schemas.openxmlformats.org/officeDocument/2006/relationships/slideLayout" Target="../slideLayouts/slideLayout533.xml"/><Relationship Id="rId13" Type="http://schemas.openxmlformats.org/officeDocument/2006/relationships/slideLayout" Target="../slideLayouts/slideLayout48.xml"/><Relationship Id="rId109" Type="http://schemas.openxmlformats.org/officeDocument/2006/relationships/slideLayout" Target="../slideLayouts/slideLayout144.xml"/><Relationship Id="rId260" Type="http://schemas.openxmlformats.org/officeDocument/2006/relationships/slideLayout" Target="../slideLayouts/slideLayout295.xml"/><Relationship Id="rId316" Type="http://schemas.openxmlformats.org/officeDocument/2006/relationships/slideLayout" Target="../slideLayouts/slideLayout351.xml"/><Relationship Id="rId523" Type="http://schemas.openxmlformats.org/officeDocument/2006/relationships/slideLayout" Target="../slideLayouts/slideLayout558.xml"/><Relationship Id="rId55" Type="http://schemas.openxmlformats.org/officeDocument/2006/relationships/slideLayout" Target="../slideLayouts/slideLayout90.xml"/><Relationship Id="rId97" Type="http://schemas.openxmlformats.org/officeDocument/2006/relationships/slideLayout" Target="../slideLayouts/slideLayout132.xml"/><Relationship Id="rId120" Type="http://schemas.openxmlformats.org/officeDocument/2006/relationships/slideLayout" Target="../slideLayouts/slideLayout155.xml"/><Relationship Id="rId358" Type="http://schemas.openxmlformats.org/officeDocument/2006/relationships/slideLayout" Target="../slideLayouts/slideLayout393.xml"/><Relationship Id="rId565" Type="http://schemas.openxmlformats.org/officeDocument/2006/relationships/slideLayout" Target="../slideLayouts/slideLayout600.xml"/><Relationship Id="rId162" Type="http://schemas.openxmlformats.org/officeDocument/2006/relationships/slideLayout" Target="../slideLayouts/slideLayout197.xml"/><Relationship Id="rId218" Type="http://schemas.openxmlformats.org/officeDocument/2006/relationships/slideLayout" Target="../slideLayouts/slideLayout253.xml"/><Relationship Id="rId425" Type="http://schemas.openxmlformats.org/officeDocument/2006/relationships/slideLayout" Target="../slideLayouts/slideLayout460.xml"/><Relationship Id="rId467" Type="http://schemas.openxmlformats.org/officeDocument/2006/relationships/slideLayout" Target="../slideLayouts/slideLayout502.xml"/><Relationship Id="rId271" Type="http://schemas.openxmlformats.org/officeDocument/2006/relationships/slideLayout" Target="../slideLayouts/slideLayout306.xml"/><Relationship Id="rId24" Type="http://schemas.openxmlformats.org/officeDocument/2006/relationships/slideLayout" Target="../slideLayouts/slideLayout59.xml"/><Relationship Id="rId66" Type="http://schemas.openxmlformats.org/officeDocument/2006/relationships/slideLayout" Target="../slideLayouts/slideLayout101.xml"/><Relationship Id="rId131" Type="http://schemas.openxmlformats.org/officeDocument/2006/relationships/slideLayout" Target="../slideLayouts/slideLayout166.xml"/><Relationship Id="rId327" Type="http://schemas.openxmlformats.org/officeDocument/2006/relationships/slideLayout" Target="../slideLayouts/slideLayout362.xml"/><Relationship Id="rId369" Type="http://schemas.openxmlformats.org/officeDocument/2006/relationships/slideLayout" Target="../slideLayouts/slideLayout404.xml"/><Relationship Id="rId534" Type="http://schemas.openxmlformats.org/officeDocument/2006/relationships/slideLayout" Target="../slideLayouts/slideLayout569.xml"/><Relationship Id="rId576" Type="http://schemas.openxmlformats.org/officeDocument/2006/relationships/slideLayout" Target="../slideLayouts/slideLayout611.xml"/><Relationship Id="rId173" Type="http://schemas.openxmlformats.org/officeDocument/2006/relationships/slideLayout" Target="../slideLayouts/slideLayout208.xml"/><Relationship Id="rId229" Type="http://schemas.openxmlformats.org/officeDocument/2006/relationships/slideLayout" Target="../slideLayouts/slideLayout264.xml"/><Relationship Id="rId380" Type="http://schemas.openxmlformats.org/officeDocument/2006/relationships/slideLayout" Target="../slideLayouts/slideLayout415.xml"/><Relationship Id="rId436" Type="http://schemas.openxmlformats.org/officeDocument/2006/relationships/slideLayout" Target="../slideLayouts/slideLayout471.xml"/><Relationship Id="rId601" Type="http://schemas.openxmlformats.org/officeDocument/2006/relationships/slideLayout" Target="../slideLayouts/slideLayout636.xml"/><Relationship Id="rId240" Type="http://schemas.openxmlformats.org/officeDocument/2006/relationships/slideLayout" Target="../slideLayouts/slideLayout275.xml"/><Relationship Id="rId478" Type="http://schemas.openxmlformats.org/officeDocument/2006/relationships/slideLayout" Target="../slideLayouts/slideLayout513.xml"/><Relationship Id="rId35" Type="http://schemas.openxmlformats.org/officeDocument/2006/relationships/slideLayout" Target="../slideLayouts/slideLayout70.xml"/><Relationship Id="rId77" Type="http://schemas.openxmlformats.org/officeDocument/2006/relationships/slideLayout" Target="../slideLayouts/slideLayout112.xml"/><Relationship Id="rId100" Type="http://schemas.openxmlformats.org/officeDocument/2006/relationships/slideLayout" Target="../slideLayouts/slideLayout135.xml"/><Relationship Id="rId282" Type="http://schemas.openxmlformats.org/officeDocument/2006/relationships/slideLayout" Target="../slideLayouts/slideLayout317.xml"/><Relationship Id="rId338" Type="http://schemas.openxmlformats.org/officeDocument/2006/relationships/slideLayout" Target="../slideLayouts/slideLayout373.xml"/><Relationship Id="rId503" Type="http://schemas.openxmlformats.org/officeDocument/2006/relationships/slideLayout" Target="../slideLayouts/slideLayout538.xml"/><Relationship Id="rId545" Type="http://schemas.openxmlformats.org/officeDocument/2006/relationships/slideLayout" Target="../slideLayouts/slideLayout580.xml"/><Relationship Id="rId587" Type="http://schemas.openxmlformats.org/officeDocument/2006/relationships/slideLayout" Target="../slideLayouts/slideLayout622.xml"/><Relationship Id="rId8" Type="http://schemas.openxmlformats.org/officeDocument/2006/relationships/slideLayout" Target="../slideLayouts/slideLayout43.xml"/><Relationship Id="rId142" Type="http://schemas.openxmlformats.org/officeDocument/2006/relationships/slideLayout" Target="../slideLayouts/slideLayout177.xml"/><Relationship Id="rId184" Type="http://schemas.openxmlformats.org/officeDocument/2006/relationships/slideLayout" Target="../slideLayouts/slideLayout219.xml"/><Relationship Id="rId391" Type="http://schemas.openxmlformats.org/officeDocument/2006/relationships/slideLayout" Target="../slideLayouts/slideLayout426.xml"/><Relationship Id="rId405" Type="http://schemas.openxmlformats.org/officeDocument/2006/relationships/slideLayout" Target="../slideLayouts/slideLayout440.xml"/><Relationship Id="rId447" Type="http://schemas.openxmlformats.org/officeDocument/2006/relationships/slideLayout" Target="../slideLayouts/slideLayout482.xml"/><Relationship Id="rId251" Type="http://schemas.openxmlformats.org/officeDocument/2006/relationships/slideLayout" Target="../slideLayouts/slideLayout286.xml"/><Relationship Id="rId489" Type="http://schemas.openxmlformats.org/officeDocument/2006/relationships/slideLayout" Target="../slideLayouts/slideLayout524.xml"/><Relationship Id="rId46" Type="http://schemas.openxmlformats.org/officeDocument/2006/relationships/slideLayout" Target="../slideLayouts/slideLayout81.xml"/><Relationship Id="rId293" Type="http://schemas.openxmlformats.org/officeDocument/2006/relationships/slideLayout" Target="../slideLayouts/slideLayout328.xml"/><Relationship Id="rId307" Type="http://schemas.openxmlformats.org/officeDocument/2006/relationships/slideLayout" Target="../slideLayouts/slideLayout342.xml"/><Relationship Id="rId349" Type="http://schemas.openxmlformats.org/officeDocument/2006/relationships/slideLayout" Target="../slideLayouts/slideLayout384.xml"/><Relationship Id="rId514" Type="http://schemas.openxmlformats.org/officeDocument/2006/relationships/slideLayout" Target="../slideLayouts/slideLayout549.xml"/><Relationship Id="rId556" Type="http://schemas.openxmlformats.org/officeDocument/2006/relationships/slideLayout" Target="../slideLayouts/slideLayout591.xml"/><Relationship Id="rId88" Type="http://schemas.openxmlformats.org/officeDocument/2006/relationships/slideLayout" Target="../slideLayouts/slideLayout123.xml"/><Relationship Id="rId111" Type="http://schemas.openxmlformats.org/officeDocument/2006/relationships/slideLayout" Target="../slideLayouts/slideLayout146.xml"/><Relationship Id="rId153" Type="http://schemas.openxmlformats.org/officeDocument/2006/relationships/slideLayout" Target="../slideLayouts/slideLayout188.xml"/><Relationship Id="rId195" Type="http://schemas.openxmlformats.org/officeDocument/2006/relationships/slideLayout" Target="../slideLayouts/slideLayout230.xml"/><Relationship Id="rId209" Type="http://schemas.openxmlformats.org/officeDocument/2006/relationships/slideLayout" Target="../slideLayouts/slideLayout244.xml"/><Relationship Id="rId360" Type="http://schemas.openxmlformats.org/officeDocument/2006/relationships/slideLayout" Target="../slideLayouts/slideLayout395.xml"/><Relationship Id="rId416" Type="http://schemas.openxmlformats.org/officeDocument/2006/relationships/slideLayout" Target="../slideLayouts/slideLayout451.xml"/><Relationship Id="rId598" Type="http://schemas.openxmlformats.org/officeDocument/2006/relationships/slideLayout" Target="../slideLayouts/slideLayout633.xml"/><Relationship Id="rId220" Type="http://schemas.openxmlformats.org/officeDocument/2006/relationships/slideLayout" Target="../slideLayouts/slideLayout255.xml"/><Relationship Id="rId458" Type="http://schemas.openxmlformats.org/officeDocument/2006/relationships/slideLayout" Target="../slideLayouts/slideLayout493.xml"/><Relationship Id="rId15" Type="http://schemas.openxmlformats.org/officeDocument/2006/relationships/slideLayout" Target="../slideLayouts/slideLayout50.xml"/><Relationship Id="rId57" Type="http://schemas.openxmlformats.org/officeDocument/2006/relationships/slideLayout" Target="../slideLayouts/slideLayout92.xml"/><Relationship Id="rId262" Type="http://schemas.openxmlformats.org/officeDocument/2006/relationships/slideLayout" Target="../slideLayouts/slideLayout297.xml"/><Relationship Id="rId318" Type="http://schemas.openxmlformats.org/officeDocument/2006/relationships/slideLayout" Target="../slideLayouts/slideLayout353.xml"/><Relationship Id="rId525" Type="http://schemas.openxmlformats.org/officeDocument/2006/relationships/slideLayout" Target="../slideLayouts/slideLayout560.xml"/><Relationship Id="rId567" Type="http://schemas.openxmlformats.org/officeDocument/2006/relationships/slideLayout" Target="../slideLayouts/slideLayout602.xml"/><Relationship Id="rId99" Type="http://schemas.openxmlformats.org/officeDocument/2006/relationships/slideLayout" Target="../slideLayouts/slideLayout134.xml"/><Relationship Id="rId122" Type="http://schemas.openxmlformats.org/officeDocument/2006/relationships/slideLayout" Target="../slideLayouts/slideLayout157.xml"/><Relationship Id="rId164" Type="http://schemas.openxmlformats.org/officeDocument/2006/relationships/slideLayout" Target="../slideLayouts/slideLayout199.xml"/><Relationship Id="rId371" Type="http://schemas.openxmlformats.org/officeDocument/2006/relationships/slideLayout" Target="../slideLayouts/slideLayout406.xml"/><Relationship Id="rId427" Type="http://schemas.openxmlformats.org/officeDocument/2006/relationships/slideLayout" Target="../slideLayouts/slideLayout462.xml"/><Relationship Id="rId469" Type="http://schemas.openxmlformats.org/officeDocument/2006/relationships/slideLayout" Target="../slideLayouts/slideLayout504.xml"/><Relationship Id="rId26" Type="http://schemas.openxmlformats.org/officeDocument/2006/relationships/slideLayout" Target="../slideLayouts/slideLayout61.xml"/><Relationship Id="rId231" Type="http://schemas.openxmlformats.org/officeDocument/2006/relationships/slideLayout" Target="../slideLayouts/slideLayout266.xml"/><Relationship Id="rId273" Type="http://schemas.openxmlformats.org/officeDocument/2006/relationships/slideLayout" Target="../slideLayouts/slideLayout308.xml"/><Relationship Id="rId329" Type="http://schemas.openxmlformats.org/officeDocument/2006/relationships/slideLayout" Target="../slideLayouts/slideLayout364.xml"/><Relationship Id="rId480" Type="http://schemas.openxmlformats.org/officeDocument/2006/relationships/slideLayout" Target="../slideLayouts/slideLayout515.xml"/><Relationship Id="rId536" Type="http://schemas.openxmlformats.org/officeDocument/2006/relationships/slideLayout" Target="../slideLayouts/slideLayout571.xml"/><Relationship Id="rId68" Type="http://schemas.openxmlformats.org/officeDocument/2006/relationships/slideLayout" Target="../slideLayouts/slideLayout103.xml"/><Relationship Id="rId133" Type="http://schemas.openxmlformats.org/officeDocument/2006/relationships/slideLayout" Target="../slideLayouts/slideLayout168.xml"/><Relationship Id="rId175" Type="http://schemas.openxmlformats.org/officeDocument/2006/relationships/slideLayout" Target="../slideLayouts/slideLayout210.xml"/><Relationship Id="rId340" Type="http://schemas.openxmlformats.org/officeDocument/2006/relationships/slideLayout" Target="../slideLayouts/slideLayout375.xml"/><Relationship Id="rId578" Type="http://schemas.openxmlformats.org/officeDocument/2006/relationships/slideLayout" Target="../slideLayouts/slideLayout613.xml"/><Relationship Id="rId200" Type="http://schemas.openxmlformats.org/officeDocument/2006/relationships/slideLayout" Target="../slideLayouts/slideLayout235.xml"/><Relationship Id="rId382" Type="http://schemas.openxmlformats.org/officeDocument/2006/relationships/slideLayout" Target="../slideLayouts/slideLayout417.xml"/><Relationship Id="rId438" Type="http://schemas.openxmlformats.org/officeDocument/2006/relationships/slideLayout" Target="../slideLayouts/slideLayout473.xml"/><Relationship Id="rId603" Type="http://schemas.openxmlformats.org/officeDocument/2006/relationships/slideLayout" Target="../slideLayouts/slideLayout638.xml"/><Relationship Id="rId242" Type="http://schemas.openxmlformats.org/officeDocument/2006/relationships/slideLayout" Target="../slideLayouts/slideLayout277.xml"/><Relationship Id="rId284" Type="http://schemas.openxmlformats.org/officeDocument/2006/relationships/slideLayout" Target="../slideLayouts/slideLayout319.xml"/><Relationship Id="rId491" Type="http://schemas.openxmlformats.org/officeDocument/2006/relationships/slideLayout" Target="../slideLayouts/slideLayout526.xml"/><Relationship Id="rId505" Type="http://schemas.openxmlformats.org/officeDocument/2006/relationships/slideLayout" Target="../slideLayouts/slideLayout540.xml"/><Relationship Id="rId37" Type="http://schemas.openxmlformats.org/officeDocument/2006/relationships/slideLayout" Target="../slideLayouts/slideLayout72.xml"/><Relationship Id="rId79" Type="http://schemas.openxmlformats.org/officeDocument/2006/relationships/slideLayout" Target="../slideLayouts/slideLayout114.xml"/><Relationship Id="rId102" Type="http://schemas.openxmlformats.org/officeDocument/2006/relationships/slideLayout" Target="../slideLayouts/slideLayout137.xml"/><Relationship Id="rId144" Type="http://schemas.openxmlformats.org/officeDocument/2006/relationships/slideLayout" Target="../slideLayouts/slideLayout179.xml"/><Relationship Id="rId547" Type="http://schemas.openxmlformats.org/officeDocument/2006/relationships/slideLayout" Target="../slideLayouts/slideLayout582.xml"/><Relationship Id="rId589" Type="http://schemas.openxmlformats.org/officeDocument/2006/relationships/slideLayout" Target="../slideLayouts/slideLayout624.xml"/><Relationship Id="rId90" Type="http://schemas.openxmlformats.org/officeDocument/2006/relationships/slideLayout" Target="../slideLayouts/slideLayout125.xml"/><Relationship Id="rId186" Type="http://schemas.openxmlformats.org/officeDocument/2006/relationships/slideLayout" Target="../slideLayouts/slideLayout221.xml"/><Relationship Id="rId351" Type="http://schemas.openxmlformats.org/officeDocument/2006/relationships/slideLayout" Target="../slideLayouts/slideLayout386.xml"/><Relationship Id="rId393" Type="http://schemas.openxmlformats.org/officeDocument/2006/relationships/slideLayout" Target="../slideLayouts/slideLayout428.xml"/><Relationship Id="rId407" Type="http://schemas.openxmlformats.org/officeDocument/2006/relationships/slideLayout" Target="../slideLayouts/slideLayout442.xml"/><Relationship Id="rId449" Type="http://schemas.openxmlformats.org/officeDocument/2006/relationships/slideLayout" Target="../slideLayouts/slideLayout484.xml"/><Relationship Id="rId211" Type="http://schemas.openxmlformats.org/officeDocument/2006/relationships/slideLayout" Target="../slideLayouts/slideLayout246.xml"/><Relationship Id="rId253" Type="http://schemas.openxmlformats.org/officeDocument/2006/relationships/slideLayout" Target="../slideLayouts/slideLayout288.xml"/><Relationship Id="rId295" Type="http://schemas.openxmlformats.org/officeDocument/2006/relationships/slideLayout" Target="../slideLayouts/slideLayout330.xml"/><Relationship Id="rId309" Type="http://schemas.openxmlformats.org/officeDocument/2006/relationships/slideLayout" Target="../slideLayouts/slideLayout344.xml"/><Relationship Id="rId460" Type="http://schemas.openxmlformats.org/officeDocument/2006/relationships/slideLayout" Target="../slideLayouts/slideLayout495.xml"/><Relationship Id="rId516" Type="http://schemas.openxmlformats.org/officeDocument/2006/relationships/slideLayout" Target="../slideLayouts/slideLayout551.xml"/><Relationship Id="rId48" Type="http://schemas.openxmlformats.org/officeDocument/2006/relationships/slideLayout" Target="../slideLayouts/slideLayout83.xml"/><Relationship Id="rId113" Type="http://schemas.openxmlformats.org/officeDocument/2006/relationships/slideLayout" Target="../slideLayouts/slideLayout148.xml"/><Relationship Id="rId320" Type="http://schemas.openxmlformats.org/officeDocument/2006/relationships/slideLayout" Target="../slideLayouts/slideLayout355.xml"/><Relationship Id="rId558" Type="http://schemas.openxmlformats.org/officeDocument/2006/relationships/slideLayout" Target="../slideLayouts/slideLayout593.xml"/><Relationship Id="rId155" Type="http://schemas.openxmlformats.org/officeDocument/2006/relationships/slideLayout" Target="../slideLayouts/slideLayout190.xml"/><Relationship Id="rId197" Type="http://schemas.openxmlformats.org/officeDocument/2006/relationships/slideLayout" Target="../slideLayouts/slideLayout232.xml"/><Relationship Id="rId362" Type="http://schemas.openxmlformats.org/officeDocument/2006/relationships/slideLayout" Target="../slideLayouts/slideLayout397.xml"/><Relationship Id="rId418" Type="http://schemas.openxmlformats.org/officeDocument/2006/relationships/slideLayout" Target="../slideLayouts/slideLayout453.xml"/><Relationship Id="rId222" Type="http://schemas.openxmlformats.org/officeDocument/2006/relationships/slideLayout" Target="../slideLayouts/slideLayout257.xml"/><Relationship Id="rId264" Type="http://schemas.openxmlformats.org/officeDocument/2006/relationships/slideLayout" Target="../slideLayouts/slideLayout299.xml"/><Relationship Id="rId471" Type="http://schemas.openxmlformats.org/officeDocument/2006/relationships/slideLayout" Target="../slideLayouts/slideLayout506.xml"/><Relationship Id="rId17" Type="http://schemas.openxmlformats.org/officeDocument/2006/relationships/slideLayout" Target="../slideLayouts/slideLayout52.xml"/><Relationship Id="rId59" Type="http://schemas.openxmlformats.org/officeDocument/2006/relationships/slideLayout" Target="../slideLayouts/slideLayout94.xml"/><Relationship Id="rId124" Type="http://schemas.openxmlformats.org/officeDocument/2006/relationships/slideLayout" Target="../slideLayouts/slideLayout159.xml"/><Relationship Id="rId527" Type="http://schemas.openxmlformats.org/officeDocument/2006/relationships/slideLayout" Target="../slideLayouts/slideLayout562.xml"/><Relationship Id="rId569" Type="http://schemas.openxmlformats.org/officeDocument/2006/relationships/slideLayout" Target="../slideLayouts/slideLayout604.xml"/><Relationship Id="rId70" Type="http://schemas.openxmlformats.org/officeDocument/2006/relationships/slideLayout" Target="../slideLayouts/slideLayout105.xml"/><Relationship Id="rId166" Type="http://schemas.openxmlformats.org/officeDocument/2006/relationships/slideLayout" Target="../slideLayouts/slideLayout201.xml"/><Relationship Id="rId331" Type="http://schemas.openxmlformats.org/officeDocument/2006/relationships/slideLayout" Target="../slideLayouts/slideLayout366.xml"/><Relationship Id="rId373" Type="http://schemas.openxmlformats.org/officeDocument/2006/relationships/slideLayout" Target="../slideLayouts/slideLayout408.xml"/><Relationship Id="rId429" Type="http://schemas.openxmlformats.org/officeDocument/2006/relationships/slideLayout" Target="../slideLayouts/slideLayout464.xml"/><Relationship Id="rId580" Type="http://schemas.openxmlformats.org/officeDocument/2006/relationships/slideLayout" Target="../slideLayouts/slideLayout615.xml"/><Relationship Id="rId1" Type="http://schemas.openxmlformats.org/officeDocument/2006/relationships/slideLayout" Target="../slideLayouts/slideLayout36.xml"/><Relationship Id="rId233" Type="http://schemas.openxmlformats.org/officeDocument/2006/relationships/slideLayout" Target="../slideLayouts/slideLayout268.xml"/><Relationship Id="rId440" Type="http://schemas.openxmlformats.org/officeDocument/2006/relationships/slideLayout" Target="../slideLayouts/slideLayout475.xml"/><Relationship Id="rId28" Type="http://schemas.openxmlformats.org/officeDocument/2006/relationships/slideLayout" Target="../slideLayouts/slideLayout63.xml"/><Relationship Id="rId275" Type="http://schemas.openxmlformats.org/officeDocument/2006/relationships/slideLayout" Target="../slideLayouts/slideLayout310.xml"/><Relationship Id="rId300" Type="http://schemas.openxmlformats.org/officeDocument/2006/relationships/slideLayout" Target="../slideLayouts/slideLayout335.xml"/><Relationship Id="rId482" Type="http://schemas.openxmlformats.org/officeDocument/2006/relationships/slideLayout" Target="../slideLayouts/slideLayout517.xml"/><Relationship Id="rId538" Type="http://schemas.openxmlformats.org/officeDocument/2006/relationships/slideLayout" Target="../slideLayouts/slideLayout573.xml"/><Relationship Id="rId81" Type="http://schemas.openxmlformats.org/officeDocument/2006/relationships/slideLayout" Target="../slideLayouts/slideLayout116.xml"/><Relationship Id="rId135" Type="http://schemas.openxmlformats.org/officeDocument/2006/relationships/slideLayout" Target="../slideLayouts/slideLayout170.xml"/><Relationship Id="rId177" Type="http://schemas.openxmlformats.org/officeDocument/2006/relationships/slideLayout" Target="../slideLayouts/slideLayout212.xml"/><Relationship Id="rId342" Type="http://schemas.openxmlformats.org/officeDocument/2006/relationships/slideLayout" Target="../slideLayouts/slideLayout377.xml"/><Relationship Id="rId384" Type="http://schemas.openxmlformats.org/officeDocument/2006/relationships/slideLayout" Target="../slideLayouts/slideLayout419.xml"/><Relationship Id="rId591" Type="http://schemas.openxmlformats.org/officeDocument/2006/relationships/slideLayout" Target="../slideLayouts/slideLayout626.xml"/><Relationship Id="rId605" Type="http://schemas.openxmlformats.org/officeDocument/2006/relationships/theme" Target="../theme/theme4.xml"/><Relationship Id="rId202" Type="http://schemas.openxmlformats.org/officeDocument/2006/relationships/slideLayout" Target="../slideLayouts/slideLayout237.xml"/><Relationship Id="rId244" Type="http://schemas.openxmlformats.org/officeDocument/2006/relationships/slideLayout" Target="../slideLayouts/slideLayout279.xml"/><Relationship Id="rId39" Type="http://schemas.openxmlformats.org/officeDocument/2006/relationships/slideLayout" Target="../slideLayouts/slideLayout74.xml"/><Relationship Id="rId286" Type="http://schemas.openxmlformats.org/officeDocument/2006/relationships/slideLayout" Target="../slideLayouts/slideLayout321.xml"/><Relationship Id="rId451" Type="http://schemas.openxmlformats.org/officeDocument/2006/relationships/slideLayout" Target="../slideLayouts/slideLayout486.xml"/><Relationship Id="rId493" Type="http://schemas.openxmlformats.org/officeDocument/2006/relationships/slideLayout" Target="../slideLayouts/slideLayout528.xml"/><Relationship Id="rId507" Type="http://schemas.openxmlformats.org/officeDocument/2006/relationships/slideLayout" Target="../slideLayouts/slideLayout542.xml"/><Relationship Id="rId549" Type="http://schemas.openxmlformats.org/officeDocument/2006/relationships/slideLayout" Target="../slideLayouts/slideLayout584.xml"/><Relationship Id="rId50" Type="http://schemas.openxmlformats.org/officeDocument/2006/relationships/slideLayout" Target="../slideLayouts/slideLayout85.xml"/><Relationship Id="rId104" Type="http://schemas.openxmlformats.org/officeDocument/2006/relationships/slideLayout" Target="../slideLayouts/slideLayout139.xml"/><Relationship Id="rId146" Type="http://schemas.openxmlformats.org/officeDocument/2006/relationships/slideLayout" Target="../slideLayouts/slideLayout181.xml"/><Relationship Id="rId188" Type="http://schemas.openxmlformats.org/officeDocument/2006/relationships/slideLayout" Target="../slideLayouts/slideLayout223.xml"/><Relationship Id="rId311" Type="http://schemas.openxmlformats.org/officeDocument/2006/relationships/slideLayout" Target="../slideLayouts/slideLayout346.xml"/><Relationship Id="rId353" Type="http://schemas.openxmlformats.org/officeDocument/2006/relationships/slideLayout" Target="../slideLayouts/slideLayout388.xml"/><Relationship Id="rId395" Type="http://schemas.openxmlformats.org/officeDocument/2006/relationships/slideLayout" Target="../slideLayouts/slideLayout430.xml"/><Relationship Id="rId409" Type="http://schemas.openxmlformats.org/officeDocument/2006/relationships/slideLayout" Target="../slideLayouts/slideLayout444.xml"/><Relationship Id="rId560" Type="http://schemas.openxmlformats.org/officeDocument/2006/relationships/slideLayout" Target="../slideLayouts/slideLayout595.xml"/><Relationship Id="rId92" Type="http://schemas.openxmlformats.org/officeDocument/2006/relationships/slideLayout" Target="../slideLayouts/slideLayout127.xml"/><Relationship Id="rId213" Type="http://schemas.openxmlformats.org/officeDocument/2006/relationships/slideLayout" Target="../slideLayouts/slideLayout248.xml"/><Relationship Id="rId420" Type="http://schemas.openxmlformats.org/officeDocument/2006/relationships/slideLayout" Target="../slideLayouts/slideLayout455.xml"/><Relationship Id="rId255" Type="http://schemas.openxmlformats.org/officeDocument/2006/relationships/slideLayout" Target="../slideLayouts/slideLayout290.xml"/><Relationship Id="rId297" Type="http://schemas.openxmlformats.org/officeDocument/2006/relationships/slideLayout" Target="../slideLayouts/slideLayout332.xml"/><Relationship Id="rId462" Type="http://schemas.openxmlformats.org/officeDocument/2006/relationships/slideLayout" Target="../slideLayouts/slideLayout497.xml"/><Relationship Id="rId518" Type="http://schemas.openxmlformats.org/officeDocument/2006/relationships/slideLayout" Target="../slideLayouts/slideLayout553.xml"/><Relationship Id="rId115" Type="http://schemas.openxmlformats.org/officeDocument/2006/relationships/slideLayout" Target="../slideLayouts/slideLayout150.xml"/><Relationship Id="rId157" Type="http://schemas.openxmlformats.org/officeDocument/2006/relationships/slideLayout" Target="../slideLayouts/slideLayout192.xml"/><Relationship Id="rId322" Type="http://schemas.openxmlformats.org/officeDocument/2006/relationships/slideLayout" Target="../slideLayouts/slideLayout357.xml"/><Relationship Id="rId364" Type="http://schemas.openxmlformats.org/officeDocument/2006/relationships/slideLayout" Target="../slideLayouts/slideLayout399.xml"/><Relationship Id="rId61" Type="http://schemas.openxmlformats.org/officeDocument/2006/relationships/slideLayout" Target="../slideLayouts/slideLayout96.xml"/><Relationship Id="rId199" Type="http://schemas.openxmlformats.org/officeDocument/2006/relationships/slideLayout" Target="../slideLayouts/slideLayout234.xml"/><Relationship Id="rId571" Type="http://schemas.openxmlformats.org/officeDocument/2006/relationships/slideLayout" Target="../slideLayouts/slideLayout606.xml"/><Relationship Id="rId19" Type="http://schemas.openxmlformats.org/officeDocument/2006/relationships/slideLayout" Target="../slideLayouts/slideLayout54.xml"/><Relationship Id="rId224" Type="http://schemas.openxmlformats.org/officeDocument/2006/relationships/slideLayout" Target="../slideLayouts/slideLayout259.xml"/><Relationship Id="rId266" Type="http://schemas.openxmlformats.org/officeDocument/2006/relationships/slideLayout" Target="../slideLayouts/slideLayout301.xml"/><Relationship Id="rId431" Type="http://schemas.openxmlformats.org/officeDocument/2006/relationships/slideLayout" Target="../slideLayouts/slideLayout466.xml"/><Relationship Id="rId473" Type="http://schemas.openxmlformats.org/officeDocument/2006/relationships/slideLayout" Target="../slideLayouts/slideLayout508.xml"/><Relationship Id="rId529" Type="http://schemas.openxmlformats.org/officeDocument/2006/relationships/slideLayout" Target="../slideLayouts/slideLayout564.xml"/><Relationship Id="rId30" Type="http://schemas.openxmlformats.org/officeDocument/2006/relationships/slideLayout" Target="../slideLayouts/slideLayout65.xml"/><Relationship Id="rId126" Type="http://schemas.openxmlformats.org/officeDocument/2006/relationships/slideLayout" Target="../slideLayouts/slideLayout161.xml"/><Relationship Id="rId168" Type="http://schemas.openxmlformats.org/officeDocument/2006/relationships/slideLayout" Target="../slideLayouts/slideLayout203.xml"/><Relationship Id="rId333" Type="http://schemas.openxmlformats.org/officeDocument/2006/relationships/slideLayout" Target="../slideLayouts/slideLayout368.xml"/><Relationship Id="rId540" Type="http://schemas.openxmlformats.org/officeDocument/2006/relationships/slideLayout" Target="../slideLayouts/slideLayout575.xml"/><Relationship Id="rId72" Type="http://schemas.openxmlformats.org/officeDocument/2006/relationships/slideLayout" Target="../slideLayouts/slideLayout107.xml"/><Relationship Id="rId375" Type="http://schemas.openxmlformats.org/officeDocument/2006/relationships/slideLayout" Target="../slideLayouts/slideLayout410.xml"/><Relationship Id="rId582" Type="http://schemas.openxmlformats.org/officeDocument/2006/relationships/slideLayout" Target="../slideLayouts/slideLayout617.xml"/><Relationship Id="rId3" Type="http://schemas.openxmlformats.org/officeDocument/2006/relationships/slideLayout" Target="../slideLayouts/slideLayout38.xml"/><Relationship Id="rId235" Type="http://schemas.openxmlformats.org/officeDocument/2006/relationships/slideLayout" Target="../slideLayouts/slideLayout270.xml"/><Relationship Id="rId277" Type="http://schemas.openxmlformats.org/officeDocument/2006/relationships/slideLayout" Target="../slideLayouts/slideLayout312.xml"/><Relationship Id="rId400" Type="http://schemas.openxmlformats.org/officeDocument/2006/relationships/slideLayout" Target="../slideLayouts/slideLayout435.xml"/><Relationship Id="rId442" Type="http://schemas.openxmlformats.org/officeDocument/2006/relationships/slideLayout" Target="../slideLayouts/slideLayout477.xml"/><Relationship Id="rId484" Type="http://schemas.openxmlformats.org/officeDocument/2006/relationships/slideLayout" Target="../slideLayouts/slideLayout519.xml"/><Relationship Id="rId137" Type="http://schemas.openxmlformats.org/officeDocument/2006/relationships/slideLayout" Target="../slideLayouts/slideLayout172.xml"/><Relationship Id="rId302" Type="http://schemas.openxmlformats.org/officeDocument/2006/relationships/slideLayout" Target="../slideLayouts/slideLayout337.xml"/><Relationship Id="rId344" Type="http://schemas.openxmlformats.org/officeDocument/2006/relationships/slideLayout" Target="../slideLayouts/slideLayout379.xml"/><Relationship Id="rId41" Type="http://schemas.openxmlformats.org/officeDocument/2006/relationships/slideLayout" Target="../slideLayouts/slideLayout76.xml"/><Relationship Id="rId83" Type="http://schemas.openxmlformats.org/officeDocument/2006/relationships/slideLayout" Target="../slideLayouts/slideLayout118.xml"/><Relationship Id="rId179" Type="http://schemas.openxmlformats.org/officeDocument/2006/relationships/slideLayout" Target="../slideLayouts/slideLayout214.xml"/><Relationship Id="rId386" Type="http://schemas.openxmlformats.org/officeDocument/2006/relationships/slideLayout" Target="../slideLayouts/slideLayout421.xml"/><Relationship Id="rId551" Type="http://schemas.openxmlformats.org/officeDocument/2006/relationships/slideLayout" Target="../slideLayouts/slideLayout586.xml"/><Relationship Id="rId593" Type="http://schemas.openxmlformats.org/officeDocument/2006/relationships/slideLayout" Target="../slideLayouts/slideLayout628.xml"/><Relationship Id="rId190" Type="http://schemas.openxmlformats.org/officeDocument/2006/relationships/slideLayout" Target="../slideLayouts/slideLayout225.xml"/><Relationship Id="rId204" Type="http://schemas.openxmlformats.org/officeDocument/2006/relationships/slideLayout" Target="../slideLayouts/slideLayout239.xml"/><Relationship Id="rId246" Type="http://schemas.openxmlformats.org/officeDocument/2006/relationships/slideLayout" Target="../slideLayouts/slideLayout281.xml"/><Relationship Id="rId288" Type="http://schemas.openxmlformats.org/officeDocument/2006/relationships/slideLayout" Target="../slideLayouts/slideLayout323.xml"/><Relationship Id="rId411" Type="http://schemas.openxmlformats.org/officeDocument/2006/relationships/slideLayout" Target="../slideLayouts/slideLayout446.xml"/><Relationship Id="rId453" Type="http://schemas.openxmlformats.org/officeDocument/2006/relationships/slideLayout" Target="../slideLayouts/slideLayout488.xml"/><Relationship Id="rId509" Type="http://schemas.openxmlformats.org/officeDocument/2006/relationships/slideLayout" Target="../slideLayouts/slideLayout544.xml"/><Relationship Id="rId106" Type="http://schemas.openxmlformats.org/officeDocument/2006/relationships/slideLayout" Target="../slideLayouts/slideLayout141.xml"/><Relationship Id="rId313" Type="http://schemas.openxmlformats.org/officeDocument/2006/relationships/slideLayout" Target="../slideLayouts/slideLayout348.xml"/><Relationship Id="rId495" Type="http://schemas.openxmlformats.org/officeDocument/2006/relationships/slideLayout" Target="../slideLayouts/slideLayout530.xml"/><Relationship Id="rId10" Type="http://schemas.openxmlformats.org/officeDocument/2006/relationships/slideLayout" Target="../slideLayouts/slideLayout45.xml"/><Relationship Id="rId52" Type="http://schemas.openxmlformats.org/officeDocument/2006/relationships/slideLayout" Target="../slideLayouts/slideLayout87.xml"/><Relationship Id="rId94" Type="http://schemas.openxmlformats.org/officeDocument/2006/relationships/slideLayout" Target="../slideLayouts/slideLayout129.xml"/><Relationship Id="rId148" Type="http://schemas.openxmlformats.org/officeDocument/2006/relationships/slideLayout" Target="../slideLayouts/slideLayout183.xml"/><Relationship Id="rId355" Type="http://schemas.openxmlformats.org/officeDocument/2006/relationships/slideLayout" Target="../slideLayouts/slideLayout390.xml"/><Relationship Id="rId397" Type="http://schemas.openxmlformats.org/officeDocument/2006/relationships/slideLayout" Target="../slideLayouts/slideLayout432.xml"/><Relationship Id="rId520" Type="http://schemas.openxmlformats.org/officeDocument/2006/relationships/slideLayout" Target="../slideLayouts/slideLayout555.xml"/><Relationship Id="rId562" Type="http://schemas.openxmlformats.org/officeDocument/2006/relationships/slideLayout" Target="../slideLayouts/slideLayout597.xml"/><Relationship Id="rId215" Type="http://schemas.openxmlformats.org/officeDocument/2006/relationships/slideLayout" Target="../slideLayouts/slideLayout250.xml"/><Relationship Id="rId257" Type="http://schemas.openxmlformats.org/officeDocument/2006/relationships/slideLayout" Target="../slideLayouts/slideLayout292.xml"/><Relationship Id="rId422" Type="http://schemas.openxmlformats.org/officeDocument/2006/relationships/slideLayout" Target="../slideLayouts/slideLayout457.xml"/><Relationship Id="rId464" Type="http://schemas.openxmlformats.org/officeDocument/2006/relationships/slideLayout" Target="../slideLayouts/slideLayout499.xml"/><Relationship Id="rId299" Type="http://schemas.openxmlformats.org/officeDocument/2006/relationships/slideLayout" Target="../slideLayouts/slideLayout334.xml"/><Relationship Id="rId63" Type="http://schemas.openxmlformats.org/officeDocument/2006/relationships/slideLayout" Target="../slideLayouts/slideLayout98.xml"/><Relationship Id="rId159" Type="http://schemas.openxmlformats.org/officeDocument/2006/relationships/slideLayout" Target="../slideLayouts/slideLayout194.xml"/><Relationship Id="rId366" Type="http://schemas.openxmlformats.org/officeDocument/2006/relationships/slideLayout" Target="../slideLayouts/slideLayout401.xml"/><Relationship Id="rId573" Type="http://schemas.openxmlformats.org/officeDocument/2006/relationships/slideLayout" Target="../slideLayouts/slideLayout608.xml"/><Relationship Id="rId226" Type="http://schemas.openxmlformats.org/officeDocument/2006/relationships/slideLayout" Target="../slideLayouts/slideLayout261.xml"/><Relationship Id="rId433" Type="http://schemas.openxmlformats.org/officeDocument/2006/relationships/slideLayout" Target="../slideLayouts/slideLayout468.xml"/><Relationship Id="rId74" Type="http://schemas.openxmlformats.org/officeDocument/2006/relationships/slideLayout" Target="../slideLayouts/slideLayout109.xml"/><Relationship Id="rId377" Type="http://schemas.openxmlformats.org/officeDocument/2006/relationships/slideLayout" Target="../slideLayouts/slideLayout412.xml"/><Relationship Id="rId500" Type="http://schemas.openxmlformats.org/officeDocument/2006/relationships/slideLayout" Target="../slideLayouts/slideLayout535.xml"/><Relationship Id="rId584" Type="http://schemas.openxmlformats.org/officeDocument/2006/relationships/slideLayout" Target="../slideLayouts/slideLayout619.xml"/><Relationship Id="rId5" Type="http://schemas.openxmlformats.org/officeDocument/2006/relationships/slideLayout" Target="../slideLayouts/slideLayout40.xml"/><Relationship Id="rId237" Type="http://schemas.openxmlformats.org/officeDocument/2006/relationships/slideLayout" Target="../slideLayouts/slideLayout272.xml"/><Relationship Id="rId444" Type="http://schemas.openxmlformats.org/officeDocument/2006/relationships/slideLayout" Target="../slideLayouts/slideLayout479.xml"/><Relationship Id="rId290" Type="http://schemas.openxmlformats.org/officeDocument/2006/relationships/slideLayout" Target="../slideLayouts/slideLayout325.xml"/><Relationship Id="rId304" Type="http://schemas.openxmlformats.org/officeDocument/2006/relationships/slideLayout" Target="../slideLayouts/slideLayout339.xml"/><Relationship Id="rId388" Type="http://schemas.openxmlformats.org/officeDocument/2006/relationships/slideLayout" Target="../slideLayouts/slideLayout423.xml"/><Relationship Id="rId511" Type="http://schemas.openxmlformats.org/officeDocument/2006/relationships/slideLayout" Target="../slideLayouts/slideLayout546.xml"/><Relationship Id="rId85" Type="http://schemas.openxmlformats.org/officeDocument/2006/relationships/slideLayout" Target="../slideLayouts/slideLayout120.xml"/><Relationship Id="rId150" Type="http://schemas.openxmlformats.org/officeDocument/2006/relationships/slideLayout" Target="../slideLayouts/slideLayout185.xml"/><Relationship Id="rId595" Type="http://schemas.openxmlformats.org/officeDocument/2006/relationships/slideLayout" Target="../slideLayouts/slideLayout630.xml"/><Relationship Id="rId248" Type="http://schemas.openxmlformats.org/officeDocument/2006/relationships/slideLayout" Target="../slideLayouts/slideLayout283.xml"/><Relationship Id="rId455" Type="http://schemas.openxmlformats.org/officeDocument/2006/relationships/slideLayout" Target="../slideLayouts/slideLayout490.xml"/><Relationship Id="rId12" Type="http://schemas.openxmlformats.org/officeDocument/2006/relationships/slideLayout" Target="../slideLayouts/slideLayout47.xml"/><Relationship Id="rId108" Type="http://schemas.openxmlformats.org/officeDocument/2006/relationships/slideLayout" Target="../slideLayouts/slideLayout143.xml"/><Relationship Id="rId315" Type="http://schemas.openxmlformats.org/officeDocument/2006/relationships/slideLayout" Target="../slideLayouts/slideLayout350.xml"/><Relationship Id="rId522" Type="http://schemas.openxmlformats.org/officeDocument/2006/relationships/slideLayout" Target="../slideLayouts/slideLayout557.xml"/><Relationship Id="rId96" Type="http://schemas.openxmlformats.org/officeDocument/2006/relationships/slideLayout" Target="../slideLayouts/slideLayout131.xml"/><Relationship Id="rId161" Type="http://schemas.openxmlformats.org/officeDocument/2006/relationships/slideLayout" Target="../slideLayouts/slideLayout196.xml"/><Relationship Id="rId399" Type="http://schemas.openxmlformats.org/officeDocument/2006/relationships/slideLayout" Target="../slideLayouts/slideLayout434.xml"/><Relationship Id="rId259" Type="http://schemas.openxmlformats.org/officeDocument/2006/relationships/slideLayout" Target="../slideLayouts/slideLayout294.xml"/><Relationship Id="rId466" Type="http://schemas.openxmlformats.org/officeDocument/2006/relationships/slideLayout" Target="../slideLayouts/slideLayout501.xml"/><Relationship Id="rId23" Type="http://schemas.openxmlformats.org/officeDocument/2006/relationships/slideLayout" Target="../slideLayouts/slideLayout58.xml"/><Relationship Id="rId119" Type="http://schemas.openxmlformats.org/officeDocument/2006/relationships/slideLayout" Target="../slideLayouts/slideLayout154.xml"/><Relationship Id="rId326" Type="http://schemas.openxmlformats.org/officeDocument/2006/relationships/slideLayout" Target="../slideLayouts/slideLayout361.xml"/><Relationship Id="rId533" Type="http://schemas.openxmlformats.org/officeDocument/2006/relationships/slideLayout" Target="../slideLayouts/slideLayout568.xml"/><Relationship Id="rId172" Type="http://schemas.openxmlformats.org/officeDocument/2006/relationships/slideLayout" Target="../slideLayouts/slideLayout207.xml"/><Relationship Id="rId477" Type="http://schemas.openxmlformats.org/officeDocument/2006/relationships/slideLayout" Target="../slideLayouts/slideLayout512.xml"/><Relationship Id="rId600" Type="http://schemas.openxmlformats.org/officeDocument/2006/relationships/slideLayout" Target="../slideLayouts/slideLayout635.xml"/><Relationship Id="rId337" Type="http://schemas.openxmlformats.org/officeDocument/2006/relationships/slideLayout" Target="../slideLayouts/slideLayout372.xml"/><Relationship Id="rId34" Type="http://schemas.openxmlformats.org/officeDocument/2006/relationships/slideLayout" Target="../slideLayouts/slideLayout69.xml"/><Relationship Id="rId544" Type="http://schemas.openxmlformats.org/officeDocument/2006/relationships/slideLayout" Target="../slideLayouts/slideLayout579.xml"/><Relationship Id="rId183" Type="http://schemas.openxmlformats.org/officeDocument/2006/relationships/slideLayout" Target="../slideLayouts/slideLayout218.xml"/><Relationship Id="rId390" Type="http://schemas.openxmlformats.org/officeDocument/2006/relationships/slideLayout" Target="../slideLayouts/slideLayout425.xml"/><Relationship Id="rId404" Type="http://schemas.openxmlformats.org/officeDocument/2006/relationships/slideLayout" Target="../slideLayouts/slideLayout439.xml"/><Relationship Id="rId250" Type="http://schemas.openxmlformats.org/officeDocument/2006/relationships/slideLayout" Target="../slideLayouts/slideLayout285.xml"/><Relationship Id="rId488" Type="http://schemas.openxmlformats.org/officeDocument/2006/relationships/slideLayout" Target="../slideLayouts/slideLayout523.xml"/><Relationship Id="rId45" Type="http://schemas.openxmlformats.org/officeDocument/2006/relationships/slideLayout" Target="../slideLayouts/slideLayout80.xml"/><Relationship Id="rId110" Type="http://schemas.openxmlformats.org/officeDocument/2006/relationships/slideLayout" Target="../slideLayouts/slideLayout145.xml"/><Relationship Id="rId348" Type="http://schemas.openxmlformats.org/officeDocument/2006/relationships/slideLayout" Target="../slideLayouts/slideLayout383.xml"/><Relationship Id="rId555" Type="http://schemas.openxmlformats.org/officeDocument/2006/relationships/slideLayout" Target="../slideLayouts/slideLayout590.xml"/><Relationship Id="rId194" Type="http://schemas.openxmlformats.org/officeDocument/2006/relationships/slideLayout" Target="../slideLayouts/slideLayout229.xml"/><Relationship Id="rId208" Type="http://schemas.openxmlformats.org/officeDocument/2006/relationships/slideLayout" Target="../slideLayouts/slideLayout243.xml"/><Relationship Id="rId415" Type="http://schemas.openxmlformats.org/officeDocument/2006/relationships/slideLayout" Target="../slideLayouts/slideLayout450.xml"/><Relationship Id="rId261" Type="http://schemas.openxmlformats.org/officeDocument/2006/relationships/slideLayout" Target="../slideLayouts/slideLayout296.xml"/><Relationship Id="rId499" Type="http://schemas.openxmlformats.org/officeDocument/2006/relationships/slideLayout" Target="../slideLayouts/slideLayout534.xml"/><Relationship Id="rId56" Type="http://schemas.openxmlformats.org/officeDocument/2006/relationships/slideLayout" Target="../slideLayouts/slideLayout91.xml"/><Relationship Id="rId359" Type="http://schemas.openxmlformats.org/officeDocument/2006/relationships/slideLayout" Target="../slideLayouts/slideLayout394.xml"/><Relationship Id="rId566" Type="http://schemas.openxmlformats.org/officeDocument/2006/relationships/slideLayout" Target="../slideLayouts/slideLayout60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47.xml"/><Relationship Id="rId13" Type="http://schemas.openxmlformats.org/officeDocument/2006/relationships/slideLayout" Target="../slideLayouts/slideLayout652.xml"/><Relationship Id="rId3" Type="http://schemas.openxmlformats.org/officeDocument/2006/relationships/slideLayout" Target="../slideLayouts/slideLayout642.xml"/><Relationship Id="rId7" Type="http://schemas.openxmlformats.org/officeDocument/2006/relationships/slideLayout" Target="../slideLayouts/slideLayout646.xml"/><Relationship Id="rId12" Type="http://schemas.openxmlformats.org/officeDocument/2006/relationships/slideLayout" Target="../slideLayouts/slideLayout651.xml"/><Relationship Id="rId2" Type="http://schemas.openxmlformats.org/officeDocument/2006/relationships/slideLayout" Target="../slideLayouts/slideLayout641.xml"/><Relationship Id="rId16" Type="http://schemas.openxmlformats.org/officeDocument/2006/relationships/theme" Target="../theme/theme5.xml"/><Relationship Id="rId1" Type="http://schemas.openxmlformats.org/officeDocument/2006/relationships/slideLayout" Target="../slideLayouts/slideLayout640.xml"/><Relationship Id="rId6" Type="http://schemas.openxmlformats.org/officeDocument/2006/relationships/slideLayout" Target="../slideLayouts/slideLayout645.xml"/><Relationship Id="rId11" Type="http://schemas.openxmlformats.org/officeDocument/2006/relationships/slideLayout" Target="../slideLayouts/slideLayout650.xml"/><Relationship Id="rId5" Type="http://schemas.openxmlformats.org/officeDocument/2006/relationships/slideLayout" Target="../slideLayouts/slideLayout644.xml"/><Relationship Id="rId15" Type="http://schemas.openxmlformats.org/officeDocument/2006/relationships/slideLayout" Target="../slideLayouts/slideLayout654.xml"/><Relationship Id="rId10" Type="http://schemas.openxmlformats.org/officeDocument/2006/relationships/slideLayout" Target="../slideLayouts/slideLayout649.xml"/><Relationship Id="rId4" Type="http://schemas.openxmlformats.org/officeDocument/2006/relationships/slideLayout" Target="../slideLayouts/slideLayout643.xml"/><Relationship Id="rId9" Type="http://schemas.openxmlformats.org/officeDocument/2006/relationships/slideLayout" Target="../slideLayouts/slideLayout648.xml"/><Relationship Id="rId14" Type="http://schemas.openxmlformats.org/officeDocument/2006/relationships/slideLayout" Target="../slideLayouts/slideLayout65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62.xml"/><Relationship Id="rId13" Type="http://schemas.openxmlformats.org/officeDocument/2006/relationships/slideLayout" Target="../slideLayouts/slideLayout667.xml"/><Relationship Id="rId18" Type="http://schemas.openxmlformats.org/officeDocument/2006/relationships/slideLayout" Target="../slideLayouts/slideLayout672.xml"/><Relationship Id="rId3" Type="http://schemas.openxmlformats.org/officeDocument/2006/relationships/slideLayout" Target="../slideLayouts/slideLayout657.xml"/><Relationship Id="rId21" Type="http://schemas.openxmlformats.org/officeDocument/2006/relationships/slideLayout" Target="../slideLayouts/slideLayout675.xml"/><Relationship Id="rId7" Type="http://schemas.openxmlformats.org/officeDocument/2006/relationships/slideLayout" Target="../slideLayouts/slideLayout661.xml"/><Relationship Id="rId12" Type="http://schemas.openxmlformats.org/officeDocument/2006/relationships/slideLayout" Target="../slideLayouts/slideLayout666.xml"/><Relationship Id="rId17" Type="http://schemas.openxmlformats.org/officeDocument/2006/relationships/slideLayout" Target="../slideLayouts/slideLayout671.xml"/><Relationship Id="rId25" Type="http://schemas.openxmlformats.org/officeDocument/2006/relationships/theme" Target="../theme/theme6.xml"/><Relationship Id="rId2" Type="http://schemas.openxmlformats.org/officeDocument/2006/relationships/slideLayout" Target="../slideLayouts/slideLayout656.xml"/><Relationship Id="rId16" Type="http://schemas.openxmlformats.org/officeDocument/2006/relationships/slideLayout" Target="../slideLayouts/slideLayout670.xml"/><Relationship Id="rId20" Type="http://schemas.openxmlformats.org/officeDocument/2006/relationships/slideLayout" Target="../slideLayouts/slideLayout674.xml"/><Relationship Id="rId1" Type="http://schemas.openxmlformats.org/officeDocument/2006/relationships/slideLayout" Target="../slideLayouts/slideLayout655.xml"/><Relationship Id="rId6" Type="http://schemas.openxmlformats.org/officeDocument/2006/relationships/slideLayout" Target="../slideLayouts/slideLayout660.xml"/><Relationship Id="rId11" Type="http://schemas.openxmlformats.org/officeDocument/2006/relationships/slideLayout" Target="../slideLayouts/slideLayout665.xml"/><Relationship Id="rId24" Type="http://schemas.openxmlformats.org/officeDocument/2006/relationships/slideLayout" Target="../slideLayouts/slideLayout678.xml"/><Relationship Id="rId5" Type="http://schemas.openxmlformats.org/officeDocument/2006/relationships/slideLayout" Target="../slideLayouts/slideLayout659.xml"/><Relationship Id="rId15" Type="http://schemas.openxmlformats.org/officeDocument/2006/relationships/slideLayout" Target="../slideLayouts/slideLayout669.xml"/><Relationship Id="rId23" Type="http://schemas.openxmlformats.org/officeDocument/2006/relationships/slideLayout" Target="../slideLayouts/slideLayout677.xml"/><Relationship Id="rId10" Type="http://schemas.openxmlformats.org/officeDocument/2006/relationships/slideLayout" Target="../slideLayouts/slideLayout664.xml"/><Relationship Id="rId19" Type="http://schemas.openxmlformats.org/officeDocument/2006/relationships/slideLayout" Target="../slideLayouts/slideLayout673.xml"/><Relationship Id="rId4" Type="http://schemas.openxmlformats.org/officeDocument/2006/relationships/slideLayout" Target="../slideLayouts/slideLayout658.xml"/><Relationship Id="rId9" Type="http://schemas.openxmlformats.org/officeDocument/2006/relationships/slideLayout" Target="../slideLayouts/slideLayout663.xml"/><Relationship Id="rId14" Type="http://schemas.openxmlformats.org/officeDocument/2006/relationships/slideLayout" Target="../slideLayouts/slideLayout668.xml"/><Relationship Id="rId22" Type="http://schemas.openxmlformats.org/officeDocument/2006/relationships/slideLayout" Target="../slideLayouts/slideLayout67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86.xml"/><Relationship Id="rId3" Type="http://schemas.openxmlformats.org/officeDocument/2006/relationships/slideLayout" Target="../slideLayouts/slideLayout681.xml"/><Relationship Id="rId7" Type="http://schemas.openxmlformats.org/officeDocument/2006/relationships/slideLayout" Target="../slideLayouts/slideLayout685.xml"/><Relationship Id="rId12" Type="http://schemas.openxmlformats.org/officeDocument/2006/relationships/theme" Target="../theme/theme7.xml"/><Relationship Id="rId2" Type="http://schemas.openxmlformats.org/officeDocument/2006/relationships/slideLayout" Target="../slideLayouts/slideLayout680.xml"/><Relationship Id="rId1" Type="http://schemas.openxmlformats.org/officeDocument/2006/relationships/slideLayout" Target="../slideLayouts/slideLayout679.xml"/><Relationship Id="rId6" Type="http://schemas.openxmlformats.org/officeDocument/2006/relationships/slideLayout" Target="../slideLayouts/slideLayout684.xml"/><Relationship Id="rId11" Type="http://schemas.openxmlformats.org/officeDocument/2006/relationships/slideLayout" Target="../slideLayouts/slideLayout689.xml"/><Relationship Id="rId5" Type="http://schemas.openxmlformats.org/officeDocument/2006/relationships/slideLayout" Target="../slideLayouts/slideLayout683.xml"/><Relationship Id="rId10" Type="http://schemas.openxmlformats.org/officeDocument/2006/relationships/slideLayout" Target="../slideLayouts/slideLayout688.xml"/><Relationship Id="rId4" Type="http://schemas.openxmlformats.org/officeDocument/2006/relationships/slideLayout" Target="../slideLayouts/slideLayout682.xml"/><Relationship Id="rId9" Type="http://schemas.openxmlformats.org/officeDocument/2006/relationships/slideLayout" Target="../slideLayouts/slideLayout68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697.xml"/><Relationship Id="rId13" Type="http://schemas.openxmlformats.org/officeDocument/2006/relationships/slideLayout" Target="../slideLayouts/slideLayout702.xml"/><Relationship Id="rId3" Type="http://schemas.openxmlformats.org/officeDocument/2006/relationships/slideLayout" Target="../slideLayouts/slideLayout692.xml"/><Relationship Id="rId7" Type="http://schemas.openxmlformats.org/officeDocument/2006/relationships/slideLayout" Target="../slideLayouts/slideLayout696.xml"/><Relationship Id="rId12" Type="http://schemas.openxmlformats.org/officeDocument/2006/relationships/slideLayout" Target="../slideLayouts/slideLayout701.xml"/><Relationship Id="rId17" Type="http://schemas.openxmlformats.org/officeDocument/2006/relationships/theme" Target="../theme/theme8.xml"/><Relationship Id="rId2" Type="http://schemas.openxmlformats.org/officeDocument/2006/relationships/slideLayout" Target="../slideLayouts/slideLayout691.xml"/><Relationship Id="rId16" Type="http://schemas.openxmlformats.org/officeDocument/2006/relationships/slideLayout" Target="../slideLayouts/slideLayout705.xml"/><Relationship Id="rId1" Type="http://schemas.openxmlformats.org/officeDocument/2006/relationships/slideLayout" Target="../slideLayouts/slideLayout690.xml"/><Relationship Id="rId6" Type="http://schemas.openxmlformats.org/officeDocument/2006/relationships/slideLayout" Target="../slideLayouts/slideLayout695.xml"/><Relationship Id="rId11" Type="http://schemas.openxmlformats.org/officeDocument/2006/relationships/slideLayout" Target="../slideLayouts/slideLayout700.xml"/><Relationship Id="rId5" Type="http://schemas.openxmlformats.org/officeDocument/2006/relationships/slideLayout" Target="../slideLayouts/slideLayout694.xml"/><Relationship Id="rId15" Type="http://schemas.openxmlformats.org/officeDocument/2006/relationships/slideLayout" Target="../slideLayouts/slideLayout704.xml"/><Relationship Id="rId10" Type="http://schemas.openxmlformats.org/officeDocument/2006/relationships/slideLayout" Target="../slideLayouts/slideLayout699.xml"/><Relationship Id="rId4" Type="http://schemas.openxmlformats.org/officeDocument/2006/relationships/slideLayout" Target="../slideLayouts/slideLayout693.xml"/><Relationship Id="rId9" Type="http://schemas.openxmlformats.org/officeDocument/2006/relationships/slideLayout" Target="../slideLayouts/slideLayout698.xml"/><Relationship Id="rId14" Type="http://schemas.openxmlformats.org/officeDocument/2006/relationships/slideLayout" Target="../slideLayouts/slideLayout703.xml"/></Relationships>
</file>

<file path=ppt/slideMasters/_rels/slideMaster9.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slideLayout" Target="../slideLayouts/slideLayout708.xml"/><Relationship Id="rId7" Type="http://schemas.openxmlformats.org/officeDocument/2006/relationships/theme" Target="../theme/theme9.xml"/><Relationship Id="rId2" Type="http://schemas.openxmlformats.org/officeDocument/2006/relationships/slideLayout" Target="../slideLayouts/slideLayout707.xml"/><Relationship Id="rId1" Type="http://schemas.openxmlformats.org/officeDocument/2006/relationships/slideLayout" Target="../slideLayouts/slideLayout706.xml"/><Relationship Id="rId6" Type="http://schemas.openxmlformats.org/officeDocument/2006/relationships/slideLayout" Target="../slideLayouts/slideLayout711.xml"/><Relationship Id="rId5" Type="http://schemas.openxmlformats.org/officeDocument/2006/relationships/slideLayout" Target="../slideLayouts/slideLayout710.xml"/><Relationship Id="rId4" Type="http://schemas.openxmlformats.org/officeDocument/2006/relationships/slideLayout" Target="../slideLayouts/slideLayout709.xml"/><Relationship Id="rId9" Type="http://schemas.openxmlformats.org/officeDocument/2006/relationships/image" Target="../media/image3.pn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719.xml"/><Relationship Id="rId13" Type="http://schemas.openxmlformats.org/officeDocument/2006/relationships/slideLayout" Target="../slideLayouts/slideLayout724.xml"/><Relationship Id="rId3" Type="http://schemas.openxmlformats.org/officeDocument/2006/relationships/slideLayout" Target="../slideLayouts/slideLayout714.xml"/><Relationship Id="rId7" Type="http://schemas.openxmlformats.org/officeDocument/2006/relationships/slideLayout" Target="../slideLayouts/slideLayout718.xml"/><Relationship Id="rId12" Type="http://schemas.openxmlformats.org/officeDocument/2006/relationships/slideLayout" Target="../slideLayouts/slideLayout723.xml"/><Relationship Id="rId2" Type="http://schemas.openxmlformats.org/officeDocument/2006/relationships/slideLayout" Target="../slideLayouts/slideLayout713.xml"/><Relationship Id="rId16" Type="http://schemas.openxmlformats.org/officeDocument/2006/relationships/theme" Target="../theme/theme10.xml"/><Relationship Id="rId1" Type="http://schemas.openxmlformats.org/officeDocument/2006/relationships/slideLayout" Target="../slideLayouts/slideLayout712.xml"/><Relationship Id="rId6" Type="http://schemas.openxmlformats.org/officeDocument/2006/relationships/slideLayout" Target="../slideLayouts/slideLayout717.xml"/><Relationship Id="rId11" Type="http://schemas.openxmlformats.org/officeDocument/2006/relationships/slideLayout" Target="../slideLayouts/slideLayout722.xml"/><Relationship Id="rId5" Type="http://schemas.openxmlformats.org/officeDocument/2006/relationships/slideLayout" Target="../slideLayouts/slideLayout716.xml"/><Relationship Id="rId15" Type="http://schemas.openxmlformats.org/officeDocument/2006/relationships/slideLayout" Target="../slideLayouts/slideLayout726.xml"/><Relationship Id="rId10" Type="http://schemas.openxmlformats.org/officeDocument/2006/relationships/slideLayout" Target="../slideLayouts/slideLayout721.xml"/><Relationship Id="rId4" Type="http://schemas.openxmlformats.org/officeDocument/2006/relationships/slideLayout" Target="../slideLayouts/slideLayout715.xml"/><Relationship Id="rId9" Type="http://schemas.openxmlformats.org/officeDocument/2006/relationships/slideLayout" Target="../slideLayouts/slideLayout720.xml"/><Relationship Id="rId14" Type="http://schemas.openxmlformats.org/officeDocument/2006/relationships/slideLayout" Target="../slideLayouts/slideLayout725.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734.xml"/><Relationship Id="rId3" Type="http://schemas.openxmlformats.org/officeDocument/2006/relationships/slideLayout" Target="../slideLayouts/slideLayout729.xml"/><Relationship Id="rId7" Type="http://schemas.openxmlformats.org/officeDocument/2006/relationships/slideLayout" Target="../slideLayouts/slideLayout733.xml"/><Relationship Id="rId12" Type="http://schemas.openxmlformats.org/officeDocument/2006/relationships/theme" Target="../theme/theme11.xml"/><Relationship Id="rId2" Type="http://schemas.openxmlformats.org/officeDocument/2006/relationships/slideLayout" Target="../slideLayouts/slideLayout728.xml"/><Relationship Id="rId1" Type="http://schemas.openxmlformats.org/officeDocument/2006/relationships/slideLayout" Target="../slideLayouts/slideLayout727.xml"/><Relationship Id="rId6" Type="http://schemas.openxmlformats.org/officeDocument/2006/relationships/slideLayout" Target="../slideLayouts/slideLayout732.xml"/><Relationship Id="rId11" Type="http://schemas.openxmlformats.org/officeDocument/2006/relationships/slideLayout" Target="../slideLayouts/slideLayout737.xml"/><Relationship Id="rId5" Type="http://schemas.openxmlformats.org/officeDocument/2006/relationships/slideLayout" Target="../slideLayouts/slideLayout731.xml"/><Relationship Id="rId10" Type="http://schemas.openxmlformats.org/officeDocument/2006/relationships/slideLayout" Target="../slideLayouts/slideLayout736.xml"/><Relationship Id="rId4" Type="http://schemas.openxmlformats.org/officeDocument/2006/relationships/slideLayout" Target="../slideLayouts/slideLayout730.xml"/><Relationship Id="rId9" Type="http://schemas.openxmlformats.org/officeDocument/2006/relationships/slideLayout" Target="../slideLayouts/slideLayout735.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745.xml"/><Relationship Id="rId13" Type="http://schemas.openxmlformats.org/officeDocument/2006/relationships/slideLayout" Target="../slideLayouts/slideLayout750.xml"/><Relationship Id="rId3" Type="http://schemas.openxmlformats.org/officeDocument/2006/relationships/slideLayout" Target="../slideLayouts/slideLayout740.xml"/><Relationship Id="rId7" Type="http://schemas.openxmlformats.org/officeDocument/2006/relationships/slideLayout" Target="../slideLayouts/slideLayout744.xml"/><Relationship Id="rId12" Type="http://schemas.openxmlformats.org/officeDocument/2006/relationships/slideLayout" Target="../slideLayouts/slideLayout749.xml"/><Relationship Id="rId2" Type="http://schemas.openxmlformats.org/officeDocument/2006/relationships/slideLayout" Target="../slideLayouts/slideLayout739.xml"/><Relationship Id="rId1" Type="http://schemas.openxmlformats.org/officeDocument/2006/relationships/slideLayout" Target="../slideLayouts/slideLayout738.xml"/><Relationship Id="rId6" Type="http://schemas.openxmlformats.org/officeDocument/2006/relationships/slideLayout" Target="../slideLayouts/slideLayout743.xml"/><Relationship Id="rId11" Type="http://schemas.openxmlformats.org/officeDocument/2006/relationships/slideLayout" Target="../slideLayouts/slideLayout748.xml"/><Relationship Id="rId5" Type="http://schemas.openxmlformats.org/officeDocument/2006/relationships/slideLayout" Target="../slideLayouts/slideLayout742.xml"/><Relationship Id="rId15" Type="http://schemas.openxmlformats.org/officeDocument/2006/relationships/theme" Target="../theme/theme12.xml"/><Relationship Id="rId10" Type="http://schemas.openxmlformats.org/officeDocument/2006/relationships/slideLayout" Target="../slideLayouts/slideLayout747.xml"/><Relationship Id="rId4" Type="http://schemas.openxmlformats.org/officeDocument/2006/relationships/slideLayout" Target="../slideLayouts/slideLayout741.xml"/><Relationship Id="rId9" Type="http://schemas.openxmlformats.org/officeDocument/2006/relationships/slideLayout" Target="../slideLayouts/slideLayout746.xml"/><Relationship Id="rId14" Type="http://schemas.openxmlformats.org/officeDocument/2006/relationships/slideLayout" Target="../slideLayouts/slideLayout75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759.xml"/><Relationship Id="rId13" Type="http://schemas.openxmlformats.org/officeDocument/2006/relationships/slideLayout" Target="../slideLayouts/slideLayout764.xml"/><Relationship Id="rId3" Type="http://schemas.openxmlformats.org/officeDocument/2006/relationships/slideLayout" Target="../slideLayouts/slideLayout754.xml"/><Relationship Id="rId7" Type="http://schemas.openxmlformats.org/officeDocument/2006/relationships/slideLayout" Target="../slideLayouts/slideLayout758.xml"/><Relationship Id="rId12" Type="http://schemas.openxmlformats.org/officeDocument/2006/relationships/slideLayout" Target="../slideLayouts/slideLayout763.xml"/><Relationship Id="rId2" Type="http://schemas.openxmlformats.org/officeDocument/2006/relationships/slideLayout" Target="../slideLayouts/slideLayout753.xml"/><Relationship Id="rId16" Type="http://schemas.openxmlformats.org/officeDocument/2006/relationships/theme" Target="../theme/theme13.xml"/><Relationship Id="rId1" Type="http://schemas.openxmlformats.org/officeDocument/2006/relationships/slideLayout" Target="../slideLayouts/slideLayout752.xml"/><Relationship Id="rId6" Type="http://schemas.openxmlformats.org/officeDocument/2006/relationships/slideLayout" Target="../slideLayouts/slideLayout757.xml"/><Relationship Id="rId11" Type="http://schemas.openxmlformats.org/officeDocument/2006/relationships/slideLayout" Target="../slideLayouts/slideLayout762.xml"/><Relationship Id="rId5" Type="http://schemas.openxmlformats.org/officeDocument/2006/relationships/slideLayout" Target="../slideLayouts/slideLayout756.xml"/><Relationship Id="rId15" Type="http://schemas.openxmlformats.org/officeDocument/2006/relationships/slideLayout" Target="../slideLayouts/slideLayout766.xml"/><Relationship Id="rId10" Type="http://schemas.openxmlformats.org/officeDocument/2006/relationships/slideLayout" Target="../slideLayouts/slideLayout761.xml"/><Relationship Id="rId4" Type="http://schemas.openxmlformats.org/officeDocument/2006/relationships/slideLayout" Target="../slideLayouts/slideLayout755.xml"/><Relationship Id="rId9" Type="http://schemas.openxmlformats.org/officeDocument/2006/relationships/slideLayout" Target="../slideLayouts/slideLayout760.xml"/><Relationship Id="rId14" Type="http://schemas.openxmlformats.org/officeDocument/2006/relationships/slideLayout" Target="../slideLayouts/slideLayout765.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774.xml"/><Relationship Id="rId13" Type="http://schemas.openxmlformats.org/officeDocument/2006/relationships/slideLayout" Target="../slideLayouts/slideLayout779.xml"/><Relationship Id="rId3" Type="http://schemas.openxmlformats.org/officeDocument/2006/relationships/slideLayout" Target="../slideLayouts/slideLayout769.xml"/><Relationship Id="rId7" Type="http://schemas.openxmlformats.org/officeDocument/2006/relationships/slideLayout" Target="../slideLayouts/slideLayout773.xml"/><Relationship Id="rId12" Type="http://schemas.openxmlformats.org/officeDocument/2006/relationships/slideLayout" Target="../slideLayouts/slideLayout778.xml"/><Relationship Id="rId2" Type="http://schemas.openxmlformats.org/officeDocument/2006/relationships/slideLayout" Target="../slideLayouts/slideLayout768.xml"/><Relationship Id="rId1" Type="http://schemas.openxmlformats.org/officeDocument/2006/relationships/slideLayout" Target="../slideLayouts/slideLayout767.xml"/><Relationship Id="rId6" Type="http://schemas.openxmlformats.org/officeDocument/2006/relationships/slideLayout" Target="../slideLayouts/slideLayout772.xml"/><Relationship Id="rId11" Type="http://schemas.openxmlformats.org/officeDocument/2006/relationships/slideLayout" Target="../slideLayouts/slideLayout777.xml"/><Relationship Id="rId5" Type="http://schemas.openxmlformats.org/officeDocument/2006/relationships/slideLayout" Target="../slideLayouts/slideLayout771.xml"/><Relationship Id="rId15" Type="http://schemas.openxmlformats.org/officeDocument/2006/relationships/theme" Target="../theme/theme14.xml"/><Relationship Id="rId10" Type="http://schemas.openxmlformats.org/officeDocument/2006/relationships/slideLayout" Target="../slideLayouts/slideLayout776.xml"/><Relationship Id="rId4" Type="http://schemas.openxmlformats.org/officeDocument/2006/relationships/slideLayout" Target="../slideLayouts/slideLayout770.xml"/><Relationship Id="rId9" Type="http://schemas.openxmlformats.org/officeDocument/2006/relationships/slideLayout" Target="../slideLayouts/slideLayout775.xml"/><Relationship Id="rId14" Type="http://schemas.openxmlformats.org/officeDocument/2006/relationships/slideLayout" Target="../slideLayouts/slideLayout780.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788.xml"/><Relationship Id="rId13" Type="http://schemas.openxmlformats.org/officeDocument/2006/relationships/slideLayout" Target="../slideLayouts/slideLayout793.xml"/><Relationship Id="rId3" Type="http://schemas.openxmlformats.org/officeDocument/2006/relationships/slideLayout" Target="../slideLayouts/slideLayout783.xml"/><Relationship Id="rId7" Type="http://schemas.openxmlformats.org/officeDocument/2006/relationships/slideLayout" Target="../slideLayouts/slideLayout787.xml"/><Relationship Id="rId12" Type="http://schemas.openxmlformats.org/officeDocument/2006/relationships/slideLayout" Target="../slideLayouts/slideLayout792.xml"/><Relationship Id="rId17" Type="http://schemas.openxmlformats.org/officeDocument/2006/relationships/theme" Target="../theme/theme15.xml"/><Relationship Id="rId2" Type="http://schemas.openxmlformats.org/officeDocument/2006/relationships/slideLayout" Target="../slideLayouts/slideLayout782.xml"/><Relationship Id="rId16" Type="http://schemas.openxmlformats.org/officeDocument/2006/relationships/slideLayout" Target="../slideLayouts/slideLayout796.xml"/><Relationship Id="rId1" Type="http://schemas.openxmlformats.org/officeDocument/2006/relationships/slideLayout" Target="../slideLayouts/slideLayout781.xml"/><Relationship Id="rId6" Type="http://schemas.openxmlformats.org/officeDocument/2006/relationships/slideLayout" Target="../slideLayouts/slideLayout786.xml"/><Relationship Id="rId11" Type="http://schemas.openxmlformats.org/officeDocument/2006/relationships/slideLayout" Target="../slideLayouts/slideLayout791.xml"/><Relationship Id="rId5" Type="http://schemas.openxmlformats.org/officeDocument/2006/relationships/slideLayout" Target="../slideLayouts/slideLayout785.xml"/><Relationship Id="rId15" Type="http://schemas.openxmlformats.org/officeDocument/2006/relationships/slideLayout" Target="../slideLayouts/slideLayout795.xml"/><Relationship Id="rId10" Type="http://schemas.openxmlformats.org/officeDocument/2006/relationships/slideLayout" Target="../slideLayouts/slideLayout790.xml"/><Relationship Id="rId4" Type="http://schemas.openxmlformats.org/officeDocument/2006/relationships/slideLayout" Target="../slideLayouts/slideLayout784.xml"/><Relationship Id="rId9" Type="http://schemas.openxmlformats.org/officeDocument/2006/relationships/slideLayout" Target="../slideLayouts/slideLayout789.xml"/><Relationship Id="rId14" Type="http://schemas.openxmlformats.org/officeDocument/2006/relationships/slideLayout" Target="../slideLayouts/slideLayout79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804.xml"/><Relationship Id="rId13" Type="http://schemas.openxmlformats.org/officeDocument/2006/relationships/slideLayout" Target="../slideLayouts/slideLayout809.xml"/><Relationship Id="rId3" Type="http://schemas.openxmlformats.org/officeDocument/2006/relationships/slideLayout" Target="../slideLayouts/slideLayout799.xml"/><Relationship Id="rId7" Type="http://schemas.openxmlformats.org/officeDocument/2006/relationships/slideLayout" Target="../slideLayouts/slideLayout803.xml"/><Relationship Id="rId12" Type="http://schemas.openxmlformats.org/officeDocument/2006/relationships/slideLayout" Target="../slideLayouts/slideLayout808.xml"/><Relationship Id="rId2" Type="http://schemas.openxmlformats.org/officeDocument/2006/relationships/slideLayout" Target="../slideLayouts/slideLayout798.xml"/><Relationship Id="rId1" Type="http://schemas.openxmlformats.org/officeDocument/2006/relationships/slideLayout" Target="../slideLayouts/slideLayout797.xml"/><Relationship Id="rId6" Type="http://schemas.openxmlformats.org/officeDocument/2006/relationships/slideLayout" Target="../slideLayouts/slideLayout802.xml"/><Relationship Id="rId11" Type="http://schemas.openxmlformats.org/officeDocument/2006/relationships/slideLayout" Target="../slideLayouts/slideLayout807.xml"/><Relationship Id="rId5" Type="http://schemas.openxmlformats.org/officeDocument/2006/relationships/slideLayout" Target="../slideLayouts/slideLayout801.xml"/><Relationship Id="rId10" Type="http://schemas.openxmlformats.org/officeDocument/2006/relationships/slideLayout" Target="../slideLayouts/slideLayout806.xml"/><Relationship Id="rId4" Type="http://schemas.openxmlformats.org/officeDocument/2006/relationships/slideLayout" Target="../slideLayouts/slideLayout800.xml"/><Relationship Id="rId9" Type="http://schemas.openxmlformats.org/officeDocument/2006/relationships/slideLayout" Target="../slideLayouts/slideLayout805.xml"/><Relationship Id="rId14" Type="http://schemas.openxmlformats.org/officeDocument/2006/relationships/theme" Target="../theme/theme16.xml"/></Relationships>
</file>

<file path=ppt/slideMasters/_rels/slideMaster17.xml.rels><?xml version="1.0" encoding="UTF-8" standalone="yes"?>
<Relationships xmlns="http://schemas.openxmlformats.org/package/2006/relationships"><Relationship Id="rId8" Type="http://schemas.openxmlformats.org/officeDocument/2006/relationships/theme" Target="../theme/theme17.xml"/><Relationship Id="rId3" Type="http://schemas.openxmlformats.org/officeDocument/2006/relationships/slideLayout" Target="../slideLayouts/slideLayout812.xml"/><Relationship Id="rId7" Type="http://schemas.openxmlformats.org/officeDocument/2006/relationships/slideLayout" Target="../slideLayouts/slideLayout816.xml"/><Relationship Id="rId2" Type="http://schemas.openxmlformats.org/officeDocument/2006/relationships/slideLayout" Target="../slideLayouts/slideLayout811.xml"/><Relationship Id="rId1" Type="http://schemas.openxmlformats.org/officeDocument/2006/relationships/slideLayout" Target="../slideLayouts/slideLayout810.xml"/><Relationship Id="rId6" Type="http://schemas.openxmlformats.org/officeDocument/2006/relationships/slideLayout" Target="../slideLayouts/slideLayout815.xml"/><Relationship Id="rId5" Type="http://schemas.openxmlformats.org/officeDocument/2006/relationships/slideLayout" Target="../slideLayouts/slideLayout814.xml"/><Relationship Id="rId4" Type="http://schemas.openxmlformats.org/officeDocument/2006/relationships/slideLayout" Target="../slideLayouts/slideLayout813.xml"/></Relationships>
</file>

<file path=ppt/slideMasters/_rels/slideMaster18.xml.rels><?xml version="1.0" encoding="UTF-8" standalone="yes"?>
<Relationships xmlns="http://schemas.openxmlformats.org/package/2006/relationships"><Relationship Id="rId13" Type="http://schemas.openxmlformats.org/officeDocument/2006/relationships/slideLayout" Target="../slideLayouts/slideLayout829.xml"/><Relationship Id="rId18" Type="http://schemas.openxmlformats.org/officeDocument/2006/relationships/slideLayout" Target="../slideLayouts/slideLayout834.xml"/><Relationship Id="rId26" Type="http://schemas.openxmlformats.org/officeDocument/2006/relationships/slideLayout" Target="../slideLayouts/slideLayout842.xml"/><Relationship Id="rId39" Type="http://schemas.openxmlformats.org/officeDocument/2006/relationships/slideLayout" Target="../slideLayouts/slideLayout855.xml"/><Relationship Id="rId21" Type="http://schemas.openxmlformats.org/officeDocument/2006/relationships/slideLayout" Target="../slideLayouts/slideLayout837.xml"/><Relationship Id="rId34" Type="http://schemas.openxmlformats.org/officeDocument/2006/relationships/slideLayout" Target="../slideLayouts/slideLayout850.xml"/><Relationship Id="rId7" Type="http://schemas.openxmlformats.org/officeDocument/2006/relationships/slideLayout" Target="../slideLayouts/slideLayout823.xml"/><Relationship Id="rId12" Type="http://schemas.openxmlformats.org/officeDocument/2006/relationships/slideLayout" Target="../slideLayouts/slideLayout828.xml"/><Relationship Id="rId17" Type="http://schemas.openxmlformats.org/officeDocument/2006/relationships/slideLayout" Target="../slideLayouts/slideLayout833.xml"/><Relationship Id="rId25" Type="http://schemas.openxmlformats.org/officeDocument/2006/relationships/slideLayout" Target="../slideLayouts/slideLayout841.xml"/><Relationship Id="rId33" Type="http://schemas.openxmlformats.org/officeDocument/2006/relationships/slideLayout" Target="../slideLayouts/slideLayout849.xml"/><Relationship Id="rId38" Type="http://schemas.openxmlformats.org/officeDocument/2006/relationships/slideLayout" Target="../slideLayouts/slideLayout854.xml"/><Relationship Id="rId2" Type="http://schemas.openxmlformats.org/officeDocument/2006/relationships/slideLayout" Target="../slideLayouts/slideLayout818.xml"/><Relationship Id="rId16" Type="http://schemas.openxmlformats.org/officeDocument/2006/relationships/slideLayout" Target="../slideLayouts/slideLayout832.xml"/><Relationship Id="rId20" Type="http://schemas.openxmlformats.org/officeDocument/2006/relationships/slideLayout" Target="../slideLayouts/slideLayout836.xml"/><Relationship Id="rId29" Type="http://schemas.openxmlformats.org/officeDocument/2006/relationships/slideLayout" Target="../slideLayouts/slideLayout845.xml"/><Relationship Id="rId1" Type="http://schemas.openxmlformats.org/officeDocument/2006/relationships/slideLayout" Target="../slideLayouts/slideLayout817.xml"/><Relationship Id="rId6" Type="http://schemas.openxmlformats.org/officeDocument/2006/relationships/slideLayout" Target="../slideLayouts/slideLayout822.xml"/><Relationship Id="rId11" Type="http://schemas.openxmlformats.org/officeDocument/2006/relationships/slideLayout" Target="../slideLayouts/slideLayout827.xml"/><Relationship Id="rId24" Type="http://schemas.openxmlformats.org/officeDocument/2006/relationships/slideLayout" Target="../slideLayouts/slideLayout840.xml"/><Relationship Id="rId32" Type="http://schemas.openxmlformats.org/officeDocument/2006/relationships/slideLayout" Target="../slideLayouts/slideLayout848.xml"/><Relationship Id="rId37" Type="http://schemas.openxmlformats.org/officeDocument/2006/relationships/slideLayout" Target="../slideLayouts/slideLayout853.xml"/><Relationship Id="rId40" Type="http://schemas.openxmlformats.org/officeDocument/2006/relationships/theme" Target="../theme/theme18.xml"/><Relationship Id="rId5" Type="http://schemas.openxmlformats.org/officeDocument/2006/relationships/slideLayout" Target="../slideLayouts/slideLayout821.xml"/><Relationship Id="rId15" Type="http://schemas.openxmlformats.org/officeDocument/2006/relationships/slideLayout" Target="../slideLayouts/slideLayout831.xml"/><Relationship Id="rId23" Type="http://schemas.openxmlformats.org/officeDocument/2006/relationships/slideLayout" Target="../slideLayouts/slideLayout839.xml"/><Relationship Id="rId28" Type="http://schemas.openxmlformats.org/officeDocument/2006/relationships/slideLayout" Target="../slideLayouts/slideLayout844.xml"/><Relationship Id="rId36" Type="http://schemas.openxmlformats.org/officeDocument/2006/relationships/slideLayout" Target="../slideLayouts/slideLayout852.xml"/><Relationship Id="rId10" Type="http://schemas.openxmlformats.org/officeDocument/2006/relationships/slideLayout" Target="../slideLayouts/slideLayout826.xml"/><Relationship Id="rId19" Type="http://schemas.openxmlformats.org/officeDocument/2006/relationships/slideLayout" Target="../slideLayouts/slideLayout835.xml"/><Relationship Id="rId31" Type="http://schemas.openxmlformats.org/officeDocument/2006/relationships/slideLayout" Target="../slideLayouts/slideLayout847.xml"/><Relationship Id="rId4" Type="http://schemas.openxmlformats.org/officeDocument/2006/relationships/slideLayout" Target="../slideLayouts/slideLayout820.xml"/><Relationship Id="rId9" Type="http://schemas.openxmlformats.org/officeDocument/2006/relationships/slideLayout" Target="../slideLayouts/slideLayout825.xml"/><Relationship Id="rId14" Type="http://schemas.openxmlformats.org/officeDocument/2006/relationships/slideLayout" Target="../slideLayouts/slideLayout830.xml"/><Relationship Id="rId22" Type="http://schemas.openxmlformats.org/officeDocument/2006/relationships/slideLayout" Target="../slideLayouts/slideLayout838.xml"/><Relationship Id="rId27" Type="http://schemas.openxmlformats.org/officeDocument/2006/relationships/slideLayout" Target="../slideLayouts/slideLayout843.xml"/><Relationship Id="rId30" Type="http://schemas.openxmlformats.org/officeDocument/2006/relationships/slideLayout" Target="../slideLayouts/slideLayout846.xml"/><Relationship Id="rId35" Type="http://schemas.openxmlformats.org/officeDocument/2006/relationships/slideLayout" Target="../slideLayouts/slideLayout851.xml"/><Relationship Id="rId8" Type="http://schemas.openxmlformats.org/officeDocument/2006/relationships/slideLayout" Target="../slideLayouts/slideLayout824.xml"/><Relationship Id="rId3" Type="http://schemas.openxmlformats.org/officeDocument/2006/relationships/slideLayout" Target="../slideLayouts/slideLayout819.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863.xml"/><Relationship Id="rId13" Type="http://schemas.openxmlformats.org/officeDocument/2006/relationships/slideLayout" Target="../slideLayouts/slideLayout868.xml"/><Relationship Id="rId18" Type="http://schemas.openxmlformats.org/officeDocument/2006/relationships/slideLayout" Target="../slideLayouts/slideLayout873.xml"/><Relationship Id="rId3" Type="http://schemas.openxmlformats.org/officeDocument/2006/relationships/slideLayout" Target="../slideLayouts/slideLayout858.xml"/><Relationship Id="rId7" Type="http://schemas.openxmlformats.org/officeDocument/2006/relationships/slideLayout" Target="../slideLayouts/slideLayout862.xml"/><Relationship Id="rId12" Type="http://schemas.openxmlformats.org/officeDocument/2006/relationships/slideLayout" Target="../slideLayouts/slideLayout867.xml"/><Relationship Id="rId17" Type="http://schemas.openxmlformats.org/officeDocument/2006/relationships/slideLayout" Target="../slideLayouts/slideLayout872.xml"/><Relationship Id="rId2" Type="http://schemas.openxmlformats.org/officeDocument/2006/relationships/slideLayout" Target="../slideLayouts/slideLayout857.xml"/><Relationship Id="rId16" Type="http://schemas.openxmlformats.org/officeDocument/2006/relationships/slideLayout" Target="../slideLayouts/slideLayout871.xml"/><Relationship Id="rId20" Type="http://schemas.openxmlformats.org/officeDocument/2006/relationships/theme" Target="../theme/theme19.xml"/><Relationship Id="rId1" Type="http://schemas.openxmlformats.org/officeDocument/2006/relationships/slideLayout" Target="../slideLayouts/slideLayout856.xml"/><Relationship Id="rId6" Type="http://schemas.openxmlformats.org/officeDocument/2006/relationships/slideLayout" Target="../slideLayouts/slideLayout861.xml"/><Relationship Id="rId11" Type="http://schemas.openxmlformats.org/officeDocument/2006/relationships/slideLayout" Target="../slideLayouts/slideLayout866.xml"/><Relationship Id="rId5" Type="http://schemas.openxmlformats.org/officeDocument/2006/relationships/slideLayout" Target="../slideLayouts/slideLayout860.xml"/><Relationship Id="rId15" Type="http://schemas.openxmlformats.org/officeDocument/2006/relationships/slideLayout" Target="../slideLayouts/slideLayout870.xml"/><Relationship Id="rId10" Type="http://schemas.openxmlformats.org/officeDocument/2006/relationships/slideLayout" Target="../slideLayouts/slideLayout865.xml"/><Relationship Id="rId19" Type="http://schemas.openxmlformats.org/officeDocument/2006/relationships/slideLayout" Target="../slideLayouts/slideLayout874.xml"/><Relationship Id="rId4" Type="http://schemas.openxmlformats.org/officeDocument/2006/relationships/slideLayout" Target="../slideLayouts/slideLayout859.xml"/><Relationship Id="rId9" Type="http://schemas.openxmlformats.org/officeDocument/2006/relationships/slideLayout" Target="../slideLayouts/slideLayout864.xml"/><Relationship Id="rId14" Type="http://schemas.openxmlformats.org/officeDocument/2006/relationships/slideLayout" Target="../slideLayouts/slideLayout869.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882.xml"/><Relationship Id="rId13" Type="http://schemas.openxmlformats.org/officeDocument/2006/relationships/slideLayout" Target="../slideLayouts/slideLayout887.xml"/><Relationship Id="rId3" Type="http://schemas.openxmlformats.org/officeDocument/2006/relationships/slideLayout" Target="../slideLayouts/slideLayout877.xml"/><Relationship Id="rId7" Type="http://schemas.openxmlformats.org/officeDocument/2006/relationships/slideLayout" Target="../slideLayouts/slideLayout881.xml"/><Relationship Id="rId12" Type="http://schemas.openxmlformats.org/officeDocument/2006/relationships/slideLayout" Target="../slideLayouts/slideLayout886.xml"/><Relationship Id="rId17" Type="http://schemas.openxmlformats.org/officeDocument/2006/relationships/theme" Target="../theme/theme20.xml"/><Relationship Id="rId2" Type="http://schemas.openxmlformats.org/officeDocument/2006/relationships/slideLayout" Target="../slideLayouts/slideLayout876.xml"/><Relationship Id="rId16" Type="http://schemas.openxmlformats.org/officeDocument/2006/relationships/slideLayout" Target="../slideLayouts/slideLayout890.xml"/><Relationship Id="rId1" Type="http://schemas.openxmlformats.org/officeDocument/2006/relationships/slideLayout" Target="../slideLayouts/slideLayout875.xml"/><Relationship Id="rId6" Type="http://schemas.openxmlformats.org/officeDocument/2006/relationships/slideLayout" Target="../slideLayouts/slideLayout880.xml"/><Relationship Id="rId11" Type="http://schemas.openxmlformats.org/officeDocument/2006/relationships/slideLayout" Target="../slideLayouts/slideLayout885.xml"/><Relationship Id="rId5" Type="http://schemas.openxmlformats.org/officeDocument/2006/relationships/slideLayout" Target="../slideLayouts/slideLayout879.xml"/><Relationship Id="rId15" Type="http://schemas.openxmlformats.org/officeDocument/2006/relationships/slideLayout" Target="../slideLayouts/slideLayout889.xml"/><Relationship Id="rId10" Type="http://schemas.openxmlformats.org/officeDocument/2006/relationships/slideLayout" Target="../slideLayouts/slideLayout884.xml"/><Relationship Id="rId4" Type="http://schemas.openxmlformats.org/officeDocument/2006/relationships/slideLayout" Target="../slideLayouts/slideLayout878.xml"/><Relationship Id="rId9" Type="http://schemas.openxmlformats.org/officeDocument/2006/relationships/slideLayout" Target="../slideLayouts/slideLayout883.xml"/><Relationship Id="rId14" Type="http://schemas.openxmlformats.org/officeDocument/2006/relationships/slideLayout" Target="../slideLayouts/slideLayout88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F68BCFB-F63E-4927-A5D7-64161AC82F4D}" type="datetimeFigureOut">
              <a:rPr lang="en-US" smtClean="0"/>
              <a:t>9/30/2026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9527946-A10C-4B1D-8381-EC79B4CA6C6A}" type="slidenum">
              <a:rPr lang="en-US" smtClean="0"/>
              <a:t>‹#›</a:t>
            </a:fld>
            <a:endParaRPr lang="en-US"/>
          </a:p>
        </p:txBody>
      </p:sp>
    </p:spTree>
    <p:extLst>
      <p:ext uri="{BB962C8B-B14F-4D97-AF65-F5344CB8AC3E}">
        <p14:creationId xmlns:p14="http://schemas.microsoft.com/office/powerpoint/2010/main" val="356337886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94977"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8" cstate="print"/>
          <a:stretch>
            <a:fillRect/>
          </a:stretch>
        </p:blipFill>
        <p:spPr>
          <a:xfrm>
            <a:off x="9264396" y="228600"/>
            <a:ext cx="2025383" cy="911351"/>
          </a:xfrm>
          <a:prstGeom prst="rect">
            <a:avLst/>
          </a:prstGeom>
        </p:spPr>
      </p:pic>
      <p:pic>
        <p:nvPicPr>
          <p:cNvPr id="17" name="bg object 17"/>
          <p:cNvPicPr/>
          <p:nvPr/>
        </p:nvPicPr>
        <p:blipFill>
          <a:blip r:embed="rId9" cstate="email">
            <a:extLst>
              <a:ext uri="{28A0092B-C50C-407E-A947-70E740481C1C}">
                <a14:useLocalDpi xmlns:a14="http://schemas.microsoft.com/office/drawing/2010/main"/>
              </a:ext>
            </a:extLst>
          </a:blip>
          <a:stretch>
            <a:fillRect/>
          </a:stretch>
        </p:blipFill>
        <p:spPr>
          <a:xfrm>
            <a:off x="7191756" y="0"/>
            <a:ext cx="5000243" cy="1426459"/>
          </a:xfrm>
          <a:prstGeom prst="rect">
            <a:avLst/>
          </a:prstGeom>
        </p:spPr>
      </p:pic>
      <p:sp>
        <p:nvSpPr>
          <p:cNvPr id="18" name="bg object 18"/>
          <p:cNvSpPr/>
          <p:nvPr/>
        </p:nvSpPr>
        <p:spPr>
          <a:xfrm>
            <a:off x="7335012" y="0"/>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a:p>
        </p:txBody>
      </p:sp>
      <p:sp>
        <p:nvSpPr>
          <p:cNvPr id="2" name="Holder 2"/>
          <p:cNvSpPr>
            <a:spLocks noGrp="1"/>
          </p:cNvSpPr>
          <p:nvPr>
            <p:ph type="title"/>
          </p:nvPr>
        </p:nvSpPr>
        <p:spPr>
          <a:xfrm>
            <a:off x="529116" y="180190"/>
            <a:ext cx="6682740" cy="574040"/>
          </a:xfrm>
          <a:prstGeom prst="rect">
            <a:avLst/>
          </a:prstGeom>
        </p:spPr>
        <p:txBody>
          <a:bodyPr wrap="square" lIns="0" tIns="0" rIns="0" bIns="0">
            <a:spAutoFit/>
          </a:bodyPr>
          <a:lstStyle>
            <a:lvl1pPr>
              <a:defRPr sz="3600" b="0" i="0">
                <a:solidFill>
                  <a:schemeClr val="tx1"/>
                </a:solidFill>
                <a:latin typeface="Arial"/>
                <a:cs typeface="Arial"/>
              </a:defRPr>
            </a:lvl1pPr>
          </a:lstStyle>
          <a:p>
            <a:endParaRPr/>
          </a:p>
        </p:txBody>
      </p:sp>
      <p:sp>
        <p:nvSpPr>
          <p:cNvPr id="3" name="Holder 3"/>
          <p:cNvSpPr>
            <a:spLocks noGrp="1"/>
          </p:cNvSpPr>
          <p:nvPr>
            <p:ph type="body" idx="1"/>
          </p:nvPr>
        </p:nvSpPr>
        <p:spPr>
          <a:xfrm>
            <a:off x="603250" y="1993900"/>
            <a:ext cx="10731500" cy="2943225"/>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a:xfrm>
            <a:off x="4145280" y="6377940"/>
            <a:ext cx="3901440" cy="342900"/>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609600" y="6377940"/>
            <a:ext cx="2804160" cy="34290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a:xfrm>
            <a:off x="11280647" y="6444636"/>
            <a:ext cx="247015" cy="196215"/>
          </a:xfrm>
          <a:prstGeom prst="rect">
            <a:avLst/>
          </a:prstGeom>
        </p:spPr>
        <p:txBody>
          <a:bodyPr wrap="square" lIns="0" tIns="0" rIns="0" bIns="0">
            <a:spAutoFit/>
          </a:bodyPr>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3616341395"/>
      </p:ext>
    </p:extLst>
  </p:cSld>
  <p:clrMap bg1="lt1" tx1="dk1" bg2="lt2" tx2="dk2" accent1="accent1" accent2="accent2" accent3="accent3" accent4="accent4" accent5="accent5" accent6="accent6" hlink="hlink" folHlink="folHlink"/>
  <p:sldLayoutIdLst>
    <p:sldLayoutId id="2147486107" r:id="rId1"/>
    <p:sldLayoutId id="2147486108" r:id="rId2"/>
    <p:sldLayoutId id="2147486109" r:id="rId3"/>
    <p:sldLayoutId id="2147486110" r:id="rId4"/>
    <p:sldLayoutId id="2147486111" r:id="rId5"/>
    <p:sldLayoutId id="2147486112" r:id="rId6"/>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4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chemeClr val="accent1"/>
              </a:buClr>
              <a:buSzPts val="3600"/>
              <a:buFont typeface="Calibri"/>
              <a:buNone/>
              <a:defRPr sz="3600" b="1" i="0" u="none" strike="noStrike" cap="none">
                <a:solidFill>
                  <a:schemeClr val="accent1"/>
                </a:solidFill>
                <a:latin typeface="Calibri"/>
                <a:ea typeface="Calibri"/>
                <a:cs typeface="Calibri"/>
                <a:sym typeface="Calibri"/>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4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marR="0" lvl="0" indent="-381000" algn="l" rtl="0">
              <a:lnSpc>
                <a:spcPct val="100000"/>
              </a:lnSpc>
              <a:spcBef>
                <a:spcPts val="1000"/>
              </a:spcBef>
              <a:spcAft>
                <a:spcPts val="0"/>
              </a:spcAft>
              <a:buClr>
                <a:schemeClr val="accent2"/>
              </a:buClr>
              <a:buSzPts val="2400"/>
              <a:buFont typeface="Arial"/>
              <a:buChar char="•"/>
              <a:defRPr sz="2400" b="0" i="0" u="none" strike="noStrike" cap="none">
                <a:solidFill>
                  <a:schemeClr val="dk1"/>
                </a:solidFill>
                <a:latin typeface="Calibri"/>
                <a:ea typeface="Calibri"/>
                <a:cs typeface="Calibri"/>
                <a:sym typeface="Calibri"/>
              </a:defRPr>
            </a:lvl1pPr>
            <a:lvl2pPr marL="914400" marR="0" lvl="1" indent="-355600" algn="l" rtl="0">
              <a:lnSpc>
                <a:spcPct val="100000"/>
              </a:lnSpc>
              <a:spcBef>
                <a:spcPts val="1000"/>
              </a:spcBef>
              <a:spcAft>
                <a:spcPts val="0"/>
              </a:spcAft>
              <a:buClr>
                <a:schemeClr val="accent1"/>
              </a:buClr>
              <a:buSzPts val="2000"/>
              <a:buFont typeface="Arial"/>
              <a:buChar char="•"/>
              <a:defRPr sz="2000" b="0" i="0" u="none" strike="noStrike" cap="none">
                <a:solidFill>
                  <a:schemeClr val="dk1"/>
                </a:solidFill>
                <a:latin typeface="Calibri"/>
                <a:ea typeface="Calibri"/>
                <a:cs typeface="Calibri"/>
                <a:sym typeface="Calibri"/>
              </a:defRPr>
            </a:lvl2pPr>
            <a:lvl3pPr marL="1371600" marR="0" lvl="2" indent="-342900" algn="l" rtl="0">
              <a:lnSpc>
                <a:spcPct val="100000"/>
              </a:lnSpc>
              <a:spcBef>
                <a:spcPts val="1000"/>
              </a:spcBef>
              <a:spcAft>
                <a:spcPts val="0"/>
              </a:spcAft>
              <a:buClr>
                <a:schemeClr val="accent2"/>
              </a:buClr>
              <a:buSzPts val="1800"/>
              <a:buFont typeface="Arial"/>
              <a:buChar char="•"/>
              <a:defRPr sz="1800" b="0" i="0" u="none" strike="noStrike" cap="none">
                <a:solidFill>
                  <a:schemeClr val="dk1"/>
                </a:solidFill>
                <a:latin typeface="Calibri"/>
                <a:ea typeface="Calibri"/>
                <a:cs typeface="Calibri"/>
                <a:sym typeface="Calibri"/>
              </a:defRPr>
            </a:lvl3pPr>
            <a:lvl4pPr marL="1828800" marR="0" lvl="3"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4pPr>
            <a:lvl5pPr marL="2286000" marR="0" lvl="4"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10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2" name="Google Shape;12;p4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919497"/>
                </a:solidFill>
                <a:latin typeface="Calibri"/>
                <a:ea typeface="Calibri"/>
                <a:cs typeface="Calibri"/>
                <a:sym typeface="Calibri"/>
              </a:defRPr>
            </a:lvl1pPr>
            <a:lvl2pPr marL="0" marR="0" lvl="1" indent="0" algn="r" rtl="0">
              <a:spcBef>
                <a:spcPts val="0"/>
              </a:spcBef>
              <a:buNone/>
              <a:defRPr sz="1200" b="0" i="0" u="none" strike="noStrike" cap="none">
                <a:solidFill>
                  <a:srgbClr val="919497"/>
                </a:solidFill>
                <a:latin typeface="Calibri"/>
                <a:ea typeface="Calibri"/>
                <a:cs typeface="Calibri"/>
                <a:sym typeface="Calibri"/>
              </a:defRPr>
            </a:lvl2pPr>
            <a:lvl3pPr marL="0" marR="0" lvl="2" indent="0" algn="r" rtl="0">
              <a:spcBef>
                <a:spcPts val="0"/>
              </a:spcBef>
              <a:buNone/>
              <a:defRPr sz="1200" b="0" i="0" u="none" strike="noStrike" cap="none">
                <a:solidFill>
                  <a:srgbClr val="919497"/>
                </a:solidFill>
                <a:latin typeface="Calibri"/>
                <a:ea typeface="Calibri"/>
                <a:cs typeface="Calibri"/>
                <a:sym typeface="Calibri"/>
              </a:defRPr>
            </a:lvl3pPr>
            <a:lvl4pPr marL="0" marR="0" lvl="3" indent="0" algn="r" rtl="0">
              <a:spcBef>
                <a:spcPts val="0"/>
              </a:spcBef>
              <a:buNone/>
              <a:defRPr sz="1200" b="0" i="0" u="none" strike="noStrike" cap="none">
                <a:solidFill>
                  <a:srgbClr val="919497"/>
                </a:solidFill>
                <a:latin typeface="Calibri"/>
                <a:ea typeface="Calibri"/>
                <a:cs typeface="Calibri"/>
                <a:sym typeface="Calibri"/>
              </a:defRPr>
            </a:lvl4pPr>
            <a:lvl5pPr marL="0" marR="0" lvl="4" indent="0" algn="r" rtl="0">
              <a:spcBef>
                <a:spcPts val="0"/>
              </a:spcBef>
              <a:buNone/>
              <a:defRPr sz="1200" b="0" i="0" u="none" strike="noStrike" cap="none">
                <a:solidFill>
                  <a:srgbClr val="919497"/>
                </a:solidFill>
                <a:latin typeface="Calibri"/>
                <a:ea typeface="Calibri"/>
                <a:cs typeface="Calibri"/>
                <a:sym typeface="Calibri"/>
              </a:defRPr>
            </a:lvl5pPr>
            <a:lvl6pPr marL="0" marR="0" lvl="5" indent="0" algn="r" rtl="0">
              <a:spcBef>
                <a:spcPts val="0"/>
              </a:spcBef>
              <a:buNone/>
              <a:defRPr sz="1200" b="0" i="0" u="none" strike="noStrike" cap="none">
                <a:solidFill>
                  <a:srgbClr val="919497"/>
                </a:solidFill>
                <a:latin typeface="Calibri"/>
                <a:ea typeface="Calibri"/>
                <a:cs typeface="Calibri"/>
                <a:sym typeface="Calibri"/>
              </a:defRPr>
            </a:lvl6pPr>
            <a:lvl7pPr marL="0" marR="0" lvl="6" indent="0" algn="r" rtl="0">
              <a:spcBef>
                <a:spcPts val="0"/>
              </a:spcBef>
              <a:buNone/>
              <a:defRPr sz="1200" b="0" i="0" u="none" strike="noStrike" cap="none">
                <a:solidFill>
                  <a:srgbClr val="919497"/>
                </a:solidFill>
                <a:latin typeface="Calibri"/>
                <a:ea typeface="Calibri"/>
                <a:cs typeface="Calibri"/>
                <a:sym typeface="Calibri"/>
              </a:defRPr>
            </a:lvl7pPr>
            <a:lvl8pPr marL="0" marR="0" lvl="7" indent="0" algn="r" rtl="0">
              <a:spcBef>
                <a:spcPts val="0"/>
              </a:spcBef>
              <a:buNone/>
              <a:defRPr sz="1200" b="0" i="0" u="none" strike="noStrike" cap="none">
                <a:solidFill>
                  <a:srgbClr val="919497"/>
                </a:solidFill>
                <a:latin typeface="Calibri"/>
                <a:ea typeface="Calibri"/>
                <a:cs typeface="Calibri"/>
                <a:sym typeface="Calibri"/>
              </a:defRPr>
            </a:lvl8pPr>
            <a:lvl9pPr marL="0" marR="0" lvl="8" indent="0" algn="r" rtl="0">
              <a:spcBef>
                <a:spcPts val="0"/>
              </a:spcBef>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3" name="Google Shape;13;p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919497"/>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2358867131"/>
      </p:ext>
    </p:extLst>
  </p:cSld>
  <p:clrMap bg1="lt1" tx1="dk1" bg2="dk2" tx2="lt2" accent1="accent1" accent2="accent2" accent3="accent3" accent4="accent4" accent5="accent5" accent6="accent6" hlink="hlink" folHlink="folHlink"/>
  <p:sldLayoutIdLst>
    <p:sldLayoutId id="2147486114" r:id="rId1"/>
    <p:sldLayoutId id="2147486115" r:id="rId2"/>
    <p:sldLayoutId id="2147486116" r:id="rId3"/>
    <p:sldLayoutId id="2147483677" r:id="rId4"/>
    <p:sldLayoutId id="2147483678" r:id="rId5"/>
    <p:sldLayoutId id="2147483679" r:id="rId6"/>
    <p:sldLayoutId id="2147483681" r:id="rId7"/>
    <p:sldLayoutId id="2147483682" r:id="rId8"/>
    <p:sldLayoutId id="2147483683" r:id="rId9"/>
    <p:sldLayoutId id="2147483684" r:id="rId10"/>
    <p:sldLayoutId id="2147483685" r:id="rId11"/>
    <p:sldLayoutId id="2147483686" r:id="rId12"/>
    <p:sldLayoutId id="2147483687" r:id="rId13"/>
    <p:sldLayoutId id="2147483689" r:id="rId14"/>
    <p:sldLayoutId id="2147483715" r:id="rId15"/>
    <p:sldLayoutId id="2147486197" r:id="rId16"/>
    <p:sldLayoutId id="2147494961"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F3C8E6B-4EF4-AB45-BB5A-B61F60A67808}"/>
              </a:ext>
            </a:extLst>
          </p:cNvPr>
          <p:cNvSpPr>
            <a:spLocks noGrp="1"/>
          </p:cNvSpPr>
          <p:nvPr>
            <p:ph type="title"/>
          </p:nvPr>
        </p:nvSpPr>
        <p:spPr>
          <a:xfrm>
            <a:off x="609600" y="365126"/>
            <a:ext cx="10972800" cy="1325563"/>
          </a:xfrm>
          <a:prstGeom prst="rect">
            <a:avLst/>
          </a:prstGeom>
        </p:spPr>
        <p:txBody>
          <a:bodyPr vert="horz" lIns="91440" tIns="45720" rIns="91440" bIns="45720" rtlCol="0" anchor="ctr">
            <a:noAutofit/>
          </a:bodyPr>
          <a:lstStyle/>
          <a:p>
            <a:r>
              <a:rPr lang="en-US"/>
              <a:t>Click to edit Master title style</a:t>
            </a:r>
          </a:p>
        </p:txBody>
      </p:sp>
      <p:sp>
        <p:nvSpPr>
          <p:cNvPr id="3" name="Text Placeholder 2">
            <a:extLst>
              <a:ext uri="{FF2B5EF4-FFF2-40B4-BE49-F238E27FC236}">
                <a16:creationId xmlns:a16="http://schemas.microsoft.com/office/drawing/2014/main" id="{2233A315-3653-1248-BF74-8D225E1A012F}"/>
              </a:ext>
            </a:extLst>
          </p:cNvPr>
          <p:cNvSpPr>
            <a:spLocks noGrp="1"/>
          </p:cNvSpPr>
          <p:nvPr>
            <p:ph type="body" idx="1"/>
          </p:nvPr>
        </p:nvSpPr>
        <p:spPr>
          <a:xfrm>
            <a:off x="609600" y="1825626"/>
            <a:ext cx="10972800" cy="4351338"/>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89277CC0-3406-FE41-A537-FC7F5005FE7D}"/>
              </a:ext>
            </a:extLst>
          </p:cNvPr>
          <p:cNvSpPr>
            <a:spLocks noGrp="1"/>
          </p:cNvSpPr>
          <p:nvPr>
            <p:ph type="sldNum" sz="quarter" idx="4"/>
          </p:nvPr>
        </p:nvSpPr>
        <p:spPr>
          <a:xfrm>
            <a:off x="88392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9264081-CCE9-434F-BC99-2EAB68E1AC8B}" type="slidenum">
              <a:rPr lang="en-US" smtClean="0"/>
              <a:t>‹#›</a:t>
            </a:fld>
            <a:endParaRPr lang="en-US"/>
          </a:p>
        </p:txBody>
      </p:sp>
      <p:sp>
        <p:nvSpPr>
          <p:cNvPr id="9" name="Footer Placeholder 8">
            <a:extLst>
              <a:ext uri="{FF2B5EF4-FFF2-40B4-BE49-F238E27FC236}">
                <a16:creationId xmlns:a16="http://schemas.microsoft.com/office/drawing/2014/main" id="{F6F45CB4-03EB-854B-871B-8D89D60BBF01}"/>
              </a:ext>
            </a:extLst>
          </p:cNvPr>
          <p:cNvSpPr>
            <a:spLocks noGrp="1"/>
          </p:cNvSpPr>
          <p:nvPr>
            <p:ph type="ftr" sz="quarter" idx="3"/>
          </p:nvPr>
        </p:nvSpPr>
        <p:spPr>
          <a:xfrm>
            <a:off x="609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lgn="l"/>
            <a:r>
              <a:rPr lang="en-US"/>
              <a:t>Illinois Perinatal Quality Collaborative</a:t>
            </a:r>
          </a:p>
        </p:txBody>
      </p:sp>
    </p:spTree>
    <p:extLst>
      <p:ext uri="{BB962C8B-B14F-4D97-AF65-F5344CB8AC3E}">
        <p14:creationId xmlns:p14="http://schemas.microsoft.com/office/powerpoint/2010/main" val="1648201614"/>
      </p:ext>
    </p:extLst>
  </p:cSld>
  <p:clrMap bg1="lt1" tx1="dk1" bg2="lt2" tx2="dk2" accent1="accent1" accent2="accent2" accent3="accent3" accent4="accent4" accent5="accent5" accent6="accent6" hlink="hlink" folHlink="folHlink"/>
  <p:sldLayoutIdLst>
    <p:sldLayoutId id="2147483948" r:id="rId1"/>
    <p:sldLayoutId id="2147483949" r:id="rId2"/>
    <p:sldLayoutId id="2147483950" r:id="rId3"/>
    <p:sldLayoutId id="2147483951" r:id="rId4"/>
    <p:sldLayoutId id="2147483952" r:id="rId5"/>
    <p:sldLayoutId id="2147483953" r:id="rId6"/>
    <p:sldLayoutId id="2147483954" r:id="rId7"/>
    <p:sldLayoutId id="2147483955" r:id="rId8"/>
    <p:sldLayoutId id="2147483956" r:id="rId9"/>
    <p:sldLayoutId id="2147483957" r:id="rId10"/>
    <p:sldLayoutId id="2147483958" r:id="rId11"/>
    <p:sldLayoutId id="2147483959" r:id="rId12"/>
    <p:sldLayoutId id="2147483960" r:id="rId13"/>
    <p:sldLayoutId id="2147483961" r:id="rId14"/>
    <p:sldLayoutId id="2147483962" r:id="rId15"/>
    <p:sldLayoutId id="2147484055" r:id="rId16"/>
    <p:sldLayoutId id="2147484634" r:id="rId17"/>
    <p:sldLayoutId id="2147485618" r:id="rId18"/>
    <p:sldLayoutId id="2147485629" r:id="rId19"/>
    <p:sldLayoutId id="2147485630" r:id="rId20"/>
    <p:sldLayoutId id="2147485631" r:id="rId21"/>
    <p:sldLayoutId id="2147485632" r:id="rId22"/>
    <p:sldLayoutId id="2147485633" r:id="rId23"/>
    <p:sldLayoutId id="2147485634" r:id="rId24"/>
    <p:sldLayoutId id="2147485635" r:id="rId25"/>
    <p:sldLayoutId id="2147485636" r:id="rId26"/>
    <p:sldLayoutId id="2147485637" r:id="rId27"/>
    <p:sldLayoutId id="2147485638" r:id="rId28"/>
    <p:sldLayoutId id="2147485639" r:id="rId29"/>
    <p:sldLayoutId id="2147485640" r:id="rId30"/>
    <p:sldLayoutId id="2147485641" r:id="rId31"/>
    <p:sldLayoutId id="2147485642" r:id="rId32"/>
    <p:sldLayoutId id="2147485643" r:id="rId33"/>
    <p:sldLayoutId id="2147485644" r:id="rId34"/>
    <p:sldLayoutId id="2147485645" r:id="rId35"/>
    <p:sldLayoutId id="2147485646" r:id="rId36"/>
    <p:sldLayoutId id="2147485647" r:id="rId37"/>
    <p:sldLayoutId id="2147485648" r:id="rId38"/>
    <p:sldLayoutId id="2147485649" r:id="rId39"/>
    <p:sldLayoutId id="2147485650" r:id="rId40"/>
    <p:sldLayoutId id="2147485651" r:id="rId41"/>
    <p:sldLayoutId id="2147485652" r:id="rId42"/>
    <p:sldLayoutId id="2147485653" r:id="rId43"/>
    <p:sldLayoutId id="2147485654" r:id="rId44"/>
    <p:sldLayoutId id="2147485655" r:id="rId45"/>
    <p:sldLayoutId id="2147485656" r:id="rId46"/>
    <p:sldLayoutId id="2147485657" r:id="rId47"/>
    <p:sldLayoutId id="2147485658" r:id="rId48"/>
    <p:sldLayoutId id="2147485659" r:id="rId49"/>
    <p:sldLayoutId id="2147485660" r:id="rId50"/>
    <p:sldLayoutId id="2147485661" r:id="rId51"/>
    <p:sldLayoutId id="2147485662" r:id="rId52"/>
    <p:sldLayoutId id="2147485663" r:id="rId53"/>
    <p:sldLayoutId id="2147485664" r:id="rId54"/>
    <p:sldLayoutId id="2147485665" r:id="rId55"/>
    <p:sldLayoutId id="2147485667" r:id="rId56"/>
    <p:sldLayoutId id="2147485668" r:id="rId57"/>
    <p:sldLayoutId id="2147485669" r:id="rId58"/>
    <p:sldLayoutId id="2147485670" r:id="rId59"/>
    <p:sldLayoutId id="2147485671" r:id="rId60"/>
    <p:sldLayoutId id="2147485672" r:id="rId61"/>
    <p:sldLayoutId id="2147485673" r:id="rId62"/>
    <p:sldLayoutId id="2147485674" r:id="rId63"/>
    <p:sldLayoutId id="2147485675" r:id="rId64"/>
    <p:sldLayoutId id="2147485676" r:id="rId65"/>
    <p:sldLayoutId id="2147485677" r:id="rId66"/>
    <p:sldLayoutId id="2147485678" r:id="rId67"/>
    <p:sldLayoutId id="2147485679" r:id="rId68"/>
    <p:sldLayoutId id="2147485680" r:id="rId69"/>
    <p:sldLayoutId id="2147485681" r:id="rId70"/>
    <p:sldLayoutId id="2147485682" r:id="rId71"/>
    <p:sldLayoutId id="2147485683" r:id="rId72"/>
    <p:sldLayoutId id="2147485684" r:id="rId73"/>
    <p:sldLayoutId id="2147485685" r:id="rId74"/>
    <p:sldLayoutId id="2147485686" r:id="rId75"/>
    <p:sldLayoutId id="2147485687" r:id="rId76"/>
    <p:sldLayoutId id="2147485688" r:id="rId77"/>
    <p:sldLayoutId id="2147485689" r:id="rId78"/>
    <p:sldLayoutId id="2147485690" r:id="rId79"/>
    <p:sldLayoutId id="2147485691" r:id="rId80"/>
    <p:sldLayoutId id="2147485692" r:id="rId81"/>
    <p:sldLayoutId id="2147485693" r:id="rId82"/>
    <p:sldLayoutId id="2147485694" r:id="rId83"/>
    <p:sldLayoutId id="2147485695" r:id="rId84"/>
    <p:sldLayoutId id="2147485696" r:id="rId85"/>
    <p:sldLayoutId id="2147485697" r:id="rId86"/>
    <p:sldLayoutId id="2147485698" r:id="rId87"/>
    <p:sldLayoutId id="2147485699" r:id="rId88"/>
    <p:sldLayoutId id="2147485700" r:id="rId89"/>
    <p:sldLayoutId id="2147485701" r:id="rId90"/>
    <p:sldLayoutId id="2147485702" r:id="rId91"/>
    <p:sldLayoutId id="2147485704" r:id="rId92"/>
    <p:sldLayoutId id="2147485705" r:id="rId93"/>
    <p:sldLayoutId id="2147485706" r:id="rId94"/>
    <p:sldLayoutId id="2147485707" r:id="rId95"/>
    <p:sldLayoutId id="2147485708" r:id="rId96"/>
    <p:sldLayoutId id="2147485709" r:id="rId97"/>
    <p:sldLayoutId id="2147485710" r:id="rId98"/>
    <p:sldLayoutId id="2147485711" r:id="rId99"/>
    <p:sldLayoutId id="2147485712" r:id="rId100"/>
    <p:sldLayoutId id="2147485713" r:id="rId101"/>
    <p:sldLayoutId id="2147485714" r:id="rId102"/>
    <p:sldLayoutId id="2147485715" r:id="rId103"/>
    <p:sldLayoutId id="2147485716" r:id="rId104"/>
    <p:sldLayoutId id="2147485717" r:id="rId105"/>
    <p:sldLayoutId id="2147485718" r:id="rId106"/>
    <p:sldLayoutId id="2147485719" r:id="rId107"/>
    <p:sldLayoutId id="2147485720" r:id="rId108"/>
    <p:sldLayoutId id="2147485721" r:id="rId109"/>
    <p:sldLayoutId id="2147485722" r:id="rId110"/>
    <p:sldLayoutId id="2147485723" r:id="rId111"/>
    <p:sldLayoutId id="2147485724" r:id="rId112"/>
    <p:sldLayoutId id="2147485725" r:id="rId113"/>
    <p:sldLayoutId id="2147485726" r:id="rId114"/>
    <p:sldLayoutId id="2147485727" r:id="rId115"/>
    <p:sldLayoutId id="2147485728" r:id="rId116"/>
    <p:sldLayoutId id="2147485729" r:id="rId117"/>
    <p:sldLayoutId id="2147485730" r:id="rId118"/>
    <p:sldLayoutId id="2147485731" r:id="rId119"/>
    <p:sldLayoutId id="2147485732" r:id="rId120"/>
    <p:sldLayoutId id="2147485733" r:id="rId121"/>
    <p:sldLayoutId id="2147485734" r:id="rId122"/>
    <p:sldLayoutId id="2147485735" r:id="rId123"/>
    <p:sldLayoutId id="2147485736" r:id="rId124"/>
    <p:sldLayoutId id="2147485737" r:id="rId125"/>
    <p:sldLayoutId id="2147485738" r:id="rId126"/>
    <p:sldLayoutId id="2147485739" r:id="rId127"/>
    <p:sldLayoutId id="2147485740" r:id="rId128"/>
    <p:sldLayoutId id="2147485741" r:id="rId129"/>
    <p:sldLayoutId id="2147485742" r:id="rId130"/>
    <p:sldLayoutId id="2147485743" r:id="rId131"/>
    <p:sldLayoutId id="2147485744" r:id="rId132"/>
    <p:sldLayoutId id="2147485745" r:id="rId133"/>
    <p:sldLayoutId id="2147485746" r:id="rId134"/>
    <p:sldLayoutId id="2147485747" r:id="rId135"/>
    <p:sldLayoutId id="2147485748" r:id="rId136"/>
    <p:sldLayoutId id="2147485749" r:id="rId137"/>
    <p:sldLayoutId id="2147485750" r:id="rId138"/>
    <p:sldLayoutId id="2147485751" r:id="rId139"/>
    <p:sldLayoutId id="2147485752" r:id="rId140"/>
    <p:sldLayoutId id="2147485753" r:id="rId141"/>
    <p:sldLayoutId id="2147485754" r:id="rId142"/>
    <p:sldLayoutId id="2147485755" r:id="rId143"/>
    <p:sldLayoutId id="2147485756" r:id="rId144"/>
    <p:sldLayoutId id="2147485757" r:id="rId145"/>
    <p:sldLayoutId id="2147485758" r:id="rId146"/>
    <p:sldLayoutId id="2147485759" r:id="rId147"/>
    <p:sldLayoutId id="2147485760" r:id="rId148"/>
    <p:sldLayoutId id="2147485761" r:id="rId149"/>
    <p:sldLayoutId id="2147485762" r:id="rId150"/>
    <p:sldLayoutId id="2147485763" r:id="rId151"/>
    <p:sldLayoutId id="2147485764" r:id="rId152"/>
    <p:sldLayoutId id="2147485765" r:id="rId153"/>
    <p:sldLayoutId id="2147485766" r:id="rId154"/>
    <p:sldLayoutId id="2147485767" r:id="rId155"/>
    <p:sldLayoutId id="2147485768" r:id="rId156"/>
    <p:sldLayoutId id="2147485769" r:id="rId157"/>
    <p:sldLayoutId id="2147485770" r:id="rId158"/>
    <p:sldLayoutId id="2147485771" r:id="rId159"/>
    <p:sldLayoutId id="2147485772" r:id="rId160"/>
    <p:sldLayoutId id="2147485773" r:id="rId161"/>
    <p:sldLayoutId id="2147485774" r:id="rId162"/>
    <p:sldLayoutId id="2147485775" r:id="rId163"/>
    <p:sldLayoutId id="2147485776" r:id="rId164"/>
    <p:sldLayoutId id="2147485777" r:id="rId165"/>
    <p:sldLayoutId id="2147485778" r:id="rId166"/>
    <p:sldLayoutId id="2147485779" r:id="rId167"/>
    <p:sldLayoutId id="2147485780" r:id="rId168"/>
    <p:sldLayoutId id="2147485781" r:id="rId169"/>
    <p:sldLayoutId id="2147485782" r:id="rId170"/>
    <p:sldLayoutId id="2147485783" r:id="rId171"/>
    <p:sldLayoutId id="2147485784" r:id="rId172"/>
    <p:sldLayoutId id="2147485785" r:id="rId173"/>
    <p:sldLayoutId id="2147485786" r:id="rId174"/>
    <p:sldLayoutId id="2147485787" r:id="rId175"/>
    <p:sldLayoutId id="2147485788" r:id="rId176"/>
    <p:sldLayoutId id="2147485789" r:id="rId177"/>
    <p:sldLayoutId id="2147485790" r:id="rId178"/>
    <p:sldLayoutId id="2147485791" r:id="rId179"/>
    <p:sldLayoutId id="2147485792" r:id="rId180"/>
    <p:sldLayoutId id="2147485793" r:id="rId181"/>
    <p:sldLayoutId id="2147485794" r:id="rId182"/>
    <p:sldLayoutId id="2147485795" r:id="rId183"/>
    <p:sldLayoutId id="2147485796" r:id="rId184"/>
    <p:sldLayoutId id="2147485797" r:id="rId185"/>
    <p:sldLayoutId id="2147485798" r:id="rId186"/>
    <p:sldLayoutId id="2147485799" r:id="rId187"/>
    <p:sldLayoutId id="2147485800" r:id="rId188"/>
    <p:sldLayoutId id="2147485801" r:id="rId189"/>
    <p:sldLayoutId id="2147485802" r:id="rId190"/>
    <p:sldLayoutId id="2147485803" r:id="rId191"/>
    <p:sldLayoutId id="2147485804" r:id="rId192"/>
    <p:sldLayoutId id="2147485805" r:id="rId193"/>
    <p:sldLayoutId id="2147485806" r:id="rId194"/>
    <p:sldLayoutId id="2147485807" r:id="rId195"/>
    <p:sldLayoutId id="2147485808" r:id="rId196"/>
    <p:sldLayoutId id="2147485809" r:id="rId197"/>
    <p:sldLayoutId id="2147485810" r:id="rId198"/>
    <p:sldLayoutId id="2147485811" r:id="rId199"/>
    <p:sldLayoutId id="2147485812" r:id="rId200"/>
    <p:sldLayoutId id="2147485813" r:id="rId201"/>
    <p:sldLayoutId id="2147485814" r:id="rId202"/>
    <p:sldLayoutId id="2147485815" r:id="rId203"/>
    <p:sldLayoutId id="2147485816" r:id="rId204"/>
    <p:sldLayoutId id="2147485817" r:id="rId205"/>
    <p:sldLayoutId id="2147485818" r:id="rId206"/>
    <p:sldLayoutId id="2147485819" r:id="rId207"/>
    <p:sldLayoutId id="2147485820" r:id="rId208"/>
    <p:sldLayoutId id="2147485821" r:id="rId209"/>
    <p:sldLayoutId id="2147485822" r:id="rId210"/>
    <p:sldLayoutId id="2147485823" r:id="rId211"/>
    <p:sldLayoutId id="2147485824" r:id="rId212"/>
    <p:sldLayoutId id="2147485825" r:id="rId213"/>
    <p:sldLayoutId id="2147485826" r:id="rId214"/>
    <p:sldLayoutId id="2147485827" r:id="rId215"/>
    <p:sldLayoutId id="2147485828" r:id="rId216"/>
    <p:sldLayoutId id="2147485829" r:id="rId217"/>
    <p:sldLayoutId id="2147485830" r:id="rId218"/>
    <p:sldLayoutId id="2147485831" r:id="rId219"/>
    <p:sldLayoutId id="2147485832" r:id="rId220"/>
    <p:sldLayoutId id="2147485833" r:id="rId221"/>
    <p:sldLayoutId id="2147485834" r:id="rId222"/>
    <p:sldLayoutId id="2147485835" r:id="rId223"/>
    <p:sldLayoutId id="2147485836" r:id="rId224"/>
    <p:sldLayoutId id="2147485837" r:id="rId225"/>
    <p:sldLayoutId id="2147485838" r:id="rId226"/>
    <p:sldLayoutId id="2147485839" r:id="rId227"/>
    <p:sldLayoutId id="2147485840" r:id="rId228"/>
    <p:sldLayoutId id="2147485841" r:id="rId229"/>
    <p:sldLayoutId id="2147485842" r:id="rId230"/>
    <p:sldLayoutId id="2147485843" r:id="rId231"/>
    <p:sldLayoutId id="2147485844" r:id="rId232"/>
    <p:sldLayoutId id="2147485845" r:id="rId233"/>
    <p:sldLayoutId id="2147485846" r:id="rId234"/>
    <p:sldLayoutId id="2147485847" r:id="rId235"/>
    <p:sldLayoutId id="2147485848" r:id="rId236"/>
    <p:sldLayoutId id="2147485849" r:id="rId237"/>
    <p:sldLayoutId id="2147485850" r:id="rId238"/>
    <p:sldLayoutId id="2147485851" r:id="rId239"/>
    <p:sldLayoutId id="2147485852" r:id="rId240"/>
    <p:sldLayoutId id="2147485853" r:id="rId241"/>
    <p:sldLayoutId id="2147485854" r:id="rId242"/>
    <p:sldLayoutId id="2147485855" r:id="rId243"/>
    <p:sldLayoutId id="2147485856" r:id="rId244"/>
    <p:sldLayoutId id="2147485857" r:id="rId245"/>
    <p:sldLayoutId id="2147485858" r:id="rId246"/>
    <p:sldLayoutId id="2147485859" r:id="rId247"/>
    <p:sldLayoutId id="2147485860" r:id="rId248"/>
    <p:sldLayoutId id="2147485861" r:id="rId249"/>
    <p:sldLayoutId id="2147485862" r:id="rId250"/>
    <p:sldLayoutId id="2147485863" r:id="rId251"/>
    <p:sldLayoutId id="2147485864" r:id="rId252"/>
    <p:sldLayoutId id="2147485865" r:id="rId253"/>
    <p:sldLayoutId id="2147485866" r:id="rId254"/>
    <p:sldLayoutId id="2147485867" r:id="rId255"/>
    <p:sldLayoutId id="2147485868" r:id="rId256"/>
    <p:sldLayoutId id="2147485869" r:id="rId257"/>
    <p:sldLayoutId id="2147485870" r:id="rId258"/>
    <p:sldLayoutId id="2147485871" r:id="rId259"/>
    <p:sldLayoutId id="2147485872" r:id="rId260"/>
    <p:sldLayoutId id="2147485873" r:id="rId261"/>
    <p:sldLayoutId id="2147485874" r:id="rId262"/>
    <p:sldLayoutId id="2147485875" r:id="rId263"/>
    <p:sldLayoutId id="2147485876" r:id="rId264"/>
    <p:sldLayoutId id="2147485877" r:id="rId265"/>
    <p:sldLayoutId id="2147485878" r:id="rId266"/>
    <p:sldLayoutId id="2147485879" r:id="rId267"/>
    <p:sldLayoutId id="2147485880" r:id="rId268"/>
    <p:sldLayoutId id="2147485881" r:id="rId269"/>
    <p:sldLayoutId id="2147485882" r:id="rId270"/>
    <p:sldLayoutId id="2147485883" r:id="rId271"/>
    <p:sldLayoutId id="2147485884" r:id="rId272"/>
    <p:sldLayoutId id="2147485885" r:id="rId273"/>
    <p:sldLayoutId id="2147485886" r:id="rId274"/>
    <p:sldLayoutId id="2147485887" r:id="rId275"/>
    <p:sldLayoutId id="2147485888" r:id="rId276"/>
    <p:sldLayoutId id="2147485889" r:id="rId277"/>
    <p:sldLayoutId id="2147485890" r:id="rId278"/>
    <p:sldLayoutId id="2147485891" r:id="rId279"/>
    <p:sldLayoutId id="2147485892" r:id="rId280"/>
    <p:sldLayoutId id="2147485893" r:id="rId281"/>
    <p:sldLayoutId id="2147485894" r:id="rId282"/>
    <p:sldLayoutId id="2147485895" r:id="rId283"/>
    <p:sldLayoutId id="2147485896" r:id="rId284"/>
    <p:sldLayoutId id="2147485897" r:id="rId285"/>
    <p:sldLayoutId id="2147485898" r:id="rId286"/>
    <p:sldLayoutId id="2147485899" r:id="rId287"/>
    <p:sldLayoutId id="2147485900" r:id="rId288"/>
    <p:sldLayoutId id="2147485901" r:id="rId289"/>
    <p:sldLayoutId id="2147485902" r:id="rId290"/>
    <p:sldLayoutId id="2147485903" r:id="rId291"/>
    <p:sldLayoutId id="2147485904" r:id="rId292"/>
    <p:sldLayoutId id="2147485905" r:id="rId293"/>
    <p:sldLayoutId id="2147485906" r:id="rId294"/>
    <p:sldLayoutId id="2147485907" r:id="rId295"/>
    <p:sldLayoutId id="2147485908" r:id="rId296"/>
    <p:sldLayoutId id="2147485909" r:id="rId297"/>
    <p:sldLayoutId id="2147485910" r:id="rId298"/>
    <p:sldLayoutId id="2147485911" r:id="rId299"/>
    <p:sldLayoutId id="2147485912" r:id="rId300"/>
    <p:sldLayoutId id="2147485913" r:id="rId301"/>
    <p:sldLayoutId id="2147485914" r:id="rId302"/>
    <p:sldLayoutId id="2147485915" r:id="rId303"/>
    <p:sldLayoutId id="2147485916" r:id="rId304"/>
    <p:sldLayoutId id="2147485917" r:id="rId305"/>
    <p:sldLayoutId id="2147485919" r:id="rId306"/>
    <p:sldLayoutId id="2147485920" r:id="rId307"/>
    <p:sldLayoutId id="2147485921" r:id="rId308"/>
    <p:sldLayoutId id="2147485922" r:id="rId309"/>
    <p:sldLayoutId id="2147485923" r:id="rId310"/>
    <p:sldLayoutId id="2147485924" r:id="rId311"/>
    <p:sldLayoutId id="2147485925" r:id="rId312"/>
    <p:sldLayoutId id="2147485926" r:id="rId313"/>
    <p:sldLayoutId id="2147485927" r:id="rId314"/>
    <p:sldLayoutId id="2147485928" r:id="rId315"/>
    <p:sldLayoutId id="2147485929" r:id="rId316"/>
    <p:sldLayoutId id="2147485930" r:id="rId317"/>
    <p:sldLayoutId id="2147485931" r:id="rId318"/>
    <p:sldLayoutId id="2147485932" r:id="rId319"/>
    <p:sldLayoutId id="2147485933" r:id="rId320"/>
    <p:sldLayoutId id="2147485934" r:id="rId321"/>
    <p:sldLayoutId id="2147485935" r:id="rId322"/>
    <p:sldLayoutId id="2147485936" r:id="rId323"/>
    <p:sldLayoutId id="2147485937" r:id="rId324"/>
    <p:sldLayoutId id="2147485938" r:id="rId325"/>
    <p:sldLayoutId id="2147485939" r:id="rId326"/>
    <p:sldLayoutId id="2147485940" r:id="rId327"/>
    <p:sldLayoutId id="2147485941" r:id="rId328"/>
    <p:sldLayoutId id="2147485942" r:id="rId329"/>
    <p:sldLayoutId id="2147485943" r:id="rId330"/>
    <p:sldLayoutId id="2147485944" r:id="rId331"/>
    <p:sldLayoutId id="2147485945" r:id="rId332"/>
    <p:sldLayoutId id="2147485946" r:id="rId333"/>
    <p:sldLayoutId id="2147485947" r:id="rId334"/>
    <p:sldLayoutId id="2147485948" r:id="rId335"/>
    <p:sldLayoutId id="2147485949" r:id="rId336"/>
    <p:sldLayoutId id="2147485950" r:id="rId337"/>
    <p:sldLayoutId id="2147485951" r:id="rId338"/>
    <p:sldLayoutId id="2147485952" r:id="rId339"/>
    <p:sldLayoutId id="2147485953" r:id="rId340"/>
    <p:sldLayoutId id="2147485954" r:id="rId341"/>
    <p:sldLayoutId id="2147485955" r:id="rId342"/>
    <p:sldLayoutId id="2147485956" r:id="rId343"/>
    <p:sldLayoutId id="2147485957" r:id="rId344"/>
    <p:sldLayoutId id="2147485958" r:id="rId345"/>
    <p:sldLayoutId id="2147485959" r:id="rId346"/>
    <p:sldLayoutId id="2147485960" r:id="rId347"/>
    <p:sldLayoutId id="2147485961" r:id="rId348"/>
    <p:sldLayoutId id="2147485962" r:id="rId349"/>
    <p:sldLayoutId id="2147485963" r:id="rId350"/>
    <p:sldLayoutId id="2147485964" r:id="rId351"/>
    <p:sldLayoutId id="2147485965" r:id="rId352"/>
    <p:sldLayoutId id="2147485966" r:id="rId353"/>
    <p:sldLayoutId id="2147485967" r:id="rId354"/>
    <p:sldLayoutId id="2147485968" r:id="rId355"/>
    <p:sldLayoutId id="2147485969" r:id="rId356"/>
    <p:sldLayoutId id="2147485970" r:id="rId357"/>
    <p:sldLayoutId id="2147485971" r:id="rId358"/>
    <p:sldLayoutId id="2147485972" r:id="rId359"/>
    <p:sldLayoutId id="2147485973" r:id="rId360"/>
    <p:sldLayoutId id="2147485974" r:id="rId361"/>
    <p:sldLayoutId id="2147485975" r:id="rId362"/>
    <p:sldLayoutId id="2147485976" r:id="rId363"/>
    <p:sldLayoutId id="2147485977" r:id="rId364"/>
    <p:sldLayoutId id="2147485978" r:id="rId365"/>
    <p:sldLayoutId id="2147485979" r:id="rId366"/>
    <p:sldLayoutId id="2147485980" r:id="rId367"/>
    <p:sldLayoutId id="2147485981" r:id="rId368"/>
    <p:sldLayoutId id="2147485982" r:id="rId369"/>
    <p:sldLayoutId id="2147485983" r:id="rId370"/>
    <p:sldLayoutId id="2147485984" r:id="rId371"/>
    <p:sldLayoutId id="2147485985" r:id="rId372"/>
    <p:sldLayoutId id="2147485986" r:id="rId373"/>
    <p:sldLayoutId id="2147485987" r:id="rId374"/>
    <p:sldLayoutId id="2147485988" r:id="rId375"/>
    <p:sldLayoutId id="2147485989" r:id="rId376"/>
    <p:sldLayoutId id="2147485990" r:id="rId377"/>
    <p:sldLayoutId id="2147485991" r:id="rId378"/>
    <p:sldLayoutId id="2147485992" r:id="rId379"/>
    <p:sldLayoutId id="2147485993" r:id="rId380"/>
    <p:sldLayoutId id="2147485994" r:id="rId381"/>
    <p:sldLayoutId id="2147485995" r:id="rId382"/>
    <p:sldLayoutId id="2147485996" r:id="rId383"/>
    <p:sldLayoutId id="2147485997" r:id="rId384"/>
    <p:sldLayoutId id="2147485998" r:id="rId385"/>
    <p:sldLayoutId id="2147485999" r:id="rId386"/>
    <p:sldLayoutId id="2147486000" r:id="rId387"/>
    <p:sldLayoutId id="2147486001" r:id="rId388"/>
    <p:sldLayoutId id="2147486002" r:id="rId389"/>
    <p:sldLayoutId id="2147486003" r:id="rId390"/>
    <p:sldLayoutId id="2147486004" r:id="rId391"/>
    <p:sldLayoutId id="2147486005" r:id="rId392"/>
    <p:sldLayoutId id="2147486006" r:id="rId393"/>
    <p:sldLayoutId id="2147486007" r:id="rId394"/>
    <p:sldLayoutId id="2147486008" r:id="rId395"/>
    <p:sldLayoutId id="2147486009" r:id="rId396"/>
    <p:sldLayoutId id="2147486010" r:id="rId397"/>
    <p:sldLayoutId id="2147486011" r:id="rId398"/>
    <p:sldLayoutId id="2147486012" r:id="rId399"/>
    <p:sldLayoutId id="2147486013" r:id="rId400"/>
    <p:sldLayoutId id="2147486014" r:id="rId401"/>
    <p:sldLayoutId id="2147486015" r:id="rId402"/>
    <p:sldLayoutId id="2147486016" r:id="rId403"/>
    <p:sldLayoutId id="2147486017" r:id="rId404"/>
    <p:sldLayoutId id="2147486018" r:id="rId405"/>
    <p:sldLayoutId id="2147486019" r:id="rId406"/>
    <p:sldLayoutId id="2147486020" r:id="rId407"/>
    <p:sldLayoutId id="2147486021" r:id="rId408"/>
    <p:sldLayoutId id="2147486022" r:id="rId409"/>
    <p:sldLayoutId id="2147486023" r:id="rId410"/>
    <p:sldLayoutId id="2147486024" r:id="rId411"/>
    <p:sldLayoutId id="2147486025" r:id="rId412"/>
    <p:sldLayoutId id="2147486026" r:id="rId413"/>
    <p:sldLayoutId id="2147486027" r:id="rId414"/>
    <p:sldLayoutId id="2147486028" r:id="rId415"/>
    <p:sldLayoutId id="2147486029" r:id="rId416"/>
    <p:sldLayoutId id="2147486030" r:id="rId417"/>
    <p:sldLayoutId id="2147486031" r:id="rId418"/>
    <p:sldLayoutId id="2147486032" r:id="rId419"/>
    <p:sldLayoutId id="2147486033" r:id="rId420"/>
    <p:sldLayoutId id="2147486034" r:id="rId421"/>
    <p:sldLayoutId id="2147486035" r:id="rId422"/>
    <p:sldLayoutId id="2147486036" r:id="rId423"/>
    <p:sldLayoutId id="2147486037" r:id="rId424"/>
    <p:sldLayoutId id="2147486038" r:id="rId425"/>
    <p:sldLayoutId id="2147486039" r:id="rId426"/>
    <p:sldLayoutId id="2147486040" r:id="rId427"/>
    <p:sldLayoutId id="2147486041" r:id="rId428"/>
    <p:sldLayoutId id="2147486042" r:id="rId429"/>
    <p:sldLayoutId id="2147486043" r:id="rId430"/>
    <p:sldLayoutId id="2147486044" r:id="rId431"/>
    <p:sldLayoutId id="2147486045" r:id="rId432"/>
    <p:sldLayoutId id="2147486046" r:id="rId433"/>
    <p:sldLayoutId id="2147486047" r:id="rId434"/>
    <p:sldLayoutId id="2147486048" r:id="rId435"/>
    <p:sldLayoutId id="2147486049" r:id="rId436"/>
    <p:sldLayoutId id="2147486050" r:id="rId437"/>
    <p:sldLayoutId id="2147486051" r:id="rId438"/>
    <p:sldLayoutId id="2147486052" r:id="rId439"/>
    <p:sldLayoutId id="2147486053" r:id="rId440"/>
    <p:sldLayoutId id="2147486054" r:id="rId441"/>
    <p:sldLayoutId id="2147486055" r:id="rId442"/>
    <p:sldLayoutId id="2147486056" r:id="rId443"/>
    <p:sldLayoutId id="2147486057" r:id="rId444"/>
    <p:sldLayoutId id="2147486058" r:id="rId445"/>
    <p:sldLayoutId id="2147486059" r:id="rId446"/>
    <p:sldLayoutId id="2147486060" r:id="rId447"/>
    <p:sldLayoutId id="2147486061" r:id="rId448"/>
    <p:sldLayoutId id="2147486062" r:id="rId449"/>
    <p:sldLayoutId id="2147486063" r:id="rId450"/>
    <p:sldLayoutId id="2147486064" r:id="rId451"/>
    <p:sldLayoutId id="2147486065" r:id="rId452"/>
    <p:sldLayoutId id="2147486066" r:id="rId453"/>
    <p:sldLayoutId id="2147486067" r:id="rId454"/>
    <p:sldLayoutId id="2147486068" r:id="rId455"/>
    <p:sldLayoutId id="2147486069" r:id="rId456"/>
    <p:sldLayoutId id="2147486070" r:id="rId457"/>
    <p:sldLayoutId id="2147486071" r:id="rId458"/>
    <p:sldLayoutId id="2147486072" r:id="rId459"/>
    <p:sldLayoutId id="2147486073" r:id="rId460"/>
    <p:sldLayoutId id="2147486074" r:id="rId461"/>
    <p:sldLayoutId id="2147486075" r:id="rId462"/>
    <p:sldLayoutId id="2147486076" r:id="rId463"/>
    <p:sldLayoutId id="2147486077" r:id="rId464"/>
    <p:sldLayoutId id="2147486078" r:id="rId465"/>
    <p:sldLayoutId id="2147486079" r:id="rId466"/>
    <p:sldLayoutId id="2147486080" r:id="rId467"/>
    <p:sldLayoutId id="2147486081" r:id="rId468"/>
    <p:sldLayoutId id="2147486082" r:id="rId469"/>
    <p:sldLayoutId id="2147486083" r:id="rId470"/>
    <p:sldLayoutId id="2147486084" r:id="rId471"/>
    <p:sldLayoutId id="2147486085" r:id="rId472"/>
    <p:sldLayoutId id="2147486086" r:id="rId473"/>
    <p:sldLayoutId id="2147486087" r:id="rId474"/>
    <p:sldLayoutId id="2147486088" r:id="rId475"/>
    <p:sldLayoutId id="2147486089" r:id="rId476"/>
    <p:sldLayoutId id="2147486090" r:id="rId477"/>
    <p:sldLayoutId id="2147486091" r:id="rId478"/>
    <p:sldLayoutId id="2147486092" r:id="rId479"/>
    <p:sldLayoutId id="2147486093" r:id="rId480"/>
    <p:sldLayoutId id="2147486094" r:id="rId481"/>
    <p:sldLayoutId id="2147486095" r:id="rId482"/>
    <p:sldLayoutId id="2147486096" r:id="rId483"/>
    <p:sldLayoutId id="2147486097" r:id="rId484"/>
    <p:sldLayoutId id="2147486098" r:id="rId485"/>
    <p:sldLayoutId id="2147486099" r:id="rId486"/>
    <p:sldLayoutId id="2147486100" r:id="rId487"/>
    <p:sldLayoutId id="2147486101" r:id="rId488"/>
    <p:sldLayoutId id="2147486102" r:id="rId489"/>
    <p:sldLayoutId id="2147486103" r:id="rId490"/>
    <p:sldLayoutId id="2147486104" r:id="rId491"/>
    <p:sldLayoutId id="2147486105" r:id="rId492"/>
    <p:sldLayoutId id="2147486484" r:id="rId493"/>
    <p:sldLayoutId id="2147486488" r:id="rId494"/>
    <p:sldLayoutId id="2147486489" r:id="rId495"/>
    <p:sldLayoutId id="2147486490" r:id="rId496"/>
    <p:sldLayoutId id="2147486497" r:id="rId497"/>
    <p:sldLayoutId id="2147486504" r:id="rId498"/>
    <p:sldLayoutId id="2147486505" r:id="rId499"/>
    <p:sldLayoutId id="2147486510" r:id="rId500"/>
    <p:sldLayoutId id="2147486520" r:id="rId501"/>
    <p:sldLayoutId id="2147486526" r:id="rId502"/>
    <p:sldLayoutId id="2147486527" r:id="rId503"/>
    <p:sldLayoutId id="2147486528" r:id="rId504"/>
    <p:sldLayoutId id="2147486533" r:id="rId505"/>
    <p:sldLayoutId id="2147486539" r:id="rId506"/>
    <p:sldLayoutId id="2147486545" r:id="rId507"/>
    <p:sldLayoutId id="2147486546" r:id="rId508"/>
    <p:sldLayoutId id="2147486553" r:id="rId509"/>
    <p:sldLayoutId id="2147486558" r:id="rId510"/>
    <p:sldLayoutId id="2147486559" r:id="rId511"/>
    <p:sldLayoutId id="2147486565" r:id="rId512"/>
    <p:sldLayoutId id="2147486575" r:id="rId513"/>
    <p:sldLayoutId id="2147486583" r:id="rId514"/>
    <p:sldLayoutId id="2147486584" r:id="rId515"/>
    <p:sldLayoutId id="2147486588" r:id="rId516"/>
    <p:sldLayoutId id="2147486594" r:id="rId517"/>
    <p:sldLayoutId id="2147486595" r:id="rId518"/>
    <p:sldLayoutId id="2147486602" r:id="rId519"/>
    <p:sldLayoutId id="2147486625" r:id="rId520"/>
    <p:sldLayoutId id="2147486626" r:id="rId521"/>
    <p:sldLayoutId id="2147486632" r:id="rId522"/>
    <p:sldLayoutId id="2147486643" r:id="rId523"/>
    <p:sldLayoutId id="2147486644" r:id="rId524"/>
    <p:sldLayoutId id="2147486649" r:id="rId525"/>
    <p:sldLayoutId id="2147486656" r:id="rId526"/>
    <p:sldLayoutId id="2147486657" r:id="rId527"/>
    <p:sldLayoutId id="2147486662" r:id="rId528"/>
    <p:sldLayoutId id="2147486667" r:id="rId529"/>
    <p:sldLayoutId id="2147486702" r:id="rId530"/>
    <p:sldLayoutId id="2147486705" r:id="rId531"/>
    <p:sldLayoutId id="2147486706" r:id="rId532"/>
    <p:sldLayoutId id="2147486707" r:id="rId533"/>
    <p:sldLayoutId id="2147486709" r:id="rId534"/>
    <p:sldLayoutId id="2147486710" r:id="rId535"/>
    <p:sldLayoutId id="2147486714" r:id="rId536"/>
    <p:sldLayoutId id="2147486715" r:id="rId537"/>
    <p:sldLayoutId id="2147486716" r:id="rId538"/>
    <p:sldLayoutId id="2147486718" r:id="rId539"/>
    <p:sldLayoutId id="2147486719" r:id="rId540"/>
    <p:sldLayoutId id="2147486720" r:id="rId541"/>
    <p:sldLayoutId id="2147486722" r:id="rId542"/>
    <p:sldLayoutId id="2147486723" r:id="rId543"/>
    <p:sldLayoutId id="2147486724" r:id="rId544"/>
    <p:sldLayoutId id="2147486726" r:id="rId545"/>
    <p:sldLayoutId id="2147486727" r:id="rId546"/>
    <p:sldLayoutId id="2147486728" r:id="rId547"/>
    <p:sldLayoutId id="2147486729" r:id="rId548"/>
    <p:sldLayoutId id="2147486730" r:id="rId549"/>
    <p:sldLayoutId id="2147486731" r:id="rId550"/>
    <p:sldLayoutId id="2147486732" r:id="rId551"/>
    <p:sldLayoutId id="2147486733" r:id="rId552"/>
    <p:sldLayoutId id="2147486738" r:id="rId553"/>
    <p:sldLayoutId id="2147486744" r:id="rId554"/>
    <p:sldLayoutId id="2147486745" r:id="rId555"/>
    <p:sldLayoutId id="2147486750" r:id="rId556"/>
    <p:sldLayoutId id="2147486754" r:id="rId557"/>
    <p:sldLayoutId id="2147486755" r:id="rId558"/>
    <p:sldLayoutId id="2147486756" r:id="rId559"/>
    <p:sldLayoutId id="2147486757" r:id="rId560"/>
    <p:sldLayoutId id="2147486758" r:id="rId561"/>
    <p:sldLayoutId id="2147486759" r:id="rId562"/>
    <p:sldLayoutId id="2147486760" r:id="rId563"/>
    <p:sldLayoutId id="2147486761" r:id="rId564"/>
    <p:sldLayoutId id="2147486762" r:id="rId565"/>
    <p:sldLayoutId id="2147486763" r:id="rId566"/>
    <p:sldLayoutId id="2147486764" r:id="rId567"/>
    <p:sldLayoutId id="2147486765" r:id="rId568"/>
    <p:sldLayoutId id="2147486766" r:id="rId569"/>
    <p:sldLayoutId id="2147486772" r:id="rId570"/>
    <p:sldLayoutId id="2147486773" r:id="rId571"/>
    <p:sldLayoutId id="2147486779" r:id="rId572"/>
    <p:sldLayoutId id="2147486783" r:id="rId573"/>
    <p:sldLayoutId id="2147486784" r:id="rId574"/>
    <p:sldLayoutId id="2147486785" r:id="rId575"/>
    <p:sldLayoutId id="2147486786" r:id="rId576"/>
    <p:sldLayoutId id="2147486787" r:id="rId577"/>
    <p:sldLayoutId id="2147486788" r:id="rId578"/>
    <p:sldLayoutId id="2147486789" r:id="rId579"/>
    <p:sldLayoutId id="2147486790" r:id="rId580"/>
    <p:sldLayoutId id="2147486791" r:id="rId581"/>
    <p:sldLayoutId id="2147486792" r:id="rId582"/>
    <p:sldLayoutId id="2147486793" r:id="rId583"/>
    <p:sldLayoutId id="2147486794" r:id="rId584"/>
    <p:sldLayoutId id="2147486795" r:id="rId585"/>
    <p:sldLayoutId id="2147486796" r:id="rId586"/>
    <p:sldLayoutId id="2147486797" r:id="rId587"/>
    <p:sldLayoutId id="2147486798" r:id="rId588"/>
    <p:sldLayoutId id="2147486799" r:id="rId589"/>
    <p:sldLayoutId id="2147486800" r:id="rId590"/>
    <p:sldLayoutId id="2147486802" r:id="rId591"/>
    <p:sldLayoutId id="2147486803" r:id="rId592"/>
    <p:sldLayoutId id="2147486804" r:id="rId593"/>
    <p:sldLayoutId id="2147486805" r:id="rId594"/>
    <p:sldLayoutId id="2147486806" r:id="rId595"/>
    <p:sldLayoutId id="2147486810" r:id="rId596"/>
    <p:sldLayoutId id="2147486811" r:id="rId597"/>
    <p:sldLayoutId id="2147486812" r:id="rId598"/>
    <p:sldLayoutId id="2147486813" r:id="rId599"/>
    <p:sldLayoutId id="2147486814" r:id="rId600"/>
    <p:sldLayoutId id="2147486817" r:id="rId601"/>
    <p:sldLayoutId id="2147486818" r:id="rId602"/>
    <p:sldLayoutId id="2147486825" r:id="rId603"/>
    <p:sldLayoutId id="2147486828" r:id="rId604"/>
  </p:sldLayoutIdLst>
  <p:hf hdr="0" dt="0"/>
  <p:txStyles>
    <p:titleStyle>
      <a:lvl1pPr algn="l" defTabSz="914446"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p:titleStyle>
    <p:bodyStyle>
      <a:lvl1pPr marL="228611" indent="-228611" algn="l" defTabSz="914446" rtl="0" eaLnBrk="1" latinLnBrk="0" hangingPunct="1">
        <a:lnSpc>
          <a:spcPct val="100000"/>
        </a:lnSpc>
        <a:spcBef>
          <a:spcPts val="1000"/>
        </a:spcBef>
        <a:spcAft>
          <a:spcPts val="1000"/>
        </a:spcAft>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1pPr>
      <a:lvl2pPr marL="685834" indent="-228611" algn="l" defTabSz="914446" rtl="0" eaLnBrk="1" latinLnBrk="0" hangingPunct="1">
        <a:lnSpc>
          <a:spcPct val="100000"/>
        </a:lnSpc>
        <a:spcBef>
          <a:spcPts val="500"/>
        </a:spcBef>
        <a:spcAft>
          <a:spcPts val="1000"/>
        </a:spcAft>
        <a:buClr>
          <a:schemeClr val="accent1"/>
        </a:buClr>
        <a:buFont typeface="Arial" panose="020B0604020202020204" pitchFamily="34" charset="0"/>
        <a:buChar char="•"/>
        <a:defRPr sz="2000" b="0" i="0" kern="1200">
          <a:solidFill>
            <a:schemeClr val="tx1"/>
          </a:solidFill>
          <a:latin typeface="+mn-lt"/>
          <a:ea typeface="Lato" panose="020F0502020204030203" pitchFamily="34" charset="0"/>
          <a:cs typeface="Lato" panose="020F0502020204030203" pitchFamily="34" charset="0"/>
        </a:defRPr>
      </a:lvl2pPr>
      <a:lvl3pPr marL="1143057"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800" b="0" i="0" kern="1200">
          <a:solidFill>
            <a:schemeClr val="tx1"/>
          </a:solidFill>
          <a:latin typeface="+mn-lt"/>
          <a:ea typeface="Lato" panose="020F0502020204030203" pitchFamily="34" charset="0"/>
          <a:cs typeface="Lato" panose="020F0502020204030203" pitchFamily="34" charset="0"/>
        </a:defRPr>
      </a:lvl3pPr>
      <a:lvl4pPr marL="1600280"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4pPr>
      <a:lvl5pPr marL="2057503"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5pPr>
      <a:lvl6pPr marL="2514726"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949"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171"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394"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46" rtl="0" eaLnBrk="1" latinLnBrk="0" hangingPunct="1">
        <a:defRPr sz="1800" kern="1200">
          <a:solidFill>
            <a:schemeClr val="tx1"/>
          </a:solidFill>
          <a:latin typeface="+mn-lt"/>
          <a:ea typeface="+mn-ea"/>
          <a:cs typeface="+mn-cs"/>
        </a:defRPr>
      </a:lvl1pPr>
      <a:lvl2pPr marL="457223" algn="l" defTabSz="914446" rtl="0" eaLnBrk="1" latinLnBrk="0" hangingPunct="1">
        <a:defRPr sz="1800" kern="1200">
          <a:solidFill>
            <a:schemeClr val="tx1"/>
          </a:solidFill>
          <a:latin typeface="+mn-lt"/>
          <a:ea typeface="+mn-ea"/>
          <a:cs typeface="+mn-cs"/>
        </a:defRPr>
      </a:lvl2pPr>
      <a:lvl3pPr marL="914446" algn="l" defTabSz="914446" rtl="0" eaLnBrk="1" latinLnBrk="0" hangingPunct="1">
        <a:defRPr sz="1800" kern="1200">
          <a:solidFill>
            <a:schemeClr val="tx1"/>
          </a:solidFill>
          <a:latin typeface="+mn-lt"/>
          <a:ea typeface="+mn-ea"/>
          <a:cs typeface="+mn-cs"/>
        </a:defRPr>
      </a:lvl3pPr>
      <a:lvl4pPr marL="1371669" algn="l" defTabSz="914446" rtl="0" eaLnBrk="1" latinLnBrk="0" hangingPunct="1">
        <a:defRPr sz="1800" kern="1200">
          <a:solidFill>
            <a:schemeClr val="tx1"/>
          </a:solidFill>
          <a:latin typeface="+mn-lt"/>
          <a:ea typeface="+mn-ea"/>
          <a:cs typeface="+mn-cs"/>
        </a:defRPr>
      </a:lvl4pPr>
      <a:lvl5pPr marL="1828891" algn="l" defTabSz="914446" rtl="0" eaLnBrk="1" latinLnBrk="0" hangingPunct="1">
        <a:defRPr sz="1800" kern="1200">
          <a:solidFill>
            <a:schemeClr val="tx1"/>
          </a:solidFill>
          <a:latin typeface="+mn-lt"/>
          <a:ea typeface="+mn-ea"/>
          <a:cs typeface="+mn-cs"/>
        </a:defRPr>
      </a:lvl5pPr>
      <a:lvl6pPr marL="2286114" algn="l" defTabSz="914446" rtl="0" eaLnBrk="1" latinLnBrk="0" hangingPunct="1">
        <a:defRPr sz="1800" kern="1200">
          <a:solidFill>
            <a:schemeClr val="tx1"/>
          </a:solidFill>
          <a:latin typeface="+mn-lt"/>
          <a:ea typeface="+mn-ea"/>
          <a:cs typeface="+mn-cs"/>
        </a:defRPr>
      </a:lvl6pPr>
      <a:lvl7pPr marL="2743337" algn="l" defTabSz="914446" rtl="0" eaLnBrk="1" latinLnBrk="0" hangingPunct="1">
        <a:defRPr sz="1800" kern="1200">
          <a:solidFill>
            <a:schemeClr val="tx1"/>
          </a:solidFill>
          <a:latin typeface="+mn-lt"/>
          <a:ea typeface="+mn-ea"/>
          <a:cs typeface="+mn-cs"/>
        </a:defRPr>
      </a:lvl7pPr>
      <a:lvl8pPr marL="3200560" algn="l" defTabSz="914446" rtl="0" eaLnBrk="1" latinLnBrk="0" hangingPunct="1">
        <a:defRPr sz="1800" kern="1200">
          <a:solidFill>
            <a:schemeClr val="tx1"/>
          </a:solidFill>
          <a:latin typeface="+mn-lt"/>
          <a:ea typeface="+mn-ea"/>
          <a:cs typeface="+mn-cs"/>
        </a:defRPr>
      </a:lvl8pPr>
      <a:lvl9pPr marL="3657783" algn="l" defTabSz="914446"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Google Shape;10;p1">
            <a:extLst>
              <a:ext uri="{FF2B5EF4-FFF2-40B4-BE49-F238E27FC236}">
                <a16:creationId xmlns:a16="http://schemas.microsoft.com/office/drawing/2014/main" id="{8CD007E0-29A4-0462-6E26-8CCD3B997B34}"/>
              </a:ext>
            </a:extLst>
          </p:cNvPr>
          <p:cNvSpPr txBox="1">
            <a:spLocks noGrp="1"/>
          </p:cNvSpPr>
          <p:nvPr>
            <p:ph type="title"/>
          </p:nvPr>
        </p:nvSpPr>
        <p:spPr>
          <a:xfrm>
            <a:off x="609603" y="365129"/>
            <a:ext cx="10972800" cy="1325559"/>
          </a:xfrm>
          <a:prstGeom prst="rect">
            <a:avLst/>
          </a:prstGeom>
          <a:noFill/>
          <a:ln>
            <a:noFill/>
          </a:ln>
        </p:spPr>
        <p:txBody>
          <a:bodyPr vert="horz" wrap="square" lIns="91421" tIns="45701" rIns="91421" bIns="45701" anchor="ctr" anchorCtr="0" compatLnSpc="1">
            <a:noAutofit/>
          </a:bodyPr>
          <a:lstStyle/>
          <a:p>
            <a:pPr lvl="0"/>
            <a:endParaRPr lang="en-US"/>
          </a:p>
        </p:txBody>
      </p:sp>
      <p:sp>
        <p:nvSpPr>
          <p:cNvPr id="3" name="Google Shape;11;p1">
            <a:extLst>
              <a:ext uri="{FF2B5EF4-FFF2-40B4-BE49-F238E27FC236}">
                <a16:creationId xmlns:a16="http://schemas.microsoft.com/office/drawing/2014/main" id="{34E8E942-C5AC-8E2D-7AD1-BC1C15599BF4}"/>
              </a:ext>
            </a:extLst>
          </p:cNvPr>
          <p:cNvSpPr txBox="1">
            <a:spLocks noGrp="1"/>
          </p:cNvSpPr>
          <p:nvPr>
            <p:ph type="body" idx="1"/>
          </p:nvPr>
        </p:nvSpPr>
        <p:spPr>
          <a:xfrm>
            <a:off x="609603" y="1825627"/>
            <a:ext cx="10972800" cy="4351336"/>
          </a:xfrm>
          <a:prstGeom prst="rect">
            <a:avLst/>
          </a:prstGeom>
          <a:noFill/>
          <a:ln>
            <a:noFill/>
          </a:ln>
        </p:spPr>
        <p:txBody>
          <a:bodyPr vert="horz" wrap="square" lIns="91421" tIns="45701" rIns="91421" bIns="45701" anchor="t" anchorCtr="0" compatLnSpc="1">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Google Shape;12;p1">
            <a:extLst>
              <a:ext uri="{FF2B5EF4-FFF2-40B4-BE49-F238E27FC236}">
                <a16:creationId xmlns:a16="http://schemas.microsoft.com/office/drawing/2014/main" id="{E6D638E9-9BEB-9E55-9EFB-A4E155BC8CEC}"/>
              </a:ext>
            </a:extLst>
          </p:cNvPr>
          <p:cNvSpPr txBox="1">
            <a:spLocks noGrp="1"/>
          </p:cNvSpPr>
          <p:nvPr>
            <p:ph type="sldNum" sz="quarter" idx="4"/>
          </p:nvPr>
        </p:nvSpPr>
        <p:spPr>
          <a:xfrm>
            <a:off x="8839203" y="6356351"/>
            <a:ext cx="2743200" cy="365129"/>
          </a:xfrm>
          <a:prstGeom prst="rect">
            <a:avLst/>
          </a:prstGeom>
          <a:noFill/>
          <a:ln>
            <a:noFill/>
          </a:ln>
        </p:spPr>
        <p:txBody>
          <a:bodyPr vert="horz" wrap="square" lIns="91421" tIns="45701" rIns="91421" bIns="45701" anchor="ctr" anchorCtr="0" compatLnSpc="1">
            <a:noAutofit/>
          </a:bodyPr>
          <a:lstStyle>
            <a:lvl1pPr marL="0" marR="0" lvl="0" indent="0" algn="r" defTabSz="914400" rtl="0" fontAlgn="auto" hangingPunct="1">
              <a:lnSpc>
                <a:spcPct val="100000"/>
              </a:lnSpc>
              <a:spcBef>
                <a:spcPts val="0"/>
              </a:spcBef>
              <a:spcAft>
                <a:spcPts val="0"/>
              </a:spcAft>
              <a:buNone/>
              <a:tabLst/>
              <a:defRPr lang="en-US" sz="1200" b="0" i="0" u="none" strike="noStrike" kern="1200" cap="none" spc="0" baseline="0">
                <a:solidFill>
                  <a:srgbClr val="919497"/>
                </a:solidFill>
                <a:uFillTx/>
                <a:latin typeface="Calibri"/>
                <a:ea typeface="Calibri"/>
                <a:cs typeface="Calibri"/>
              </a:defRPr>
            </a:lvl1pPr>
          </a:lstStyle>
          <a:p>
            <a:pPr lvl="0"/>
            <a:fld id="{D2D0E0BB-BAC5-4A5C-B487-E65D5CFE04C8}" type="slidenum">
              <a:t>‹#›</a:t>
            </a:fld>
            <a:endParaRPr lang="en-US"/>
          </a:p>
        </p:txBody>
      </p:sp>
      <p:sp>
        <p:nvSpPr>
          <p:cNvPr id="5" name="Google Shape;13;p1">
            <a:extLst>
              <a:ext uri="{FF2B5EF4-FFF2-40B4-BE49-F238E27FC236}">
                <a16:creationId xmlns:a16="http://schemas.microsoft.com/office/drawing/2014/main" id="{D5B064FC-AB29-34B1-53BB-F75E31E9F1C4}"/>
              </a:ext>
            </a:extLst>
          </p:cNvPr>
          <p:cNvSpPr txBox="1">
            <a:spLocks noGrp="1"/>
          </p:cNvSpPr>
          <p:nvPr>
            <p:ph type="ftr" sz="quarter" idx="3"/>
          </p:nvPr>
        </p:nvSpPr>
        <p:spPr>
          <a:xfrm>
            <a:off x="609603" y="6356351"/>
            <a:ext cx="4114800" cy="365129"/>
          </a:xfrm>
          <a:prstGeom prst="rect">
            <a:avLst/>
          </a:prstGeom>
          <a:noFill/>
          <a:ln>
            <a:noFill/>
          </a:ln>
        </p:spPr>
        <p:txBody>
          <a:bodyPr vert="horz" wrap="square" lIns="91421" tIns="45701" rIns="91421" bIns="45701" anchor="ctr" anchorCtr="1" compatLnSpc="1">
            <a:noAutofit/>
          </a:bodyPr>
          <a:lstStyle>
            <a:lvl1pPr marL="0" marR="0" lvl="0" indent="0" algn="ctr" defTabSz="914400" rtl="0" fontAlgn="auto" hangingPunct="1">
              <a:lnSpc>
                <a:spcPct val="100000"/>
              </a:lnSpc>
              <a:spcBef>
                <a:spcPts val="0"/>
              </a:spcBef>
              <a:spcAft>
                <a:spcPts val="0"/>
              </a:spcAft>
              <a:buNone/>
              <a:tabLst/>
              <a:defRPr lang="en-US" sz="1200" b="0" i="0" u="none" strike="noStrike" kern="1200" cap="none" spc="0" baseline="0">
                <a:solidFill>
                  <a:srgbClr val="919497"/>
                </a:solidFill>
                <a:uFillTx/>
                <a:latin typeface="Calibri"/>
                <a:ea typeface="Calibri"/>
                <a:cs typeface="Calibri"/>
              </a:defRPr>
            </a:lvl1pPr>
          </a:lstStyle>
          <a:p>
            <a:pPr lvl="0"/>
            <a:endParaRPr lang="en-US"/>
          </a:p>
        </p:txBody>
      </p:sp>
    </p:spTree>
    <p:extLst>
      <p:ext uri="{BB962C8B-B14F-4D97-AF65-F5344CB8AC3E}">
        <p14:creationId xmlns:p14="http://schemas.microsoft.com/office/powerpoint/2010/main" val="2722159909"/>
      </p:ext>
    </p:extLst>
  </p:cSld>
  <p:clrMap bg1="lt1" tx1="dk1" bg2="lt2" tx2="dk2" accent1="accent1" accent2="accent2" accent3="accent3" accent4="accent4" accent5="accent5" accent6="accent6" hlink="hlink" folHlink="folHlink"/>
  <p:sldLayoutIdLst>
    <p:sldLayoutId id="2147485293" r:id="rId1"/>
    <p:sldLayoutId id="2147485294" r:id="rId2"/>
    <p:sldLayoutId id="2147485295" r:id="rId3"/>
    <p:sldLayoutId id="2147485296" r:id="rId4"/>
    <p:sldLayoutId id="2147485297" r:id="rId5"/>
    <p:sldLayoutId id="2147485298" r:id="rId6"/>
    <p:sldLayoutId id="2147485299" r:id="rId7"/>
    <p:sldLayoutId id="2147485300" r:id="rId8"/>
    <p:sldLayoutId id="2147485301" r:id="rId9"/>
    <p:sldLayoutId id="2147485302" r:id="rId10"/>
    <p:sldLayoutId id="2147485303" r:id="rId11"/>
    <p:sldLayoutId id="2147485304" r:id="rId12"/>
    <p:sldLayoutId id="2147485305" r:id="rId13"/>
    <p:sldLayoutId id="2147485306" r:id="rId14"/>
    <p:sldLayoutId id="2147485307" r:id="rId15"/>
  </p:sldLayoutIdLst>
  <p:txStyles>
    <p:titleStyle>
      <a:lvl1pPr marL="0" marR="0" lvl="0" indent="0" algn="l" defTabSz="914400" rtl="0" fontAlgn="auto" hangingPunct="1">
        <a:lnSpc>
          <a:spcPct val="100000"/>
        </a:lnSpc>
        <a:spcBef>
          <a:spcPts val="0"/>
        </a:spcBef>
        <a:spcAft>
          <a:spcPts val="0"/>
        </a:spcAft>
        <a:buNone/>
        <a:tabLst/>
        <a:defRPr lang="en-US" sz="3600" b="1" i="0" u="none" strike="noStrike" kern="0" cap="none" spc="0" baseline="0">
          <a:solidFill>
            <a:srgbClr val="1C498B"/>
          </a:solidFill>
          <a:uFillTx/>
          <a:latin typeface="Calibri"/>
          <a:ea typeface="Calibri"/>
          <a:cs typeface="Calibri"/>
        </a:defRPr>
      </a:lvl1pPr>
    </p:titleStyle>
    <p:bodyStyle>
      <a:lvl1pPr marL="457200" marR="0" lvl="0" indent="-381003" algn="l" defTabSz="914400" rtl="0" fontAlgn="auto" hangingPunct="1">
        <a:lnSpc>
          <a:spcPct val="100000"/>
        </a:lnSpc>
        <a:spcBef>
          <a:spcPts val="1000"/>
        </a:spcBef>
        <a:spcAft>
          <a:spcPts val="0"/>
        </a:spcAft>
        <a:buClr>
          <a:srgbClr val="F5668F"/>
        </a:buClr>
        <a:buSzPts val="2400"/>
        <a:buFont typeface="Arial"/>
        <a:buChar char="•"/>
        <a:tabLst/>
        <a:defRPr lang="en-US" sz="2400" b="0" i="0" u="none" strike="noStrike" kern="0" cap="none" spc="0" baseline="0">
          <a:solidFill>
            <a:srgbClr val="444C55"/>
          </a:solidFill>
          <a:uFillTx/>
          <a:latin typeface="Calibri"/>
          <a:ea typeface="Calibri"/>
          <a:cs typeface="Calibri"/>
        </a:defRPr>
      </a:lvl1pPr>
      <a:lvl2pPr marL="685800" marR="0" lvl="1" indent="-228600" algn="l" defTabSz="914400"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00" marR="0" lvl="2"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00" marR="0" lvl="3"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400" marR="0" lvl="4"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46CE7D5-CF57-46EF-B807-FDD0502418D4}" type="datetimeFigureOut">
              <a:rPr lang="en-US" smtClean="0"/>
              <a:t>9/30/2026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US" smtClean="0"/>
              <a:t>‹#›</a:t>
            </a:fld>
            <a:endParaRPr lang="en-US"/>
          </a:p>
        </p:txBody>
      </p:sp>
    </p:spTree>
    <p:extLst>
      <p:ext uri="{BB962C8B-B14F-4D97-AF65-F5344CB8AC3E}">
        <p14:creationId xmlns:p14="http://schemas.microsoft.com/office/powerpoint/2010/main" val="2755538759"/>
      </p:ext>
    </p:extLst>
  </p:cSld>
  <p:clrMap bg1="lt1" tx1="dk1" bg2="lt2" tx2="dk2" accent1="accent1" accent2="accent2" accent3="accent3" accent4="accent4" accent5="accent5" accent6="accent6" hlink="hlink" folHlink="folHlink"/>
  <p:sldLayoutIdLst>
    <p:sldLayoutId id="2147485580" r:id="rId1"/>
    <p:sldLayoutId id="2147485581" r:id="rId2"/>
    <p:sldLayoutId id="2147485582" r:id="rId3"/>
    <p:sldLayoutId id="2147485583" r:id="rId4"/>
    <p:sldLayoutId id="2147485584" r:id="rId5"/>
    <p:sldLayoutId id="2147485585" r:id="rId6"/>
    <p:sldLayoutId id="2147485586" r:id="rId7"/>
    <p:sldLayoutId id="2147485587" r:id="rId8"/>
    <p:sldLayoutId id="2147485588" r:id="rId9"/>
    <p:sldLayoutId id="2147485589" r:id="rId10"/>
    <p:sldLayoutId id="2147485590" r:id="rId11"/>
    <p:sldLayoutId id="2147485591" r:id="rId12"/>
    <p:sldLayoutId id="2147485592" r:id="rId13"/>
    <p:sldLayoutId id="2147488995" r:id="rId14"/>
    <p:sldLayoutId id="2147488996" r:id="rId15"/>
    <p:sldLayoutId id="2147488997" r:id="rId16"/>
    <p:sldLayoutId id="2147488998" r:id="rId17"/>
    <p:sldLayoutId id="2147488999" r:id="rId18"/>
    <p:sldLayoutId id="2147489000" r:id="rId19"/>
    <p:sldLayoutId id="2147489001" r:id="rId20"/>
    <p:sldLayoutId id="2147489002" r:id="rId21"/>
    <p:sldLayoutId id="2147489003" r:id="rId22"/>
    <p:sldLayoutId id="2147489004" r:id="rId23"/>
    <p:sldLayoutId id="2147489005" r:id="rId2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183092"/>
            <a:ext cx="5486400" cy="762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304800" y="1066800"/>
            <a:ext cx="5486400" cy="301730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304800" y="4237567"/>
            <a:ext cx="1422400" cy="243417"/>
          </a:xfrm>
          <a:prstGeom prst="rect">
            <a:avLst/>
          </a:prstGeom>
        </p:spPr>
        <p:txBody>
          <a:bodyPr vert="horz" lIns="91440" tIns="45720" rIns="91440" bIns="45720" rtlCol="0" anchor="ctr"/>
          <a:lstStyle>
            <a:lvl1pPr algn="l">
              <a:defRPr sz="800">
                <a:solidFill>
                  <a:schemeClr val="tx1">
                    <a:tint val="75000"/>
                  </a:schemeClr>
                </a:solidFill>
              </a:defRPr>
            </a:lvl1pPr>
          </a:lstStyle>
          <a:p>
            <a:fld id="{1D8BD707-D9CF-40AE-B4C6-C98DA3205C09}" type="datetimeFigureOut">
              <a:rPr lang="en-US" smtClean="0"/>
              <a:pPr/>
              <a:t>9/30/2026</a:t>
            </a:fld>
            <a:endParaRPr lang="en-US"/>
          </a:p>
        </p:txBody>
      </p:sp>
      <p:sp>
        <p:nvSpPr>
          <p:cNvPr id="5" name="Footer Placeholder 4"/>
          <p:cNvSpPr>
            <a:spLocks noGrp="1"/>
          </p:cNvSpPr>
          <p:nvPr>
            <p:ph type="ftr" sz="quarter" idx="3"/>
          </p:nvPr>
        </p:nvSpPr>
        <p:spPr>
          <a:xfrm>
            <a:off x="2082800" y="4237567"/>
            <a:ext cx="1930400" cy="243417"/>
          </a:xfrm>
          <a:prstGeom prst="rect">
            <a:avLst/>
          </a:prstGeom>
        </p:spPr>
        <p:txBody>
          <a:bodyPr vert="horz" lIns="91440" tIns="45720" rIns="91440" bIns="45720" rtlCol="0" anchor="ctr"/>
          <a:lstStyle>
            <a:lvl1pPr algn="ctr">
              <a:defRPr sz="8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4368800" y="4237567"/>
            <a:ext cx="1422400" cy="243417"/>
          </a:xfrm>
          <a:prstGeom prst="rect">
            <a:avLst/>
          </a:prstGeom>
        </p:spPr>
        <p:txBody>
          <a:bodyPr vert="horz" lIns="91440" tIns="45720" rIns="91440" bIns="45720" rtlCol="0" anchor="ctr"/>
          <a:lstStyle>
            <a:lvl1pPr algn="r">
              <a:defRPr sz="800">
                <a:solidFill>
                  <a:schemeClr val="tx1">
                    <a:tint val="75000"/>
                  </a:schemeClr>
                </a:solidFill>
              </a:defRPr>
            </a:lvl1pPr>
          </a:lstStyle>
          <a:p>
            <a:fld id="{B6F15528-21DE-4FAA-801E-634DDDAF4B2B}" type="slidenum">
              <a:rPr lang="en-US" smtClean="0"/>
              <a:pPr/>
              <a:t>‹#›</a:t>
            </a:fld>
            <a:endParaRPr lang="en-US"/>
          </a:p>
        </p:txBody>
      </p:sp>
    </p:spTree>
    <p:extLst>
      <p:ext uri="{BB962C8B-B14F-4D97-AF65-F5344CB8AC3E}">
        <p14:creationId xmlns:p14="http://schemas.microsoft.com/office/powerpoint/2010/main" val="3676806587"/>
      </p:ext>
    </p:extLst>
  </p:cSld>
  <p:clrMap bg1="lt1" tx1="dk1" bg2="lt2" tx2="dk2" accent1="accent1" accent2="accent2" accent3="accent3" accent4="accent4" accent5="accent5" accent6="accent6" hlink="hlink" folHlink="folHlink"/>
  <p:sldLayoutIdLst>
    <p:sldLayoutId id="2147485606" r:id="rId1"/>
    <p:sldLayoutId id="2147485607" r:id="rId2"/>
    <p:sldLayoutId id="2147485608" r:id="rId3"/>
    <p:sldLayoutId id="2147485609" r:id="rId4"/>
    <p:sldLayoutId id="2147485610" r:id="rId5"/>
    <p:sldLayoutId id="2147485611" r:id="rId6"/>
    <p:sldLayoutId id="2147485612" r:id="rId7"/>
    <p:sldLayoutId id="2147485613" r:id="rId8"/>
    <p:sldLayoutId id="2147485614" r:id="rId9"/>
    <p:sldLayoutId id="2147485615" r:id="rId10"/>
    <p:sldLayoutId id="2147485616" r:id="rId11"/>
  </p:sldLayoutIdLst>
  <p:txStyles>
    <p:titleStyle>
      <a:lvl1pPr algn="ctr" defTabSz="609630" rtl="0" eaLnBrk="1" latinLnBrk="0" hangingPunct="1">
        <a:spcBef>
          <a:spcPct val="0"/>
        </a:spcBef>
        <a:buNone/>
        <a:defRPr sz="2933" kern="1200">
          <a:solidFill>
            <a:schemeClr val="tx1"/>
          </a:solidFill>
          <a:latin typeface="+mj-lt"/>
          <a:ea typeface="+mj-ea"/>
          <a:cs typeface="+mj-cs"/>
        </a:defRPr>
      </a:lvl1pPr>
    </p:titleStyle>
    <p:bodyStyle>
      <a:lvl1pPr marL="228611" indent="-228611" algn="l" defTabSz="609630" rtl="0" eaLnBrk="1" latinLnBrk="0" hangingPunct="1">
        <a:spcBef>
          <a:spcPct val="20000"/>
        </a:spcBef>
        <a:buFont typeface="Arial" pitchFamily="34" charset="0"/>
        <a:buChar char="•"/>
        <a:defRPr sz="2133" kern="1200">
          <a:solidFill>
            <a:schemeClr val="tx1"/>
          </a:solidFill>
          <a:latin typeface="+mn-lt"/>
          <a:ea typeface="+mn-ea"/>
          <a:cs typeface="+mn-cs"/>
        </a:defRPr>
      </a:lvl1pPr>
      <a:lvl2pPr marL="495325" indent="-190510" algn="l" defTabSz="609630" rtl="0" eaLnBrk="1" latinLnBrk="0" hangingPunct="1">
        <a:spcBef>
          <a:spcPct val="20000"/>
        </a:spcBef>
        <a:buFont typeface="Arial" pitchFamily="34" charset="0"/>
        <a:buChar char="–"/>
        <a:defRPr sz="1867" kern="1200">
          <a:solidFill>
            <a:schemeClr val="tx1"/>
          </a:solidFill>
          <a:latin typeface="+mn-lt"/>
          <a:ea typeface="+mn-ea"/>
          <a:cs typeface="+mn-cs"/>
        </a:defRPr>
      </a:lvl2pPr>
      <a:lvl3pPr marL="762038" indent="-152408" algn="l" defTabSz="609630" rtl="0" eaLnBrk="1" latinLnBrk="0" hangingPunct="1">
        <a:spcBef>
          <a:spcPct val="20000"/>
        </a:spcBef>
        <a:buFont typeface="Arial" pitchFamily="34" charset="0"/>
        <a:buChar char="•"/>
        <a:defRPr sz="1600" kern="1200">
          <a:solidFill>
            <a:schemeClr val="tx1"/>
          </a:solidFill>
          <a:latin typeface="+mn-lt"/>
          <a:ea typeface="+mn-ea"/>
          <a:cs typeface="+mn-cs"/>
        </a:defRPr>
      </a:lvl3pPr>
      <a:lvl4pPr marL="1066853"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4pPr>
      <a:lvl5pPr marL="137166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5pPr>
      <a:lvl6pPr marL="167648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6pPr>
      <a:lvl7pPr marL="198129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7pPr>
      <a:lvl8pPr marL="228611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8pPr>
      <a:lvl9pPr marL="2590930"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9pPr>
    </p:bodyStyle>
    <p:otherStyle>
      <a:defPPr>
        <a:defRPr lang="en-US"/>
      </a:defPPr>
      <a:lvl1pPr marL="0" algn="l" defTabSz="609630" rtl="0" eaLnBrk="1" latinLnBrk="0" hangingPunct="1">
        <a:defRPr sz="1200" kern="1200">
          <a:solidFill>
            <a:schemeClr val="tx1"/>
          </a:solidFill>
          <a:latin typeface="+mn-lt"/>
          <a:ea typeface="+mn-ea"/>
          <a:cs typeface="+mn-cs"/>
        </a:defRPr>
      </a:lvl1pPr>
      <a:lvl2pPr marL="304815" algn="l" defTabSz="609630" rtl="0" eaLnBrk="1" latinLnBrk="0" hangingPunct="1">
        <a:defRPr sz="1200" kern="1200">
          <a:solidFill>
            <a:schemeClr val="tx1"/>
          </a:solidFill>
          <a:latin typeface="+mn-lt"/>
          <a:ea typeface="+mn-ea"/>
          <a:cs typeface="+mn-cs"/>
        </a:defRPr>
      </a:lvl2pPr>
      <a:lvl3pPr marL="609630" algn="l" defTabSz="609630" rtl="0" eaLnBrk="1" latinLnBrk="0" hangingPunct="1">
        <a:defRPr sz="1200" kern="1200">
          <a:solidFill>
            <a:schemeClr val="tx1"/>
          </a:solidFill>
          <a:latin typeface="+mn-lt"/>
          <a:ea typeface="+mn-ea"/>
          <a:cs typeface="+mn-cs"/>
        </a:defRPr>
      </a:lvl3pPr>
      <a:lvl4pPr marL="914446" algn="l" defTabSz="609630" rtl="0" eaLnBrk="1" latinLnBrk="0" hangingPunct="1">
        <a:defRPr sz="1200" kern="1200">
          <a:solidFill>
            <a:schemeClr val="tx1"/>
          </a:solidFill>
          <a:latin typeface="+mn-lt"/>
          <a:ea typeface="+mn-ea"/>
          <a:cs typeface="+mn-cs"/>
        </a:defRPr>
      </a:lvl4pPr>
      <a:lvl5pPr marL="1219261" algn="l" defTabSz="609630" rtl="0" eaLnBrk="1" latinLnBrk="0" hangingPunct="1">
        <a:defRPr sz="1200" kern="1200">
          <a:solidFill>
            <a:schemeClr val="tx1"/>
          </a:solidFill>
          <a:latin typeface="+mn-lt"/>
          <a:ea typeface="+mn-ea"/>
          <a:cs typeface="+mn-cs"/>
        </a:defRPr>
      </a:lvl5pPr>
      <a:lvl6pPr marL="1524076" algn="l" defTabSz="609630" rtl="0" eaLnBrk="1" latinLnBrk="0" hangingPunct="1">
        <a:defRPr sz="1200" kern="1200">
          <a:solidFill>
            <a:schemeClr val="tx1"/>
          </a:solidFill>
          <a:latin typeface="+mn-lt"/>
          <a:ea typeface="+mn-ea"/>
          <a:cs typeface="+mn-cs"/>
        </a:defRPr>
      </a:lvl6pPr>
      <a:lvl7pPr marL="1828891" algn="l" defTabSz="609630" rtl="0" eaLnBrk="1" latinLnBrk="0" hangingPunct="1">
        <a:defRPr sz="1200" kern="1200">
          <a:solidFill>
            <a:schemeClr val="tx1"/>
          </a:solidFill>
          <a:latin typeface="+mn-lt"/>
          <a:ea typeface="+mn-ea"/>
          <a:cs typeface="+mn-cs"/>
        </a:defRPr>
      </a:lvl7pPr>
      <a:lvl8pPr marL="2133707" algn="l" defTabSz="609630" rtl="0" eaLnBrk="1" latinLnBrk="0" hangingPunct="1">
        <a:defRPr sz="1200" kern="1200">
          <a:solidFill>
            <a:schemeClr val="tx1"/>
          </a:solidFill>
          <a:latin typeface="+mn-lt"/>
          <a:ea typeface="+mn-ea"/>
          <a:cs typeface="+mn-cs"/>
        </a:defRPr>
      </a:lvl8pPr>
      <a:lvl9pPr marL="2438522" algn="l" defTabSz="609630" rtl="0" eaLnBrk="1" latinLnBrk="0" hangingPunct="1">
        <a:defRPr sz="12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F3C8E6B-4EF4-AB45-BB5A-B61F60A67808}"/>
              </a:ext>
            </a:extLst>
          </p:cNvPr>
          <p:cNvSpPr>
            <a:spLocks noGrp="1"/>
          </p:cNvSpPr>
          <p:nvPr>
            <p:ph type="title"/>
          </p:nvPr>
        </p:nvSpPr>
        <p:spPr>
          <a:xfrm>
            <a:off x="609600" y="365125"/>
            <a:ext cx="10972800" cy="1325563"/>
          </a:xfrm>
          <a:prstGeom prst="rect">
            <a:avLst/>
          </a:prstGeom>
        </p:spPr>
        <p:txBody>
          <a:bodyPr vert="horz" lIns="91440" tIns="45720" rIns="91440" bIns="45720" rtlCol="0" anchor="ctr">
            <a:noAutofit/>
          </a:bodyPr>
          <a:lstStyle/>
          <a:p>
            <a:r>
              <a:rPr lang="en-US"/>
              <a:t>Click to edit Master title style</a:t>
            </a:r>
          </a:p>
        </p:txBody>
      </p:sp>
      <p:sp>
        <p:nvSpPr>
          <p:cNvPr id="3" name="Text Placeholder 2">
            <a:extLst>
              <a:ext uri="{FF2B5EF4-FFF2-40B4-BE49-F238E27FC236}">
                <a16:creationId xmlns:a16="http://schemas.microsoft.com/office/drawing/2014/main" id="{2233A315-3653-1248-BF74-8D225E1A012F}"/>
              </a:ext>
            </a:extLst>
          </p:cNvPr>
          <p:cNvSpPr>
            <a:spLocks noGrp="1"/>
          </p:cNvSpPr>
          <p:nvPr>
            <p:ph type="body" idx="1"/>
          </p:nvPr>
        </p:nvSpPr>
        <p:spPr>
          <a:xfrm>
            <a:off x="609600" y="1825625"/>
            <a:ext cx="10972800" cy="4351338"/>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89277CC0-3406-FE41-A537-FC7F5005FE7D}"/>
              </a:ext>
            </a:extLst>
          </p:cNvPr>
          <p:cNvSpPr>
            <a:spLocks noGrp="1"/>
          </p:cNvSpPr>
          <p:nvPr>
            <p:ph type="sldNum" sz="quarter" idx="4"/>
          </p:nvPr>
        </p:nvSpPr>
        <p:spPr>
          <a:xfrm>
            <a:off x="88392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9264081-CCE9-434F-BC99-2EAB68E1AC8B}" type="slidenum">
              <a:rPr lang="en-US" smtClean="0"/>
              <a:t>‹#›</a:t>
            </a:fld>
            <a:endParaRPr lang="en-US"/>
          </a:p>
        </p:txBody>
      </p:sp>
      <p:sp>
        <p:nvSpPr>
          <p:cNvPr id="9" name="Footer Placeholder 8">
            <a:extLst>
              <a:ext uri="{FF2B5EF4-FFF2-40B4-BE49-F238E27FC236}">
                <a16:creationId xmlns:a16="http://schemas.microsoft.com/office/drawing/2014/main" id="{F6F45CB4-03EB-854B-871B-8D89D60BBF01}"/>
              </a:ext>
            </a:extLst>
          </p:cNvPr>
          <p:cNvSpPr>
            <a:spLocks noGrp="1"/>
          </p:cNvSpPr>
          <p:nvPr>
            <p:ph type="ftr" sz="quarter" idx="3"/>
          </p:nvPr>
        </p:nvSpPr>
        <p:spPr>
          <a:xfrm>
            <a:off x="609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lgn="l"/>
            <a:r>
              <a:rPr lang="en-US"/>
              <a:t>Illinois Perinatal Quality Collaborative</a:t>
            </a:r>
          </a:p>
        </p:txBody>
      </p:sp>
    </p:spTree>
    <p:extLst>
      <p:ext uri="{BB962C8B-B14F-4D97-AF65-F5344CB8AC3E}">
        <p14:creationId xmlns:p14="http://schemas.microsoft.com/office/powerpoint/2010/main" val="588568053"/>
      </p:ext>
    </p:extLst>
  </p:cSld>
  <p:clrMap bg1="lt1" tx1="dk1" bg2="lt2" tx2="dk2" accent1="accent1" accent2="accent2" accent3="accent3" accent4="accent4" accent5="accent5" accent6="accent6" hlink="hlink" folHlink="folHlink"/>
  <p:sldLayoutIdLst>
    <p:sldLayoutId id="2147488158" r:id="rId1"/>
    <p:sldLayoutId id="2147488159" r:id="rId2"/>
    <p:sldLayoutId id="2147488160" r:id="rId3"/>
    <p:sldLayoutId id="2147488161" r:id="rId4"/>
    <p:sldLayoutId id="2147488162" r:id="rId5"/>
    <p:sldLayoutId id="2147488163" r:id="rId6"/>
    <p:sldLayoutId id="2147488164" r:id="rId7"/>
    <p:sldLayoutId id="2147488165" r:id="rId8"/>
    <p:sldLayoutId id="2147488166" r:id="rId9"/>
    <p:sldLayoutId id="2147488167" r:id="rId10"/>
    <p:sldLayoutId id="2147488168" r:id="rId11"/>
    <p:sldLayoutId id="2147488169" r:id="rId12"/>
    <p:sldLayoutId id="2147488170" r:id="rId13"/>
    <p:sldLayoutId id="2147488171" r:id="rId14"/>
    <p:sldLayoutId id="2147488172" r:id="rId15"/>
    <p:sldLayoutId id="2147488175" r:id="rId16"/>
  </p:sldLayoutIdLst>
  <p:hf hdr="0" dt="0"/>
  <p:txStyles>
    <p:title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p:titleStyle>
    <p:bodyStyle>
      <a:lvl1pPr marL="228600" indent="-228600" algn="l" defTabSz="914400" rtl="0" eaLnBrk="1" latinLnBrk="0" hangingPunct="1">
        <a:lnSpc>
          <a:spcPct val="100000"/>
        </a:lnSpc>
        <a:spcBef>
          <a:spcPts val="1000"/>
        </a:spcBef>
        <a:spcAft>
          <a:spcPts val="1000"/>
        </a:spcAft>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1pPr>
      <a:lvl2pPr marL="685800" indent="-228600" algn="l" defTabSz="914400" rtl="0" eaLnBrk="1" latinLnBrk="0" hangingPunct="1">
        <a:lnSpc>
          <a:spcPct val="100000"/>
        </a:lnSpc>
        <a:spcBef>
          <a:spcPts val="500"/>
        </a:spcBef>
        <a:spcAft>
          <a:spcPts val="1000"/>
        </a:spcAft>
        <a:buClr>
          <a:schemeClr val="accent1"/>
        </a:buClr>
        <a:buFont typeface="Arial" panose="020B0604020202020204" pitchFamily="34" charset="0"/>
        <a:buChar char="•"/>
        <a:defRPr sz="2000" b="0" i="0" kern="1200">
          <a:solidFill>
            <a:schemeClr val="tx1"/>
          </a:solidFill>
          <a:latin typeface="+mn-lt"/>
          <a:ea typeface="Lato" panose="020F0502020204030203" pitchFamily="34" charset="0"/>
          <a:cs typeface="Lato" panose="020F0502020204030203" pitchFamily="34" charset="0"/>
        </a:defRPr>
      </a:lvl2pPr>
      <a:lvl3pPr marL="11430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800" b="0" i="0" kern="1200">
          <a:solidFill>
            <a:schemeClr val="tx1"/>
          </a:solidFill>
          <a:latin typeface="+mn-lt"/>
          <a:ea typeface="Lato" panose="020F0502020204030203" pitchFamily="34" charset="0"/>
          <a:cs typeface="Lato" panose="020F0502020204030203" pitchFamily="34" charset="0"/>
        </a:defRPr>
      </a:lvl3pPr>
      <a:lvl4pPr marL="16002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4pPr>
      <a:lvl5pPr marL="20574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8" cstate="print"/>
          <a:stretch>
            <a:fillRect/>
          </a:stretch>
        </p:blipFill>
        <p:spPr>
          <a:xfrm>
            <a:off x="9264397" y="228601"/>
            <a:ext cx="2025383" cy="911351"/>
          </a:xfrm>
          <a:prstGeom prst="rect">
            <a:avLst/>
          </a:prstGeom>
        </p:spPr>
      </p:pic>
      <p:pic>
        <p:nvPicPr>
          <p:cNvPr id="17" name="bg object 17"/>
          <p:cNvPicPr/>
          <p:nvPr/>
        </p:nvPicPr>
        <p:blipFill>
          <a:blip r:embed="rId9" cstate="email">
            <a:extLst>
              <a:ext uri="{28A0092B-C50C-407E-A947-70E740481C1C}">
                <a14:useLocalDpi xmlns:a14="http://schemas.microsoft.com/office/drawing/2010/main"/>
              </a:ext>
            </a:extLst>
          </a:blip>
          <a:stretch>
            <a:fillRect/>
          </a:stretch>
        </p:blipFill>
        <p:spPr>
          <a:xfrm>
            <a:off x="7191757" y="1"/>
            <a:ext cx="5000243" cy="1426459"/>
          </a:xfrm>
          <a:prstGeom prst="rect">
            <a:avLst/>
          </a:prstGeom>
        </p:spPr>
      </p:pic>
      <p:sp>
        <p:nvSpPr>
          <p:cNvPr id="18" name="bg object 18"/>
          <p:cNvSpPr/>
          <p:nvPr/>
        </p:nvSpPr>
        <p:spPr>
          <a:xfrm>
            <a:off x="7335013" y="1"/>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sz="1800"/>
          </a:p>
        </p:txBody>
      </p:sp>
      <p:sp>
        <p:nvSpPr>
          <p:cNvPr id="2" name="Holder 2"/>
          <p:cNvSpPr>
            <a:spLocks noGrp="1"/>
          </p:cNvSpPr>
          <p:nvPr>
            <p:ph type="title"/>
          </p:nvPr>
        </p:nvSpPr>
        <p:spPr>
          <a:xfrm>
            <a:off x="529116" y="180190"/>
            <a:ext cx="6682740" cy="553998"/>
          </a:xfrm>
          <a:prstGeom prst="rect">
            <a:avLst/>
          </a:prstGeom>
        </p:spPr>
        <p:txBody>
          <a:bodyPr wrap="square" lIns="0" tIns="0" rIns="0" bIns="0">
            <a:spAutoFit/>
          </a:bodyPr>
          <a:lstStyle>
            <a:lvl1pPr>
              <a:defRPr sz="3600" b="0" i="0">
                <a:solidFill>
                  <a:schemeClr val="tx1"/>
                </a:solidFill>
                <a:latin typeface="Arial"/>
                <a:cs typeface="Arial"/>
              </a:defRPr>
            </a:lvl1pPr>
          </a:lstStyle>
          <a:p>
            <a:endParaRPr/>
          </a:p>
        </p:txBody>
      </p:sp>
      <p:sp>
        <p:nvSpPr>
          <p:cNvPr id="3" name="Holder 3"/>
          <p:cNvSpPr>
            <a:spLocks noGrp="1"/>
          </p:cNvSpPr>
          <p:nvPr>
            <p:ph type="body" idx="1"/>
          </p:nvPr>
        </p:nvSpPr>
        <p:spPr>
          <a:xfrm>
            <a:off x="603250" y="1993901"/>
            <a:ext cx="10731500" cy="276999"/>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a:xfrm>
            <a:off x="4145280" y="6377940"/>
            <a:ext cx="3901440"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609600" y="6377940"/>
            <a:ext cx="2804160"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9/30/2026</a:t>
            </a:fld>
            <a:endParaRPr lang="en-US"/>
          </a:p>
        </p:txBody>
      </p:sp>
      <p:sp>
        <p:nvSpPr>
          <p:cNvPr id="6" name="Holder 6"/>
          <p:cNvSpPr>
            <a:spLocks noGrp="1"/>
          </p:cNvSpPr>
          <p:nvPr>
            <p:ph type="sldNum" sz="quarter" idx="7"/>
          </p:nvPr>
        </p:nvSpPr>
        <p:spPr>
          <a:xfrm>
            <a:off x="11280648" y="6444637"/>
            <a:ext cx="247015" cy="179536"/>
          </a:xfrm>
          <a:prstGeom prst="rect">
            <a:avLst/>
          </a:prstGeom>
        </p:spPr>
        <p:txBody>
          <a:bodyPr wrap="square" lIns="0" tIns="0" rIns="0" bIns="0">
            <a:spAutoFit/>
          </a:bodyPr>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140230661"/>
      </p:ext>
    </p:extLst>
  </p:cSld>
  <p:clrMap bg1="lt1" tx1="dk1" bg2="lt2" tx2="dk2" accent1="accent1" accent2="accent2" accent3="accent3" accent4="accent4" accent5="accent5" accent6="accent6" hlink="hlink" folHlink="folHlink"/>
  <p:sldLayoutIdLst>
    <p:sldLayoutId id="2147489007" r:id="rId1"/>
    <p:sldLayoutId id="2147489008" r:id="rId2"/>
    <p:sldLayoutId id="2147489009" r:id="rId3"/>
    <p:sldLayoutId id="2147489010" r:id="rId4"/>
    <p:sldLayoutId id="2147489011" r:id="rId5"/>
    <p:sldLayoutId id="2147489012" r:id="rId6"/>
  </p:sldLayoutIdLst>
  <p:txStyles>
    <p:titleStyle>
      <a:lvl1pPr>
        <a:defRPr>
          <a:latin typeface="+mj-lt"/>
          <a:ea typeface="+mj-ea"/>
          <a:cs typeface="+mj-cs"/>
        </a:defRPr>
      </a:lvl1pPr>
    </p:titleStyle>
    <p:bodyStyle>
      <a:lvl1pPr marL="0">
        <a:defRPr>
          <a:latin typeface="+mn-lt"/>
          <a:ea typeface="+mn-ea"/>
          <a:cs typeface="+mn-cs"/>
        </a:defRPr>
      </a:lvl1pPr>
      <a:lvl2pPr marL="457223">
        <a:defRPr>
          <a:latin typeface="+mn-lt"/>
          <a:ea typeface="+mn-ea"/>
          <a:cs typeface="+mn-cs"/>
        </a:defRPr>
      </a:lvl2pPr>
      <a:lvl3pPr marL="914446">
        <a:defRPr>
          <a:latin typeface="+mn-lt"/>
          <a:ea typeface="+mn-ea"/>
          <a:cs typeface="+mn-cs"/>
        </a:defRPr>
      </a:lvl3pPr>
      <a:lvl4pPr marL="1371669">
        <a:defRPr>
          <a:latin typeface="+mn-lt"/>
          <a:ea typeface="+mn-ea"/>
          <a:cs typeface="+mn-cs"/>
        </a:defRPr>
      </a:lvl4pPr>
      <a:lvl5pPr marL="1828891">
        <a:defRPr>
          <a:latin typeface="+mn-lt"/>
          <a:ea typeface="+mn-ea"/>
          <a:cs typeface="+mn-cs"/>
        </a:defRPr>
      </a:lvl5pPr>
      <a:lvl6pPr marL="2286114">
        <a:defRPr>
          <a:latin typeface="+mn-lt"/>
          <a:ea typeface="+mn-ea"/>
          <a:cs typeface="+mn-cs"/>
        </a:defRPr>
      </a:lvl6pPr>
      <a:lvl7pPr marL="2743337">
        <a:defRPr>
          <a:latin typeface="+mn-lt"/>
          <a:ea typeface="+mn-ea"/>
          <a:cs typeface="+mn-cs"/>
        </a:defRPr>
      </a:lvl7pPr>
      <a:lvl8pPr marL="3200560">
        <a:defRPr>
          <a:latin typeface="+mn-lt"/>
          <a:ea typeface="+mn-ea"/>
          <a:cs typeface="+mn-cs"/>
        </a:defRPr>
      </a:lvl8pPr>
      <a:lvl9pPr marL="3657783">
        <a:defRPr>
          <a:latin typeface="+mn-lt"/>
          <a:ea typeface="+mn-ea"/>
          <a:cs typeface="+mn-cs"/>
        </a:defRPr>
      </a:lvl9pPr>
    </p:bodyStyle>
    <p:otherStyle>
      <a:lvl1pPr marL="0">
        <a:defRPr>
          <a:latin typeface="+mn-lt"/>
          <a:ea typeface="+mn-ea"/>
          <a:cs typeface="+mn-cs"/>
        </a:defRPr>
      </a:lvl1pPr>
      <a:lvl2pPr marL="457223">
        <a:defRPr>
          <a:latin typeface="+mn-lt"/>
          <a:ea typeface="+mn-ea"/>
          <a:cs typeface="+mn-cs"/>
        </a:defRPr>
      </a:lvl2pPr>
      <a:lvl3pPr marL="914446">
        <a:defRPr>
          <a:latin typeface="+mn-lt"/>
          <a:ea typeface="+mn-ea"/>
          <a:cs typeface="+mn-cs"/>
        </a:defRPr>
      </a:lvl3pPr>
      <a:lvl4pPr marL="1371669">
        <a:defRPr>
          <a:latin typeface="+mn-lt"/>
          <a:ea typeface="+mn-ea"/>
          <a:cs typeface="+mn-cs"/>
        </a:defRPr>
      </a:lvl4pPr>
      <a:lvl5pPr marL="1828891">
        <a:defRPr>
          <a:latin typeface="+mn-lt"/>
          <a:ea typeface="+mn-ea"/>
          <a:cs typeface="+mn-cs"/>
        </a:defRPr>
      </a:lvl5pPr>
      <a:lvl6pPr marL="2286114">
        <a:defRPr>
          <a:latin typeface="+mn-lt"/>
          <a:ea typeface="+mn-ea"/>
          <a:cs typeface="+mn-cs"/>
        </a:defRPr>
      </a:lvl6pPr>
      <a:lvl7pPr marL="2743337">
        <a:defRPr>
          <a:latin typeface="+mn-lt"/>
          <a:ea typeface="+mn-ea"/>
          <a:cs typeface="+mn-cs"/>
        </a:defRPr>
      </a:lvl7pPr>
      <a:lvl8pPr marL="3200560">
        <a:defRPr>
          <a:latin typeface="+mn-lt"/>
          <a:ea typeface="+mn-ea"/>
          <a:cs typeface="+mn-cs"/>
        </a:defRPr>
      </a:lvl8pPr>
      <a:lvl9pPr marL="3657783">
        <a:defRPr>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Google Shape;10;p1">
            <a:extLst>
              <a:ext uri="{FF2B5EF4-FFF2-40B4-BE49-F238E27FC236}">
                <a16:creationId xmlns:a16="http://schemas.microsoft.com/office/drawing/2014/main" id="{1EA7D6E7-68D4-4239-A115-06A10AFA7E69}"/>
              </a:ext>
            </a:extLst>
          </p:cNvPr>
          <p:cNvSpPr txBox="1">
            <a:spLocks noGrp="1"/>
          </p:cNvSpPr>
          <p:nvPr>
            <p:ph type="title"/>
          </p:nvPr>
        </p:nvSpPr>
        <p:spPr>
          <a:xfrm>
            <a:off x="609603" y="365130"/>
            <a:ext cx="10972800" cy="1325559"/>
          </a:xfrm>
          <a:prstGeom prst="rect">
            <a:avLst/>
          </a:prstGeom>
          <a:noFill/>
          <a:ln>
            <a:noFill/>
          </a:ln>
        </p:spPr>
        <p:txBody>
          <a:bodyPr vert="horz" wrap="square" lIns="91421" tIns="45701" rIns="91421" bIns="45701" anchor="ctr" anchorCtr="0" compatLnSpc="1">
            <a:noAutofit/>
          </a:bodyPr>
          <a:lstStyle/>
          <a:p>
            <a:pPr lvl="0"/>
            <a:endParaRPr lang="en-US"/>
          </a:p>
        </p:txBody>
      </p:sp>
      <p:sp>
        <p:nvSpPr>
          <p:cNvPr id="3" name="Google Shape;11;p1">
            <a:extLst>
              <a:ext uri="{FF2B5EF4-FFF2-40B4-BE49-F238E27FC236}">
                <a16:creationId xmlns:a16="http://schemas.microsoft.com/office/drawing/2014/main" id="{F3CE0BE6-F2FC-43CE-A5E7-4C2C92AE6EF1}"/>
              </a:ext>
            </a:extLst>
          </p:cNvPr>
          <p:cNvSpPr txBox="1">
            <a:spLocks noGrp="1"/>
          </p:cNvSpPr>
          <p:nvPr>
            <p:ph type="body" idx="1"/>
          </p:nvPr>
        </p:nvSpPr>
        <p:spPr>
          <a:xfrm>
            <a:off x="609603" y="1825627"/>
            <a:ext cx="10972800" cy="4351336"/>
          </a:xfrm>
          <a:prstGeom prst="rect">
            <a:avLst/>
          </a:prstGeom>
          <a:noFill/>
          <a:ln>
            <a:noFill/>
          </a:ln>
        </p:spPr>
        <p:txBody>
          <a:bodyPr vert="horz" wrap="square" lIns="91421" tIns="45701" rIns="91421" bIns="45701" anchor="t" anchorCtr="0" compatLnSpc="1">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Google Shape;12;p1">
            <a:extLst>
              <a:ext uri="{FF2B5EF4-FFF2-40B4-BE49-F238E27FC236}">
                <a16:creationId xmlns:a16="http://schemas.microsoft.com/office/drawing/2014/main" id="{E3ADED7D-2F81-416D-B15D-2748CD3CB57A}"/>
              </a:ext>
            </a:extLst>
          </p:cNvPr>
          <p:cNvSpPr txBox="1">
            <a:spLocks noGrp="1"/>
          </p:cNvSpPr>
          <p:nvPr>
            <p:ph type="sldNum" sz="quarter" idx="4"/>
          </p:nvPr>
        </p:nvSpPr>
        <p:spPr>
          <a:xfrm>
            <a:off x="8839203" y="6356352"/>
            <a:ext cx="2743200" cy="365129"/>
          </a:xfrm>
          <a:prstGeom prst="rect">
            <a:avLst/>
          </a:prstGeom>
          <a:noFill/>
          <a:ln>
            <a:noFill/>
          </a:ln>
        </p:spPr>
        <p:txBody>
          <a:bodyPr vert="horz" wrap="square" lIns="91421" tIns="45701" rIns="91421" bIns="45701" anchor="ctr" anchorCtr="0" compatLnSpc="1">
            <a:noAutofit/>
          </a:bodyPr>
          <a:lstStyle>
            <a:lvl1pPr marL="0" marR="0" lvl="0" indent="0" algn="r" defTabSz="914446" rtl="0" fontAlgn="auto" hangingPunct="1">
              <a:lnSpc>
                <a:spcPct val="100000"/>
              </a:lnSpc>
              <a:spcBef>
                <a:spcPts val="0"/>
              </a:spcBef>
              <a:spcAft>
                <a:spcPts val="0"/>
              </a:spcAft>
              <a:buNone/>
              <a:tabLst/>
              <a:defRPr lang="en-US" sz="1200" b="0" i="0" u="none" strike="noStrike" kern="1200" cap="none" spc="0" baseline="0">
                <a:solidFill>
                  <a:srgbClr val="919497"/>
                </a:solidFill>
                <a:uFillTx/>
                <a:latin typeface="Calibri"/>
                <a:ea typeface="Calibri"/>
                <a:cs typeface="Calibri"/>
              </a:defRPr>
            </a:lvl1pPr>
          </a:lstStyle>
          <a:p>
            <a:pPr lvl="0"/>
            <a:fld id="{1F62BE54-B206-4D1D-B072-EB78A65146C6}" type="slidenum">
              <a:t>‹#›</a:t>
            </a:fld>
            <a:endParaRPr lang="en-US"/>
          </a:p>
        </p:txBody>
      </p:sp>
      <p:sp>
        <p:nvSpPr>
          <p:cNvPr id="5" name="Google Shape;13;p1">
            <a:extLst>
              <a:ext uri="{FF2B5EF4-FFF2-40B4-BE49-F238E27FC236}">
                <a16:creationId xmlns:a16="http://schemas.microsoft.com/office/drawing/2014/main" id="{5CE27A50-983A-4F27-953B-A1B24D465B37}"/>
              </a:ext>
            </a:extLst>
          </p:cNvPr>
          <p:cNvSpPr txBox="1">
            <a:spLocks noGrp="1"/>
          </p:cNvSpPr>
          <p:nvPr>
            <p:ph type="ftr" sz="quarter" idx="3"/>
          </p:nvPr>
        </p:nvSpPr>
        <p:spPr>
          <a:xfrm>
            <a:off x="609603" y="6356352"/>
            <a:ext cx="4114800" cy="365129"/>
          </a:xfrm>
          <a:prstGeom prst="rect">
            <a:avLst/>
          </a:prstGeom>
          <a:noFill/>
          <a:ln>
            <a:noFill/>
          </a:ln>
        </p:spPr>
        <p:txBody>
          <a:bodyPr vert="horz" wrap="square" lIns="91421" tIns="45701" rIns="91421" bIns="45701" anchor="ctr" anchorCtr="1" compatLnSpc="1">
            <a:noAutofit/>
          </a:bodyPr>
          <a:lstStyle>
            <a:lvl1pPr marL="0" marR="0" lvl="0" indent="0" algn="ctr" defTabSz="914446" rtl="0" fontAlgn="auto" hangingPunct="1">
              <a:lnSpc>
                <a:spcPct val="100000"/>
              </a:lnSpc>
              <a:spcBef>
                <a:spcPts val="0"/>
              </a:spcBef>
              <a:spcAft>
                <a:spcPts val="0"/>
              </a:spcAft>
              <a:buNone/>
              <a:tabLst/>
              <a:defRPr lang="en-US" sz="1200" b="0" i="0" u="none" strike="noStrike" kern="1200" cap="none" spc="0" baseline="0">
                <a:solidFill>
                  <a:srgbClr val="919497"/>
                </a:solidFill>
                <a:uFillTx/>
                <a:latin typeface="Calibri"/>
                <a:ea typeface="Calibri"/>
                <a:cs typeface="Calibri"/>
              </a:defRPr>
            </a:lvl1pPr>
          </a:lstStyle>
          <a:p>
            <a:pPr lvl="0"/>
            <a:r>
              <a:rPr lang="en-US"/>
              <a:t>Illinois Perinatal Quality Collaborative</a:t>
            </a:r>
          </a:p>
        </p:txBody>
      </p:sp>
    </p:spTree>
    <p:extLst>
      <p:ext uri="{BB962C8B-B14F-4D97-AF65-F5344CB8AC3E}">
        <p14:creationId xmlns:p14="http://schemas.microsoft.com/office/powerpoint/2010/main" val="222677925"/>
      </p:ext>
    </p:extLst>
  </p:cSld>
  <p:clrMap bg1="lt1" tx1="dk1" bg2="lt2" tx2="dk2" accent1="accent1" accent2="accent2" accent3="accent3" accent4="accent4" accent5="accent5" accent6="accent6" hlink="hlink" folHlink="folHlink"/>
  <p:sldLayoutIdLst>
    <p:sldLayoutId id="2147490404" r:id="rId1"/>
    <p:sldLayoutId id="2147490405" r:id="rId2"/>
    <p:sldLayoutId id="2147490406" r:id="rId3"/>
    <p:sldLayoutId id="2147490407" r:id="rId4"/>
    <p:sldLayoutId id="2147490408" r:id="rId5"/>
    <p:sldLayoutId id="2147490409" r:id="rId6"/>
    <p:sldLayoutId id="2147490410" r:id="rId7"/>
    <p:sldLayoutId id="2147490411" r:id="rId8"/>
    <p:sldLayoutId id="2147490412" r:id="rId9"/>
    <p:sldLayoutId id="2147490413" r:id="rId10"/>
    <p:sldLayoutId id="2147490414" r:id="rId11"/>
    <p:sldLayoutId id="2147490415" r:id="rId12"/>
    <p:sldLayoutId id="2147490416" r:id="rId13"/>
    <p:sldLayoutId id="2147490417" r:id="rId14"/>
    <p:sldLayoutId id="2147490418" r:id="rId15"/>
  </p:sldLayoutIdLst>
  <p:hf hdr="0" ftr="0" dt="0"/>
  <p:txStyles>
    <p:titleStyle>
      <a:lvl1pPr marL="0" marR="0" lvl="0" indent="0" algn="l" defTabSz="914446" rtl="0" fontAlgn="auto" hangingPunct="1">
        <a:lnSpc>
          <a:spcPct val="100000"/>
        </a:lnSpc>
        <a:spcBef>
          <a:spcPts val="0"/>
        </a:spcBef>
        <a:spcAft>
          <a:spcPts val="0"/>
        </a:spcAft>
        <a:buNone/>
        <a:tabLst/>
        <a:defRPr lang="en-US" sz="3600" b="1" i="0" u="none" strike="noStrike" kern="0" cap="none" spc="0" baseline="0">
          <a:solidFill>
            <a:srgbClr val="1C498B"/>
          </a:solidFill>
          <a:uFillTx/>
          <a:latin typeface="Calibri"/>
          <a:ea typeface="Calibri"/>
          <a:cs typeface="Calibri"/>
        </a:defRPr>
      </a:lvl1pPr>
    </p:titleStyle>
    <p:bodyStyle>
      <a:lvl1pPr marL="457223" marR="0" lvl="0" indent="-381022" algn="l" defTabSz="914446" rtl="0" fontAlgn="auto" hangingPunct="1">
        <a:lnSpc>
          <a:spcPct val="100000"/>
        </a:lnSpc>
        <a:spcBef>
          <a:spcPts val="1000"/>
        </a:spcBef>
        <a:spcAft>
          <a:spcPts val="0"/>
        </a:spcAft>
        <a:buClr>
          <a:srgbClr val="F5668F"/>
        </a:buClr>
        <a:buSzPts val="2400"/>
        <a:buFont typeface="Arial"/>
        <a:buChar char="•"/>
        <a:tabLst/>
        <a:defRPr lang="en-US" sz="2400" b="0" i="0" u="none" strike="noStrike" kern="0" cap="none" spc="0" baseline="0">
          <a:solidFill>
            <a:srgbClr val="444C55"/>
          </a:solidFill>
          <a:uFillTx/>
          <a:latin typeface="Calibri"/>
          <a:ea typeface="Calibri"/>
          <a:cs typeface="Calibri"/>
        </a:defRPr>
      </a:lvl1pPr>
      <a:lvl2pPr marL="685834" marR="0" lvl="1" indent="-228611" algn="l" defTabSz="914446"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57" marR="0" lvl="2" indent="-228611" algn="l" defTabSz="914446"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80" marR="0" lvl="3" indent="-228611" algn="l" defTabSz="914446"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503" marR="0" lvl="4" indent="-228611" algn="l" defTabSz="914446"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726"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949"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171"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394"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46" rtl="0" eaLnBrk="1" latinLnBrk="0" hangingPunct="1">
        <a:defRPr sz="1800" kern="1200">
          <a:solidFill>
            <a:schemeClr val="tx1"/>
          </a:solidFill>
          <a:latin typeface="+mn-lt"/>
          <a:ea typeface="+mn-ea"/>
          <a:cs typeface="+mn-cs"/>
        </a:defRPr>
      </a:lvl1pPr>
      <a:lvl2pPr marL="457223" algn="l" defTabSz="914446" rtl="0" eaLnBrk="1" latinLnBrk="0" hangingPunct="1">
        <a:defRPr sz="1800" kern="1200">
          <a:solidFill>
            <a:schemeClr val="tx1"/>
          </a:solidFill>
          <a:latin typeface="+mn-lt"/>
          <a:ea typeface="+mn-ea"/>
          <a:cs typeface="+mn-cs"/>
        </a:defRPr>
      </a:lvl2pPr>
      <a:lvl3pPr marL="914446" algn="l" defTabSz="914446" rtl="0" eaLnBrk="1" latinLnBrk="0" hangingPunct="1">
        <a:defRPr sz="1800" kern="1200">
          <a:solidFill>
            <a:schemeClr val="tx1"/>
          </a:solidFill>
          <a:latin typeface="+mn-lt"/>
          <a:ea typeface="+mn-ea"/>
          <a:cs typeface="+mn-cs"/>
        </a:defRPr>
      </a:lvl3pPr>
      <a:lvl4pPr marL="1371669" algn="l" defTabSz="914446" rtl="0" eaLnBrk="1" latinLnBrk="0" hangingPunct="1">
        <a:defRPr sz="1800" kern="1200">
          <a:solidFill>
            <a:schemeClr val="tx1"/>
          </a:solidFill>
          <a:latin typeface="+mn-lt"/>
          <a:ea typeface="+mn-ea"/>
          <a:cs typeface="+mn-cs"/>
        </a:defRPr>
      </a:lvl4pPr>
      <a:lvl5pPr marL="1828891" algn="l" defTabSz="914446" rtl="0" eaLnBrk="1" latinLnBrk="0" hangingPunct="1">
        <a:defRPr sz="1800" kern="1200">
          <a:solidFill>
            <a:schemeClr val="tx1"/>
          </a:solidFill>
          <a:latin typeface="+mn-lt"/>
          <a:ea typeface="+mn-ea"/>
          <a:cs typeface="+mn-cs"/>
        </a:defRPr>
      </a:lvl5pPr>
      <a:lvl6pPr marL="2286114" algn="l" defTabSz="914446" rtl="0" eaLnBrk="1" latinLnBrk="0" hangingPunct="1">
        <a:defRPr sz="1800" kern="1200">
          <a:solidFill>
            <a:schemeClr val="tx1"/>
          </a:solidFill>
          <a:latin typeface="+mn-lt"/>
          <a:ea typeface="+mn-ea"/>
          <a:cs typeface="+mn-cs"/>
        </a:defRPr>
      </a:lvl6pPr>
      <a:lvl7pPr marL="2743337" algn="l" defTabSz="914446" rtl="0" eaLnBrk="1" latinLnBrk="0" hangingPunct="1">
        <a:defRPr sz="1800" kern="1200">
          <a:solidFill>
            <a:schemeClr val="tx1"/>
          </a:solidFill>
          <a:latin typeface="+mn-lt"/>
          <a:ea typeface="+mn-ea"/>
          <a:cs typeface="+mn-cs"/>
        </a:defRPr>
      </a:lvl7pPr>
      <a:lvl8pPr marL="3200560" algn="l" defTabSz="914446" rtl="0" eaLnBrk="1" latinLnBrk="0" hangingPunct="1">
        <a:defRPr sz="1800" kern="1200">
          <a:solidFill>
            <a:schemeClr val="tx1"/>
          </a:solidFill>
          <a:latin typeface="+mn-lt"/>
          <a:ea typeface="+mn-ea"/>
          <a:cs typeface="+mn-cs"/>
        </a:defRPr>
      </a:lvl8pPr>
      <a:lvl9pPr marL="3657783" algn="l" defTabSz="914446"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2205"/>
        <p:cNvGrpSpPr/>
        <p:nvPr/>
      </p:nvGrpSpPr>
      <p:grpSpPr>
        <a:xfrm>
          <a:off x="0" y="0"/>
          <a:ext cx="0" cy="0"/>
          <a:chOff x="0" y="0"/>
          <a:chExt cx="0" cy="0"/>
        </a:xfrm>
      </p:grpSpPr>
      <p:sp>
        <p:nvSpPr>
          <p:cNvPr id="12206" name="Google Shape;12206;p92"/>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marR="0" lvl="0" algn="ctr" rtl="0">
              <a:lnSpc>
                <a:spcPct val="100000"/>
              </a:lnSpc>
              <a:spcBef>
                <a:spcPts val="0"/>
              </a:spcBef>
              <a:spcAft>
                <a:spcPts val="0"/>
              </a:spcAft>
              <a:buClr>
                <a:schemeClr val="dk1"/>
              </a:buClr>
              <a:buSzPts val="4400"/>
              <a:buFont typeface="Calibri"/>
              <a:buNone/>
              <a:defRPr sz="44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2207" name="Google Shape;12207;p92"/>
          <p:cNvSpPr txBox="1">
            <a:spLocks noGrp="1"/>
          </p:cNvSpPr>
          <p:nvPr>
            <p:ph type="body" idx="1"/>
          </p:nvPr>
        </p:nvSpPr>
        <p:spPr>
          <a:xfrm>
            <a:off x="304800" y="1066800"/>
            <a:ext cx="5486400" cy="3017309"/>
          </a:xfrm>
          <a:prstGeom prst="rect">
            <a:avLst/>
          </a:prstGeom>
          <a:noFill/>
          <a:ln>
            <a:noFill/>
          </a:ln>
        </p:spPr>
        <p:txBody>
          <a:bodyPr spcFirstLastPara="1" wrap="square" lIns="91425" tIns="45700" rIns="91425" bIns="45700" anchor="t" anchorCtr="0">
            <a:normAutofit/>
          </a:bodyPr>
          <a:lstStyle>
            <a:lvl1pPr marL="457200" marR="0" lvl="0" indent="-431800" algn="l" rtl="0">
              <a:lnSpc>
                <a:spcPct val="100000"/>
              </a:lnSpc>
              <a:spcBef>
                <a:spcPts val="640"/>
              </a:spcBef>
              <a:spcAft>
                <a:spcPts val="0"/>
              </a:spcAft>
              <a:buClr>
                <a:schemeClr val="dk1"/>
              </a:buClr>
              <a:buSzPts val="3200"/>
              <a:buFont typeface="Arial"/>
              <a:buChar char="•"/>
              <a:defRPr sz="3200" b="0" i="0" u="none" strike="noStrike" cap="none">
                <a:solidFill>
                  <a:schemeClr val="dk1"/>
                </a:solidFill>
                <a:latin typeface="Calibri"/>
                <a:ea typeface="Calibri"/>
                <a:cs typeface="Calibri"/>
                <a:sym typeface="Calibri"/>
              </a:defRPr>
            </a:lvl1pPr>
            <a:lvl2pPr marL="914400" marR="0" lvl="1" indent="-406400" algn="l" rtl="0">
              <a:lnSpc>
                <a:spcPct val="100000"/>
              </a:lnSpc>
              <a:spcBef>
                <a:spcPts val="560"/>
              </a:spcBef>
              <a:spcAft>
                <a:spcPts val="0"/>
              </a:spcAft>
              <a:buClr>
                <a:schemeClr val="dk1"/>
              </a:buClr>
              <a:buSzPts val="2800"/>
              <a:buFont typeface="Arial"/>
              <a:buChar char="–"/>
              <a:defRPr sz="2800" b="0" i="0" u="none" strike="noStrike" cap="none">
                <a:solidFill>
                  <a:schemeClr val="dk1"/>
                </a:solidFill>
                <a:latin typeface="Calibri"/>
                <a:ea typeface="Calibri"/>
                <a:cs typeface="Calibri"/>
                <a:sym typeface="Calibri"/>
              </a:defRPr>
            </a:lvl2pPr>
            <a:lvl3pPr marL="1371600" marR="0" lvl="2" indent="-381000" algn="l" rtl="0">
              <a:lnSpc>
                <a:spcPct val="100000"/>
              </a:lnSpc>
              <a:spcBef>
                <a:spcPts val="480"/>
              </a:spcBef>
              <a:spcAft>
                <a:spcPts val="0"/>
              </a:spcAft>
              <a:buClr>
                <a:schemeClr val="dk1"/>
              </a:buClr>
              <a:buSzPts val="2400"/>
              <a:buFont typeface="Arial"/>
              <a:buChar char="•"/>
              <a:defRPr sz="2400" b="0" i="0" u="none" strike="noStrike" cap="none">
                <a:solidFill>
                  <a:schemeClr val="dk1"/>
                </a:solidFill>
                <a:latin typeface="Calibri"/>
                <a:ea typeface="Calibri"/>
                <a:cs typeface="Calibri"/>
                <a:sym typeface="Calibri"/>
              </a:defRPr>
            </a:lvl3pPr>
            <a:lvl4pPr marL="1828800" marR="0" lvl="3"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4pPr>
            <a:lvl5pPr marL="2286000" marR="0" lvl="4"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5pPr>
            <a:lvl6pPr marL="2743200" marR="0" lvl="5"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6pPr>
            <a:lvl7pPr marL="3200400" marR="0" lvl="6"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7pPr>
            <a:lvl8pPr marL="3657600" marR="0" lvl="7"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8pPr>
            <a:lvl9pPr marL="4114800" marR="0" lvl="8"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9pPr>
          </a:lstStyle>
          <a:p>
            <a:endParaRPr/>
          </a:p>
        </p:txBody>
      </p:sp>
      <p:sp>
        <p:nvSpPr>
          <p:cNvPr id="12208" name="Google Shape;12208;p92"/>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800" b="0" i="0" u="none" strike="noStrike" cap="none">
                <a:solidFill>
                  <a:srgbClr val="888888"/>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2209" name="Google Shape;12209;p92"/>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800" b="0" i="0" u="none" strike="noStrike" cap="none">
                <a:solidFill>
                  <a:srgbClr val="888888"/>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2210" name="Google Shape;12210;p92"/>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219361129"/>
      </p:ext>
    </p:extLst>
  </p:cSld>
  <p:clrMap bg1="lt1" tx1="dk1" bg2="dk2" tx2="lt2" accent1="accent1" accent2="accent2" accent3="accent3" accent4="accent4" accent5="accent5" accent6="accent6" hlink="hlink" folHlink="folHlink"/>
  <p:sldLayoutIdLst>
    <p:sldLayoutId id="2147494865" r:id="rId1"/>
    <p:sldLayoutId id="2147494866" r:id="rId2"/>
    <p:sldLayoutId id="2147494867" r:id="rId3"/>
    <p:sldLayoutId id="2147494868" r:id="rId4"/>
    <p:sldLayoutId id="2147494869" r:id="rId5"/>
    <p:sldLayoutId id="2147494870" r:id="rId6"/>
    <p:sldLayoutId id="2147494871" r:id="rId7"/>
    <p:sldLayoutId id="2147494872" r:id="rId8"/>
    <p:sldLayoutId id="2147494873" r:id="rId9"/>
    <p:sldLayoutId id="2147494874" r:id="rId10"/>
    <p:sldLayoutId id="214749487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42244"/>
        <p:cNvGrpSpPr/>
        <p:nvPr/>
      </p:nvGrpSpPr>
      <p:grpSpPr>
        <a:xfrm>
          <a:off x="0" y="0"/>
          <a:ext cx="0" cy="0"/>
          <a:chOff x="0" y="0"/>
          <a:chExt cx="0" cy="0"/>
        </a:xfrm>
      </p:grpSpPr>
      <p:sp>
        <p:nvSpPr>
          <p:cNvPr id="42245" name="Google Shape;42245;p61"/>
          <p:cNvSpPr txBox="1">
            <a:spLocks noGrp="1"/>
          </p:cNvSpPr>
          <p:nvPr>
            <p:ph type="title"/>
          </p:nvPr>
        </p:nvSpPr>
        <p:spPr>
          <a:xfrm>
            <a:off x="609603" y="365130"/>
            <a:ext cx="10972800" cy="1325559"/>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42246" name="Google Shape;42246;p61"/>
          <p:cNvSpPr txBox="1">
            <a:spLocks noGrp="1"/>
          </p:cNvSpPr>
          <p:nvPr>
            <p:ph type="body" idx="1"/>
          </p:nvPr>
        </p:nvSpPr>
        <p:spPr>
          <a:xfrm>
            <a:off x="609603" y="1825627"/>
            <a:ext cx="10972800" cy="4351336"/>
          </a:xfrm>
          <a:prstGeom prst="rect">
            <a:avLst/>
          </a:prstGeom>
          <a:noFill/>
          <a:ln>
            <a:noFill/>
          </a:ln>
        </p:spPr>
        <p:txBody>
          <a:bodyPr spcFirstLastPara="1" wrap="square" lIns="91425" tIns="45700" rIns="91425" bIns="45700" anchor="t" anchorCtr="0">
            <a:noAutofit/>
          </a:bodyPr>
          <a:lstStyle>
            <a:lvl1pPr marL="457200" marR="0" lvl="0" indent="-457200" algn="l" rtl="0">
              <a:lnSpc>
                <a:spcPct val="100000"/>
              </a:lnSpc>
              <a:spcBef>
                <a:spcPts val="1500"/>
              </a:spcBef>
              <a:spcAft>
                <a:spcPts val="0"/>
              </a:spcAft>
              <a:buClr>
                <a:srgbClr val="F5668F"/>
              </a:buClr>
              <a:buSzPts val="3600"/>
              <a:buFont typeface="Arial"/>
              <a:buChar char="•"/>
              <a:defRPr sz="3600" b="0" i="0" u="none" strike="noStrike" cap="none">
                <a:solidFill>
                  <a:srgbClr val="444C55"/>
                </a:solidFill>
                <a:latin typeface="Calibri"/>
                <a:ea typeface="Calibri"/>
                <a:cs typeface="Calibri"/>
                <a:sym typeface="Calibri"/>
              </a:defRPr>
            </a:lvl1pPr>
            <a:lvl2pPr marL="914400" marR="0" lvl="1" indent="-419100" algn="l" rtl="0">
              <a:lnSpc>
                <a:spcPct val="100000"/>
              </a:lnSpc>
              <a:spcBef>
                <a:spcPts val="1500"/>
              </a:spcBef>
              <a:spcAft>
                <a:spcPts val="0"/>
              </a:spcAft>
              <a:buClr>
                <a:srgbClr val="1C498B"/>
              </a:buClr>
              <a:buSzPts val="3000"/>
              <a:buFont typeface="Arial"/>
              <a:buChar char="•"/>
              <a:defRPr sz="3000" b="0" i="0" u="none" strike="noStrike" cap="none">
                <a:solidFill>
                  <a:srgbClr val="444C55"/>
                </a:solidFill>
                <a:latin typeface="Calibri"/>
                <a:ea typeface="Calibri"/>
                <a:cs typeface="Calibri"/>
                <a:sym typeface="Calibri"/>
              </a:defRPr>
            </a:lvl2pPr>
            <a:lvl3pPr marL="1371600" marR="0" lvl="2" indent="-400050" algn="l" rtl="0">
              <a:lnSpc>
                <a:spcPct val="100000"/>
              </a:lnSpc>
              <a:spcBef>
                <a:spcPts val="1500"/>
              </a:spcBef>
              <a:spcAft>
                <a:spcPts val="0"/>
              </a:spcAft>
              <a:buClr>
                <a:srgbClr val="F5668F"/>
              </a:buClr>
              <a:buSzPts val="2700"/>
              <a:buFont typeface="Arial"/>
              <a:buChar char="•"/>
              <a:defRPr sz="2700" b="0" i="0" u="none" strike="noStrike" cap="none">
                <a:solidFill>
                  <a:srgbClr val="444C55"/>
                </a:solidFill>
                <a:latin typeface="Calibri"/>
                <a:ea typeface="Calibri"/>
                <a:cs typeface="Calibri"/>
                <a:sym typeface="Calibri"/>
              </a:defRPr>
            </a:lvl3pPr>
            <a:lvl4pPr marL="1828800" marR="0" lvl="3" indent="-381000" algn="l" rtl="0">
              <a:lnSpc>
                <a:spcPct val="100000"/>
              </a:lnSpc>
              <a:spcBef>
                <a:spcPts val="1500"/>
              </a:spcBef>
              <a:spcAft>
                <a:spcPts val="0"/>
              </a:spcAft>
              <a:buClr>
                <a:srgbClr val="F5668F"/>
              </a:buClr>
              <a:buSzPts val="2400"/>
              <a:buFont typeface="Arial"/>
              <a:buChar char="•"/>
              <a:defRPr sz="2400" b="0" i="0" u="none" strike="noStrike" cap="none">
                <a:solidFill>
                  <a:srgbClr val="444C55"/>
                </a:solidFill>
                <a:latin typeface="Calibri"/>
                <a:ea typeface="Calibri"/>
                <a:cs typeface="Calibri"/>
                <a:sym typeface="Calibri"/>
              </a:defRPr>
            </a:lvl4pPr>
            <a:lvl5pPr marL="2286000" marR="0" lvl="4" indent="-381000" algn="l" rtl="0">
              <a:lnSpc>
                <a:spcPct val="100000"/>
              </a:lnSpc>
              <a:spcBef>
                <a:spcPts val="1500"/>
              </a:spcBef>
              <a:spcAft>
                <a:spcPts val="0"/>
              </a:spcAft>
              <a:buClr>
                <a:srgbClr val="F5668F"/>
              </a:buClr>
              <a:buSzPts val="2400"/>
              <a:buFont typeface="Arial"/>
              <a:buChar char="•"/>
              <a:defRPr sz="2400" b="0" i="0" u="none" strike="noStrike" cap="none">
                <a:solidFill>
                  <a:srgbClr val="444C55"/>
                </a:solidFill>
                <a:latin typeface="Calibri"/>
                <a:ea typeface="Calibri"/>
                <a:cs typeface="Calibri"/>
                <a:sym typeface="Calibri"/>
              </a:defRPr>
            </a:lvl5pPr>
            <a:lvl6pPr marL="2743200" marR="0" lvl="5" indent="-400050" algn="l" rtl="0">
              <a:lnSpc>
                <a:spcPct val="90000"/>
              </a:lnSpc>
              <a:spcBef>
                <a:spcPts val="150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9pPr>
          </a:lstStyle>
          <a:p>
            <a:endParaRPr/>
          </a:p>
        </p:txBody>
      </p:sp>
      <p:sp>
        <p:nvSpPr>
          <p:cNvPr id="42247" name="Google Shape;42247;p61"/>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1pPr>
            <a:lvl2pPr marL="0" marR="0" lvl="1"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2pPr>
            <a:lvl3pPr marL="0" marR="0" lvl="2"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3pPr>
            <a:lvl4pPr marL="0" marR="0" lvl="3"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4pPr>
            <a:lvl5pPr marL="0" marR="0" lvl="4"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5pPr>
            <a:lvl6pPr marL="0" marR="0" lvl="5"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6pPr>
            <a:lvl7pPr marL="0" marR="0" lvl="6"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7pPr>
            <a:lvl8pPr marL="0" marR="0" lvl="7"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8pPr>
            <a:lvl9pPr marL="0" marR="0" lvl="8"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9pPr>
          </a:lstStyle>
          <a:p>
            <a:fld id="{00000000-1234-1234-1234-123412341234}" type="slidenum">
              <a:rPr lang="en-US" smtClean="0"/>
              <a:pPr/>
              <a:t>‹#›</a:t>
            </a:fld>
            <a:endParaRPr lang="en-US"/>
          </a:p>
        </p:txBody>
      </p:sp>
      <p:sp>
        <p:nvSpPr>
          <p:cNvPr id="42248" name="Google Shape;42248;p61"/>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3983114752"/>
      </p:ext>
    </p:extLst>
  </p:cSld>
  <p:clrMap bg1="lt1" tx1="dk1" bg2="dk2" tx2="lt2" accent1="accent1" accent2="accent2" accent3="accent3" accent4="accent4" accent5="accent5" accent6="accent6" hlink="hlink" folHlink="folHlink"/>
  <p:sldLayoutIdLst>
    <p:sldLayoutId id="2147494963" r:id="rId1"/>
    <p:sldLayoutId id="2147494964" r:id="rId2"/>
    <p:sldLayoutId id="2147494965" r:id="rId3"/>
    <p:sldLayoutId id="2147494966" r:id="rId4"/>
    <p:sldLayoutId id="2147494967" r:id="rId5"/>
    <p:sldLayoutId id="2147494968" r:id="rId6"/>
    <p:sldLayoutId id="2147494969" r:id="rId7"/>
    <p:sldLayoutId id="2147494970" r:id="rId8"/>
    <p:sldLayoutId id="2147494971" r:id="rId9"/>
    <p:sldLayoutId id="2147494972" r:id="rId10"/>
    <p:sldLayoutId id="2147494973" r:id="rId11"/>
    <p:sldLayoutId id="2147494974" r:id="rId12"/>
    <p:sldLayoutId id="2147494975" r:id="rId13"/>
    <p:sldLayoutId id="2147494976" r:id="rId1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905"/>
        <p:cNvGrpSpPr/>
        <p:nvPr/>
      </p:nvGrpSpPr>
      <p:grpSpPr>
        <a:xfrm>
          <a:off x="0" y="0"/>
          <a:ext cx="0" cy="0"/>
          <a:chOff x="0" y="0"/>
          <a:chExt cx="0" cy="0"/>
        </a:xfrm>
      </p:grpSpPr>
      <p:sp>
        <p:nvSpPr>
          <p:cNvPr id="2906" name="Google Shape;2906;p5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2907" name="Google Shape;2907;p53"/>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457200" marR="0" lvl="0" indent="-381000" algn="l" rtl="0">
              <a:lnSpc>
                <a:spcPct val="100000"/>
              </a:lnSpc>
              <a:spcBef>
                <a:spcPts val="1500"/>
              </a:spcBef>
              <a:spcAft>
                <a:spcPts val="0"/>
              </a:spcAft>
              <a:buClr>
                <a:srgbClr val="F5668F"/>
              </a:buClr>
              <a:buSzPts val="2400"/>
              <a:buFont typeface="Arial"/>
              <a:buChar char="•"/>
              <a:defRPr sz="3600" b="0" i="0" u="none" strike="noStrike" cap="none">
                <a:solidFill>
                  <a:srgbClr val="444C55"/>
                </a:solidFill>
                <a:latin typeface="Calibri"/>
                <a:ea typeface="Calibri"/>
                <a:cs typeface="Calibri"/>
                <a:sym typeface="Calibri"/>
              </a:defRPr>
            </a:lvl1pPr>
            <a:lvl2pPr marL="914400" marR="0" lvl="1" indent="-457200" algn="l" rtl="0">
              <a:lnSpc>
                <a:spcPct val="90000"/>
              </a:lnSpc>
              <a:spcBef>
                <a:spcPts val="750"/>
              </a:spcBef>
              <a:spcAft>
                <a:spcPts val="0"/>
              </a:spcAft>
              <a:buClr>
                <a:srgbClr val="000000"/>
              </a:buClr>
              <a:buSzPts val="3600"/>
              <a:buFont typeface="Arial"/>
              <a:buChar char="•"/>
              <a:defRPr sz="3600" b="0" i="0" u="none" strike="noStrike" cap="none">
                <a:solidFill>
                  <a:srgbClr val="000000"/>
                </a:solidFill>
                <a:latin typeface="Calibri"/>
                <a:ea typeface="Calibri"/>
                <a:cs typeface="Calibri"/>
                <a:sym typeface="Calibri"/>
              </a:defRPr>
            </a:lvl2pPr>
            <a:lvl3pPr marL="1371600" marR="0" lvl="2" indent="-419100" algn="l" rtl="0">
              <a:lnSpc>
                <a:spcPct val="90000"/>
              </a:lnSpc>
              <a:spcBef>
                <a:spcPts val="750"/>
              </a:spcBef>
              <a:spcAft>
                <a:spcPts val="0"/>
              </a:spcAft>
              <a:buClr>
                <a:srgbClr val="000000"/>
              </a:buClr>
              <a:buSzPts val="3000"/>
              <a:buFont typeface="Arial"/>
              <a:buChar char="•"/>
              <a:defRPr sz="3000" b="0" i="0" u="none" strike="noStrike" cap="none">
                <a:solidFill>
                  <a:srgbClr val="000000"/>
                </a:solidFill>
                <a:latin typeface="Calibri"/>
                <a:ea typeface="Calibri"/>
                <a:cs typeface="Calibri"/>
                <a:sym typeface="Calibri"/>
              </a:defRPr>
            </a:lvl3pPr>
            <a:lvl4pPr marL="1828800" marR="0" lvl="3"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4pPr>
            <a:lvl5pPr marL="2286000" marR="0" lvl="4"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5pPr>
            <a:lvl6pPr marL="2743200" marR="0" lvl="5"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9pPr>
          </a:lstStyle>
          <a:p>
            <a:endParaRPr/>
          </a:p>
        </p:txBody>
      </p:sp>
      <p:sp>
        <p:nvSpPr>
          <p:cNvPr id="2908" name="Google Shape;2908;p5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2909" name="Google Shape;2909;p5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marR="0" lvl="0" algn="ct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120507595"/>
      </p:ext>
    </p:extLst>
  </p:cSld>
  <p:clrMap bg1="lt1" tx1="dk1" bg2="dk2" tx2="lt2" accent1="accent1" accent2="accent2" accent3="accent3" accent4="accent4" accent5="accent5" accent6="accent6" hlink="hlink" folHlink="folHlink"/>
  <p:sldLayoutIdLst>
    <p:sldLayoutId id="2147494995" r:id="rId1"/>
    <p:sldLayoutId id="2147494996" r:id="rId2"/>
    <p:sldLayoutId id="2147494997" r:id="rId3"/>
    <p:sldLayoutId id="2147494998" r:id="rId4"/>
    <p:sldLayoutId id="2147494999" r:id="rId5"/>
    <p:sldLayoutId id="2147495000" r:id="rId6"/>
    <p:sldLayoutId id="2147495001" r:id="rId7"/>
    <p:sldLayoutId id="2147495002" r:id="rId8"/>
    <p:sldLayoutId id="2147495003" r:id="rId9"/>
    <p:sldLayoutId id="2147495004" r:id="rId10"/>
    <p:sldLayoutId id="2147495005" r:id="rId11"/>
    <p:sldLayoutId id="2147495006" r:id="rId12"/>
    <p:sldLayoutId id="2147495007" r:id="rId13"/>
    <p:sldLayoutId id="2147495008" r:id="rId14"/>
    <p:sldLayoutId id="2147495009" r:id="rId1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735"/>
        <p:cNvGrpSpPr/>
        <p:nvPr/>
      </p:nvGrpSpPr>
      <p:grpSpPr>
        <a:xfrm>
          <a:off x="0" y="0"/>
          <a:ext cx="0" cy="0"/>
          <a:chOff x="0" y="0"/>
          <a:chExt cx="0" cy="0"/>
        </a:xfrm>
      </p:grpSpPr>
      <p:sp>
        <p:nvSpPr>
          <p:cNvPr id="5736" name="Google Shape;5736;p581"/>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Calibri"/>
              <a:buNone/>
              <a:defRPr sz="4400" b="0" i="0" u="none" strike="noStrike" cap="none">
                <a:solidFill>
                  <a:schemeClr val="dk1"/>
                </a:solidFill>
                <a:latin typeface="Calibri"/>
                <a:ea typeface="Calibri"/>
                <a:cs typeface="Calibri"/>
                <a:sym typeface="Calibri"/>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5737" name="Google Shape;5737;p581"/>
          <p:cNvSpPr txBox="1">
            <a:spLocks noGrp="1"/>
          </p:cNvSpPr>
          <p:nvPr>
            <p:ph type="body" idx="1"/>
          </p:nvPr>
        </p:nvSpPr>
        <p:spPr>
          <a:xfrm>
            <a:off x="838200" y="1825625"/>
            <a:ext cx="10515600" cy="4351339"/>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Calibri"/>
                <a:ea typeface="Calibri"/>
                <a:cs typeface="Calibri"/>
                <a:sym typeface="Calibri"/>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Calibri"/>
                <a:ea typeface="Calibri"/>
                <a:cs typeface="Calibri"/>
                <a:sym typeface="Calibri"/>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5738" name="Google Shape;5738;p581"/>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a:solidFill>
                  <a:srgbClr val="888888"/>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5739" name="Google Shape;5739;p581"/>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a:solidFill>
                  <a:srgbClr val="888888"/>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5740" name="Google Shape;5740;p581"/>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a:solidFill>
                  <a:srgbClr val="888888"/>
                </a:solidFill>
                <a:latin typeface="Calibri"/>
                <a:ea typeface="Calibri"/>
                <a:cs typeface="Calibri"/>
                <a:sym typeface="Calibri"/>
              </a:defRPr>
            </a:lvl1pPr>
            <a:lvl2pPr marL="0" marR="0" lvl="1" indent="0" algn="r" rtl="0">
              <a:spcBef>
                <a:spcPts val="0"/>
              </a:spcBef>
              <a:buNone/>
              <a:defRPr sz="1200">
                <a:solidFill>
                  <a:srgbClr val="888888"/>
                </a:solidFill>
                <a:latin typeface="Calibri"/>
                <a:ea typeface="Calibri"/>
                <a:cs typeface="Calibri"/>
                <a:sym typeface="Calibri"/>
              </a:defRPr>
            </a:lvl2pPr>
            <a:lvl3pPr marL="0" marR="0" lvl="2" indent="0" algn="r" rtl="0">
              <a:spcBef>
                <a:spcPts val="0"/>
              </a:spcBef>
              <a:buNone/>
              <a:defRPr sz="1200">
                <a:solidFill>
                  <a:srgbClr val="888888"/>
                </a:solidFill>
                <a:latin typeface="Calibri"/>
                <a:ea typeface="Calibri"/>
                <a:cs typeface="Calibri"/>
                <a:sym typeface="Calibri"/>
              </a:defRPr>
            </a:lvl3pPr>
            <a:lvl4pPr marL="0" marR="0" lvl="3" indent="0" algn="r" rtl="0">
              <a:spcBef>
                <a:spcPts val="0"/>
              </a:spcBef>
              <a:buNone/>
              <a:defRPr sz="1200">
                <a:solidFill>
                  <a:srgbClr val="888888"/>
                </a:solidFill>
                <a:latin typeface="Calibri"/>
                <a:ea typeface="Calibri"/>
                <a:cs typeface="Calibri"/>
                <a:sym typeface="Calibri"/>
              </a:defRPr>
            </a:lvl4pPr>
            <a:lvl5pPr marL="0" marR="0" lvl="4" indent="0" algn="r" rtl="0">
              <a:spcBef>
                <a:spcPts val="0"/>
              </a:spcBef>
              <a:buNone/>
              <a:defRPr sz="1200">
                <a:solidFill>
                  <a:srgbClr val="888888"/>
                </a:solidFill>
                <a:latin typeface="Calibri"/>
                <a:ea typeface="Calibri"/>
                <a:cs typeface="Calibri"/>
                <a:sym typeface="Calibri"/>
              </a:defRPr>
            </a:lvl5pPr>
            <a:lvl6pPr marL="0" marR="0" lvl="5" indent="0" algn="r" rtl="0">
              <a:spcBef>
                <a:spcPts val="0"/>
              </a:spcBef>
              <a:buNone/>
              <a:defRPr sz="1200">
                <a:solidFill>
                  <a:srgbClr val="888888"/>
                </a:solidFill>
                <a:latin typeface="Calibri"/>
                <a:ea typeface="Calibri"/>
                <a:cs typeface="Calibri"/>
                <a:sym typeface="Calibri"/>
              </a:defRPr>
            </a:lvl6pPr>
            <a:lvl7pPr marL="0" marR="0" lvl="6" indent="0" algn="r" rtl="0">
              <a:spcBef>
                <a:spcPts val="0"/>
              </a:spcBef>
              <a:buNone/>
              <a:defRPr sz="1200">
                <a:solidFill>
                  <a:srgbClr val="888888"/>
                </a:solidFill>
                <a:latin typeface="Calibri"/>
                <a:ea typeface="Calibri"/>
                <a:cs typeface="Calibri"/>
                <a:sym typeface="Calibri"/>
              </a:defRPr>
            </a:lvl7pPr>
            <a:lvl8pPr marL="0" marR="0" lvl="7" indent="0" algn="r" rtl="0">
              <a:spcBef>
                <a:spcPts val="0"/>
              </a:spcBef>
              <a:buNone/>
              <a:defRPr sz="1200">
                <a:solidFill>
                  <a:srgbClr val="888888"/>
                </a:solidFill>
                <a:latin typeface="Calibri"/>
                <a:ea typeface="Calibri"/>
                <a:cs typeface="Calibri"/>
                <a:sym typeface="Calibri"/>
              </a:defRPr>
            </a:lvl8pPr>
            <a:lvl9pPr marL="0" marR="0" lvl="8" indent="0" algn="r" rtl="0">
              <a:spcBef>
                <a:spcPts val="0"/>
              </a:spcBef>
              <a:buNone/>
              <a:defRPr sz="1200">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4192426974"/>
      </p:ext>
    </p:extLst>
  </p:cSld>
  <p:clrMap bg1="lt1" tx1="dk1" bg2="dk2" tx2="lt2" accent1="accent1" accent2="accent2" accent3="accent3" accent4="accent4" accent5="accent5" accent6="accent6" hlink="hlink" folHlink="folHlink"/>
  <p:sldLayoutIdLst>
    <p:sldLayoutId id="2147495294" r:id="rId1"/>
    <p:sldLayoutId id="2147495295" r:id="rId2"/>
    <p:sldLayoutId id="2147495297" r:id="rId3"/>
    <p:sldLayoutId id="2147495298" r:id="rId4"/>
    <p:sldLayoutId id="2147495299" r:id="rId5"/>
    <p:sldLayoutId id="2147495300" r:id="rId6"/>
    <p:sldLayoutId id="2147495301" r:id="rId7"/>
    <p:sldLayoutId id="2147495302" r:id="rId8"/>
    <p:sldLayoutId id="2147495303" r:id="rId9"/>
    <p:sldLayoutId id="2147495304" r:id="rId10"/>
    <p:sldLayoutId id="2147495305" r:id="rId11"/>
    <p:sldLayoutId id="2147495306" r:id="rId12"/>
    <p:sldLayoutId id="2147495307" r:id="rId13"/>
    <p:sldLayoutId id="2147495308" r:id="rId1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5663"/>
        <p:cNvGrpSpPr/>
        <p:nvPr/>
      </p:nvGrpSpPr>
      <p:grpSpPr>
        <a:xfrm>
          <a:off x="0" y="0"/>
          <a:ext cx="0" cy="0"/>
          <a:chOff x="0" y="0"/>
          <a:chExt cx="0" cy="0"/>
        </a:xfrm>
      </p:grpSpPr>
      <p:sp>
        <p:nvSpPr>
          <p:cNvPr id="15664" name="Google Shape;15664;p105"/>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5665" name="Google Shape;15665;p10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457200" marR="0" lvl="0" indent="-381000" algn="l" rtl="0">
              <a:lnSpc>
                <a:spcPct val="100000"/>
              </a:lnSpc>
              <a:spcBef>
                <a:spcPts val="1500"/>
              </a:spcBef>
              <a:spcAft>
                <a:spcPts val="0"/>
              </a:spcAft>
              <a:buClr>
                <a:srgbClr val="F5668F"/>
              </a:buClr>
              <a:buSzPts val="2400"/>
              <a:buFont typeface="Arial"/>
              <a:buChar char="•"/>
              <a:defRPr sz="3600" b="0" i="0" u="none" strike="noStrike" cap="none">
                <a:solidFill>
                  <a:srgbClr val="444C55"/>
                </a:solidFill>
                <a:latin typeface="Calibri"/>
                <a:ea typeface="Calibri"/>
                <a:cs typeface="Calibri"/>
                <a:sym typeface="Calibri"/>
              </a:defRPr>
            </a:lvl1pPr>
            <a:lvl2pPr marL="914400" marR="0" lvl="1" indent="-457200" algn="l" rtl="0">
              <a:lnSpc>
                <a:spcPct val="90000"/>
              </a:lnSpc>
              <a:spcBef>
                <a:spcPts val="750"/>
              </a:spcBef>
              <a:spcAft>
                <a:spcPts val="0"/>
              </a:spcAft>
              <a:buClr>
                <a:srgbClr val="000000"/>
              </a:buClr>
              <a:buSzPts val="3600"/>
              <a:buFont typeface="Arial"/>
              <a:buChar char="•"/>
              <a:defRPr sz="3600" b="0" i="0" u="none" strike="noStrike" cap="none">
                <a:solidFill>
                  <a:srgbClr val="000000"/>
                </a:solidFill>
                <a:latin typeface="Calibri"/>
                <a:ea typeface="Calibri"/>
                <a:cs typeface="Calibri"/>
                <a:sym typeface="Calibri"/>
              </a:defRPr>
            </a:lvl2pPr>
            <a:lvl3pPr marL="1371600" marR="0" lvl="2" indent="-419100" algn="l" rtl="0">
              <a:lnSpc>
                <a:spcPct val="90000"/>
              </a:lnSpc>
              <a:spcBef>
                <a:spcPts val="750"/>
              </a:spcBef>
              <a:spcAft>
                <a:spcPts val="0"/>
              </a:spcAft>
              <a:buClr>
                <a:srgbClr val="000000"/>
              </a:buClr>
              <a:buSzPts val="3000"/>
              <a:buFont typeface="Arial"/>
              <a:buChar char="•"/>
              <a:defRPr sz="3000" b="0" i="0" u="none" strike="noStrike" cap="none">
                <a:solidFill>
                  <a:srgbClr val="000000"/>
                </a:solidFill>
                <a:latin typeface="Calibri"/>
                <a:ea typeface="Calibri"/>
                <a:cs typeface="Calibri"/>
                <a:sym typeface="Calibri"/>
              </a:defRPr>
            </a:lvl3pPr>
            <a:lvl4pPr marL="1828800" marR="0" lvl="3"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4pPr>
            <a:lvl5pPr marL="2286000" marR="0" lvl="4"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5pPr>
            <a:lvl6pPr marL="2743200" marR="0" lvl="5"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9pPr>
          </a:lstStyle>
          <a:p>
            <a:endParaRPr/>
          </a:p>
        </p:txBody>
      </p:sp>
      <p:sp>
        <p:nvSpPr>
          <p:cNvPr id="15666" name="Google Shape;15666;p10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5667" name="Google Shape;15667;p10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marR="0" lvl="0" algn="ct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3245834351"/>
      </p:ext>
    </p:extLst>
  </p:cSld>
  <p:clrMap bg1="lt1" tx1="dk1" bg2="dk2" tx2="lt2" accent1="accent1" accent2="accent2" accent3="accent3" accent4="accent4" accent5="accent5" accent6="accent6" hlink="hlink" folHlink="folHlink"/>
  <p:sldLayoutIdLst>
    <p:sldLayoutId id="2147495310" r:id="rId1"/>
    <p:sldLayoutId id="2147495311" r:id="rId2"/>
    <p:sldLayoutId id="2147495312" r:id="rId3"/>
    <p:sldLayoutId id="2147495313" r:id="rId4"/>
    <p:sldLayoutId id="2147495314" r:id="rId5"/>
    <p:sldLayoutId id="2147495315" r:id="rId6"/>
    <p:sldLayoutId id="2147495316" r:id="rId7"/>
    <p:sldLayoutId id="2147495317" r:id="rId8"/>
    <p:sldLayoutId id="2147495318" r:id="rId9"/>
    <p:sldLayoutId id="2147495319" r:id="rId10"/>
    <p:sldLayoutId id="2147495320" r:id="rId11"/>
    <p:sldLayoutId id="2147495321" r:id="rId12"/>
    <p:sldLayoutId id="2147495322" r:id="rId13"/>
    <p:sldLayoutId id="2147495323" r:id="rId14"/>
    <p:sldLayoutId id="2147495324" r:id="rId15"/>
    <p:sldLayoutId id="2147495325" r:id="rId1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794"/>
        <p:cNvGrpSpPr/>
        <p:nvPr/>
      </p:nvGrpSpPr>
      <p:grpSpPr>
        <a:xfrm>
          <a:off x="0" y="0"/>
          <a:ext cx="0" cy="0"/>
          <a:chOff x="0" y="0"/>
          <a:chExt cx="0" cy="0"/>
        </a:xfrm>
      </p:grpSpPr>
      <p:sp>
        <p:nvSpPr>
          <p:cNvPr id="2795" name="Google Shape;2795;p279"/>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Play"/>
              <a:buNone/>
              <a:defRPr sz="4400" b="0" i="0" u="none" strike="noStrike" cap="none">
                <a:solidFill>
                  <a:schemeClr val="dk1"/>
                </a:solidFill>
                <a:latin typeface="Play"/>
                <a:ea typeface="Play"/>
                <a:cs typeface="Play"/>
                <a:sym typeface="Play"/>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2796" name="Google Shape;2796;p279"/>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endParaRPr/>
          </a:p>
        </p:txBody>
      </p:sp>
      <p:sp>
        <p:nvSpPr>
          <p:cNvPr id="2797" name="Google Shape;2797;p279"/>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a:p>
        </p:txBody>
      </p:sp>
      <p:sp>
        <p:nvSpPr>
          <p:cNvPr id="2798" name="Google Shape;2798;p279"/>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a:p>
        </p:txBody>
      </p:sp>
      <p:sp>
        <p:nvSpPr>
          <p:cNvPr id="2799" name="Google Shape;2799;p279"/>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757575"/>
                </a:solidFill>
                <a:latin typeface="Arial"/>
                <a:ea typeface="Arial"/>
                <a:cs typeface="Arial"/>
                <a:sym typeface="Arial"/>
              </a:defRPr>
            </a:lvl1pPr>
            <a:lvl2pPr marL="0" marR="0" lvl="1" indent="0" algn="r" rtl="0">
              <a:spcBef>
                <a:spcPts val="0"/>
              </a:spcBef>
              <a:buNone/>
              <a:defRPr sz="1200" b="0" i="0" u="none" strike="noStrike" cap="none">
                <a:solidFill>
                  <a:srgbClr val="757575"/>
                </a:solidFill>
                <a:latin typeface="Arial"/>
                <a:ea typeface="Arial"/>
                <a:cs typeface="Arial"/>
                <a:sym typeface="Arial"/>
              </a:defRPr>
            </a:lvl2pPr>
            <a:lvl3pPr marL="0" marR="0" lvl="2" indent="0" algn="r" rtl="0">
              <a:spcBef>
                <a:spcPts val="0"/>
              </a:spcBef>
              <a:buNone/>
              <a:defRPr sz="1200" b="0" i="0" u="none" strike="noStrike" cap="none">
                <a:solidFill>
                  <a:srgbClr val="757575"/>
                </a:solidFill>
                <a:latin typeface="Arial"/>
                <a:ea typeface="Arial"/>
                <a:cs typeface="Arial"/>
                <a:sym typeface="Arial"/>
              </a:defRPr>
            </a:lvl3pPr>
            <a:lvl4pPr marL="0" marR="0" lvl="3" indent="0" algn="r" rtl="0">
              <a:spcBef>
                <a:spcPts val="0"/>
              </a:spcBef>
              <a:buNone/>
              <a:defRPr sz="1200" b="0" i="0" u="none" strike="noStrike" cap="none">
                <a:solidFill>
                  <a:srgbClr val="757575"/>
                </a:solidFill>
                <a:latin typeface="Arial"/>
                <a:ea typeface="Arial"/>
                <a:cs typeface="Arial"/>
                <a:sym typeface="Arial"/>
              </a:defRPr>
            </a:lvl4pPr>
            <a:lvl5pPr marL="0" marR="0" lvl="4" indent="0" algn="r" rtl="0">
              <a:spcBef>
                <a:spcPts val="0"/>
              </a:spcBef>
              <a:buNone/>
              <a:defRPr sz="1200" b="0" i="0" u="none" strike="noStrike" cap="none">
                <a:solidFill>
                  <a:srgbClr val="757575"/>
                </a:solidFill>
                <a:latin typeface="Arial"/>
                <a:ea typeface="Arial"/>
                <a:cs typeface="Arial"/>
                <a:sym typeface="Arial"/>
              </a:defRPr>
            </a:lvl5pPr>
            <a:lvl6pPr marL="0" marR="0" lvl="5" indent="0" algn="r" rtl="0">
              <a:spcBef>
                <a:spcPts val="0"/>
              </a:spcBef>
              <a:buNone/>
              <a:defRPr sz="1200" b="0" i="0" u="none" strike="noStrike" cap="none">
                <a:solidFill>
                  <a:srgbClr val="757575"/>
                </a:solidFill>
                <a:latin typeface="Arial"/>
                <a:ea typeface="Arial"/>
                <a:cs typeface="Arial"/>
                <a:sym typeface="Arial"/>
              </a:defRPr>
            </a:lvl6pPr>
            <a:lvl7pPr marL="0" marR="0" lvl="6" indent="0" algn="r" rtl="0">
              <a:spcBef>
                <a:spcPts val="0"/>
              </a:spcBef>
              <a:buNone/>
              <a:defRPr sz="1200" b="0" i="0" u="none" strike="noStrike" cap="none">
                <a:solidFill>
                  <a:srgbClr val="757575"/>
                </a:solidFill>
                <a:latin typeface="Arial"/>
                <a:ea typeface="Arial"/>
                <a:cs typeface="Arial"/>
                <a:sym typeface="Arial"/>
              </a:defRPr>
            </a:lvl7pPr>
            <a:lvl8pPr marL="0" marR="0" lvl="7" indent="0" algn="r" rtl="0">
              <a:spcBef>
                <a:spcPts val="0"/>
              </a:spcBef>
              <a:buNone/>
              <a:defRPr sz="1200" b="0" i="0" u="none" strike="noStrike" cap="none">
                <a:solidFill>
                  <a:srgbClr val="757575"/>
                </a:solidFill>
                <a:latin typeface="Arial"/>
                <a:ea typeface="Arial"/>
                <a:cs typeface="Arial"/>
                <a:sym typeface="Arial"/>
              </a:defRPr>
            </a:lvl8pPr>
            <a:lvl9pPr marL="0" marR="0" lvl="8" indent="0" algn="r" rtl="0">
              <a:spcBef>
                <a:spcPts val="0"/>
              </a:spcBef>
              <a:buNone/>
              <a:defRPr sz="1200" b="0" i="0" u="none" strike="noStrike" cap="none">
                <a:solidFill>
                  <a:srgbClr val="757575"/>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70792100"/>
      </p:ext>
    </p:extLst>
  </p:cSld>
  <p:clrMap bg1="lt1" tx1="dk1" bg2="dk2" tx2="lt2" accent1="accent1" accent2="accent2" accent3="accent3" accent4="accent4" accent5="accent5" accent6="accent6" hlink="hlink" folHlink="folHlink"/>
  <p:sldLayoutIdLst>
    <p:sldLayoutId id="2147495854" r:id="rId1"/>
    <p:sldLayoutId id="2147495855" r:id="rId2"/>
    <p:sldLayoutId id="2147495856" r:id="rId3"/>
    <p:sldLayoutId id="2147495857" r:id="rId4"/>
    <p:sldLayoutId id="2147495858" r:id="rId5"/>
    <p:sldLayoutId id="2147495859" r:id="rId6"/>
    <p:sldLayoutId id="2147495860" r:id="rId7"/>
    <p:sldLayoutId id="2147495861" r:id="rId8"/>
    <p:sldLayoutId id="2147495862" r:id="rId9"/>
    <p:sldLayoutId id="2147495863" r:id="rId10"/>
    <p:sldLayoutId id="2147495864" r:id="rId11"/>
    <p:sldLayoutId id="2147495865" r:id="rId12"/>
    <p:sldLayoutId id="2147495866" r:id="rId1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accent6">
            <a:lumMod val="20000"/>
            <a:lumOff val="80000"/>
          </a:schemeClr>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7A4A891-92BD-8240-B8C1-F6C8AB9E427B}"/>
              </a:ext>
            </a:extLst>
          </p:cNvPr>
          <p:cNvSpPr>
            <a:spLocks noGrp="1"/>
          </p:cNvSpPr>
          <p:nvPr>
            <p:ph type="title"/>
          </p:nvPr>
        </p:nvSpPr>
        <p:spPr>
          <a:xfrm>
            <a:off x="1506172" y="676986"/>
            <a:ext cx="9356368" cy="390523"/>
          </a:xfrm>
          <a:prstGeom prst="rect">
            <a:avLst/>
          </a:prstGeom>
        </p:spPr>
        <p:txBody>
          <a:bodyPr vert="horz" lIns="0" tIns="45720" rIns="0" bIns="45720" rtlCol="0" anchor="t" anchorCtr="0">
            <a:normAutofit/>
          </a:bodyPr>
          <a:lstStyle/>
          <a:p>
            <a:endParaRPr lang="en-US" dirty="0"/>
          </a:p>
        </p:txBody>
      </p:sp>
      <p:sp>
        <p:nvSpPr>
          <p:cNvPr id="3" name="Text Placeholder 2">
            <a:extLst>
              <a:ext uri="{FF2B5EF4-FFF2-40B4-BE49-F238E27FC236}">
                <a16:creationId xmlns:a16="http://schemas.microsoft.com/office/drawing/2014/main" id="{F1545E5F-B0CD-8940-8C99-2737B49D59C3}"/>
              </a:ext>
            </a:extLst>
          </p:cNvPr>
          <p:cNvSpPr>
            <a:spLocks noGrp="1"/>
          </p:cNvSpPr>
          <p:nvPr>
            <p:ph type="body" idx="1"/>
          </p:nvPr>
        </p:nvSpPr>
        <p:spPr>
          <a:xfrm>
            <a:off x="1535554" y="1379099"/>
            <a:ext cx="9337874" cy="4444759"/>
          </a:xfrm>
          <a:prstGeom prst="rect">
            <a:avLst/>
          </a:prstGeom>
        </p:spPr>
        <p:txBody>
          <a:bodyPr vert="horz" lIns="0" tIns="0" rIns="91440" bIns="0" rtlCol="0">
            <a:normAutofit/>
          </a:bodyPr>
          <a:lstStyle/>
          <a:p>
            <a:pPr lvl="0"/>
            <a:r>
              <a:rPr lang="en-US" dirty="0"/>
              <a:t>Click to edit master text </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13475685-D08C-EF45-9ED7-3B8353EB6AB4}"/>
              </a:ext>
            </a:extLst>
          </p:cNvPr>
          <p:cNvSpPr>
            <a:spLocks noGrp="1"/>
          </p:cNvSpPr>
          <p:nvPr>
            <p:ph type="sldNum" sz="quarter" idx="4"/>
          </p:nvPr>
        </p:nvSpPr>
        <p:spPr>
          <a:xfrm>
            <a:off x="5606932" y="6344776"/>
            <a:ext cx="978135" cy="365125"/>
          </a:xfrm>
          <a:prstGeom prst="rect">
            <a:avLst/>
          </a:prstGeom>
        </p:spPr>
        <p:txBody>
          <a:bodyPr vert="horz" lIns="91440" tIns="45720" rIns="91440" bIns="45720" rtlCol="0" anchor="ctr"/>
          <a:lstStyle>
            <a:lvl1pPr algn="ctr">
              <a:defRPr sz="1100" b="0" i="0">
                <a:solidFill>
                  <a:schemeClr val="tx1"/>
                </a:solidFill>
                <a:latin typeface="Metropolis" pitchFamily="2" charset="77"/>
              </a:defRPr>
            </a:lvl1pPr>
          </a:lstStyle>
          <a:p>
            <a:fld id="{96ACBB43-5C7B-084B-877B-5EF90931306D}" type="slidenum">
              <a:rPr lang="en-US" smtClean="0"/>
              <a:pPr/>
              <a:t>‹#›</a:t>
            </a:fld>
            <a:endParaRPr lang="en-US" dirty="0"/>
          </a:p>
        </p:txBody>
      </p:sp>
    </p:spTree>
    <p:extLst>
      <p:ext uri="{BB962C8B-B14F-4D97-AF65-F5344CB8AC3E}">
        <p14:creationId xmlns:p14="http://schemas.microsoft.com/office/powerpoint/2010/main" val="88272616"/>
      </p:ext>
    </p:extLst>
  </p:cSld>
  <p:clrMap bg1="lt1" tx1="dk1" bg2="lt2" tx2="dk2" accent1="accent1" accent2="accent2" accent3="accent3" accent4="accent4" accent5="accent5" accent6="accent6" hlink="hlink" folHlink="folHlink"/>
  <p:sldLayoutIdLst>
    <p:sldLayoutId id="2147495868" r:id="rId1"/>
    <p:sldLayoutId id="2147495869" r:id="rId2"/>
    <p:sldLayoutId id="2147495870" r:id="rId3"/>
    <p:sldLayoutId id="2147495871" r:id="rId4"/>
    <p:sldLayoutId id="2147495872" r:id="rId5"/>
    <p:sldLayoutId id="2147495873" r:id="rId6"/>
    <p:sldLayoutId id="2147495874" r:id="rId7"/>
  </p:sldLayoutIdLst>
  <p:hf sldNum="0" hdr="0" ftr="0" dt="0"/>
  <p:txStyles>
    <p:titleStyle>
      <a:lvl1pPr algn="l" defTabSz="914400" rtl="0" eaLnBrk="1" latinLnBrk="0" hangingPunct="1">
        <a:lnSpc>
          <a:spcPct val="90000"/>
        </a:lnSpc>
        <a:spcBef>
          <a:spcPct val="0"/>
        </a:spcBef>
        <a:buNone/>
        <a:defRPr sz="1800" b="1" i="0" kern="1200" spc="200" baseline="0">
          <a:solidFill>
            <a:schemeClr val="tx2">
              <a:lumMod val="60000"/>
              <a:lumOff val="40000"/>
            </a:schemeClr>
          </a:solidFill>
          <a:latin typeface="Metropolis Semi Bold" pitchFamily="2" charset="77"/>
          <a:ea typeface="+mj-ea"/>
          <a:cs typeface="+mj-cs"/>
        </a:defRPr>
      </a:lvl1pPr>
    </p:titleStyle>
    <p:bodyStyle>
      <a:lvl1pPr marL="0" indent="0" algn="l" defTabSz="914400" rtl="0" eaLnBrk="1" latinLnBrk="0" hangingPunct="1">
        <a:lnSpc>
          <a:spcPct val="112000"/>
        </a:lnSpc>
        <a:spcBef>
          <a:spcPts val="0"/>
        </a:spcBef>
        <a:buClr>
          <a:schemeClr val="accent1"/>
        </a:buClr>
        <a:buFont typeface="Courier New" panose="02070309020205020404" pitchFamily="49" charset="0"/>
        <a:buNone/>
        <a:defRPr sz="3200" b="0" i="0" kern="1200">
          <a:solidFill>
            <a:schemeClr val="accent1"/>
          </a:solidFill>
          <a:latin typeface="Metropolis" pitchFamily="2" charset="77"/>
          <a:ea typeface="+mn-ea"/>
          <a:cs typeface="+mn-cs"/>
        </a:defRPr>
      </a:lvl1pPr>
      <a:lvl2pPr marL="628650" indent="-274638" algn="l" defTabSz="914400" rtl="0" eaLnBrk="1" latinLnBrk="0" hangingPunct="1">
        <a:lnSpc>
          <a:spcPct val="112000"/>
        </a:lnSpc>
        <a:spcBef>
          <a:spcPts val="500"/>
        </a:spcBef>
        <a:buClr>
          <a:schemeClr val="accent1"/>
        </a:buClr>
        <a:buFont typeface="Courier New" panose="02070309020205020404" pitchFamily="49" charset="0"/>
        <a:buChar char="o"/>
        <a:tabLst/>
        <a:defRPr sz="2400" b="0" i="0" kern="1200">
          <a:solidFill>
            <a:schemeClr val="tx1">
              <a:lumMod val="90000"/>
              <a:lumOff val="10000"/>
            </a:schemeClr>
          </a:solidFill>
          <a:latin typeface="Metropolis Light" pitchFamily="2" charset="77"/>
          <a:ea typeface="+mn-ea"/>
          <a:cs typeface="+mn-cs"/>
        </a:defRPr>
      </a:lvl2pPr>
      <a:lvl3pPr marL="914400" indent="-285750" algn="l" defTabSz="914400" rtl="0" eaLnBrk="1" latinLnBrk="0" hangingPunct="1">
        <a:lnSpc>
          <a:spcPct val="112000"/>
        </a:lnSpc>
        <a:spcBef>
          <a:spcPts val="500"/>
        </a:spcBef>
        <a:buClr>
          <a:schemeClr val="accent1"/>
        </a:buClr>
        <a:buFont typeface="Arial" panose="020B0604020202020204" pitchFamily="34" charset="0"/>
        <a:buChar char="•"/>
        <a:tabLst/>
        <a:defRPr sz="2000" b="0" i="0" kern="1200">
          <a:solidFill>
            <a:schemeClr val="tx1">
              <a:lumMod val="90000"/>
              <a:lumOff val="10000"/>
            </a:schemeClr>
          </a:solidFill>
          <a:latin typeface="Metropolis Light" pitchFamily="2" charset="77"/>
          <a:ea typeface="+mn-ea"/>
          <a:cs typeface="+mn-cs"/>
        </a:defRPr>
      </a:lvl3pPr>
      <a:lvl4pPr marL="1143000" indent="-228600" algn="l" defTabSz="914400" rtl="0" eaLnBrk="1" latinLnBrk="0" hangingPunct="1">
        <a:lnSpc>
          <a:spcPct val="112000"/>
        </a:lnSpc>
        <a:spcBef>
          <a:spcPts val="500"/>
        </a:spcBef>
        <a:buClr>
          <a:schemeClr val="accent1"/>
        </a:buClr>
        <a:buFont typeface="Arial" panose="020B0604020202020204" pitchFamily="34" charset="0"/>
        <a:buChar char="•"/>
        <a:tabLst/>
        <a:defRPr sz="1600" b="0" i="0" kern="1200">
          <a:solidFill>
            <a:schemeClr val="tx1">
              <a:lumMod val="90000"/>
              <a:lumOff val="10000"/>
            </a:schemeClr>
          </a:solidFill>
          <a:latin typeface="Metropolis Light" pitchFamily="2" charset="77"/>
          <a:ea typeface="+mn-ea"/>
          <a:cs typeface="+mn-cs"/>
        </a:defRPr>
      </a:lvl4pPr>
      <a:lvl5pPr marL="1371600" indent="-228600" algn="l" defTabSz="914400" rtl="0" eaLnBrk="1" latinLnBrk="0" hangingPunct="1">
        <a:lnSpc>
          <a:spcPct val="112000"/>
        </a:lnSpc>
        <a:spcBef>
          <a:spcPts val="500"/>
        </a:spcBef>
        <a:buClr>
          <a:schemeClr val="accent1"/>
        </a:buClr>
        <a:buFont typeface="Arial" panose="020B0604020202020204" pitchFamily="34" charset="0"/>
        <a:buChar char="•"/>
        <a:tabLst/>
        <a:defRPr sz="1600" b="0" i="0" kern="1200">
          <a:solidFill>
            <a:schemeClr val="tx1">
              <a:lumMod val="90000"/>
              <a:lumOff val="10000"/>
            </a:schemeClr>
          </a:solidFill>
          <a:latin typeface="Metropolis Light"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9E4B450-8DD6-B29C-48C3-A095A392658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DD19F71E-D683-32C5-5A84-E85FA246423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CE73BE7-D3D4-8CA5-E45E-8A0C3D7EEE52}"/>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latin typeface="Montserrat" pitchFamily="2" charset="77"/>
              </a:defRPr>
            </a:lvl1pPr>
          </a:lstStyle>
          <a:p>
            <a:endParaRPr lang="en-US"/>
          </a:p>
        </p:txBody>
      </p:sp>
      <p:sp>
        <p:nvSpPr>
          <p:cNvPr id="5" name="Footer Placeholder 4">
            <a:extLst>
              <a:ext uri="{FF2B5EF4-FFF2-40B4-BE49-F238E27FC236}">
                <a16:creationId xmlns:a16="http://schemas.microsoft.com/office/drawing/2014/main" id="{53323707-2B11-520C-9DE3-930941892D4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latin typeface="Montserrat" pitchFamily="2" charset="77"/>
              </a:defRPr>
            </a:lvl1pPr>
          </a:lstStyle>
          <a:p>
            <a:endParaRPr lang="en-US"/>
          </a:p>
        </p:txBody>
      </p:sp>
      <p:sp>
        <p:nvSpPr>
          <p:cNvPr id="6" name="Slide Number Placeholder 5">
            <a:extLst>
              <a:ext uri="{FF2B5EF4-FFF2-40B4-BE49-F238E27FC236}">
                <a16:creationId xmlns:a16="http://schemas.microsoft.com/office/drawing/2014/main" id="{EFCC0CFC-3605-BEE6-6876-F865E8120C8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latin typeface="Montserrat" pitchFamily="2" charset="77"/>
              </a:defRPr>
            </a:lvl1pPr>
          </a:lstStyle>
          <a:p>
            <a:fld id="{1AF6F2DA-B01E-0F4A-9C3D-CC5E8B20FA62}" type="slidenum">
              <a:rPr lang="en-US" smtClean="0"/>
              <a:pPr/>
              <a:t>‹#›</a:t>
            </a:fld>
            <a:endParaRPr lang="en-US"/>
          </a:p>
        </p:txBody>
      </p:sp>
    </p:spTree>
    <p:extLst>
      <p:ext uri="{BB962C8B-B14F-4D97-AF65-F5344CB8AC3E}">
        <p14:creationId xmlns:p14="http://schemas.microsoft.com/office/powerpoint/2010/main" val="1790753641"/>
      </p:ext>
    </p:extLst>
  </p:cSld>
  <p:clrMap bg1="lt1" tx1="dk1" bg2="lt2" tx2="dk2" accent1="accent1" accent2="accent2" accent3="accent3" accent4="accent4" accent5="accent5" accent6="accent6" hlink="hlink" folHlink="folHlink"/>
  <p:sldLayoutIdLst>
    <p:sldLayoutId id="2147495876" r:id="rId1"/>
    <p:sldLayoutId id="2147495877" r:id="rId2"/>
    <p:sldLayoutId id="2147495878" r:id="rId3"/>
    <p:sldLayoutId id="2147495879" r:id="rId4"/>
    <p:sldLayoutId id="2147495880" r:id="rId5"/>
    <p:sldLayoutId id="2147495881" r:id="rId6"/>
    <p:sldLayoutId id="2147495882" r:id="rId7"/>
    <p:sldLayoutId id="2147495883" r:id="rId8"/>
    <p:sldLayoutId id="2147495884" r:id="rId9"/>
    <p:sldLayoutId id="2147495885" r:id="rId10"/>
    <p:sldLayoutId id="2147495886" r:id="rId11"/>
    <p:sldLayoutId id="2147495887" r:id="rId12"/>
    <p:sldLayoutId id="2147495888" r:id="rId13"/>
    <p:sldLayoutId id="2147495889" r:id="rId14"/>
    <p:sldLayoutId id="2147495890" r:id="rId15"/>
    <p:sldLayoutId id="2147495891" r:id="rId16"/>
    <p:sldLayoutId id="2147495892" r:id="rId17"/>
    <p:sldLayoutId id="2147495893" r:id="rId18"/>
    <p:sldLayoutId id="2147495894" r:id="rId19"/>
    <p:sldLayoutId id="2147495895" r:id="rId20"/>
    <p:sldLayoutId id="2147495896" r:id="rId21"/>
    <p:sldLayoutId id="2147495897" r:id="rId22"/>
    <p:sldLayoutId id="2147495898" r:id="rId23"/>
    <p:sldLayoutId id="2147495899" r:id="rId24"/>
    <p:sldLayoutId id="2147495900" r:id="rId25"/>
    <p:sldLayoutId id="2147495901" r:id="rId26"/>
    <p:sldLayoutId id="2147495902" r:id="rId27"/>
    <p:sldLayoutId id="2147495903" r:id="rId28"/>
    <p:sldLayoutId id="2147495904" r:id="rId29"/>
    <p:sldLayoutId id="2147495905" r:id="rId30"/>
    <p:sldLayoutId id="2147495906" r:id="rId31"/>
    <p:sldLayoutId id="2147495907" r:id="rId32"/>
    <p:sldLayoutId id="2147495908" r:id="rId33"/>
    <p:sldLayoutId id="2147495909" r:id="rId34"/>
    <p:sldLayoutId id="2147495910" r:id="rId35"/>
    <p:sldLayoutId id="2147495911" r:id="rId36"/>
    <p:sldLayoutId id="2147495912" r:id="rId37"/>
    <p:sldLayoutId id="2147495913" r:id="rId38"/>
    <p:sldLayoutId id="2147495914" r:id="rId39"/>
  </p:sldLayoutIdLst>
  <p:hf hdr="0" ftr="0" dt="0"/>
  <p:txStyles>
    <p:titleStyle>
      <a:lvl1pPr algn="l" defTabSz="914400" rtl="0" eaLnBrk="1" latinLnBrk="0" hangingPunct="1">
        <a:lnSpc>
          <a:spcPct val="90000"/>
        </a:lnSpc>
        <a:spcBef>
          <a:spcPct val="0"/>
        </a:spcBef>
        <a:buNone/>
        <a:defRPr sz="4400" kern="1200">
          <a:solidFill>
            <a:schemeClr val="tx1"/>
          </a:solidFill>
          <a:latin typeface="Montserrat" pitchFamily="2" charset="77"/>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ontserrat" pitchFamily="2" charset="77"/>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ontserrat" pitchFamily="2" charset="77"/>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ontserrat" pitchFamily="2" charset="77"/>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ontserrat" pitchFamily="2" charset="77"/>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ontserrat"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EB6753F-B52F-9341-4114-DE89D3A3405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FD2AA3FE-4B2B-94A2-12D2-6D5AC4F1B9E6}"/>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D6A02CA-7A43-8C8D-90DB-62EECBE6C53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p>
        </p:txBody>
      </p:sp>
      <p:sp>
        <p:nvSpPr>
          <p:cNvPr id="5" name="Footer Placeholder 4">
            <a:extLst>
              <a:ext uri="{FF2B5EF4-FFF2-40B4-BE49-F238E27FC236}">
                <a16:creationId xmlns:a16="http://schemas.microsoft.com/office/drawing/2014/main" id="{3B751177-FD70-D984-FF5C-A4631E068B2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EFF7EDC8-9EFE-8ACD-C84A-57A0573774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97F9A11-D4BC-4E77-BC83-6BAA8909BE7E}" type="slidenum">
              <a:rPr lang="en-US" smtClean="0"/>
              <a:t>‹#›</a:t>
            </a:fld>
            <a:endParaRPr lang="en-US"/>
          </a:p>
        </p:txBody>
      </p:sp>
    </p:spTree>
    <p:extLst>
      <p:ext uri="{BB962C8B-B14F-4D97-AF65-F5344CB8AC3E}">
        <p14:creationId xmlns:p14="http://schemas.microsoft.com/office/powerpoint/2010/main" val="3099141895"/>
      </p:ext>
    </p:extLst>
  </p:cSld>
  <p:clrMap bg1="lt1" tx1="dk1" bg2="lt2" tx2="dk2" accent1="accent1" accent2="accent2" accent3="accent3" accent4="accent4" accent5="accent5" accent6="accent6" hlink="hlink" folHlink="folHlink"/>
  <p:sldLayoutIdLst>
    <p:sldLayoutId id="2147495916" r:id="rId1"/>
    <p:sldLayoutId id="2147495917" r:id="rId2"/>
    <p:sldLayoutId id="2147495918" r:id="rId3"/>
    <p:sldLayoutId id="2147495919" r:id="rId4"/>
    <p:sldLayoutId id="2147495920" r:id="rId5"/>
    <p:sldLayoutId id="2147495921" r:id="rId6"/>
    <p:sldLayoutId id="2147495922" r:id="rId7"/>
    <p:sldLayoutId id="2147495923" r:id="rId8"/>
    <p:sldLayoutId id="2147495924" r:id="rId9"/>
    <p:sldLayoutId id="2147495925" r:id="rId10"/>
    <p:sldLayoutId id="2147495926" r:id="rId11"/>
    <p:sldLayoutId id="2147495927" r:id="rId12"/>
    <p:sldLayoutId id="2147495928" r:id="rId13"/>
    <p:sldLayoutId id="2147495929" r:id="rId14"/>
    <p:sldLayoutId id="2147495945" r:id="rId15"/>
    <p:sldLayoutId id="2147495946" r:id="rId16"/>
    <p:sldLayoutId id="2147495961" r:id="rId17"/>
    <p:sldLayoutId id="2147495962" r:id="rId18"/>
    <p:sldLayoutId id="2147495963" r:id="rId19"/>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0"/>
              </a:spcBef>
              <a:spcAft>
                <a:spcPts val="0"/>
              </a:spcAft>
              <a:buClr>
                <a:schemeClr val="dk2"/>
              </a:buClr>
              <a:buSzPts val="1400"/>
              <a:buChar char="○"/>
              <a:defRPr>
                <a:solidFill>
                  <a:schemeClr val="dk2"/>
                </a:solidFill>
              </a:defRPr>
            </a:lvl2pPr>
            <a:lvl3pPr marL="1371600" lvl="2" indent="-317500">
              <a:lnSpc>
                <a:spcPct val="115000"/>
              </a:lnSpc>
              <a:spcBef>
                <a:spcPts val="0"/>
              </a:spcBef>
              <a:spcAft>
                <a:spcPts val="0"/>
              </a:spcAft>
              <a:buClr>
                <a:schemeClr val="dk2"/>
              </a:buClr>
              <a:buSzPts val="1400"/>
              <a:buChar char="■"/>
              <a:defRPr>
                <a:solidFill>
                  <a:schemeClr val="dk2"/>
                </a:solidFill>
              </a:defRPr>
            </a:lvl3pPr>
            <a:lvl4pPr marL="1828800" lvl="3" indent="-317500">
              <a:lnSpc>
                <a:spcPct val="115000"/>
              </a:lnSpc>
              <a:spcBef>
                <a:spcPts val="0"/>
              </a:spcBef>
              <a:spcAft>
                <a:spcPts val="0"/>
              </a:spcAft>
              <a:buClr>
                <a:schemeClr val="dk2"/>
              </a:buClr>
              <a:buSzPts val="1400"/>
              <a:buChar char="●"/>
              <a:defRPr>
                <a:solidFill>
                  <a:schemeClr val="dk2"/>
                </a:solidFill>
              </a:defRPr>
            </a:lvl4pPr>
            <a:lvl5pPr marL="2286000" lvl="4" indent="-317500">
              <a:lnSpc>
                <a:spcPct val="115000"/>
              </a:lnSpc>
              <a:spcBef>
                <a:spcPts val="0"/>
              </a:spcBef>
              <a:spcAft>
                <a:spcPts val="0"/>
              </a:spcAft>
              <a:buClr>
                <a:schemeClr val="dk2"/>
              </a:buClr>
              <a:buSzPts val="1400"/>
              <a:buChar char="○"/>
              <a:defRPr>
                <a:solidFill>
                  <a:schemeClr val="dk2"/>
                </a:solidFill>
              </a:defRPr>
            </a:lvl5pPr>
            <a:lvl6pPr marL="2743200" lvl="5" indent="-317500">
              <a:lnSpc>
                <a:spcPct val="115000"/>
              </a:lnSpc>
              <a:spcBef>
                <a:spcPts val="0"/>
              </a:spcBef>
              <a:spcAft>
                <a:spcPts val="0"/>
              </a:spcAft>
              <a:buClr>
                <a:schemeClr val="dk2"/>
              </a:buClr>
              <a:buSzPts val="1400"/>
              <a:buChar char="■"/>
              <a:defRPr>
                <a:solidFill>
                  <a:schemeClr val="dk2"/>
                </a:solidFill>
              </a:defRPr>
            </a:lvl6pPr>
            <a:lvl7pPr marL="3200400" lvl="6" indent="-317500">
              <a:lnSpc>
                <a:spcPct val="115000"/>
              </a:lnSpc>
              <a:spcBef>
                <a:spcPts val="0"/>
              </a:spcBef>
              <a:spcAft>
                <a:spcPts val="0"/>
              </a:spcAft>
              <a:buClr>
                <a:schemeClr val="dk2"/>
              </a:buClr>
              <a:buSzPts val="1400"/>
              <a:buChar char="●"/>
              <a:defRPr>
                <a:solidFill>
                  <a:schemeClr val="dk2"/>
                </a:solidFill>
              </a:defRPr>
            </a:lvl7pPr>
            <a:lvl8pPr marL="3657600" lvl="7" indent="-317500">
              <a:lnSpc>
                <a:spcPct val="115000"/>
              </a:lnSpc>
              <a:spcBef>
                <a:spcPts val="0"/>
              </a:spcBef>
              <a:spcAft>
                <a:spcPts val="0"/>
              </a:spcAft>
              <a:buClr>
                <a:schemeClr val="dk2"/>
              </a:buClr>
              <a:buSzPts val="1400"/>
              <a:buChar char="○"/>
              <a:defRPr>
                <a:solidFill>
                  <a:schemeClr val="dk2"/>
                </a:solidFill>
              </a:defRPr>
            </a:lvl8pPr>
            <a:lvl9pPr marL="4114800" lvl="8" indent="-317500">
              <a:lnSpc>
                <a:spcPct val="115000"/>
              </a:lnSpc>
              <a:spcBef>
                <a:spcPts val="0"/>
              </a:spcBef>
              <a:spcAft>
                <a:spcPts val="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rmAutofit/>
          </a:bodyPr>
          <a:lstStyle>
            <a:lvl1pPr lvl="0" algn="r">
              <a:buNone/>
              <a:defRPr sz="1333">
                <a:solidFill>
                  <a:schemeClr val="dk2"/>
                </a:solidFill>
              </a:defRPr>
            </a:lvl1pPr>
            <a:lvl2pPr lvl="1" algn="r">
              <a:buNone/>
              <a:defRPr sz="1333">
                <a:solidFill>
                  <a:schemeClr val="dk2"/>
                </a:solidFill>
              </a:defRPr>
            </a:lvl2pPr>
            <a:lvl3pPr lvl="2" algn="r">
              <a:buNone/>
              <a:defRPr sz="1333">
                <a:solidFill>
                  <a:schemeClr val="dk2"/>
                </a:solidFill>
              </a:defRPr>
            </a:lvl3pPr>
            <a:lvl4pPr lvl="3" algn="r">
              <a:buNone/>
              <a:defRPr sz="1333">
                <a:solidFill>
                  <a:schemeClr val="dk2"/>
                </a:solidFill>
              </a:defRPr>
            </a:lvl4pPr>
            <a:lvl5pPr lvl="4" algn="r">
              <a:buNone/>
              <a:defRPr sz="1333">
                <a:solidFill>
                  <a:schemeClr val="dk2"/>
                </a:solidFill>
              </a:defRPr>
            </a:lvl5pPr>
            <a:lvl6pPr lvl="5" algn="r">
              <a:buNone/>
              <a:defRPr sz="1333">
                <a:solidFill>
                  <a:schemeClr val="dk2"/>
                </a:solidFill>
              </a:defRPr>
            </a:lvl6pPr>
            <a:lvl7pPr lvl="6" algn="r">
              <a:buNone/>
              <a:defRPr sz="1333">
                <a:solidFill>
                  <a:schemeClr val="dk2"/>
                </a:solidFill>
              </a:defRPr>
            </a:lvl7pPr>
            <a:lvl8pPr lvl="7" algn="r">
              <a:buNone/>
              <a:defRPr sz="1333">
                <a:solidFill>
                  <a:schemeClr val="dk2"/>
                </a:solidFill>
              </a:defRPr>
            </a:lvl8pPr>
            <a:lvl9pPr lvl="8" algn="r">
              <a:buNone/>
              <a:defRPr sz="1333">
                <a:solidFill>
                  <a:schemeClr val="dk2"/>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077611913"/>
      </p:ext>
    </p:extLst>
  </p:cSld>
  <p:clrMap bg1="lt1" tx1="dk1" bg2="dk2" tx2="lt2" accent1="accent1" accent2="accent2" accent3="accent3" accent4="accent4" accent5="accent5" accent6="accent6" hlink="hlink" folHlink="folHlink"/>
  <p:sldLayoutIdLst>
    <p:sldLayoutId id="2147495965" r:id="rId1"/>
    <p:sldLayoutId id="2147495966" r:id="rId2"/>
    <p:sldLayoutId id="2147495967" r:id="rId3"/>
    <p:sldLayoutId id="2147495968" r:id="rId4"/>
    <p:sldLayoutId id="2147495969" r:id="rId5"/>
    <p:sldLayoutId id="2147495970" r:id="rId6"/>
    <p:sldLayoutId id="2147495971" r:id="rId7"/>
    <p:sldLayoutId id="2147495972" r:id="rId8"/>
    <p:sldLayoutId id="2147495973" r:id="rId9"/>
    <p:sldLayoutId id="2147495974" r:id="rId10"/>
    <p:sldLayoutId id="2147495975" r:id="rId11"/>
    <p:sldLayoutId id="2147495976" r:id="rId12"/>
    <p:sldLayoutId id="2147495977" r:id="rId13"/>
    <p:sldLayoutId id="2147495978" r:id="rId14"/>
    <p:sldLayoutId id="2147495979" r:id="rId15"/>
    <p:sldLayoutId id="2147495980" r:id="rId16"/>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3.xml"/><Relationship Id="rId5" Type="http://schemas.openxmlformats.org/officeDocument/2006/relationships/image" Target="../media/image111.jpe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2.xml"/><Relationship Id="rId1" Type="http://schemas.openxmlformats.org/officeDocument/2006/relationships/slideLayout" Target="../slideLayouts/slideLayout656.xml"/><Relationship Id="rId4" Type="http://schemas.openxmlformats.org/officeDocument/2006/relationships/image" Target="../media/image113.png"/></Relationships>
</file>

<file path=ppt/slides/_rels/slide3.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notesSlide" Target="../notesSlides/notesSlide3.xml"/><Relationship Id="rId1" Type="http://schemas.openxmlformats.org/officeDocument/2006/relationships/slideLayout" Target="../slideLayouts/slideLayout18.xml"/><Relationship Id="rId6" Type="http://schemas.openxmlformats.org/officeDocument/2006/relationships/image" Target="../media/image117.jpeg"/><Relationship Id="rId5" Type="http://schemas.openxmlformats.org/officeDocument/2006/relationships/image" Target="../media/image116.jpeg"/><Relationship Id="rId4" Type="http://schemas.openxmlformats.org/officeDocument/2006/relationships/image" Target="../media/image115.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12.xml"/></Relationships>
</file>

<file path=ppt/slides/_rels/slide6.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notesSlide" Target="../notesSlides/notesSlide4.xml"/><Relationship Id="rId1" Type="http://schemas.openxmlformats.org/officeDocument/2006/relationships/slideLayout" Target="../slideLayouts/slideLayout250.xml"/><Relationship Id="rId4" Type="http://schemas.openxmlformats.org/officeDocument/2006/relationships/image" Target="../media/image119.png"/></Relationships>
</file>

<file path=ppt/slides/_rels/slide7.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image" Target="../media/image120.png"/><Relationship Id="rId1" Type="http://schemas.openxmlformats.org/officeDocument/2006/relationships/slideLayout" Target="../slideLayouts/slideLayout250.xml"/></Relationships>
</file>

<file path=ppt/slides/_rels/slide8.xml.rels><?xml version="1.0" encoding="UTF-8" standalone="yes"?>
<Relationships xmlns="http://schemas.openxmlformats.org/package/2006/relationships"><Relationship Id="rId3" Type="http://schemas.openxmlformats.org/officeDocument/2006/relationships/image" Target="../media/image123.svg"/><Relationship Id="rId2" Type="http://schemas.openxmlformats.org/officeDocument/2006/relationships/image" Target="../media/image122.png"/><Relationship Id="rId1" Type="http://schemas.openxmlformats.org/officeDocument/2006/relationships/slideLayout" Target="../slideLayouts/slideLayout250.xml"/><Relationship Id="rId4" Type="http://schemas.openxmlformats.org/officeDocument/2006/relationships/hyperlink" Target="mailto:tochukwu.akujieze@endeavorhealth.org" TargetMode="External"/></Relationships>
</file>

<file path=ppt/slides/_rels/slide9.xml.rels><?xml version="1.0" encoding="UTF-8" standalone="yes"?>
<Relationships xmlns="http://schemas.openxmlformats.org/package/2006/relationships"><Relationship Id="rId8" Type="http://schemas.openxmlformats.org/officeDocument/2006/relationships/image" Target="../media/image129.png"/><Relationship Id="rId3" Type="http://schemas.openxmlformats.org/officeDocument/2006/relationships/image" Target="../media/image124.png"/><Relationship Id="rId7" Type="http://schemas.openxmlformats.org/officeDocument/2006/relationships/image" Target="../media/image128.png"/><Relationship Id="rId2" Type="http://schemas.openxmlformats.org/officeDocument/2006/relationships/notesSlide" Target="../notesSlides/notesSlide5.xml"/><Relationship Id="rId1" Type="http://schemas.openxmlformats.org/officeDocument/2006/relationships/slideLayout" Target="../slideLayouts/slideLayout727.xml"/><Relationship Id="rId6" Type="http://schemas.openxmlformats.org/officeDocument/2006/relationships/image" Target="../media/image127.jpeg"/><Relationship Id="rId11" Type="http://schemas.openxmlformats.org/officeDocument/2006/relationships/image" Target="../media/image131.png"/><Relationship Id="rId5" Type="http://schemas.openxmlformats.org/officeDocument/2006/relationships/image" Target="../media/image126.png"/><Relationship Id="rId10" Type="http://schemas.openxmlformats.org/officeDocument/2006/relationships/image" Target="../media/image130.png"/><Relationship Id="rId4" Type="http://schemas.openxmlformats.org/officeDocument/2006/relationships/image" Target="../media/image125.png"/><Relationship Id="rId9" Type="http://schemas.openxmlformats.org/officeDocument/2006/relationships/hyperlink" Target="mailto:Rebecca.ainis@northwestern.edu" TargetMode="External"/></Relationships>
</file>

<file path=ppt/slides/_rels/slide10.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6.xml"/><Relationship Id="rId1" Type="http://schemas.openxmlformats.org/officeDocument/2006/relationships/slideLayout" Target="../slideLayouts/slideLayout589.xml"/><Relationship Id="rId6" Type="http://schemas.openxmlformats.org/officeDocument/2006/relationships/image" Target="../media/image135.png"/><Relationship Id="rId5" Type="http://schemas.openxmlformats.org/officeDocument/2006/relationships/image" Target="../media/image134.png"/><Relationship Id="rId4" Type="http://schemas.openxmlformats.org/officeDocument/2006/relationships/image" Target="../media/image133.png"/></Relationships>
</file>

<file path=ppt/slides/_rels/slide11.xml.rels><?xml version="1.0" encoding="UTF-8" standalone="yes"?>
<Relationships xmlns="http://schemas.openxmlformats.org/package/2006/relationships"><Relationship Id="rId3" Type="http://schemas.openxmlformats.org/officeDocument/2006/relationships/diagramLayout" Target="../diagrams/layout1.xml"/><Relationship Id="rId7" Type="http://schemas.openxmlformats.org/officeDocument/2006/relationships/image" Target="../media/image136.png"/><Relationship Id="rId2" Type="http://schemas.openxmlformats.org/officeDocument/2006/relationships/diagramData" Target="../diagrams/data1.xml"/><Relationship Id="rId1" Type="http://schemas.openxmlformats.org/officeDocument/2006/relationships/slideLayout" Target="../slideLayouts/slideLayout226.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2.xml.rels><?xml version="1.0" encoding="UTF-8" standalone="yes"?>
<Relationships xmlns="http://schemas.openxmlformats.org/package/2006/relationships"><Relationship Id="rId3" Type="http://schemas.openxmlformats.org/officeDocument/2006/relationships/hyperlink" Target="mailto:info@ilpqc.org" TargetMode="External"/><Relationship Id="rId2" Type="http://schemas.openxmlformats.org/officeDocument/2006/relationships/image" Target="../media/image137.svg"/><Relationship Id="rId1" Type="http://schemas.openxmlformats.org/officeDocument/2006/relationships/slideLayout" Target="../slideLayouts/slideLayout226.xml"/><Relationship Id="rId5" Type="http://schemas.openxmlformats.org/officeDocument/2006/relationships/image" Target="../media/image139.svg"/><Relationship Id="rId4" Type="http://schemas.openxmlformats.org/officeDocument/2006/relationships/image" Target="../media/image138.png"/></Relationships>
</file>

<file path=ppt/slides/_rels/slide13.xml.rels><?xml version="1.0" encoding="UTF-8" standalone="yes"?>
<Relationships xmlns="http://schemas.openxmlformats.org/package/2006/relationships"><Relationship Id="rId3" Type="http://schemas.openxmlformats.org/officeDocument/2006/relationships/image" Target="../media/image140.png"/><Relationship Id="rId7" Type="http://schemas.openxmlformats.org/officeDocument/2006/relationships/image" Target="../media/image144.png"/><Relationship Id="rId2" Type="http://schemas.openxmlformats.org/officeDocument/2006/relationships/notesSlide" Target="../notesSlides/notesSlide7.xml"/><Relationship Id="rId1" Type="http://schemas.openxmlformats.org/officeDocument/2006/relationships/slideLayout" Target="../slideLayouts/slideLayout250.xml"/><Relationship Id="rId6" Type="http://schemas.openxmlformats.org/officeDocument/2006/relationships/image" Target="../media/image143.png"/><Relationship Id="rId5" Type="http://schemas.openxmlformats.org/officeDocument/2006/relationships/image" Target="../media/image142.png"/><Relationship Id="rId4" Type="http://schemas.openxmlformats.org/officeDocument/2006/relationships/image" Target="../media/image141.png"/></Relationships>
</file>

<file path=ppt/slides/_rels/slide14.xml.rels><?xml version="1.0" encoding="UTF-8" standalone="yes"?>
<Relationships xmlns="http://schemas.openxmlformats.org/package/2006/relationships"><Relationship Id="rId2" Type="http://schemas.openxmlformats.org/officeDocument/2006/relationships/image" Target="../media/image145.svg"/><Relationship Id="rId1" Type="http://schemas.openxmlformats.org/officeDocument/2006/relationships/slideLayout" Target="../slideLayouts/slideLayout226.xml"/></Relationships>
</file>

<file path=ppt/slides/_rels/slide15.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8.xml"/><Relationship Id="rId1" Type="http://schemas.openxmlformats.org/officeDocument/2006/relationships/slideLayout" Target="../slideLayouts/slideLayout6.xml"/><Relationship Id="rId4" Type="http://schemas.openxmlformats.org/officeDocument/2006/relationships/image" Target="../media/image147.png"/></Relationships>
</file>

<file path=ppt/slides/_rels/slide16.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notesSlide" Target="../notesSlides/notesSlide9.xml"/><Relationship Id="rId1" Type="http://schemas.openxmlformats.org/officeDocument/2006/relationships/slideLayout" Target="../slideLayouts/slideLayout712.xml"/></Relationships>
</file>

<file path=ppt/slides/_rels/slide17.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10.xml"/><Relationship Id="rId1" Type="http://schemas.openxmlformats.org/officeDocument/2006/relationships/slideLayout" Target="../slideLayouts/slideLayout712.xml"/></Relationships>
</file>

<file path=ppt/slides/_rels/slide18.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1.xml"/><Relationship Id="rId1" Type="http://schemas.openxmlformats.org/officeDocument/2006/relationships/slideLayout" Target="../slideLayouts/slideLayout71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40.xml"/></Relationships>
</file>

<file path=ppt/slides/_rels/slide20.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notesSlide" Target="../notesSlides/notesSlide13.xml"/><Relationship Id="rId1" Type="http://schemas.openxmlformats.org/officeDocument/2006/relationships/slideLayout" Target="../slideLayouts/slideLayout18.xml"/><Relationship Id="rId5" Type="http://schemas.openxmlformats.org/officeDocument/2006/relationships/image" Target="../media/image150.svg"/><Relationship Id="rId4" Type="http://schemas.openxmlformats.org/officeDocument/2006/relationships/image" Target="../media/image115.png"/></Relationships>
</file>

<file path=ppt/slides/_rels/slide21.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14.xml"/><Relationship Id="rId1" Type="http://schemas.openxmlformats.org/officeDocument/2006/relationships/slideLayout" Target="../slideLayouts/slideLayout6.xml"/><Relationship Id="rId4" Type="http://schemas.openxmlformats.org/officeDocument/2006/relationships/image" Target="../media/image147.png"/></Relationships>
</file>

<file path=ppt/slides/_rels/slide22.xml.rels><?xml version="1.0" encoding="UTF-8" standalone="yes"?>
<Relationships xmlns="http://schemas.openxmlformats.org/package/2006/relationships"><Relationship Id="rId8" Type="http://schemas.openxmlformats.org/officeDocument/2006/relationships/chart" Target="../charts/chart3.xml"/><Relationship Id="rId3" Type="http://schemas.openxmlformats.org/officeDocument/2006/relationships/image" Target="../media/image126.png"/><Relationship Id="rId7" Type="http://schemas.openxmlformats.org/officeDocument/2006/relationships/chart" Target="../charts/chart2.xml"/><Relationship Id="rId2" Type="http://schemas.openxmlformats.org/officeDocument/2006/relationships/notesSlide" Target="../notesSlides/notesSlide15.xml"/><Relationship Id="rId1" Type="http://schemas.openxmlformats.org/officeDocument/2006/relationships/slideLayout" Target="../slideLayouts/slideLayout727.xml"/><Relationship Id="rId6" Type="http://schemas.openxmlformats.org/officeDocument/2006/relationships/chart" Target="../charts/chart1.xml"/><Relationship Id="rId5" Type="http://schemas.openxmlformats.org/officeDocument/2006/relationships/image" Target="../media/image152.png"/><Relationship Id="rId4" Type="http://schemas.openxmlformats.org/officeDocument/2006/relationships/image" Target="../media/image151.jpeg"/></Relationships>
</file>

<file path=ppt/slides/_rels/slide23.xml.rels><?xml version="1.0" encoding="UTF-8" standalone="yes"?>
<Relationships xmlns="http://schemas.openxmlformats.org/package/2006/relationships"><Relationship Id="rId2" Type="http://schemas.openxmlformats.org/officeDocument/2006/relationships/image" Target="../media/image153.png"/><Relationship Id="rId1" Type="http://schemas.openxmlformats.org/officeDocument/2006/relationships/slideLayout" Target="../slideLayouts/slideLayout3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25.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16.xml"/><Relationship Id="rId1" Type="http://schemas.openxmlformats.org/officeDocument/2006/relationships/slideLayout" Target="../slideLayouts/slideLayout660.xml"/><Relationship Id="rId4" Type="http://schemas.openxmlformats.org/officeDocument/2006/relationships/image" Target="../media/image147.png"/></Relationships>
</file>

<file path=ppt/slides/_rels/slide26.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17.xml"/><Relationship Id="rId1" Type="http://schemas.openxmlformats.org/officeDocument/2006/relationships/slideLayout" Target="../slideLayouts/slideLayout661.xml"/><Relationship Id="rId5" Type="http://schemas.openxmlformats.org/officeDocument/2006/relationships/image" Target="../media/image115.png"/><Relationship Id="rId4" Type="http://schemas.openxmlformats.org/officeDocument/2006/relationships/image" Target="../media/image114.png"/></Relationships>
</file>

<file path=ppt/slides/_rels/slide27.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18.xml"/><Relationship Id="rId1" Type="http://schemas.openxmlformats.org/officeDocument/2006/relationships/slideLayout" Target="../slideLayouts/slideLayout711.xml"/></Relationships>
</file>

<file path=ppt/slides/_rels/slide28.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19.xml"/><Relationship Id="rId1" Type="http://schemas.openxmlformats.org/officeDocument/2006/relationships/slideLayout" Target="../slideLayouts/slideLayout711.xml"/><Relationship Id="rId5" Type="http://schemas.openxmlformats.org/officeDocument/2006/relationships/image" Target="../media/image115.png"/><Relationship Id="rId4" Type="http://schemas.openxmlformats.org/officeDocument/2006/relationships/image" Target="../media/image114.png"/></Relationships>
</file>

<file path=ppt/slides/_rels/slide29.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20.xml"/><Relationship Id="rId1" Type="http://schemas.openxmlformats.org/officeDocument/2006/relationships/slideLayout" Target="../slideLayouts/slideLayout711.xml"/><Relationship Id="rId5" Type="http://schemas.openxmlformats.org/officeDocument/2006/relationships/image" Target="../media/image115.png"/><Relationship Id="rId4" Type="http://schemas.openxmlformats.org/officeDocument/2006/relationships/image" Target="../media/image114.png"/></Relationships>
</file>

<file path=ppt/slides/_rels/slide30.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21.xml"/><Relationship Id="rId1" Type="http://schemas.openxmlformats.org/officeDocument/2006/relationships/slideLayout" Target="../slideLayouts/slideLayout660.xml"/><Relationship Id="rId4" Type="http://schemas.openxmlformats.org/officeDocument/2006/relationships/image" Target="../media/image147.png"/></Relationships>
</file>

<file path=ppt/slides/_rels/slide31.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22.xml"/><Relationship Id="rId1" Type="http://schemas.openxmlformats.org/officeDocument/2006/relationships/slideLayout" Target="../slideLayouts/slideLayout18.xml"/><Relationship Id="rId5" Type="http://schemas.openxmlformats.org/officeDocument/2006/relationships/image" Target="../media/image115.png"/><Relationship Id="rId4" Type="http://schemas.openxmlformats.org/officeDocument/2006/relationships/image" Target="../media/image114.png"/></Relationships>
</file>

<file path=ppt/slides/_rels/slide32.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23.xml"/><Relationship Id="rId1" Type="http://schemas.openxmlformats.org/officeDocument/2006/relationships/slideLayout" Target="../slideLayouts/slideLayout18.xml"/><Relationship Id="rId5" Type="http://schemas.openxmlformats.org/officeDocument/2006/relationships/image" Target="../media/image115.png"/><Relationship Id="rId4" Type="http://schemas.openxmlformats.org/officeDocument/2006/relationships/image" Target="../media/image114.png"/></Relationships>
</file>

<file path=ppt/slides/_rels/slide33.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notesSlide" Target="../notesSlides/notesSlide24.xml"/><Relationship Id="rId1" Type="http://schemas.openxmlformats.org/officeDocument/2006/relationships/slideLayout" Target="../slideLayouts/slideLayout18.xml"/><Relationship Id="rId5" Type="http://schemas.openxmlformats.org/officeDocument/2006/relationships/image" Target="../media/image154.png"/><Relationship Id="rId4" Type="http://schemas.openxmlformats.org/officeDocument/2006/relationships/chart" Target="../charts/chart10.xml"/></Relationships>
</file>

<file path=ppt/slides/_rels/slide34.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25.xml"/><Relationship Id="rId1" Type="http://schemas.openxmlformats.org/officeDocument/2006/relationships/slideLayout" Target="../slideLayouts/slideLayout18.xml"/><Relationship Id="rId5" Type="http://schemas.openxmlformats.org/officeDocument/2006/relationships/image" Target="../media/image115.png"/><Relationship Id="rId4" Type="http://schemas.openxmlformats.org/officeDocument/2006/relationships/image" Target="../media/image114.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37.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34.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38.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notesSlide" Target="../notesSlides/notesSlide27.xml"/><Relationship Id="rId1" Type="http://schemas.openxmlformats.org/officeDocument/2006/relationships/slideLayout" Target="../slideLayouts/slideLayout755.xml"/><Relationship Id="rId6" Type="http://schemas.openxmlformats.org/officeDocument/2006/relationships/image" Target="../media/image158.png"/><Relationship Id="rId5" Type="http://schemas.openxmlformats.org/officeDocument/2006/relationships/image" Target="../media/image157.svg"/><Relationship Id="rId4" Type="http://schemas.openxmlformats.org/officeDocument/2006/relationships/image" Target="../media/image156.svg"/></Relationships>
</file>

<file path=ppt/slides/_rels/slide39.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28.xml"/><Relationship Id="rId1" Type="http://schemas.openxmlformats.org/officeDocument/2006/relationships/slideLayout" Target="../slideLayouts/slideLayout755.xml"/></Relationships>
</file>

<file path=ppt/slides/_rels/slide40.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29.xml"/><Relationship Id="rId1" Type="http://schemas.openxmlformats.org/officeDocument/2006/relationships/slideLayout" Target="../slideLayouts/slideLayout755.xml"/><Relationship Id="rId5" Type="http://schemas.openxmlformats.org/officeDocument/2006/relationships/chart" Target="../charts/chart15.xml"/><Relationship Id="rId4" Type="http://schemas.openxmlformats.org/officeDocument/2006/relationships/chart" Target="../charts/chart14.xml"/></Relationships>
</file>

<file path=ppt/slides/_rels/slide41.xml.rels><?xml version="1.0" encoding="UTF-8" standalone="yes"?>
<Relationships xmlns="http://schemas.openxmlformats.org/package/2006/relationships"><Relationship Id="rId2" Type="http://schemas.openxmlformats.org/officeDocument/2006/relationships/image" Target="../media/image153.png"/><Relationship Id="rId1" Type="http://schemas.openxmlformats.org/officeDocument/2006/relationships/slideLayout" Target="../slideLayouts/slideLayout34.xml"/></Relationships>
</file>

<file path=ppt/slides/_rels/slide42.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30.xml"/><Relationship Id="rId1" Type="http://schemas.openxmlformats.org/officeDocument/2006/relationships/slideLayout" Target="../slideLayouts/slideLayout660.xml"/><Relationship Id="rId4" Type="http://schemas.openxmlformats.org/officeDocument/2006/relationships/image" Target="../media/image147.png"/></Relationships>
</file>

<file path=ppt/slides/_rels/slide43.xml.rels><?xml version="1.0" encoding="UTF-8" standalone="yes"?>
<Relationships xmlns="http://schemas.openxmlformats.org/package/2006/relationships"><Relationship Id="rId3" Type="http://schemas.openxmlformats.org/officeDocument/2006/relationships/image" Target="../media/image159.jpeg"/><Relationship Id="rId2" Type="http://schemas.openxmlformats.org/officeDocument/2006/relationships/notesSlide" Target="../notesSlides/notesSlide31.xml"/><Relationship Id="rId1" Type="http://schemas.openxmlformats.org/officeDocument/2006/relationships/slideLayout" Target="../slideLayouts/slideLayout755.xml"/><Relationship Id="rId6" Type="http://schemas.openxmlformats.org/officeDocument/2006/relationships/image" Target="../media/image162.jpeg"/><Relationship Id="rId5" Type="http://schemas.openxmlformats.org/officeDocument/2006/relationships/image" Target="../media/image161.png"/><Relationship Id="rId4" Type="http://schemas.openxmlformats.org/officeDocument/2006/relationships/image" Target="../media/image160.png"/></Relationships>
</file>

<file path=ppt/slides/_rels/slide44.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32.xml"/><Relationship Id="rId1" Type="http://schemas.openxmlformats.org/officeDocument/2006/relationships/slideLayout" Target="../slideLayouts/slideLayout781.xml"/></Relationships>
</file>

<file path=ppt/slides/_rels/slide45.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notesSlide" Target="../notesSlides/notesSlide33.xml"/><Relationship Id="rId1" Type="http://schemas.openxmlformats.org/officeDocument/2006/relationships/slideLayout" Target="../slideLayouts/slideLayout755.xml"/></Relationships>
</file>

<file path=ppt/slides/_rels/slide46.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34.xml"/><Relationship Id="rId1" Type="http://schemas.openxmlformats.org/officeDocument/2006/relationships/slideLayout" Target="../slideLayouts/slideLayout755.xml"/></Relationships>
</file>

<file path=ppt/slides/_rels/slide47.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notesSlide" Target="../notesSlides/notesSlide35.xml"/><Relationship Id="rId1" Type="http://schemas.openxmlformats.org/officeDocument/2006/relationships/slideLayout" Target="../slideLayouts/slideLayout755.xml"/><Relationship Id="rId4" Type="http://schemas.openxmlformats.org/officeDocument/2006/relationships/image" Target="../media/image167.png"/></Relationships>
</file>

<file path=ppt/slides/_rels/slide48.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36.xml"/><Relationship Id="rId1" Type="http://schemas.openxmlformats.org/officeDocument/2006/relationships/slideLayout" Target="../slideLayouts/slideLayout660.xml"/><Relationship Id="rId4" Type="http://schemas.openxmlformats.org/officeDocument/2006/relationships/image" Target="../media/image147.png"/></Relationships>
</file>

<file path=ppt/slides/_rels/slide49.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37.xml"/><Relationship Id="rId1" Type="http://schemas.openxmlformats.org/officeDocument/2006/relationships/slideLayout" Target="../slideLayouts/slideLayout755.xml"/><Relationship Id="rId6" Type="http://schemas.openxmlformats.org/officeDocument/2006/relationships/image" Target="../media/image171.png"/><Relationship Id="rId5" Type="http://schemas.openxmlformats.org/officeDocument/2006/relationships/image" Target="../media/image170.png"/><Relationship Id="rId4" Type="http://schemas.openxmlformats.org/officeDocument/2006/relationships/image" Target="../media/image169.png"/></Relationships>
</file>

<file path=ppt/slides/_rels/slide50.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notesSlide" Target="../notesSlides/notesSlide38.xml"/><Relationship Id="rId1" Type="http://schemas.openxmlformats.org/officeDocument/2006/relationships/slideLayout" Target="../slideLayouts/slideLayout767.xml"/><Relationship Id="rId4" Type="http://schemas.openxmlformats.org/officeDocument/2006/relationships/image" Target="../media/image173.png"/></Relationships>
</file>

<file path=ppt/slides/_rels/slide51.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notesSlide" Target="../notesSlides/notesSlide39.xml"/><Relationship Id="rId1" Type="http://schemas.openxmlformats.org/officeDocument/2006/relationships/slideLayout" Target="../slideLayouts/slideLayout801.xml"/><Relationship Id="rId4" Type="http://schemas.openxmlformats.org/officeDocument/2006/relationships/image" Target="../media/image175.png"/></Relationships>
</file>

<file path=ppt/slides/_rels/slide52.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notesSlide" Target="../notesSlides/notesSlide40.xml"/><Relationship Id="rId1" Type="http://schemas.openxmlformats.org/officeDocument/2006/relationships/slideLayout" Target="../slideLayouts/slideLayout755.xml"/><Relationship Id="rId6" Type="http://schemas.openxmlformats.org/officeDocument/2006/relationships/image" Target="../media/image179.png"/><Relationship Id="rId5" Type="http://schemas.openxmlformats.org/officeDocument/2006/relationships/image" Target="../media/image178.png"/><Relationship Id="rId4" Type="http://schemas.openxmlformats.org/officeDocument/2006/relationships/image" Target="../media/image177.png"/></Relationships>
</file>

<file path=ppt/slides/_rels/slide53.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41.xml"/><Relationship Id="rId1" Type="http://schemas.openxmlformats.org/officeDocument/2006/relationships/slideLayout" Target="../slideLayouts/slideLayout6.xml"/><Relationship Id="rId4" Type="http://schemas.openxmlformats.org/officeDocument/2006/relationships/image" Target="../media/image147.pn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819.xml"/></Relationships>
</file>

<file path=ppt/slides/_rels/slide55.xml.rels><?xml version="1.0" encoding="UTF-8" standalone="yes"?>
<Relationships xmlns="http://schemas.openxmlformats.org/package/2006/relationships"><Relationship Id="rId2" Type="http://schemas.openxmlformats.org/officeDocument/2006/relationships/hyperlink" Target="mailto:James.Kowalsky@illinois.gov" TargetMode="External"/><Relationship Id="rId1" Type="http://schemas.openxmlformats.org/officeDocument/2006/relationships/slideLayout" Target="../slideLayouts/slideLayout820.xml"/></Relationships>
</file>

<file path=ppt/slides/_rels/slide56.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notesSlide" Target="../notesSlides/notesSlide43.xml"/><Relationship Id="rId1" Type="http://schemas.openxmlformats.org/officeDocument/2006/relationships/slideLayout" Target="../slideLayouts/slideLayout827.xml"/></Relationships>
</file>

<file path=ppt/slides/_rels/slide57.xml.rels><?xml version="1.0" encoding="UTF-8" standalone="yes"?>
<Relationships xmlns="http://schemas.openxmlformats.org/package/2006/relationships"><Relationship Id="rId3" Type="http://schemas.openxmlformats.org/officeDocument/2006/relationships/hyperlink" Target="https://dph.illinois.gov/content/dam/soi/en/web/idph/publications/idph/topics-and-services/life-stages-populations/maternal-child-family-health-services/maternal-health/mmmr/maternal-morbidity-mortality-report2023.pdf" TargetMode="External"/><Relationship Id="rId2" Type="http://schemas.openxmlformats.org/officeDocument/2006/relationships/notesSlide" Target="../notesSlides/notesSlide44.xml"/><Relationship Id="rId1" Type="http://schemas.openxmlformats.org/officeDocument/2006/relationships/slideLayout" Target="../slideLayouts/slideLayout824.xml"/><Relationship Id="rId4" Type="http://schemas.openxmlformats.org/officeDocument/2006/relationships/hyperlink" Target="https://dph.illinois.gov/content/dam/soi/en/web/idph/publications/idph/topics-and-services/life-stages-populations/maternal-child-family-health-services/maternal-health/maternal-mortality-data-report-2025.pdf" TargetMode="External"/></Relationships>
</file>

<file path=ppt/slides/_rels/slide58.xml.rels><?xml version="1.0" encoding="UTF-8" standalone="yes"?>
<Relationships xmlns="http://schemas.openxmlformats.org/package/2006/relationships"><Relationship Id="rId3" Type="http://schemas.openxmlformats.org/officeDocument/2006/relationships/hyperlink" Target="https://www.samhsa.gov/resource/ebp/tip-63-medications-opioid-use-disorder" TargetMode="External"/><Relationship Id="rId2" Type="http://schemas.openxmlformats.org/officeDocument/2006/relationships/notesSlide" Target="../notesSlides/notesSlide45.xml"/><Relationship Id="rId1" Type="http://schemas.openxmlformats.org/officeDocument/2006/relationships/slideLayout" Target="../slideLayouts/slideLayout86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829.xml"/></Relationships>
</file>

<file path=ppt/slides/_rels/slide60.xml.rels><?xml version="1.0" encoding="UTF-8" standalone="yes"?>
<Relationships xmlns="http://schemas.openxmlformats.org/package/2006/relationships"><Relationship Id="rId8" Type="http://schemas.openxmlformats.org/officeDocument/2006/relationships/hyperlink" Target="https://helplineil.org/app/order" TargetMode="External"/><Relationship Id="rId3" Type="http://schemas.openxmlformats.org/officeDocument/2006/relationships/notesSlide" Target="../notesSlides/notesSlide47.xml"/><Relationship Id="rId7" Type="http://schemas.openxmlformats.org/officeDocument/2006/relationships/image" Target="../media/image182.png"/><Relationship Id="rId2" Type="http://schemas.openxmlformats.org/officeDocument/2006/relationships/slideLayout" Target="../slideLayouts/slideLayout869.xml"/><Relationship Id="rId1" Type="http://schemas.openxmlformats.org/officeDocument/2006/relationships/tags" Target="../tags/tag30.xml"/><Relationship Id="rId6" Type="http://schemas.openxmlformats.org/officeDocument/2006/relationships/hyperlink" Target="https://e.helplineil.org/mar-now/" TargetMode="External"/><Relationship Id="rId5" Type="http://schemas.openxmlformats.org/officeDocument/2006/relationships/image" Target="../media/image181.png"/><Relationship Id="rId4" Type="http://schemas.openxmlformats.org/officeDocument/2006/relationships/hyperlink" Target="https://helplineil.org/app/home" TargetMode="External"/><Relationship Id="rId9" Type="http://schemas.openxmlformats.org/officeDocument/2006/relationships/image" Target="../media/image183.png"/></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82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829.xml"/></Relationships>
</file>

<file path=ppt/slides/_rels/slide63.xml.rels><?xml version="1.0" encoding="UTF-8" standalone="yes"?>
<Relationships xmlns="http://schemas.openxmlformats.org/package/2006/relationships"><Relationship Id="rId3" Type="http://schemas.openxmlformats.org/officeDocument/2006/relationships/hyperlink" Target="https://harmreduction.org/issues/pregnancy-and-substance-use-a-harm-reduction-toolkit/" TargetMode="External"/><Relationship Id="rId2" Type="http://schemas.openxmlformats.org/officeDocument/2006/relationships/notesSlide" Target="../notesSlides/notesSlide50.xml"/><Relationship Id="rId1" Type="http://schemas.openxmlformats.org/officeDocument/2006/relationships/slideLayout" Target="../slideLayouts/slideLayout829.xml"/></Relationships>
</file>

<file path=ppt/slides/_rels/slide64.xml.rels><?xml version="1.0" encoding="UTF-8" standalone="yes"?>
<Relationships xmlns="http://schemas.openxmlformats.org/package/2006/relationships"><Relationship Id="rId3" Type="http://schemas.openxmlformats.org/officeDocument/2006/relationships/hyperlink" Target="https://www.acog.org/clinical/clinical-guidance/committee-opinion/articles/2017/08/opioid-use-and-opioid-use-disorder-in-pregnancy" TargetMode="External"/><Relationship Id="rId2" Type="http://schemas.openxmlformats.org/officeDocument/2006/relationships/notesSlide" Target="../notesSlides/notesSlide51.xml"/><Relationship Id="rId1" Type="http://schemas.openxmlformats.org/officeDocument/2006/relationships/slideLayout" Target="../slideLayouts/slideLayout829.xml"/></Relationships>
</file>

<file path=ppt/slides/_rels/slide65.xml.rels><?xml version="1.0" encoding="UTF-8" standalone="yes"?>
<Relationships xmlns="http://schemas.openxmlformats.org/package/2006/relationships"><Relationship Id="rId8" Type="http://schemas.openxmlformats.org/officeDocument/2006/relationships/image" Target="../media/image186.png"/><Relationship Id="rId3" Type="http://schemas.openxmlformats.org/officeDocument/2006/relationships/hyperlink" Target="https://www.dhs.state.il.us/page.aspx?item=58142" TargetMode="External"/><Relationship Id="rId7" Type="http://schemas.openxmlformats.org/officeDocument/2006/relationships/hyperlink" Target="https://www.dhs.state.il.us/page.aspx?item=137653" TargetMode="External"/><Relationship Id="rId2" Type="http://schemas.openxmlformats.org/officeDocument/2006/relationships/notesSlide" Target="../notesSlides/notesSlide52.xml"/><Relationship Id="rId1" Type="http://schemas.openxmlformats.org/officeDocument/2006/relationships/slideLayout" Target="../slideLayouts/slideLayout829.xml"/><Relationship Id="rId6" Type="http://schemas.openxmlformats.org/officeDocument/2006/relationships/hyperlink" Target="https://www.prevention.org/Resources/afa808bb-3e62-4886-8a6e-9d7fc49f4067/NaloxoneNOW_Toolkit_3.pdf" TargetMode="External"/><Relationship Id="rId5" Type="http://schemas.openxmlformats.org/officeDocument/2006/relationships/image" Target="../media/image185.png"/><Relationship Id="rId4" Type="http://schemas.openxmlformats.org/officeDocument/2006/relationships/image" Target="../media/image184.png"/></Relationships>
</file>

<file path=ppt/slides/_rels/slide66.xml.rels><?xml version="1.0" encoding="UTF-8" standalone="yes"?>
<Relationships xmlns="http://schemas.openxmlformats.org/package/2006/relationships"><Relationship Id="rId8" Type="http://schemas.openxmlformats.org/officeDocument/2006/relationships/hyperlink" Target="https://www.illinoismentalhealthcollaborative.com/imhc/en/home/resources/warm-line" TargetMode="External"/><Relationship Id="rId3" Type="http://schemas.openxmlformats.org/officeDocument/2006/relationships/hyperlink" Target="https://e.helplineil.org/mar-now/" TargetMode="External"/><Relationship Id="rId7" Type="http://schemas.openxmlformats.org/officeDocument/2006/relationships/hyperlink" Target="https://www.veteranscrisisline.net/" TargetMode="External"/><Relationship Id="rId2" Type="http://schemas.openxmlformats.org/officeDocument/2006/relationships/notesSlide" Target="../notesSlides/notesSlide53.xml"/><Relationship Id="rId1" Type="http://schemas.openxmlformats.org/officeDocument/2006/relationships/slideLayout" Target="../slideLayouts/slideLayout871.xml"/><Relationship Id="rId6" Type="http://schemas.openxmlformats.org/officeDocument/2006/relationships/hyperlink" Target="https://www.dhs.state.il.us/page.aspx?item=145089" TargetMode="External"/><Relationship Id="rId5" Type="http://schemas.openxmlformats.org/officeDocument/2006/relationships/hyperlink" Target="https://helplineil.org/" TargetMode="External"/><Relationship Id="rId10" Type="http://schemas.openxmlformats.org/officeDocument/2006/relationships/hyperlink" Target="https://www.dhs.state.il.us/page.aspx?item=58142" TargetMode="External"/><Relationship Id="rId4" Type="http://schemas.openxmlformats.org/officeDocument/2006/relationships/hyperlink" Target="https://secure-web.cisco.com/1El_yBIz42uugXkS3IyeJMCHaIlyEP27vseMgvX93NKWQuszy8qsAv7c5tPRDT8nU-e4zNO6zC-bQKrewafHO74JYAtyD_ZYWBwu-awc7NerNbbkRlmlac5Atnd61V6awoW48BU6wslb6Od8QvlzK5OZdiZCYGkZCk75GfKr9bPAtNxcLfx68m-iX02TOtd7yjHcK4R9hBMUOy4DGEGdT6s2NdUt1hnZKKoCUlla0Xv5MMXnSpxvvOLmtAqOxJcuPsnZoNWKA0z-QUnypBU_SjoHjokX7mlsQpKj1iA2L9yFgsDBjbFoseH3dX6fS0Cey4aJv3ryC-5GmgtXhh7O0ypbPrwvNEW_GrnelFRgpkSAJ_j5fEftJs3h0COlUP5obpHF9PC-cS1iTj33aai7LGsZjYkwYnRXfCbLC_flUWH0aEOno1qLL6mSUZAX1NqvC/https%3A%2F%2Fstate.us21.list-manage.com%2Ftrack%2Fclick%3Fu%3D15d101d41410cd92311f0d374%26id%3Dd4421ab84e%26e%3D1f9eaa9ec0" TargetMode="External"/><Relationship Id="rId9" Type="http://schemas.openxmlformats.org/officeDocument/2006/relationships/hyperlink" Target="https://www.dhs.state.il.us/page.aspx?item=93859" TargetMode="External"/></Relationships>
</file>

<file path=ppt/slides/_rels/slide67.xml.rels><?xml version="1.0" encoding="UTF-8" standalone="yes"?>
<Relationships xmlns="http://schemas.openxmlformats.org/package/2006/relationships"><Relationship Id="rId3" Type="http://schemas.openxmlformats.org/officeDocument/2006/relationships/hyperlink" Target="https://helplineil.org/" TargetMode="External"/><Relationship Id="rId2" Type="http://schemas.openxmlformats.org/officeDocument/2006/relationships/notesSlide" Target="../notesSlides/notesSlide54.xml"/><Relationship Id="rId1" Type="http://schemas.openxmlformats.org/officeDocument/2006/relationships/slideLayout" Target="../slideLayouts/slideLayout874.xml"/><Relationship Id="rId5" Type="http://schemas.openxmlformats.org/officeDocument/2006/relationships/hyperlink" Target="https://www.oxfordvacancies.com/" TargetMode="External"/><Relationship Id="rId4" Type="http://schemas.openxmlformats.org/officeDocument/2006/relationships/hyperlink" Target="mailto:RHCC@fgcinc.org" TargetMode="External"/></Relationships>
</file>

<file path=ppt/slides/_rels/slide68.xml.rels><?xml version="1.0" encoding="UTF-8" standalone="yes"?>
<Relationships xmlns="http://schemas.openxmlformats.org/package/2006/relationships"><Relationship Id="rId2" Type="http://schemas.openxmlformats.org/officeDocument/2006/relationships/image" Target="../media/image187.jpg"/><Relationship Id="rId1" Type="http://schemas.openxmlformats.org/officeDocument/2006/relationships/slideLayout" Target="../slideLayouts/slideLayout876.xml"/></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829.xml"/><Relationship Id="rId1" Type="http://schemas.openxmlformats.org/officeDocument/2006/relationships/video" Target="https://www.youtube.com/embed/aURCan97boM?list=PLjSociu8cP5BORsO-PchexFaKWiwLEOft" TargetMode="External"/><Relationship Id="rId5" Type="http://schemas.openxmlformats.org/officeDocument/2006/relationships/hyperlink" Target="https://www.youtube.com/watch?v=aURCan97boM&amp;list=PLjSociu8cP5BORsO-PchexFaKWiwLEOft&amp;index=24" TargetMode="External"/><Relationship Id="rId4" Type="http://schemas.openxmlformats.org/officeDocument/2006/relationships/image" Target="../media/image188.jpeg"/></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56.xml"/><Relationship Id="rId2" Type="http://schemas.openxmlformats.org/officeDocument/2006/relationships/slideLayout" Target="../slideLayouts/slideLayout829.xml"/><Relationship Id="rId1" Type="http://schemas.openxmlformats.org/officeDocument/2006/relationships/video" Target="https://www.youtube.com/embed/jn3EsvHlvMo?feature=oembed" TargetMode="External"/><Relationship Id="rId5" Type="http://schemas.openxmlformats.org/officeDocument/2006/relationships/hyperlink" Target="https://nida.nih.gov/videos/medications-opioid-use-disorder-video" TargetMode="External"/><Relationship Id="rId4" Type="http://schemas.openxmlformats.org/officeDocument/2006/relationships/image" Target="../media/image189.jpeg"/></Relationships>
</file>

<file path=ppt/slides/_rels/slide71.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57.xml"/><Relationship Id="rId1" Type="http://schemas.openxmlformats.org/officeDocument/2006/relationships/slideLayout" Target="../slideLayouts/slideLayout6.xml"/><Relationship Id="rId4" Type="http://schemas.openxmlformats.org/officeDocument/2006/relationships/image" Target="../media/image147.png"/></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810.xml"/></Relationships>
</file>

<file path=ppt/slides/_rels/slide73.xml.rels><?xml version="1.0" encoding="UTF-8" standalone="yes"?>
<Relationships xmlns="http://schemas.openxmlformats.org/package/2006/relationships"><Relationship Id="rId2" Type="http://schemas.openxmlformats.org/officeDocument/2006/relationships/image" Target="../media/image190.jpeg"/><Relationship Id="rId1" Type="http://schemas.openxmlformats.org/officeDocument/2006/relationships/slideLayout" Target="../slideLayouts/slideLayout81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811.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81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81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811.xml"/></Relationships>
</file>

<file path=ppt/slides/_rels/slide78.xml.rels><?xml version="1.0" encoding="UTF-8" standalone="yes"?>
<Relationships xmlns="http://schemas.openxmlformats.org/package/2006/relationships"><Relationship Id="rId2" Type="http://schemas.openxmlformats.org/officeDocument/2006/relationships/image" Target="../media/image191.png"/><Relationship Id="rId1" Type="http://schemas.openxmlformats.org/officeDocument/2006/relationships/slideLayout" Target="../slideLayouts/slideLayout811.xml"/></Relationships>
</file>

<file path=ppt/slides/_rels/slide79.xml.rels><?xml version="1.0" encoding="UTF-8" standalone="yes"?>
<Relationships xmlns="http://schemas.openxmlformats.org/package/2006/relationships"><Relationship Id="rId2" Type="http://schemas.openxmlformats.org/officeDocument/2006/relationships/image" Target="../media/image192.png"/><Relationship Id="rId1" Type="http://schemas.openxmlformats.org/officeDocument/2006/relationships/slideLayout" Target="../slideLayouts/slideLayout813.xml"/></Relationships>
</file>

<file path=ppt/slides/_rels/slide80.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61.xml"/><Relationship Id="rId1" Type="http://schemas.openxmlformats.org/officeDocument/2006/relationships/slideLayout" Target="../slideLayouts/slideLayout6.xml"/><Relationship Id="rId4" Type="http://schemas.openxmlformats.org/officeDocument/2006/relationships/image" Target="../media/image147.png"/></Relationships>
</file>

<file path=ppt/slides/_rels/slide81.xml.rels><?xml version="1.0" encoding="UTF-8" standalone="yes"?>
<Relationships xmlns="http://schemas.openxmlformats.org/package/2006/relationships"><Relationship Id="rId3" Type="http://schemas.openxmlformats.org/officeDocument/2006/relationships/image" Target="../media/image193.jpg"/><Relationship Id="rId2" Type="http://schemas.openxmlformats.org/officeDocument/2006/relationships/notesSlide" Target="../notesSlides/notesSlide62.xml"/><Relationship Id="rId1" Type="http://schemas.openxmlformats.org/officeDocument/2006/relationships/slideLayout" Target="../slideLayouts/slideLayout14.xml"/></Relationships>
</file>

<file path=ppt/slides/_rels/slide82.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63.xml"/><Relationship Id="rId1" Type="http://schemas.openxmlformats.org/officeDocument/2006/relationships/slideLayout" Target="../slideLayouts/slideLayout71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83.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image" Target="../media/image194.jpeg"/><Relationship Id="rId1" Type="http://schemas.openxmlformats.org/officeDocument/2006/relationships/slideLayout" Target="../slideLayouts/slideLayout685.xml"/><Relationship Id="rId4" Type="http://schemas.openxmlformats.org/officeDocument/2006/relationships/image" Target="../media/image196.png"/></Relationships>
</file>

<file path=ppt/slides/_rels/slide84.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notesSlide" Target="../notesSlides/notesSlide64.xml"/><Relationship Id="rId1" Type="http://schemas.openxmlformats.org/officeDocument/2006/relationships/slideLayout" Target="../slideLayouts/slideLayout712.xml"/><Relationship Id="rId4" Type="http://schemas.openxmlformats.org/officeDocument/2006/relationships/image" Target="../media/image198.png"/></Relationships>
</file>

<file path=ppt/slides/_rels/slide85.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hyperlink" Target="mailto:rebecca.ainis@northwestern.edu" TargetMode="External"/><Relationship Id="rId1" Type="http://schemas.openxmlformats.org/officeDocument/2006/relationships/slideLayout" Target="../slideLayouts/slideLayout33.xml"/></Relationships>
</file>

<file path=ppt/slides/_rels/slide86.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notesSlide" Target="../notesSlides/notesSlide65.xml"/><Relationship Id="rId1" Type="http://schemas.openxmlformats.org/officeDocument/2006/relationships/slideLayout" Target="../slideLayouts/slideLayout647.xml"/><Relationship Id="rId4" Type="http://schemas.openxmlformats.org/officeDocument/2006/relationships/image" Target="../media/image201.jpeg"/></Relationships>
</file>

<file path=ppt/slides/_rels/slide87.xml.rels><?xml version="1.0" encoding="UTF-8" standalone="yes"?>
<Relationships xmlns="http://schemas.openxmlformats.org/package/2006/relationships"><Relationship Id="rId3" Type="http://schemas.openxmlformats.org/officeDocument/2006/relationships/image" Target="../media/image202.jpeg"/><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8" Type="http://schemas.openxmlformats.org/officeDocument/2006/relationships/image" Target="../media/image208.png"/><Relationship Id="rId13" Type="http://schemas.openxmlformats.org/officeDocument/2006/relationships/image" Target="../media/image213.png"/><Relationship Id="rId18" Type="http://schemas.openxmlformats.org/officeDocument/2006/relationships/image" Target="../media/image218.png"/><Relationship Id="rId3" Type="http://schemas.openxmlformats.org/officeDocument/2006/relationships/image" Target="../media/image203.png"/><Relationship Id="rId21" Type="http://schemas.openxmlformats.org/officeDocument/2006/relationships/image" Target="../media/image221.png"/><Relationship Id="rId7" Type="http://schemas.openxmlformats.org/officeDocument/2006/relationships/image" Target="../media/image207.png"/><Relationship Id="rId12" Type="http://schemas.openxmlformats.org/officeDocument/2006/relationships/image" Target="../media/image212.png"/><Relationship Id="rId17" Type="http://schemas.openxmlformats.org/officeDocument/2006/relationships/image" Target="../media/image217.png"/><Relationship Id="rId2" Type="http://schemas.openxmlformats.org/officeDocument/2006/relationships/notesSlide" Target="../notesSlides/notesSlide67.xml"/><Relationship Id="rId16" Type="http://schemas.openxmlformats.org/officeDocument/2006/relationships/image" Target="../media/image216.png"/><Relationship Id="rId20" Type="http://schemas.openxmlformats.org/officeDocument/2006/relationships/image" Target="../media/image220.png"/><Relationship Id="rId1" Type="http://schemas.openxmlformats.org/officeDocument/2006/relationships/slideLayout" Target="../slideLayouts/slideLayout353.xml"/><Relationship Id="rId6" Type="http://schemas.openxmlformats.org/officeDocument/2006/relationships/image" Target="../media/image206.png"/><Relationship Id="rId11" Type="http://schemas.openxmlformats.org/officeDocument/2006/relationships/image" Target="../media/image211.png"/><Relationship Id="rId24" Type="http://schemas.openxmlformats.org/officeDocument/2006/relationships/image" Target="../media/image224.jpeg"/><Relationship Id="rId5" Type="http://schemas.openxmlformats.org/officeDocument/2006/relationships/image" Target="../media/image205.png"/><Relationship Id="rId15" Type="http://schemas.openxmlformats.org/officeDocument/2006/relationships/image" Target="../media/image215.png"/><Relationship Id="rId23" Type="http://schemas.openxmlformats.org/officeDocument/2006/relationships/image" Target="../media/image223.png"/><Relationship Id="rId10" Type="http://schemas.openxmlformats.org/officeDocument/2006/relationships/image" Target="../media/image210.png"/><Relationship Id="rId19" Type="http://schemas.openxmlformats.org/officeDocument/2006/relationships/image" Target="../media/image219.png"/><Relationship Id="rId4" Type="http://schemas.openxmlformats.org/officeDocument/2006/relationships/image" Target="../media/image204.png"/><Relationship Id="rId9" Type="http://schemas.openxmlformats.org/officeDocument/2006/relationships/image" Target="../media/image209.png"/><Relationship Id="rId14" Type="http://schemas.openxmlformats.org/officeDocument/2006/relationships/image" Target="../media/image214.png"/><Relationship Id="rId22" Type="http://schemas.openxmlformats.org/officeDocument/2006/relationships/image" Target="../media/image222.png"/></Relationships>
</file>

<file path=ppt/slides/_rels/slide89.xml.rels><?xml version="1.0" encoding="UTF-8" standalone="yes"?>
<Relationships xmlns="http://schemas.openxmlformats.org/package/2006/relationships"><Relationship Id="rId3" Type="http://schemas.openxmlformats.org/officeDocument/2006/relationships/hyperlink" Target="https://www.acog.org/clinical/clinical-guidance/committee-opinion/articles/2017/08/opioid-use-and-opioid-use-disorder-in-pregnancy" TargetMode="External"/><Relationship Id="rId2" Type="http://schemas.openxmlformats.org/officeDocument/2006/relationships/notesSlide" Target="../notesSlides/notesSlide68.xml"/><Relationship Id="rId1" Type="http://schemas.openxmlformats.org/officeDocument/2006/relationships/slideLayout" Target="../slideLayouts/slideLayout829.xml"/><Relationship Id="rId5" Type="http://schemas.openxmlformats.org/officeDocument/2006/relationships/image" Target="../media/image226.emf"/><Relationship Id="rId4" Type="http://schemas.openxmlformats.org/officeDocument/2006/relationships/image" Target="../media/image225.emf"/></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869.xml"/></Relationships>
</file>

<file path=ppt/slides/_rels/slide91.xml.rels><?xml version="1.0" encoding="UTF-8" standalone="yes"?>
<Relationships xmlns="http://schemas.openxmlformats.org/package/2006/relationships"><Relationship Id="rId3" Type="http://schemas.openxmlformats.org/officeDocument/2006/relationships/image" Target="../media/image126.png"/><Relationship Id="rId7" Type="http://schemas.openxmlformats.org/officeDocument/2006/relationships/chart" Target="../charts/chart18.xml"/><Relationship Id="rId2" Type="http://schemas.openxmlformats.org/officeDocument/2006/relationships/notesSlide" Target="../notesSlides/notesSlide69.xml"/><Relationship Id="rId1" Type="http://schemas.openxmlformats.org/officeDocument/2006/relationships/slideLayout" Target="../slideLayouts/slideLayout727.xml"/><Relationship Id="rId6" Type="http://schemas.openxmlformats.org/officeDocument/2006/relationships/chart" Target="../charts/chart17.xml"/><Relationship Id="rId5" Type="http://schemas.openxmlformats.org/officeDocument/2006/relationships/chart" Target="../charts/chart16.xml"/><Relationship Id="rId4" Type="http://schemas.openxmlformats.org/officeDocument/2006/relationships/image" Target="../media/image152.png"/></Relationships>
</file>

<file path=ppt/slides/_rels/slide92.xml.rels><?xml version="1.0" encoding="UTF-8" standalone="yes"?>
<Relationships xmlns="http://schemas.openxmlformats.org/package/2006/relationships"><Relationship Id="rId8" Type="http://schemas.openxmlformats.org/officeDocument/2006/relationships/chart" Target="../charts/chart21.xml"/><Relationship Id="rId3" Type="http://schemas.openxmlformats.org/officeDocument/2006/relationships/image" Target="../media/image126.png"/><Relationship Id="rId7" Type="http://schemas.openxmlformats.org/officeDocument/2006/relationships/chart" Target="../charts/chart20.xml"/><Relationship Id="rId2" Type="http://schemas.openxmlformats.org/officeDocument/2006/relationships/notesSlide" Target="../notesSlides/notesSlide70.xml"/><Relationship Id="rId1" Type="http://schemas.openxmlformats.org/officeDocument/2006/relationships/slideLayout" Target="../slideLayouts/slideLayout727.xml"/><Relationship Id="rId6" Type="http://schemas.openxmlformats.org/officeDocument/2006/relationships/chart" Target="../charts/chart19.xml"/><Relationship Id="rId5" Type="http://schemas.openxmlformats.org/officeDocument/2006/relationships/image" Target="../media/image152.png"/><Relationship Id="rId4" Type="http://schemas.openxmlformats.org/officeDocument/2006/relationships/image" Target="../media/image151.jpeg"/></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0" y="1158403"/>
            <a:ext cx="12192508" cy="5699977"/>
            <a:chOff x="0" y="1158403"/>
            <a:chExt cx="12192508" cy="5699977"/>
          </a:xfrm>
        </p:grpSpPr>
        <p:sp>
          <p:nvSpPr>
            <p:cNvPr id="3" name="object 3"/>
            <p:cNvSpPr/>
            <p:nvPr/>
          </p:nvSpPr>
          <p:spPr>
            <a:xfrm>
              <a:off x="902208" y="1158403"/>
              <a:ext cx="11290300" cy="3823970"/>
            </a:xfrm>
            <a:custGeom>
              <a:avLst/>
              <a:gdLst/>
              <a:ahLst/>
              <a:cxnLst/>
              <a:rect l="l" t="t" r="r" b="b"/>
              <a:pathLst>
                <a:path w="11290300" h="3823970">
                  <a:moveTo>
                    <a:pt x="11289792" y="0"/>
                  </a:moveTo>
                  <a:lnTo>
                    <a:pt x="0" y="0"/>
                  </a:lnTo>
                  <a:lnTo>
                    <a:pt x="0" y="3823716"/>
                  </a:lnTo>
                  <a:lnTo>
                    <a:pt x="11289792" y="3823716"/>
                  </a:lnTo>
                  <a:lnTo>
                    <a:pt x="11289792"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4" name="object 4"/>
            <p:cNvSpPr/>
            <p:nvPr/>
          </p:nvSpPr>
          <p:spPr>
            <a:xfrm>
              <a:off x="1520189" y="3509009"/>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pic>
          <p:nvPicPr>
            <p:cNvPr id="5" name="object 5"/>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pic>
          <p:nvPicPr>
            <p:cNvPr id="7" name="object 7"/>
            <p:cNvPicPr/>
            <p:nvPr/>
          </p:nvPicPr>
          <p:blipFill>
            <a:blip r:embed="rId4" cstate="print"/>
            <a:stretch>
              <a:fillRect/>
            </a:stretch>
          </p:blipFill>
          <p:spPr>
            <a:xfrm>
              <a:off x="313956" y="5564123"/>
              <a:ext cx="2025383" cy="911351"/>
            </a:xfrm>
            <a:prstGeom prst="rect">
              <a:avLst/>
            </a:prstGeom>
          </p:spPr>
        </p:pic>
      </p:grpSp>
      <p:sp>
        <p:nvSpPr>
          <p:cNvPr id="8" name="TextBox 7">
            <a:extLst>
              <a:ext uri="{FF2B5EF4-FFF2-40B4-BE49-F238E27FC236}">
                <a16:creationId xmlns:a16="http://schemas.microsoft.com/office/drawing/2014/main" id="{6A806A48-EA0C-BE7F-C73E-1EA8564B15D4}"/>
              </a:ext>
            </a:extLst>
          </p:cNvPr>
          <p:cNvSpPr txBox="1"/>
          <p:nvPr/>
        </p:nvSpPr>
        <p:spPr>
          <a:xfrm>
            <a:off x="1387815" y="1779331"/>
            <a:ext cx="6288332" cy="2062103"/>
          </a:xfrm>
          <a:prstGeom prst="rect">
            <a:avLst/>
          </a:prstGeom>
          <a:noFill/>
        </p:spPr>
        <p:txBody>
          <a:bodyPr wrap="square" lIns="91440" tIns="45720" rIns="91440" bIns="45720" rtlCol="0" anchor="t">
            <a:spAutoFit/>
          </a:bodyPr>
          <a:lstStyle/>
          <a:p>
            <a:r>
              <a:rPr lang="en-US" sz="3200" dirty="0">
                <a:latin typeface="Arial"/>
                <a:cs typeface="Arial"/>
              </a:rPr>
              <a:t>Perinatal Mental Health September Webinar: Optimizing SUD Care in Perinatal Patients</a:t>
            </a:r>
          </a:p>
          <a:p>
            <a:endParaRPr lang="en-US" sz="3200" dirty="0">
              <a:latin typeface="Arial"/>
              <a:cs typeface="Arial"/>
            </a:endParaRPr>
          </a:p>
        </p:txBody>
      </p:sp>
      <p:sp>
        <p:nvSpPr>
          <p:cNvPr id="9" name="object 9">
            <a:extLst>
              <a:ext uri="{FF2B5EF4-FFF2-40B4-BE49-F238E27FC236}">
                <a16:creationId xmlns:a16="http://schemas.microsoft.com/office/drawing/2014/main" id="{530E90EB-6AB6-F9FD-34E3-00E9A07E0B3D}"/>
              </a:ext>
            </a:extLst>
          </p:cNvPr>
          <p:cNvSpPr txBox="1"/>
          <p:nvPr/>
        </p:nvSpPr>
        <p:spPr>
          <a:xfrm>
            <a:off x="1492050" y="3665769"/>
            <a:ext cx="3156150" cy="890757"/>
          </a:xfrm>
          <a:prstGeom prst="rect">
            <a:avLst/>
          </a:prstGeom>
        </p:spPr>
        <p:txBody>
          <a:bodyPr vert="horz" wrap="square" lIns="0" tIns="12700" rIns="0" bIns="0" rtlCol="0" anchor="t">
            <a:spAutoFit/>
          </a:bodyPr>
          <a:lstStyle/>
          <a:p>
            <a:pPr marL="12700" marR="5080" lvl="0" indent="0" algn="l" defTabSz="914400" rtl="0" eaLnBrk="1" fontAlgn="auto" latinLnBrk="0" hangingPunct="1">
              <a:lnSpc>
                <a:spcPct val="124600"/>
              </a:lnSpc>
              <a:spcBef>
                <a:spcPts val="100"/>
              </a:spcBef>
              <a:spcAft>
                <a:spcPts val="0"/>
              </a:spcAft>
              <a:buClrTx/>
              <a:buSzTx/>
              <a:buFontTx/>
              <a:buNone/>
              <a:tabLst/>
              <a:defRPr/>
            </a:pPr>
            <a:r>
              <a:rPr lang="en-US" sz="2400" spc="-10" dirty="0">
                <a:solidFill>
                  <a:srgbClr val="444B54"/>
                </a:solidFill>
                <a:latin typeface="Arial"/>
                <a:cs typeface="Arial"/>
              </a:rPr>
              <a:t>September 28</a:t>
            </a:r>
            <a:r>
              <a:rPr lang="en-US" sz="2400" spc="-10" baseline="30000" dirty="0">
                <a:solidFill>
                  <a:srgbClr val="444B54"/>
                </a:solidFill>
                <a:latin typeface="Arial"/>
                <a:cs typeface="Arial"/>
              </a:rPr>
              <a:t>th</a:t>
            </a:r>
            <a:r>
              <a:rPr lang="en-US" sz="2400" spc="-10" dirty="0">
                <a:solidFill>
                  <a:srgbClr val="444B54"/>
                </a:solidFill>
                <a:latin typeface="Arial"/>
                <a:cs typeface="Arial"/>
              </a:rPr>
              <a:t>, </a:t>
            </a:r>
            <a:r>
              <a:rPr kumimoji="0" sz="2400" b="0" i="0" u="none" strike="noStrike" kern="1200" cap="none" spc="-10" normalizeH="0" baseline="0" noProof="0" dirty="0">
                <a:ln>
                  <a:noFill/>
                </a:ln>
                <a:solidFill>
                  <a:srgbClr val="444B54"/>
                </a:solidFill>
                <a:effectLst/>
                <a:uLnTx/>
                <a:uFillTx/>
                <a:latin typeface="Arial"/>
                <a:ea typeface="+mn-ea"/>
                <a:cs typeface="Arial"/>
              </a:rPr>
              <a:t>202</a:t>
            </a:r>
            <a:r>
              <a:rPr lang="en-US" sz="2400" spc="-10" dirty="0">
                <a:solidFill>
                  <a:srgbClr val="444B54"/>
                </a:solidFill>
                <a:latin typeface="Arial"/>
                <a:cs typeface="Arial"/>
              </a:rPr>
              <a:t>6</a:t>
            </a:r>
            <a:r>
              <a:rPr kumimoji="0" sz="2400" b="0" i="0" u="none" strike="noStrike" kern="1200" cap="none" spc="-5" normalizeH="0" baseline="0" noProof="0" dirty="0">
                <a:ln>
                  <a:noFill/>
                </a:ln>
                <a:solidFill>
                  <a:srgbClr val="444B54"/>
                </a:solidFill>
                <a:effectLst/>
                <a:uLnTx/>
                <a:uFillTx/>
                <a:latin typeface="Arial"/>
                <a:ea typeface="+mn-ea"/>
                <a:cs typeface="Arial"/>
              </a:rPr>
              <a:t> </a:t>
            </a:r>
            <a:r>
              <a:rPr kumimoji="0" sz="2400" b="0" i="0" u="none" strike="noStrike" kern="1200" cap="none" spc="-30" normalizeH="0" baseline="0" noProof="0" dirty="0">
                <a:ln>
                  <a:noFill/>
                </a:ln>
                <a:solidFill>
                  <a:srgbClr val="444B54"/>
                </a:solidFill>
                <a:effectLst/>
                <a:uLnTx/>
                <a:uFillTx/>
                <a:latin typeface="Arial"/>
                <a:ea typeface="+mn-ea"/>
                <a:cs typeface="Arial"/>
              </a:rPr>
              <a:t>1</a:t>
            </a:r>
            <a:r>
              <a:rPr kumimoji="0" lang="en-US" sz="2400" b="0" i="0" u="none" strike="noStrike" kern="1200" cap="none" spc="-30" normalizeH="0" baseline="0" noProof="0" dirty="0">
                <a:ln>
                  <a:noFill/>
                </a:ln>
                <a:solidFill>
                  <a:srgbClr val="444B54"/>
                </a:solidFill>
                <a:effectLst/>
                <a:uLnTx/>
                <a:uFillTx/>
                <a:latin typeface="Arial"/>
                <a:ea typeface="+mn-ea"/>
                <a:cs typeface="Arial"/>
              </a:rPr>
              <a:t>2</a:t>
            </a:r>
            <a:r>
              <a:rPr kumimoji="0" sz="2400" b="0" i="0" u="none" strike="noStrike" kern="1200" cap="none" spc="-30" normalizeH="0" baseline="0" noProof="0" dirty="0">
                <a:ln>
                  <a:noFill/>
                </a:ln>
                <a:solidFill>
                  <a:srgbClr val="444B54"/>
                </a:solidFill>
                <a:effectLst/>
                <a:uLnTx/>
                <a:uFillTx/>
                <a:latin typeface="Arial"/>
                <a:ea typeface="+mn-ea"/>
                <a:cs typeface="Arial"/>
              </a:rPr>
              <a:t>:00</a:t>
            </a:r>
            <a:r>
              <a:rPr kumimoji="0" lang="en-US" sz="2400" b="0" i="0" u="none" strike="noStrike" kern="1200" cap="none" spc="-30" normalizeH="0" baseline="0" noProof="0" dirty="0">
                <a:ln>
                  <a:noFill/>
                </a:ln>
                <a:solidFill>
                  <a:srgbClr val="444B54"/>
                </a:solidFill>
                <a:effectLst/>
                <a:uLnTx/>
                <a:uFillTx/>
                <a:latin typeface="Arial"/>
                <a:ea typeface="+mn-ea"/>
                <a:cs typeface="Arial"/>
              </a:rPr>
              <a:t>p</a:t>
            </a:r>
            <a:r>
              <a:rPr kumimoji="0" sz="2400" b="0" i="0" u="none" strike="noStrike" kern="1200" cap="none" spc="-30" normalizeH="0" baseline="0" noProof="0" dirty="0">
                <a:ln>
                  <a:noFill/>
                </a:ln>
                <a:solidFill>
                  <a:srgbClr val="444B54"/>
                </a:solidFill>
                <a:effectLst/>
                <a:uLnTx/>
                <a:uFillTx/>
                <a:latin typeface="Arial"/>
                <a:ea typeface="+mn-ea"/>
                <a:cs typeface="Arial"/>
              </a:rPr>
              <a:t>m</a:t>
            </a:r>
            <a:r>
              <a:rPr kumimoji="0" sz="2400" b="0" i="0" u="none" strike="noStrike" kern="1200" cap="none" spc="-25" normalizeH="0" baseline="0" noProof="0" dirty="0">
                <a:ln>
                  <a:noFill/>
                </a:ln>
                <a:solidFill>
                  <a:srgbClr val="444B54"/>
                </a:solidFill>
                <a:effectLst/>
                <a:uLnTx/>
                <a:uFillTx/>
                <a:latin typeface="Arial"/>
                <a:ea typeface="+mn-ea"/>
                <a:cs typeface="Arial"/>
              </a:rPr>
              <a:t> </a:t>
            </a:r>
            <a:r>
              <a:rPr kumimoji="0" sz="2400" b="0" i="0" u="none" strike="noStrike" kern="1200" cap="none" spc="-5" normalizeH="0" baseline="0" noProof="0" dirty="0">
                <a:ln>
                  <a:noFill/>
                </a:ln>
                <a:solidFill>
                  <a:srgbClr val="444B54"/>
                </a:solidFill>
                <a:effectLst/>
                <a:uLnTx/>
                <a:uFillTx/>
                <a:latin typeface="Arial"/>
                <a:ea typeface="+mn-ea"/>
                <a:cs typeface="Arial"/>
              </a:rPr>
              <a:t>–</a:t>
            </a:r>
            <a:r>
              <a:rPr kumimoji="0" sz="2400" b="0" i="0" u="none" strike="noStrike" kern="1200" cap="none" spc="-50" normalizeH="0" baseline="0" noProof="0" dirty="0">
                <a:ln>
                  <a:noFill/>
                </a:ln>
                <a:solidFill>
                  <a:srgbClr val="444B54"/>
                </a:solidFill>
                <a:effectLst/>
                <a:uLnTx/>
                <a:uFillTx/>
                <a:latin typeface="Arial"/>
                <a:ea typeface="+mn-ea"/>
                <a:cs typeface="Arial"/>
              </a:rPr>
              <a:t> </a:t>
            </a:r>
            <a:r>
              <a:rPr kumimoji="0" sz="2400" b="0" i="0" u="none" strike="noStrike" kern="1200" cap="none" spc="-5" normalizeH="0" baseline="0" noProof="0" dirty="0">
                <a:ln>
                  <a:noFill/>
                </a:ln>
                <a:solidFill>
                  <a:srgbClr val="444B54"/>
                </a:solidFill>
                <a:effectLst/>
                <a:uLnTx/>
                <a:uFillTx/>
                <a:latin typeface="Arial"/>
                <a:ea typeface="+mn-ea"/>
                <a:cs typeface="Arial"/>
              </a:rPr>
              <a:t>1:</a:t>
            </a:r>
            <a:r>
              <a:rPr lang="en-US" sz="2400" spc="-5" dirty="0">
                <a:solidFill>
                  <a:srgbClr val="444B54"/>
                </a:solidFill>
                <a:latin typeface="Arial"/>
                <a:cs typeface="Arial"/>
              </a:rPr>
              <a:t>00</a:t>
            </a:r>
            <a:r>
              <a:rPr kumimoji="0" sz="2400" b="0" i="0" u="none" strike="noStrike" kern="1200" cap="none" spc="-5" normalizeH="0" baseline="0" noProof="0" dirty="0">
                <a:ln>
                  <a:noFill/>
                </a:ln>
                <a:solidFill>
                  <a:srgbClr val="444B54"/>
                </a:solidFill>
                <a:effectLst/>
                <a:uLnTx/>
                <a:uFillTx/>
                <a:latin typeface="Arial"/>
                <a:ea typeface="+mn-ea"/>
                <a:cs typeface="Arial"/>
              </a:rPr>
              <a:t>pm</a:t>
            </a:r>
            <a:endParaRPr kumimoji="0" sz="2400" b="0" i="0" u="none" strike="noStrike" kern="1200" cap="none" spc="0" normalizeH="0" baseline="0" noProof="0" dirty="0">
              <a:ln>
                <a:noFill/>
              </a:ln>
              <a:solidFill>
                <a:prstClr val="black"/>
              </a:solidFill>
              <a:effectLst/>
              <a:uLnTx/>
              <a:uFillTx/>
              <a:latin typeface="Arial"/>
              <a:ea typeface="+mn-ea"/>
              <a:cs typeface="Arial"/>
            </a:endParaRPr>
          </a:p>
        </p:txBody>
      </p:sp>
      <p:pic>
        <p:nvPicPr>
          <p:cNvPr id="11" name="Picture Placeholder 24" descr="Person kissing infant's head">
            <a:extLst>
              <a:ext uri="{FF2B5EF4-FFF2-40B4-BE49-F238E27FC236}">
                <a16:creationId xmlns:a16="http://schemas.microsoft.com/office/drawing/2014/main" id="{5C2EF7EF-985F-F7D2-A27C-62D7FA7B0117}"/>
              </a:ext>
            </a:extLst>
          </p:cNvPr>
          <p:cNvPicPr>
            <a:picLocks noChangeAspect="1"/>
          </p:cNvPicPr>
          <p:nvPr/>
        </p:nvPicPr>
        <p:blipFill>
          <a:blip r:embed="rId5" cstate="email">
            <a:extLst>
              <a:ext uri="{28A0092B-C50C-407E-A947-70E740481C1C}">
                <a14:useLocalDpi xmlns:a14="http://schemas.microsoft.com/office/drawing/2010/main"/>
              </a:ext>
            </a:extLst>
          </a:blip>
          <a:srcRect/>
          <a:stretch/>
        </p:blipFill>
        <p:spPr>
          <a:xfrm>
            <a:off x="7977048" y="1045971"/>
            <a:ext cx="4176759" cy="489324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11478998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Shape 4198"/>
        <p:cNvGrpSpPr/>
        <p:nvPr/>
      </p:nvGrpSpPr>
      <p:grpSpPr>
        <a:xfrm>
          <a:off x="0" y="0"/>
          <a:ext cx="0" cy="0"/>
          <a:chOff x="0" y="0"/>
          <a:chExt cx="0" cy="0"/>
        </a:xfrm>
      </p:grpSpPr>
      <p:sp>
        <p:nvSpPr>
          <p:cNvPr id="4199" name="Google Shape;4199;p4"/>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DM Sans" pitchFamily="2" charset="77"/>
              <a:ea typeface="+mn-ea"/>
              <a:cs typeface="+mn-cs"/>
            </a:endParaRPr>
          </a:p>
        </p:txBody>
      </p:sp>
      <p:grpSp>
        <p:nvGrpSpPr>
          <p:cNvPr id="4200" name="Google Shape;4200;p4"/>
          <p:cNvGrpSpPr/>
          <p:nvPr/>
        </p:nvGrpSpPr>
        <p:grpSpPr>
          <a:xfrm>
            <a:off x="0" y="5019724"/>
            <a:ext cx="12192000" cy="1838895"/>
            <a:chOff x="0" y="5019724"/>
            <a:chExt cx="12192000" cy="1838895"/>
          </a:xfrm>
        </p:grpSpPr>
        <p:sp>
          <p:nvSpPr>
            <p:cNvPr id="4201" name="Google Shape;4201;p4"/>
            <p:cNvSpPr/>
            <p:nvPr/>
          </p:nvSpPr>
          <p:spPr>
            <a:xfrm>
              <a:off x="0" y="5095859"/>
              <a:ext cx="7115175" cy="1762760"/>
            </a:xfrm>
            <a:custGeom>
              <a:avLst/>
              <a:gdLst/>
              <a:ahLst/>
              <a:cxnLst/>
              <a:rect l="l" t="t" r="r" b="b"/>
              <a:pathLst>
                <a:path w="7115175" h="1762759" extrusionOk="0">
                  <a:moveTo>
                    <a:pt x="612604" y="79"/>
                  </a:moveTo>
                  <a:lnTo>
                    <a:pt x="558749" y="0"/>
                  </a:lnTo>
                  <a:lnTo>
                    <a:pt x="504757" y="343"/>
                  </a:lnTo>
                  <a:lnTo>
                    <a:pt x="450629" y="1113"/>
                  </a:lnTo>
                  <a:lnTo>
                    <a:pt x="396364" y="2315"/>
                  </a:lnTo>
                  <a:lnTo>
                    <a:pt x="341960" y="3952"/>
                  </a:lnTo>
                  <a:lnTo>
                    <a:pt x="293138" y="5835"/>
                  </a:lnTo>
                  <a:lnTo>
                    <a:pt x="244415" y="8110"/>
                  </a:lnTo>
                  <a:lnTo>
                    <a:pt x="195788" y="10784"/>
                  </a:lnTo>
                  <a:lnTo>
                    <a:pt x="147255" y="13859"/>
                  </a:lnTo>
                  <a:lnTo>
                    <a:pt x="98813" y="17341"/>
                  </a:lnTo>
                  <a:lnTo>
                    <a:pt x="50462" y="21234"/>
                  </a:lnTo>
                  <a:lnTo>
                    <a:pt x="0" y="25796"/>
                  </a:lnTo>
                  <a:lnTo>
                    <a:pt x="0" y="1762140"/>
                  </a:lnTo>
                  <a:lnTo>
                    <a:pt x="7115175" y="1762140"/>
                  </a:lnTo>
                  <a:lnTo>
                    <a:pt x="6704330" y="1640990"/>
                  </a:lnTo>
                  <a:lnTo>
                    <a:pt x="6611056" y="1611866"/>
                  </a:lnTo>
                  <a:lnTo>
                    <a:pt x="6471146" y="1567351"/>
                  </a:lnTo>
                  <a:lnTo>
                    <a:pt x="6331190" y="1521903"/>
                  </a:lnTo>
                  <a:lnTo>
                    <a:pt x="6191135" y="1475584"/>
                  </a:lnTo>
                  <a:lnTo>
                    <a:pt x="6004150" y="1412585"/>
                  </a:lnTo>
                  <a:lnTo>
                    <a:pt x="5769847" y="1332062"/>
                  </a:lnTo>
                  <a:lnTo>
                    <a:pt x="5487521" y="1233227"/>
                  </a:lnTo>
                  <a:lnTo>
                    <a:pt x="4288404" y="806749"/>
                  </a:lnTo>
                  <a:lnTo>
                    <a:pt x="3992903" y="703643"/>
                  </a:lnTo>
                  <a:lnTo>
                    <a:pt x="3743724" y="618298"/>
                  </a:lnTo>
                  <a:lnTo>
                    <a:pt x="3545715" y="551785"/>
                  </a:lnTo>
                  <a:lnTo>
                    <a:pt x="3451294" y="520764"/>
                  </a:lnTo>
                  <a:lnTo>
                    <a:pt x="3356611" y="490258"/>
                  </a:lnTo>
                  <a:lnTo>
                    <a:pt x="3261657" y="460304"/>
                  </a:lnTo>
                  <a:lnTo>
                    <a:pt x="3166423" y="430941"/>
                  </a:lnTo>
                  <a:lnTo>
                    <a:pt x="3070900" y="402207"/>
                  </a:lnTo>
                  <a:lnTo>
                    <a:pt x="2975079" y="374140"/>
                  </a:lnTo>
                  <a:lnTo>
                    <a:pt x="2878951" y="346778"/>
                  </a:lnTo>
                  <a:lnTo>
                    <a:pt x="2782506" y="320160"/>
                  </a:lnTo>
                  <a:lnTo>
                    <a:pt x="2685737" y="294324"/>
                  </a:lnTo>
                  <a:lnTo>
                    <a:pt x="2588633" y="269308"/>
                  </a:lnTo>
                  <a:lnTo>
                    <a:pt x="2491186" y="245151"/>
                  </a:lnTo>
                  <a:lnTo>
                    <a:pt x="2393387" y="221889"/>
                  </a:lnTo>
                  <a:lnTo>
                    <a:pt x="2295227" y="199563"/>
                  </a:lnTo>
                  <a:lnTo>
                    <a:pt x="2246009" y="188762"/>
                  </a:lnTo>
                  <a:lnTo>
                    <a:pt x="2196697" y="178209"/>
                  </a:lnTo>
                  <a:lnTo>
                    <a:pt x="2147290" y="167909"/>
                  </a:lnTo>
                  <a:lnTo>
                    <a:pt x="2097787" y="157866"/>
                  </a:lnTo>
                  <a:lnTo>
                    <a:pt x="2048188" y="148086"/>
                  </a:lnTo>
                  <a:lnTo>
                    <a:pt x="1998490" y="138573"/>
                  </a:lnTo>
                  <a:lnTo>
                    <a:pt x="1948692" y="129332"/>
                  </a:lnTo>
                  <a:lnTo>
                    <a:pt x="1898795" y="120368"/>
                  </a:lnTo>
                  <a:lnTo>
                    <a:pt x="1848796" y="111684"/>
                  </a:lnTo>
                  <a:lnTo>
                    <a:pt x="1798694" y="103288"/>
                  </a:lnTo>
                  <a:lnTo>
                    <a:pt x="1748488" y="95182"/>
                  </a:lnTo>
                  <a:lnTo>
                    <a:pt x="1698178" y="87372"/>
                  </a:lnTo>
                  <a:lnTo>
                    <a:pt x="1647761" y="79862"/>
                  </a:lnTo>
                  <a:lnTo>
                    <a:pt x="1597238" y="72658"/>
                  </a:lnTo>
                  <a:lnTo>
                    <a:pt x="1546606" y="65763"/>
                  </a:lnTo>
                  <a:lnTo>
                    <a:pt x="1495864" y="59184"/>
                  </a:lnTo>
                  <a:lnTo>
                    <a:pt x="1445012" y="52924"/>
                  </a:lnTo>
                  <a:lnTo>
                    <a:pt x="1394049" y="46989"/>
                  </a:lnTo>
                  <a:lnTo>
                    <a:pt x="1342972" y="41383"/>
                  </a:lnTo>
                  <a:lnTo>
                    <a:pt x="1291782" y="36111"/>
                  </a:lnTo>
                  <a:lnTo>
                    <a:pt x="1240477" y="31178"/>
                  </a:lnTo>
                  <a:lnTo>
                    <a:pt x="1189055" y="26588"/>
                  </a:lnTo>
                  <a:lnTo>
                    <a:pt x="1137516" y="22346"/>
                  </a:lnTo>
                  <a:lnTo>
                    <a:pt x="1085859" y="18458"/>
                  </a:lnTo>
                  <a:lnTo>
                    <a:pt x="1034082" y="14927"/>
                  </a:lnTo>
                  <a:lnTo>
                    <a:pt x="982185" y="11759"/>
                  </a:lnTo>
                  <a:lnTo>
                    <a:pt x="930166" y="8959"/>
                  </a:lnTo>
                  <a:lnTo>
                    <a:pt x="878024" y="6530"/>
                  </a:lnTo>
                  <a:lnTo>
                    <a:pt x="825757" y="4479"/>
                  </a:lnTo>
                  <a:lnTo>
                    <a:pt x="773366" y="2809"/>
                  </a:lnTo>
                  <a:lnTo>
                    <a:pt x="719912" y="1489"/>
                  </a:lnTo>
                  <a:lnTo>
                    <a:pt x="666325" y="577"/>
                  </a:lnTo>
                  <a:lnTo>
                    <a:pt x="612604" y="79"/>
                  </a:lnTo>
                  <a:close/>
                </a:path>
              </a:pathLst>
            </a:custGeom>
            <a:solidFill>
              <a:srgbClr val="FFFFFF"/>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DM Sans" pitchFamily="2" charset="77"/>
                <a:ea typeface="+mn-ea"/>
                <a:cs typeface="+mn-cs"/>
              </a:endParaRPr>
            </a:p>
          </p:txBody>
        </p:sp>
        <p:pic>
          <p:nvPicPr>
            <p:cNvPr id="4202" name="Google Shape;4202;p4"/>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0" y="5041899"/>
              <a:ext cx="12192000" cy="1816100"/>
            </a:xfrm>
            <a:prstGeom prst="rect">
              <a:avLst/>
            </a:prstGeom>
            <a:noFill/>
            <a:ln>
              <a:noFill/>
            </a:ln>
          </p:spPr>
        </p:pic>
        <p:sp>
          <p:nvSpPr>
            <p:cNvPr id="4203" name="Google Shape;4203;p4"/>
            <p:cNvSpPr/>
            <p:nvPr/>
          </p:nvSpPr>
          <p:spPr>
            <a:xfrm>
              <a:off x="0" y="5019724"/>
              <a:ext cx="12192000" cy="1838325"/>
            </a:xfrm>
            <a:custGeom>
              <a:avLst/>
              <a:gdLst/>
              <a:ahLst/>
              <a:cxnLst/>
              <a:rect l="l" t="t" r="r" b="b"/>
              <a:pathLst>
                <a:path w="12192000" h="1838325" extrusionOk="0">
                  <a:moveTo>
                    <a:pt x="682693" y="0"/>
                  </a:moveTo>
                  <a:lnTo>
                    <a:pt x="631977" y="203"/>
                  </a:lnTo>
                  <a:lnTo>
                    <a:pt x="584149" y="711"/>
                  </a:lnTo>
                  <a:lnTo>
                    <a:pt x="536385" y="1596"/>
                  </a:lnTo>
                  <a:lnTo>
                    <a:pt x="488688" y="2855"/>
                  </a:lnTo>
                  <a:lnTo>
                    <a:pt x="441056" y="4484"/>
                  </a:lnTo>
                  <a:lnTo>
                    <a:pt x="393493" y="6480"/>
                  </a:lnTo>
                  <a:lnTo>
                    <a:pt x="345998" y="8839"/>
                  </a:lnTo>
                  <a:lnTo>
                    <a:pt x="0" y="38176"/>
                  </a:lnTo>
                  <a:lnTo>
                    <a:pt x="0" y="105613"/>
                  </a:lnTo>
                  <a:lnTo>
                    <a:pt x="50435" y="101051"/>
                  </a:lnTo>
                  <a:lnTo>
                    <a:pt x="98760" y="97161"/>
                  </a:lnTo>
                  <a:lnTo>
                    <a:pt x="147174" y="93686"/>
                  </a:lnTo>
                  <a:lnTo>
                    <a:pt x="195680" y="90624"/>
                  </a:lnTo>
                  <a:lnTo>
                    <a:pt x="244279" y="87974"/>
                  </a:lnTo>
                  <a:lnTo>
                    <a:pt x="292975" y="85732"/>
                  </a:lnTo>
                  <a:lnTo>
                    <a:pt x="341769" y="83896"/>
                  </a:lnTo>
                  <a:lnTo>
                    <a:pt x="394500" y="82301"/>
                  </a:lnTo>
                  <a:lnTo>
                    <a:pt x="447100" y="81115"/>
                  </a:lnTo>
                  <a:lnTo>
                    <a:pt x="499570" y="80333"/>
                  </a:lnTo>
                  <a:lnTo>
                    <a:pt x="551912" y="79951"/>
                  </a:lnTo>
                  <a:lnTo>
                    <a:pt x="604125" y="79965"/>
                  </a:lnTo>
                  <a:lnTo>
                    <a:pt x="656212" y="80369"/>
                  </a:lnTo>
                  <a:lnTo>
                    <a:pt x="708174" y="81159"/>
                  </a:lnTo>
                  <a:lnTo>
                    <a:pt x="760011" y="82330"/>
                  </a:lnTo>
                  <a:lnTo>
                    <a:pt x="811724" y="83878"/>
                  </a:lnTo>
                  <a:lnTo>
                    <a:pt x="863316" y="85799"/>
                  </a:lnTo>
                  <a:lnTo>
                    <a:pt x="914786" y="88087"/>
                  </a:lnTo>
                  <a:lnTo>
                    <a:pt x="966136" y="90738"/>
                  </a:lnTo>
                  <a:lnTo>
                    <a:pt x="1017368" y="93748"/>
                  </a:lnTo>
                  <a:lnTo>
                    <a:pt x="1068481" y="97112"/>
                  </a:lnTo>
                  <a:lnTo>
                    <a:pt x="1119477" y="100826"/>
                  </a:lnTo>
                  <a:lnTo>
                    <a:pt x="1170358" y="104884"/>
                  </a:lnTo>
                  <a:lnTo>
                    <a:pt x="1221124" y="109282"/>
                  </a:lnTo>
                  <a:lnTo>
                    <a:pt x="1271777" y="114016"/>
                  </a:lnTo>
                  <a:lnTo>
                    <a:pt x="1322317" y="119081"/>
                  </a:lnTo>
                  <a:lnTo>
                    <a:pt x="1372746" y="124473"/>
                  </a:lnTo>
                  <a:lnTo>
                    <a:pt x="1423064" y="130186"/>
                  </a:lnTo>
                  <a:lnTo>
                    <a:pt x="1473274" y="136217"/>
                  </a:lnTo>
                  <a:lnTo>
                    <a:pt x="1523375" y="142560"/>
                  </a:lnTo>
                  <a:lnTo>
                    <a:pt x="1573369" y="149212"/>
                  </a:lnTo>
                  <a:lnTo>
                    <a:pt x="1623258" y="156167"/>
                  </a:lnTo>
                  <a:lnTo>
                    <a:pt x="1673041" y="163421"/>
                  </a:lnTo>
                  <a:lnTo>
                    <a:pt x="1722721" y="170970"/>
                  </a:lnTo>
                  <a:lnTo>
                    <a:pt x="1772298" y="178808"/>
                  </a:lnTo>
                  <a:lnTo>
                    <a:pt x="1821774" y="186932"/>
                  </a:lnTo>
                  <a:lnTo>
                    <a:pt x="1871149" y="195336"/>
                  </a:lnTo>
                  <a:lnTo>
                    <a:pt x="1920424" y="204016"/>
                  </a:lnTo>
                  <a:lnTo>
                    <a:pt x="1969602" y="212968"/>
                  </a:lnTo>
                  <a:lnTo>
                    <a:pt x="2018682" y="222187"/>
                  </a:lnTo>
                  <a:lnTo>
                    <a:pt x="2067666" y="231668"/>
                  </a:lnTo>
                  <a:lnTo>
                    <a:pt x="2116555" y="241407"/>
                  </a:lnTo>
                  <a:lnTo>
                    <a:pt x="2165350" y="251399"/>
                  </a:lnTo>
                  <a:lnTo>
                    <a:pt x="2214052" y="261639"/>
                  </a:lnTo>
                  <a:lnTo>
                    <a:pt x="2262663" y="272124"/>
                  </a:lnTo>
                  <a:lnTo>
                    <a:pt x="2359613" y="293806"/>
                  </a:lnTo>
                  <a:lnTo>
                    <a:pt x="2456209" y="316410"/>
                  </a:lnTo>
                  <a:lnTo>
                    <a:pt x="2552460" y="339898"/>
                  </a:lnTo>
                  <a:lnTo>
                    <a:pt x="2648374" y="364234"/>
                  </a:lnTo>
                  <a:lnTo>
                    <a:pt x="2743961" y="389381"/>
                  </a:lnTo>
                  <a:lnTo>
                    <a:pt x="2839228" y="415302"/>
                  </a:lnTo>
                  <a:lnTo>
                    <a:pt x="2934185" y="441961"/>
                  </a:lnTo>
                  <a:lnTo>
                    <a:pt x="3028841" y="469321"/>
                  </a:lnTo>
                  <a:lnTo>
                    <a:pt x="3123203" y="497346"/>
                  </a:lnTo>
                  <a:lnTo>
                    <a:pt x="3217281" y="525998"/>
                  </a:lnTo>
                  <a:lnTo>
                    <a:pt x="3311083" y="555241"/>
                  </a:lnTo>
                  <a:lnTo>
                    <a:pt x="3404619" y="585039"/>
                  </a:lnTo>
                  <a:lnTo>
                    <a:pt x="3497896" y="615354"/>
                  </a:lnTo>
                  <a:lnTo>
                    <a:pt x="3590925" y="646151"/>
                  </a:lnTo>
                  <a:lnTo>
                    <a:pt x="3791765" y="713839"/>
                  </a:lnTo>
                  <a:lnTo>
                    <a:pt x="4040248" y="799137"/>
                  </a:lnTo>
                  <a:lnTo>
                    <a:pt x="4334983" y="902103"/>
                  </a:lnTo>
                  <a:lnTo>
                    <a:pt x="5625855" y="1360072"/>
                  </a:lnTo>
                  <a:lnTo>
                    <a:pt x="5907361" y="1457546"/>
                  </a:lnTo>
                  <a:lnTo>
                    <a:pt x="6094434" y="1521066"/>
                  </a:lnTo>
                  <a:lnTo>
                    <a:pt x="6281174" y="1583235"/>
                  </a:lnTo>
                  <a:lnTo>
                    <a:pt x="6421086" y="1628884"/>
                  </a:lnTo>
                  <a:lnTo>
                    <a:pt x="6560935" y="1673621"/>
                  </a:lnTo>
                  <a:lnTo>
                    <a:pt x="6700774" y="1717382"/>
                  </a:lnTo>
                  <a:lnTo>
                    <a:pt x="7111365" y="1838274"/>
                  </a:lnTo>
                  <a:lnTo>
                    <a:pt x="12192000" y="1838274"/>
                  </a:lnTo>
                  <a:lnTo>
                    <a:pt x="12192000" y="1009003"/>
                  </a:lnTo>
                  <a:lnTo>
                    <a:pt x="12147974" y="1028041"/>
                  </a:lnTo>
                  <a:lnTo>
                    <a:pt x="12103691" y="1046752"/>
                  </a:lnTo>
                  <a:lnTo>
                    <a:pt x="12059157" y="1065136"/>
                  </a:lnTo>
                  <a:lnTo>
                    <a:pt x="12014376" y="1083194"/>
                  </a:lnTo>
                  <a:lnTo>
                    <a:pt x="11969352" y="1100926"/>
                  </a:lnTo>
                  <a:lnTo>
                    <a:pt x="11924092" y="1118334"/>
                  </a:lnTo>
                  <a:lnTo>
                    <a:pt x="11878600" y="1135416"/>
                  </a:lnTo>
                  <a:lnTo>
                    <a:pt x="11832881" y="1152175"/>
                  </a:lnTo>
                  <a:lnTo>
                    <a:pt x="11786940" y="1168610"/>
                  </a:lnTo>
                  <a:lnTo>
                    <a:pt x="11740782" y="1184722"/>
                  </a:lnTo>
                  <a:lnTo>
                    <a:pt x="11694411" y="1200512"/>
                  </a:lnTo>
                  <a:lnTo>
                    <a:pt x="11647834" y="1215980"/>
                  </a:lnTo>
                  <a:lnTo>
                    <a:pt x="11601055" y="1231126"/>
                  </a:lnTo>
                  <a:lnTo>
                    <a:pt x="11554079" y="1245952"/>
                  </a:lnTo>
                  <a:lnTo>
                    <a:pt x="11506910" y="1260457"/>
                  </a:lnTo>
                  <a:lnTo>
                    <a:pt x="11459555" y="1274642"/>
                  </a:lnTo>
                  <a:lnTo>
                    <a:pt x="11412017" y="1288509"/>
                  </a:lnTo>
                  <a:lnTo>
                    <a:pt x="11364303" y="1302056"/>
                  </a:lnTo>
                  <a:lnTo>
                    <a:pt x="11316416" y="1315285"/>
                  </a:lnTo>
                  <a:lnTo>
                    <a:pt x="11268362" y="1328197"/>
                  </a:lnTo>
                  <a:lnTo>
                    <a:pt x="11220147" y="1340792"/>
                  </a:lnTo>
                  <a:lnTo>
                    <a:pt x="11171774" y="1353070"/>
                  </a:lnTo>
                  <a:lnTo>
                    <a:pt x="11123248" y="1365031"/>
                  </a:lnTo>
                  <a:lnTo>
                    <a:pt x="11074576" y="1376678"/>
                  </a:lnTo>
                  <a:lnTo>
                    <a:pt x="11025762" y="1388009"/>
                  </a:lnTo>
                  <a:lnTo>
                    <a:pt x="10976810" y="1399026"/>
                  </a:lnTo>
                  <a:lnTo>
                    <a:pt x="10927726" y="1409729"/>
                  </a:lnTo>
                  <a:lnTo>
                    <a:pt x="10878515" y="1420119"/>
                  </a:lnTo>
                  <a:lnTo>
                    <a:pt x="10829182" y="1430195"/>
                  </a:lnTo>
                  <a:lnTo>
                    <a:pt x="10779731" y="1439960"/>
                  </a:lnTo>
                  <a:lnTo>
                    <a:pt x="10730169" y="1449413"/>
                  </a:lnTo>
                  <a:lnTo>
                    <a:pt x="10680499" y="1458554"/>
                  </a:lnTo>
                  <a:lnTo>
                    <a:pt x="10630726" y="1467385"/>
                  </a:lnTo>
                  <a:lnTo>
                    <a:pt x="10580857" y="1475905"/>
                  </a:lnTo>
                  <a:lnTo>
                    <a:pt x="10530895" y="1484116"/>
                  </a:lnTo>
                  <a:lnTo>
                    <a:pt x="10480846" y="1492017"/>
                  </a:lnTo>
                  <a:lnTo>
                    <a:pt x="10430715" y="1499610"/>
                  </a:lnTo>
                  <a:lnTo>
                    <a:pt x="10380506" y="1506895"/>
                  </a:lnTo>
                  <a:lnTo>
                    <a:pt x="10330225" y="1513873"/>
                  </a:lnTo>
                  <a:lnTo>
                    <a:pt x="10279877" y="1520543"/>
                  </a:lnTo>
                  <a:lnTo>
                    <a:pt x="10229466" y="1526907"/>
                  </a:lnTo>
                  <a:lnTo>
                    <a:pt x="10178998" y="1532965"/>
                  </a:lnTo>
                  <a:lnTo>
                    <a:pt x="10128478" y="1538718"/>
                  </a:lnTo>
                  <a:lnTo>
                    <a:pt x="10077910" y="1544166"/>
                  </a:lnTo>
                  <a:lnTo>
                    <a:pt x="10027300" y="1549309"/>
                  </a:lnTo>
                  <a:lnTo>
                    <a:pt x="9976653" y="1554149"/>
                  </a:lnTo>
                  <a:lnTo>
                    <a:pt x="9925973" y="1558685"/>
                  </a:lnTo>
                  <a:lnTo>
                    <a:pt x="9875266" y="1562919"/>
                  </a:lnTo>
                  <a:lnTo>
                    <a:pt x="9824536" y="1566851"/>
                  </a:lnTo>
                  <a:lnTo>
                    <a:pt x="9773789" y="1570480"/>
                  </a:lnTo>
                  <a:lnTo>
                    <a:pt x="9723029" y="1573809"/>
                  </a:lnTo>
                  <a:lnTo>
                    <a:pt x="9672262" y="1576837"/>
                  </a:lnTo>
                  <a:lnTo>
                    <a:pt x="9621493" y="1579565"/>
                  </a:lnTo>
                  <a:lnTo>
                    <a:pt x="9570726" y="1581994"/>
                  </a:lnTo>
                  <a:lnTo>
                    <a:pt x="9519966" y="1584123"/>
                  </a:lnTo>
                  <a:lnTo>
                    <a:pt x="9469219" y="1585954"/>
                  </a:lnTo>
                  <a:lnTo>
                    <a:pt x="9418490" y="1587487"/>
                  </a:lnTo>
                  <a:lnTo>
                    <a:pt x="9367782" y="1588723"/>
                  </a:lnTo>
                  <a:lnTo>
                    <a:pt x="9317103" y="1589661"/>
                  </a:lnTo>
                  <a:lnTo>
                    <a:pt x="9266456" y="1590304"/>
                  </a:lnTo>
                  <a:lnTo>
                    <a:pt x="9215846" y="1590650"/>
                  </a:lnTo>
                  <a:lnTo>
                    <a:pt x="9165279" y="1590702"/>
                  </a:lnTo>
                  <a:lnTo>
                    <a:pt x="9114759" y="1590458"/>
                  </a:lnTo>
                  <a:lnTo>
                    <a:pt x="9064291" y="1589921"/>
                  </a:lnTo>
                  <a:lnTo>
                    <a:pt x="9013881" y="1589089"/>
                  </a:lnTo>
                  <a:lnTo>
                    <a:pt x="8963534" y="1587965"/>
                  </a:lnTo>
                  <a:lnTo>
                    <a:pt x="8913253" y="1586548"/>
                  </a:lnTo>
                  <a:lnTo>
                    <a:pt x="8863046" y="1584839"/>
                  </a:lnTo>
                  <a:lnTo>
                    <a:pt x="8812915" y="1582838"/>
                  </a:lnTo>
                  <a:lnTo>
                    <a:pt x="8762867" y="1580546"/>
                  </a:lnTo>
                  <a:lnTo>
                    <a:pt x="8712906" y="1577964"/>
                  </a:lnTo>
                  <a:lnTo>
                    <a:pt x="8663037" y="1575092"/>
                  </a:lnTo>
                  <a:lnTo>
                    <a:pt x="8613266" y="1571930"/>
                  </a:lnTo>
                  <a:lnTo>
                    <a:pt x="8563597" y="1568480"/>
                  </a:lnTo>
                  <a:lnTo>
                    <a:pt x="8514035" y="1564741"/>
                  </a:lnTo>
                  <a:lnTo>
                    <a:pt x="8464586" y="1560714"/>
                  </a:lnTo>
                  <a:lnTo>
                    <a:pt x="8415254" y="1556401"/>
                  </a:lnTo>
                  <a:lnTo>
                    <a:pt x="8366044" y="1551800"/>
                  </a:lnTo>
                  <a:lnTo>
                    <a:pt x="8316961" y="1546913"/>
                  </a:lnTo>
                  <a:lnTo>
                    <a:pt x="8268011" y="1541740"/>
                  </a:lnTo>
                  <a:lnTo>
                    <a:pt x="8219198" y="1536283"/>
                  </a:lnTo>
                  <a:lnTo>
                    <a:pt x="8170527" y="1530540"/>
                  </a:lnTo>
                  <a:lnTo>
                    <a:pt x="8122003" y="1524514"/>
                  </a:lnTo>
                  <a:lnTo>
                    <a:pt x="8073632" y="1518204"/>
                  </a:lnTo>
                  <a:lnTo>
                    <a:pt x="8025417" y="1511611"/>
                  </a:lnTo>
                  <a:lnTo>
                    <a:pt x="7977365" y="1504736"/>
                  </a:lnTo>
                  <a:lnTo>
                    <a:pt x="7929480" y="1497578"/>
                  </a:lnTo>
                  <a:lnTo>
                    <a:pt x="7881767" y="1490139"/>
                  </a:lnTo>
                  <a:lnTo>
                    <a:pt x="7834231" y="1482420"/>
                  </a:lnTo>
                  <a:lnTo>
                    <a:pt x="7786878" y="1474419"/>
                  </a:lnTo>
                  <a:lnTo>
                    <a:pt x="7738102" y="1465911"/>
                  </a:lnTo>
                  <a:lnTo>
                    <a:pt x="7640468" y="1448268"/>
                  </a:lnTo>
                  <a:lnTo>
                    <a:pt x="7542730" y="1429817"/>
                  </a:lnTo>
                  <a:lnTo>
                    <a:pt x="7444891" y="1410588"/>
                  </a:lnTo>
                  <a:lnTo>
                    <a:pt x="7346956" y="1390615"/>
                  </a:lnTo>
                  <a:lnTo>
                    <a:pt x="7248928" y="1369929"/>
                  </a:lnTo>
                  <a:lnTo>
                    <a:pt x="7150812" y="1348563"/>
                  </a:lnTo>
                  <a:lnTo>
                    <a:pt x="7052613" y="1326549"/>
                  </a:lnTo>
                  <a:lnTo>
                    <a:pt x="6954334" y="1303918"/>
                  </a:lnTo>
                  <a:lnTo>
                    <a:pt x="6855980" y="1280704"/>
                  </a:lnTo>
                  <a:lnTo>
                    <a:pt x="6757555" y="1256937"/>
                  </a:lnTo>
                  <a:lnTo>
                    <a:pt x="6609794" y="1220322"/>
                  </a:lnTo>
                  <a:lnTo>
                    <a:pt x="6461898" y="1182646"/>
                  </a:lnTo>
                  <a:lnTo>
                    <a:pt x="6313880" y="1144018"/>
                  </a:lnTo>
                  <a:lnTo>
                    <a:pt x="6116360" y="1091217"/>
                  </a:lnTo>
                  <a:lnTo>
                    <a:pt x="5918684" y="1037173"/>
                  </a:lnTo>
                  <a:lnTo>
                    <a:pt x="5671422" y="968259"/>
                  </a:lnTo>
                  <a:lnTo>
                    <a:pt x="4632356" y="673291"/>
                  </a:lnTo>
                  <a:lnTo>
                    <a:pt x="4335773" y="590842"/>
                  </a:lnTo>
                  <a:lnTo>
                    <a:pt x="4138233" y="537158"/>
                  </a:lnTo>
                  <a:lnTo>
                    <a:pt x="3940879" y="484797"/>
                  </a:lnTo>
                  <a:lnTo>
                    <a:pt x="3793006" y="446551"/>
                  </a:lnTo>
                  <a:lnTo>
                    <a:pt x="3645271" y="409303"/>
                  </a:lnTo>
                  <a:lnTo>
                    <a:pt x="3497689" y="373160"/>
                  </a:lnTo>
                  <a:lnTo>
                    <a:pt x="3399392" y="349734"/>
                  </a:lnTo>
                  <a:lnTo>
                    <a:pt x="3301174" y="326879"/>
                  </a:lnTo>
                  <a:lnTo>
                    <a:pt x="3203039" y="304628"/>
                  </a:lnTo>
                  <a:lnTo>
                    <a:pt x="3104991" y="283014"/>
                  </a:lnTo>
                  <a:lnTo>
                    <a:pt x="3007034" y="262067"/>
                  </a:lnTo>
                  <a:lnTo>
                    <a:pt x="2909172" y="241822"/>
                  </a:lnTo>
                  <a:lnTo>
                    <a:pt x="2811410" y="222308"/>
                  </a:lnTo>
                  <a:lnTo>
                    <a:pt x="2713753" y="203560"/>
                  </a:lnTo>
                  <a:lnTo>
                    <a:pt x="2616204" y="185608"/>
                  </a:lnTo>
                  <a:lnTo>
                    <a:pt x="2518767" y="168485"/>
                  </a:lnTo>
                  <a:lnTo>
                    <a:pt x="2421447" y="152222"/>
                  </a:lnTo>
                  <a:lnTo>
                    <a:pt x="2324248" y="136853"/>
                  </a:lnTo>
                  <a:lnTo>
                    <a:pt x="2227175" y="122410"/>
                  </a:lnTo>
                  <a:lnTo>
                    <a:pt x="2130231" y="108923"/>
                  </a:lnTo>
                  <a:lnTo>
                    <a:pt x="2033421" y="96426"/>
                  </a:lnTo>
                  <a:lnTo>
                    <a:pt x="1936750" y="84950"/>
                  </a:lnTo>
                  <a:lnTo>
                    <a:pt x="1888467" y="79606"/>
                  </a:lnTo>
                  <a:lnTo>
                    <a:pt x="1840221" y="74528"/>
                  </a:lnTo>
                  <a:lnTo>
                    <a:pt x="1792011" y="69722"/>
                  </a:lnTo>
                  <a:lnTo>
                    <a:pt x="1743838" y="65192"/>
                  </a:lnTo>
                  <a:lnTo>
                    <a:pt x="1695704" y="60941"/>
                  </a:lnTo>
                  <a:lnTo>
                    <a:pt x="1647607" y="56974"/>
                  </a:lnTo>
                  <a:lnTo>
                    <a:pt x="1599549" y="53294"/>
                  </a:lnTo>
                  <a:lnTo>
                    <a:pt x="1551531" y="49905"/>
                  </a:lnTo>
                  <a:lnTo>
                    <a:pt x="1503553" y="46812"/>
                  </a:lnTo>
                  <a:lnTo>
                    <a:pt x="1451758" y="41342"/>
                  </a:lnTo>
                  <a:lnTo>
                    <a:pt x="1400026" y="36186"/>
                  </a:lnTo>
                  <a:lnTo>
                    <a:pt x="1348357" y="31349"/>
                  </a:lnTo>
                  <a:lnTo>
                    <a:pt x="1296752" y="26837"/>
                  </a:lnTo>
                  <a:lnTo>
                    <a:pt x="1245210" y="22655"/>
                  </a:lnTo>
                  <a:lnTo>
                    <a:pt x="1193734" y="18809"/>
                  </a:lnTo>
                  <a:lnTo>
                    <a:pt x="1142323" y="15303"/>
                  </a:lnTo>
                  <a:lnTo>
                    <a:pt x="1090978" y="12145"/>
                  </a:lnTo>
                  <a:lnTo>
                    <a:pt x="1039701" y="9338"/>
                  </a:lnTo>
                  <a:lnTo>
                    <a:pt x="988491" y="6888"/>
                  </a:lnTo>
                  <a:lnTo>
                    <a:pt x="937350" y="4801"/>
                  </a:lnTo>
                  <a:lnTo>
                    <a:pt x="886277" y="3083"/>
                  </a:lnTo>
                  <a:lnTo>
                    <a:pt x="835275" y="1738"/>
                  </a:lnTo>
                  <a:lnTo>
                    <a:pt x="784343" y="772"/>
                  </a:lnTo>
                  <a:lnTo>
                    <a:pt x="733482" y="191"/>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DM Sans" pitchFamily="2" charset="77"/>
                <a:ea typeface="+mn-ea"/>
                <a:cs typeface="+mn-cs"/>
              </a:endParaRPr>
            </a:p>
          </p:txBody>
        </p:sp>
        <p:pic>
          <p:nvPicPr>
            <p:cNvPr id="4204" name="Google Shape;4204;p4"/>
            <p:cNvPicPr preferRelativeResize="0"/>
            <p:nvPr/>
          </p:nvPicPr>
          <p:blipFill rotWithShape="1">
            <a:blip r:embed="rId4">
              <a:alphaModFix/>
            </a:blip>
            <a:srcRect/>
            <a:stretch/>
          </p:blipFill>
          <p:spPr>
            <a:xfrm>
              <a:off x="314325" y="5562599"/>
              <a:ext cx="2028825" cy="914400"/>
            </a:xfrm>
            <a:prstGeom prst="rect">
              <a:avLst/>
            </a:prstGeom>
            <a:noFill/>
            <a:ln>
              <a:noFill/>
            </a:ln>
          </p:spPr>
        </p:pic>
      </p:grpSp>
      <p:sp>
        <p:nvSpPr>
          <p:cNvPr id="4205" name="Google Shape;4205;p4"/>
          <p:cNvSpPr txBox="1">
            <a:spLocks noGrp="1"/>
          </p:cNvSpPr>
          <p:nvPr>
            <p:ph type="title"/>
          </p:nvPr>
        </p:nvSpPr>
        <p:spPr>
          <a:xfrm>
            <a:off x="980757" y="1942262"/>
            <a:ext cx="3574500" cy="567600"/>
          </a:xfrm>
          <a:prstGeom prst="rect">
            <a:avLst/>
          </a:prstGeom>
          <a:noFill/>
          <a:ln>
            <a:noFill/>
          </a:ln>
        </p:spPr>
        <p:txBody>
          <a:bodyPr spcFirstLastPara="1" wrap="square" lIns="0" tIns="13325" rIns="0" bIns="0" anchor="t" anchorCtr="0">
            <a:spAutoFit/>
          </a:bodyPr>
          <a:lstStyle/>
          <a:p>
            <a:pPr marL="12700" lvl="0" indent="0" algn="l" rtl="0">
              <a:lnSpc>
                <a:spcPct val="100000"/>
              </a:lnSpc>
              <a:spcBef>
                <a:spcPts val="0"/>
              </a:spcBef>
              <a:spcAft>
                <a:spcPts val="0"/>
              </a:spcAft>
              <a:buNone/>
            </a:pPr>
            <a:r>
              <a:rPr lang="en-US" sz="3600" b="1">
                <a:solidFill>
                  <a:schemeClr val="accent1"/>
                </a:solidFill>
                <a:latin typeface="DM Sans"/>
                <a:ea typeface="DM Sans"/>
                <a:cs typeface="DM Sans"/>
                <a:sym typeface="DM Sans"/>
              </a:rPr>
              <a:t>Attendance Poll</a:t>
            </a:r>
            <a:endParaRPr sz="3600" b="1">
              <a:solidFill>
                <a:schemeClr val="accent1"/>
              </a:solidFill>
              <a:latin typeface="DM Sans"/>
              <a:ea typeface="DM Sans"/>
              <a:cs typeface="DM Sans"/>
              <a:sym typeface="DM Sans"/>
            </a:endParaRPr>
          </a:p>
        </p:txBody>
      </p:sp>
      <p:sp>
        <p:nvSpPr>
          <p:cNvPr id="4206" name="Google Shape;4206;p4"/>
          <p:cNvSpPr txBox="1"/>
          <p:nvPr/>
        </p:nvSpPr>
        <p:spPr>
          <a:xfrm>
            <a:off x="12003658" y="6434454"/>
            <a:ext cx="118110" cy="197490"/>
          </a:xfrm>
          <a:prstGeom prst="rect">
            <a:avLst/>
          </a:prstGeom>
          <a:noFill/>
          <a:ln>
            <a:noFill/>
          </a:ln>
        </p:spPr>
        <p:txBody>
          <a:bodyPr spcFirstLastPara="1" wrap="square" lIns="0" tIns="12700" rIns="0" bIns="0" anchor="t" anchorCtr="0">
            <a:spAutoFit/>
          </a:bodyPr>
          <a:lstStyle/>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919396"/>
                </a:solidFill>
                <a:effectLst/>
                <a:uLnTx/>
                <a:uFillTx/>
                <a:latin typeface="DM Sans" pitchFamily="2" charset="77"/>
                <a:ea typeface="+mn-ea"/>
                <a:cs typeface="+mn-cs"/>
                <a:sym typeface="Arial"/>
              </a:rPr>
              <a:t>4</a:t>
            </a:r>
            <a:endParaRPr kumimoji="0" sz="1200" b="0" i="0" u="none" strike="noStrike" kern="1200" cap="none" spc="0" normalizeH="0" baseline="0" noProof="0">
              <a:ln>
                <a:noFill/>
              </a:ln>
              <a:solidFill>
                <a:prstClr val="black"/>
              </a:solidFill>
              <a:effectLst/>
              <a:uLnTx/>
              <a:uFillTx/>
              <a:latin typeface="DM Sans" pitchFamily="2" charset="77"/>
              <a:ea typeface="+mn-ea"/>
              <a:cs typeface="+mn-cs"/>
              <a:sym typeface="Arial"/>
            </a:endParaRPr>
          </a:p>
        </p:txBody>
      </p:sp>
      <p:sp>
        <p:nvSpPr>
          <p:cNvPr id="4208" name="Google Shape;4208;p4"/>
          <p:cNvSpPr txBox="1"/>
          <p:nvPr/>
        </p:nvSpPr>
        <p:spPr>
          <a:xfrm>
            <a:off x="980757" y="3164157"/>
            <a:ext cx="9949200" cy="1008609"/>
          </a:xfrm>
          <a:prstGeom prst="rect">
            <a:avLst/>
          </a:prstGeom>
          <a:noFill/>
          <a:ln>
            <a:noFill/>
          </a:ln>
        </p:spPr>
        <p:txBody>
          <a:bodyPr spcFirstLastPara="1" wrap="square" lIns="0" tIns="15875" rIns="0" bIns="0" anchor="t" anchorCtr="0">
            <a:spAutoFit/>
          </a:bodyPr>
          <a:lstStyle/>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en-US" sz="2150" b="0" i="1" u="none" strike="noStrike" kern="1200" cap="none" spc="0" normalizeH="0" baseline="0" noProof="0">
                <a:ln>
                  <a:noFill/>
                </a:ln>
                <a:solidFill>
                  <a:srgbClr val="444B54"/>
                </a:solidFill>
                <a:effectLst/>
                <a:uLnTx/>
                <a:uFillTx/>
                <a:latin typeface="DM Sans"/>
                <a:ea typeface="DM Sans"/>
                <a:cs typeface="DM Sans"/>
                <a:sym typeface="DM Sans"/>
              </a:rPr>
              <a:t>Please fill out the poll so that we can track hospital team attendance for Perinatal Mental </a:t>
            </a:r>
            <a:r>
              <a:rPr lang="en-US" sz="2150" i="1">
                <a:solidFill>
                  <a:srgbClr val="444B54"/>
                </a:solidFill>
                <a:latin typeface="DM Sans"/>
                <a:ea typeface="DM Sans"/>
                <a:cs typeface="DM Sans"/>
                <a:sym typeface="DM Sans"/>
              </a:rPr>
              <a:t>Health </a:t>
            </a:r>
            <a:r>
              <a:rPr kumimoji="0" lang="en-US" sz="2150" b="0" i="1" u="none" strike="noStrike" kern="1200" cap="none" spc="0" normalizeH="0" baseline="0" noProof="0">
                <a:ln>
                  <a:noFill/>
                </a:ln>
                <a:solidFill>
                  <a:srgbClr val="444B54"/>
                </a:solidFill>
                <a:effectLst/>
                <a:uLnTx/>
                <a:uFillTx/>
                <a:latin typeface="DM Sans"/>
                <a:ea typeface="DM Sans"/>
                <a:cs typeface="DM Sans"/>
                <a:sym typeface="DM Sans"/>
              </a:rPr>
              <a:t>Webinars. If unable to complete poll, please email </a:t>
            </a:r>
            <a:r>
              <a:rPr lang="en-US" sz="2150" i="1" u="sng">
                <a:solidFill>
                  <a:srgbClr val="444B54"/>
                </a:solidFill>
                <a:latin typeface="DM Sans"/>
                <a:ea typeface="DM Sans"/>
                <a:cs typeface="DM Sans"/>
                <a:sym typeface="DM Sans"/>
              </a:rPr>
              <a:t>r</a:t>
            </a:r>
            <a:r>
              <a:rPr kumimoji="0" lang="en-US" sz="2150" b="0" i="1" u="sng" strike="noStrike" kern="1200" cap="none" spc="0" normalizeH="0" baseline="0" noProof="0">
                <a:ln>
                  <a:noFill/>
                </a:ln>
                <a:solidFill>
                  <a:srgbClr val="444B54"/>
                </a:solidFill>
                <a:effectLst/>
                <a:uLnTx/>
                <a:uFillTx/>
                <a:latin typeface="DM Sans"/>
                <a:ea typeface="DM Sans"/>
                <a:cs typeface="DM Sans"/>
                <a:sym typeface="DM Sans"/>
              </a:rPr>
              <a:t>ebecca.ainis@northwestern.edu</a:t>
            </a:r>
            <a:endParaRPr kumimoji="0" lang="en-US" sz="2150" b="0" i="0" u="sng" strike="noStrike" kern="1200" cap="none" spc="0" normalizeH="0" baseline="0" noProof="0">
              <a:ln>
                <a:noFill/>
              </a:ln>
              <a:solidFill>
                <a:prstClr val="black"/>
              </a:solidFill>
              <a:effectLst/>
              <a:uLnTx/>
              <a:uFillTx/>
              <a:latin typeface="DM Sans"/>
              <a:ea typeface="DM Sans"/>
              <a:cs typeface="DM Sans"/>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125;p3">
            <a:extLst>
              <a:ext uri="{FF2B5EF4-FFF2-40B4-BE49-F238E27FC236}">
                <a16:creationId xmlns:a16="http://schemas.microsoft.com/office/drawing/2014/main" id="{46194FBE-7949-4AE8-ABBF-2CB3660421E8}"/>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endParaRPr lang="en-US" sz="1200">
              <a:solidFill>
                <a:srgbClr val="444C55"/>
              </a:solidFill>
              <a:latin typeface="Calibri"/>
              <a:ea typeface="Calibri"/>
              <a:cs typeface="Calibri"/>
            </a:endParaRPr>
          </a:p>
        </p:txBody>
      </p:sp>
      <p:sp>
        <p:nvSpPr>
          <p:cNvPr id="3" name="Google Shape;126;p3">
            <a:extLst>
              <a:ext uri="{FF2B5EF4-FFF2-40B4-BE49-F238E27FC236}">
                <a16:creationId xmlns:a16="http://schemas.microsoft.com/office/drawing/2014/main" id="{271F3896-3368-4C49-B02C-09BD5884DBEE}"/>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endParaRPr lang="en-US" sz="1200">
              <a:solidFill>
                <a:srgbClr val="444C55"/>
              </a:solidFill>
              <a:latin typeface="Calibri"/>
              <a:ea typeface="Calibri"/>
              <a:cs typeface="Calibri"/>
            </a:endParaRPr>
          </a:p>
        </p:txBody>
      </p:sp>
      <p:cxnSp>
        <p:nvCxnSpPr>
          <p:cNvPr id="4" name="Google Shape;127;p3">
            <a:extLst>
              <a:ext uri="{FF2B5EF4-FFF2-40B4-BE49-F238E27FC236}">
                <a16:creationId xmlns:a16="http://schemas.microsoft.com/office/drawing/2014/main" id="{B3BFCF64-8D06-4005-8FD4-B9D6A2EBB65A}"/>
              </a:ext>
            </a:extLst>
          </p:cNvPr>
          <p:cNvCxnSpPr/>
          <p:nvPr/>
        </p:nvCxnSpPr>
        <p:spPr>
          <a:xfrm rot="1994">
            <a:off x="606420" y="6335713"/>
            <a:ext cx="10979156" cy="0"/>
          </a:xfrm>
          <a:prstGeom prst="straightConnector1">
            <a:avLst/>
          </a:prstGeom>
          <a:noFill/>
          <a:ln w="9528" cap="rnd">
            <a:solidFill>
              <a:srgbClr val="79818A"/>
            </a:solidFill>
            <a:prstDash val="solid"/>
            <a:round/>
          </a:ln>
        </p:spPr>
      </p:cxnSp>
      <p:sp>
        <p:nvSpPr>
          <p:cNvPr id="7" name="Google Shape;130;p3">
            <a:extLst>
              <a:ext uri="{FF2B5EF4-FFF2-40B4-BE49-F238E27FC236}">
                <a16:creationId xmlns:a16="http://schemas.microsoft.com/office/drawing/2014/main" id="{C839C960-F797-4F2E-8FB6-42CD70E23FEC}"/>
              </a:ext>
            </a:extLst>
          </p:cNvPr>
          <p:cNvSpPr txBox="1"/>
          <p:nvPr/>
        </p:nvSpPr>
        <p:spPr>
          <a:xfrm>
            <a:off x="377886" y="268981"/>
            <a:ext cx="6813659" cy="132555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r>
              <a:rPr lang="en-US" sz="3600" b="1">
                <a:solidFill>
                  <a:srgbClr val="1C498B"/>
                </a:solidFill>
              </a:rPr>
              <a:t>Staff supporting the Perinatal Mental Health (PMH) initiative!</a:t>
            </a:r>
            <a:endParaRPr lang="en-US" sz="3600">
              <a:solidFill>
                <a:srgbClr val="1C498B"/>
              </a:solidFill>
              <a:latin typeface="Calibri"/>
            </a:endParaRPr>
          </a:p>
        </p:txBody>
      </p:sp>
      <p:grpSp>
        <p:nvGrpSpPr>
          <p:cNvPr id="8" name="Google Shape;131;p3">
            <a:extLst>
              <a:ext uri="{FF2B5EF4-FFF2-40B4-BE49-F238E27FC236}">
                <a16:creationId xmlns:a16="http://schemas.microsoft.com/office/drawing/2014/main" id="{032DFB84-B777-4086-9657-C2CD9164E3CD}"/>
              </a:ext>
            </a:extLst>
          </p:cNvPr>
          <p:cNvGrpSpPr/>
          <p:nvPr/>
        </p:nvGrpSpPr>
        <p:grpSpPr>
          <a:xfrm>
            <a:off x="0" y="2353372"/>
            <a:ext cx="11478012" cy="3400370"/>
            <a:chOff x="-1" y="2353372"/>
            <a:chExt cx="11478012" cy="3400370"/>
          </a:xfrm>
        </p:grpSpPr>
        <p:sp>
          <p:nvSpPr>
            <p:cNvPr id="9" name="Google Shape;132;p3">
              <a:extLst>
                <a:ext uri="{FF2B5EF4-FFF2-40B4-BE49-F238E27FC236}">
                  <a16:creationId xmlns:a16="http://schemas.microsoft.com/office/drawing/2014/main" id="{7F3D05EB-0896-43A2-B2C4-D92B4D6B6162}"/>
                </a:ext>
              </a:extLst>
            </p:cNvPr>
            <p:cNvSpPr/>
            <p:nvPr/>
          </p:nvSpPr>
          <p:spPr>
            <a:xfrm>
              <a:off x="1419221" y="2353372"/>
              <a:ext cx="7212357" cy="3400370"/>
            </a:xfrm>
            <a:custGeom>
              <a:avLst/>
              <a:gdLst>
                <a:gd name="f0" fmla="val w"/>
                <a:gd name="f1" fmla="val h"/>
                <a:gd name="f2" fmla="val 0"/>
                <a:gd name="f3" fmla="val 21945600"/>
                <a:gd name="f4" fmla="val 8702676"/>
                <a:gd name="f5" fmla="*/ f0 1 21945600"/>
                <a:gd name="f6" fmla="*/ f1 1 8702676"/>
                <a:gd name="f7" fmla="val f2"/>
                <a:gd name="f8" fmla="val f3"/>
                <a:gd name="f9" fmla="val f4"/>
                <a:gd name="f10" fmla="+- f9 0 f7"/>
                <a:gd name="f11" fmla="+- f8 0 f7"/>
                <a:gd name="f12" fmla="*/ f11 1 21945600"/>
                <a:gd name="f13" fmla="*/ f10 1 8702676"/>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21945600" h="8702676">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endParaRPr lang="en-US" sz="1200">
                <a:solidFill>
                  <a:srgbClr val="444C55"/>
                </a:solidFill>
                <a:latin typeface="Calibri"/>
                <a:ea typeface="Calibri"/>
                <a:cs typeface="Calibri"/>
              </a:endParaRPr>
            </a:p>
          </p:txBody>
        </p:sp>
        <p:sp>
          <p:nvSpPr>
            <p:cNvPr id="10" name="Google Shape;133;p3">
              <a:extLst>
                <a:ext uri="{FF2B5EF4-FFF2-40B4-BE49-F238E27FC236}">
                  <a16:creationId xmlns:a16="http://schemas.microsoft.com/office/drawing/2014/main" id="{9452E89F-C4E5-4712-BECC-25DBFD0D4E1A}"/>
                </a:ext>
              </a:extLst>
            </p:cNvPr>
            <p:cNvSpPr txBox="1"/>
            <p:nvPr/>
          </p:nvSpPr>
          <p:spPr>
            <a:xfrm>
              <a:off x="-1" y="4263617"/>
              <a:ext cx="5692867" cy="948918"/>
            </a:xfrm>
            <a:prstGeom prst="rect">
              <a:avLst/>
            </a:prstGeom>
            <a:noFill/>
            <a:ln cap="flat">
              <a:noFill/>
            </a:ln>
          </p:spPr>
          <p:txBody>
            <a:bodyPr vert="horz" wrap="square" lIns="0" tIns="0" rIns="0" bIns="0"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algn="ctr" defTabSz="914446">
                <a:lnSpc>
                  <a:spcPct val="150000"/>
                </a:lnSpc>
                <a:defRPr sz="1800" b="0" i="0" u="none" strike="noStrike" kern="0" cap="none" spc="0" baseline="0">
                  <a:solidFill>
                    <a:srgbClr val="000000"/>
                  </a:solidFill>
                  <a:uFillTx/>
                </a:defRPr>
              </a:pPr>
              <a:r>
                <a:rPr lang="en-US" sz="2600" b="1">
                  <a:solidFill>
                    <a:srgbClr val="1C498B"/>
                  </a:solidFill>
                  <a:latin typeface="Calibri" pitchFamily="34"/>
                </a:rPr>
                <a:t>Rebecca Ainis</a:t>
              </a:r>
              <a:endParaRPr lang="en-US" sz="2600">
                <a:solidFill>
                  <a:srgbClr val="444C55"/>
                </a:solidFill>
                <a:latin typeface="Segoe UI" pitchFamily="34"/>
              </a:endParaRPr>
            </a:p>
            <a:p>
              <a:pPr algn="ctr" defTabSz="914446">
                <a:lnSpc>
                  <a:spcPct val="150000"/>
                </a:lnSpc>
                <a:defRPr sz="1800" b="0" i="0" u="none" strike="noStrike" kern="0" cap="none" spc="0" baseline="0">
                  <a:solidFill>
                    <a:srgbClr val="000000"/>
                  </a:solidFill>
                  <a:uFillTx/>
                </a:defRPr>
              </a:pPr>
              <a:r>
                <a:rPr lang="en-US" sz="2600" b="1">
                  <a:solidFill>
                    <a:srgbClr val="1C498B"/>
                  </a:solidFill>
                  <a:latin typeface="Calibri" pitchFamily="34"/>
                </a:rPr>
                <a:t>ILPQC Project</a:t>
              </a:r>
              <a:r>
                <a:rPr lang="en-US" sz="2600">
                  <a:solidFill>
                    <a:srgbClr val="444C55"/>
                  </a:solidFill>
                  <a:latin typeface="Calibri" pitchFamily="34"/>
                </a:rPr>
                <a:t>​</a:t>
              </a:r>
              <a:r>
                <a:rPr lang="en-US" sz="2600">
                  <a:solidFill>
                    <a:srgbClr val="444C55"/>
                  </a:solidFill>
                  <a:latin typeface="Segoe UI" pitchFamily="34"/>
                </a:rPr>
                <a:t> </a:t>
              </a:r>
              <a:r>
                <a:rPr lang="en-US" sz="2600" b="1">
                  <a:solidFill>
                    <a:srgbClr val="1C498B"/>
                  </a:solidFill>
                  <a:latin typeface="Calibri" pitchFamily="34"/>
                </a:rPr>
                <a:t>Coordinator</a:t>
              </a:r>
            </a:p>
            <a:p>
              <a:pPr algn="ctr" defTabSz="914446">
                <a:lnSpc>
                  <a:spcPct val="150000"/>
                </a:lnSpc>
                <a:defRPr sz="1800" b="0" i="0" u="none" strike="noStrike" kern="0" cap="none" spc="0" baseline="0">
                  <a:solidFill>
                    <a:srgbClr val="000000"/>
                  </a:solidFill>
                  <a:uFillTx/>
                </a:defRPr>
              </a:pPr>
              <a:r>
                <a:rPr lang="en-US" sz="2600">
                  <a:solidFill>
                    <a:srgbClr val="1C498B"/>
                  </a:solidFill>
                  <a:latin typeface="Calibri" pitchFamily="34"/>
                </a:rPr>
                <a:t>Email: rebecca.ainis@northwestern.edu</a:t>
              </a:r>
              <a:endParaRPr lang="en-US" sz="2600">
                <a:solidFill>
                  <a:srgbClr val="444C55"/>
                </a:solidFill>
              </a:endParaRPr>
            </a:p>
          </p:txBody>
        </p:sp>
        <p:sp>
          <p:nvSpPr>
            <p:cNvPr id="6" name="Google Shape;133;p3">
              <a:extLst>
                <a:ext uri="{FF2B5EF4-FFF2-40B4-BE49-F238E27FC236}">
                  <a16:creationId xmlns:a16="http://schemas.microsoft.com/office/drawing/2014/main" id="{FDAA7CA9-B110-3520-77DE-15DF89C65FE6}"/>
                </a:ext>
              </a:extLst>
            </p:cNvPr>
            <p:cNvSpPr txBox="1"/>
            <p:nvPr/>
          </p:nvSpPr>
          <p:spPr>
            <a:xfrm>
              <a:off x="5785144" y="4263617"/>
              <a:ext cx="5692867" cy="948918"/>
            </a:xfrm>
            <a:prstGeom prst="rect">
              <a:avLst/>
            </a:prstGeom>
            <a:noFill/>
            <a:ln cap="flat">
              <a:noFill/>
            </a:ln>
          </p:spPr>
          <p:txBody>
            <a:bodyPr vert="horz" wrap="square" lIns="0" tIns="0" rIns="0" bIns="0"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algn="ctr" defTabSz="914446">
                <a:lnSpc>
                  <a:spcPct val="150000"/>
                </a:lnSpc>
                <a:defRPr sz="1800" b="0" i="0" u="none" strike="noStrike" kern="0" cap="none" spc="0" baseline="0">
                  <a:solidFill>
                    <a:srgbClr val="000000"/>
                  </a:solidFill>
                  <a:uFillTx/>
                </a:defRPr>
              </a:pPr>
              <a:r>
                <a:rPr lang="en-US" sz="2600" b="1">
                  <a:solidFill>
                    <a:srgbClr val="1C498B"/>
                  </a:solidFill>
                  <a:latin typeface="Calibri" pitchFamily="34"/>
                </a:rPr>
                <a:t>Kristina Diaz</a:t>
              </a:r>
              <a:endParaRPr lang="en-US" sz="2600">
                <a:solidFill>
                  <a:srgbClr val="444C55"/>
                </a:solidFill>
                <a:latin typeface="Segoe UI" pitchFamily="34"/>
              </a:endParaRPr>
            </a:p>
            <a:p>
              <a:pPr algn="ctr" defTabSz="914446">
                <a:lnSpc>
                  <a:spcPct val="150000"/>
                </a:lnSpc>
                <a:defRPr sz="1800" b="0" i="0" u="none" strike="noStrike" kern="0" cap="none" spc="0" baseline="0">
                  <a:solidFill>
                    <a:srgbClr val="000000"/>
                  </a:solidFill>
                  <a:uFillTx/>
                </a:defRPr>
              </a:pPr>
              <a:r>
                <a:rPr lang="en-US" sz="2600" b="1">
                  <a:solidFill>
                    <a:srgbClr val="1C498B"/>
                  </a:solidFill>
                  <a:latin typeface="Calibri" pitchFamily="34"/>
                </a:rPr>
                <a:t>ILPQC Nurse Quality Manager</a:t>
              </a:r>
            </a:p>
            <a:p>
              <a:pPr algn="ctr" defTabSz="914446">
                <a:lnSpc>
                  <a:spcPct val="150000"/>
                </a:lnSpc>
                <a:defRPr sz="1800" b="0" i="0" u="none" strike="noStrike" kern="0" cap="none" spc="0" baseline="0">
                  <a:solidFill>
                    <a:srgbClr val="000000"/>
                  </a:solidFill>
                  <a:uFillTx/>
                </a:defRPr>
              </a:pPr>
              <a:r>
                <a:rPr lang="en-US" sz="2600">
                  <a:solidFill>
                    <a:srgbClr val="1C498B"/>
                  </a:solidFill>
                  <a:latin typeface="Calibri" pitchFamily="34"/>
                </a:rPr>
                <a:t>Email: kristina.diaz@northwestern.edu</a:t>
              </a:r>
              <a:endParaRPr lang="en-US" sz="2600">
                <a:solidFill>
                  <a:srgbClr val="444C55"/>
                </a:solidFill>
              </a:endParaRPr>
            </a:p>
          </p:txBody>
        </p:sp>
      </p:grpSp>
      <p:sp>
        <p:nvSpPr>
          <p:cNvPr id="12" name="Google Shape;135;p3">
            <a:extLst>
              <a:ext uri="{FF2B5EF4-FFF2-40B4-BE49-F238E27FC236}">
                <a16:creationId xmlns:a16="http://schemas.microsoft.com/office/drawing/2014/main" id="{7585D2F7-7AEE-4B77-8E73-89F781E218CC}"/>
              </a:ext>
            </a:extLst>
          </p:cNvPr>
          <p:cNvSpPr/>
          <p:nvPr/>
        </p:nvSpPr>
        <p:spPr>
          <a:xfrm>
            <a:off x="8839203" y="6356352"/>
            <a:ext cx="2743200" cy="365129"/>
          </a:xfrm>
          <a:custGeom>
            <a:avLst/>
            <a:gdLst>
              <a:gd name="f0" fmla="val w"/>
              <a:gd name="f1" fmla="val h"/>
              <a:gd name="f2" fmla="val 0"/>
              <a:gd name="f3" fmla="val 5486400"/>
              <a:gd name="f4" fmla="val 730250"/>
              <a:gd name="f5" fmla="*/ f0 1 5486400"/>
              <a:gd name="f6" fmla="*/ f1 1 730250"/>
              <a:gd name="f7" fmla="val f2"/>
              <a:gd name="f8" fmla="val f3"/>
              <a:gd name="f9" fmla="val f4"/>
              <a:gd name="f10" fmla="+- f9 0 f7"/>
              <a:gd name="f11" fmla="+- f8 0 f7"/>
              <a:gd name="f12" fmla="*/ f11 1 5486400"/>
              <a:gd name="f13" fmla="*/ f10 1 73025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5486400" h="730250">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endParaRPr lang="en-US" sz="1200">
              <a:solidFill>
                <a:srgbClr val="444C55"/>
              </a:solidFill>
              <a:latin typeface="Calibri"/>
              <a:ea typeface="Calibri"/>
              <a:cs typeface="Calibri"/>
            </a:endParaRPr>
          </a:p>
        </p:txBody>
      </p:sp>
      <p:grpSp>
        <p:nvGrpSpPr>
          <p:cNvPr id="14" name="Google Shape;137;p3">
            <a:extLst>
              <a:ext uri="{FF2B5EF4-FFF2-40B4-BE49-F238E27FC236}">
                <a16:creationId xmlns:a16="http://schemas.microsoft.com/office/drawing/2014/main" id="{567DE1E0-DBFB-47E7-B9E0-1E0CF7D049B2}"/>
              </a:ext>
            </a:extLst>
          </p:cNvPr>
          <p:cNvGrpSpPr/>
          <p:nvPr/>
        </p:nvGrpSpPr>
        <p:grpSpPr>
          <a:xfrm>
            <a:off x="609603" y="6356352"/>
            <a:ext cx="4114800" cy="365129"/>
            <a:chOff x="609603" y="6356351"/>
            <a:chExt cx="4114800" cy="365129"/>
          </a:xfrm>
        </p:grpSpPr>
        <p:sp>
          <p:nvSpPr>
            <p:cNvPr id="15" name="Google Shape;138;p3">
              <a:extLst>
                <a:ext uri="{FF2B5EF4-FFF2-40B4-BE49-F238E27FC236}">
                  <a16:creationId xmlns:a16="http://schemas.microsoft.com/office/drawing/2014/main" id="{5012EDBD-8727-4A14-8D6F-FD5400182B5F}"/>
                </a:ext>
              </a:extLst>
            </p:cNvPr>
            <p:cNvSpPr/>
            <p:nvPr/>
          </p:nvSpPr>
          <p:spPr>
            <a:xfrm>
              <a:off x="609603" y="6356351"/>
              <a:ext cx="4114800" cy="365129"/>
            </a:xfrm>
            <a:custGeom>
              <a:avLst/>
              <a:gdLst>
                <a:gd name="f0" fmla="val w"/>
                <a:gd name="f1" fmla="val h"/>
                <a:gd name="f2" fmla="val 0"/>
                <a:gd name="f3" fmla="val 8229600"/>
                <a:gd name="f4" fmla="val 730250"/>
                <a:gd name="f5" fmla="*/ f0 1 8229600"/>
                <a:gd name="f6" fmla="*/ f1 1 730250"/>
                <a:gd name="f7" fmla="val f2"/>
                <a:gd name="f8" fmla="val f3"/>
                <a:gd name="f9" fmla="val f4"/>
                <a:gd name="f10" fmla="+- f9 0 f7"/>
                <a:gd name="f11" fmla="+- f8 0 f7"/>
                <a:gd name="f12" fmla="*/ f11 1 8229600"/>
                <a:gd name="f13" fmla="*/ f10 1 73025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8229600" h="730250">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endParaRPr lang="en-US" sz="1200">
                <a:solidFill>
                  <a:srgbClr val="444C55"/>
                </a:solidFill>
                <a:latin typeface="Calibri"/>
                <a:ea typeface="Calibri"/>
                <a:cs typeface="Calibri"/>
              </a:endParaRPr>
            </a:p>
          </p:txBody>
        </p:sp>
        <p:sp>
          <p:nvSpPr>
            <p:cNvPr id="16" name="Google Shape;139;p3">
              <a:extLst>
                <a:ext uri="{FF2B5EF4-FFF2-40B4-BE49-F238E27FC236}">
                  <a16:creationId xmlns:a16="http://schemas.microsoft.com/office/drawing/2014/main" id="{419FFF95-5D54-4EA8-948C-11CFAAED7922}"/>
                </a:ext>
              </a:extLst>
            </p:cNvPr>
            <p:cNvSpPr txBox="1"/>
            <p:nvPr/>
          </p:nvSpPr>
          <p:spPr>
            <a:xfrm>
              <a:off x="609603" y="6356351"/>
              <a:ext cx="4114800" cy="36512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lnSpc>
                  <a:spcPct val="120000"/>
                </a:lnSpc>
                <a:defRPr sz="1800" b="0" i="0" u="none" strike="noStrike" kern="0" cap="none" spc="0" baseline="0">
                  <a:solidFill>
                    <a:srgbClr val="000000"/>
                  </a:solidFill>
                  <a:uFillTx/>
                </a:defRPr>
              </a:pPr>
              <a:r>
                <a:rPr lang="en-US" sz="1200">
                  <a:solidFill>
                    <a:srgbClr val="939699"/>
                  </a:solidFill>
                </a:rPr>
                <a:t>Illinois Perinatal Quality Collaborative</a:t>
              </a:r>
              <a:endParaRPr lang="en-US" sz="1200">
                <a:solidFill>
                  <a:srgbClr val="444C55"/>
                </a:solidFill>
                <a:latin typeface="Calibri"/>
              </a:endParaRPr>
            </a:p>
          </p:txBody>
        </p:sp>
      </p:grpSp>
      <p:pic>
        <p:nvPicPr>
          <p:cNvPr id="19" name="Picture 18" descr="A person smiling at the camera&#10;&#10;AI-generated content may be incorrect.">
            <a:extLst>
              <a:ext uri="{FF2B5EF4-FFF2-40B4-BE49-F238E27FC236}">
                <a16:creationId xmlns:a16="http://schemas.microsoft.com/office/drawing/2014/main" id="{CEF9ACAF-0D3E-1A01-E859-3C88227A3824}"/>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928125" y="1900097"/>
            <a:ext cx="1836615" cy="2295769"/>
          </a:xfrm>
          <a:prstGeom prst="rect">
            <a:avLst/>
          </a:prstGeom>
          <a:ln w="88900" cap="sq" cmpd="thickThin">
            <a:solidFill>
              <a:srgbClr val="000000"/>
            </a:solidFill>
            <a:prstDash val="solid"/>
            <a:miter lim="800000"/>
          </a:ln>
          <a:effectLst>
            <a:innerShdw blurRad="76200">
              <a:srgbClr val="000000"/>
            </a:innerShdw>
          </a:effectLst>
        </p:spPr>
      </p:pic>
      <p:pic>
        <p:nvPicPr>
          <p:cNvPr id="5" name="Picture 4" descr="A person taking a selfie&#10;&#10;AI-generated content may be incorrect.">
            <a:extLst>
              <a:ext uri="{FF2B5EF4-FFF2-40B4-BE49-F238E27FC236}">
                <a16:creationId xmlns:a16="http://schemas.microsoft.com/office/drawing/2014/main" id="{49A54A2D-716E-8C22-BA8E-0572BFD71545}"/>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7529390" y="1899143"/>
            <a:ext cx="2162385" cy="2186449"/>
          </a:xfrm>
          <a:prstGeom prst="rect">
            <a:avLst/>
          </a:prstGeom>
          <a:ln w="76200" cap="sq" cmpd="thickThin">
            <a:solidFill>
              <a:srgbClr val="000000"/>
            </a:solidFill>
            <a:prstDash val="solid"/>
            <a:miter lim="800000"/>
          </a:ln>
          <a:effectLst>
            <a:innerShdw blurRad="76200">
              <a:srgbClr val="000000"/>
            </a:innerShdw>
          </a:effectLst>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7F451E-A473-7D90-83D0-30E62A48736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7A4BE18-EC5A-40B8-4AF7-341B5EDDA976}"/>
              </a:ext>
            </a:extLst>
          </p:cNvPr>
          <p:cNvSpPr>
            <a:spLocks noGrp="1"/>
          </p:cNvSpPr>
          <p:nvPr>
            <p:ph type="title"/>
          </p:nvPr>
        </p:nvSpPr>
        <p:spPr>
          <a:xfrm>
            <a:off x="457200" y="103866"/>
            <a:ext cx="10972800" cy="698070"/>
          </a:xfrm>
        </p:spPr>
        <p:txBody>
          <a:bodyPr/>
          <a:lstStyle/>
          <a:p>
            <a:r>
              <a:rPr lang="en-US"/>
              <a:t>Call Overview</a:t>
            </a:r>
          </a:p>
        </p:txBody>
      </p:sp>
      <p:sp>
        <p:nvSpPr>
          <p:cNvPr id="3" name="Content Placeholder 2">
            <a:extLst>
              <a:ext uri="{FF2B5EF4-FFF2-40B4-BE49-F238E27FC236}">
                <a16:creationId xmlns:a16="http://schemas.microsoft.com/office/drawing/2014/main" id="{E0232800-B948-205D-8617-B2C65E649340}"/>
              </a:ext>
            </a:extLst>
          </p:cNvPr>
          <p:cNvSpPr>
            <a:spLocks noGrp="1"/>
          </p:cNvSpPr>
          <p:nvPr>
            <p:ph idx="1"/>
          </p:nvPr>
        </p:nvSpPr>
        <p:spPr>
          <a:xfrm>
            <a:off x="457200" y="962276"/>
            <a:ext cx="10972800" cy="4659591"/>
          </a:xfrm>
        </p:spPr>
        <p:txBody>
          <a:bodyPr vert="horz" lIns="91440" tIns="45720" rIns="91440" bIns="45720" rtlCol="0" anchor="t">
            <a:noAutofit/>
          </a:bodyPr>
          <a:lstStyle/>
          <a:p>
            <a:pPr marL="355600" indent="-342900">
              <a:buClr>
                <a:srgbClr val="F58466"/>
              </a:buClr>
              <a:tabLst>
                <a:tab pos="241300" algn="l"/>
              </a:tabLst>
            </a:pPr>
            <a:r>
              <a:rPr lang="en-US" kern="0" spc="-5" dirty="0">
                <a:solidFill>
                  <a:schemeClr val="tx1">
                    <a:lumMod val="50000"/>
                  </a:schemeClr>
                </a:solidFill>
                <a:latin typeface="Arial"/>
                <a:ea typeface="Calibri"/>
                <a:cs typeface="Arial"/>
                <a:sym typeface="Calibri"/>
              </a:rPr>
              <a:t>Annual Conference Updates</a:t>
            </a:r>
          </a:p>
          <a:p>
            <a:pPr marL="355600" indent="-342900">
              <a:buClr>
                <a:srgbClr val="F58466"/>
              </a:buClr>
              <a:tabLst>
                <a:tab pos="241300" algn="l"/>
              </a:tabLst>
            </a:pPr>
            <a:r>
              <a:rPr lang="en-US" kern="0" spc="-5" dirty="0">
                <a:solidFill>
                  <a:schemeClr val="tx1">
                    <a:lumMod val="50000"/>
                  </a:schemeClr>
                </a:solidFill>
                <a:latin typeface="Arial"/>
                <a:ea typeface="Calibri"/>
                <a:cs typeface="Arial"/>
                <a:sym typeface="Calibri"/>
              </a:rPr>
              <a:t>ILPQC/PMH Announcements</a:t>
            </a:r>
          </a:p>
          <a:p>
            <a:pPr marL="355600" indent="-342900">
              <a:buClr>
                <a:srgbClr val="F58466"/>
              </a:buClr>
              <a:tabLst>
                <a:tab pos="241300" algn="l"/>
              </a:tabLst>
            </a:pPr>
            <a:r>
              <a:rPr lang="en-US" kern="0" spc="-5" dirty="0">
                <a:solidFill>
                  <a:schemeClr val="tx1">
                    <a:lumMod val="50000"/>
                  </a:schemeClr>
                </a:solidFill>
                <a:latin typeface="Arial"/>
                <a:ea typeface="Calibri"/>
                <a:cs typeface="Arial"/>
                <a:sym typeface="Calibri"/>
              </a:rPr>
              <a:t>Tracking Progress with PMH Data </a:t>
            </a:r>
          </a:p>
          <a:p>
            <a:pPr marL="355600" indent="-342900">
              <a:buClr>
                <a:srgbClr val="F58466"/>
              </a:buClr>
              <a:tabLst>
                <a:tab pos="241300" algn="l"/>
              </a:tabLst>
            </a:pPr>
            <a:r>
              <a:rPr lang="en-US" dirty="0">
                <a:solidFill>
                  <a:schemeClr val="tx1">
                    <a:lumMod val="50000"/>
                  </a:schemeClr>
                </a:solidFill>
                <a:latin typeface="Arial"/>
                <a:cs typeface="Arial"/>
              </a:rPr>
              <a:t>Optimizing SUD Care</a:t>
            </a:r>
            <a:endParaRPr lang="en-US" kern="0" spc="-5" dirty="0">
              <a:solidFill>
                <a:schemeClr val="tx1">
                  <a:lumMod val="50000"/>
                </a:schemeClr>
              </a:solidFill>
              <a:latin typeface="Arial"/>
              <a:ea typeface="Calibri"/>
              <a:cs typeface="Arial"/>
              <a:sym typeface="Calibri"/>
            </a:endParaRPr>
          </a:p>
          <a:p>
            <a:pPr marL="355600" indent="-342900">
              <a:buClr>
                <a:srgbClr val="F58466"/>
              </a:buClr>
              <a:tabLst>
                <a:tab pos="241300" algn="l"/>
              </a:tabLst>
            </a:pPr>
            <a:r>
              <a:rPr lang="en-US" kern="0" spc="-5" dirty="0">
                <a:solidFill>
                  <a:schemeClr val="tx1">
                    <a:lumMod val="50000"/>
                  </a:schemeClr>
                </a:solidFill>
                <a:latin typeface="Arial"/>
                <a:ea typeface="Calibri"/>
                <a:cs typeface="Arial"/>
                <a:sym typeface="Calibri"/>
              </a:rPr>
              <a:t>Presentations / Team Talks</a:t>
            </a:r>
          </a:p>
          <a:p>
            <a:pPr marL="812823" lvl="1" indent="-342900">
              <a:buClr>
                <a:srgbClr val="F58466"/>
              </a:buClr>
              <a:tabLst>
                <a:tab pos="241300" algn="l"/>
              </a:tabLst>
            </a:pPr>
            <a:r>
              <a:rPr lang="en-US" kern="0" spc="-5" dirty="0">
                <a:solidFill>
                  <a:schemeClr val="tx1">
                    <a:lumMod val="50000"/>
                  </a:schemeClr>
                </a:solidFill>
                <a:latin typeface="Arial"/>
                <a:ea typeface="Calibri"/>
                <a:cs typeface="Arial"/>
                <a:sym typeface="Calibri"/>
              </a:rPr>
              <a:t>IL MAR Now; James Kowalsky</a:t>
            </a:r>
          </a:p>
          <a:p>
            <a:pPr marL="812823" lvl="1" indent="-342900">
              <a:buClr>
                <a:srgbClr val="F58466"/>
              </a:buClr>
              <a:tabLst>
                <a:tab pos="241300" algn="l"/>
              </a:tabLst>
            </a:pPr>
            <a:r>
              <a:rPr lang="en-US" kern="0" spc="-5" dirty="0">
                <a:solidFill>
                  <a:schemeClr val="tx1">
                    <a:lumMod val="50000"/>
                  </a:schemeClr>
                </a:solidFill>
                <a:latin typeface="Arial"/>
                <a:ea typeface="Calibri"/>
                <a:cs typeface="Arial"/>
                <a:sym typeface="Calibri"/>
              </a:rPr>
              <a:t>UWNI Swedish American; Courtney Fisk, </a:t>
            </a:r>
            <a:r>
              <a:rPr lang="en-US" dirty="0"/>
              <a:t>MSN, RNC-OB, C-EFM</a:t>
            </a:r>
            <a:endParaRPr lang="en-US" kern="0" spc="-5" dirty="0">
              <a:solidFill>
                <a:schemeClr val="tx1">
                  <a:lumMod val="50000"/>
                </a:schemeClr>
              </a:solidFill>
              <a:latin typeface="Arial"/>
              <a:ea typeface="Calibri"/>
              <a:cs typeface="Arial"/>
              <a:sym typeface="Calibri"/>
            </a:endParaRPr>
          </a:p>
          <a:p>
            <a:pPr marL="355600" indent="-342900">
              <a:buClr>
                <a:srgbClr val="F58466"/>
              </a:buClr>
              <a:tabLst>
                <a:tab pos="241300" algn="l"/>
              </a:tabLst>
            </a:pPr>
            <a:r>
              <a:rPr lang="en-US" kern="0" spc="-5" dirty="0">
                <a:solidFill>
                  <a:schemeClr val="tx1">
                    <a:lumMod val="50000"/>
                  </a:schemeClr>
                </a:solidFill>
                <a:latin typeface="Arial"/>
                <a:ea typeface="Calibri"/>
                <a:cs typeface="Arial"/>
                <a:sym typeface="Calibri"/>
              </a:rPr>
              <a:t>PMH Next Steps</a:t>
            </a:r>
          </a:p>
          <a:p>
            <a:pPr marL="241300" lvl="0" indent="-228600">
              <a:buClr>
                <a:srgbClr val="F58466"/>
              </a:buClr>
              <a:buFontTx/>
              <a:buChar char="•"/>
              <a:tabLst>
                <a:tab pos="241300" algn="l"/>
              </a:tabLst>
            </a:pPr>
            <a:endParaRPr lang="en-US" kern="0" dirty="0">
              <a:solidFill>
                <a:schemeClr val="tx1">
                  <a:lumMod val="50000"/>
                </a:schemeClr>
              </a:solidFill>
              <a:latin typeface="Arial"/>
              <a:ea typeface="Calibri"/>
              <a:cs typeface="Arial"/>
              <a:sym typeface="Calibri"/>
            </a:endParaRPr>
          </a:p>
        </p:txBody>
      </p:sp>
      <p:sp>
        <p:nvSpPr>
          <p:cNvPr id="4" name="Slide Number Placeholder 3">
            <a:extLst>
              <a:ext uri="{FF2B5EF4-FFF2-40B4-BE49-F238E27FC236}">
                <a16:creationId xmlns:a16="http://schemas.microsoft.com/office/drawing/2014/main" id="{54C10F13-2770-9F19-A5E2-DA06249DBF00}"/>
              </a:ext>
            </a:extLst>
          </p:cNvPr>
          <p:cNvSpPr>
            <a:spLocks noGrp="1"/>
          </p:cNvSpPr>
          <p:nvPr>
            <p:ph type="sldNum" sz="quarter" idx="10"/>
          </p:nvPr>
        </p:nvSpPr>
        <p:spPr/>
        <p:txBody>
          <a:bodyPr/>
          <a:lstStyle/>
          <a:p>
            <a:fld id="{97033E4B-E3EB-3D46-B2D8-3159663620FA}" type="slidenum">
              <a:rPr lang="en-US" smtClean="0"/>
              <a:pPr/>
              <a:t>4</a:t>
            </a:fld>
            <a:endParaRPr lang="en-US"/>
          </a:p>
        </p:txBody>
      </p:sp>
      <p:sp>
        <p:nvSpPr>
          <p:cNvPr id="5" name="Footer Placeholder 4">
            <a:extLst>
              <a:ext uri="{FF2B5EF4-FFF2-40B4-BE49-F238E27FC236}">
                <a16:creationId xmlns:a16="http://schemas.microsoft.com/office/drawing/2014/main" id="{E8AC921A-BAD8-AC2C-B85E-A03F9F49DB72}"/>
              </a:ext>
            </a:extLst>
          </p:cNvPr>
          <p:cNvSpPr>
            <a:spLocks noGrp="1"/>
          </p:cNvSpPr>
          <p:nvPr>
            <p:ph type="ftr" sz="quarter" idx="11"/>
          </p:nvPr>
        </p:nvSpPr>
        <p:spPr>
          <a:xfrm>
            <a:off x="8403772" y="6389009"/>
            <a:ext cx="4114800" cy="365125"/>
          </a:xfrm>
        </p:spPr>
        <p:txBody>
          <a:bodyPr/>
          <a:lstStyle/>
          <a:p>
            <a:pPr algn="l"/>
            <a:r>
              <a:rPr lang="en-US"/>
              <a:t>Illinois Perinatal Quality Collaborative</a:t>
            </a:r>
          </a:p>
        </p:txBody>
      </p:sp>
    </p:spTree>
    <p:extLst>
      <p:ext uri="{BB962C8B-B14F-4D97-AF65-F5344CB8AC3E}">
        <p14:creationId xmlns:p14="http://schemas.microsoft.com/office/powerpoint/2010/main" val="33951694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ea typeface="Lato Medium"/>
                <a:cs typeface="Lato Medium"/>
              </a:rPr>
              <a:t>Upcoming ILPQC 14th Annual Conference</a:t>
            </a:r>
            <a:endParaRPr lang="en-US" dirty="0"/>
          </a:p>
        </p:txBody>
      </p:sp>
      <p:sp>
        <p:nvSpPr>
          <p:cNvPr id="3" name="Subtitle 2"/>
          <p:cNvSpPr>
            <a:spLocks noGrp="1"/>
          </p:cNvSpPr>
          <p:nvPr>
            <p:ph type="subTitle" idx="1"/>
          </p:nvPr>
        </p:nvSpPr>
        <p:spPr/>
        <p:txBody>
          <a:bodyPr/>
          <a:lstStyle/>
          <a:p>
            <a:r>
              <a:rPr lang="en-US" dirty="0"/>
              <a:t>The Westin Lombard, IL </a:t>
            </a:r>
          </a:p>
        </p:txBody>
      </p:sp>
    </p:spTree>
    <p:extLst>
      <p:ext uri="{BB962C8B-B14F-4D97-AF65-F5344CB8AC3E}">
        <p14:creationId xmlns:p14="http://schemas.microsoft.com/office/powerpoint/2010/main" val="280977574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67"/>
        <p:cNvGrpSpPr/>
        <p:nvPr/>
      </p:nvGrpSpPr>
      <p:grpSpPr>
        <a:xfrm>
          <a:off x="0" y="0"/>
          <a:ext cx="0" cy="0"/>
          <a:chOff x="0" y="0"/>
          <a:chExt cx="0" cy="0"/>
        </a:xfrm>
      </p:grpSpPr>
      <p:sp>
        <p:nvSpPr>
          <p:cNvPr id="370" name="Google Shape;370;p16"/>
          <p:cNvSpPr txBox="1">
            <a:spLocks noGrp="1"/>
          </p:cNvSpPr>
          <p:nvPr>
            <p:ph type="sldNum" sz="quarter" idx="10"/>
          </p:nvPr>
        </p:nvSpPr>
        <p:spPr>
          <a:xfrm>
            <a:off x="8839200" y="6356350"/>
            <a:ext cx="2743200" cy="365125"/>
          </a:xfrm>
          <a:prstGeom prst="rect">
            <a:avLst/>
          </a:prstGeom>
          <a:noFill/>
          <a:ln>
            <a:noFill/>
          </a:ln>
        </p:spPr>
        <p:txBody>
          <a:bodyPr spcFirstLastPara="1" vert="horz" wrap="square" lIns="91440" tIns="45720" rIns="91440" bIns="45720" rtlCol="0" anchor="ctr" anchorCtr="0">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
                <a:srgbClr val="AEB3B7"/>
              </a:buClr>
              <a:buSzPts val="1200"/>
              <a:buFont typeface="Calibri"/>
              <a:buNone/>
              <a:tabLst/>
              <a:defRPr/>
            </a:pPr>
            <a:fld id="{97033E4B-E3EB-3D46-B2D8-3159663620FA}"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
                  <a:srgbClr val="AEB3B7"/>
                </a:buClr>
                <a:buSzPts val="1200"/>
                <a:buFont typeface="Calibri"/>
                <a:buNone/>
                <a:tabLst/>
                <a:defRPr/>
              </a:pPr>
              <a:t>6</a:t>
            </a:fld>
            <a:endParaRPr kumimoji="0" sz="1200" b="0" i="0" u="none" strike="noStrike" kern="0" cap="none" spc="0" normalizeH="0" baseline="0" noProof="0">
              <a:ln>
                <a:noFill/>
              </a:ln>
              <a:solidFill>
                <a:srgbClr val="AEB3B7"/>
              </a:solidFill>
              <a:effectLst/>
              <a:uLnTx/>
              <a:uFillTx/>
              <a:latin typeface="Calibri"/>
              <a:ea typeface="Calibri"/>
              <a:cs typeface="Calibri"/>
              <a:sym typeface="Calibri"/>
            </a:endParaRPr>
          </a:p>
        </p:txBody>
      </p:sp>
      <p:sp>
        <p:nvSpPr>
          <p:cNvPr id="368" name="Google Shape;368;p16"/>
          <p:cNvSpPr txBox="1">
            <a:spLocks noGrp="1"/>
          </p:cNvSpPr>
          <p:nvPr>
            <p:ph type="title" idx="4294967295"/>
          </p:nvPr>
        </p:nvSpPr>
        <p:spPr>
          <a:xfrm>
            <a:off x="8724837" y="1630574"/>
            <a:ext cx="2744787" cy="1325562"/>
          </a:xfrm>
          <a:prstGeom prst="rect">
            <a:avLst/>
          </a:prstGeom>
          <a:noFill/>
          <a:ln>
            <a:noFill/>
          </a:ln>
        </p:spPr>
        <p:txBody>
          <a:bodyPr spcFirstLastPara="1" wrap="square" lIns="91425" tIns="45700" rIns="91425" bIns="45700" anchor="ctr" anchorCtr="0">
            <a:normAutofit fontScale="90000"/>
          </a:bodyPr>
          <a:lstStyle/>
          <a:p>
            <a:pPr>
              <a:spcBef>
                <a:spcPts val="0"/>
              </a:spcBef>
              <a:buClr>
                <a:schemeClr val="accent1"/>
              </a:buClr>
              <a:buSzPts val="4000"/>
            </a:pPr>
            <a:r>
              <a:rPr lang="en-US" sz="4400" dirty="0">
                <a:ea typeface="Lato Medium"/>
                <a:cs typeface="Lato Medium"/>
              </a:rPr>
              <a:t>Registration </a:t>
            </a:r>
            <a:br>
              <a:rPr lang="en-US" sz="4400" dirty="0">
                <a:ea typeface="Lato Medium"/>
                <a:cs typeface="Lato Medium"/>
              </a:rPr>
            </a:br>
            <a:r>
              <a:rPr lang="en-US" sz="4400" dirty="0">
                <a:ea typeface="Lato Medium"/>
                <a:cs typeface="Lato Medium"/>
              </a:rPr>
              <a:t>is Open!</a:t>
            </a:r>
          </a:p>
        </p:txBody>
      </p:sp>
      <p:sp>
        <p:nvSpPr>
          <p:cNvPr id="6" name="Google Shape;368;p16">
            <a:extLst>
              <a:ext uri="{FF2B5EF4-FFF2-40B4-BE49-F238E27FC236}">
                <a16:creationId xmlns:a16="http://schemas.microsoft.com/office/drawing/2014/main" id="{4861B0C5-5C0A-19EB-150E-E95303EA0BBC}"/>
              </a:ext>
            </a:extLst>
          </p:cNvPr>
          <p:cNvSpPr txBox="1">
            <a:spLocks/>
          </p:cNvSpPr>
          <p:nvPr/>
        </p:nvSpPr>
        <p:spPr>
          <a:xfrm>
            <a:off x="8461175" y="3705015"/>
            <a:ext cx="3740991" cy="1325562"/>
          </a:xfrm>
          <a:prstGeom prst="rect">
            <a:avLst/>
          </a:prstGeom>
          <a:no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600" b="1" i="0" u="none" strike="noStrike" kern="1200" cap="none" spc="0" normalizeH="0" baseline="0" noProof="0" dirty="0">
                <a:ln>
                  <a:noFill/>
                </a:ln>
                <a:solidFill>
                  <a:srgbClr val="F58366"/>
                </a:solidFill>
                <a:effectLst/>
                <a:uLnTx/>
                <a:uFillTx/>
                <a:latin typeface="Calibri" panose="020F0502020204030204"/>
                <a:ea typeface="Lato Medium"/>
                <a:cs typeface="Lato Medium"/>
              </a:rPr>
              <a:t>The Westin Lombard</a:t>
            </a:r>
            <a:endParaRPr kumimoji="0" lang="en-US" sz="2600" b="1" i="0" u="none" strike="noStrike" kern="1200" cap="none" spc="0" normalizeH="0" baseline="0" noProof="0" dirty="0">
              <a:ln>
                <a:noFill/>
              </a:ln>
              <a:solidFill>
                <a:srgbClr val="F58366"/>
              </a:solidFill>
              <a:effectLst/>
              <a:uLnTx/>
              <a:uFillTx/>
              <a:latin typeface="Calibri" panose="020F0502020204030204"/>
              <a:ea typeface="Lato Medium" panose="020F0502020204030203" pitchFamily="34" charset="0"/>
              <a:cs typeface="Lato Medium" panose="020F0502020204030203"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F58366"/>
                </a:solidFill>
                <a:effectLst/>
                <a:uLnTx/>
                <a:uFillTx/>
                <a:latin typeface="Calibri" panose="020F0502020204030204"/>
                <a:ea typeface="Lato Medium"/>
                <a:cs typeface="Lato Medium"/>
              </a:rPr>
              <a:t>Hotel Room Block</a:t>
            </a:r>
            <a:br>
              <a:rPr kumimoji="0" lang="en-US" sz="2600" b="1" i="0" u="none" strike="noStrike" kern="1200" cap="none" spc="0" normalizeH="0" baseline="0" noProof="0" dirty="0">
                <a:ln>
                  <a:noFill/>
                </a:ln>
                <a:solidFill>
                  <a:srgbClr val="F58366"/>
                </a:solidFill>
                <a:effectLst/>
                <a:uLnTx/>
                <a:uFillTx/>
                <a:latin typeface="Calibri" panose="020F0502020204030204"/>
                <a:ea typeface="Lato Medium"/>
                <a:cs typeface="Lato Medium"/>
              </a:rPr>
            </a:br>
            <a:r>
              <a:rPr kumimoji="0" lang="en-US" sz="2600" b="1" i="0" u="none" strike="noStrike" kern="1200" cap="none" spc="0" normalizeH="0" baseline="0" noProof="0" dirty="0">
                <a:ln>
                  <a:noFill/>
                </a:ln>
                <a:solidFill>
                  <a:srgbClr val="F58366"/>
                </a:solidFill>
                <a:effectLst/>
                <a:uLnTx/>
                <a:uFillTx/>
                <a:latin typeface="Calibri" panose="020F0502020204030204"/>
                <a:ea typeface="Lato Medium"/>
                <a:cs typeface="Lato Medium"/>
              </a:rPr>
              <a:t>available on website!</a:t>
            </a:r>
            <a:endParaRPr kumimoji="0" lang="en-US" sz="2600" b="1" i="0" u="none" strike="noStrike" kern="1200" cap="none" spc="0" normalizeH="0" baseline="0" noProof="0" dirty="0">
              <a:ln>
                <a:noFill/>
              </a:ln>
              <a:solidFill>
                <a:srgbClr val="F58366"/>
              </a:solidFill>
              <a:effectLst/>
              <a:uLnTx/>
              <a:uFillTx/>
              <a:latin typeface="Calibri" panose="020F0502020204030204"/>
              <a:ea typeface="Lato Medium" panose="020F0502020204030203" pitchFamily="34" charset="0"/>
              <a:cs typeface="Lato Medium" panose="020F0502020204030203" pitchFamily="34" charset="0"/>
            </a:endParaRPr>
          </a:p>
        </p:txBody>
      </p:sp>
      <p:sp>
        <p:nvSpPr>
          <p:cNvPr id="11" name="TextBox 10">
            <a:extLst>
              <a:ext uri="{FF2B5EF4-FFF2-40B4-BE49-F238E27FC236}">
                <a16:creationId xmlns:a16="http://schemas.microsoft.com/office/drawing/2014/main" id="{A3194FC7-204E-107F-23FB-A58A3461F076}"/>
              </a:ext>
            </a:extLst>
          </p:cNvPr>
          <p:cNvSpPr txBox="1"/>
          <p:nvPr/>
        </p:nvSpPr>
        <p:spPr>
          <a:xfrm>
            <a:off x="353246" y="5472501"/>
            <a:ext cx="10510848" cy="95410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4C55"/>
                </a:solidFill>
                <a:effectLst/>
                <a:uLnTx/>
                <a:uFillTx/>
                <a:latin typeface="Calibri" panose="020F0502020204030204"/>
                <a:ea typeface="Calibri"/>
                <a:cs typeface="Calibri"/>
              </a:rPr>
              <a:t>Make sure at least </a:t>
            </a:r>
            <a:r>
              <a:rPr kumimoji="0" lang="en-US" sz="2800" b="1" i="0" u="sng" strike="noStrike" kern="1200" cap="none" spc="0" normalizeH="0" baseline="0" noProof="0" dirty="0">
                <a:ln>
                  <a:noFill/>
                </a:ln>
                <a:solidFill>
                  <a:srgbClr val="F58366"/>
                </a:solidFill>
                <a:effectLst/>
                <a:uLnTx/>
                <a:uFillTx/>
                <a:latin typeface="Calibri" panose="020F0502020204030204"/>
                <a:ea typeface="Calibri"/>
                <a:cs typeface="Calibri"/>
              </a:rPr>
              <a:t>one </a:t>
            </a:r>
            <a:r>
              <a:rPr kumimoji="0" lang="en-US" sz="2800" b="1" i="1" u="sng" strike="noStrike" kern="1200" cap="none" spc="0" normalizeH="0" baseline="0" noProof="0" dirty="0">
                <a:ln>
                  <a:noFill/>
                </a:ln>
                <a:solidFill>
                  <a:srgbClr val="F58366"/>
                </a:solidFill>
                <a:effectLst/>
                <a:uLnTx/>
                <a:uFillTx/>
                <a:latin typeface="Calibri" panose="020F0502020204030204"/>
                <a:ea typeface="Calibri"/>
                <a:cs typeface="Calibri"/>
              </a:rPr>
              <a:t>physician champion</a:t>
            </a:r>
            <a:r>
              <a:rPr kumimoji="0" lang="en-US" sz="2800" b="1" i="0" u="none" strike="noStrike" kern="1200" cap="none" spc="0" normalizeH="0" baseline="0" noProof="0" dirty="0">
                <a:ln>
                  <a:noFill/>
                </a:ln>
                <a:solidFill>
                  <a:srgbClr val="444C55"/>
                </a:solidFill>
                <a:effectLst/>
                <a:uLnTx/>
                <a:uFillTx/>
                <a:latin typeface="Calibri" panose="020F0502020204030204"/>
                <a:ea typeface="Calibri"/>
                <a:cs typeface="Calibri"/>
              </a:rPr>
              <a:t>, </a:t>
            </a:r>
            <a:r>
              <a:rPr kumimoji="0" lang="en-US" sz="2800" b="1" i="0" u="sng" strike="noStrike" kern="1200" cap="none" spc="0" normalizeH="0" baseline="0" noProof="0" dirty="0">
                <a:ln>
                  <a:noFill/>
                </a:ln>
                <a:solidFill>
                  <a:srgbClr val="F58366"/>
                </a:solidFill>
                <a:effectLst/>
                <a:uLnTx/>
                <a:uFillTx/>
                <a:latin typeface="Calibri" panose="020F0502020204030204"/>
                <a:ea typeface="Calibri"/>
                <a:cs typeface="Calibri"/>
              </a:rPr>
              <a:t>one </a:t>
            </a:r>
            <a:r>
              <a:rPr kumimoji="0" lang="en-US" sz="2800" b="1" i="1" u="sng" strike="noStrike" kern="1200" cap="none" spc="0" normalizeH="0" baseline="0" noProof="0" dirty="0">
                <a:ln>
                  <a:noFill/>
                </a:ln>
                <a:solidFill>
                  <a:srgbClr val="F58366"/>
                </a:solidFill>
                <a:effectLst/>
                <a:uLnTx/>
                <a:uFillTx/>
                <a:latin typeface="Calibri" panose="020F0502020204030204"/>
                <a:ea typeface="Calibri"/>
                <a:cs typeface="Calibri"/>
              </a:rPr>
              <a:t>nurse champion</a:t>
            </a:r>
            <a:r>
              <a:rPr kumimoji="0" lang="en-US" sz="2800" b="1" i="0" u="none" strike="noStrike" kern="1200" cap="none" spc="0" normalizeH="0" baseline="0" noProof="0" dirty="0">
                <a:ln>
                  <a:noFill/>
                </a:ln>
                <a:solidFill>
                  <a:srgbClr val="444C55"/>
                </a:solidFill>
                <a:effectLst/>
                <a:uLnTx/>
                <a:uFillTx/>
                <a:latin typeface="Calibri" panose="020F0502020204030204"/>
                <a:ea typeface="Calibri"/>
                <a:cs typeface="Calibri"/>
              </a:rPr>
              <a:t>, and </a:t>
            </a:r>
            <a:r>
              <a:rPr kumimoji="0" lang="en-US" sz="2800" b="1" i="0" u="sng" strike="noStrike" kern="1200" cap="none" spc="0" normalizeH="0" baseline="0" noProof="0" dirty="0">
                <a:ln>
                  <a:noFill/>
                </a:ln>
                <a:solidFill>
                  <a:srgbClr val="F58366"/>
                </a:solidFill>
                <a:effectLst/>
                <a:uLnTx/>
                <a:uFillTx/>
                <a:latin typeface="Calibri" panose="020F0502020204030204"/>
                <a:ea typeface="Calibri"/>
                <a:cs typeface="Calibri"/>
              </a:rPr>
              <a:t>a </a:t>
            </a:r>
            <a:r>
              <a:rPr kumimoji="0" lang="en-US" sz="2800" b="1" i="1" u="sng" strike="noStrike" kern="1200" cap="none" spc="0" normalizeH="0" baseline="0" noProof="0" dirty="0">
                <a:ln>
                  <a:noFill/>
                </a:ln>
                <a:solidFill>
                  <a:srgbClr val="F58366"/>
                </a:solidFill>
                <a:effectLst/>
                <a:uLnTx/>
                <a:uFillTx/>
                <a:latin typeface="Calibri" panose="020F0502020204030204"/>
                <a:ea typeface="Calibri"/>
                <a:cs typeface="Calibri"/>
              </a:rPr>
              <a:t>patient partner</a:t>
            </a:r>
            <a:r>
              <a:rPr kumimoji="0" lang="en-US" sz="2800" b="1" i="1" u="none" strike="noStrike" kern="1200" cap="none" spc="0" normalizeH="0" baseline="0" noProof="0" dirty="0">
                <a:ln>
                  <a:noFill/>
                </a:ln>
                <a:solidFill>
                  <a:srgbClr val="F58366"/>
                </a:solidFill>
                <a:effectLst/>
                <a:uLnTx/>
                <a:uFillTx/>
                <a:latin typeface="Calibri" panose="020F0502020204030204"/>
                <a:ea typeface="Calibri"/>
                <a:cs typeface="Calibri"/>
              </a:rPr>
              <a:t> </a:t>
            </a:r>
            <a:r>
              <a:rPr kumimoji="0" lang="en-US" sz="2800" b="1" i="0" u="none" strike="noStrike" kern="1200" cap="none" spc="0" normalizeH="0" baseline="0" noProof="0" dirty="0">
                <a:ln>
                  <a:noFill/>
                </a:ln>
                <a:solidFill>
                  <a:srgbClr val="444C55"/>
                </a:solidFill>
                <a:effectLst/>
                <a:uLnTx/>
                <a:uFillTx/>
                <a:latin typeface="Calibri" panose="020F0502020204030204"/>
                <a:ea typeface="Calibri"/>
                <a:cs typeface="Calibri"/>
              </a:rPr>
              <a:t>are there to represent your hospital. </a:t>
            </a:r>
            <a:r>
              <a:rPr kumimoji="0" lang="en-US" sz="1800" b="0" i="0" u="none" strike="noStrike" kern="1200" cap="none" spc="0" normalizeH="0" baseline="0" noProof="0" dirty="0">
                <a:ln>
                  <a:noFill/>
                </a:ln>
                <a:solidFill>
                  <a:srgbClr val="444C55"/>
                </a:solidFill>
                <a:effectLst/>
                <a:uLnTx/>
                <a:uFillTx/>
                <a:latin typeface="Calibri" panose="020F0502020204030204"/>
                <a:ea typeface="Calibri"/>
                <a:cs typeface="Calibri"/>
              </a:rPr>
              <a:t> </a:t>
            </a:r>
            <a:endParaRPr kumimoji="0" lang="en-US" sz="1800" b="0" i="0" u="none" strike="noStrike" kern="1200" cap="none" spc="0" normalizeH="0" baseline="0" noProof="0" dirty="0">
              <a:ln>
                <a:noFill/>
              </a:ln>
              <a:solidFill>
                <a:srgbClr val="444C55"/>
              </a:solidFill>
              <a:effectLst/>
              <a:uLnTx/>
              <a:uFillTx/>
              <a:latin typeface="Calibri" panose="020F0502020204030204"/>
              <a:ea typeface="+mn-ea"/>
              <a:cs typeface="Calibri"/>
            </a:endParaRPr>
          </a:p>
        </p:txBody>
      </p:sp>
      <p:sp>
        <p:nvSpPr>
          <p:cNvPr id="5" name="Rectangle 1">
            <a:extLst>
              <a:ext uri="{FF2B5EF4-FFF2-40B4-BE49-F238E27FC236}">
                <a16:creationId xmlns:a16="http://schemas.microsoft.com/office/drawing/2014/main" id="{82229051-FB6A-4F95-9ED5-8D19A1E31142}"/>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
        <p:nvSpPr>
          <p:cNvPr id="8" name="Rectangle 3">
            <a:extLst>
              <a:ext uri="{FF2B5EF4-FFF2-40B4-BE49-F238E27FC236}">
                <a16:creationId xmlns:a16="http://schemas.microsoft.com/office/drawing/2014/main" id="{1127417D-B58F-4038-AF6F-26FEFD2231E3}"/>
              </a:ext>
            </a:extLst>
          </p:cNvPr>
          <p:cNvSpPr>
            <a:spLocks noChangeArrowheads="1"/>
          </p:cNvSpPr>
          <p:nvPr/>
        </p:nvSpPr>
        <p:spPr bwMode="auto">
          <a:xfrm>
            <a:off x="152400" y="1524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
        <p:nvSpPr>
          <p:cNvPr id="12" name="Rectangle 4">
            <a:extLst>
              <a:ext uri="{FF2B5EF4-FFF2-40B4-BE49-F238E27FC236}">
                <a16:creationId xmlns:a16="http://schemas.microsoft.com/office/drawing/2014/main" id="{11FD2BB5-BA35-4DB4-B4E2-A80B1F80682F}"/>
              </a:ext>
            </a:extLst>
          </p:cNvPr>
          <p:cNvSpPr>
            <a:spLocks noChangeArrowheads="1"/>
          </p:cNvSpPr>
          <p:nvPr/>
        </p:nvSpPr>
        <p:spPr bwMode="auto">
          <a:xfrm>
            <a:off x="304800" y="3048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CE18ACDC-2E9D-773A-E187-230EF3140B75}"/>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53246" y="863805"/>
            <a:ext cx="8249742" cy="4578359"/>
          </a:xfrm>
          <a:prstGeom prst="rect">
            <a:avLst/>
          </a:prstGeom>
        </p:spPr>
      </p:pic>
      <p:pic>
        <p:nvPicPr>
          <p:cNvPr id="4" name="Picture 9">
            <a:extLst>
              <a:ext uri="{FF2B5EF4-FFF2-40B4-BE49-F238E27FC236}">
                <a16:creationId xmlns:a16="http://schemas.microsoft.com/office/drawing/2014/main" id="{9D60F16D-CCF6-993A-6E3E-95B9B2550FB1}"/>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0562744" y="2124188"/>
            <a:ext cx="1480512" cy="1480512"/>
          </a:xfrm>
          <a:prstGeom prst="rect">
            <a:avLst/>
          </a:prstGeom>
        </p:spPr>
      </p:pic>
    </p:spTree>
    <p:extLst>
      <p:ext uri="{BB962C8B-B14F-4D97-AF65-F5344CB8AC3E}">
        <p14:creationId xmlns:p14="http://schemas.microsoft.com/office/powerpoint/2010/main" val="131835520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033E4B-E3EB-3D46-B2D8-3159663620FA}" type="slidenum">
              <a:rPr kumimoji="0" lang="en-US" sz="1200" b="0" i="0" u="none" strike="noStrike" kern="1200" cap="none" spc="0" normalizeH="0" baseline="0" noProof="0" smtClean="0">
                <a:ln>
                  <a:noFill/>
                </a:ln>
                <a:solidFill>
                  <a:srgbClr val="444C55">
                    <a:tint val="75000"/>
                  </a:srgb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srgbClr val="444C55">
                  <a:tint val="75000"/>
                </a:srgbClr>
              </a:solidFill>
              <a:effectLst/>
              <a:uLnTx/>
              <a:uFillTx/>
              <a:latin typeface="Calibri" panose="020F0502020204030204"/>
              <a:ea typeface="+mn-ea"/>
              <a:cs typeface="+mn-cs"/>
            </a:endParaRPr>
          </a:p>
        </p:txBody>
      </p:sp>
      <p:sp>
        <p:nvSpPr>
          <p:cNvPr id="3" name="Footer Placeholder 2"/>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4C55">
                    <a:tint val="75000"/>
                  </a:srgbClr>
                </a:solidFill>
                <a:effectLst/>
                <a:uLnTx/>
                <a:uFillTx/>
                <a:latin typeface="Calibri" panose="020F0502020204030204"/>
                <a:ea typeface="+mn-ea"/>
                <a:cs typeface="+mn-cs"/>
              </a:rPr>
              <a:t>Illinois Perinatal Quality Collaborative</a:t>
            </a:r>
          </a:p>
        </p:txBody>
      </p:sp>
      <p:sp>
        <p:nvSpPr>
          <p:cNvPr id="8" name="Google Shape;368;p16"/>
          <p:cNvSpPr txBox="1">
            <a:spLocks/>
          </p:cNvSpPr>
          <p:nvPr/>
        </p:nvSpPr>
        <p:spPr>
          <a:xfrm>
            <a:off x="358937" y="999815"/>
            <a:ext cx="6647758" cy="4861569"/>
          </a:xfrm>
          <a:prstGeom prst="rect">
            <a:avLst/>
          </a:prstGeom>
          <a:no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400" b="1" i="0" u="none" strike="noStrike" kern="1200" cap="none" spc="0" normalizeH="0" baseline="0" noProof="0" dirty="0">
                <a:ln>
                  <a:noFill/>
                </a:ln>
                <a:solidFill>
                  <a:srgbClr val="002060"/>
                </a:solidFill>
                <a:effectLst/>
                <a:uLnTx/>
                <a:uFillTx/>
                <a:latin typeface="Calibri" panose="020F0502020204030204"/>
                <a:ea typeface="Lato Medium"/>
                <a:cs typeface="Lato Medium"/>
              </a:rPr>
              <a:t>Each hospital can send:</a:t>
            </a:r>
            <a:r>
              <a:rPr kumimoji="0" lang="en-US" sz="2400" b="1" i="0" u="none" strike="noStrike" kern="1200" cap="none" spc="0" normalizeH="0" baseline="0" noProof="0" dirty="0">
                <a:ln>
                  <a:noFill/>
                </a:ln>
                <a:solidFill>
                  <a:srgbClr val="F58366"/>
                </a:solidFill>
                <a:effectLst/>
                <a:uLnTx/>
                <a:uFillTx/>
                <a:latin typeface="Calibri" panose="020F0502020204030204"/>
                <a:ea typeface="Lato Medium"/>
                <a:cs typeface="Lato Medium"/>
              </a:rPr>
              <a:t> </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400" b="1" i="0" u="none" strike="noStrike" kern="1200" cap="none" spc="0" normalizeH="0" baseline="0" noProof="0" dirty="0">
                <a:ln>
                  <a:noFill/>
                </a:ln>
                <a:solidFill>
                  <a:srgbClr val="002060"/>
                </a:solidFill>
                <a:effectLst/>
                <a:uLnTx/>
                <a:uFillTx/>
                <a:latin typeface="Calibri" panose="020F0502020204030204"/>
                <a:ea typeface="Lato Medium"/>
                <a:cs typeface="Lato Medium"/>
              </a:rPr>
              <a:t>1 bedside OB </a:t>
            </a:r>
            <a:r>
              <a:rPr kumimoji="0" lang="en-US" sz="2400" b="1" i="0" u="none" strike="noStrike" kern="1200" cap="none" spc="0" normalizeH="0" baseline="0" noProof="0" dirty="0">
                <a:ln>
                  <a:noFill/>
                </a:ln>
                <a:solidFill>
                  <a:srgbClr val="444C55"/>
                </a:solidFill>
                <a:effectLst/>
                <a:uLnTx/>
                <a:uFillTx/>
                <a:latin typeface="Calibri" panose="020F0502020204030204"/>
                <a:ea typeface="Lato Medium"/>
                <a:cs typeface="Lato Medium"/>
              </a:rPr>
              <a:t>and</a:t>
            </a:r>
            <a:r>
              <a:rPr kumimoji="0" lang="en-US" sz="2400" b="1" i="0" u="none" strike="noStrike" kern="1200" cap="none" spc="0" normalizeH="0" baseline="0" noProof="0" dirty="0">
                <a:ln>
                  <a:noFill/>
                </a:ln>
                <a:solidFill>
                  <a:srgbClr val="F58366"/>
                </a:solidFill>
                <a:effectLst/>
                <a:uLnTx/>
                <a:uFillTx/>
                <a:latin typeface="Calibri" panose="020F0502020204030204"/>
                <a:ea typeface="Lato Medium"/>
                <a:cs typeface="Lato Medium"/>
              </a:rPr>
              <a:t> </a:t>
            </a:r>
            <a:r>
              <a:rPr kumimoji="0" lang="en-US" sz="2400" b="1" i="0" u="none" strike="noStrike" kern="1200" cap="none" spc="0" normalizeH="0" baseline="0" noProof="0" dirty="0">
                <a:ln>
                  <a:noFill/>
                </a:ln>
                <a:solidFill>
                  <a:srgbClr val="002060"/>
                </a:solidFill>
                <a:effectLst/>
                <a:uLnTx/>
                <a:uFillTx/>
                <a:latin typeface="Calibri" panose="020F0502020204030204"/>
                <a:ea typeface="Lato Medium"/>
                <a:cs typeface="Lato Medium"/>
              </a:rPr>
              <a:t>1 bedside Neonatal nurse </a:t>
            </a:r>
            <a:r>
              <a:rPr kumimoji="0" lang="en-US" sz="2400" b="1" i="0" u="none" strike="noStrike" kern="1200" cap="none" spc="0" normalizeH="0" baseline="0" noProof="0" dirty="0">
                <a:ln>
                  <a:noFill/>
                </a:ln>
                <a:solidFill>
                  <a:srgbClr val="444C55"/>
                </a:solidFill>
                <a:effectLst/>
                <a:uLnTx/>
                <a:uFillTx/>
                <a:latin typeface="Calibri" panose="020F0502020204030204"/>
                <a:ea typeface="Lato Medium"/>
                <a:cs typeface="Lato Medium"/>
              </a:rPr>
              <a:t>to attend the 14</a:t>
            </a:r>
            <a:r>
              <a:rPr kumimoji="0" lang="en-US" sz="2400" b="1" i="0" u="none" strike="noStrike" kern="1200" cap="none" spc="0" normalizeH="0" baseline="30000" noProof="0" dirty="0">
                <a:ln>
                  <a:noFill/>
                </a:ln>
                <a:solidFill>
                  <a:srgbClr val="444C55"/>
                </a:solidFill>
                <a:effectLst/>
                <a:uLnTx/>
                <a:uFillTx/>
                <a:latin typeface="Calibri" panose="020F0502020204030204"/>
                <a:ea typeface="Lato Medium"/>
                <a:cs typeface="Lato Medium"/>
              </a:rPr>
              <a:t>th</a:t>
            </a:r>
            <a:r>
              <a:rPr kumimoji="0" lang="en-US" sz="2400" b="1" i="0" u="none" strike="noStrike" kern="1200" cap="none" spc="0" normalizeH="0" baseline="0" noProof="0" dirty="0">
                <a:ln>
                  <a:noFill/>
                </a:ln>
                <a:solidFill>
                  <a:srgbClr val="444C55"/>
                </a:solidFill>
                <a:effectLst/>
                <a:uLnTx/>
                <a:uFillTx/>
                <a:latin typeface="Calibri" panose="020F0502020204030204"/>
                <a:ea typeface="Lato Medium"/>
                <a:cs typeface="Lato Medium"/>
              </a:rPr>
              <a:t> Annual Conference in Lombard, IL.</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endParaRPr kumimoji="0" lang="en-US" sz="1000" b="1" i="0" u="none" strike="noStrike" kern="1200" cap="none" spc="0" normalizeH="0" baseline="0" noProof="0" dirty="0">
              <a:ln>
                <a:noFill/>
              </a:ln>
              <a:solidFill>
                <a:srgbClr val="444C55"/>
              </a:solidFill>
              <a:effectLst/>
              <a:uLnTx/>
              <a:uFillTx/>
              <a:latin typeface="Calibri" panose="020F0502020204030204"/>
              <a:ea typeface="Lato Medium" panose="020F0502020204030203" pitchFamily="34" charset="0"/>
              <a:cs typeface="Lato Medium" panose="020F0502020204030203" pitchFamily="34" charset="0"/>
            </a:endParaRP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400" b="1" i="0" u="none" strike="noStrike" kern="1200" cap="none" spc="0" normalizeH="0" baseline="0" noProof="0" dirty="0">
                <a:ln>
                  <a:noFill/>
                </a:ln>
                <a:solidFill>
                  <a:srgbClr val="444C55"/>
                </a:solidFill>
                <a:effectLst/>
                <a:uLnTx/>
                <a:uFillTx/>
                <a:latin typeface="Calibri" panose="020F0502020204030204"/>
                <a:ea typeface="Lato Medium"/>
                <a:cs typeface="Lato Medium"/>
              </a:rPr>
              <a:t>  </a:t>
            </a:r>
          </a:p>
          <a:p>
            <a:pPr marL="0" marR="0" lvl="0" indent="0" algn="ctr" defTabSz="914400" rtl="0" eaLnBrk="1" fontAlgn="auto" latinLnBrk="0" hangingPunct="1">
              <a:lnSpc>
                <a:spcPct val="100000"/>
              </a:lnSpc>
              <a:spcBef>
                <a:spcPts val="0"/>
              </a:spcBef>
              <a:spcAft>
                <a:spcPts val="0"/>
              </a:spcAft>
              <a:buClr>
                <a:srgbClr val="1C498B"/>
              </a:buClr>
              <a:buSzPts val="4000"/>
              <a:buFontTx/>
              <a:buNone/>
              <a:tabLst/>
              <a:defRPr/>
            </a:pPr>
            <a:endParaRPr kumimoji="0" lang="en-US" sz="2200" b="1" i="0" u="none" strike="noStrike" kern="1200" cap="none" spc="0" normalizeH="0" baseline="0" noProof="0" dirty="0">
              <a:ln>
                <a:noFill/>
              </a:ln>
              <a:solidFill>
                <a:srgbClr val="444C55"/>
              </a:solidFill>
              <a:effectLst/>
              <a:uLnTx/>
              <a:uFillTx/>
              <a:latin typeface="Calibri" panose="020F0502020204030204"/>
              <a:ea typeface="Lato Medium"/>
              <a:cs typeface="Lato Medium"/>
            </a:endParaRPr>
          </a:p>
        </p:txBody>
      </p:sp>
      <p:sp>
        <p:nvSpPr>
          <p:cNvPr id="10" name="Title 1">
            <a:extLst>
              <a:ext uri="{FF2B5EF4-FFF2-40B4-BE49-F238E27FC236}">
                <a16:creationId xmlns:a16="http://schemas.microsoft.com/office/drawing/2014/main" id="{50C8D749-49B2-A007-8DFF-3F8E29AB2FD0}"/>
              </a:ext>
            </a:extLst>
          </p:cNvPr>
          <p:cNvSpPr txBox="1">
            <a:spLocks/>
          </p:cNvSpPr>
          <p:nvPr/>
        </p:nvSpPr>
        <p:spPr>
          <a:xfrm>
            <a:off x="8467" y="374454"/>
            <a:ext cx="7677403" cy="1217208"/>
          </a:xfrm>
          <a:prstGeom prst="rect">
            <a:avLst/>
          </a:prstGeom>
        </p:spPr>
        <p:txBody>
          <a:bodyPr lIns="91440" tIns="45720" rIns="91440" bIns="45720" anchor="b">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sz="4200" b="1" i="0" u="none" strike="noStrike" kern="1200" cap="none" spc="0" normalizeH="0" baseline="0" noProof="0" dirty="0">
                <a:ln>
                  <a:noFill/>
                </a:ln>
                <a:solidFill>
                  <a:srgbClr val="F58366"/>
                </a:solidFill>
                <a:effectLst/>
                <a:uLnTx/>
                <a:uFillTx/>
                <a:latin typeface="Calibri" panose="020F0502020204030204"/>
                <a:ea typeface="Lato Medium"/>
                <a:cs typeface="Lato Medium"/>
              </a:rPr>
              <a:t>DHS/ILPQC Bedside </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sz="4200" b="1" i="0" u="none" strike="noStrike" kern="1200" cap="none" spc="0" normalizeH="0" baseline="0" noProof="0" dirty="0">
                <a:ln>
                  <a:noFill/>
                </a:ln>
                <a:solidFill>
                  <a:srgbClr val="F58366"/>
                </a:solidFill>
                <a:effectLst/>
                <a:uLnTx/>
                <a:uFillTx/>
                <a:latin typeface="Calibri" panose="020F0502020204030204"/>
                <a:ea typeface="Lato Medium"/>
                <a:cs typeface="Lato Medium"/>
              </a:rPr>
              <a:t>Nurse Scholarship Opportunity</a:t>
            </a:r>
            <a:endParaRPr kumimoji="0" lang="en-US" sz="4200" b="1" i="0" u="none" strike="noStrike" kern="1200" cap="none" spc="0" normalizeH="0" baseline="0" noProof="0" dirty="0">
              <a:ln>
                <a:noFill/>
              </a:ln>
              <a:solidFill>
                <a:srgbClr val="444C55"/>
              </a:solidFill>
              <a:effectLst/>
              <a:uLnTx/>
              <a:uFillTx/>
              <a:latin typeface="Calibri" panose="020F0502020204030204"/>
              <a:ea typeface="Lato Medium" panose="020F0502020204030203" pitchFamily="34" charset="0"/>
              <a:cs typeface="Lato Medium" panose="020F0502020204030203" pitchFamily="34" charset="0"/>
            </a:endParaRPr>
          </a:p>
        </p:txBody>
      </p:sp>
      <p:sp>
        <p:nvSpPr>
          <p:cNvPr id="11" name="Freeform 3">
            <a:extLst>
              <a:ext uri="{FF2B5EF4-FFF2-40B4-BE49-F238E27FC236}">
                <a16:creationId xmlns:a16="http://schemas.microsoft.com/office/drawing/2014/main" id="{22E26A02-7672-4E62-B73A-F640E35AA816}"/>
              </a:ext>
            </a:extLst>
          </p:cNvPr>
          <p:cNvSpPr/>
          <p:nvPr/>
        </p:nvSpPr>
        <p:spPr>
          <a:xfrm>
            <a:off x="7005409" y="3400574"/>
            <a:ext cx="4576991" cy="2946438"/>
          </a:xfrm>
          <a:custGeom>
            <a:avLst/>
            <a:gdLst/>
            <a:ahLst/>
            <a:cxnLst/>
            <a:rect l="l" t="t" r="r" b="b"/>
            <a:pathLst>
              <a:path w="4576991" h="2946438">
                <a:moveTo>
                  <a:pt x="0" y="0"/>
                </a:moveTo>
                <a:lnTo>
                  <a:pt x="4576991" y="0"/>
                </a:lnTo>
                <a:lnTo>
                  <a:pt x="4576991" y="2946438"/>
                </a:lnTo>
                <a:lnTo>
                  <a:pt x="0" y="2946438"/>
                </a:lnTo>
                <a:lnTo>
                  <a:pt x="0" y="0"/>
                </a:lnTo>
                <a:close/>
              </a:path>
            </a:pathLst>
          </a:custGeom>
          <a:blipFill>
            <a:blip r:embed="rId2" cstate="email">
              <a:extLst>
                <a:ext uri="{28A0092B-C50C-407E-A947-70E740481C1C}">
                  <a14:useLocalDpi xmlns:a14="http://schemas.microsoft.com/office/drawing/2010/main"/>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AE705529-0B20-41D8-AE73-C9E902E058B4}"/>
              </a:ext>
            </a:extLst>
          </p:cNvPr>
          <p:cNvSpPr/>
          <p:nvPr/>
        </p:nvSpPr>
        <p:spPr>
          <a:xfrm>
            <a:off x="7460038" y="1464900"/>
            <a:ext cx="4625650" cy="1762687"/>
          </a:xfrm>
          <a:prstGeom prst="rect">
            <a:avLst/>
          </a:prstGeom>
          <a:noFill/>
          <a:ln>
            <a:solidFill>
              <a:schemeClr val="accent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pic>
        <p:nvPicPr>
          <p:cNvPr id="4" name="Picture 3">
            <a:extLst>
              <a:ext uri="{FF2B5EF4-FFF2-40B4-BE49-F238E27FC236}">
                <a16:creationId xmlns:a16="http://schemas.microsoft.com/office/drawing/2014/main" id="{CCD96FFD-FC07-695F-D545-4C27819BA9A1}"/>
              </a:ext>
            </a:extLst>
          </p:cNvPr>
          <p:cNvPicPr>
            <a:picLocks noChangeAspect="1"/>
          </p:cNvPicPr>
          <p:nvPr/>
        </p:nvPicPr>
        <p:blipFill>
          <a:blip r:embed="rId3"/>
          <a:stretch>
            <a:fillRect/>
          </a:stretch>
        </p:blipFill>
        <p:spPr>
          <a:xfrm>
            <a:off x="2109789" y="3669506"/>
            <a:ext cx="2757487" cy="2686049"/>
          </a:xfrm>
          <a:prstGeom prst="rect">
            <a:avLst/>
          </a:prstGeom>
        </p:spPr>
      </p:pic>
      <p:sp>
        <p:nvSpPr>
          <p:cNvPr id="5" name="TextBox 4">
            <a:extLst>
              <a:ext uri="{FF2B5EF4-FFF2-40B4-BE49-F238E27FC236}">
                <a16:creationId xmlns:a16="http://schemas.microsoft.com/office/drawing/2014/main" id="{40BE078B-651B-2724-A701-CF79E9F779B7}"/>
              </a:ext>
            </a:extLst>
          </p:cNvPr>
          <p:cNvSpPr txBox="1"/>
          <p:nvPr/>
        </p:nvSpPr>
        <p:spPr>
          <a:xfrm>
            <a:off x="7000874" y="1845469"/>
            <a:ext cx="5536407" cy="181588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444C55"/>
                </a:solidFill>
                <a:effectLst/>
                <a:uLnTx/>
                <a:uFillTx/>
                <a:latin typeface="Calibri"/>
                <a:ea typeface="Segoe UI"/>
                <a:cs typeface="Segoe UI"/>
              </a:rPr>
              <a:t>Discounted registration available.</a:t>
            </a:r>
            <a:r>
              <a:rPr kumimoji="0" lang="en-US" sz="2400" b="0" i="0" u="none" strike="noStrike" kern="1200" cap="none" spc="0" normalizeH="0" baseline="0" noProof="0">
                <a:ln>
                  <a:noFill/>
                </a:ln>
                <a:solidFill>
                  <a:srgbClr val="444C55"/>
                </a:solidFill>
                <a:effectLst/>
                <a:uLnTx/>
                <a:uFillTx/>
                <a:latin typeface="Calibri"/>
                <a:ea typeface="Segoe UI"/>
                <a:cs typeface="Segoe UI"/>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444C55"/>
                </a:solidFill>
                <a:effectLst/>
                <a:uLnTx/>
                <a:uFillTx/>
                <a:latin typeface="Calibri"/>
                <a:ea typeface="Segoe UI"/>
                <a:cs typeface="Segoe UI"/>
              </a:rPr>
              <a:t>1-night hotel stay provided.</a:t>
            </a:r>
            <a:r>
              <a:rPr kumimoji="0" lang="en-US" sz="2400" b="0" i="0" u="none" strike="noStrike" kern="1200" cap="none" spc="0" normalizeH="0" baseline="0" noProof="0">
                <a:ln>
                  <a:noFill/>
                </a:ln>
                <a:solidFill>
                  <a:srgbClr val="444C55"/>
                </a:solidFill>
                <a:effectLst/>
                <a:uLnTx/>
                <a:uFillTx/>
                <a:latin typeface="Calibri"/>
                <a:ea typeface="Segoe UI"/>
                <a:cs typeface="Segoe UI"/>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444C55"/>
                </a:solidFill>
                <a:effectLst/>
                <a:uLnTx/>
                <a:uFillTx/>
                <a:latin typeface="Calibri"/>
                <a:ea typeface="Segoe UI"/>
                <a:cs typeface="Segoe UI"/>
              </a:rPr>
              <a:t>Scan the QR code to apply! </a:t>
            </a:r>
            <a:r>
              <a:rPr kumimoji="0" lang="en-US" sz="2400" b="0" i="0" u="none" strike="noStrike" kern="1200" cap="none" spc="0" normalizeH="0" baseline="0" noProof="0">
                <a:ln>
                  <a:noFill/>
                </a:ln>
                <a:solidFill>
                  <a:srgbClr val="444C55"/>
                </a:solidFill>
                <a:effectLst/>
                <a:uLnTx/>
                <a:uFillTx/>
                <a:latin typeface="Calibri"/>
                <a:ea typeface="Segoe UI"/>
                <a:cs typeface="Segoe UI"/>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a:ln>
                  <a:noFill/>
                </a:ln>
                <a:solidFill>
                  <a:srgbClr val="444C55"/>
                </a:solidFill>
                <a:effectLst/>
                <a:uLnTx/>
                <a:uFillTx/>
                <a:latin typeface="Calibri"/>
                <a:ea typeface="Segoe UI"/>
                <a:cs typeface="Segoe UI"/>
              </a:rPr>
              <a: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722308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033E4B-E3EB-3D46-B2D8-3159663620FA}" type="slidenum">
              <a:rPr kumimoji="0" lang="en-US" sz="1200" b="0" i="0" u="none" strike="noStrike" kern="1200" cap="none" spc="0" normalizeH="0" baseline="0" noProof="0" smtClean="0">
                <a:ln>
                  <a:noFill/>
                </a:ln>
                <a:solidFill>
                  <a:srgbClr val="444C55">
                    <a:tint val="75000"/>
                  </a:srgb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srgbClr val="444C55">
                  <a:tint val="75000"/>
                </a:srgbClr>
              </a:solidFill>
              <a:effectLst/>
              <a:uLnTx/>
              <a:uFillTx/>
              <a:latin typeface="Calibri" panose="020F0502020204030204"/>
              <a:ea typeface="+mn-ea"/>
              <a:cs typeface="+mn-cs"/>
            </a:endParaRPr>
          </a:p>
        </p:txBody>
      </p:sp>
      <p:sp>
        <p:nvSpPr>
          <p:cNvPr id="3" name="Footer Placeholder 2"/>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4C55">
                    <a:tint val="75000"/>
                  </a:srgbClr>
                </a:solidFill>
                <a:effectLst/>
                <a:uLnTx/>
                <a:uFillTx/>
                <a:latin typeface="Calibri" panose="020F0502020204030204"/>
                <a:ea typeface="+mn-ea"/>
                <a:cs typeface="+mn-cs"/>
              </a:rPr>
              <a:t>Illinois Perinatal Quality Collaborative</a:t>
            </a:r>
          </a:p>
        </p:txBody>
      </p:sp>
      <p:sp>
        <p:nvSpPr>
          <p:cNvPr id="8" name="Google Shape;368;p16"/>
          <p:cNvSpPr txBox="1">
            <a:spLocks/>
          </p:cNvSpPr>
          <p:nvPr/>
        </p:nvSpPr>
        <p:spPr>
          <a:xfrm>
            <a:off x="161925" y="1155619"/>
            <a:ext cx="7583044" cy="3073481"/>
          </a:xfrm>
          <a:prstGeom prst="rect">
            <a:avLst/>
          </a:prstGeom>
          <a:no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800" b="1" i="0" u="none" strike="noStrike" kern="1200" cap="none" spc="0" normalizeH="0" baseline="0" noProof="0" dirty="0">
                <a:ln>
                  <a:noFill/>
                </a:ln>
                <a:solidFill>
                  <a:srgbClr val="F58366"/>
                </a:solidFill>
                <a:effectLst/>
                <a:uLnTx/>
                <a:uFillTx/>
                <a:latin typeface="Calibri" panose="020F0502020204030204"/>
                <a:ea typeface="Lato Medium"/>
                <a:cs typeface="Lato Medium"/>
              </a:rPr>
              <a:t>ILPQC Patient &amp; Parent Partners </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800" b="1" i="0" u="none" strike="noStrike" kern="1200" cap="none" spc="0" normalizeH="0" baseline="0" noProof="0" dirty="0">
                <a:ln>
                  <a:noFill/>
                </a:ln>
                <a:solidFill>
                  <a:srgbClr val="F58366"/>
                </a:solidFill>
                <a:effectLst/>
                <a:uLnTx/>
                <a:uFillTx/>
                <a:latin typeface="Calibri" panose="020F0502020204030204"/>
                <a:ea typeface="Lato Medium"/>
                <a:cs typeface="Lato Medium"/>
              </a:rPr>
              <a:t>working with an ILPQC hospital are invited</a:t>
            </a:r>
            <a:r>
              <a:rPr kumimoji="0" lang="en-US" sz="2800" b="1" i="0" u="none" strike="noStrike" kern="1200" cap="none" spc="0" normalizeH="0" baseline="0" noProof="0" dirty="0">
                <a:ln>
                  <a:noFill/>
                </a:ln>
                <a:solidFill>
                  <a:srgbClr val="444C55"/>
                </a:solidFill>
                <a:effectLst/>
                <a:uLnTx/>
                <a:uFillTx/>
                <a:latin typeface="Calibri" panose="020F0502020204030204"/>
                <a:ea typeface="Lato Medium"/>
                <a:cs typeface="Lato Medium"/>
              </a:rPr>
              <a:t> to </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800" b="1" i="0" u="none" strike="noStrike" kern="1200" cap="none" spc="0" normalizeH="0" baseline="0" noProof="0" dirty="0">
                <a:ln>
                  <a:noFill/>
                </a:ln>
                <a:solidFill>
                  <a:srgbClr val="444C55"/>
                </a:solidFill>
                <a:effectLst/>
                <a:uLnTx/>
                <a:uFillTx/>
                <a:latin typeface="Calibri" panose="020F0502020204030204"/>
                <a:ea typeface="Lato Medium"/>
                <a:cs typeface="Lato Medium"/>
              </a:rPr>
              <a:t>attend the 14</a:t>
            </a:r>
            <a:r>
              <a:rPr kumimoji="0" lang="en-US" sz="2800" b="1" i="0" u="none" strike="noStrike" kern="1200" cap="none" spc="0" normalizeH="0" baseline="30000" noProof="0" dirty="0">
                <a:ln>
                  <a:noFill/>
                </a:ln>
                <a:solidFill>
                  <a:srgbClr val="444C55"/>
                </a:solidFill>
                <a:effectLst/>
                <a:uLnTx/>
                <a:uFillTx/>
                <a:latin typeface="Calibri" panose="020F0502020204030204"/>
                <a:ea typeface="Lato Medium"/>
                <a:cs typeface="Lato Medium"/>
              </a:rPr>
              <a:t>th</a:t>
            </a:r>
            <a:r>
              <a:rPr kumimoji="0" lang="en-US" sz="2800" b="1" i="0" u="none" strike="noStrike" kern="1200" cap="none" spc="0" normalizeH="0" baseline="0" noProof="0" dirty="0">
                <a:ln>
                  <a:noFill/>
                </a:ln>
                <a:solidFill>
                  <a:srgbClr val="444C55"/>
                </a:solidFill>
                <a:effectLst/>
                <a:uLnTx/>
                <a:uFillTx/>
                <a:latin typeface="Calibri" panose="020F0502020204030204"/>
                <a:ea typeface="Lato Medium"/>
                <a:cs typeface="Lato Medium"/>
              </a:rPr>
              <a:t> Annual Conference in Lombard, IL.</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lang="en-US" sz="2800" dirty="0">
                <a:solidFill>
                  <a:srgbClr val="444C55"/>
                </a:solidFill>
                <a:latin typeface="Calibri" panose="020F0502020204030204"/>
                <a:ea typeface="Lato Medium"/>
                <a:cs typeface="Lato Medium"/>
              </a:rPr>
              <a:t>Reach out to your patient partner to invite them today!</a:t>
            </a:r>
            <a:endParaRPr kumimoji="0" lang="en-US" sz="2800" b="0" i="0" u="none" strike="noStrike" kern="1200" cap="none" spc="0" normalizeH="0" baseline="0" noProof="0" dirty="0">
              <a:ln>
                <a:noFill/>
              </a:ln>
              <a:solidFill>
                <a:srgbClr val="444C55"/>
              </a:solidFill>
              <a:effectLst/>
              <a:uLnTx/>
              <a:uFillTx/>
              <a:latin typeface="Calibri" panose="020F0502020204030204"/>
              <a:ea typeface="Lato Medium" panose="020F0502020204030203" pitchFamily="34" charset="0"/>
              <a:cs typeface="Lato Medium" panose="020F0502020204030203" pitchFamily="34" charset="0"/>
            </a:endParaRPr>
          </a:p>
          <a:p>
            <a:pPr marL="0" marR="0" lvl="0" indent="0" algn="ctr" defTabSz="914400" rtl="0" eaLnBrk="1" fontAlgn="auto" latinLnBrk="0" hangingPunct="1">
              <a:lnSpc>
                <a:spcPct val="100000"/>
              </a:lnSpc>
              <a:spcBef>
                <a:spcPts val="0"/>
              </a:spcBef>
              <a:spcAft>
                <a:spcPts val="0"/>
              </a:spcAft>
              <a:buClr>
                <a:srgbClr val="1C498B"/>
              </a:buClr>
              <a:buSzPts val="4000"/>
              <a:buFontTx/>
              <a:buNone/>
              <a:tabLst/>
              <a:defRPr/>
            </a:pPr>
            <a:endParaRPr kumimoji="0" lang="en-US" sz="2200" b="1" i="0" u="none" strike="noStrike" kern="1200" cap="none" spc="0" normalizeH="0" baseline="0" noProof="0" dirty="0">
              <a:ln>
                <a:noFill/>
              </a:ln>
              <a:solidFill>
                <a:srgbClr val="444C55"/>
              </a:solidFill>
              <a:effectLst/>
              <a:uLnTx/>
              <a:uFillTx/>
              <a:latin typeface="Calibri" panose="020F0502020204030204"/>
              <a:ea typeface="Lato Medium"/>
              <a:cs typeface="Lato Medium"/>
            </a:endParaRPr>
          </a:p>
        </p:txBody>
      </p:sp>
      <p:sp>
        <p:nvSpPr>
          <p:cNvPr id="10" name="Title 1">
            <a:extLst>
              <a:ext uri="{FF2B5EF4-FFF2-40B4-BE49-F238E27FC236}">
                <a16:creationId xmlns:a16="http://schemas.microsoft.com/office/drawing/2014/main" id="{50C8D749-49B2-A007-8DFF-3F8E29AB2FD0}"/>
              </a:ext>
            </a:extLst>
          </p:cNvPr>
          <p:cNvSpPr txBox="1">
            <a:spLocks/>
          </p:cNvSpPr>
          <p:nvPr/>
        </p:nvSpPr>
        <p:spPr>
          <a:xfrm>
            <a:off x="361458" y="-653175"/>
            <a:ext cx="9795553" cy="1808794"/>
          </a:xfrm>
          <a:prstGeom prst="rect">
            <a:avLst/>
          </a:prstGeom>
        </p:spPr>
        <p:txBody>
          <a:bodyPr lIns="91440" tIns="45720" rIns="91440" bIns="45720" anchor="b">
            <a:normAutofit fontScale="97500"/>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srgbClr val="1C498B"/>
                </a:solidFill>
                <a:effectLst/>
                <a:uLnTx/>
                <a:uFillTx/>
                <a:latin typeface="Calibri" panose="020F0502020204030204"/>
                <a:ea typeface="Lato Medium"/>
                <a:cs typeface="Lato Medium"/>
              </a:rPr>
              <a:t>ILPQC Patient Partner Opportunity </a:t>
            </a:r>
            <a:endParaRPr kumimoji="0" lang="en-US" sz="4400" b="1" i="0" u="none" strike="noStrike" kern="1200" cap="none" spc="0" normalizeH="0" baseline="0" noProof="0" dirty="0">
              <a:ln>
                <a:noFill/>
              </a:ln>
              <a:solidFill>
                <a:srgbClr val="1C498B"/>
              </a:solidFill>
              <a:effectLst/>
              <a:uLnTx/>
              <a:uFillTx/>
              <a:latin typeface="Calibri" panose="020F0502020204030204"/>
              <a:ea typeface="Lato Medium" panose="020F0502020204030203" pitchFamily="34" charset="0"/>
              <a:cs typeface="Lato Medium" panose="020F0502020204030203" pitchFamily="34" charset="0"/>
            </a:endParaRPr>
          </a:p>
        </p:txBody>
      </p:sp>
      <p:sp>
        <p:nvSpPr>
          <p:cNvPr id="11" name="Freeform 5">
            <a:extLst>
              <a:ext uri="{FF2B5EF4-FFF2-40B4-BE49-F238E27FC236}">
                <a16:creationId xmlns:a16="http://schemas.microsoft.com/office/drawing/2014/main" id="{22AC606F-A5D8-4CD2-A0B4-A0A01DC0D9CA}"/>
              </a:ext>
            </a:extLst>
          </p:cNvPr>
          <p:cNvSpPr/>
          <p:nvPr/>
        </p:nvSpPr>
        <p:spPr>
          <a:xfrm>
            <a:off x="361458" y="4428565"/>
            <a:ext cx="3775188" cy="1927785"/>
          </a:xfrm>
          <a:custGeom>
            <a:avLst/>
            <a:gdLst/>
            <a:ahLst/>
            <a:cxnLst/>
            <a:rect l="l" t="t" r="r" b="b"/>
            <a:pathLst>
              <a:path w="9705733" h="4598091">
                <a:moveTo>
                  <a:pt x="0" y="0"/>
                </a:moveTo>
                <a:lnTo>
                  <a:pt x="9705733" y="0"/>
                </a:lnTo>
                <a:lnTo>
                  <a:pt x="9705733" y="4598091"/>
                </a:lnTo>
                <a:lnTo>
                  <a:pt x="0" y="4598091"/>
                </a:lnTo>
                <a:lnTo>
                  <a:pt x="0" y="0"/>
                </a:lnTo>
                <a:close/>
              </a:path>
            </a:pathLst>
          </a:custGeom>
          <a:blipFill>
            <a:blip r:embed="rId2" cstate="email">
              <a:extLst>
                <a:ext uri="{28A0092B-C50C-407E-A947-70E740481C1C}">
                  <a14:useLocalDpi xmlns:a14="http://schemas.microsoft.com/office/drawing/2010/main"/>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
        <p:nvSpPr>
          <p:cNvPr id="12" name="Freeform 4">
            <a:extLst>
              <a:ext uri="{FF2B5EF4-FFF2-40B4-BE49-F238E27FC236}">
                <a16:creationId xmlns:a16="http://schemas.microsoft.com/office/drawing/2014/main" id="{E71FC009-ADF4-40AF-AD7D-FA2E0BB3389C}"/>
              </a:ext>
            </a:extLst>
          </p:cNvPr>
          <p:cNvSpPr/>
          <p:nvPr/>
        </p:nvSpPr>
        <p:spPr>
          <a:xfrm>
            <a:off x="6839249" y="4030404"/>
            <a:ext cx="4366634" cy="2278613"/>
          </a:xfrm>
          <a:custGeom>
            <a:avLst/>
            <a:gdLst/>
            <a:ahLst/>
            <a:cxnLst/>
            <a:rect l="l" t="t" r="r" b="b"/>
            <a:pathLst>
              <a:path w="7315200" h="3577798">
                <a:moveTo>
                  <a:pt x="0" y="0"/>
                </a:moveTo>
                <a:lnTo>
                  <a:pt x="7315200" y="0"/>
                </a:lnTo>
                <a:lnTo>
                  <a:pt x="7315200" y="3577798"/>
                </a:lnTo>
                <a:lnTo>
                  <a:pt x="0" y="3577798"/>
                </a:lnTo>
                <a:lnTo>
                  <a:pt x="0" y="0"/>
                </a:lnTo>
                <a:close/>
              </a:path>
            </a:pathLst>
          </a:custGeom>
          <a: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232008CB-63E2-455E-B3FC-2E758133CE9A}"/>
              </a:ext>
            </a:extLst>
          </p:cNvPr>
          <p:cNvSpPr txBox="1"/>
          <p:nvPr/>
        </p:nvSpPr>
        <p:spPr>
          <a:xfrm>
            <a:off x="8079712" y="1518980"/>
            <a:ext cx="4112288" cy="2126864"/>
          </a:xfrm>
          <a:prstGeom prst="rect">
            <a:avLst/>
          </a:prstGeom>
          <a:noFill/>
          <a:ln>
            <a:solidFill>
              <a:schemeClr val="tx1">
                <a:lumMod val="50000"/>
              </a:schemeClr>
            </a:solidFill>
          </a:ln>
        </p:spPr>
        <p:txBody>
          <a:bodyPr wrap="square">
            <a:spAutoFit/>
          </a:bodyPr>
          <a:lstStyle/>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1800" b="1" i="0" u="none" strike="noStrike" kern="1200" cap="none" spc="0" normalizeH="0" baseline="0" noProof="0" dirty="0">
                <a:ln>
                  <a:noFill/>
                </a:ln>
                <a:solidFill>
                  <a:srgbClr val="F58366"/>
                </a:solidFill>
                <a:effectLst/>
                <a:uLnTx/>
                <a:uFillTx/>
                <a:latin typeface="Calibri" panose="020F0502020204030204"/>
                <a:ea typeface="Lato Medium"/>
                <a:cs typeface="Lato Medium"/>
              </a:rPr>
              <a:t>FREE </a:t>
            </a:r>
            <a:r>
              <a:rPr kumimoji="0" lang="en-US" sz="1800" b="1" i="0" u="none" strike="noStrike" kern="1200" cap="none" spc="0" normalizeH="0" baseline="0" noProof="0" dirty="0">
                <a:ln>
                  <a:noFill/>
                </a:ln>
                <a:solidFill>
                  <a:srgbClr val="444C55"/>
                </a:solidFill>
                <a:effectLst/>
                <a:uLnTx/>
                <a:uFillTx/>
                <a:latin typeface="Calibri" panose="020F0502020204030204"/>
                <a:ea typeface="Lato Medium"/>
                <a:cs typeface="Lato Medium"/>
              </a:rPr>
              <a:t>Registration &amp; 1-night Hotel stay will be provided.</a:t>
            </a:r>
          </a:p>
          <a:p>
            <a:pPr lvl="0" algn="ctr">
              <a:lnSpc>
                <a:spcPct val="150000"/>
              </a:lnSpc>
              <a:buClr>
                <a:srgbClr val="1C498B"/>
              </a:buClr>
              <a:buSzPts val="4000"/>
              <a:defRPr/>
            </a:pPr>
            <a:r>
              <a:rPr lang="en-US" b="1" dirty="0">
                <a:solidFill>
                  <a:srgbClr val="444C55"/>
                </a:solidFill>
                <a:ea typeface="Lato Medium"/>
                <a:cs typeface="Lato Medium"/>
              </a:rPr>
              <a:t>Email </a:t>
            </a:r>
            <a:r>
              <a:rPr lang="en-US" b="1" dirty="0">
                <a:solidFill>
                  <a:srgbClr val="444C55"/>
                </a:solidFill>
                <a:ea typeface="Lato Medium"/>
                <a:cs typeface="Lato Medium"/>
                <a:hlinkClick r:id="rId4"/>
              </a:rPr>
              <a:t>tochukwu.akujieze@endeavorhealth.org</a:t>
            </a:r>
            <a:r>
              <a:rPr lang="en-US" b="1" dirty="0">
                <a:solidFill>
                  <a:srgbClr val="444C55"/>
                </a:solidFill>
                <a:latin typeface="Calibri" panose="020F0502020204030204"/>
                <a:ea typeface="Lato Medium"/>
                <a:cs typeface="Lato Medium"/>
              </a:rPr>
              <a:t> for more information!</a:t>
            </a:r>
            <a:endParaRPr kumimoji="0" lang="en-US" sz="1800" b="1" i="0" u="none" strike="noStrike" kern="1200" cap="none" spc="0" normalizeH="0" baseline="0" noProof="0" dirty="0">
              <a:ln>
                <a:noFill/>
              </a:ln>
              <a:solidFill>
                <a:srgbClr val="444C55"/>
              </a:solidFill>
              <a:effectLst/>
              <a:uLnTx/>
              <a:uFillTx/>
              <a:latin typeface="Calibri" panose="020F0502020204030204"/>
              <a:ea typeface="Lato Medium"/>
              <a:cs typeface="Lato Medium"/>
            </a:endParaRPr>
          </a:p>
        </p:txBody>
      </p:sp>
    </p:spTree>
    <p:extLst>
      <p:ext uri="{BB962C8B-B14F-4D97-AF65-F5344CB8AC3E}">
        <p14:creationId xmlns:p14="http://schemas.microsoft.com/office/powerpoint/2010/main" val="131899829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4684">
          <a:extLst>
            <a:ext uri="{FF2B5EF4-FFF2-40B4-BE49-F238E27FC236}">
              <a16:creationId xmlns:a16="http://schemas.microsoft.com/office/drawing/2014/main" id="{C8415E88-DB4D-C73B-C668-F536D3D3320A}"/>
            </a:ext>
          </a:extLst>
        </p:cNvPr>
        <p:cNvGrpSpPr/>
        <p:nvPr/>
      </p:nvGrpSpPr>
      <p:grpSpPr>
        <a:xfrm>
          <a:off x="0" y="0"/>
          <a:ext cx="0" cy="0"/>
          <a:chOff x="0" y="0"/>
          <a:chExt cx="0" cy="0"/>
        </a:xfrm>
      </p:grpSpPr>
      <p:pic>
        <p:nvPicPr>
          <p:cNvPr id="24689" name="Google Shape;24689;p47">
            <a:extLst>
              <a:ext uri="{FF2B5EF4-FFF2-40B4-BE49-F238E27FC236}">
                <a16:creationId xmlns:a16="http://schemas.microsoft.com/office/drawing/2014/main" id="{FE244C8A-D921-DB7D-C490-DE00D8730EA9}"/>
              </a:ext>
            </a:extLst>
          </p:cNvPr>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898421" y="1502971"/>
            <a:ext cx="2118961" cy="2397663"/>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24696" name="Google Shape;24696;p47">
            <a:extLst>
              <a:ext uri="{FF2B5EF4-FFF2-40B4-BE49-F238E27FC236}">
                <a16:creationId xmlns:a16="http://schemas.microsoft.com/office/drawing/2014/main" id="{8D338751-9F71-97C4-2060-C6F56BB78B34}"/>
              </a:ext>
            </a:extLst>
          </p:cNvPr>
          <p:cNvPicPr preferRelativeResize="0"/>
          <p:nvPr/>
        </p:nvPicPr>
        <p:blipFill rotWithShape="1">
          <a:blip r:embed="rId4" cstate="email">
            <a:alphaModFix/>
            <a:extLst>
              <a:ext uri="{28A0092B-C50C-407E-A947-70E740481C1C}">
                <a14:useLocalDpi xmlns:a14="http://schemas.microsoft.com/office/drawing/2010/main"/>
              </a:ext>
            </a:extLst>
          </a:blip>
          <a:srcRect/>
          <a:stretch/>
        </p:blipFill>
        <p:spPr>
          <a:xfrm>
            <a:off x="8755402" y="1492285"/>
            <a:ext cx="2118961" cy="2461900"/>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24685" name="Google Shape;24685;p47" descr="A blue and red curved line&#10;&#10;AI-generated content may be incorrect.">
            <a:extLst>
              <a:ext uri="{FF2B5EF4-FFF2-40B4-BE49-F238E27FC236}">
                <a16:creationId xmlns:a16="http://schemas.microsoft.com/office/drawing/2014/main" id="{A467CE3D-86AD-9DC8-33E7-C08F774E558C}"/>
              </a:ext>
            </a:extLst>
          </p:cNvPr>
          <p:cNvPicPr preferRelativeResize="0"/>
          <p:nvPr/>
        </p:nvPicPr>
        <p:blipFill rotWithShape="1">
          <a:blip r:embed="rId5" cstate="email">
            <a:alphaModFix/>
            <a:extLst>
              <a:ext uri="{28A0092B-C50C-407E-A947-70E740481C1C}">
                <a14:useLocalDpi xmlns:a14="http://schemas.microsoft.com/office/drawing/2010/main"/>
              </a:ext>
            </a:extLst>
          </a:blip>
          <a:srcRect/>
          <a:stretch/>
        </p:blipFill>
        <p:spPr>
          <a:xfrm>
            <a:off x="8671867" y="-1176"/>
            <a:ext cx="3531305" cy="952500"/>
          </a:xfrm>
          <a:prstGeom prst="rect">
            <a:avLst/>
          </a:prstGeom>
          <a:noFill/>
          <a:ln>
            <a:noFill/>
          </a:ln>
        </p:spPr>
      </p:pic>
      <p:pic>
        <p:nvPicPr>
          <p:cNvPr id="24686" name="Google Shape;24686;p47" descr="A logo with a map and text&#10;&#10;AI-generated content may be incorrect.">
            <a:extLst>
              <a:ext uri="{FF2B5EF4-FFF2-40B4-BE49-F238E27FC236}">
                <a16:creationId xmlns:a16="http://schemas.microsoft.com/office/drawing/2014/main" id="{033A020E-C471-B8FE-5B7D-77882F50E800}"/>
              </a:ext>
            </a:extLst>
          </p:cNvPr>
          <p:cNvPicPr preferRelativeResize="0"/>
          <p:nvPr/>
        </p:nvPicPr>
        <p:blipFill rotWithShape="1">
          <a:blip r:embed="rId6" cstate="email">
            <a:alphaModFix/>
            <a:extLst>
              <a:ext uri="{28A0092B-C50C-407E-A947-70E740481C1C}">
                <a14:useLocalDpi xmlns:a14="http://schemas.microsoft.com/office/drawing/2010/main"/>
              </a:ext>
            </a:extLst>
          </a:blip>
          <a:srcRect r="-244"/>
          <a:stretch/>
        </p:blipFill>
        <p:spPr>
          <a:xfrm>
            <a:off x="10339919" y="3551"/>
            <a:ext cx="1446409" cy="719901"/>
          </a:xfrm>
          <a:prstGeom prst="rect">
            <a:avLst/>
          </a:prstGeom>
          <a:noFill/>
          <a:ln>
            <a:noFill/>
          </a:ln>
        </p:spPr>
      </p:pic>
      <p:pic>
        <p:nvPicPr>
          <p:cNvPr id="24687" name="Google Shape;24687;p47">
            <a:extLst>
              <a:ext uri="{FF2B5EF4-FFF2-40B4-BE49-F238E27FC236}">
                <a16:creationId xmlns:a16="http://schemas.microsoft.com/office/drawing/2014/main" id="{0C284C15-D765-D662-A49A-F45656981196}"/>
              </a:ext>
            </a:extLst>
          </p:cNvPr>
          <p:cNvPicPr preferRelativeResize="0"/>
          <p:nvPr/>
        </p:nvPicPr>
        <p:blipFill rotWithShape="1">
          <a:blip r:embed="rId7" cstate="email">
            <a:alphaModFix/>
            <a:extLst>
              <a:ext uri="{28A0092B-C50C-407E-A947-70E740481C1C}">
                <a14:useLocalDpi xmlns:a14="http://schemas.microsoft.com/office/drawing/2010/main"/>
              </a:ext>
            </a:extLst>
          </a:blip>
          <a:srcRect/>
          <a:stretch/>
        </p:blipFill>
        <p:spPr>
          <a:xfrm>
            <a:off x="29933" y="1492285"/>
            <a:ext cx="3414056" cy="524809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24688" name="Google Shape;24688;p47">
            <a:extLst>
              <a:ext uri="{FF2B5EF4-FFF2-40B4-BE49-F238E27FC236}">
                <a16:creationId xmlns:a16="http://schemas.microsoft.com/office/drawing/2014/main" id="{54CEE9DB-18CA-7AB8-BB93-F5994BD5A7A2}"/>
              </a:ext>
            </a:extLst>
          </p:cNvPr>
          <p:cNvSpPr txBox="1"/>
          <p:nvPr/>
        </p:nvSpPr>
        <p:spPr>
          <a:xfrm>
            <a:off x="1054061" y="890839"/>
            <a:ext cx="5664615" cy="451342"/>
          </a:xfrm>
          <a:prstGeom prst="rect">
            <a:avLst/>
          </a:prstGeom>
          <a:noFill/>
          <a:ln>
            <a:noFill/>
          </a:ln>
        </p:spPr>
        <p:txBody>
          <a:bodyPr spcFirstLastPara="1" wrap="square" lIns="0" tIns="0" rIns="0" bIns="0" anchor="t" anchorCtr="0">
            <a:spAutoFit/>
          </a:bodyPr>
          <a:lstStyle/>
          <a:p>
            <a:pPr marL="0" marR="0" lvl="0" indent="0" algn="l" defTabSz="609660" rtl="0" eaLnBrk="1" fontAlgn="auto" latinLnBrk="0" hangingPunct="1">
              <a:lnSpc>
                <a:spcPct val="100000"/>
              </a:lnSpc>
              <a:spcBef>
                <a:spcPts val="0"/>
              </a:spcBef>
              <a:spcAft>
                <a:spcPts val="0"/>
              </a:spcAft>
              <a:buClr>
                <a:srgbClr val="000000"/>
              </a:buClr>
              <a:buSzPts val="4400"/>
              <a:buFontTx/>
              <a:buNone/>
              <a:tabLst/>
              <a:defRPr/>
            </a:pPr>
            <a:r>
              <a:rPr kumimoji="0" lang="en-US" sz="2933" b="1" i="0" u="none" strike="noStrike" kern="0" cap="none" spc="0" normalizeH="0" baseline="0" noProof="0">
                <a:ln>
                  <a:noFill/>
                </a:ln>
                <a:solidFill>
                  <a:srgbClr val="1C498B"/>
                </a:solidFill>
                <a:effectLst/>
                <a:uLnTx/>
                <a:uFillTx/>
                <a:latin typeface="Calibri"/>
                <a:ea typeface="Calibri"/>
                <a:cs typeface="Calibri"/>
                <a:sym typeface="Calibri"/>
              </a:rPr>
              <a:t>Posters with PMH Workflows</a:t>
            </a:r>
            <a:endParaRPr kumimoji="0" sz="2933" b="1" i="0" u="none" strike="noStrike" kern="0" cap="none" spc="0" normalizeH="0" baseline="0" noProof="0">
              <a:ln>
                <a:noFill/>
              </a:ln>
              <a:solidFill>
                <a:srgbClr val="1C498B"/>
              </a:solidFill>
              <a:effectLst/>
              <a:uLnTx/>
              <a:uFillTx/>
              <a:latin typeface="Calibri"/>
              <a:ea typeface="Calibri"/>
              <a:cs typeface="Calibri"/>
              <a:sym typeface="Calibri"/>
            </a:endParaRPr>
          </a:p>
        </p:txBody>
      </p:sp>
      <p:pic>
        <p:nvPicPr>
          <p:cNvPr id="24690" name="Google Shape;24690;p47">
            <a:extLst>
              <a:ext uri="{FF2B5EF4-FFF2-40B4-BE49-F238E27FC236}">
                <a16:creationId xmlns:a16="http://schemas.microsoft.com/office/drawing/2014/main" id="{21541878-7C8F-BF52-84F5-65D32AAF6E34}"/>
              </a:ext>
            </a:extLst>
          </p:cNvPr>
          <p:cNvPicPr preferRelativeResize="0"/>
          <p:nvPr/>
        </p:nvPicPr>
        <p:blipFill rotWithShape="1">
          <a:blip r:embed="rId8" cstate="email">
            <a:alphaModFix/>
            <a:extLst>
              <a:ext uri="{28A0092B-C50C-407E-A947-70E740481C1C}">
                <a14:useLocalDpi xmlns:a14="http://schemas.microsoft.com/office/drawing/2010/main"/>
              </a:ext>
            </a:extLst>
          </a:blip>
          <a:srcRect/>
          <a:stretch/>
        </p:blipFill>
        <p:spPr>
          <a:xfrm>
            <a:off x="7383663" y="1492285"/>
            <a:ext cx="1795131" cy="2447906"/>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24691" name="Google Shape;24691;p47">
            <a:extLst>
              <a:ext uri="{FF2B5EF4-FFF2-40B4-BE49-F238E27FC236}">
                <a16:creationId xmlns:a16="http://schemas.microsoft.com/office/drawing/2014/main" id="{6055E047-8C80-FB37-3BB8-09A9ECBD664B}"/>
              </a:ext>
            </a:extLst>
          </p:cNvPr>
          <p:cNvSpPr/>
          <p:nvPr/>
        </p:nvSpPr>
        <p:spPr>
          <a:xfrm>
            <a:off x="7134226" y="-21810"/>
            <a:ext cx="5057775" cy="1363991"/>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60" rtl="0" eaLnBrk="1" fontAlgn="auto" latinLnBrk="0" hangingPunct="1">
              <a:lnSpc>
                <a:spcPct val="100000"/>
              </a:lnSpc>
              <a:spcBef>
                <a:spcPts val="0"/>
              </a:spcBef>
              <a:spcAft>
                <a:spcPts val="0"/>
              </a:spcAft>
              <a:buClr>
                <a:srgbClr val="000000"/>
              </a:buClr>
              <a:buSzPts val="2700"/>
              <a:buFontTx/>
              <a:buNone/>
              <a:tabLst/>
              <a:defRPr/>
            </a:pPr>
            <a:endParaRPr kumimoji="0" sz="1800" b="0" i="0" u="none" strike="noStrike" kern="0" cap="none" spc="0" normalizeH="0" baseline="0" noProof="0" dirty="0">
              <a:ln>
                <a:noFill/>
              </a:ln>
              <a:solidFill>
                <a:srgbClr val="FFFFFF"/>
              </a:solidFill>
              <a:effectLst/>
              <a:uLnTx/>
              <a:uFillTx/>
              <a:latin typeface="Calibri"/>
              <a:ea typeface="Calibri"/>
              <a:cs typeface="Calibri"/>
              <a:sym typeface="Calibri"/>
            </a:endParaRPr>
          </a:p>
        </p:txBody>
      </p:sp>
      <p:sp>
        <p:nvSpPr>
          <p:cNvPr id="24692" name="Google Shape;24692;p47">
            <a:extLst>
              <a:ext uri="{FF2B5EF4-FFF2-40B4-BE49-F238E27FC236}">
                <a16:creationId xmlns:a16="http://schemas.microsoft.com/office/drawing/2014/main" id="{4CD11F28-BB65-047B-3BC2-794A5F00C241}"/>
              </a:ext>
            </a:extLst>
          </p:cNvPr>
          <p:cNvSpPr txBox="1"/>
          <p:nvPr/>
        </p:nvSpPr>
        <p:spPr>
          <a:xfrm>
            <a:off x="7232905" y="4232119"/>
            <a:ext cx="4672583" cy="1969385"/>
          </a:xfrm>
          <a:prstGeom prst="rect">
            <a:avLst/>
          </a:prstGeom>
          <a:solidFill>
            <a:srgbClr val="FABF8E"/>
          </a:solidFill>
          <a:ln w="38100" cap="flat" cmpd="sng">
            <a:solidFill>
              <a:srgbClr val="0C0C0C"/>
            </a:solidFill>
            <a:prstDash val="solid"/>
            <a:round/>
            <a:headEnd type="none" w="sm" len="sm"/>
            <a:tailEnd type="none" w="sm" len="sm"/>
          </a:ln>
        </p:spPr>
        <p:txBody>
          <a:bodyPr spcFirstLastPara="1" wrap="square" lIns="0" tIns="0" rIns="0" bIns="0" anchor="t" anchorCtr="0">
            <a:spAutoFit/>
          </a:bodyPr>
          <a:lstStyle/>
          <a:p>
            <a:pPr marL="0" marR="0" lvl="0" indent="0" algn="ctr" defTabSz="609660" rtl="0" eaLnBrk="1" fontAlgn="auto" latinLnBrk="0" hangingPunct="1">
              <a:lnSpc>
                <a:spcPct val="100000"/>
              </a:lnSpc>
              <a:spcBef>
                <a:spcPts val="0"/>
              </a:spcBef>
              <a:spcAft>
                <a:spcPts val="0"/>
              </a:spcAft>
              <a:buClr>
                <a:srgbClr val="000000"/>
              </a:buClr>
              <a:buSzPts val="3200"/>
              <a:buFontTx/>
              <a:buNone/>
              <a:tabLst/>
              <a:defRPr/>
            </a:pPr>
            <a:r>
              <a:rPr kumimoji="0" lang="en-US" sz="2133" b="1" i="0" u="none" strike="noStrike" kern="0" cap="none" spc="0" normalizeH="0" baseline="0" noProof="0" dirty="0">
                <a:ln>
                  <a:noFill/>
                </a:ln>
                <a:solidFill>
                  <a:srgbClr val="000000"/>
                </a:solidFill>
                <a:effectLst/>
                <a:uLnTx/>
                <a:uFillTx/>
                <a:latin typeface="Calibri"/>
                <a:ea typeface="Calibri"/>
                <a:cs typeface="Calibri"/>
                <a:sym typeface="Calibri"/>
              </a:rPr>
              <a:t>Every hospital will receive one campaign kit at Annual Conference. </a:t>
            </a:r>
          </a:p>
          <a:p>
            <a:pPr marL="0" marR="0" lvl="0" indent="0" algn="ctr" defTabSz="609660" rtl="0" eaLnBrk="1" fontAlgn="auto" latinLnBrk="0" hangingPunct="1">
              <a:lnSpc>
                <a:spcPct val="100000"/>
              </a:lnSpc>
              <a:spcBef>
                <a:spcPts val="0"/>
              </a:spcBef>
              <a:spcAft>
                <a:spcPts val="0"/>
              </a:spcAft>
              <a:buClr>
                <a:srgbClr val="000000"/>
              </a:buClr>
              <a:buSzPts val="3200"/>
              <a:buFontTx/>
              <a:buNone/>
              <a:tabLst/>
              <a:defRPr/>
            </a:pPr>
            <a:r>
              <a:rPr lang="en-US" sz="2133" b="1" kern="0" dirty="0">
                <a:solidFill>
                  <a:srgbClr val="000000"/>
                </a:solidFill>
                <a:latin typeface="Calibri"/>
                <a:ea typeface="Calibri"/>
                <a:cs typeface="Calibri"/>
                <a:sym typeface="Calibri"/>
              </a:rPr>
              <a:t>Please reach out to </a:t>
            </a:r>
            <a:r>
              <a:rPr lang="en-US" sz="2133" b="1" kern="0" dirty="0">
                <a:solidFill>
                  <a:srgbClr val="000000"/>
                </a:solidFill>
                <a:latin typeface="Calibri"/>
                <a:ea typeface="Calibri"/>
                <a:cs typeface="Calibri"/>
                <a:sym typeface="Calibri"/>
                <a:hlinkClick r:id="rId9"/>
              </a:rPr>
              <a:t>Rebecca.ainis@northwestern.edu</a:t>
            </a:r>
            <a:r>
              <a:rPr lang="en-US" sz="2133" b="1" kern="0" dirty="0">
                <a:solidFill>
                  <a:srgbClr val="000000"/>
                </a:solidFill>
                <a:latin typeface="Calibri"/>
                <a:ea typeface="Calibri"/>
                <a:cs typeface="Calibri"/>
                <a:sym typeface="Calibri"/>
              </a:rPr>
              <a:t> if you’d like to order more copies, </a:t>
            </a:r>
            <a:r>
              <a:rPr lang="en-US" sz="2133" b="1" kern="0" dirty="0" err="1">
                <a:solidFill>
                  <a:srgbClr val="000000"/>
                </a:solidFill>
                <a:latin typeface="Calibri"/>
                <a:ea typeface="Calibri"/>
                <a:cs typeface="Calibri"/>
                <a:sym typeface="Calibri"/>
              </a:rPr>
              <a:t>ie</a:t>
            </a:r>
            <a:r>
              <a:rPr lang="en-US" sz="2133" b="1" kern="0" dirty="0">
                <a:solidFill>
                  <a:srgbClr val="000000"/>
                </a:solidFill>
                <a:latin typeface="Calibri"/>
                <a:ea typeface="Calibri"/>
                <a:cs typeface="Calibri"/>
                <a:sym typeface="Calibri"/>
              </a:rPr>
              <a:t> for outpatient sites, to be picked up at AC!</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693" name="Google Shape;24693;p47">
            <a:extLst>
              <a:ext uri="{FF2B5EF4-FFF2-40B4-BE49-F238E27FC236}">
                <a16:creationId xmlns:a16="http://schemas.microsoft.com/office/drawing/2014/main" id="{3DDF17B5-38F8-BB8A-BB03-2F5EE4A54D6B}"/>
              </a:ext>
            </a:extLst>
          </p:cNvPr>
          <p:cNvSpPr txBox="1"/>
          <p:nvPr/>
        </p:nvSpPr>
        <p:spPr>
          <a:xfrm>
            <a:off x="296507" y="107899"/>
            <a:ext cx="11489821" cy="738664"/>
          </a:xfrm>
          <a:prstGeom prst="rect">
            <a:avLst/>
          </a:prstGeom>
          <a:noFill/>
          <a:ln>
            <a:noFill/>
          </a:ln>
        </p:spPr>
        <p:txBody>
          <a:bodyPr spcFirstLastPara="1" wrap="square" lIns="0" tIns="0" rIns="0" bIns="0" anchor="t" anchorCtr="0">
            <a:spAutoFit/>
          </a:bodyPr>
          <a:lstStyle/>
          <a:p>
            <a:pPr marL="0" marR="0" lvl="0" indent="0" algn="l" defTabSz="609660" rtl="0" eaLnBrk="1" fontAlgn="auto" latinLnBrk="0" hangingPunct="1">
              <a:lnSpc>
                <a:spcPct val="100000"/>
              </a:lnSpc>
              <a:spcBef>
                <a:spcPts val="0"/>
              </a:spcBef>
              <a:spcAft>
                <a:spcPts val="0"/>
              </a:spcAft>
              <a:buClr>
                <a:srgbClr val="000000"/>
              </a:buClr>
              <a:buSzPts val="7200"/>
              <a:buFontTx/>
              <a:buNone/>
              <a:tabLst/>
              <a:defRPr/>
            </a:pPr>
            <a:r>
              <a:rPr kumimoji="0" lang="en-US" sz="4800" b="1" i="0" u="none" strike="noStrike" kern="0" cap="none" spc="0" normalizeH="0" baseline="0" noProof="0" dirty="0">
                <a:ln>
                  <a:noFill/>
                </a:ln>
                <a:solidFill>
                  <a:srgbClr val="1C498B"/>
                </a:solidFill>
                <a:effectLst/>
                <a:uLnTx/>
                <a:uFillTx/>
                <a:latin typeface="Calibri"/>
                <a:ea typeface="Calibri"/>
                <a:cs typeface="Calibri"/>
                <a:sym typeface="Calibri"/>
              </a:rPr>
              <a:t>PMH OB/ED Provider Education Campaign</a:t>
            </a:r>
            <a:endParaRPr kumimoji="0" sz="5868" b="1" i="0" u="none" strike="noStrike" kern="0" cap="none" spc="0" normalizeH="0" baseline="0" noProof="0" dirty="0">
              <a:ln>
                <a:noFill/>
              </a:ln>
              <a:solidFill>
                <a:srgbClr val="1C498B"/>
              </a:solidFill>
              <a:effectLst/>
              <a:uLnTx/>
              <a:uFillTx/>
              <a:latin typeface="Calibri"/>
              <a:ea typeface="Calibri"/>
              <a:cs typeface="Calibri"/>
              <a:sym typeface="Calibri"/>
            </a:endParaRPr>
          </a:p>
        </p:txBody>
      </p:sp>
      <p:sp>
        <p:nvSpPr>
          <p:cNvPr id="24694" name="Google Shape;24694;p47">
            <a:extLst>
              <a:ext uri="{FF2B5EF4-FFF2-40B4-BE49-F238E27FC236}">
                <a16:creationId xmlns:a16="http://schemas.microsoft.com/office/drawing/2014/main" id="{5653C6D8-1132-6FEC-DF08-8B5D32FC74C2}"/>
              </a:ext>
            </a:extLst>
          </p:cNvPr>
          <p:cNvSpPr txBox="1"/>
          <p:nvPr/>
        </p:nvSpPr>
        <p:spPr>
          <a:xfrm>
            <a:off x="7612386" y="890839"/>
            <a:ext cx="4404995" cy="451342"/>
          </a:xfrm>
          <a:prstGeom prst="rect">
            <a:avLst/>
          </a:prstGeom>
          <a:noFill/>
          <a:ln>
            <a:noFill/>
          </a:ln>
        </p:spPr>
        <p:txBody>
          <a:bodyPr spcFirstLastPara="1" wrap="square" lIns="0" tIns="0" rIns="0" bIns="0" anchor="t" anchorCtr="0">
            <a:spAutoFit/>
          </a:bodyPr>
          <a:lstStyle/>
          <a:p>
            <a:pPr marL="0" marR="0" lvl="0" indent="0" algn="l" defTabSz="609660" rtl="0" eaLnBrk="1" fontAlgn="auto" latinLnBrk="0" hangingPunct="1">
              <a:lnSpc>
                <a:spcPct val="100000"/>
              </a:lnSpc>
              <a:spcBef>
                <a:spcPts val="0"/>
              </a:spcBef>
              <a:spcAft>
                <a:spcPts val="0"/>
              </a:spcAft>
              <a:buClr>
                <a:srgbClr val="000000"/>
              </a:buClr>
              <a:buSzPts val="4400"/>
              <a:buFontTx/>
              <a:buNone/>
              <a:tabLst/>
              <a:defRPr/>
            </a:pPr>
            <a:r>
              <a:rPr kumimoji="0" lang="en-US" sz="2933" b="1" i="0" u="none" strike="noStrike" kern="0" cap="none" spc="0" normalizeH="0" baseline="0" noProof="0">
                <a:ln>
                  <a:noFill/>
                </a:ln>
                <a:solidFill>
                  <a:srgbClr val="1C498B"/>
                </a:solidFill>
                <a:effectLst/>
                <a:uLnTx/>
                <a:uFillTx/>
                <a:latin typeface="Calibri"/>
                <a:ea typeface="Calibri"/>
                <a:cs typeface="Calibri"/>
                <a:sym typeface="Calibri"/>
              </a:rPr>
              <a:t>Magnets with state hotlines</a:t>
            </a:r>
            <a:endParaRPr kumimoji="0" sz="2933" b="1" i="0" u="none" strike="noStrike" kern="0" cap="none" spc="0" normalizeH="0" baseline="0" noProof="0">
              <a:ln>
                <a:noFill/>
              </a:ln>
              <a:solidFill>
                <a:srgbClr val="1C498B"/>
              </a:solidFill>
              <a:effectLst/>
              <a:uLnTx/>
              <a:uFillTx/>
              <a:latin typeface="Calibri"/>
              <a:ea typeface="Calibri"/>
              <a:cs typeface="Calibri"/>
              <a:sym typeface="Calibri"/>
            </a:endParaRPr>
          </a:p>
        </p:txBody>
      </p:sp>
      <p:pic>
        <p:nvPicPr>
          <p:cNvPr id="24695" name="Google Shape;24695;p47">
            <a:extLst>
              <a:ext uri="{FF2B5EF4-FFF2-40B4-BE49-F238E27FC236}">
                <a16:creationId xmlns:a16="http://schemas.microsoft.com/office/drawing/2014/main" id="{7A698DA1-4978-F8F2-1FC6-FABB23AD7D6C}"/>
              </a:ext>
            </a:extLst>
          </p:cNvPr>
          <p:cNvPicPr preferRelativeResize="0"/>
          <p:nvPr/>
        </p:nvPicPr>
        <p:blipFill rotWithShape="1">
          <a:blip r:embed="rId10" cstate="email">
            <a:alphaModFix/>
            <a:extLst>
              <a:ext uri="{28A0092B-C50C-407E-A947-70E740481C1C}">
                <a14:useLocalDpi xmlns:a14="http://schemas.microsoft.com/office/drawing/2010/main"/>
              </a:ext>
            </a:extLst>
          </a:blip>
          <a:srcRect/>
          <a:stretch/>
        </p:blipFill>
        <p:spPr>
          <a:xfrm>
            <a:off x="1881012" y="1492285"/>
            <a:ext cx="3414056" cy="524301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3" name="Picture 2">
            <a:extLst>
              <a:ext uri="{FF2B5EF4-FFF2-40B4-BE49-F238E27FC236}">
                <a16:creationId xmlns:a16="http://schemas.microsoft.com/office/drawing/2014/main" id="{8876883C-3EDF-4F95-5C56-9315A191006C}"/>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3504671" y="1468156"/>
            <a:ext cx="3553615" cy="5267144"/>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Tree>
    <p:extLst>
      <p:ext uri="{BB962C8B-B14F-4D97-AF65-F5344CB8AC3E}">
        <p14:creationId xmlns:p14="http://schemas.microsoft.com/office/powerpoint/2010/main" val="264383791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6554"/>
        <p:cNvGrpSpPr/>
        <p:nvPr/>
      </p:nvGrpSpPr>
      <p:grpSpPr>
        <a:xfrm>
          <a:off x="0" y="0"/>
          <a:ext cx="0" cy="0"/>
          <a:chOff x="0" y="0"/>
          <a:chExt cx="0" cy="0"/>
        </a:xfrm>
      </p:grpSpPr>
      <p:sp>
        <p:nvSpPr>
          <p:cNvPr id="6555" name="Google Shape;6555;p75"/>
          <p:cNvSpPr/>
          <p:nvPr/>
        </p:nvSpPr>
        <p:spPr>
          <a:xfrm>
            <a:off x="4835768" y="0"/>
            <a:ext cx="7403123" cy="492369"/>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1400" b="0" i="0" u="none" strike="noStrike" kern="1200" cap="none" spc="0" normalizeH="0" baseline="0" noProof="0">
              <a:ln>
                <a:noFill/>
              </a:ln>
              <a:solidFill>
                <a:srgbClr val="FFFFFF"/>
              </a:solidFill>
              <a:effectLst/>
              <a:uLnTx/>
              <a:uFillTx/>
              <a:latin typeface="DM Sans"/>
              <a:ea typeface="DM Sans"/>
              <a:cs typeface="DM Sans"/>
              <a:sym typeface="DM Sans"/>
            </a:endParaRPr>
          </a:p>
        </p:txBody>
      </p:sp>
      <p:sp>
        <p:nvSpPr>
          <p:cNvPr id="6556" name="Google Shape;6556;p75"/>
          <p:cNvSpPr txBox="1">
            <a:spLocks noGrp="1"/>
          </p:cNvSpPr>
          <p:nvPr>
            <p:ph type="title"/>
          </p:nvPr>
        </p:nvSpPr>
        <p:spPr>
          <a:xfrm>
            <a:off x="410546" y="270100"/>
            <a:ext cx="11766000" cy="1762200"/>
          </a:xfrm>
          <a:prstGeom prst="rect">
            <a:avLst/>
          </a:prstGeom>
          <a:solidFill>
            <a:schemeClr val="lt1"/>
          </a:solidFill>
          <a:ln>
            <a:noFill/>
          </a:ln>
        </p:spPr>
        <p:txBody>
          <a:bodyPr spcFirstLastPara="1" wrap="square" lIns="91425" tIns="45700" rIns="91425" bIns="45700" anchor="ctr" anchorCtr="0">
            <a:normAutofit/>
          </a:bodyPr>
          <a:lstStyle/>
          <a:p>
            <a:pPr marL="0" lvl="0" indent="0" algn="l" rtl="0">
              <a:lnSpc>
                <a:spcPct val="100000"/>
              </a:lnSpc>
              <a:spcBef>
                <a:spcPts val="0"/>
              </a:spcBef>
              <a:spcAft>
                <a:spcPts val="0"/>
              </a:spcAft>
              <a:buClr>
                <a:schemeClr val="accent1"/>
              </a:buClr>
              <a:buSzPts val="4800"/>
              <a:buFont typeface="DM Sans"/>
              <a:buNone/>
            </a:pPr>
            <a:r>
              <a:rPr lang="en-US" sz="4800">
                <a:latin typeface="DM Sans"/>
                <a:ea typeface="DM Sans"/>
                <a:cs typeface="DM Sans"/>
                <a:sym typeface="DM Sans"/>
              </a:rPr>
              <a:t>Safe Sleep Poster Packs are BACK!</a:t>
            </a:r>
            <a:endParaRPr sz="4800">
              <a:latin typeface="DM Sans"/>
              <a:ea typeface="DM Sans"/>
              <a:cs typeface="DM Sans"/>
              <a:sym typeface="DM Sans"/>
            </a:endParaRPr>
          </a:p>
        </p:txBody>
      </p:sp>
      <p:pic>
        <p:nvPicPr>
          <p:cNvPr id="6557" name="Google Shape;6557;p75" descr="A poster of a baby&#10;&#10;AI-generated content may be incorrect."/>
          <p:cNvPicPr preferRelativeResize="0"/>
          <p:nvPr/>
        </p:nvPicPr>
        <p:blipFill rotWithShape="1">
          <a:blip r:embed="rId3">
            <a:alphaModFix/>
          </a:blip>
          <a:srcRect/>
          <a:stretch/>
        </p:blipFill>
        <p:spPr>
          <a:xfrm>
            <a:off x="410545" y="1592725"/>
            <a:ext cx="3124035" cy="4378569"/>
          </a:xfrm>
          <a:prstGeom prst="rect">
            <a:avLst/>
          </a:prstGeom>
          <a:noFill/>
          <a:ln>
            <a:noFill/>
          </a:ln>
        </p:spPr>
      </p:pic>
      <p:pic>
        <p:nvPicPr>
          <p:cNvPr id="6558" name="Google Shape;6558;p75" descr="A baby sleeping in a blanket&#10;&#10;AI-generated content may be incorrect."/>
          <p:cNvPicPr preferRelativeResize="0"/>
          <p:nvPr/>
        </p:nvPicPr>
        <p:blipFill rotWithShape="1">
          <a:blip r:embed="rId4">
            <a:alphaModFix/>
          </a:blip>
          <a:srcRect/>
          <a:stretch/>
        </p:blipFill>
        <p:spPr>
          <a:xfrm>
            <a:off x="3939545" y="1512910"/>
            <a:ext cx="3971400" cy="2907165"/>
          </a:xfrm>
          <a:prstGeom prst="rect">
            <a:avLst/>
          </a:prstGeom>
          <a:noFill/>
          <a:ln>
            <a:noFill/>
          </a:ln>
        </p:spPr>
      </p:pic>
      <p:pic>
        <p:nvPicPr>
          <p:cNvPr id="6559" name="Google Shape;6559;p75" descr="A baby sleeping in a blanket&#10;&#10;AI-generated content may be incorrect."/>
          <p:cNvPicPr preferRelativeResize="0"/>
          <p:nvPr/>
        </p:nvPicPr>
        <p:blipFill rotWithShape="1">
          <a:blip r:embed="rId5">
            <a:alphaModFix/>
          </a:blip>
          <a:srcRect/>
          <a:stretch/>
        </p:blipFill>
        <p:spPr>
          <a:xfrm>
            <a:off x="8173026" y="1516970"/>
            <a:ext cx="3753006" cy="4671028"/>
          </a:xfrm>
          <a:prstGeom prst="rect">
            <a:avLst/>
          </a:prstGeom>
          <a:noFill/>
          <a:ln>
            <a:noFill/>
          </a:ln>
        </p:spPr>
      </p:pic>
      <p:sp>
        <p:nvSpPr>
          <p:cNvPr id="2" name="TextBox 1">
            <a:extLst>
              <a:ext uri="{FF2B5EF4-FFF2-40B4-BE49-F238E27FC236}">
                <a16:creationId xmlns:a16="http://schemas.microsoft.com/office/drawing/2014/main" id="{FD7F3FA9-0885-71D3-1A6B-A680B176DD6D}"/>
              </a:ext>
            </a:extLst>
          </p:cNvPr>
          <p:cNvSpPr txBox="1"/>
          <p:nvPr/>
        </p:nvSpPr>
        <p:spPr>
          <a:xfrm>
            <a:off x="1839379" y="6392043"/>
            <a:ext cx="9678001" cy="461665"/>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4C55"/>
                </a:solidFill>
                <a:effectLst/>
                <a:uLnTx/>
                <a:uFillTx/>
                <a:latin typeface="Calibri" panose="020F0502020204030204"/>
                <a:ea typeface="Calibri"/>
                <a:cs typeface="Calibri"/>
              </a:rPr>
              <a:t>Please scan the QR code to place an order for your hospital team!</a:t>
            </a:r>
          </a:p>
        </p:txBody>
      </p:sp>
      <p:pic>
        <p:nvPicPr>
          <p:cNvPr id="3" name="Picture 2">
            <a:extLst>
              <a:ext uri="{FF2B5EF4-FFF2-40B4-BE49-F238E27FC236}">
                <a16:creationId xmlns:a16="http://schemas.microsoft.com/office/drawing/2014/main" id="{42F0886B-6F04-6EB3-266E-893428F2B866}"/>
              </a:ext>
            </a:extLst>
          </p:cNvPr>
          <p:cNvPicPr>
            <a:picLocks noChangeAspect="1"/>
          </p:cNvPicPr>
          <p:nvPr/>
        </p:nvPicPr>
        <p:blipFill>
          <a:blip r:embed="rId6"/>
          <a:stretch>
            <a:fillRect/>
          </a:stretch>
        </p:blipFill>
        <p:spPr>
          <a:xfrm>
            <a:off x="4705351" y="4431507"/>
            <a:ext cx="2197892" cy="1959767"/>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Rectangle 11">
            <a:extLst>
              <a:ext uri="{FF2B5EF4-FFF2-40B4-BE49-F238E27FC236}">
                <a16:creationId xmlns:a16="http://schemas.microsoft.com/office/drawing/2014/main" id="{767AC557-E067-171E-1D02-3CE3B7CE6BF3}"/>
              </a:ext>
            </a:extLst>
          </p:cNvPr>
          <p:cNvSpPr/>
          <p:nvPr/>
        </p:nvSpPr>
        <p:spPr>
          <a:xfrm>
            <a:off x="7188754" y="-3388"/>
            <a:ext cx="5003797" cy="1485900"/>
          </a:xfrm>
          <a:prstGeom prst="rect">
            <a:avLst/>
          </a:pr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46"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0" cap="none" spc="0" normalizeH="0" baseline="0" noProof="0">
              <a:ln>
                <a:noFill/>
              </a:ln>
              <a:solidFill>
                <a:srgbClr val="FFFFFF"/>
              </a:solidFill>
              <a:effectLst/>
              <a:uLnTx/>
              <a:uFillTx/>
              <a:latin typeface="Calibri"/>
              <a:ea typeface="+mn-ea"/>
              <a:cs typeface="+mn-cs"/>
            </a:endParaRPr>
          </a:p>
        </p:txBody>
      </p:sp>
      <p:sp>
        <p:nvSpPr>
          <p:cNvPr id="8" name="Title 7">
            <a:extLst>
              <a:ext uri="{FF2B5EF4-FFF2-40B4-BE49-F238E27FC236}">
                <a16:creationId xmlns:a16="http://schemas.microsoft.com/office/drawing/2014/main" id="{6C9B693A-1E47-117F-A949-26C285E5F50E}"/>
              </a:ext>
            </a:extLst>
          </p:cNvPr>
          <p:cNvSpPr>
            <a:spLocks noGrp="1"/>
          </p:cNvSpPr>
          <p:nvPr>
            <p:ph type="title"/>
          </p:nvPr>
        </p:nvSpPr>
        <p:spPr>
          <a:xfrm>
            <a:off x="345536" y="990067"/>
            <a:ext cx="3418659" cy="3112135"/>
          </a:xfrm>
        </p:spPr>
        <p:txBody>
          <a:bodyPr anchor="ctr">
            <a:normAutofit fontScale="90000"/>
          </a:bodyPr>
          <a:lstStyle/>
          <a:p>
            <a:r>
              <a:rPr lang="en-US" sz="5400" dirty="0">
                <a:ea typeface="Lato Medium"/>
                <a:cs typeface="Lato Medium"/>
              </a:rPr>
              <a:t>Upcoming Annual Conference Prep</a:t>
            </a:r>
            <a:endParaRPr lang="en-US" sz="5400" dirty="0"/>
          </a:p>
        </p:txBody>
      </p:sp>
      <p:sp>
        <p:nvSpPr>
          <p:cNvPr id="4" name="Slide Number Placeholder 3">
            <a:extLst>
              <a:ext uri="{FF2B5EF4-FFF2-40B4-BE49-F238E27FC236}">
                <a16:creationId xmlns:a16="http://schemas.microsoft.com/office/drawing/2014/main" id="{CEED54BC-687B-95DC-B1DF-ECE635CC74C0}"/>
              </a:ext>
            </a:extLst>
          </p:cNvPr>
          <p:cNvSpPr>
            <a:spLocks noGrp="1"/>
          </p:cNvSpPr>
          <p:nvPr>
            <p:ph type="sldNum" sz="quarter" idx="10"/>
          </p:nvPr>
        </p:nvSpPr>
        <p:spPr>
          <a:xfrm>
            <a:off x="8610600" y="6356350"/>
            <a:ext cx="2743200" cy="365125"/>
          </a:xfrm>
        </p:spPr>
        <p:txBody>
          <a:bodyPr>
            <a:normAutofit/>
          </a:bodyPr>
          <a:lstStyle/>
          <a:p>
            <a:pPr marL="0" marR="0" lvl="0" indent="0" algn="r" defTabSz="914400" rtl="0" eaLnBrk="1" fontAlgn="auto" latinLnBrk="0" hangingPunct="1">
              <a:lnSpc>
                <a:spcPct val="100000"/>
              </a:lnSpc>
              <a:spcBef>
                <a:spcPts val="0"/>
              </a:spcBef>
              <a:spcAft>
                <a:spcPts val="600"/>
              </a:spcAft>
              <a:buClrTx/>
              <a:buSzTx/>
              <a:buFontTx/>
              <a:buNone/>
              <a:tabLst/>
              <a:defRPr/>
            </a:pPr>
            <a:fld id="{97033E4B-E3EB-3D46-B2D8-3159663620FA}" type="slidenum">
              <a:rPr kumimoji="0" lang="en-US" sz="1200" b="0" i="0" u="none" strike="noStrike" kern="1200" cap="none" spc="0" normalizeH="0" baseline="0" noProof="0" smtClean="0">
                <a:ln>
                  <a:noFill/>
                </a:ln>
                <a:solidFill>
                  <a:srgbClr val="79818A">
                    <a:lumMod val="60000"/>
                    <a:lumOff val="40000"/>
                  </a:srgb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600"/>
                </a:spcAft>
                <a:buClrTx/>
                <a:buSzTx/>
                <a:buFontTx/>
                <a:buNone/>
                <a:tabLst/>
                <a:defRPr/>
              </a:pPr>
              <a:t>11</a:t>
            </a:fld>
            <a:endParaRPr kumimoji="0" lang="en-US" sz="1200" b="0" i="0" u="none" strike="noStrike" kern="1200" cap="none" spc="0" normalizeH="0" baseline="0" noProof="0">
              <a:ln>
                <a:noFill/>
              </a:ln>
              <a:solidFill>
                <a:srgbClr val="79818A">
                  <a:lumMod val="60000"/>
                  <a:lumOff val="40000"/>
                </a:srgbClr>
              </a:solidFill>
              <a:effectLst/>
              <a:uLnTx/>
              <a:uFillTx/>
              <a:latin typeface="Calibri" panose="020F0502020204030204"/>
              <a:ea typeface="+mn-ea"/>
              <a:cs typeface="+mn-cs"/>
            </a:endParaRPr>
          </a:p>
        </p:txBody>
      </p:sp>
      <p:graphicFrame>
        <p:nvGraphicFramePr>
          <p:cNvPr id="9" name="Diagram 9">
            <a:extLst>
              <a:ext uri="{FF2B5EF4-FFF2-40B4-BE49-F238E27FC236}">
                <a16:creationId xmlns:a16="http://schemas.microsoft.com/office/drawing/2014/main" id="{25EB57FC-A0C6-0042-E219-B1DF4518901B}"/>
              </a:ext>
            </a:extLst>
          </p:cNvPr>
          <p:cNvGraphicFramePr/>
          <p:nvPr>
            <p:extLst>
              <p:ext uri="{D42A27DB-BD31-4B8C-83A1-F6EECF244321}">
                <p14:modId xmlns:p14="http://schemas.microsoft.com/office/powerpoint/2010/main" val="3727581577"/>
              </p:ext>
            </p:extLst>
          </p:nvPr>
        </p:nvGraphicFramePr>
        <p:xfrm>
          <a:off x="4705527" y="338667"/>
          <a:ext cx="7308673" cy="627826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25" name="Rectangle: Rounded Corners 224">
            <a:extLst>
              <a:ext uri="{FF2B5EF4-FFF2-40B4-BE49-F238E27FC236}">
                <a16:creationId xmlns:a16="http://schemas.microsoft.com/office/drawing/2014/main" id="{CB0A0917-AFE1-6BF9-A27E-D2DD2D0CEB28}"/>
              </a:ext>
            </a:extLst>
          </p:cNvPr>
          <p:cNvSpPr/>
          <p:nvPr/>
        </p:nvSpPr>
        <p:spPr>
          <a:xfrm>
            <a:off x="287734" y="4732085"/>
            <a:ext cx="3925017" cy="1653396"/>
          </a:xfrm>
          <a:prstGeom prst="roundRect">
            <a:avLst/>
          </a:prstGeom>
          <a:solidFill>
            <a:schemeClr val="accent4">
              <a:lumMod val="20000"/>
              <a:lumOff val="80000"/>
            </a:schemeClr>
          </a:solidFill>
          <a:ln>
            <a:solidFill>
              <a:srgbClr val="CC6600"/>
            </a:solidFill>
          </a:ln>
        </p:spPr>
        <p:style>
          <a:lnRef idx="2">
            <a:schemeClr val="accent5"/>
          </a:lnRef>
          <a:fillRef idx="1">
            <a:schemeClr val="lt1"/>
          </a:fillRef>
          <a:effectRef idx="0">
            <a:schemeClr val="accent5"/>
          </a:effectRef>
          <a:fontRef idx="minor">
            <a:schemeClr val="dk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444C55"/>
                </a:solidFill>
                <a:effectLst/>
                <a:uLnTx/>
                <a:uFillTx/>
                <a:latin typeface="Calibri" panose="020F0502020204030204"/>
                <a:ea typeface="+mn-ea"/>
                <a:cs typeface="Calibri"/>
              </a:rPr>
              <a:t>Getting ready for Annual Conference:  opportunities to share and to celebrate  success</a:t>
            </a:r>
          </a:p>
        </p:txBody>
      </p:sp>
      <p:sp>
        <p:nvSpPr>
          <p:cNvPr id="10" name="Freeform 2">
            <a:extLst>
              <a:ext uri="{FF2B5EF4-FFF2-40B4-BE49-F238E27FC236}">
                <a16:creationId xmlns:a16="http://schemas.microsoft.com/office/drawing/2014/main" id="{7E38EADE-D379-45E3-A176-FE61D29EEFB8}"/>
              </a:ext>
            </a:extLst>
          </p:cNvPr>
          <p:cNvSpPr/>
          <p:nvPr/>
        </p:nvSpPr>
        <p:spPr>
          <a:xfrm>
            <a:off x="1894871" y="3196946"/>
            <a:ext cx="1304467" cy="1458939"/>
          </a:xfrm>
          <a:custGeom>
            <a:avLst/>
            <a:gdLst/>
            <a:ahLst/>
            <a:cxnLst/>
            <a:rect l="l" t="t" r="r" b="b"/>
            <a:pathLst>
              <a:path w="4407761" h="4369193">
                <a:moveTo>
                  <a:pt x="0" y="0"/>
                </a:moveTo>
                <a:lnTo>
                  <a:pt x="4407761" y="0"/>
                </a:lnTo>
                <a:lnTo>
                  <a:pt x="4407761" y="4369193"/>
                </a:lnTo>
                <a:lnTo>
                  <a:pt x="0" y="4369193"/>
                </a:lnTo>
                <a:lnTo>
                  <a:pt x="0" y="0"/>
                </a:lnTo>
                <a:close/>
              </a:path>
            </a:pathLst>
          </a:custGeom>
          <a:blipFill>
            <a:blip r:embed="rId7" cstate="email">
              <a:extLst>
                <a:ext uri="{28A0092B-C50C-407E-A947-70E740481C1C}">
                  <a14:useLocalDpi xmlns:a14="http://schemas.microsoft.com/office/drawing/2010/main"/>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053548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11">
            <a:extLst>
              <a:ext uri="{FF2B5EF4-FFF2-40B4-BE49-F238E27FC236}">
                <a16:creationId xmlns:a16="http://schemas.microsoft.com/office/drawing/2014/main" id="{938CCA41-0C7E-8104-1E1C-A66720DEF8F7}"/>
              </a:ext>
            </a:extLst>
          </p:cNvPr>
          <p:cNvSpPr/>
          <p:nvPr/>
        </p:nvSpPr>
        <p:spPr>
          <a:xfrm>
            <a:off x="7188754" y="-3388"/>
            <a:ext cx="5003797" cy="1485900"/>
          </a:xfrm>
          <a:prstGeom prst="rect">
            <a:avLst/>
          </a:pr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46"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0" cap="none" spc="0" normalizeH="0" baseline="0" noProof="0">
              <a:ln>
                <a:noFill/>
              </a:ln>
              <a:solidFill>
                <a:srgbClr val="FFFFFF"/>
              </a:solidFill>
              <a:effectLst/>
              <a:uLnTx/>
              <a:uFillTx/>
              <a:latin typeface="Calibri"/>
              <a:ea typeface="+mn-ea"/>
              <a:cs typeface="+mn-cs"/>
            </a:endParaRPr>
          </a:p>
        </p:txBody>
      </p:sp>
      <p:sp>
        <p:nvSpPr>
          <p:cNvPr id="2" name="Title 1">
            <a:extLst>
              <a:ext uri="{FF2B5EF4-FFF2-40B4-BE49-F238E27FC236}">
                <a16:creationId xmlns:a16="http://schemas.microsoft.com/office/drawing/2014/main" id="{50C8D749-49B2-A007-8DFF-3F8E29AB2FD0}"/>
              </a:ext>
            </a:extLst>
          </p:cNvPr>
          <p:cNvSpPr>
            <a:spLocks noGrp="1"/>
          </p:cNvSpPr>
          <p:nvPr>
            <p:ph type="title"/>
          </p:nvPr>
        </p:nvSpPr>
        <p:spPr>
          <a:xfrm>
            <a:off x="378422" y="135786"/>
            <a:ext cx="5375016" cy="1956841"/>
          </a:xfrm>
        </p:spPr>
        <p:txBody>
          <a:bodyPr anchor="b">
            <a:normAutofit/>
          </a:bodyPr>
          <a:lstStyle/>
          <a:p>
            <a:pPr>
              <a:lnSpc>
                <a:spcPct val="90000"/>
              </a:lnSpc>
            </a:pPr>
            <a:r>
              <a:rPr lang="en-US" sz="4200" dirty="0">
                <a:ea typeface="Lato Medium"/>
                <a:cs typeface="Lato Medium"/>
              </a:rPr>
              <a:t>14th Annual Conference </a:t>
            </a:r>
            <a:br>
              <a:rPr lang="en-US" sz="4200" dirty="0">
                <a:solidFill>
                  <a:schemeClr val="tx1"/>
                </a:solidFill>
                <a:ea typeface="Lato Medium"/>
                <a:cs typeface="Lato Medium"/>
              </a:rPr>
            </a:br>
            <a:r>
              <a:rPr lang="en-US" sz="4200" dirty="0">
                <a:solidFill>
                  <a:schemeClr val="accent3"/>
                </a:solidFill>
                <a:ea typeface="Lato Medium"/>
                <a:cs typeface="Lato Medium"/>
              </a:rPr>
              <a:t>QI Abstract Submission</a:t>
            </a:r>
            <a:endParaRPr lang="en-US" sz="4200" dirty="0">
              <a:solidFill>
                <a:schemeClr val="accent3"/>
              </a:solidFill>
            </a:endParaRPr>
          </a:p>
        </p:txBody>
      </p:sp>
      <p:sp>
        <p:nvSpPr>
          <p:cNvPr id="10" name="Content Placeholder 9">
            <a:extLst>
              <a:ext uri="{FF2B5EF4-FFF2-40B4-BE49-F238E27FC236}">
                <a16:creationId xmlns:a16="http://schemas.microsoft.com/office/drawing/2014/main" id="{DF00FE42-183C-8B65-1DA4-289D0CFB7B62}"/>
              </a:ext>
            </a:extLst>
          </p:cNvPr>
          <p:cNvSpPr>
            <a:spLocks noGrp="1"/>
          </p:cNvSpPr>
          <p:nvPr>
            <p:ph idx="1"/>
          </p:nvPr>
        </p:nvSpPr>
        <p:spPr>
          <a:xfrm>
            <a:off x="5753437" y="338732"/>
            <a:ext cx="6339171" cy="4866910"/>
          </a:xfrm>
        </p:spPr>
        <p:txBody>
          <a:bodyPr vert="horz" lIns="91440" tIns="45720" rIns="91440" bIns="45720" rtlCol="0" anchor="t">
            <a:noAutofit/>
          </a:bodyPr>
          <a:lstStyle/>
          <a:p>
            <a:r>
              <a:rPr lang="en-US" b="1" dirty="0"/>
              <a:t>WHO? All hospital teams </a:t>
            </a:r>
            <a:r>
              <a:rPr lang="en-US" dirty="0"/>
              <a:t>are encouraged to submit an abstract on complete or in-progress perinatal quality improvement (QI) work. </a:t>
            </a:r>
          </a:p>
          <a:p>
            <a:r>
              <a:rPr lang="en-US" b="1" dirty="0"/>
              <a:t>WHAT? </a:t>
            </a:r>
            <a:r>
              <a:rPr lang="en-US" dirty="0"/>
              <a:t>Your abstract briefly describes your </a:t>
            </a:r>
            <a:r>
              <a:rPr lang="en-US" b="1" dirty="0"/>
              <a:t>QI work </a:t>
            </a:r>
            <a:r>
              <a:rPr lang="en-US" dirty="0"/>
              <a:t>and will be the foundation for a </a:t>
            </a:r>
            <a:r>
              <a:rPr lang="en-US" b="1" dirty="0"/>
              <a:t>poster</a:t>
            </a:r>
            <a:r>
              <a:rPr lang="en-US" dirty="0"/>
              <a:t> that your team creates to display and share at the ILPQC 14th Annual Conference Poster Session.</a:t>
            </a:r>
          </a:p>
          <a:p>
            <a:r>
              <a:rPr lang="en-US" b="1" dirty="0"/>
              <a:t>HOW? </a:t>
            </a:r>
            <a:r>
              <a:rPr lang="en-US" dirty="0"/>
              <a:t>Submit your written abstract using the </a:t>
            </a:r>
            <a:r>
              <a:rPr lang="en-US" b="1" dirty="0"/>
              <a:t>submission form below</a:t>
            </a:r>
            <a:r>
              <a:rPr lang="en-US" dirty="0"/>
              <a:t>.</a:t>
            </a:r>
          </a:p>
          <a:p>
            <a:pPr lvl="1"/>
            <a:r>
              <a:rPr lang="en-US" dirty="0"/>
              <a:t>All abstracts are accepted. After you've submitted your abstract, develop a poster (instructions in form)</a:t>
            </a:r>
          </a:p>
        </p:txBody>
      </p:sp>
      <p:sp>
        <p:nvSpPr>
          <p:cNvPr id="4" name="Slide Number Placeholder 3">
            <a:extLst>
              <a:ext uri="{FF2B5EF4-FFF2-40B4-BE49-F238E27FC236}">
                <a16:creationId xmlns:a16="http://schemas.microsoft.com/office/drawing/2014/main" id="{A5F21D11-6F39-D1A6-5D85-A7BF70DC6E83}"/>
              </a:ext>
            </a:extLst>
          </p:cNvPr>
          <p:cNvSpPr>
            <a:spLocks noGrp="1"/>
          </p:cNvSpPr>
          <p:nvPr>
            <p:ph type="sldNum" sz="quarter" idx="10"/>
          </p:nvPr>
        </p:nvSpPr>
        <p:spPr>
          <a:xfrm>
            <a:off x="10439400" y="6356350"/>
            <a:ext cx="914400" cy="365125"/>
          </a:xfrm>
        </p:spPr>
        <p:txBody>
          <a:bodyPr>
            <a:normAutofit/>
          </a:bodyPr>
          <a:lstStyle/>
          <a:p>
            <a:pPr marL="0" marR="0" lvl="0" indent="0" algn="r" defTabSz="914400" rtl="0" eaLnBrk="1" fontAlgn="auto" latinLnBrk="0" hangingPunct="1">
              <a:lnSpc>
                <a:spcPct val="100000"/>
              </a:lnSpc>
              <a:spcBef>
                <a:spcPts val="0"/>
              </a:spcBef>
              <a:spcAft>
                <a:spcPts val="600"/>
              </a:spcAft>
              <a:buClrTx/>
              <a:buSzTx/>
              <a:buFontTx/>
              <a:buNone/>
              <a:tabLst/>
              <a:defRPr/>
            </a:pPr>
            <a:fld id="{97033E4B-E3EB-3D46-B2D8-3159663620FA}" type="slidenum">
              <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600"/>
                </a:spcAft>
                <a:buClrTx/>
                <a:buSzTx/>
                <a:buFontTx/>
                <a:buNone/>
                <a:tabLst/>
                <a:defRPr/>
              </a:pPr>
              <a:t>12</a:t>
            </a:fld>
            <a:endPar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 name="Footer Placeholder 4">
            <a:extLst>
              <a:ext uri="{FF2B5EF4-FFF2-40B4-BE49-F238E27FC236}">
                <a16:creationId xmlns:a16="http://schemas.microsoft.com/office/drawing/2014/main" id="{BE5EA985-720D-EF1E-8F35-8CE99030E4B5}"/>
              </a:ext>
            </a:extLst>
          </p:cNvPr>
          <p:cNvSpPr>
            <a:spLocks noGrp="1"/>
          </p:cNvSpPr>
          <p:nvPr>
            <p:ph type="ftr" sz="quarter" idx="11"/>
          </p:nvPr>
        </p:nvSpPr>
        <p:spPr>
          <a:xfrm>
            <a:off x="6248400" y="6356350"/>
            <a:ext cx="4114800" cy="365125"/>
          </a:xfrm>
        </p:spPr>
        <p:txBody>
          <a:bodyPr>
            <a:norm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rPr>
              <a:t>Illinois Perinatal Quality Collaborative</a:t>
            </a:r>
          </a:p>
        </p:txBody>
      </p:sp>
      <p:pic>
        <p:nvPicPr>
          <p:cNvPr id="7" name="Graphic 6" descr="Leaf with solid fill">
            <a:extLst>
              <a:ext uri="{FF2B5EF4-FFF2-40B4-BE49-F238E27FC236}">
                <a16:creationId xmlns:a16="http://schemas.microsoft.com/office/drawing/2014/main" id="{B3BBD64C-3918-489F-8240-81A9C10EB33D}"/>
              </a:ext>
            </a:extLst>
          </p:cNvPr>
          <p:cNvPicPr>
            <a:picLocks noChangeAspect="1"/>
          </p:cNvPicPr>
          <p:nvPr/>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3506370" y="338732"/>
            <a:ext cx="914400" cy="914400"/>
          </a:xfrm>
          <a:prstGeom prst="rect">
            <a:avLst/>
          </a:prstGeom>
        </p:spPr>
      </p:pic>
      <p:sp>
        <p:nvSpPr>
          <p:cNvPr id="30" name="TextBox 29">
            <a:extLst>
              <a:ext uri="{FF2B5EF4-FFF2-40B4-BE49-F238E27FC236}">
                <a16:creationId xmlns:a16="http://schemas.microsoft.com/office/drawing/2014/main" id="{2D179BA0-2003-47D9-A158-4EB2C38BDFF3}"/>
              </a:ext>
            </a:extLst>
          </p:cNvPr>
          <p:cNvSpPr txBox="1"/>
          <p:nvPr/>
        </p:nvSpPr>
        <p:spPr>
          <a:xfrm>
            <a:off x="670109" y="2685637"/>
            <a:ext cx="60960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44C55"/>
                </a:solidFill>
                <a:effectLst/>
                <a:uLnTx/>
                <a:uFillTx/>
                <a:latin typeface="Calibri" panose="020F0502020204030204"/>
                <a:ea typeface="Lato"/>
                <a:cs typeface="Lato"/>
              </a:rPr>
              <a:t>Questions? Email </a:t>
            </a:r>
            <a:r>
              <a:rPr kumimoji="0" lang="en-US" sz="1800" b="1" i="0" u="none" strike="noStrike" kern="1200" cap="none" spc="0" normalizeH="0" baseline="0" noProof="0" dirty="0">
                <a:ln>
                  <a:noFill/>
                </a:ln>
                <a:solidFill>
                  <a:srgbClr val="1C498B"/>
                </a:solidFill>
                <a:effectLst/>
                <a:uLnTx/>
                <a:uFillTx/>
                <a:latin typeface="Calibri" panose="020F0502020204030204"/>
                <a:ea typeface="Lato"/>
                <a:cs typeface="Lato"/>
                <a:hlinkClick r:id="rId3">
                  <a:extLst>
                    <a:ext uri="{A12FA001-AC4F-418D-AE19-62706E023703}">
                      <ahyp:hlinkClr xmlns:ahyp="http://schemas.microsoft.com/office/drawing/2018/hyperlinkcolor" val="tx"/>
                    </a:ext>
                  </a:extLst>
                </a:hlinkClick>
              </a:rPr>
              <a:t>info@ilpqc.org</a:t>
            </a:r>
          </a:p>
        </p:txBody>
      </p:sp>
      <p:sp>
        <p:nvSpPr>
          <p:cNvPr id="6" name="Google Shape;368;p16">
            <a:extLst>
              <a:ext uri="{FF2B5EF4-FFF2-40B4-BE49-F238E27FC236}">
                <a16:creationId xmlns:a16="http://schemas.microsoft.com/office/drawing/2014/main" id="{CE6149B5-1B6F-A620-77F0-35DF70D8AD4F}"/>
              </a:ext>
            </a:extLst>
          </p:cNvPr>
          <p:cNvSpPr txBox="1">
            <a:spLocks/>
          </p:cNvSpPr>
          <p:nvPr/>
        </p:nvSpPr>
        <p:spPr>
          <a:xfrm>
            <a:off x="160196" y="2260957"/>
            <a:ext cx="3803374" cy="256349"/>
          </a:xfrm>
          <a:prstGeom prst="rect">
            <a:avLst/>
          </a:prstGeom>
          <a:no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800" b="1" i="0" u="none" strike="noStrike" kern="1200" cap="none" spc="0" normalizeH="0" baseline="0" noProof="0" dirty="0">
                <a:ln>
                  <a:noFill/>
                </a:ln>
                <a:solidFill>
                  <a:srgbClr val="1C498B"/>
                </a:solidFill>
                <a:effectLst/>
                <a:uLnTx/>
                <a:uFillTx/>
                <a:latin typeface="Calibri" panose="020F0502020204030204"/>
                <a:ea typeface="Lato Medium"/>
                <a:cs typeface="Lato Medium"/>
              </a:rPr>
              <a:t>Deadline: October 7</a:t>
            </a:r>
            <a:r>
              <a:rPr kumimoji="0" lang="en-US" sz="2800" b="1" i="0" u="none" strike="noStrike" kern="1200" cap="none" spc="0" normalizeH="0" baseline="30000" noProof="0" dirty="0">
                <a:ln>
                  <a:noFill/>
                </a:ln>
                <a:solidFill>
                  <a:srgbClr val="1C498B"/>
                </a:solidFill>
                <a:effectLst/>
                <a:uLnTx/>
                <a:uFillTx/>
                <a:latin typeface="Calibri" panose="020F0502020204030204"/>
                <a:ea typeface="Lato Medium"/>
                <a:cs typeface="Lato Medium"/>
              </a:rPr>
              <a:t>th</a:t>
            </a:r>
            <a:r>
              <a:rPr kumimoji="0" lang="en-US" sz="2800" b="1" i="0" u="none" strike="noStrike" kern="1200" cap="none" spc="0" normalizeH="0" baseline="0" noProof="0" dirty="0">
                <a:ln>
                  <a:noFill/>
                </a:ln>
                <a:solidFill>
                  <a:srgbClr val="1C498B"/>
                </a:solidFill>
                <a:effectLst/>
                <a:uLnTx/>
                <a:uFillTx/>
                <a:latin typeface="Calibri" panose="020F0502020204030204"/>
                <a:ea typeface="Lato Medium"/>
                <a:cs typeface="Lato Medium"/>
              </a:rPr>
              <a:t> </a:t>
            </a:r>
            <a:endParaRPr kumimoji="0" lang="en-US" sz="2800" b="0" i="0" u="none" strike="noStrike" kern="1200" cap="none" spc="0" normalizeH="0" baseline="0" noProof="0" dirty="0">
              <a:ln>
                <a:noFill/>
              </a:ln>
              <a:solidFill>
                <a:srgbClr val="1C498B"/>
              </a:solidFill>
              <a:effectLst/>
              <a:uLnTx/>
              <a:uFillTx/>
              <a:latin typeface="Calibri" panose="020F0502020204030204"/>
              <a:ea typeface="Lato Medium" panose="020F0502020204030203" pitchFamily="34" charset="0"/>
              <a:cs typeface="Lato Medium" panose="020F0502020204030203" pitchFamily="34" charset="0"/>
            </a:endParaRPr>
          </a:p>
          <a:p>
            <a:pPr marL="0" marR="0" lvl="0" indent="0" algn="ctr" defTabSz="914400" rtl="0" eaLnBrk="1" fontAlgn="auto" latinLnBrk="0" hangingPunct="1">
              <a:lnSpc>
                <a:spcPct val="100000"/>
              </a:lnSpc>
              <a:spcBef>
                <a:spcPts val="0"/>
              </a:spcBef>
              <a:spcAft>
                <a:spcPts val="0"/>
              </a:spcAft>
              <a:buClr>
                <a:srgbClr val="1C498B"/>
              </a:buClr>
              <a:buSzPts val="4000"/>
              <a:buFontTx/>
              <a:buNone/>
              <a:tabLst/>
              <a:defRPr/>
            </a:pPr>
            <a:endParaRPr kumimoji="0" lang="en-US" sz="2200" b="1" i="0" u="none" strike="noStrike" kern="1200" cap="none" spc="0" normalizeH="0" baseline="0" noProof="0" dirty="0">
              <a:ln>
                <a:noFill/>
              </a:ln>
              <a:solidFill>
                <a:srgbClr val="1C498B"/>
              </a:solidFill>
              <a:effectLst/>
              <a:uLnTx/>
              <a:uFillTx/>
              <a:latin typeface="Calibri" panose="020F0502020204030204"/>
              <a:ea typeface="Lato Medium"/>
              <a:cs typeface="Lato Medium"/>
            </a:endParaRPr>
          </a:p>
        </p:txBody>
      </p:sp>
      <p:pic>
        <p:nvPicPr>
          <p:cNvPr id="9" name="Picture 5">
            <a:extLst>
              <a:ext uri="{FF2B5EF4-FFF2-40B4-BE49-F238E27FC236}">
                <a16:creationId xmlns:a16="http://schemas.microsoft.com/office/drawing/2014/main" id="{B7706AD7-39CB-4A43-6F23-D70F176312B6}"/>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8214085" y="5291981"/>
            <a:ext cx="1566019" cy="1566019"/>
          </a:xfrm>
          <a:prstGeom prst="rect">
            <a:avLst/>
          </a:prstGeom>
        </p:spPr>
      </p:pic>
      <p:sp>
        <p:nvSpPr>
          <p:cNvPr id="12" name="Freeform 6">
            <a:extLst>
              <a:ext uri="{FF2B5EF4-FFF2-40B4-BE49-F238E27FC236}">
                <a16:creationId xmlns:a16="http://schemas.microsoft.com/office/drawing/2014/main" id="{AB71DD0E-ACA6-4780-F7D3-07C6BD88AAAA}"/>
              </a:ext>
            </a:extLst>
          </p:cNvPr>
          <p:cNvSpPr/>
          <p:nvPr/>
        </p:nvSpPr>
        <p:spPr>
          <a:xfrm>
            <a:off x="1131490" y="3426732"/>
            <a:ext cx="2374879" cy="3102084"/>
          </a:xfrm>
          <a:custGeom>
            <a:avLst/>
            <a:gdLst/>
            <a:ahLst/>
            <a:cxnLst/>
            <a:rect l="l" t="t" r="r" b="b"/>
            <a:pathLst>
              <a:path w="3108960" h="3935392">
                <a:moveTo>
                  <a:pt x="0" y="0"/>
                </a:moveTo>
                <a:lnTo>
                  <a:pt x="3108960" y="0"/>
                </a:lnTo>
                <a:lnTo>
                  <a:pt x="3108960" y="3935392"/>
                </a:lnTo>
                <a:lnTo>
                  <a:pt x="0" y="3935392"/>
                </a:lnTo>
                <a:lnTo>
                  <a:pt x="0" y="0"/>
                </a:lnTo>
                <a:close/>
              </a:path>
            </a:pathLst>
          </a:custGeom>
          <a:blipFill>
            <a:blip>
              <a:extLst>
                <a:ext uri="{96DAC541-7B7A-43D3-8B79-37D633B846F1}">
                  <asvg:svgBlip xmlns:asvg="http://schemas.microsoft.com/office/drawing/2016/SVG/main" r:embed="rId5"/>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7111240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86"/>
        <p:cNvGrpSpPr/>
        <p:nvPr/>
      </p:nvGrpSpPr>
      <p:grpSpPr>
        <a:xfrm>
          <a:off x="0" y="0"/>
          <a:ext cx="0" cy="0"/>
          <a:chOff x="0" y="0"/>
          <a:chExt cx="0" cy="0"/>
        </a:xfrm>
      </p:grpSpPr>
      <p:sp>
        <p:nvSpPr>
          <p:cNvPr id="3" name="Rectangle 11">
            <a:extLst>
              <a:ext uri="{FF2B5EF4-FFF2-40B4-BE49-F238E27FC236}">
                <a16:creationId xmlns:a16="http://schemas.microsoft.com/office/drawing/2014/main" id="{05EB65F9-6ADF-7252-AA95-2857CFCF8F06}"/>
              </a:ext>
            </a:extLst>
          </p:cNvPr>
          <p:cNvSpPr/>
          <p:nvPr/>
        </p:nvSpPr>
        <p:spPr>
          <a:xfrm>
            <a:off x="7188203" y="-8904"/>
            <a:ext cx="5003797" cy="1429004"/>
          </a:xfrm>
          <a:prstGeom prst="rect">
            <a:avLst/>
          </a:pr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46"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0" cap="none" spc="0" normalizeH="0" baseline="0" noProof="0">
              <a:ln>
                <a:noFill/>
              </a:ln>
              <a:solidFill>
                <a:srgbClr val="FFFFFF"/>
              </a:solidFill>
              <a:effectLst/>
              <a:uLnTx/>
              <a:uFillTx/>
              <a:latin typeface="Calibri"/>
              <a:ea typeface="+mn-ea"/>
              <a:cs typeface="Arial"/>
              <a:sym typeface="Arial"/>
            </a:endParaRPr>
          </a:p>
        </p:txBody>
      </p:sp>
      <p:sp>
        <p:nvSpPr>
          <p:cNvPr id="688" name="Google Shape;688;p13"/>
          <p:cNvSpPr txBox="1"/>
          <p:nvPr/>
        </p:nvSpPr>
        <p:spPr>
          <a:xfrm>
            <a:off x="185414" y="78846"/>
            <a:ext cx="11550600" cy="661720"/>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Pts val="4000"/>
              <a:buFont typeface="Arial"/>
              <a:buNone/>
              <a:tabLst/>
              <a:defRPr/>
            </a:pPr>
            <a:r>
              <a:rPr kumimoji="0" lang="en-US" sz="4300" b="1" i="0" u="none" strike="noStrike" kern="1200" cap="none" spc="0" normalizeH="0" baseline="0" noProof="0" dirty="0">
                <a:ln>
                  <a:noFill/>
                </a:ln>
                <a:solidFill>
                  <a:srgbClr val="8A4308"/>
                </a:solidFill>
                <a:effectLst/>
                <a:uLnTx/>
                <a:uFillTx/>
                <a:latin typeface="Calibri" panose="020F0502020204030204"/>
                <a:ea typeface="Prompt"/>
                <a:cs typeface="Prompt"/>
                <a:sym typeface="Prompt"/>
              </a:rPr>
              <a:t>ILPQC Share the Love Donation Drive</a:t>
            </a:r>
            <a:endParaRPr kumimoji="0" sz="4300" b="1" i="0" u="none" strike="noStrike" kern="1200" cap="none" spc="0" normalizeH="0" baseline="0" noProof="0" dirty="0">
              <a:ln>
                <a:noFill/>
              </a:ln>
              <a:solidFill>
                <a:srgbClr val="8A4308"/>
              </a:solidFill>
              <a:effectLst/>
              <a:uLnTx/>
              <a:uFillTx/>
              <a:latin typeface="Calibri" panose="020F0502020204030204"/>
              <a:ea typeface="Prompt"/>
              <a:cs typeface="Prompt"/>
              <a:sym typeface="Prompt"/>
            </a:endParaRPr>
          </a:p>
        </p:txBody>
      </p:sp>
      <p:grpSp>
        <p:nvGrpSpPr>
          <p:cNvPr id="689" name="Google Shape;689;p13"/>
          <p:cNvGrpSpPr/>
          <p:nvPr/>
        </p:nvGrpSpPr>
        <p:grpSpPr>
          <a:xfrm>
            <a:off x="264255" y="852848"/>
            <a:ext cx="11550515" cy="3564544"/>
            <a:chOff x="0" y="-47625"/>
            <a:chExt cx="3014303" cy="1687750"/>
          </a:xfrm>
        </p:grpSpPr>
        <p:sp>
          <p:nvSpPr>
            <p:cNvPr id="690" name="Google Shape;690;p13"/>
            <p:cNvSpPr txBox="1"/>
            <p:nvPr/>
          </p:nvSpPr>
          <p:spPr>
            <a:xfrm>
              <a:off x="0" y="-47625"/>
              <a:ext cx="3014303" cy="1687750"/>
            </a:xfrm>
            <a:prstGeom prst="rect">
              <a:avLst/>
            </a:prstGeom>
            <a:noFill/>
            <a:ln>
              <a:noFill/>
            </a:ln>
          </p:spPr>
          <p:txBody>
            <a:bodyPr spcFirstLastPara="1" wrap="square" lIns="33867" tIns="33867" rIns="33867" bIns="33867"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47777"/>
                </a:lnSpc>
                <a:spcBef>
                  <a:spcPts val="0"/>
                </a:spcBef>
                <a:spcAft>
                  <a:spcPts val="0"/>
                </a:spcAft>
                <a:buClr>
                  <a:srgbClr val="000000"/>
                </a:buClr>
                <a:buSzPts val="1800"/>
                <a:buFont typeface="Arial"/>
                <a:buNone/>
                <a:tabLst/>
                <a:defRPr/>
              </a:pPr>
              <a:endParaRPr kumimoji="0" sz="1200" b="0" i="0" u="none" strike="noStrike" kern="1200" cap="none" spc="0" normalizeH="0" baseline="0" noProof="0">
                <a:ln>
                  <a:noFill/>
                </a:ln>
                <a:solidFill>
                  <a:srgbClr val="000000"/>
                </a:solidFill>
                <a:effectLst/>
                <a:uLnTx/>
                <a:uFillTx/>
                <a:latin typeface="Calibri"/>
                <a:ea typeface="Calibri"/>
                <a:cs typeface="Calibri"/>
                <a:sym typeface="Calibri"/>
              </a:endParaRPr>
            </a:p>
          </p:txBody>
        </p:sp>
        <p:sp>
          <p:nvSpPr>
            <p:cNvPr id="691" name="Google Shape;691;p13"/>
            <p:cNvSpPr/>
            <p:nvPr/>
          </p:nvSpPr>
          <p:spPr>
            <a:xfrm>
              <a:off x="0" y="0"/>
              <a:ext cx="3014303" cy="1640125"/>
            </a:xfrm>
            <a:custGeom>
              <a:avLst/>
              <a:gdLst/>
              <a:ahLst/>
              <a:cxnLst/>
              <a:rect l="l" t="t" r="r" b="b"/>
              <a:pathLst>
                <a:path w="3014303" h="1640125" extrusionOk="0">
                  <a:moveTo>
                    <a:pt x="0" y="0"/>
                  </a:moveTo>
                  <a:lnTo>
                    <a:pt x="3014303" y="0"/>
                  </a:lnTo>
                  <a:lnTo>
                    <a:pt x="3014303" y="1640125"/>
                  </a:lnTo>
                  <a:lnTo>
                    <a:pt x="0" y="1640125"/>
                  </a:lnTo>
                  <a:close/>
                </a:path>
              </a:pathLst>
            </a:custGeom>
            <a:solidFill>
              <a:srgbClr val="DB6816"/>
            </a:solid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200" b="0" i="0" u="none" strike="noStrike" kern="1200" cap="none" spc="0" normalizeH="0" baseline="0" noProof="0">
                <a:ln>
                  <a:noFill/>
                </a:ln>
                <a:solidFill>
                  <a:srgbClr val="000000"/>
                </a:solidFill>
                <a:effectLst/>
                <a:uLnTx/>
                <a:uFillTx/>
                <a:latin typeface="Calibri"/>
                <a:ea typeface="Calibri"/>
                <a:cs typeface="Calibri"/>
                <a:sym typeface="Calibri"/>
              </a:endParaRPr>
            </a:p>
          </p:txBody>
        </p:sp>
      </p:grpSp>
      <p:sp>
        <p:nvSpPr>
          <p:cNvPr id="692" name="Google Shape;692;p13"/>
          <p:cNvSpPr txBox="1"/>
          <p:nvPr/>
        </p:nvSpPr>
        <p:spPr>
          <a:xfrm>
            <a:off x="546702" y="1023776"/>
            <a:ext cx="11208898" cy="3856761"/>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100000"/>
              </a:lnSpc>
              <a:spcBef>
                <a:spcPts val="0"/>
              </a:spcBef>
              <a:spcAft>
                <a:spcPts val="0"/>
              </a:spcAft>
              <a:buClr>
                <a:srgbClr val="000000"/>
              </a:buClr>
              <a:buSzPts val="3200"/>
              <a:buFont typeface="Arial"/>
              <a:buNone/>
              <a:tabLst/>
              <a:defRPr/>
            </a:pPr>
            <a:r>
              <a:rPr kumimoji="0" lang="en-US" sz="2133" b="1" i="0" u="none" strike="noStrike" kern="1200" cap="none" spc="0" normalizeH="0" baseline="0" noProof="0" dirty="0">
                <a:ln>
                  <a:noFill/>
                </a:ln>
                <a:solidFill>
                  <a:srgbClr val="FFFFFF"/>
                </a:solidFill>
                <a:effectLst/>
                <a:uLnTx/>
                <a:uFillTx/>
                <a:latin typeface="DM Sans"/>
                <a:ea typeface="DM Sans"/>
                <a:cs typeface="DM Sans"/>
                <a:sym typeface="DM Sans"/>
              </a:rPr>
              <a:t>Bring donation items for our </a:t>
            </a:r>
            <a:r>
              <a:rPr kumimoji="0" lang="en-US" sz="2133" b="1" i="0" u="sng" strike="noStrike" kern="1200" cap="none" spc="0" normalizeH="0" baseline="0" noProof="0" dirty="0">
                <a:ln>
                  <a:noFill/>
                </a:ln>
                <a:solidFill>
                  <a:srgbClr val="FFFFFF"/>
                </a:solidFill>
                <a:effectLst/>
                <a:uLnTx/>
                <a:uFillTx/>
                <a:latin typeface="DM Sans"/>
                <a:ea typeface="DM Sans"/>
                <a:cs typeface="DM Sans"/>
                <a:sym typeface="DM Sans"/>
              </a:rPr>
              <a:t>Share the Love</a:t>
            </a:r>
            <a:r>
              <a:rPr kumimoji="0" lang="en-US" sz="2133" b="1" i="0" u="none" strike="noStrike" kern="1200" cap="none" spc="0" normalizeH="0" baseline="0" noProof="0" dirty="0">
                <a:ln>
                  <a:noFill/>
                </a:ln>
                <a:solidFill>
                  <a:srgbClr val="FFFFFF"/>
                </a:solidFill>
                <a:effectLst/>
                <a:uLnTx/>
                <a:uFillTx/>
                <a:latin typeface="DM Sans"/>
                <a:ea typeface="DM Sans"/>
                <a:cs typeface="DM Sans"/>
                <a:sym typeface="DM Sans"/>
              </a:rPr>
              <a:t> drive supporting families served by the Outreach House. </a:t>
            </a:r>
            <a:r>
              <a:rPr kumimoji="0" lang="en-US" sz="2133" b="0" i="0" u="none" strike="noStrike" kern="1200" cap="none" spc="0" normalizeH="0" baseline="0" noProof="0" dirty="0">
                <a:ln>
                  <a:noFill/>
                </a:ln>
                <a:solidFill>
                  <a:srgbClr val="FFFFFF"/>
                </a:solidFill>
                <a:effectLst/>
                <a:uLnTx/>
                <a:uFillTx/>
                <a:latin typeface="DM Sans"/>
                <a:ea typeface="DM Sans"/>
                <a:cs typeface="DM Sans"/>
                <a:sym typeface="DM Sans"/>
              </a:rPr>
              <a:t>Top-need donations include:</a:t>
            </a:r>
          </a:p>
          <a:p>
            <a:pPr marL="0" marR="0" lvl="0" indent="0" algn="l" defTabSz="914400" rtl="0" eaLnBrk="1" fontAlgn="auto" latinLnBrk="0" hangingPunct="1">
              <a:lnSpc>
                <a:spcPct val="100000"/>
              </a:lnSpc>
              <a:spcBef>
                <a:spcPts val="0"/>
              </a:spcBef>
              <a:spcAft>
                <a:spcPts val="0"/>
              </a:spcAft>
              <a:buClr>
                <a:srgbClr val="000000"/>
              </a:buClr>
              <a:buSzPts val="3200"/>
              <a:buFont typeface="Arial"/>
              <a:buNone/>
              <a:tabLst/>
              <a:defRPr/>
            </a:pPr>
            <a:endParaRPr kumimoji="0" lang="en-US" sz="2133" b="0" i="0" u="none" strike="noStrike" kern="1200" cap="none" spc="0" normalizeH="0" baseline="0" noProof="0" dirty="0">
              <a:ln>
                <a:noFill/>
              </a:ln>
              <a:solidFill>
                <a:srgbClr val="FFFFFF"/>
              </a:solidFill>
              <a:effectLst/>
              <a:uLnTx/>
              <a:uFillTx/>
              <a:latin typeface="DM Sans"/>
              <a:ea typeface="DM Sans"/>
              <a:cs typeface="DM Sans"/>
              <a:sym typeface="DM Sans"/>
            </a:endParaRPr>
          </a:p>
          <a:p>
            <a:pPr marL="342900" marR="0" lvl="0" indent="-342900" algn="l" defTabSz="914400" rtl="0" eaLnBrk="1" fontAlgn="auto" latinLnBrk="0" hangingPunct="1">
              <a:lnSpc>
                <a:spcPct val="100000"/>
              </a:lnSpc>
              <a:spcBef>
                <a:spcPts val="0"/>
              </a:spcBef>
              <a:spcAft>
                <a:spcPts val="0"/>
              </a:spcAft>
              <a:buClr>
                <a:srgbClr val="FFFFFF"/>
              </a:buClr>
              <a:buSzPct val="100000"/>
              <a:buFont typeface="Arial" panose="020B0604020202020204" pitchFamily="34" charset="0"/>
              <a:buChar char="•"/>
              <a:tabLst/>
              <a:defRPr/>
            </a:pPr>
            <a:r>
              <a:rPr kumimoji="0" lang="en-US" sz="2133" b="0" i="0" u="none" strike="noStrike" kern="1200" cap="none" spc="0" normalizeH="0" baseline="0" noProof="0" dirty="0">
                <a:ln>
                  <a:noFill/>
                </a:ln>
                <a:solidFill>
                  <a:srgbClr val="FFFFFF"/>
                </a:solidFill>
                <a:effectLst/>
                <a:uLnTx/>
                <a:uFillTx/>
                <a:latin typeface="DM Sans"/>
                <a:ea typeface="DM Sans"/>
                <a:cs typeface="DM Sans"/>
                <a:sym typeface="DM Sans"/>
              </a:rPr>
              <a:t>Diapers &amp; wipes (all sizes) </a:t>
            </a:r>
          </a:p>
          <a:p>
            <a:pPr marL="342900" marR="0" lvl="0" indent="-342900" algn="l" defTabSz="914400" rtl="0" eaLnBrk="1" fontAlgn="auto" latinLnBrk="0" hangingPunct="1">
              <a:lnSpc>
                <a:spcPct val="100000"/>
              </a:lnSpc>
              <a:spcBef>
                <a:spcPts val="0"/>
              </a:spcBef>
              <a:spcAft>
                <a:spcPts val="0"/>
              </a:spcAft>
              <a:buClr>
                <a:srgbClr val="FFFFFF"/>
              </a:buClr>
              <a:buSzPct val="100000"/>
              <a:buFont typeface="Arial" panose="020B0604020202020204" pitchFamily="34" charset="0"/>
              <a:buChar char="•"/>
              <a:tabLst/>
              <a:defRPr/>
            </a:pPr>
            <a:r>
              <a:rPr kumimoji="0" lang="en-US" sz="2133" b="0" i="0" u="none" strike="noStrike" kern="1200" cap="none" spc="0" normalizeH="0" baseline="0" noProof="0" dirty="0">
                <a:ln>
                  <a:noFill/>
                </a:ln>
                <a:solidFill>
                  <a:srgbClr val="FFFFFF"/>
                </a:solidFill>
                <a:effectLst/>
                <a:uLnTx/>
                <a:uFillTx/>
                <a:latin typeface="DM Sans"/>
                <a:ea typeface="DM Sans"/>
                <a:cs typeface="DM Sans"/>
                <a:sym typeface="DM Sans"/>
              </a:rPr>
              <a:t>Sleep sacks/swaddles </a:t>
            </a:r>
          </a:p>
          <a:p>
            <a:pPr marL="342900" marR="0" lvl="0" indent="-342900" algn="l" defTabSz="914400" rtl="0" eaLnBrk="1" fontAlgn="auto" latinLnBrk="0" hangingPunct="1">
              <a:lnSpc>
                <a:spcPct val="100000"/>
              </a:lnSpc>
              <a:spcBef>
                <a:spcPts val="0"/>
              </a:spcBef>
              <a:spcAft>
                <a:spcPts val="0"/>
              </a:spcAft>
              <a:buClr>
                <a:srgbClr val="FFFFFF"/>
              </a:buClr>
              <a:buSzPct val="100000"/>
              <a:buFont typeface="Arial" panose="020B0604020202020204" pitchFamily="34" charset="0"/>
              <a:buChar char="•"/>
              <a:tabLst/>
              <a:defRPr/>
            </a:pPr>
            <a:r>
              <a:rPr kumimoji="0" lang="en-US" sz="2133" b="0" i="0" u="none" strike="noStrike" kern="1200" cap="none" spc="0" normalizeH="0" baseline="0" noProof="0" dirty="0">
                <a:ln>
                  <a:noFill/>
                </a:ln>
                <a:solidFill>
                  <a:srgbClr val="FFFFFF"/>
                </a:solidFill>
                <a:effectLst/>
                <a:uLnTx/>
                <a:uFillTx/>
                <a:latin typeface="DM Sans"/>
                <a:ea typeface="DM Sans"/>
                <a:cs typeface="DM Sans"/>
                <a:sym typeface="DM Sans"/>
              </a:rPr>
              <a:t>Infant clothing (0–12 months) </a:t>
            </a:r>
          </a:p>
          <a:p>
            <a:pPr marL="342900" marR="0" lvl="0" indent="-342900" algn="l" defTabSz="914400" rtl="0" eaLnBrk="1" fontAlgn="auto" latinLnBrk="0" hangingPunct="1">
              <a:lnSpc>
                <a:spcPct val="100000"/>
              </a:lnSpc>
              <a:spcBef>
                <a:spcPts val="0"/>
              </a:spcBef>
              <a:spcAft>
                <a:spcPts val="0"/>
              </a:spcAft>
              <a:buClr>
                <a:srgbClr val="FFFFFF"/>
              </a:buClr>
              <a:buSzPct val="100000"/>
              <a:buFont typeface="Arial" panose="020B0604020202020204" pitchFamily="34" charset="0"/>
              <a:buChar char="•"/>
              <a:tabLst/>
              <a:defRPr/>
            </a:pPr>
            <a:r>
              <a:rPr kumimoji="0" lang="en-US" sz="2133" b="0" i="0" u="none" strike="noStrike" kern="1200" cap="none" spc="0" normalizeH="0" baseline="0" noProof="0" dirty="0">
                <a:ln>
                  <a:noFill/>
                </a:ln>
                <a:solidFill>
                  <a:srgbClr val="FFFFFF"/>
                </a:solidFill>
                <a:effectLst/>
                <a:uLnTx/>
                <a:uFillTx/>
                <a:latin typeface="DM Sans"/>
                <a:ea typeface="DM Sans"/>
                <a:cs typeface="DM Sans"/>
                <a:sym typeface="DM Sans"/>
              </a:rPr>
              <a:t>Unopened formula or baby bottles </a:t>
            </a:r>
          </a:p>
          <a:p>
            <a:pPr marL="342900" marR="0" lvl="0" indent="-342900" algn="l" defTabSz="914400" rtl="0" eaLnBrk="1" fontAlgn="auto" latinLnBrk="0" hangingPunct="1">
              <a:lnSpc>
                <a:spcPct val="100000"/>
              </a:lnSpc>
              <a:spcBef>
                <a:spcPts val="0"/>
              </a:spcBef>
              <a:spcAft>
                <a:spcPts val="0"/>
              </a:spcAft>
              <a:buClr>
                <a:srgbClr val="FFFFFF"/>
              </a:buClr>
              <a:buSzPct val="100000"/>
              <a:buFont typeface="Arial" panose="020B0604020202020204" pitchFamily="34" charset="0"/>
              <a:buChar char="•"/>
              <a:tabLst/>
              <a:defRPr/>
            </a:pPr>
            <a:r>
              <a:rPr kumimoji="0" lang="en-US" sz="2133" b="0" i="0" u="none" strike="noStrike" kern="1200" cap="none" spc="0" normalizeH="0" baseline="0" noProof="0" dirty="0">
                <a:ln>
                  <a:noFill/>
                </a:ln>
                <a:solidFill>
                  <a:srgbClr val="FFFFFF"/>
                </a:solidFill>
                <a:effectLst/>
                <a:uLnTx/>
                <a:uFillTx/>
                <a:latin typeface="DM Sans"/>
                <a:ea typeface="DM Sans"/>
                <a:cs typeface="DM Sans"/>
                <a:sym typeface="DM Sans"/>
              </a:rPr>
              <a:t>Toiletries/self-care items for parents &amp; caregivers</a:t>
            </a:r>
          </a:p>
          <a:p>
            <a:pPr marL="0" marR="0" lvl="0" indent="0" algn="l" defTabSz="914400" rtl="0" eaLnBrk="1" fontAlgn="auto" latinLnBrk="0" hangingPunct="1">
              <a:lnSpc>
                <a:spcPct val="100000"/>
              </a:lnSpc>
              <a:spcBef>
                <a:spcPts val="0"/>
              </a:spcBef>
              <a:spcAft>
                <a:spcPts val="0"/>
              </a:spcAft>
              <a:buClr>
                <a:srgbClr val="000000"/>
              </a:buClr>
              <a:buSzPts val="3200"/>
              <a:buFont typeface="Arial"/>
              <a:buNone/>
              <a:tabLst/>
              <a:defRPr/>
            </a:pPr>
            <a:endParaRPr kumimoji="0" lang="en-US" sz="2133" b="0" i="0" u="none" strike="noStrike" kern="1200" cap="none" spc="0" normalizeH="0" baseline="0" noProof="0" dirty="0">
              <a:ln>
                <a:noFill/>
              </a:ln>
              <a:solidFill>
                <a:srgbClr val="FFFFFF"/>
              </a:solidFill>
              <a:effectLst/>
              <a:uLnTx/>
              <a:uFillTx/>
              <a:latin typeface="DM Sans"/>
              <a:ea typeface="DM Sans"/>
              <a:cs typeface="DM Sans"/>
              <a:sym typeface="DM Sans"/>
            </a:endParaRPr>
          </a:p>
          <a:p>
            <a:pPr marL="0" marR="0" lvl="0" indent="0" algn="ctr" defTabSz="914400" rtl="0" eaLnBrk="1" fontAlgn="auto" latinLnBrk="0" hangingPunct="1">
              <a:lnSpc>
                <a:spcPct val="100000"/>
              </a:lnSpc>
              <a:spcBef>
                <a:spcPts val="0"/>
              </a:spcBef>
              <a:spcAft>
                <a:spcPts val="0"/>
              </a:spcAft>
              <a:buClr>
                <a:srgbClr val="000000"/>
              </a:buClr>
              <a:buSzPts val="3200"/>
              <a:buFont typeface="Arial"/>
              <a:buNone/>
              <a:tabLst/>
              <a:defRPr/>
            </a:pPr>
            <a:r>
              <a:rPr kumimoji="0" lang="en-US" sz="1800" b="1" i="1" u="none" strike="noStrike" kern="1200" cap="none" spc="0" normalizeH="0" baseline="0" noProof="0" dirty="0">
                <a:ln>
                  <a:noFill/>
                </a:ln>
                <a:solidFill>
                  <a:srgbClr val="FFFFFF"/>
                </a:solidFill>
                <a:effectLst/>
                <a:uLnTx/>
                <a:uFillTx/>
                <a:latin typeface="DM Sans"/>
                <a:ea typeface="DM Sans"/>
                <a:cs typeface="DM Sans"/>
                <a:sym typeface="DM Sans"/>
              </a:rPr>
              <a:t>Together, we can “Share the Love” and help families meet newborn needs with dignity and care.</a:t>
            </a:r>
          </a:p>
          <a:p>
            <a:pPr marL="0" marR="0" lvl="0" indent="0" algn="l" defTabSz="914400" rtl="0" eaLnBrk="1" fontAlgn="auto" latinLnBrk="0" hangingPunct="1">
              <a:lnSpc>
                <a:spcPct val="100000"/>
              </a:lnSpc>
              <a:spcBef>
                <a:spcPts val="0"/>
              </a:spcBef>
              <a:spcAft>
                <a:spcPts val="0"/>
              </a:spcAft>
              <a:buClr>
                <a:srgbClr val="000000"/>
              </a:buClr>
              <a:buSzPts val="3200"/>
              <a:buFont typeface="Arial"/>
              <a:buNone/>
              <a:tabLst/>
              <a:defRPr/>
            </a:pPr>
            <a:br>
              <a:rPr kumimoji="0" lang="en-US" sz="2133" b="0" i="0" u="none" strike="noStrike" kern="1200" cap="none" spc="0" normalizeH="0" baseline="0" noProof="0" dirty="0">
                <a:ln>
                  <a:noFill/>
                </a:ln>
                <a:solidFill>
                  <a:srgbClr val="FFFFFF"/>
                </a:solidFill>
                <a:effectLst/>
                <a:uLnTx/>
                <a:uFillTx/>
                <a:latin typeface="DM Sans"/>
                <a:ea typeface="DM Sans"/>
                <a:cs typeface="DM Sans"/>
                <a:sym typeface="DM Sans"/>
              </a:rPr>
            </a:br>
            <a:endParaRPr kumimoji="0" sz="2133" b="0" i="0" u="none" strike="noStrike" kern="1200" cap="none" spc="0" normalizeH="0" baseline="0" noProof="0" dirty="0">
              <a:ln>
                <a:noFill/>
              </a:ln>
              <a:solidFill>
                <a:srgbClr val="FFFFFF"/>
              </a:solidFill>
              <a:effectLst/>
              <a:uLnTx/>
              <a:uFillTx/>
              <a:latin typeface="DM Sans"/>
              <a:ea typeface="DM Sans"/>
              <a:cs typeface="DM Sans"/>
              <a:sym typeface="DM Sans"/>
            </a:endParaRPr>
          </a:p>
        </p:txBody>
      </p:sp>
      <p:sp>
        <p:nvSpPr>
          <p:cNvPr id="693" name="Google Shape;693;p13"/>
          <p:cNvSpPr txBox="1"/>
          <p:nvPr/>
        </p:nvSpPr>
        <p:spPr>
          <a:xfrm>
            <a:off x="301114" y="4568132"/>
            <a:ext cx="11319200" cy="923330"/>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Pts val="3500"/>
              <a:buFont typeface="Arial"/>
              <a:buNone/>
              <a:tabLst/>
              <a:defRPr/>
            </a:pPr>
            <a:r>
              <a:rPr kumimoji="0" lang="en-US" sz="2000" b="0" i="0" u="none" strike="noStrike" kern="1200" cap="none" spc="0" normalizeH="0" baseline="0" noProof="0" dirty="0">
                <a:ln>
                  <a:noFill/>
                </a:ln>
                <a:solidFill>
                  <a:srgbClr val="8A4308"/>
                </a:solidFill>
                <a:effectLst/>
                <a:uLnTx/>
                <a:uFillTx/>
                <a:latin typeface="DM Sans"/>
                <a:ea typeface="DM Sans"/>
                <a:cs typeface="DM Sans"/>
                <a:sym typeface="DM Sans"/>
              </a:rPr>
              <a:t>Your support helps sustain their incredible impact — distributing </a:t>
            </a:r>
            <a:r>
              <a:rPr kumimoji="0" lang="en-US" sz="2000" b="1" i="0" u="none" strike="noStrike" kern="1200" cap="none" spc="0" normalizeH="0" baseline="0" noProof="0" dirty="0">
                <a:ln>
                  <a:noFill/>
                </a:ln>
                <a:solidFill>
                  <a:srgbClr val="8A4308"/>
                </a:solidFill>
                <a:effectLst/>
                <a:uLnTx/>
                <a:uFillTx/>
                <a:latin typeface="DM Sans"/>
                <a:ea typeface="DM Sans"/>
                <a:cs typeface="DM Sans"/>
                <a:sym typeface="DM Sans"/>
              </a:rPr>
              <a:t>over 20,000 diapers each month</a:t>
            </a:r>
            <a:r>
              <a:rPr kumimoji="0" lang="en-US" sz="2000" b="0" i="0" u="none" strike="noStrike" kern="1200" cap="none" spc="0" normalizeH="0" baseline="0" noProof="0" dirty="0">
                <a:ln>
                  <a:noFill/>
                </a:ln>
                <a:solidFill>
                  <a:srgbClr val="8A4308"/>
                </a:solidFill>
                <a:effectLst/>
                <a:uLnTx/>
                <a:uFillTx/>
                <a:latin typeface="DM Sans"/>
                <a:ea typeface="DM Sans"/>
                <a:cs typeface="DM Sans"/>
                <a:sym typeface="DM Sans"/>
              </a:rPr>
              <a:t> and providing essentials for families with young children.</a:t>
            </a:r>
            <a:endParaRPr kumimoji="0" sz="2000" b="0" i="0" u="none" strike="noStrike" kern="1200" cap="none" spc="0" normalizeH="0" baseline="0" noProof="0" dirty="0">
              <a:ln>
                <a:noFill/>
              </a:ln>
              <a:solidFill>
                <a:srgbClr val="000000"/>
              </a:solidFill>
              <a:effectLst/>
              <a:uLnTx/>
              <a:uFillTx/>
              <a:latin typeface="DM Sans"/>
              <a:ea typeface="DM Sans"/>
              <a:cs typeface="DM Sans"/>
              <a:sym typeface="DM Sans"/>
            </a:endParaRPr>
          </a:p>
          <a:p>
            <a:pPr marL="0" marR="0" lvl="0" indent="0" algn="l" defTabSz="914400" rtl="0" eaLnBrk="1" fontAlgn="auto" latinLnBrk="0" hangingPunct="1">
              <a:lnSpc>
                <a:spcPct val="100000"/>
              </a:lnSpc>
              <a:spcBef>
                <a:spcPts val="0"/>
              </a:spcBef>
              <a:spcAft>
                <a:spcPts val="0"/>
              </a:spcAft>
              <a:buClr>
                <a:srgbClr val="000000"/>
              </a:buClr>
              <a:buSzPts val="3500"/>
              <a:buFont typeface="Arial"/>
              <a:buNone/>
              <a:tabLst/>
              <a:defRPr/>
            </a:pPr>
            <a:endParaRPr kumimoji="0" sz="2000" b="1" i="1" u="none" strike="noStrike" kern="1200" cap="none" spc="0" normalizeH="0" baseline="0" noProof="0" dirty="0">
              <a:ln>
                <a:noFill/>
              </a:ln>
              <a:solidFill>
                <a:srgbClr val="8A4308"/>
              </a:solidFill>
              <a:effectLst/>
              <a:uLnTx/>
              <a:uFillTx/>
              <a:latin typeface="DM Sans"/>
              <a:ea typeface="DM Sans"/>
              <a:cs typeface="DM Sans"/>
              <a:sym typeface="DM Sans"/>
            </a:endParaRPr>
          </a:p>
        </p:txBody>
      </p:sp>
      <p:pic>
        <p:nvPicPr>
          <p:cNvPr id="694" name="Google Shape;694;p13" descr="A group of hands holding up signs&#10;&#10;AI-generated content may be incorrect."/>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4401930" y="5212375"/>
            <a:ext cx="3388140" cy="1243697"/>
          </a:xfrm>
          <a:prstGeom prst="rect">
            <a:avLst/>
          </a:prstGeom>
          <a:noFill/>
          <a:ln>
            <a:noFill/>
          </a:ln>
        </p:spPr>
      </p:pic>
      <p:pic>
        <p:nvPicPr>
          <p:cNvPr id="695" name="Google Shape;695;p13" descr="bc5217ae-a279-4740-9728-be38c71ac01a.png"/>
          <p:cNvPicPr preferRelativeResize="0"/>
          <p:nvPr/>
        </p:nvPicPr>
        <p:blipFill rotWithShape="1">
          <a:blip r:embed="rId4">
            <a:alphaModFix/>
          </a:blip>
          <a:srcRect/>
          <a:stretch/>
        </p:blipFill>
        <p:spPr>
          <a:xfrm>
            <a:off x="7724488" y="1811772"/>
            <a:ext cx="3654711" cy="1359915"/>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
        <p:nvSpPr>
          <p:cNvPr id="696" name="Google Shape;696;p13"/>
          <p:cNvSpPr/>
          <p:nvPr/>
        </p:nvSpPr>
        <p:spPr>
          <a:xfrm>
            <a:off x="10736804" y="6027799"/>
            <a:ext cx="1415090" cy="725166"/>
          </a:xfrm>
          <a:custGeom>
            <a:avLst/>
            <a:gdLst/>
            <a:ahLst/>
            <a:cxnLst/>
            <a:rect l="l" t="t" r="r" b="b"/>
            <a:pathLst>
              <a:path w="1626540" h="813270" extrusionOk="0">
                <a:moveTo>
                  <a:pt x="0" y="0"/>
                </a:moveTo>
                <a:lnTo>
                  <a:pt x="1626540" y="0"/>
                </a:lnTo>
                <a:lnTo>
                  <a:pt x="1626540" y="813270"/>
                </a:lnTo>
                <a:lnTo>
                  <a:pt x="0" y="813270"/>
                </a:lnTo>
                <a:lnTo>
                  <a:pt x="0" y="0"/>
                </a:lnTo>
                <a:close/>
              </a:path>
            </a:pathLst>
          </a:custGeom>
          <a:blipFill rotWithShape="1">
            <a:blip r:embed="rId5"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1200" cap="none" spc="0" normalizeH="0" baseline="0" noProof="0">
              <a:ln>
                <a:noFill/>
              </a:ln>
              <a:solidFill>
                <a:srgbClr val="000000"/>
              </a:solidFill>
              <a:effectLst/>
              <a:uLnTx/>
              <a:uFillTx/>
              <a:latin typeface="Calibri"/>
              <a:ea typeface="Calibri"/>
              <a:cs typeface="Calibri"/>
              <a:sym typeface="Calibri"/>
            </a:endParaRPr>
          </a:p>
        </p:txBody>
      </p:sp>
      <p:sp>
        <p:nvSpPr>
          <p:cNvPr id="697" name="Google Shape;697;p13"/>
          <p:cNvSpPr/>
          <p:nvPr/>
        </p:nvSpPr>
        <p:spPr>
          <a:xfrm rot="20760315" flipH="1">
            <a:off x="92761" y="5728557"/>
            <a:ext cx="751395" cy="527684"/>
          </a:xfrm>
          <a:custGeom>
            <a:avLst/>
            <a:gdLst/>
            <a:ahLst/>
            <a:cxnLst/>
            <a:rect l="l" t="t" r="r" b="b"/>
            <a:pathLst>
              <a:path w="2536030" h="1759371" extrusionOk="0">
                <a:moveTo>
                  <a:pt x="2536030" y="0"/>
                </a:moveTo>
                <a:lnTo>
                  <a:pt x="0" y="0"/>
                </a:lnTo>
                <a:lnTo>
                  <a:pt x="0" y="1759372"/>
                </a:lnTo>
                <a:lnTo>
                  <a:pt x="2536030" y="1759372"/>
                </a:lnTo>
                <a:lnTo>
                  <a:pt x="2536030" y="0"/>
                </a:lnTo>
                <a:close/>
              </a:path>
            </a:pathLst>
          </a:custGeom>
          <a:blipFill rotWithShape="1">
            <a:blip r:embed="rId6"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200" b="0" i="0" u="none" strike="noStrike" kern="1200" cap="none" spc="0" normalizeH="0" baseline="0" noProof="0">
              <a:ln>
                <a:noFill/>
              </a:ln>
              <a:solidFill>
                <a:srgbClr val="000000"/>
              </a:solidFill>
              <a:effectLst/>
              <a:uLnTx/>
              <a:uFillTx/>
              <a:latin typeface="Calibri"/>
              <a:ea typeface="Calibri"/>
              <a:cs typeface="Calibri"/>
              <a:sym typeface="Calibri"/>
            </a:endParaRPr>
          </a:p>
        </p:txBody>
      </p:sp>
      <p:sp>
        <p:nvSpPr>
          <p:cNvPr id="698" name="Google Shape;698;p13"/>
          <p:cNvSpPr/>
          <p:nvPr/>
        </p:nvSpPr>
        <p:spPr>
          <a:xfrm rot="14326085">
            <a:off x="11188639" y="135714"/>
            <a:ext cx="863351" cy="932501"/>
          </a:xfrm>
          <a:custGeom>
            <a:avLst/>
            <a:gdLst/>
            <a:ahLst/>
            <a:cxnLst/>
            <a:rect l="l" t="t" r="r" b="b"/>
            <a:pathLst>
              <a:path w="3584661" h="3342696" extrusionOk="0">
                <a:moveTo>
                  <a:pt x="0" y="0"/>
                </a:moveTo>
                <a:lnTo>
                  <a:pt x="3584660" y="0"/>
                </a:lnTo>
                <a:lnTo>
                  <a:pt x="3584660" y="3342696"/>
                </a:lnTo>
                <a:lnTo>
                  <a:pt x="0" y="3342696"/>
                </a:lnTo>
                <a:lnTo>
                  <a:pt x="0" y="0"/>
                </a:lnTo>
                <a:close/>
              </a:path>
            </a:pathLst>
          </a:custGeom>
          <a:blipFill rotWithShape="1">
            <a:blip r:embed="rId7"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200" b="0" i="0" u="none" strike="noStrike" kern="120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D84EA76-DDB2-E716-005D-CE0C6D1FE94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F97C23C-9743-3738-8CAC-39172389089D}"/>
              </a:ext>
            </a:extLst>
          </p:cNvPr>
          <p:cNvSpPr>
            <a:spLocks noGrp="1"/>
          </p:cNvSpPr>
          <p:nvPr>
            <p:ph type="title"/>
          </p:nvPr>
        </p:nvSpPr>
        <p:spPr>
          <a:xfrm>
            <a:off x="113573" y="158639"/>
            <a:ext cx="7309639" cy="702745"/>
          </a:xfrm>
        </p:spPr>
        <p:txBody>
          <a:bodyPr anchor="b">
            <a:normAutofit/>
          </a:bodyPr>
          <a:lstStyle/>
          <a:p>
            <a:pPr>
              <a:lnSpc>
                <a:spcPct val="90000"/>
              </a:lnSpc>
            </a:pPr>
            <a:r>
              <a:rPr lang="en-US" sz="4200" dirty="0">
                <a:ea typeface="Lato Medium"/>
                <a:cs typeface="Lato Medium"/>
              </a:rPr>
              <a:t>PMH QI Excellence Awards</a:t>
            </a:r>
            <a:endParaRPr lang="en-US" sz="4200" dirty="0">
              <a:solidFill>
                <a:schemeClr val="accent3"/>
              </a:solidFill>
            </a:endParaRPr>
          </a:p>
        </p:txBody>
      </p:sp>
      <p:sp>
        <p:nvSpPr>
          <p:cNvPr id="4" name="Slide Number Placeholder 3">
            <a:extLst>
              <a:ext uri="{FF2B5EF4-FFF2-40B4-BE49-F238E27FC236}">
                <a16:creationId xmlns:a16="http://schemas.microsoft.com/office/drawing/2014/main" id="{845D3C15-85E7-9123-9222-031F9F6B868D}"/>
              </a:ext>
            </a:extLst>
          </p:cNvPr>
          <p:cNvSpPr>
            <a:spLocks noGrp="1"/>
          </p:cNvSpPr>
          <p:nvPr>
            <p:ph type="sldNum" sz="quarter" idx="10"/>
          </p:nvPr>
        </p:nvSpPr>
        <p:spPr>
          <a:xfrm>
            <a:off x="10439400" y="6356350"/>
            <a:ext cx="914400" cy="365125"/>
          </a:xfrm>
        </p:spPr>
        <p:txBody>
          <a:bodyPr>
            <a:normAutofit/>
          </a:bodyPr>
          <a:lstStyle/>
          <a:p>
            <a:pPr marL="0" marR="0" lvl="0" indent="0" algn="r" defTabSz="914400" rtl="0" eaLnBrk="1" fontAlgn="auto" latinLnBrk="0" hangingPunct="1">
              <a:lnSpc>
                <a:spcPct val="100000"/>
              </a:lnSpc>
              <a:spcBef>
                <a:spcPts val="0"/>
              </a:spcBef>
              <a:spcAft>
                <a:spcPts val="600"/>
              </a:spcAft>
              <a:buClrTx/>
              <a:buSzTx/>
              <a:buFontTx/>
              <a:buNone/>
              <a:tabLst/>
              <a:defRPr/>
            </a:pPr>
            <a:fld id="{97033E4B-E3EB-3D46-B2D8-3159663620FA}" type="slidenum">
              <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600"/>
                </a:spcAft>
                <a:buClrTx/>
                <a:buSzTx/>
                <a:buFontTx/>
                <a:buNone/>
                <a:tabLst/>
                <a:defRPr/>
              </a:pPr>
              <a:t>14</a:t>
            </a:fld>
            <a:endPar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 name="Footer Placeholder 4">
            <a:extLst>
              <a:ext uri="{FF2B5EF4-FFF2-40B4-BE49-F238E27FC236}">
                <a16:creationId xmlns:a16="http://schemas.microsoft.com/office/drawing/2014/main" id="{9ADDB68B-0DAF-925B-B083-565238B2681A}"/>
              </a:ext>
            </a:extLst>
          </p:cNvPr>
          <p:cNvSpPr>
            <a:spLocks noGrp="1"/>
          </p:cNvSpPr>
          <p:nvPr>
            <p:ph type="ftr" sz="quarter" idx="11"/>
          </p:nvPr>
        </p:nvSpPr>
        <p:spPr>
          <a:xfrm>
            <a:off x="6248400" y="6356350"/>
            <a:ext cx="4114800" cy="365125"/>
          </a:xfrm>
        </p:spPr>
        <p:txBody>
          <a:bodyPr>
            <a:norm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rPr>
              <a:t>Illinois Perinatal Quality Collaborative</a:t>
            </a:r>
          </a:p>
        </p:txBody>
      </p:sp>
      <p:sp>
        <p:nvSpPr>
          <p:cNvPr id="8" name="Google Shape;368;p16">
            <a:extLst>
              <a:ext uri="{FF2B5EF4-FFF2-40B4-BE49-F238E27FC236}">
                <a16:creationId xmlns:a16="http://schemas.microsoft.com/office/drawing/2014/main" id="{E97EB460-2839-A907-A6FA-BED7A0C681F6}"/>
              </a:ext>
            </a:extLst>
          </p:cNvPr>
          <p:cNvSpPr txBox="1">
            <a:spLocks/>
          </p:cNvSpPr>
          <p:nvPr/>
        </p:nvSpPr>
        <p:spPr>
          <a:xfrm>
            <a:off x="159441" y="861384"/>
            <a:ext cx="8435788" cy="1065730"/>
          </a:xfrm>
          <a:prstGeom prst="rect">
            <a:avLst/>
          </a:prstGeom>
          <a:no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defTabSz="914400" rtl="0" eaLnBrk="1" fontAlgn="auto" latinLnBrk="0" hangingPunct="1">
              <a:lnSpc>
                <a:spcPct val="150000"/>
              </a:lnSpc>
              <a:spcBef>
                <a:spcPts val="0"/>
              </a:spcBef>
              <a:spcAft>
                <a:spcPts val="0"/>
              </a:spcAft>
              <a:buClr>
                <a:srgbClr val="1C498B"/>
              </a:buClr>
              <a:buSzPts val="4000"/>
              <a:buFontTx/>
              <a:buNone/>
              <a:tabLst/>
              <a:defRPr/>
            </a:pPr>
            <a:r>
              <a:rPr kumimoji="0" lang="en-US" sz="2800" b="1" i="0" u="none" strike="noStrike" kern="1200" cap="none" spc="0" normalizeH="0" baseline="0" noProof="0" dirty="0">
                <a:ln>
                  <a:noFill/>
                </a:ln>
                <a:solidFill>
                  <a:srgbClr val="F58366"/>
                </a:solidFill>
                <a:effectLst/>
                <a:uLnTx/>
                <a:uFillTx/>
                <a:latin typeface="Calibri" panose="020F0502020204030204"/>
                <a:ea typeface="Lato Medium"/>
                <a:cs typeface="Lato Medium"/>
              </a:rPr>
              <a:t>ILPQC is excited to celebrate teams who have achieved QI Excellence by meeting the following criteria:</a:t>
            </a:r>
            <a:endParaRPr kumimoji="0" lang="en-US" sz="2800" b="0" i="0" u="none" strike="noStrike" kern="1200" cap="none" spc="0" normalizeH="0" baseline="0" noProof="0" dirty="0">
              <a:ln>
                <a:noFill/>
              </a:ln>
              <a:solidFill>
                <a:srgbClr val="444C55"/>
              </a:solidFill>
              <a:effectLst/>
              <a:uLnTx/>
              <a:uFillTx/>
              <a:latin typeface="Calibri" panose="020F0502020204030204"/>
              <a:ea typeface="Lato Medium" panose="020F0502020204030203" pitchFamily="34" charset="0"/>
              <a:cs typeface="Lato Medium" panose="020F0502020204030203" pitchFamily="34" charset="0"/>
            </a:endParaRPr>
          </a:p>
        </p:txBody>
      </p:sp>
      <p:pic>
        <p:nvPicPr>
          <p:cNvPr id="11" name="Graphic 10" descr="Ribbon with solid fill">
            <a:extLst>
              <a:ext uri="{FF2B5EF4-FFF2-40B4-BE49-F238E27FC236}">
                <a16:creationId xmlns:a16="http://schemas.microsoft.com/office/drawing/2014/main" id="{710D9C47-BB71-E547-BB6F-7D76095DCEFC}"/>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180338" y="74199"/>
            <a:ext cx="914400" cy="914400"/>
          </a:xfrm>
          <a:prstGeom prst="rect">
            <a:avLst/>
          </a:prstGeom>
        </p:spPr>
      </p:pic>
      <p:graphicFrame>
        <p:nvGraphicFramePr>
          <p:cNvPr id="3" name="Table 2">
            <a:extLst>
              <a:ext uri="{FF2B5EF4-FFF2-40B4-BE49-F238E27FC236}">
                <a16:creationId xmlns:a16="http://schemas.microsoft.com/office/drawing/2014/main" id="{425A5FD6-5BDE-55CA-2892-B7F2D8C7C849}"/>
              </a:ext>
            </a:extLst>
          </p:cNvPr>
          <p:cNvGraphicFramePr>
            <a:graphicFrameLocks noGrp="1"/>
          </p:cNvGraphicFramePr>
          <p:nvPr>
            <p:extLst>
              <p:ext uri="{D42A27DB-BD31-4B8C-83A1-F6EECF244321}">
                <p14:modId xmlns:p14="http://schemas.microsoft.com/office/powerpoint/2010/main" val="2821167741"/>
              </p:ext>
            </p:extLst>
          </p:nvPr>
        </p:nvGraphicFramePr>
        <p:xfrm>
          <a:off x="524256" y="2242496"/>
          <a:ext cx="10829544" cy="3754120"/>
        </p:xfrm>
        <a:graphic>
          <a:graphicData uri="http://schemas.openxmlformats.org/drawingml/2006/table">
            <a:tbl>
              <a:tblPr firstRow="1" bandRow="1">
                <a:tableStyleId>{5C22544A-7EE6-4342-B048-85BDC9FD1C3A}</a:tableStyleId>
              </a:tblPr>
              <a:tblGrid>
                <a:gridCol w="7344155">
                  <a:extLst>
                    <a:ext uri="{9D8B030D-6E8A-4147-A177-3AD203B41FA5}">
                      <a16:colId xmlns:a16="http://schemas.microsoft.com/office/drawing/2014/main" val="2812475496"/>
                    </a:ext>
                  </a:extLst>
                </a:gridCol>
                <a:gridCol w="3485389">
                  <a:extLst>
                    <a:ext uri="{9D8B030D-6E8A-4147-A177-3AD203B41FA5}">
                      <a16:colId xmlns:a16="http://schemas.microsoft.com/office/drawing/2014/main" val="2341801695"/>
                    </a:ext>
                  </a:extLst>
                </a:gridCol>
              </a:tblGrid>
              <a:tr h="370840">
                <a:tc>
                  <a:txBody>
                    <a:bodyPr/>
                    <a:lstStyle/>
                    <a:p>
                      <a:r>
                        <a:rPr lang="en-US" dirty="0"/>
                        <a:t>Measure</a:t>
                      </a:r>
                    </a:p>
                  </a:txBody>
                  <a:tcPr/>
                </a:tc>
                <a:tc>
                  <a:txBody>
                    <a:bodyPr/>
                    <a:lstStyle/>
                    <a:p>
                      <a:r>
                        <a:rPr lang="en-US" dirty="0"/>
                        <a:t>Goal</a:t>
                      </a:r>
                    </a:p>
                  </a:txBody>
                  <a:tcPr/>
                </a:tc>
                <a:extLst>
                  <a:ext uri="{0D108BD9-81ED-4DB2-BD59-A6C34878D82A}">
                    <a16:rowId xmlns:a16="http://schemas.microsoft.com/office/drawing/2014/main" val="4239419194"/>
                  </a:ext>
                </a:extLst>
              </a:tr>
              <a:tr h="370840">
                <a:tc>
                  <a:txBody>
                    <a:bodyPr/>
                    <a:lstStyle/>
                    <a:p>
                      <a:r>
                        <a:rPr lang="en-US" sz="2000" dirty="0">
                          <a:solidFill>
                            <a:schemeClr val="tx1">
                              <a:lumMod val="50000"/>
                            </a:schemeClr>
                          </a:solidFill>
                        </a:rPr>
                        <a:t>Structure measures</a:t>
                      </a:r>
                    </a:p>
                  </a:txBody>
                  <a:tcPr/>
                </a:tc>
                <a:tc>
                  <a:txBody>
                    <a:bodyPr/>
                    <a:lstStyle/>
                    <a:p>
                      <a:r>
                        <a:rPr lang="en-US" sz="2000" dirty="0">
                          <a:solidFill>
                            <a:schemeClr val="tx1">
                              <a:lumMod val="50000"/>
                            </a:schemeClr>
                          </a:solidFill>
                        </a:rPr>
                        <a:t>14/14 in place</a:t>
                      </a:r>
                    </a:p>
                  </a:txBody>
                  <a:tcPr/>
                </a:tc>
                <a:extLst>
                  <a:ext uri="{0D108BD9-81ED-4DB2-BD59-A6C34878D82A}">
                    <a16:rowId xmlns:a16="http://schemas.microsoft.com/office/drawing/2014/main" val="1285533162"/>
                  </a:ext>
                </a:extLst>
              </a:tr>
              <a:tr h="370840">
                <a:tc>
                  <a:txBody>
                    <a:bodyPr/>
                    <a:lstStyle/>
                    <a:p>
                      <a:r>
                        <a:rPr lang="en-US" sz="2000" dirty="0">
                          <a:solidFill>
                            <a:schemeClr val="tx1">
                              <a:lumMod val="50000"/>
                            </a:schemeClr>
                          </a:solidFill>
                        </a:rPr>
                        <a:t>Depression and anxiety screening during delivery hospitalization*</a:t>
                      </a:r>
                    </a:p>
                  </a:txBody>
                  <a:tcPr/>
                </a:tc>
                <a:tc>
                  <a:txBody>
                    <a:bodyPr/>
                    <a:lstStyle/>
                    <a:p>
                      <a:r>
                        <a:rPr lang="en-US" sz="2000" dirty="0">
                          <a:solidFill>
                            <a:schemeClr val="tx1">
                              <a:lumMod val="50000"/>
                            </a:schemeClr>
                          </a:solidFill>
                        </a:rPr>
                        <a:t>80%</a:t>
                      </a:r>
                    </a:p>
                  </a:txBody>
                  <a:tcPr/>
                </a:tc>
                <a:extLst>
                  <a:ext uri="{0D108BD9-81ED-4DB2-BD59-A6C34878D82A}">
                    <a16:rowId xmlns:a16="http://schemas.microsoft.com/office/drawing/2014/main" val="46783397"/>
                  </a:ext>
                </a:extLst>
              </a:tr>
              <a:tr h="370840">
                <a:tc>
                  <a:txBody>
                    <a:bodyPr/>
                    <a:lstStyle/>
                    <a:p>
                      <a:pPr marL="0" marR="0" lvl="0" indent="0" algn="l" defTabSz="914446" rtl="0" eaLnBrk="1" fontAlgn="auto" latinLnBrk="0" hangingPunct="1">
                        <a:lnSpc>
                          <a:spcPct val="100000"/>
                        </a:lnSpc>
                        <a:spcBef>
                          <a:spcPts val="0"/>
                        </a:spcBef>
                        <a:spcAft>
                          <a:spcPts val="0"/>
                        </a:spcAft>
                        <a:buClrTx/>
                        <a:buSzTx/>
                        <a:buFontTx/>
                        <a:buNone/>
                        <a:tabLst/>
                        <a:defRPr/>
                      </a:pPr>
                      <a:r>
                        <a:rPr lang="en-US" sz="2000" dirty="0">
                          <a:solidFill>
                            <a:schemeClr val="tx1">
                              <a:lumMod val="50000"/>
                            </a:schemeClr>
                          </a:solidFill>
                        </a:rPr>
                        <a:t>Depression and anxiety screening during prenatally</a:t>
                      </a:r>
                    </a:p>
                  </a:txBody>
                  <a:tcPr/>
                </a:tc>
                <a:tc>
                  <a:txBody>
                    <a:bodyPr/>
                    <a:lstStyle/>
                    <a:p>
                      <a:r>
                        <a:rPr lang="en-US" sz="2000" dirty="0">
                          <a:solidFill>
                            <a:schemeClr val="tx1">
                              <a:lumMod val="50000"/>
                            </a:schemeClr>
                          </a:solidFill>
                        </a:rPr>
                        <a:t>70%</a:t>
                      </a:r>
                    </a:p>
                  </a:txBody>
                  <a:tcPr/>
                </a:tc>
                <a:extLst>
                  <a:ext uri="{0D108BD9-81ED-4DB2-BD59-A6C34878D82A}">
                    <a16:rowId xmlns:a16="http://schemas.microsoft.com/office/drawing/2014/main" val="2597730658"/>
                  </a:ext>
                </a:extLst>
              </a:tr>
              <a:tr h="370840">
                <a:tc>
                  <a:txBody>
                    <a:bodyPr/>
                    <a:lstStyle/>
                    <a:p>
                      <a:pPr marL="0" marR="0" lvl="0" indent="0" algn="l" defTabSz="914446" rtl="0" eaLnBrk="1" fontAlgn="auto" latinLnBrk="0" hangingPunct="1">
                        <a:lnSpc>
                          <a:spcPct val="100000"/>
                        </a:lnSpc>
                        <a:spcBef>
                          <a:spcPts val="0"/>
                        </a:spcBef>
                        <a:spcAft>
                          <a:spcPts val="0"/>
                        </a:spcAft>
                        <a:buClrTx/>
                        <a:buSzTx/>
                        <a:buFontTx/>
                        <a:buNone/>
                        <a:tabLst/>
                        <a:defRPr/>
                      </a:pPr>
                      <a:r>
                        <a:rPr lang="en-US" sz="2000" dirty="0">
                          <a:solidFill>
                            <a:schemeClr val="tx1">
                              <a:lumMod val="50000"/>
                            </a:schemeClr>
                          </a:solidFill>
                        </a:rPr>
                        <a:t>Clinicians receiving PMH education and training*</a:t>
                      </a:r>
                    </a:p>
                  </a:txBody>
                  <a:tcPr/>
                </a:tc>
                <a:tc>
                  <a:txBody>
                    <a:bodyPr/>
                    <a:lstStyle/>
                    <a:p>
                      <a:r>
                        <a:rPr lang="en-US" sz="2000" dirty="0">
                          <a:solidFill>
                            <a:schemeClr val="tx1">
                              <a:lumMod val="50000"/>
                            </a:schemeClr>
                          </a:solidFill>
                        </a:rPr>
                        <a:t>80%</a:t>
                      </a:r>
                    </a:p>
                  </a:txBody>
                  <a:tcPr/>
                </a:tc>
                <a:extLst>
                  <a:ext uri="{0D108BD9-81ED-4DB2-BD59-A6C34878D82A}">
                    <a16:rowId xmlns:a16="http://schemas.microsoft.com/office/drawing/2014/main" val="3786123713"/>
                  </a:ext>
                </a:extLst>
              </a:tr>
              <a:tr h="370840">
                <a:tc>
                  <a:txBody>
                    <a:bodyPr/>
                    <a:lstStyle/>
                    <a:p>
                      <a:pPr marL="0" marR="0" lvl="0" indent="0" algn="l" defTabSz="914446" rtl="0" eaLnBrk="1" fontAlgn="auto" latinLnBrk="0" hangingPunct="1">
                        <a:lnSpc>
                          <a:spcPct val="100000"/>
                        </a:lnSpc>
                        <a:spcBef>
                          <a:spcPts val="0"/>
                        </a:spcBef>
                        <a:spcAft>
                          <a:spcPts val="0"/>
                        </a:spcAft>
                        <a:buClrTx/>
                        <a:buSzTx/>
                        <a:buFontTx/>
                        <a:buNone/>
                        <a:tabLst/>
                        <a:defRPr/>
                      </a:pPr>
                      <a:r>
                        <a:rPr lang="en-US" sz="2000" dirty="0">
                          <a:solidFill>
                            <a:schemeClr val="tx1">
                              <a:lumMod val="50000"/>
                            </a:schemeClr>
                          </a:solidFill>
                        </a:rPr>
                        <a:t>Patients provided PMH education before delivery discharge</a:t>
                      </a:r>
                    </a:p>
                  </a:txBody>
                  <a:tcPr/>
                </a:tc>
                <a:tc>
                  <a:txBody>
                    <a:bodyPr/>
                    <a:lstStyle/>
                    <a:p>
                      <a:r>
                        <a:rPr lang="en-US" sz="2000" dirty="0">
                          <a:solidFill>
                            <a:schemeClr val="tx1">
                              <a:lumMod val="50000"/>
                            </a:schemeClr>
                          </a:solidFill>
                        </a:rPr>
                        <a:t>80%</a:t>
                      </a:r>
                    </a:p>
                  </a:txBody>
                  <a:tcPr/>
                </a:tc>
                <a:extLst>
                  <a:ext uri="{0D108BD9-81ED-4DB2-BD59-A6C34878D82A}">
                    <a16:rowId xmlns:a16="http://schemas.microsoft.com/office/drawing/2014/main" val="1919787147"/>
                  </a:ext>
                </a:extLst>
              </a:tr>
              <a:tr h="370840">
                <a:tc>
                  <a:txBody>
                    <a:bodyPr/>
                    <a:lstStyle/>
                    <a:p>
                      <a:pPr marL="0" marR="0" lvl="0" indent="0" algn="l" defTabSz="914446" rtl="0" eaLnBrk="1" fontAlgn="auto" latinLnBrk="0" hangingPunct="1">
                        <a:lnSpc>
                          <a:spcPct val="100000"/>
                        </a:lnSpc>
                        <a:spcBef>
                          <a:spcPts val="0"/>
                        </a:spcBef>
                        <a:spcAft>
                          <a:spcPts val="0"/>
                        </a:spcAft>
                        <a:buClrTx/>
                        <a:buSzTx/>
                        <a:buFontTx/>
                        <a:buNone/>
                        <a:tabLst/>
                        <a:defRPr/>
                      </a:pPr>
                      <a:r>
                        <a:rPr lang="en-US" sz="2000" dirty="0">
                          <a:solidFill>
                            <a:schemeClr val="tx1">
                              <a:lumMod val="50000"/>
                            </a:schemeClr>
                          </a:solidFill>
                        </a:rPr>
                        <a:t>Patients who screened positive for PMH conditions counseled and /or provided PMH treatment (therapy/medication or both)</a:t>
                      </a:r>
                    </a:p>
                  </a:txBody>
                  <a:tcPr/>
                </a:tc>
                <a:tc>
                  <a:txBody>
                    <a:bodyPr/>
                    <a:lstStyle/>
                    <a:p>
                      <a:r>
                        <a:rPr lang="en-US" sz="2000" dirty="0">
                          <a:solidFill>
                            <a:schemeClr val="tx1">
                              <a:lumMod val="50000"/>
                            </a:schemeClr>
                          </a:solidFill>
                        </a:rPr>
                        <a:t>80%</a:t>
                      </a:r>
                    </a:p>
                  </a:txBody>
                  <a:tcPr/>
                </a:tc>
                <a:extLst>
                  <a:ext uri="{0D108BD9-81ED-4DB2-BD59-A6C34878D82A}">
                    <a16:rowId xmlns:a16="http://schemas.microsoft.com/office/drawing/2014/main" val="1842991349"/>
                  </a:ext>
                </a:extLst>
              </a:tr>
              <a:tr h="370840">
                <a:tc>
                  <a:txBody>
                    <a:bodyPr/>
                    <a:lstStyle/>
                    <a:p>
                      <a:pPr marL="0" marR="0" lvl="0" indent="0" algn="l" defTabSz="914446" rtl="0" eaLnBrk="1" fontAlgn="auto" latinLnBrk="0" hangingPunct="1">
                        <a:lnSpc>
                          <a:spcPct val="100000"/>
                        </a:lnSpc>
                        <a:spcBef>
                          <a:spcPts val="0"/>
                        </a:spcBef>
                        <a:spcAft>
                          <a:spcPts val="0"/>
                        </a:spcAft>
                        <a:buClrTx/>
                        <a:buSzTx/>
                        <a:buFontTx/>
                        <a:buNone/>
                        <a:tabLst/>
                        <a:defRPr/>
                      </a:pPr>
                      <a:r>
                        <a:rPr lang="en-US" sz="2000" dirty="0">
                          <a:solidFill>
                            <a:schemeClr val="tx1">
                              <a:lumMod val="50000"/>
                            </a:schemeClr>
                          </a:solidFill>
                        </a:rPr>
                        <a:t>Patients who screened positive for PMH conditions with an early OB follow-up visit scheduled </a:t>
                      </a:r>
                    </a:p>
                  </a:txBody>
                  <a:tcPr/>
                </a:tc>
                <a:tc>
                  <a:txBody>
                    <a:bodyPr/>
                    <a:lstStyle/>
                    <a:p>
                      <a:r>
                        <a:rPr lang="en-US" sz="2000" dirty="0">
                          <a:solidFill>
                            <a:schemeClr val="tx1">
                              <a:lumMod val="50000"/>
                            </a:schemeClr>
                          </a:solidFill>
                        </a:rPr>
                        <a:t>80%</a:t>
                      </a:r>
                    </a:p>
                  </a:txBody>
                  <a:tcPr/>
                </a:tc>
                <a:extLst>
                  <a:ext uri="{0D108BD9-81ED-4DB2-BD59-A6C34878D82A}">
                    <a16:rowId xmlns:a16="http://schemas.microsoft.com/office/drawing/2014/main" val="2959939188"/>
                  </a:ext>
                </a:extLst>
              </a:tr>
            </a:tbl>
          </a:graphicData>
        </a:graphic>
      </p:graphicFrame>
      <p:sp>
        <p:nvSpPr>
          <p:cNvPr id="13" name="Content Placeholder 9">
            <a:extLst>
              <a:ext uri="{FF2B5EF4-FFF2-40B4-BE49-F238E27FC236}">
                <a16:creationId xmlns:a16="http://schemas.microsoft.com/office/drawing/2014/main" id="{59BC8E3C-45B6-0370-6865-91EC34152331}"/>
              </a:ext>
            </a:extLst>
          </p:cNvPr>
          <p:cNvSpPr txBox="1">
            <a:spLocks/>
          </p:cNvSpPr>
          <p:nvPr/>
        </p:nvSpPr>
        <p:spPr>
          <a:xfrm>
            <a:off x="331074" y="6356350"/>
            <a:ext cx="11503730" cy="307077"/>
          </a:xfrm>
          <a:prstGeom prst="rect">
            <a:avLst/>
          </a:prstGeom>
        </p:spPr>
        <p:txBody>
          <a:bodyPr vert="horz" lIns="91440" tIns="45720" rIns="91440" bIns="45720" rtlCol="0" anchor="t">
            <a:noAutofit/>
          </a:bodyPr>
          <a:lstStyle>
            <a:lvl1pPr marL="228611" indent="-228611" algn="l" defTabSz="914446" rtl="0" eaLnBrk="1" latinLnBrk="0" hangingPunct="1">
              <a:lnSpc>
                <a:spcPct val="100000"/>
              </a:lnSpc>
              <a:spcBef>
                <a:spcPts val="1000"/>
              </a:spcBef>
              <a:spcAft>
                <a:spcPts val="1000"/>
              </a:spcAft>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1pPr>
            <a:lvl2pPr marL="685834" indent="-228611" algn="l" defTabSz="914446" rtl="0" eaLnBrk="1" latinLnBrk="0" hangingPunct="1">
              <a:lnSpc>
                <a:spcPct val="100000"/>
              </a:lnSpc>
              <a:spcBef>
                <a:spcPts val="500"/>
              </a:spcBef>
              <a:spcAft>
                <a:spcPts val="1000"/>
              </a:spcAft>
              <a:buClr>
                <a:schemeClr val="accent1"/>
              </a:buClr>
              <a:buFont typeface="Arial" panose="020B0604020202020204" pitchFamily="34" charset="0"/>
              <a:buChar char="•"/>
              <a:defRPr sz="2000" b="0" i="0" kern="1200">
                <a:solidFill>
                  <a:schemeClr val="tx1"/>
                </a:solidFill>
                <a:latin typeface="+mn-lt"/>
                <a:ea typeface="Lato" panose="020F0502020204030203" pitchFamily="34" charset="0"/>
                <a:cs typeface="Lato" panose="020F0502020204030203" pitchFamily="34" charset="0"/>
              </a:defRPr>
            </a:lvl2pPr>
            <a:lvl3pPr marL="1143057"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800" b="0" i="0" kern="1200">
                <a:solidFill>
                  <a:schemeClr val="tx1"/>
                </a:solidFill>
                <a:latin typeface="+mn-lt"/>
                <a:ea typeface="Lato" panose="020F0502020204030203" pitchFamily="34" charset="0"/>
                <a:cs typeface="Lato" panose="020F0502020204030203" pitchFamily="34" charset="0"/>
              </a:defRPr>
            </a:lvl3pPr>
            <a:lvl4pPr marL="1600280"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4pPr>
            <a:lvl5pPr marL="2057503"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5pPr>
            <a:lvl6pPr marL="2514726"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949"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171"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394"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t>* These measures are also included in the Birth Quality Designation Award criteria</a:t>
            </a:r>
          </a:p>
        </p:txBody>
      </p:sp>
      <p:sp>
        <p:nvSpPr>
          <p:cNvPr id="12" name="Google Shape;368;p16">
            <a:extLst>
              <a:ext uri="{FF2B5EF4-FFF2-40B4-BE49-F238E27FC236}">
                <a16:creationId xmlns:a16="http://schemas.microsoft.com/office/drawing/2014/main" id="{DC17CA86-588B-5C1C-207A-47EBC672A24B}"/>
              </a:ext>
            </a:extLst>
          </p:cNvPr>
          <p:cNvSpPr txBox="1">
            <a:spLocks/>
          </p:cNvSpPr>
          <p:nvPr/>
        </p:nvSpPr>
        <p:spPr>
          <a:xfrm>
            <a:off x="8967795" y="1314450"/>
            <a:ext cx="2943209" cy="1065730"/>
          </a:xfrm>
          <a:prstGeom prst="rect">
            <a:avLst/>
          </a:prstGeom>
          <a:solidFill>
            <a:schemeClr val="accent2">
              <a:lumMod val="60000"/>
              <a:lumOff val="40000"/>
            </a:schemeClr>
          </a:solid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spcBef>
                <a:spcPts val="0"/>
              </a:spcBef>
              <a:spcAft>
                <a:spcPts val="0"/>
              </a:spcAft>
              <a:buClr>
                <a:srgbClr val="1C498B"/>
              </a:buClr>
              <a:buSzPts val="4000"/>
              <a:buFontTx/>
              <a:buNone/>
              <a:tabLst/>
              <a:defRPr/>
            </a:pPr>
            <a:r>
              <a:rPr kumimoji="0" lang="en-US" sz="2400" b="1" i="0" u="none" strike="noStrike" kern="1200" cap="none" spc="0" normalizeH="0" baseline="0" noProof="0" dirty="0">
                <a:ln>
                  <a:noFill/>
                </a:ln>
                <a:solidFill>
                  <a:schemeClr val="tx1">
                    <a:lumMod val="50000"/>
                  </a:schemeClr>
                </a:solidFill>
                <a:effectLst/>
                <a:uLnTx/>
                <a:uFillTx/>
                <a:latin typeface="Calibri" panose="020F0502020204030204"/>
                <a:ea typeface="Lato Medium"/>
                <a:cs typeface="Lato Medium"/>
              </a:rPr>
              <a:t>Schedule a 1:1 with Rebecca to review your team’s progress!</a:t>
            </a:r>
            <a:endParaRPr kumimoji="0" lang="en-US" sz="2400" b="0" i="0" u="none" strike="noStrike" kern="1200" cap="none" spc="0" normalizeH="0" baseline="0" noProof="0" dirty="0">
              <a:ln>
                <a:noFill/>
              </a:ln>
              <a:solidFill>
                <a:schemeClr val="tx1">
                  <a:lumMod val="50000"/>
                </a:schemeClr>
              </a:solidFill>
              <a:effectLst/>
              <a:uLnTx/>
              <a:uFillTx/>
              <a:latin typeface="Calibri" panose="020F0502020204030204"/>
              <a:ea typeface="Lato Medium" panose="020F0502020204030203" pitchFamily="34" charset="0"/>
              <a:cs typeface="Lato Medium" panose="020F0502020204030203" pitchFamily="34" charset="0"/>
            </a:endParaRPr>
          </a:p>
        </p:txBody>
      </p:sp>
    </p:spTree>
    <p:extLst>
      <p:ext uri="{BB962C8B-B14F-4D97-AF65-F5344CB8AC3E}">
        <p14:creationId xmlns:p14="http://schemas.microsoft.com/office/powerpoint/2010/main" val="193548403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93BDA-7158-1923-D5C9-170632226B6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D6B0D29C-1A46-DCCC-ABB9-B075DC2BD98D}"/>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0925682F-518C-EA32-6C22-46BD0D3BDE85}"/>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9B23EA21-AA59-8A39-AEDE-A6B0E6CFACFD}"/>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EA42E3F6-6B4B-CB5A-BCA9-D721A91F50FE}"/>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CCF58273-20F2-9EB6-9573-857733D66611}"/>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BCDC69EC-188D-AD90-4696-CE173B26261B}"/>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27B0D79D-444B-301E-9518-66DE167391EF}"/>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677D0699-40F0-19EF-9D44-606C4F26264E}"/>
              </a:ext>
            </a:extLst>
          </p:cNvPr>
          <p:cNvSpPr txBox="1">
            <a:spLocks noGrp="1"/>
          </p:cNvSpPr>
          <p:nvPr>
            <p:ph type="title"/>
          </p:nvPr>
        </p:nvSpPr>
        <p:spPr>
          <a:xfrm>
            <a:off x="1431090" y="1934279"/>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a:latin typeface="Arial"/>
                <a:cs typeface="Arial"/>
              </a:rPr>
              <a:t>ILPQC</a:t>
            </a:r>
            <a:r>
              <a:rPr lang="en-US" sz="4800" b="0">
                <a:latin typeface="Arial"/>
                <a:cs typeface="Arial"/>
              </a:rPr>
              <a:t> Announcements</a:t>
            </a:r>
            <a:endParaRPr sz="4800">
              <a:latin typeface="Arial"/>
              <a:cs typeface="Arial"/>
            </a:endParaRPr>
          </a:p>
        </p:txBody>
      </p:sp>
      <p:sp>
        <p:nvSpPr>
          <p:cNvPr id="10" name="object 10">
            <a:extLst>
              <a:ext uri="{FF2B5EF4-FFF2-40B4-BE49-F238E27FC236}">
                <a16:creationId xmlns:a16="http://schemas.microsoft.com/office/drawing/2014/main" id="{E7E4F7DF-B1D5-F96C-7D2F-AAA14D8839AF}"/>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298937364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4625">
          <a:extLst>
            <a:ext uri="{FF2B5EF4-FFF2-40B4-BE49-F238E27FC236}">
              <a16:creationId xmlns:a16="http://schemas.microsoft.com/office/drawing/2014/main" id="{B3755971-D5E0-5ABE-9FF5-A0A8C949D1F6}"/>
            </a:ext>
          </a:extLst>
        </p:cNvPr>
        <p:cNvGrpSpPr/>
        <p:nvPr/>
      </p:nvGrpSpPr>
      <p:grpSpPr>
        <a:xfrm>
          <a:off x="0" y="0"/>
          <a:ext cx="0" cy="0"/>
          <a:chOff x="0" y="0"/>
          <a:chExt cx="0" cy="0"/>
        </a:xfrm>
      </p:grpSpPr>
      <p:sp>
        <p:nvSpPr>
          <p:cNvPr id="14626" name="Google Shape;14626;p4">
            <a:extLst>
              <a:ext uri="{FF2B5EF4-FFF2-40B4-BE49-F238E27FC236}">
                <a16:creationId xmlns:a16="http://schemas.microsoft.com/office/drawing/2014/main" id="{0A7E87B9-8470-B877-D082-146C4E70CE67}"/>
              </a:ext>
            </a:extLst>
          </p:cNvPr>
          <p:cNvSpPr txBox="1">
            <a:spLocks noGrp="1"/>
          </p:cNvSpPr>
          <p:nvPr>
            <p:ph type="title"/>
          </p:nvPr>
        </p:nvSpPr>
        <p:spPr>
          <a:xfrm>
            <a:off x="174224" y="163219"/>
            <a:ext cx="7282070" cy="1001546"/>
          </a:xfrm>
          <a:prstGeom prst="rect">
            <a:avLst/>
          </a:prstGeom>
          <a:noFill/>
          <a:ln>
            <a:noFill/>
          </a:ln>
        </p:spPr>
        <p:txBody>
          <a:bodyPr spcFirstLastPara="1" wrap="square" lIns="0" tIns="16500" rIns="0" bIns="0" anchor="t" anchorCtr="0">
            <a:spAutoFit/>
          </a:bodyPr>
          <a:lstStyle/>
          <a:p>
            <a:pPr marL="12701" algn="l">
              <a:buSzPts val="1400"/>
            </a:pPr>
            <a:r>
              <a:rPr lang="en-US" sz="3200" b="1" dirty="0">
                <a:solidFill>
                  <a:srgbClr val="1C498B"/>
                </a:solidFill>
                <a:latin typeface="DM Sans"/>
                <a:ea typeface="DM Sans"/>
                <a:cs typeface="DM Sans"/>
                <a:sym typeface="DM Sans"/>
              </a:rPr>
              <a:t>Complete the Family Care Plan Survey</a:t>
            </a:r>
            <a:endParaRPr lang="en-US" sz="3200" b="1" i="1" dirty="0">
              <a:solidFill>
                <a:srgbClr val="1C498B"/>
              </a:solidFill>
              <a:latin typeface="DM Sans"/>
              <a:ea typeface="DM Sans"/>
              <a:cs typeface="DM Sans"/>
            </a:endParaRPr>
          </a:p>
        </p:txBody>
      </p:sp>
      <p:sp>
        <p:nvSpPr>
          <p:cNvPr id="3" name="Slide Number Placeholder 2">
            <a:extLst>
              <a:ext uri="{FF2B5EF4-FFF2-40B4-BE49-F238E27FC236}">
                <a16:creationId xmlns:a16="http://schemas.microsoft.com/office/drawing/2014/main" id="{D024FCA6-A12F-003F-F78A-F865CE251939}"/>
              </a:ext>
            </a:extLst>
          </p:cNvPr>
          <p:cNvSpPr>
            <a:spLocks noGrp="1"/>
          </p:cNvSpPr>
          <p:nvPr>
            <p:ph type="sldNum" sz="quarter" idx="8"/>
          </p:nvPr>
        </p:nvSpPr>
        <p:spPr/>
        <p:txBody>
          <a:bodyPr/>
          <a:lstStyle/>
          <a:p>
            <a:pPr marL="0" marR="0" lvl="0" indent="0" algn="r" defTabSz="914446" rtl="0" eaLnBrk="1" fontAlgn="auto" latinLnBrk="0" hangingPunct="1">
              <a:lnSpc>
                <a:spcPct val="100000"/>
              </a:lnSpc>
              <a:spcBef>
                <a:spcPts val="0"/>
              </a:spcBef>
              <a:spcAft>
                <a:spcPts val="0"/>
              </a:spcAft>
              <a:buClrTx/>
              <a:buSzTx/>
              <a:buFontTx/>
              <a:buNone/>
              <a:tabLst/>
              <a:defRPr/>
            </a:pPr>
            <a:fld id="{4AEB204E-9F5D-4585-8F58-FC2F1FA256B3}" type="slidenum">
              <a:rPr kumimoji="0" lang="en-US" sz="1200" b="0" i="0" u="none" strike="noStrike" kern="1200" cap="none" spc="0" normalizeH="0" baseline="0" noProof="0" smtClean="0">
                <a:ln>
                  <a:noFill/>
                </a:ln>
                <a:solidFill>
                  <a:srgbClr val="AEB3B7"/>
                </a:solidFill>
                <a:effectLst/>
                <a:uLnTx/>
                <a:uFillTx/>
                <a:latin typeface="Calibri"/>
                <a:ea typeface="Calibri"/>
                <a:cs typeface="Calibri"/>
              </a:rPr>
              <a:pPr marL="0" marR="0" lvl="0" indent="0" algn="r" defTabSz="914446"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srgbClr val="AEB3B7"/>
              </a:solidFill>
              <a:effectLst/>
              <a:uLnTx/>
              <a:uFillTx/>
              <a:latin typeface="Calibri"/>
              <a:ea typeface="Calibri"/>
              <a:cs typeface="Calibri"/>
            </a:endParaRPr>
          </a:p>
        </p:txBody>
      </p:sp>
      <p:sp>
        <p:nvSpPr>
          <p:cNvPr id="6" name="Google Shape;9202;p10">
            <a:extLst>
              <a:ext uri="{FF2B5EF4-FFF2-40B4-BE49-F238E27FC236}">
                <a16:creationId xmlns:a16="http://schemas.microsoft.com/office/drawing/2014/main" id="{9E906246-C487-0ADD-CF59-988E17E2A548}"/>
              </a:ext>
            </a:extLst>
          </p:cNvPr>
          <p:cNvSpPr txBox="1"/>
          <p:nvPr/>
        </p:nvSpPr>
        <p:spPr>
          <a:xfrm>
            <a:off x="609596" y="6432709"/>
            <a:ext cx="2623820" cy="197490"/>
          </a:xfrm>
          <a:prstGeom prst="rect">
            <a:avLst/>
          </a:prstGeom>
          <a:noFill/>
          <a:ln>
            <a:noFill/>
          </a:ln>
        </p:spPr>
        <p:txBody>
          <a:bodyPr spcFirstLastPara="1" wrap="square" lIns="0" tIns="12700" rIns="0" bIns="0" anchor="t" anchorCtr="0">
            <a:spAutoFit/>
          </a:bodyPr>
          <a:lstStyle/>
          <a:p>
            <a:pPr marL="1270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a:ln>
                  <a:noFill/>
                </a:ln>
                <a:solidFill>
                  <a:srgbClr val="919396"/>
                </a:solidFill>
                <a:effectLst/>
                <a:uLnTx/>
                <a:uFillTx/>
                <a:latin typeface="DM Sans" pitchFamily="2" charset="77"/>
                <a:ea typeface="+mn-ea"/>
                <a:cs typeface="+mn-cs"/>
                <a:sym typeface="Arial"/>
              </a:rPr>
              <a:t>Illinois Perinatal Quality Collaborative</a:t>
            </a:r>
            <a:endParaRPr kumimoji="0" sz="1200" b="0" i="0" u="none" strike="noStrike" kern="1200" cap="none" spc="0" normalizeH="0" baseline="0" noProof="0">
              <a:ln>
                <a:noFill/>
              </a:ln>
              <a:solidFill>
                <a:srgbClr val="000000"/>
              </a:solidFill>
              <a:effectLst/>
              <a:uLnTx/>
              <a:uFillTx/>
              <a:latin typeface="DM Sans" pitchFamily="2" charset="77"/>
              <a:ea typeface="+mn-ea"/>
              <a:cs typeface="+mn-cs"/>
              <a:sym typeface="Arial"/>
            </a:endParaRPr>
          </a:p>
        </p:txBody>
      </p:sp>
      <p:sp>
        <p:nvSpPr>
          <p:cNvPr id="2" name="TextBox 1">
            <a:extLst>
              <a:ext uri="{FF2B5EF4-FFF2-40B4-BE49-F238E27FC236}">
                <a16:creationId xmlns:a16="http://schemas.microsoft.com/office/drawing/2014/main" id="{018ABFDF-54D3-58EE-209C-05082C773851}"/>
              </a:ext>
            </a:extLst>
          </p:cNvPr>
          <p:cNvSpPr txBox="1"/>
          <p:nvPr/>
        </p:nvSpPr>
        <p:spPr>
          <a:xfrm>
            <a:off x="243836" y="1164765"/>
            <a:ext cx="8415532" cy="4893647"/>
          </a:xfrm>
          <a:prstGeom prst="rect">
            <a:avLst/>
          </a:prstGeom>
          <a:noFill/>
        </p:spPr>
        <p:txBody>
          <a:bodyPr wrap="square" rtlCol="0">
            <a:spAutoFit/>
          </a:bodyPr>
          <a:lstStyle/>
          <a:p>
            <a:r>
              <a:rPr lang="en-US" sz="2400" b="1" dirty="0"/>
              <a:t>The State of Illinois wants to hear from you!</a:t>
            </a:r>
            <a:endParaRPr lang="en-US" sz="2400" dirty="0"/>
          </a:p>
          <a:p>
            <a:pPr marL="285750" indent="-285750">
              <a:buFont typeface="Arial" panose="020B0604020202020204" pitchFamily="34" charset="0"/>
              <a:buChar char="•"/>
            </a:pPr>
            <a:r>
              <a:rPr lang="en-US" sz="2400" dirty="0"/>
              <a:t>This survey is part of a statewide effort to improve the care of pregnant and postpartum individuals with substance use, and substance-exposed infants. </a:t>
            </a:r>
          </a:p>
          <a:p>
            <a:pPr marL="285750" indent="-285750">
              <a:buFont typeface="Arial" panose="020B0604020202020204" pitchFamily="34" charset="0"/>
              <a:buChar char="•"/>
            </a:pPr>
            <a:r>
              <a:rPr lang="en-US" sz="2400" dirty="0"/>
              <a:t>This initiative seeks to increase participation in substance use treatment for pregnant and post-partum individuals, and to reduce families’ involvement in the child welfare system, while maintaining child safety. </a:t>
            </a:r>
          </a:p>
          <a:p>
            <a:pPr marL="285750" indent="-285750">
              <a:buFont typeface="Arial" panose="020B0604020202020204" pitchFamily="34" charset="0"/>
              <a:buChar char="•"/>
            </a:pPr>
            <a:r>
              <a:rPr lang="en-US" sz="2400" dirty="0"/>
              <a:t>Your responses on this survey will contribute to decisions regarding training, resources, and services provided by public and private organizations statewide. </a:t>
            </a:r>
          </a:p>
          <a:p>
            <a:pPr marL="285750" indent="-285750">
              <a:buFont typeface="Arial" panose="020B0604020202020204" pitchFamily="34" charset="0"/>
              <a:buChar char="•"/>
            </a:pPr>
            <a:r>
              <a:rPr lang="en-US" sz="2400" dirty="0"/>
              <a:t>It should take 10 minutes </a:t>
            </a:r>
          </a:p>
          <a:p>
            <a:pPr marL="285750" indent="-285750">
              <a:buFont typeface="Arial" panose="020B0604020202020204" pitchFamily="34" charset="0"/>
              <a:buChar char="•"/>
            </a:pPr>
            <a:r>
              <a:rPr lang="en-US" sz="2400" dirty="0"/>
              <a:t>The survey will be open until 9/31/26</a:t>
            </a:r>
          </a:p>
        </p:txBody>
      </p:sp>
      <p:pic>
        <p:nvPicPr>
          <p:cNvPr id="5" name="Picture 5">
            <a:extLst>
              <a:ext uri="{FF2B5EF4-FFF2-40B4-BE49-F238E27FC236}">
                <a16:creationId xmlns:a16="http://schemas.microsoft.com/office/drawing/2014/main" id="{B47E1DFC-CDD1-2A0D-E6E3-DBDE32D6DC66}"/>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9076947" y="2443390"/>
            <a:ext cx="2654805" cy="2654805"/>
          </a:xfrm>
          <a:prstGeom prst="rect">
            <a:avLst/>
          </a:prstGeom>
        </p:spPr>
      </p:pic>
      <p:sp>
        <p:nvSpPr>
          <p:cNvPr id="7" name="TextBox 6">
            <a:extLst>
              <a:ext uri="{FF2B5EF4-FFF2-40B4-BE49-F238E27FC236}">
                <a16:creationId xmlns:a16="http://schemas.microsoft.com/office/drawing/2014/main" id="{500A7B52-46D5-4895-6ED5-C4C7E3163EF1}"/>
              </a:ext>
            </a:extLst>
          </p:cNvPr>
          <p:cNvSpPr txBox="1"/>
          <p:nvPr/>
        </p:nvSpPr>
        <p:spPr>
          <a:xfrm>
            <a:off x="9543291" y="2181780"/>
            <a:ext cx="1740405" cy="523220"/>
          </a:xfrm>
          <a:prstGeom prst="rect">
            <a:avLst/>
          </a:prstGeom>
          <a:noFill/>
        </p:spPr>
        <p:txBody>
          <a:bodyPr wrap="square" rtlCol="0">
            <a:spAutoFit/>
          </a:bodyPr>
          <a:lstStyle/>
          <a:p>
            <a:r>
              <a:rPr lang="en-US" sz="2800" dirty="0"/>
              <a:t>Scan here!</a:t>
            </a:r>
          </a:p>
        </p:txBody>
      </p:sp>
    </p:spTree>
    <p:extLst>
      <p:ext uri="{BB962C8B-B14F-4D97-AF65-F5344CB8AC3E}">
        <p14:creationId xmlns:p14="http://schemas.microsoft.com/office/powerpoint/2010/main" val="350213276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4625">
          <a:extLst>
            <a:ext uri="{FF2B5EF4-FFF2-40B4-BE49-F238E27FC236}">
              <a16:creationId xmlns:a16="http://schemas.microsoft.com/office/drawing/2014/main" id="{253B5F04-4046-B0CA-315F-10F60326B3E0}"/>
            </a:ext>
          </a:extLst>
        </p:cNvPr>
        <p:cNvGrpSpPr/>
        <p:nvPr/>
      </p:nvGrpSpPr>
      <p:grpSpPr>
        <a:xfrm>
          <a:off x="0" y="0"/>
          <a:ext cx="0" cy="0"/>
          <a:chOff x="0" y="0"/>
          <a:chExt cx="0" cy="0"/>
        </a:xfrm>
      </p:grpSpPr>
      <p:sp>
        <p:nvSpPr>
          <p:cNvPr id="14626" name="Google Shape;14626;p4">
            <a:extLst>
              <a:ext uri="{FF2B5EF4-FFF2-40B4-BE49-F238E27FC236}">
                <a16:creationId xmlns:a16="http://schemas.microsoft.com/office/drawing/2014/main" id="{EAFB78AD-DA3A-F9AD-8206-9C99B573EB85}"/>
              </a:ext>
            </a:extLst>
          </p:cNvPr>
          <p:cNvSpPr txBox="1">
            <a:spLocks noGrp="1"/>
          </p:cNvSpPr>
          <p:nvPr>
            <p:ph type="title"/>
          </p:nvPr>
        </p:nvSpPr>
        <p:spPr>
          <a:xfrm>
            <a:off x="174224" y="21964"/>
            <a:ext cx="7282070" cy="1370878"/>
          </a:xfrm>
          <a:prstGeom prst="rect">
            <a:avLst/>
          </a:prstGeom>
          <a:noFill/>
          <a:ln>
            <a:noFill/>
          </a:ln>
        </p:spPr>
        <p:txBody>
          <a:bodyPr spcFirstLastPara="1" wrap="square" lIns="0" tIns="16500" rIns="0" bIns="0" anchor="t" anchorCtr="0">
            <a:spAutoFit/>
          </a:bodyPr>
          <a:lstStyle/>
          <a:p>
            <a:pPr marL="12701" algn="l">
              <a:buSzPts val="1400"/>
            </a:pPr>
            <a:r>
              <a:rPr lang="en-US" sz="3200" b="1" dirty="0">
                <a:solidFill>
                  <a:srgbClr val="1C498B"/>
                </a:solidFill>
                <a:latin typeface="DM Sans"/>
                <a:ea typeface="DM Sans"/>
                <a:cs typeface="DM Sans"/>
                <a:sym typeface="DM Sans"/>
              </a:rPr>
              <a:t>Recognition for OB Providers Engaging in your PMH Initiative</a:t>
            </a:r>
            <a:br>
              <a:rPr lang="en-US" sz="3200" b="1" dirty="0">
                <a:solidFill>
                  <a:srgbClr val="1C498B"/>
                </a:solidFill>
                <a:latin typeface="DM Sans"/>
                <a:ea typeface="DM Sans"/>
                <a:cs typeface="DM Sans"/>
                <a:sym typeface="DM Sans"/>
              </a:rPr>
            </a:br>
            <a:r>
              <a:rPr lang="en-US" sz="2400" b="1" i="1" dirty="0">
                <a:solidFill>
                  <a:srgbClr val="1C498B"/>
                </a:solidFill>
                <a:latin typeface="DM Sans"/>
                <a:ea typeface="DM Sans"/>
                <a:cs typeface="DM Sans"/>
                <a:sym typeface="DM Sans"/>
              </a:rPr>
              <a:t>Help them get ABOG credit for QI work</a:t>
            </a:r>
            <a:endParaRPr lang="en-US" sz="3200" b="1" i="1" dirty="0">
              <a:solidFill>
                <a:srgbClr val="1C498B"/>
              </a:solidFill>
              <a:latin typeface="DM Sans"/>
              <a:ea typeface="DM Sans"/>
              <a:cs typeface="DM Sans"/>
            </a:endParaRPr>
          </a:p>
        </p:txBody>
      </p:sp>
      <p:sp>
        <p:nvSpPr>
          <p:cNvPr id="14632" name="Google Shape;14632;p4">
            <a:extLst>
              <a:ext uri="{FF2B5EF4-FFF2-40B4-BE49-F238E27FC236}">
                <a16:creationId xmlns:a16="http://schemas.microsoft.com/office/drawing/2014/main" id="{1F348919-7178-BC88-A24C-86FEA5938206}"/>
              </a:ext>
            </a:extLst>
          </p:cNvPr>
          <p:cNvSpPr txBox="1"/>
          <p:nvPr/>
        </p:nvSpPr>
        <p:spPr>
          <a:xfrm>
            <a:off x="376377" y="1540312"/>
            <a:ext cx="11510823" cy="3863237"/>
          </a:xfrm>
          <a:prstGeom prst="rect">
            <a:avLst/>
          </a:prstGeom>
          <a:noFill/>
          <a:ln>
            <a:noFill/>
          </a:ln>
        </p:spPr>
        <p:txBody>
          <a:bodyPr spcFirstLastPara="1" wrap="square" lIns="0" tIns="15875" rIns="0" bIns="0" anchor="t" anchorCtr="0">
            <a:spAutoFit/>
          </a:bodyPr>
          <a:lstStyle/>
          <a:p>
            <a:pPr marL="0" marR="0" lvl="0" indent="0" algn="l" defTabSz="914446" rtl="0" eaLnBrk="1" fontAlgn="base" latinLnBrk="0" hangingPunct="1">
              <a:lnSpc>
                <a:spcPct val="100000"/>
              </a:lnSpc>
              <a:spcBef>
                <a:spcPts val="0"/>
              </a:spcBef>
              <a:spcAft>
                <a:spcPts val="120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DM Sans" pitchFamily="2" charset="0"/>
                <a:ea typeface="+mn-ea"/>
                <a:cs typeface="+mn-cs"/>
              </a:rPr>
              <a:t>The PMH Initiative is an approved ABOG Continuing Certification Part IV activity</a:t>
            </a:r>
          </a:p>
          <a:p>
            <a:pPr marL="0" marR="0" lvl="0" indent="0" algn="l" defTabSz="914446" rtl="0" eaLnBrk="1" fontAlgn="base" latinLnBrk="0" hangingPunct="1">
              <a:lnSpc>
                <a:spcPct val="100000"/>
              </a:lnSpc>
              <a:spcBef>
                <a:spcPts val="0"/>
              </a:spcBef>
              <a:spcAft>
                <a:spcPts val="120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DM Sans" pitchFamily="2" charset="0"/>
                <a:ea typeface="+mn-ea"/>
                <a:cs typeface="+mn-cs"/>
              </a:rPr>
              <a:t>Steps to receive </a:t>
            </a:r>
            <a:r>
              <a:rPr lang="en-US" sz="2000" dirty="0">
                <a:solidFill>
                  <a:srgbClr val="000000"/>
                </a:solidFill>
                <a:latin typeface="DM Sans" pitchFamily="2" charset="0"/>
              </a:rPr>
              <a:t>ABOG QI</a:t>
            </a:r>
            <a:r>
              <a:rPr kumimoji="0" lang="en-US" sz="2000" b="0" i="0" u="none" strike="noStrike" kern="1200" cap="none" spc="0" normalizeH="0" baseline="0" noProof="0" dirty="0">
                <a:ln>
                  <a:noFill/>
                </a:ln>
                <a:solidFill>
                  <a:srgbClr val="000000"/>
                </a:solidFill>
                <a:effectLst/>
                <a:uLnTx/>
                <a:uFillTx/>
                <a:latin typeface="DM Sans" pitchFamily="2" charset="0"/>
                <a:ea typeface="+mn-ea"/>
                <a:cs typeface="+mn-cs"/>
              </a:rPr>
              <a:t> credit: </a:t>
            </a:r>
            <a:r>
              <a:rPr kumimoji="0" lang="en-US" sz="2000" b="1" i="0" u="none" strike="noStrike" kern="1200" cap="none" spc="0" normalizeH="0" baseline="0" noProof="0" dirty="0">
                <a:ln>
                  <a:noFill/>
                </a:ln>
                <a:solidFill>
                  <a:srgbClr val="000000"/>
                </a:solidFill>
                <a:effectLst/>
                <a:uLnTx/>
                <a:uFillTx/>
                <a:latin typeface="DM Sans" pitchFamily="2" charset="0"/>
                <a:ea typeface="+mn-ea"/>
                <a:cs typeface="+mn-cs"/>
              </a:rPr>
              <a:t>Must be completed by November 15</a:t>
            </a:r>
            <a:r>
              <a:rPr kumimoji="0" lang="en-US" sz="2000" b="1" i="0" u="none" strike="noStrike" kern="1200" cap="none" spc="0" normalizeH="0" baseline="30000" noProof="0" dirty="0">
                <a:ln>
                  <a:noFill/>
                </a:ln>
                <a:solidFill>
                  <a:srgbClr val="000000"/>
                </a:solidFill>
                <a:effectLst/>
                <a:uLnTx/>
                <a:uFillTx/>
                <a:latin typeface="DM Sans" pitchFamily="2" charset="0"/>
                <a:ea typeface="+mn-ea"/>
                <a:cs typeface="+mn-cs"/>
              </a:rPr>
              <a:t>th</a:t>
            </a:r>
            <a:r>
              <a:rPr kumimoji="0" lang="en-US" sz="2000" b="1" i="0" u="none" strike="noStrike" kern="1200" cap="none" spc="0" normalizeH="0" baseline="0" noProof="0" dirty="0">
                <a:ln>
                  <a:noFill/>
                </a:ln>
                <a:solidFill>
                  <a:srgbClr val="000000"/>
                </a:solidFill>
                <a:effectLst/>
                <a:uLnTx/>
                <a:uFillTx/>
                <a:latin typeface="DM Sans" pitchFamily="2" charset="0"/>
                <a:ea typeface="+mn-ea"/>
                <a:cs typeface="+mn-cs"/>
              </a:rPr>
              <a:t> </a:t>
            </a:r>
          </a:p>
          <a:p>
            <a:pPr marL="457200" marR="0" lvl="0" indent="-457200" algn="l" defTabSz="914446" rtl="0" eaLnBrk="1" fontAlgn="base" latinLnBrk="0" hangingPunct="1">
              <a:lnSpc>
                <a:spcPct val="100000"/>
              </a:lnSpc>
              <a:spcBef>
                <a:spcPts val="0"/>
              </a:spcBef>
              <a:spcAft>
                <a:spcPts val="1200"/>
              </a:spcAft>
              <a:buClrTx/>
              <a:buSzTx/>
              <a:buFont typeface="+mj-lt"/>
              <a:buAutoNum type="arabicPeriod"/>
              <a:tabLst/>
              <a:defRPr/>
            </a:pPr>
            <a:r>
              <a:rPr lang="en-US" sz="2000" b="1" dirty="0">
                <a:solidFill>
                  <a:srgbClr val="000000"/>
                </a:solidFill>
                <a:latin typeface="DM Sans" pitchFamily="2" charset="0"/>
              </a:rPr>
              <a:t>Identify providers who m</a:t>
            </a:r>
            <a:r>
              <a:rPr kumimoji="0" lang="en-US" sz="2000" b="1" i="0" u="none" strike="noStrike" kern="1200" cap="none" spc="0" normalizeH="0" baseline="0" noProof="0" dirty="0" err="1">
                <a:ln>
                  <a:noFill/>
                </a:ln>
                <a:solidFill>
                  <a:srgbClr val="000000"/>
                </a:solidFill>
                <a:effectLst/>
                <a:uLnTx/>
                <a:uFillTx/>
                <a:latin typeface="DM Sans" pitchFamily="2" charset="0"/>
                <a:ea typeface="+mn-ea"/>
                <a:cs typeface="+mn-cs"/>
              </a:rPr>
              <a:t>eaningfully</a:t>
            </a:r>
            <a:r>
              <a:rPr kumimoji="0" lang="en-US" sz="2000" b="1" i="0" u="none" strike="noStrike" kern="1200" cap="none" spc="0" normalizeH="0" baseline="0" noProof="0" dirty="0">
                <a:ln>
                  <a:noFill/>
                </a:ln>
                <a:solidFill>
                  <a:srgbClr val="000000"/>
                </a:solidFill>
                <a:effectLst/>
                <a:uLnTx/>
                <a:uFillTx/>
                <a:latin typeface="DM Sans" pitchFamily="2" charset="0"/>
                <a:ea typeface="+mn-ea"/>
                <a:cs typeface="+mn-cs"/>
              </a:rPr>
              <a:t> participate in your PMH initiative QI work (OB QI Lead)</a:t>
            </a:r>
          </a:p>
          <a:p>
            <a:pPr marL="457223" marR="0" lvl="0" indent="-457200" algn="l" defTabSz="914446" rtl="0" eaLnBrk="1" fontAlgn="base" latinLnBrk="0" hangingPunct="1">
              <a:lnSpc>
                <a:spcPct val="100000"/>
              </a:lnSpc>
              <a:spcBef>
                <a:spcPts val="0"/>
              </a:spcBef>
              <a:spcAft>
                <a:spcPts val="1200"/>
              </a:spcAft>
              <a:buClrTx/>
              <a:buSzTx/>
              <a:buFont typeface="+mj-lt"/>
              <a:buAutoNum type="arabicPeriod"/>
              <a:tabLst/>
              <a:defRPr/>
            </a:pPr>
            <a:r>
              <a:rPr kumimoji="0" lang="en-US" sz="2000" b="1" i="0" u="none" strike="noStrike" kern="1200" cap="none" spc="0" normalizeH="0" baseline="0" noProof="0" dirty="0">
                <a:ln>
                  <a:noFill/>
                </a:ln>
                <a:solidFill>
                  <a:srgbClr val="000000"/>
                </a:solidFill>
                <a:effectLst/>
                <a:uLnTx/>
                <a:uFillTx/>
                <a:latin typeface="DM Sans" pitchFamily="2" charset="0"/>
                <a:ea typeface="+mn-ea"/>
                <a:cs typeface="+mn-cs"/>
              </a:rPr>
              <a:t>Scan and submit form below in </a:t>
            </a:r>
            <a:r>
              <a:rPr kumimoji="0" lang="en-US" sz="2000" b="1" i="0" u="none" strike="noStrike" kern="1200" cap="none" spc="0" normalizeH="0" baseline="0" noProof="0" dirty="0" err="1">
                <a:ln>
                  <a:noFill/>
                </a:ln>
                <a:solidFill>
                  <a:srgbClr val="000000"/>
                </a:solidFill>
                <a:effectLst/>
                <a:uLnTx/>
                <a:uFillTx/>
                <a:latin typeface="DM Sans" pitchFamily="2" charset="0"/>
                <a:ea typeface="+mn-ea"/>
                <a:cs typeface="+mn-cs"/>
              </a:rPr>
              <a:t>REDCap</a:t>
            </a:r>
            <a:r>
              <a:rPr kumimoji="0" lang="en-US" sz="2000" b="1" i="0" u="none" strike="noStrike" kern="1200" cap="none" spc="0" normalizeH="0" baseline="0" noProof="0" dirty="0">
                <a:ln>
                  <a:noFill/>
                </a:ln>
                <a:solidFill>
                  <a:srgbClr val="000000"/>
                </a:solidFill>
                <a:effectLst/>
                <a:uLnTx/>
                <a:uFillTx/>
                <a:latin typeface="DM Sans" pitchFamily="2" charset="0"/>
                <a:ea typeface="+mn-ea"/>
                <a:cs typeface="+mn-cs"/>
              </a:rPr>
              <a:t> describing provider participation in PMH initiative</a:t>
            </a:r>
          </a:p>
          <a:p>
            <a:pPr marL="457223" marR="0" lvl="0" indent="-457200" algn="l" defTabSz="914446" rtl="0" eaLnBrk="1" fontAlgn="base" latinLnBrk="0" hangingPunct="1">
              <a:lnSpc>
                <a:spcPct val="100000"/>
              </a:lnSpc>
              <a:spcBef>
                <a:spcPts val="0"/>
              </a:spcBef>
              <a:spcAft>
                <a:spcPts val="1200"/>
              </a:spcAft>
              <a:buClrTx/>
              <a:buSzTx/>
              <a:buFont typeface="+mj-lt"/>
              <a:buAutoNum type="arabicPeriod"/>
              <a:tabLst/>
              <a:defRPr/>
            </a:pPr>
            <a:r>
              <a:rPr kumimoji="0" lang="en-US" sz="2000" b="0" i="0" u="none" strike="noStrike" kern="1200" cap="none" spc="0" normalizeH="0" baseline="0" noProof="0" dirty="0">
                <a:ln>
                  <a:noFill/>
                </a:ln>
                <a:solidFill>
                  <a:srgbClr val="000000"/>
                </a:solidFill>
                <a:effectLst/>
                <a:uLnTx/>
                <a:uFillTx/>
                <a:latin typeface="DM Sans" pitchFamily="2" charset="0"/>
                <a:ea typeface="+mn-ea"/>
                <a:cs typeface="+mn-cs"/>
              </a:rPr>
              <a:t>ILPQC approves and sends provider and QI team certificate of completion</a:t>
            </a:r>
          </a:p>
          <a:p>
            <a:pPr marL="457223" marR="0" lvl="0" indent="-457200" algn="l" defTabSz="914446" rtl="0" eaLnBrk="1" fontAlgn="base" latinLnBrk="0" hangingPunct="1">
              <a:lnSpc>
                <a:spcPct val="100000"/>
              </a:lnSpc>
              <a:spcBef>
                <a:spcPts val="0"/>
              </a:spcBef>
              <a:spcAft>
                <a:spcPts val="1200"/>
              </a:spcAft>
              <a:buClrTx/>
              <a:buSzTx/>
              <a:buFont typeface="+mj-lt"/>
              <a:buAutoNum type="arabicPeriod"/>
              <a:tabLst/>
              <a:defRPr/>
            </a:pPr>
            <a:r>
              <a:rPr kumimoji="0" lang="en-US" sz="2000" b="0" i="0" u="none" strike="noStrike" kern="1200" cap="none" spc="0" normalizeH="0" baseline="0" noProof="0" dirty="0">
                <a:ln>
                  <a:noFill/>
                </a:ln>
                <a:solidFill>
                  <a:srgbClr val="000000"/>
                </a:solidFill>
                <a:effectLst/>
                <a:uLnTx/>
                <a:uFillTx/>
                <a:latin typeface="DM Sans" pitchFamily="2" charset="0"/>
                <a:ea typeface="+mn-ea"/>
                <a:cs typeface="+mn-cs"/>
              </a:rPr>
              <a:t>Provider applies for Continuing Certification in ABOG portal by November 15</a:t>
            </a:r>
            <a:r>
              <a:rPr kumimoji="0" lang="en-US" sz="2000" b="0" i="0" u="none" strike="noStrike" kern="1200" cap="none" spc="0" normalizeH="0" baseline="30000" noProof="0" dirty="0">
                <a:ln>
                  <a:noFill/>
                </a:ln>
                <a:solidFill>
                  <a:srgbClr val="000000"/>
                </a:solidFill>
                <a:effectLst/>
                <a:uLnTx/>
                <a:uFillTx/>
                <a:latin typeface="DM Sans" pitchFamily="2" charset="0"/>
                <a:ea typeface="+mn-ea"/>
                <a:cs typeface="+mn-cs"/>
              </a:rPr>
              <a:t>th</a:t>
            </a:r>
            <a:r>
              <a:rPr kumimoji="0" lang="en-US" sz="2000" b="0" i="0" u="none" strike="noStrike" kern="1200" cap="none" spc="0" normalizeH="0" baseline="0" noProof="0" dirty="0">
                <a:ln>
                  <a:noFill/>
                </a:ln>
                <a:solidFill>
                  <a:srgbClr val="000000"/>
                </a:solidFill>
                <a:effectLst/>
                <a:uLnTx/>
                <a:uFillTx/>
                <a:latin typeface="DM Sans" pitchFamily="2" charset="0"/>
                <a:ea typeface="+mn-ea"/>
                <a:cs typeface="+mn-cs"/>
              </a:rPr>
              <a:t> </a:t>
            </a:r>
          </a:p>
          <a:p>
            <a:pPr marL="457223" marR="0" lvl="0" indent="-457200" algn="l" defTabSz="914446" rtl="0" eaLnBrk="1" fontAlgn="base" latinLnBrk="0" hangingPunct="1">
              <a:lnSpc>
                <a:spcPct val="100000"/>
              </a:lnSpc>
              <a:spcBef>
                <a:spcPts val="0"/>
              </a:spcBef>
              <a:spcAft>
                <a:spcPts val="1200"/>
              </a:spcAft>
              <a:buClrTx/>
              <a:buSzTx/>
              <a:buFont typeface="+mj-lt"/>
              <a:buAutoNum type="arabicPeriod"/>
              <a:tabLst/>
              <a:defRPr/>
            </a:pPr>
            <a:r>
              <a:rPr kumimoji="0" lang="en-US" sz="2000" b="0" i="0" u="none" strike="noStrike" kern="1200" cap="none" spc="0" normalizeH="0" baseline="0" noProof="0" dirty="0">
                <a:ln>
                  <a:noFill/>
                </a:ln>
                <a:solidFill>
                  <a:srgbClr val="000000"/>
                </a:solidFill>
                <a:effectLst/>
                <a:uLnTx/>
                <a:uFillTx/>
                <a:latin typeface="DM Sans" pitchFamily="2" charset="0"/>
                <a:ea typeface="+mn-ea"/>
                <a:cs typeface="+mn-cs"/>
              </a:rPr>
              <a:t>Provider selects ILPQC PMH initiative as Part IV requirement for QI activity and uploads certificate of completion</a:t>
            </a:r>
          </a:p>
        </p:txBody>
      </p:sp>
      <p:sp>
        <p:nvSpPr>
          <p:cNvPr id="3" name="Slide Number Placeholder 2">
            <a:extLst>
              <a:ext uri="{FF2B5EF4-FFF2-40B4-BE49-F238E27FC236}">
                <a16:creationId xmlns:a16="http://schemas.microsoft.com/office/drawing/2014/main" id="{9BC8131B-F7CB-DB9C-BF13-D4FCB885D8DA}"/>
              </a:ext>
            </a:extLst>
          </p:cNvPr>
          <p:cNvSpPr>
            <a:spLocks noGrp="1"/>
          </p:cNvSpPr>
          <p:nvPr>
            <p:ph type="sldNum" sz="quarter" idx="8"/>
          </p:nvPr>
        </p:nvSpPr>
        <p:spPr/>
        <p:txBody>
          <a:bodyPr/>
          <a:lstStyle/>
          <a:p>
            <a:pPr marL="0" marR="0" lvl="0" indent="0" algn="r" defTabSz="914446" rtl="0" eaLnBrk="1" fontAlgn="auto" latinLnBrk="0" hangingPunct="1">
              <a:lnSpc>
                <a:spcPct val="100000"/>
              </a:lnSpc>
              <a:spcBef>
                <a:spcPts val="0"/>
              </a:spcBef>
              <a:spcAft>
                <a:spcPts val="0"/>
              </a:spcAft>
              <a:buClrTx/>
              <a:buSzTx/>
              <a:buFontTx/>
              <a:buNone/>
              <a:tabLst/>
              <a:defRPr/>
            </a:pPr>
            <a:fld id="{4AEB204E-9F5D-4585-8F58-FC2F1FA256B3}" type="slidenum">
              <a:rPr kumimoji="0" lang="en-US" sz="1200" b="0" i="0" u="none" strike="noStrike" kern="1200" cap="none" spc="0" normalizeH="0" baseline="0" noProof="0" smtClean="0">
                <a:ln>
                  <a:noFill/>
                </a:ln>
                <a:solidFill>
                  <a:srgbClr val="AEB3B7"/>
                </a:solidFill>
                <a:effectLst/>
                <a:uLnTx/>
                <a:uFillTx/>
                <a:latin typeface="Calibri"/>
                <a:ea typeface="Calibri"/>
                <a:cs typeface="Calibri"/>
              </a:rPr>
              <a:pPr marL="0" marR="0" lvl="0" indent="0" algn="r" defTabSz="914446"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srgbClr val="AEB3B7"/>
              </a:solidFill>
              <a:effectLst/>
              <a:uLnTx/>
              <a:uFillTx/>
              <a:latin typeface="Calibri"/>
              <a:ea typeface="Calibri"/>
              <a:cs typeface="Calibri"/>
            </a:endParaRPr>
          </a:p>
        </p:txBody>
      </p:sp>
      <p:sp>
        <p:nvSpPr>
          <p:cNvPr id="6" name="Google Shape;9202;p10">
            <a:extLst>
              <a:ext uri="{FF2B5EF4-FFF2-40B4-BE49-F238E27FC236}">
                <a16:creationId xmlns:a16="http://schemas.microsoft.com/office/drawing/2014/main" id="{AADE052C-7FC1-0111-2A93-037683303BBE}"/>
              </a:ext>
            </a:extLst>
          </p:cNvPr>
          <p:cNvSpPr txBox="1"/>
          <p:nvPr/>
        </p:nvSpPr>
        <p:spPr>
          <a:xfrm>
            <a:off x="609596" y="6432709"/>
            <a:ext cx="2623820" cy="197490"/>
          </a:xfrm>
          <a:prstGeom prst="rect">
            <a:avLst/>
          </a:prstGeom>
          <a:noFill/>
          <a:ln>
            <a:noFill/>
          </a:ln>
        </p:spPr>
        <p:txBody>
          <a:bodyPr spcFirstLastPara="1" wrap="square" lIns="0" tIns="12700" rIns="0" bIns="0" anchor="t" anchorCtr="0">
            <a:spAutoFit/>
          </a:bodyPr>
          <a:lstStyle/>
          <a:p>
            <a:pPr marL="1270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a:ln>
                  <a:noFill/>
                </a:ln>
                <a:solidFill>
                  <a:srgbClr val="919396"/>
                </a:solidFill>
                <a:effectLst/>
                <a:uLnTx/>
                <a:uFillTx/>
                <a:latin typeface="DM Sans" pitchFamily="2" charset="77"/>
                <a:ea typeface="+mn-ea"/>
                <a:cs typeface="+mn-cs"/>
                <a:sym typeface="Arial"/>
              </a:rPr>
              <a:t>Illinois Perinatal Quality Collaborative</a:t>
            </a:r>
            <a:endParaRPr kumimoji="0" sz="1200" b="0" i="0" u="none" strike="noStrike" kern="1200" cap="none" spc="0" normalizeH="0" baseline="0" noProof="0">
              <a:ln>
                <a:noFill/>
              </a:ln>
              <a:solidFill>
                <a:srgbClr val="000000"/>
              </a:solidFill>
              <a:effectLst/>
              <a:uLnTx/>
              <a:uFillTx/>
              <a:latin typeface="DM Sans" pitchFamily="2" charset="77"/>
              <a:ea typeface="+mn-ea"/>
              <a:cs typeface="+mn-cs"/>
              <a:sym typeface="Arial"/>
            </a:endParaRPr>
          </a:p>
        </p:txBody>
      </p:sp>
      <p:sp>
        <p:nvSpPr>
          <p:cNvPr id="2" name="Rectangle 1">
            <a:extLst>
              <a:ext uri="{FF2B5EF4-FFF2-40B4-BE49-F238E27FC236}">
                <a16:creationId xmlns:a16="http://schemas.microsoft.com/office/drawing/2014/main" id="{F912EC3F-6409-892F-E096-51F89963B568}"/>
              </a:ext>
            </a:extLst>
          </p:cNvPr>
          <p:cNvSpPr/>
          <p:nvPr/>
        </p:nvSpPr>
        <p:spPr>
          <a:xfrm>
            <a:off x="281313" y="5315228"/>
            <a:ext cx="3730073" cy="98129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Complete the short  attestation form for each OB provider by September 30</a:t>
            </a:r>
            <a:r>
              <a:rPr lang="en-US" sz="2400" baseline="30000" dirty="0"/>
              <a:t>th</a:t>
            </a:r>
            <a:r>
              <a:rPr lang="en-US" sz="2400" dirty="0"/>
              <a:t> :</a:t>
            </a:r>
          </a:p>
        </p:txBody>
      </p:sp>
      <p:sp>
        <p:nvSpPr>
          <p:cNvPr id="4" name="TextBox 3">
            <a:extLst>
              <a:ext uri="{FF2B5EF4-FFF2-40B4-BE49-F238E27FC236}">
                <a16:creationId xmlns:a16="http://schemas.microsoft.com/office/drawing/2014/main" id="{E864CAF1-64DF-A2A9-2DCC-2E23FAA1315C}"/>
              </a:ext>
            </a:extLst>
          </p:cNvPr>
          <p:cNvSpPr txBox="1"/>
          <p:nvPr/>
        </p:nvSpPr>
        <p:spPr>
          <a:xfrm>
            <a:off x="7456294" y="5338587"/>
            <a:ext cx="4262435" cy="1200329"/>
          </a:xfrm>
          <a:prstGeom prst="rect">
            <a:avLst/>
          </a:prstGeom>
          <a:solidFill>
            <a:srgbClr val="CBA9E5"/>
          </a:solidFill>
        </p:spPr>
        <p:txBody>
          <a:bodyPr wrap="square" rtlCol="0">
            <a:spAutoFit/>
          </a:bodyPr>
          <a:lstStyle/>
          <a:p>
            <a:pPr algn="ctr"/>
            <a:r>
              <a:rPr lang="en-US" sz="2400" b="1" dirty="0"/>
              <a:t>Another opportunity to engage OB provider participation on your PMH QI team</a:t>
            </a:r>
          </a:p>
        </p:txBody>
      </p:sp>
      <p:pic>
        <p:nvPicPr>
          <p:cNvPr id="7" name="Picture 6">
            <a:extLst>
              <a:ext uri="{FF2B5EF4-FFF2-40B4-BE49-F238E27FC236}">
                <a16:creationId xmlns:a16="http://schemas.microsoft.com/office/drawing/2014/main" id="{A29F32D3-C38F-F784-AB03-DBDAF4411C95}"/>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918014" y="5188807"/>
            <a:ext cx="1255183" cy="1255183"/>
          </a:xfrm>
          <a:prstGeom prst="rect">
            <a:avLst/>
          </a:prstGeom>
        </p:spPr>
      </p:pic>
    </p:spTree>
    <p:extLst>
      <p:ext uri="{BB962C8B-B14F-4D97-AF65-F5344CB8AC3E}">
        <p14:creationId xmlns:p14="http://schemas.microsoft.com/office/powerpoint/2010/main" val="111868659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4625">
          <a:extLst>
            <a:ext uri="{FF2B5EF4-FFF2-40B4-BE49-F238E27FC236}">
              <a16:creationId xmlns:a16="http://schemas.microsoft.com/office/drawing/2014/main" id="{83B2DCD7-57C3-B37D-BD05-9ADC39BBF2DB}"/>
            </a:ext>
          </a:extLst>
        </p:cNvPr>
        <p:cNvGrpSpPr/>
        <p:nvPr/>
      </p:nvGrpSpPr>
      <p:grpSpPr>
        <a:xfrm>
          <a:off x="0" y="0"/>
          <a:ext cx="0" cy="0"/>
          <a:chOff x="0" y="0"/>
          <a:chExt cx="0" cy="0"/>
        </a:xfrm>
      </p:grpSpPr>
      <p:sp>
        <p:nvSpPr>
          <p:cNvPr id="14626" name="Google Shape;14626;p4">
            <a:extLst>
              <a:ext uri="{FF2B5EF4-FFF2-40B4-BE49-F238E27FC236}">
                <a16:creationId xmlns:a16="http://schemas.microsoft.com/office/drawing/2014/main" id="{7F0D5071-09DF-A3A3-C39F-A5B78D6819AA}"/>
              </a:ext>
            </a:extLst>
          </p:cNvPr>
          <p:cNvSpPr txBox="1">
            <a:spLocks noGrp="1"/>
          </p:cNvSpPr>
          <p:nvPr>
            <p:ph type="title"/>
          </p:nvPr>
        </p:nvSpPr>
        <p:spPr>
          <a:xfrm>
            <a:off x="370988" y="467276"/>
            <a:ext cx="7282070" cy="1124657"/>
          </a:xfrm>
          <a:prstGeom prst="rect">
            <a:avLst/>
          </a:prstGeom>
          <a:noFill/>
          <a:ln>
            <a:noFill/>
          </a:ln>
        </p:spPr>
        <p:txBody>
          <a:bodyPr spcFirstLastPara="1" wrap="square" lIns="0" tIns="16500" rIns="0" bIns="0" anchor="t" anchorCtr="0">
            <a:spAutoFit/>
          </a:bodyPr>
          <a:lstStyle/>
          <a:p>
            <a:pPr marL="12701" algn="l">
              <a:buSzPts val="1400"/>
            </a:pPr>
            <a:r>
              <a:rPr lang="en-US" b="1" dirty="0">
                <a:solidFill>
                  <a:srgbClr val="1C498B"/>
                </a:solidFill>
                <a:latin typeface="DM Sans"/>
                <a:ea typeface="DM Sans"/>
                <a:cs typeface="DM Sans"/>
                <a:sym typeface="DM Sans"/>
              </a:rPr>
              <a:t>Updated PMH Webinar Schedule!</a:t>
            </a:r>
            <a:endParaRPr lang="en-US" b="1" i="1" dirty="0">
              <a:solidFill>
                <a:srgbClr val="1C498B"/>
              </a:solidFill>
              <a:latin typeface="DM Sans"/>
              <a:ea typeface="DM Sans"/>
              <a:cs typeface="DM Sans"/>
            </a:endParaRPr>
          </a:p>
        </p:txBody>
      </p:sp>
      <p:graphicFrame>
        <p:nvGraphicFramePr>
          <p:cNvPr id="3" name="Content Placeholder 5">
            <a:extLst>
              <a:ext uri="{FF2B5EF4-FFF2-40B4-BE49-F238E27FC236}">
                <a16:creationId xmlns:a16="http://schemas.microsoft.com/office/drawing/2014/main" id="{B74AB043-D429-D766-4669-13710A776563}"/>
              </a:ext>
            </a:extLst>
          </p:cNvPr>
          <p:cNvGraphicFramePr>
            <a:graphicFrameLocks/>
          </p:cNvGraphicFramePr>
          <p:nvPr>
            <p:extLst>
              <p:ext uri="{D42A27DB-BD31-4B8C-83A1-F6EECF244321}">
                <p14:modId xmlns:p14="http://schemas.microsoft.com/office/powerpoint/2010/main" val="2780731962"/>
              </p:ext>
            </p:extLst>
          </p:nvPr>
        </p:nvGraphicFramePr>
        <p:xfrm>
          <a:off x="370988" y="1687584"/>
          <a:ext cx="9772863" cy="470314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7" name="Rectangle 6">
            <a:extLst>
              <a:ext uri="{FF2B5EF4-FFF2-40B4-BE49-F238E27FC236}">
                <a16:creationId xmlns:a16="http://schemas.microsoft.com/office/drawing/2014/main" id="{7A1AB15D-7333-C75B-E685-78A85BDE5399}"/>
              </a:ext>
            </a:extLst>
          </p:cNvPr>
          <p:cNvSpPr/>
          <p:nvPr/>
        </p:nvSpPr>
        <p:spPr>
          <a:xfrm>
            <a:off x="10217003" y="3261914"/>
            <a:ext cx="1693269" cy="1371600"/>
          </a:xfrm>
          <a:prstGeom prst="rect">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tx1"/>
                </a:solidFill>
              </a:rPr>
              <a:t>*Note the updated date!!</a:t>
            </a:r>
          </a:p>
        </p:txBody>
      </p:sp>
    </p:spTree>
    <p:extLst>
      <p:ext uri="{BB962C8B-B14F-4D97-AF65-F5344CB8AC3E}">
        <p14:creationId xmlns:p14="http://schemas.microsoft.com/office/powerpoint/2010/main" val="426992156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1960">
          <a:extLst>
            <a:ext uri="{FF2B5EF4-FFF2-40B4-BE49-F238E27FC236}">
              <a16:creationId xmlns:a16="http://schemas.microsoft.com/office/drawing/2014/main" id="{CBC4AEA3-EF8D-0E79-AA8E-7496579EA849}"/>
            </a:ext>
          </a:extLst>
        </p:cNvPr>
        <p:cNvGrpSpPr/>
        <p:nvPr/>
      </p:nvGrpSpPr>
      <p:grpSpPr>
        <a:xfrm>
          <a:off x="0" y="0"/>
          <a:ext cx="0" cy="0"/>
          <a:chOff x="0" y="0"/>
          <a:chExt cx="0" cy="0"/>
        </a:xfrm>
      </p:grpSpPr>
      <p:sp>
        <p:nvSpPr>
          <p:cNvPr id="51961" name="Google Shape;51961;p21">
            <a:extLst>
              <a:ext uri="{FF2B5EF4-FFF2-40B4-BE49-F238E27FC236}">
                <a16:creationId xmlns:a16="http://schemas.microsoft.com/office/drawing/2014/main" id="{A1638DD9-CF4B-2616-CD7C-98CC2959F73F}"/>
              </a:ext>
            </a:extLst>
          </p:cNvPr>
          <p:cNvSpPr txBox="1">
            <a:spLocks noGrp="1"/>
          </p:cNvSpPr>
          <p:nvPr>
            <p:ph type="title"/>
          </p:nvPr>
        </p:nvSpPr>
        <p:spPr>
          <a:xfrm>
            <a:off x="513353" y="2633537"/>
            <a:ext cx="5451220" cy="1261131"/>
          </a:xfrm>
          <a:prstGeom prst="rect">
            <a:avLst/>
          </a:prstGeom>
          <a:noFill/>
          <a:ln>
            <a:noFill/>
          </a:ln>
        </p:spPr>
        <p:txBody>
          <a:bodyPr spcFirstLastPara="1" wrap="square" lIns="60950" tIns="30467" rIns="60950" bIns="30467" anchor="b" anchorCtr="0">
            <a:noAutofit/>
          </a:bodyPr>
          <a:lstStyle/>
          <a:p>
            <a:r>
              <a:rPr lang="en-US">
                <a:latin typeface="Arial"/>
                <a:cs typeface="Arial"/>
              </a:rPr>
              <a:t>Tracking Progress with PMH Data </a:t>
            </a:r>
            <a:endParaRPr/>
          </a:p>
        </p:txBody>
      </p:sp>
      <p:sp>
        <p:nvSpPr>
          <p:cNvPr id="2" name="TextBox 1">
            <a:extLst>
              <a:ext uri="{FF2B5EF4-FFF2-40B4-BE49-F238E27FC236}">
                <a16:creationId xmlns:a16="http://schemas.microsoft.com/office/drawing/2014/main" id="{1DBC1111-BA1B-B0A6-2D7F-679DDB7F6089}"/>
              </a:ext>
            </a:extLst>
          </p:cNvPr>
          <p:cNvSpPr txBox="1"/>
          <p:nvPr/>
        </p:nvSpPr>
        <p:spPr>
          <a:xfrm>
            <a:off x="513353" y="3894668"/>
            <a:ext cx="6303729" cy="584775"/>
          </a:xfrm>
          <a:prstGeom prst="rect">
            <a:avLst/>
          </a:prstGeom>
          <a:noFill/>
        </p:spPr>
        <p:txBody>
          <a:bodyPr wrap="square" rtlCol="0">
            <a:spAutoFit/>
          </a:bodyPr>
          <a:lstStyle/>
          <a:p>
            <a:r>
              <a:rPr lang="en-US" sz="3200" dirty="0"/>
              <a:t>Reviewing Data through August</a:t>
            </a:r>
          </a:p>
        </p:txBody>
      </p:sp>
    </p:spTree>
    <p:extLst>
      <p:ext uri="{BB962C8B-B14F-4D97-AF65-F5344CB8AC3E}">
        <p14:creationId xmlns:p14="http://schemas.microsoft.com/office/powerpoint/2010/main" val="23958460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D01742-5CA7-11B9-8476-927B62FC3B6B}"/>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B5C47ECB-995A-D7D3-5ED6-6F5551604355}"/>
              </a:ext>
            </a:extLst>
          </p:cNvPr>
          <p:cNvSpPr txBox="1"/>
          <p:nvPr/>
        </p:nvSpPr>
        <p:spPr>
          <a:xfrm>
            <a:off x="6464196" y="2150681"/>
            <a:ext cx="3584595" cy="2726591"/>
          </a:xfrm>
          <a:prstGeom prst="ellipse">
            <a:avLst/>
          </a:prstGeom>
          <a:solidFill>
            <a:schemeClr val="accent3">
              <a:lumMod val="60000"/>
              <a:lumOff val="40000"/>
            </a:schemeClr>
          </a:solidFill>
          <a:ln>
            <a:solidFill>
              <a:schemeClr val="tx1"/>
            </a:solidFill>
          </a:ln>
        </p:spPr>
        <p:txBody>
          <a:bodyPr wrap="square" rtlCol="0">
            <a:spAutoFit/>
          </a:bodyPr>
          <a:lstStyle/>
          <a:p>
            <a:pPr algn="ctr"/>
            <a:r>
              <a:rPr lang="en-US" sz="2400" dirty="0"/>
              <a:t>We can’t wait to celebrate our QI Excellence Award winners in November!</a:t>
            </a:r>
          </a:p>
        </p:txBody>
      </p:sp>
      <p:sp>
        <p:nvSpPr>
          <p:cNvPr id="2" name="Google Shape;125;p3">
            <a:extLst>
              <a:ext uri="{FF2B5EF4-FFF2-40B4-BE49-F238E27FC236}">
                <a16:creationId xmlns:a16="http://schemas.microsoft.com/office/drawing/2014/main" id="{C688FCF9-C066-F5E6-A36D-A62100F83909}"/>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71A91366-0EBB-D1BB-E7BA-BEB2D01A74F1}"/>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cxnSp>
        <p:nvCxnSpPr>
          <p:cNvPr id="4" name="Google Shape;127;p3">
            <a:extLst>
              <a:ext uri="{FF2B5EF4-FFF2-40B4-BE49-F238E27FC236}">
                <a16:creationId xmlns:a16="http://schemas.microsoft.com/office/drawing/2014/main" id="{25C430D4-76F7-DE12-FEC5-A80F506F3BA2}"/>
              </a:ext>
            </a:extLst>
          </p:cNvPr>
          <p:cNvCxnSpPr/>
          <p:nvPr/>
        </p:nvCxnSpPr>
        <p:spPr>
          <a:xfrm rot="1994">
            <a:off x="606420" y="6335713"/>
            <a:ext cx="10979156" cy="0"/>
          </a:xfrm>
          <a:prstGeom prst="straightConnector1">
            <a:avLst/>
          </a:prstGeom>
          <a:noFill/>
          <a:ln w="9528" cap="rnd">
            <a:solidFill>
              <a:srgbClr val="79818A"/>
            </a:solidFill>
            <a:prstDash val="solid"/>
            <a:round/>
          </a:ln>
        </p:spPr>
      </p:cxnSp>
      <p:sp>
        <p:nvSpPr>
          <p:cNvPr id="7" name="Google Shape;130;p3">
            <a:extLst>
              <a:ext uri="{FF2B5EF4-FFF2-40B4-BE49-F238E27FC236}">
                <a16:creationId xmlns:a16="http://schemas.microsoft.com/office/drawing/2014/main" id="{5D3456E7-7869-2670-D488-4B74706E5B22}"/>
              </a:ext>
            </a:extLst>
          </p:cNvPr>
          <p:cNvSpPr txBox="1"/>
          <p:nvPr/>
        </p:nvSpPr>
        <p:spPr>
          <a:xfrm>
            <a:off x="278438" y="189040"/>
            <a:ext cx="7978056" cy="132555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lang="en-US" sz="3600" b="1" kern="0">
                <a:solidFill>
                  <a:srgbClr val="1C498B"/>
                </a:solidFill>
                <a:latin typeface="Arial" panose="020B0604020202020204" pitchFamily="34" charset="0"/>
                <a:cs typeface="Arial" panose="020B0604020202020204" pitchFamily="34" charset="0"/>
              </a:rPr>
              <a:t>Teams are engaged and working hard to improve PMH care across IL!</a:t>
            </a:r>
            <a:endParaRPr kumimoji="0" lang="en-US" sz="3600" b="0" i="0" u="none" strike="noStrike" kern="0" cap="none" spc="0" normalizeH="0" baseline="0" noProof="0">
              <a:ln>
                <a:noFill/>
              </a:ln>
              <a:solidFill>
                <a:srgbClr val="1C498B"/>
              </a:solidFill>
              <a:effectLst/>
              <a:uLnTx/>
              <a:uFillTx/>
              <a:latin typeface="Arial" panose="020B0604020202020204" pitchFamily="34" charset="0"/>
              <a:cs typeface="Arial" panose="020B0604020202020204" pitchFamily="34" charset="0"/>
              <a:sym typeface="Arial"/>
            </a:endParaRPr>
          </a:p>
        </p:txBody>
      </p:sp>
      <p:grpSp>
        <p:nvGrpSpPr>
          <p:cNvPr id="14" name="Google Shape;137;p3">
            <a:extLst>
              <a:ext uri="{FF2B5EF4-FFF2-40B4-BE49-F238E27FC236}">
                <a16:creationId xmlns:a16="http://schemas.microsoft.com/office/drawing/2014/main" id="{47701C90-2239-A844-ED51-801D9CA7AEA4}"/>
              </a:ext>
            </a:extLst>
          </p:cNvPr>
          <p:cNvGrpSpPr/>
          <p:nvPr/>
        </p:nvGrpSpPr>
        <p:grpSpPr>
          <a:xfrm>
            <a:off x="609603" y="6356352"/>
            <a:ext cx="4114800" cy="365129"/>
            <a:chOff x="609603" y="6356351"/>
            <a:chExt cx="4114800" cy="365129"/>
          </a:xfrm>
        </p:grpSpPr>
        <p:sp>
          <p:nvSpPr>
            <p:cNvPr id="15" name="Google Shape;138;p3">
              <a:extLst>
                <a:ext uri="{FF2B5EF4-FFF2-40B4-BE49-F238E27FC236}">
                  <a16:creationId xmlns:a16="http://schemas.microsoft.com/office/drawing/2014/main" id="{42C6B75B-3775-FAE1-92C0-79AB5BDF5CE4}"/>
                </a:ext>
              </a:extLst>
            </p:cNvPr>
            <p:cNvSpPr/>
            <p:nvPr/>
          </p:nvSpPr>
          <p:spPr>
            <a:xfrm>
              <a:off x="609603" y="6356351"/>
              <a:ext cx="4114800" cy="365129"/>
            </a:xfrm>
            <a:custGeom>
              <a:avLst/>
              <a:gdLst>
                <a:gd name="f0" fmla="val w"/>
                <a:gd name="f1" fmla="val h"/>
                <a:gd name="f2" fmla="val 0"/>
                <a:gd name="f3" fmla="val 8229600"/>
                <a:gd name="f4" fmla="val 730250"/>
                <a:gd name="f5" fmla="*/ f0 1 8229600"/>
                <a:gd name="f6" fmla="*/ f1 1 730250"/>
                <a:gd name="f7" fmla="val f2"/>
                <a:gd name="f8" fmla="val f3"/>
                <a:gd name="f9" fmla="val f4"/>
                <a:gd name="f10" fmla="+- f9 0 f7"/>
                <a:gd name="f11" fmla="+- f8 0 f7"/>
                <a:gd name="f12" fmla="*/ f11 1 8229600"/>
                <a:gd name="f13" fmla="*/ f10 1 73025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8229600" h="730250">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16" name="Google Shape;139;p3">
              <a:extLst>
                <a:ext uri="{FF2B5EF4-FFF2-40B4-BE49-F238E27FC236}">
                  <a16:creationId xmlns:a16="http://schemas.microsoft.com/office/drawing/2014/main" id="{005D050E-F829-3BF7-0ED4-DF58D7D2FD7F}"/>
                </a:ext>
              </a:extLst>
            </p:cNvPr>
            <p:cNvSpPr txBox="1"/>
            <p:nvPr/>
          </p:nvSpPr>
          <p:spPr>
            <a:xfrm>
              <a:off x="609603" y="6356351"/>
              <a:ext cx="4114800" cy="36512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2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1200" b="0" i="0" u="none" strike="noStrike" kern="0" cap="none" spc="0" normalizeH="0" baseline="0" noProof="0">
                  <a:ln>
                    <a:noFill/>
                  </a:ln>
                  <a:solidFill>
                    <a:srgbClr val="939699"/>
                  </a:solidFill>
                  <a:effectLst/>
                  <a:uLnTx/>
                  <a:uFillTx/>
                  <a:latin typeface="Arial"/>
                  <a:cs typeface="Arial"/>
                  <a:sym typeface="Arial"/>
                </a:rPr>
                <a:t>Illinois Perinatal Quality Collaborative</a:t>
              </a:r>
              <a:endParaRPr kumimoji="0" lang="en-US" sz="1200" b="0" i="0" u="none" strike="noStrike" kern="0" cap="none" spc="0" normalizeH="0" baseline="0" noProof="0">
                <a:ln>
                  <a:noFill/>
                </a:ln>
                <a:solidFill>
                  <a:srgbClr val="444C55"/>
                </a:solidFill>
                <a:effectLst/>
                <a:uLnTx/>
                <a:uFillTx/>
                <a:latin typeface="Calibri"/>
                <a:cs typeface="Arial"/>
                <a:sym typeface="Arial"/>
              </a:endParaRPr>
            </a:p>
          </p:txBody>
        </p:sp>
      </p:grpSp>
      <p:sp>
        <p:nvSpPr>
          <p:cNvPr id="8" name="Freeform 6">
            <a:extLst>
              <a:ext uri="{FF2B5EF4-FFF2-40B4-BE49-F238E27FC236}">
                <a16:creationId xmlns:a16="http://schemas.microsoft.com/office/drawing/2014/main" id="{A0DBB698-0E5F-701F-8738-C727D2D41848}"/>
              </a:ext>
            </a:extLst>
          </p:cNvPr>
          <p:cNvSpPr/>
          <p:nvPr/>
        </p:nvSpPr>
        <p:spPr>
          <a:xfrm>
            <a:off x="278438" y="4405135"/>
            <a:ext cx="1660429" cy="1579006"/>
          </a:xfrm>
          <a:custGeom>
            <a:avLst/>
            <a:gdLst/>
            <a:ahLst/>
            <a:cxnLst/>
            <a:rect l="l" t="t" r="r" b="b"/>
            <a:pathLst>
              <a:path w="2660457" h="2460922">
                <a:moveTo>
                  <a:pt x="0" y="0"/>
                </a:moveTo>
                <a:lnTo>
                  <a:pt x="2660457" y="0"/>
                </a:lnTo>
                <a:lnTo>
                  <a:pt x="2660457" y="2460923"/>
                </a:lnTo>
                <a:lnTo>
                  <a:pt x="0" y="2460923"/>
                </a:lnTo>
                <a:lnTo>
                  <a:pt x="0" y="0"/>
                </a:lnTo>
                <a:close/>
              </a:path>
            </a:pathLst>
          </a:custGeom>
          <a:blipFill>
            <a:blip>
              <a:extLst>
                <a:ext uri="{96DAC541-7B7A-43D3-8B79-37D633B846F1}">
                  <asvg:svgBlip xmlns:asvg="http://schemas.microsoft.com/office/drawing/2016/SVG/main" r:embed="rId5"/>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 name="Freeform 6">
            <a:extLst>
              <a:ext uri="{FF2B5EF4-FFF2-40B4-BE49-F238E27FC236}">
                <a16:creationId xmlns:a16="http://schemas.microsoft.com/office/drawing/2014/main" id="{F9EC6B54-8161-4C17-7A5D-206492385035}"/>
              </a:ext>
            </a:extLst>
          </p:cNvPr>
          <p:cNvSpPr/>
          <p:nvPr/>
        </p:nvSpPr>
        <p:spPr>
          <a:xfrm>
            <a:off x="10116972" y="1596588"/>
            <a:ext cx="1872079" cy="1832412"/>
          </a:xfrm>
          <a:custGeom>
            <a:avLst/>
            <a:gdLst/>
            <a:ahLst/>
            <a:cxnLst/>
            <a:rect l="l" t="t" r="r" b="b"/>
            <a:pathLst>
              <a:path w="2660457" h="2460922">
                <a:moveTo>
                  <a:pt x="0" y="0"/>
                </a:moveTo>
                <a:lnTo>
                  <a:pt x="2660457" y="0"/>
                </a:lnTo>
                <a:lnTo>
                  <a:pt x="2660457" y="2460923"/>
                </a:lnTo>
                <a:lnTo>
                  <a:pt x="0" y="2460923"/>
                </a:lnTo>
                <a:lnTo>
                  <a:pt x="0" y="0"/>
                </a:lnTo>
                <a:close/>
              </a:path>
            </a:pathLst>
          </a:custGeom>
          <a:blipFill>
            <a:blip>
              <a:extLst>
                <a:ext uri="{96DAC541-7B7A-43D3-8B79-37D633B846F1}">
                  <asvg:svgBlip xmlns:asvg="http://schemas.microsoft.com/office/drawing/2016/SVG/main" r:embed="rId5"/>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 name="Rectangle 4">
            <a:extLst>
              <a:ext uri="{FF2B5EF4-FFF2-40B4-BE49-F238E27FC236}">
                <a16:creationId xmlns:a16="http://schemas.microsoft.com/office/drawing/2014/main" id="{53AF5604-FC97-D969-CAB2-EE2D3FC6ECA4}"/>
              </a:ext>
            </a:extLst>
          </p:cNvPr>
          <p:cNvSpPr/>
          <p:nvPr/>
        </p:nvSpPr>
        <p:spPr>
          <a:xfrm>
            <a:off x="1545315" y="2150681"/>
            <a:ext cx="4892842" cy="1026695"/>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tx1"/>
                </a:solidFill>
              </a:rPr>
              <a:t>91% of hospital teams submitted August 2026 data!</a:t>
            </a:r>
          </a:p>
        </p:txBody>
      </p:sp>
      <p:sp>
        <p:nvSpPr>
          <p:cNvPr id="11" name="Rectangle 10">
            <a:extLst>
              <a:ext uri="{FF2B5EF4-FFF2-40B4-BE49-F238E27FC236}">
                <a16:creationId xmlns:a16="http://schemas.microsoft.com/office/drawing/2014/main" id="{884F76BC-AE3C-2CFA-2526-6A7D6D0ABE04}"/>
              </a:ext>
            </a:extLst>
          </p:cNvPr>
          <p:cNvSpPr/>
          <p:nvPr/>
        </p:nvSpPr>
        <p:spPr>
          <a:xfrm>
            <a:off x="2277982" y="4677932"/>
            <a:ext cx="4892842" cy="1026695"/>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tx1"/>
                </a:solidFill>
              </a:rPr>
              <a:t>174 attendees at the July PMH webinar</a:t>
            </a:r>
          </a:p>
        </p:txBody>
      </p:sp>
    </p:spTree>
    <p:extLst>
      <p:ext uri="{BB962C8B-B14F-4D97-AF65-F5344CB8AC3E}">
        <p14:creationId xmlns:p14="http://schemas.microsoft.com/office/powerpoint/2010/main" val="92426151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2DFC6-6774-66A7-BCF8-84F806C4E5C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0B112AB-D4C9-DF18-BB32-3CF5870939AA}"/>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339FEAC8-1F5D-CD93-55A5-5AE959866933}"/>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9E6EB25A-9A3C-C031-6A65-14320EA22B7A}"/>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2FEDE90C-F3A6-E76D-5D1F-E6184D4DBE9B}"/>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905BCAD9-1B54-897F-1B84-F3BA3B7F2C9D}"/>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7EA39B75-1EF2-E8F2-75CE-2C038F19A828}"/>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76B80CC1-4ECC-AFA6-41AA-0E8C81D787A0}"/>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979507C8-C5D7-FF37-A3D8-0067EA091D78}"/>
              </a:ext>
            </a:extLst>
          </p:cNvPr>
          <p:cNvSpPr txBox="1">
            <a:spLocks noGrp="1"/>
          </p:cNvSpPr>
          <p:nvPr>
            <p:ph type="title"/>
          </p:nvPr>
        </p:nvSpPr>
        <p:spPr>
          <a:xfrm>
            <a:off x="1520189" y="1735434"/>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a:latin typeface="Arial"/>
                <a:cs typeface="Arial"/>
              </a:rPr>
              <a:t>PMH Structure Measures</a:t>
            </a:r>
          </a:p>
        </p:txBody>
      </p:sp>
      <p:sp>
        <p:nvSpPr>
          <p:cNvPr id="10" name="object 10">
            <a:extLst>
              <a:ext uri="{FF2B5EF4-FFF2-40B4-BE49-F238E27FC236}">
                <a16:creationId xmlns:a16="http://schemas.microsoft.com/office/drawing/2014/main" id="{FF281AD7-4ED7-B600-B648-D03ED91ECD7C}"/>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
        <p:nvSpPr>
          <p:cNvPr id="11" name="TextBox 10">
            <a:extLst>
              <a:ext uri="{FF2B5EF4-FFF2-40B4-BE49-F238E27FC236}">
                <a16:creationId xmlns:a16="http://schemas.microsoft.com/office/drawing/2014/main" id="{16425457-3159-ADD6-9732-F0E7E60D7BB7}"/>
              </a:ext>
            </a:extLst>
          </p:cNvPr>
          <p:cNvSpPr txBox="1"/>
          <p:nvPr/>
        </p:nvSpPr>
        <p:spPr>
          <a:xfrm>
            <a:off x="1653308" y="3232727"/>
            <a:ext cx="8180503" cy="1077218"/>
          </a:xfrm>
          <a:prstGeom prst="rect">
            <a:avLst/>
          </a:prstGeom>
          <a:noFill/>
        </p:spPr>
        <p:txBody>
          <a:bodyPr wrap="square" rtlCol="0">
            <a:spAutoFit/>
          </a:bodyPr>
          <a:lstStyle/>
          <a:p>
            <a:r>
              <a:rPr lang="en-US" sz="3200"/>
              <a:t>Systems changes achieved to provide optimal PMH care</a:t>
            </a:r>
          </a:p>
        </p:txBody>
      </p:sp>
    </p:spTree>
    <p:extLst>
      <p:ext uri="{BB962C8B-B14F-4D97-AF65-F5344CB8AC3E}">
        <p14:creationId xmlns:p14="http://schemas.microsoft.com/office/powerpoint/2010/main" val="212117972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4370"/>
        <p:cNvGrpSpPr/>
        <p:nvPr/>
      </p:nvGrpSpPr>
      <p:grpSpPr>
        <a:xfrm>
          <a:off x="0" y="0"/>
          <a:ext cx="0" cy="0"/>
          <a:chOff x="0" y="0"/>
          <a:chExt cx="0" cy="0"/>
        </a:xfrm>
      </p:grpSpPr>
      <p:pic>
        <p:nvPicPr>
          <p:cNvPr id="24371" name="Google Shape;24371;p30" descr="A blue and red curved line&#10;&#10;AI-generated content may be incorrect."/>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671866" y="-1176"/>
            <a:ext cx="3531305" cy="952500"/>
          </a:xfrm>
          <a:prstGeom prst="rect">
            <a:avLst/>
          </a:prstGeom>
          <a:noFill/>
          <a:ln>
            <a:noFill/>
          </a:ln>
        </p:spPr>
      </p:pic>
      <p:pic>
        <p:nvPicPr>
          <p:cNvPr id="24372" name="Google Shape;24372;p30" descr="A logo with a map and text&#10;&#10;AI-generated content may be incorrect."/>
          <p:cNvPicPr preferRelativeResize="0"/>
          <p:nvPr/>
        </p:nvPicPr>
        <p:blipFill rotWithShape="1">
          <a:blip r:embed="rId4" cstate="email">
            <a:alphaModFix/>
            <a:extLst>
              <a:ext uri="{28A0092B-C50C-407E-A947-70E740481C1C}">
                <a14:useLocalDpi xmlns:a14="http://schemas.microsoft.com/office/drawing/2010/main"/>
              </a:ext>
            </a:extLst>
          </a:blip>
          <a:srcRect r="-244"/>
          <a:stretch/>
        </p:blipFill>
        <p:spPr>
          <a:xfrm>
            <a:off x="10339918" y="3550"/>
            <a:ext cx="1446409" cy="719901"/>
          </a:xfrm>
          <a:prstGeom prst="rect">
            <a:avLst/>
          </a:prstGeom>
          <a:noFill/>
          <a:ln>
            <a:noFill/>
          </a:ln>
        </p:spPr>
      </p:pic>
      <p:sp>
        <p:nvSpPr>
          <p:cNvPr id="24373" name="Google Shape;24373;p30"/>
          <p:cNvSpPr txBox="1"/>
          <p:nvPr/>
        </p:nvSpPr>
        <p:spPr>
          <a:xfrm>
            <a:off x="790017" y="2052825"/>
            <a:ext cx="2742799"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Hospital has protocol to screen all patients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4" name="Google Shape;24374;p30"/>
          <p:cNvSpPr txBox="1"/>
          <p:nvPr/>
        </p:nvSpPr>
        <p:spPr>
          <a:xfrm>
            <a:off x="4569095" y="2048248"/>
            <a:ext cx="3712256" cy="636174"/>
          </a:xfrm>
          <a:prstGeom prst="rect">
            <a:avLst/>
          </a:prstGeom>
          <a:noFill/>
          <a:ln>
            <a:noFill/>
          </a:ln>
        </p:spPr>
        <p:txBody>
          <a:bodyPr spcFirstLastPara="1" wrap="square" lIns="60950" tIns="30467" rIns="60950" bIns="30467" anchor="t" anchorCtr="0">
            <a:spAutoFit/>
          </a:bodyPr>
          <a:lstStyle/>
          <a:p>
            <a:pPr lvl="0" algn="ctr" defTabSz="609630">
              <a:buClr>
                <a:srgbClr val="000000"/>
              </a:buClr>
              <a:buSzPts val="2800"/>
              <a:defRPr/>
            </a:pPr>
            <a:r>
              <a:rPr kumimoji="0" lang="en-US" sz="1867" b="1" i="0" u="none" strike="noStrike" kern="0" cap="none" spc="0" normalizeH="0" baseline="0" noProof="0" dirty="0">
                <a:ln>
                  <a:noFill/>
                </a:ln>
                <a:solidFill>
                  <a:srgbClr val="000000"/>
                </a:solidFill>
                <a:effectLst/>
                <a:uLnTx/>
                <a:uFillTx/>
                <a:latin typeface="Calibri"/>
                <a:ea typeface="Calibri"/>
                <a:cs typeface="Calibri"/>
                <a:sym typeface="Calibri"/>
              </a:rPr>
              <a:t>Hospital has process </a:t>
            </a:r>
            <a:r>
              <a:rPr lang="en-US" sz="1867" b="1" kern="0" dirty="0">
                <a:solidFill>
                  <a:srgbClr val="000000"/>
                </a:solidFill>
                <a:latin typeface="Calibri"/>
                <a:ea typeface="Calibri"/>
                <a:cs typeface="Calibri"/>
                <a:sym typeface="Calibri"/>
              </a:rPr>
              <a:t>flow to provide treatment  </a:t>
            </a:r>
            <a:r>
              <a:rPr kumimoji="0" lang="en-US" sz="1867" b="1" i="0" u="none" strike="noStrike" kern="0" cap="none" spc="0" normalizeH="0" baseline="0" noProof="0" dirty="0">
                <a:ln>
                  <a:noFill/>
                </a:ln>
                <a:solidFill>
                  <a:srgbClr val="000000"/>
                </a:solidFill>
                <a:effectLst/>
                <a:uLnTx/>
                <a:uFillTx/>
                <a:latin typeface="Calibri"/>
                <a:ea typeface="Calibri"/>
                <a:cs typeface="Calibri"/>
                <a:sym typeface="Calibri"/>
              </a:rPr>
              <a:t>for + PMH screens</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375" name="Google Shape;24375;p30"/>
          <p:cNvSpPr txBox="1"/>
          <p:nvPr/>
        </p:nvSpPr>
        <p:spPr>
          <a:xfrm>
            <a:off x="8359009" y="2052824"/>
            <a:ext cx="3556941"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Hospital has process flow to link + patients to behavioral health care</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9" name="Google Shape;24379;p30"/>
          <p:cNvSpPr/>
          <p:nvPr/>
        </p:nvSpPr>
        <p:spPr>
          <a:xfrm>
            <a:off x="7145396" y="-598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380" name="Google Shape;24380;p30"/>
          <p:cNvSpPr/>
          <p:nvPr/>
        </p:nvSpPr>
        <p:spPr>
          <a:xfrm>
            <a:off x="8293224" y="125937"/>
            <a:ext cx="3406565" cy="1650774"/>
          </a:xfrm>
          <a:custGeom>
            <a:avLst/>
            <a:gdLst/>
            <a:ahLst/>
            <a:cxnLst/>
            <a:rect l="l" t="t" r="r" b="b"/>
            <a:pathLst>
              <a:path w="3209383" h="1993829" extrusionOk="0">
                <a:moveTo>
                  <a:pt x="0" y="0"/>
                </a:moveTo>
                <a:lnTo>
                  <a:pt x="3209383" y="0"/>
                </a:lnTo>
                <a:lnTo>
                  <a:pt x="3209383" y="1993829"/>
                </a:lnTo>
                <a:lnTo>
                  <a:pt x="0" y="1993829"/>
                </a:lnTo>
                <a:lnTo>
                  <a:pt x="0" y="0"/>
                </a:lnTo>
                <a:close/>
              </a:path>
            </a:pathLst>
          </a:custGeom>
          <a:blipFill rotWithShape="1">
            <a:blip r:embed="rId5"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Pts val="1800"/>
              <a:buFont typeface="Arial"/>
              <a:buNone/>
              <a:tabLst/>
              <a:defRPr/>
            </a:pPr>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24381" name="Google Shape;24381;p30"/>
          <p:cNvSpPr txBox="1"/>
          <p:nvPr/>
        </p:nvSpPr>
        <p:spPr>
          <a:xfrm>
            <a:off x="192201" y="106412"/>
            <a:ext cx="7690060" cy="1733680"/>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50351"/>
              </a:lnSpc>
              <a:spcBef>
                <a:spcPts val="0"/>
              </a:spcBef>
              <a:spcAft>
                <a:spcPts val="0"/>
              </a:spcAft>
              <a:buClr>
                <a:srgbClr val="000000"/>
              </a:buClr>
              <a:buSzPts val="5400"/>
              <a:buFont typeface="Arial"/>
              <a:buNone/>
              <a:tabLst/>
              <a:defRPr/>
            </a:pPr>
            <a:r>
              <a:rPr kumimoji="0" lang="en-US" sz="3600" b="1" i="0" u="none" strike="noStrike" kern="0" cap="none" spc="0" normalizeH="0" baseline="0" noProof="0" dirty="0">
                <a:ln>
                  <a:noFill/>
                </a:ln>
                <a:solidFill>
                  <a:srgbClr val="1C498B"/>
                </a:solidFill>
                <a:effectLst/>
                <a:uLnTx/>
                <a:uFillTx/>
                <a:latin typeface="Calibri"/>
                <a:ea typeface="Calibri"/>
                <a:cs typeface="Calibri"/>
                <a:sym typeface="Calibri"/>
              </a:rPr>
              <a:t>Creating PMH Systems Changes</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a:p>
            <a:pPr marL="0" marR="0" lvl="0" indent="0" algn="l" defTabSz="609630" rtl="0" eaLnBrk="1" fontAlgn="auto" latinLnBrk="0" hangingPunct="1">
              <a:lnSpc>
                <a:spcPct val="100000"/>
              </a:lnSpc>
              <a:spcBef>
                <a:spcPts val="0"/>
              </a:spcBef>
              <a:spcAft>
                <a:spcPts val="0"/>
              </a:spcAft>
              <a:buClr>
                <a:srgbClr val="000000"/>
              </a:buClr>
              <a:buSzPts val="4400"/>
              <a:buFont typeface="Arial"/>
              <a:buNone/>
              <a:tabLst/>
              <a:defRPr/>
            </a:pPr>
            <a:r>
              <a:rPr kumimoji="0" lang="en-US" sz="2933" b="1" i="1" u="none" strike="noStrike" kern="0" cap="none" spc="0" normalizeH="0" baseline="0" noProof="0" dirty="0">
                <a:ln>
                  <a:noFill/>
                </a:ln>
                <a:solidFill>
                  <a:srgbClr val="1C498B"/>
                </a:solidFill>
                <a:effectLst/>
                <a:uLnTx/>
                <a:uFillTx/>
                <a:latin typeface="Calibri"/>
                <a:ea typeface="Calibri"/>
                <a:cs typeface="Calibri"/>
                <a:sym typeface="Calibri"/>
              </a:rPr>
              <a:t>Moving to Green on Screening, Treatment, and Linkage to Follow-up</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graphicFrame>
        <p:nvGraphicFramePr>
          <p:cNvPr id="5" name="Chart 4">
            <a:extLst>
              <a:ext uri="{FF2B5EF4-FFF2-40B4-BE49-F238E27FC236}">
                <a16:creationId xmlns:a16="http://schemas.microsoft.com/office/drawing/2014/main" id="{A22F0D58-D83F-4CCE-97C0-7BD4E14DD088}"/>
              </a:ext>
            </a:extLst>
          </p:cNvPr>
          <p:cNvGraphicFramePr>
            <a:graphicFrameLocks/>
          </p:cNvGraphicFramePr>
          <p:nvPr>
            <p:extLst>
              <p:ext uri="{D42A27DB-BD31-4B8C-83A1-F6EECF244321}">
                <p14:modId xmlns:p14="http://schemas.microsoft.com/office/powerpoint/2010/main" val="659071557"/>
              </p:ext>
            </p:extLst>
          </p:nvPr>
        </p:nvGraphicFramePr>
        <p:xfrm>
          <a:off x="9277" y="2642616"/>
          <a:ext cx="4215384" cy="421538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 name="Chart 5">
            <a:extLst>
              <a:ext uri="{FF2B5EF4-FFF2-40B4-BE49-F238E27FC236}">
                <a16:creationId xmlns:a16="http://schemas.microsoft.com/office/drawing/2014/main" id="{5E14EC11-6FE0-4355-BDF9-F3B19C187358}"/>
              </a:ext>
            </a:extLst>
          </p:cNvPr>
          <p:cNvGraphicFramePr>
            <a:graphicFrameLocks/>
          </p:cNvGraphicFramePr>
          <p:nvPr>
            <p:extLst>
              <p:ext uri="{D42A27DB-BD31-4B8C-83A1-F6EECF244321}">
                <p14:modId xmlns:p14="http://schemas.microsoft.com/office/powerpoint/2010/main" val="3144947996"/>
              </p:ext>
            </p:extLst>
          </p:nvPr>
        </p:nvGraphicFramePr>
        <p:xfrm>
          <a:off x="3988308" y="2688998"/>
          <a:ext cx="4215384" cy="421538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7" name="Chart 6">
            <a:extLst>
              <a:ext uri="{FF2B5EF4-FFF2-40B4-BE49-F238E27FC236}">
                <a16:creationId xmlns:a16="http://schemas.microsoft.com/office/drawing/2014/main" id="{1EB52F24-0D46-4152-8667-9BE51F2FCB57}"/>
              </a:ext>
            </a:extLst>
          </p:cNvPr>
          <p:cNvGraphicFramePr>
            <a:graphicFrameLocks/>
          </p:cNvGraphicFramePr>
          <p:nvPr>
            <p:extLst>
              <p:ext uri="{D42A27DB-BD31-4B8C-83A1-F6EECF244321}">
                <p14:modId xmlns:p14="http://schemas.microsoft.com/office/powerpoint/2010/main" val="1977291813"/>
              </p:ext>
            </p:extLst>
          </p:nvPr>
        </p:nvGraphicFramePr>
        <p:xfrm>
          <a:off x="8029787" y="2688998"/>
          <a:ext cx="4215384" cy="4215384"/>
        </p:xfrm>
        <a:graphic>
          <a:graphicData uri="http://schemas.openxmlformats.org/drawingml/2006/chart">
            <c:chart xmlns:c="http://schemas.openxmlformats.org/drawingml/2006/chart" xmlns:r="http://schemas.openxmlformats.org/officeDocument/2006/relationships" r:id="rId8"/>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A50050-656E-512A-C52E-4D31FD7B1AA0}"/>
            </a:ext>
          </a:extLst>
        </p:cNvPr>
        <p:cNvGrpSpPr/>
        <p:nvPr/>
      </p:nvGrpSpPr>
      <p:grpSpPr>
        <a:xfrm>
          <a:off x="0" y="0"/>
          <a:ext cx="0" cy="0"/>
          <a:chOff x="0" y="0"/>
          <a:chExt cx="0" cy="0"/>
        </a:xfrm>
      </p:grpSpPr>
      <p:sp>
        <p:nvSpPr>
          <p:cNvPr id="5" name="Google Shape;24356;p29">
            <a:extLst>
              <a:ext uri="{FF2B5EF4-FFF2-40B4-BE49-F238E27FC236}">
                <a16:creationId xmlns:a16="http://schemas.microsoft.com/office/drawing/2014/main" id="{0072BF3F-61F8-946F-CD6D-F1B96A671039}"/>
              </a:ext>
            </a:extLst>
          </p:cNvPr>
          <p:cNvSpPr/>
          <p:nvPr/>
        </p:nvSpPr>
        <p:spPr>
          <a:xfrm>
            <a:off x="7162889" y="3549"/>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 name="Title 1">
            <a:extLst>
              <a:ext uri="{FF2B5EF4-FFF2-40B4-BE49-F238E27FC236}">
                <a16:creationId xmlns:a16="http://schemas.microsoft.com/office/drawing/2014/main" id="{80F1A06C-D6B8-BDA7-0156-CFEB3CBEDF43}"/>
              </a:ext>
            </a:extLst>
          </p:cNvPr>
          <p:cNvSpPr>
            <a:spLocks noGrp="1"/>
          </p:cNvSpPr>
          <p:nvPr>
            <p:ph type="title"/>
          </p:nvPr>
        </p:nvSpPr>
        <p:spPr>
          <a:xfrm>
            <a:off x="222331" y="144953"/>
            <a:ext cx="9342293" cy="604101"/>
          </a:xfrm>
        </p:spPr>
        <p:txBody>
          <a:bodyPr/>
          <a:lstStyle/>
          <a:p>
            <a:pPr lvl="0" defTabSz="609630">
              <a:buClr>
                <a:srgbClr val="000000"/>
              </a:buClr>
              <a:buSzPts val="5400"/>
              <a:defRPr/>
            </a:pPr>
            <a:r>
              <a:rPr lang="en-US" dirty="0">
                <a:solidFill>
                  <a:srgbClr val="1C498B"/>
                </a:solidFill>
              </a:rPr>
              <a:t>Getting to Green for PMH Structure Measures</a:t>
            </a:r>
            <a:endParaRPr lang="en-US" sz="2933" i="1" dirty="0">
              <a:solidFill>
                <a:srgbClr val="1C498B"/>
              </a:solidFill>
            </a:endParaRPr>
          </a:p>
        </p:txBody>
      </p:sp>
      <p:graphicFrame>
        <p:nvGraphicFramePr>
          <p:cNvPr id="3" name="Table 2">
            <a:extLst>
              <a:ext uri="{FF2B5EF4-FFF2-40B4-BE49-F238E27FC236}">
                <a16:creationId xmlns:a16="http://schemas.microsoft.com/office/drawing/2014/main" id="{3E83DF9A-ECD3-4DA6-62E3-F9201E89C566}"/>
              </a:ext>
            </a:extLst>
          </p:cNvPr>
          <p:cNvGraphicFramePr>
            <a:graphicFrameLocks noGrp="1"/>
          </p:cNvGraphicFramePr>
          <p:nvPr>
            <p:extLst>
              <p:ext uri="{D42A27DB-BD31-4B8C-83A1-F6EECF244321}">
                <p14:modId xmlns:p14="http://schemas.microsoft.com/office/powerpoint/2010/main" val="3863595701"/>
              </p:ext>
            </p:extLst>
          </p:nvPr>
        </p:nvGraphicFramePr>
        <p:xfrm>
          <a:off x="391160" y="841748"/>
          <a:ext cx="9173464" cy="5561125"/>
        </p:xfrm>
        <a:graphic>
          <a:graphicData uri="http://schemas.openxmlformats.org/drawingml/2006/table">
            <a:tbl>
              <a:tblPr firstRow="1" bandRow="1">
                <a:tableStyleId>{5C22544A-7EE6-4342-B048-85BDC9FD1C3A}</a:tableStyleId>
              </a:tblPr>
              <a:tblGrid>
                <a:gridCol w="2302760">
                  <a:extLst>
                    <a:ext uri="{9D8B030D-6E8A-4147-A177-3AD203B41FA5}">
                      <a16:colId xmlns:a16="http://schemas.microsoft.com/office/drawing/2014/main" val="2799147663"/>
                    </a:ext>
                  </a:extLst>
                </a:gridCol>
                <a:gridCol w="6870704">
                  <a:extLst>
                    <a:ext uri="{9D8B030D-6E8A-4147-A177-3AD203B41FA5}">
                      <a16:colId xmlns:a16="http://schemas.microsoft.com/office/drawing/2014/main" val="2784915817"/>
                    </a:ext>
                  </a:extLst>
                </a:gridCol>
              </a:tblGrid>
              <a:tr h="647402">
                <a:tc>
                  <a:txBody>
                    <a:bodyPr/>
                    <a:lstStyle/>
                    <a:p>
                      <a:r>
                        <a:rPr lang="en-US" sz="1600" dirty="0"/>
                        <a:t>Structure Measures</a:t>
                      </a:r>
                    </a:p>
                  </a:txBody>
                  <a:tcPr/>
                </a:tc>
                <a:tc>
                  <a:txBody>
                    <a:bodyPr/>
                    <a:lstStyle/>
                    <a:p>
                      <a:r>
                        <a:rPr lang="en-US" sz="1600" dirty="0"/>
                        <a:t>How to Get to Green</a:t>
                      </a:r>
                    </a:p>
                  </a:txBody>
                  <a:tcPr/>
                </a:tc>
                <a:extLst>
                  <a:ext uri="{0D108BD9-81ED-4DB2-BD59-A6C34878D82A}">
                    <a16:rowId xmlns:a16="http://schemas.microsoft.com/office/drawing/2014/main" val="3440067516"/>
                  </a:ext>
                </a:extLst>
              </a:tr>
              <a:tr h="1080555">
                <a:tc>
                  <a:txBody>
                    <a:bodyPr/>
                    <a:lstStyle/>
                    <a:p>
                      <a:r>
                        <a:rPr lang="en-US" sz="1600" dirty="0">
                          <a:solidFill>
                            <a:schemeClr val="tx1">
                              <a:lumMod val="50000"/>
                            </a:schemeClr>
                          </a:solidFill>
                        </a:rPr>
                        <a:t>OB Staff Education</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Select education components</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Have a process in place for providing education</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Have a process in place for tracking and reporting completion</a:t>
                      </a:r>
                      <a:endParaRPr lang="en-US" sz="1600" dirty="0">
                        <a:solidFill>
                          <a:schemeClr val="tx1">
                            <a:lumMod val="50000"/>
                          </a:schemeClr>
                        </a:solidFill>
                      </a:endParaRPr>
                    </a:p>
                  </a:txBody>
                  <a:tcPr/>
                </a:tc>
                <a:extLst>
                  <a:ext uri="{0D108BD9-81ED-4DB2-BD59-A6C34878D82A}">
                    <a16:rowId xmlns:a16="http://schemas.microsoft.com/office/drawing/2014/main" val="1533829637"/>
                  </a:ext>
                </a:extLst>
              </a:tr>
              <a:tr h="913209">
                <a:tc>
                  <a:txBody>
                    <a:bodyPr/>
                    <a:lstStyle/>
                    <a:p>
                      <a:r>
                        <a:rPr lang="en-US" sz="1600" dirty="0">
                          <a:solidFill>
                            <a:schemeClr val="tx1">
                              <a:lumMod val="50000"/>
                            </a:schemeClr>
                          </a:solidFill>
                        </a:rPr>
                        <a:t>ER Staff Education</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Select education components</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Have a process in place for providing education</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Have a process in place for tracking and reporting completion</a:t>
                      </a:r>
                      <a:endParaRPr lang="en-US" sz="1600" dirty="0">
                        <a:solidFill>
                          <a:schemeClr val="tx1">
                            <a:lumMod val="50000"/>
                          </a:schemeClr>
                        </a:solidFill>
                      </a:endParaRPr>
                    </a:p>
                  </a:txBody>
                  <a:tcPr/>
                </a:tc>
                <a:extLst>
                  <a:ext uri="{0D108BD9-81ED-4DB2-BD59-A6C34878D82A}">
                    <a16:rowId xmlns:a16="http://schemas.microsoft.com/office/drawing/2014/main" val="2864869908"/>
                  </a:ext>
                </a:extLst>
              </a:tr>
              <a:tr h="913209">
                <a:tc>
                  <a:txBody>
                    <a:bodyPr/>
                    <a:lstStyle/>
                    <a:p>
                      <a:r>
                        <a:rPr lang="en-US" sz="1600" dirty="0">
                          <a:solidFill>
                            <a:schemeClr val="tx1">
                              <a:lumMod val="50000"/>
                            </a:schemeClr>
                          </a:solidFill>
                        </a:rPr>
                        <a:t>PMH Access Workgroup</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Identify workgroup members</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aims for workgroup</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Workgroup has held its first meeting </a:t>
                      </a:r>
                      <a:endParaRPr lang="en-US" sz="1600" dirty="0">
                        <a:solidFill>
                          <a:schemeClr val="tx1">
                            <a:lumMod val="50000"/>
                          </a:schemeClr>
                        </a:solidFill>
                      </a:endParaRPr>
                    </a:p>
                  </a:txBody>
                  <a:tcPr/>
                </a:tc>
                <a:extLst>
                  <a:ext uri="{0D108BD9-81ED-4DB2-BD59-A6C34878D82A}">
                    <a16:rowId xmlns:a16="http://schemas.microsoft.com/office/drawing/2014/main" val="723609167"/>
                  </a:ext>
                </a:extLst>
              </a:tr>
              <a:tr h="1183790">
                <a:tc>
                  <a:txBody>
                    <a:bodyPr/>
                    <a:lstStyle/>
                    <a:p>
                      <a:r>
                        <a:rPr lang="en-US" sz="1600" dirty="0">
                          <a:solidFill>
                            <a:schemeClr val="tx1">
                              <a:lumMod val="50000"/>
                            </a:schemeClr>
                          </a:solidFill>
                        </a:rPr>
                        <a:t>Patient Education</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Select education components for patients and families</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Include information on hotlines</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process to share education materials with all postpartum patients before delivery discharge </a:t>
                      </a:r>
                      <a:endParaRPr lang="en-US" sz="1600" dirty="0">
                        <a:solidFill>
                          <a:schemeClr val="tx1">
                            <a:lumMod val="50000"/>
                          </a:schemeClr>
                        </a:solidFill>
                      </a:endParaRPr>
                    </a:p>
                  </a:txBody>
                  <a:tcPr/>
                </a:tc>
                <a:extLst>
                  <a:ext uri="{0D108BD9-81ED-4DB2-BD59-A6C34878D82A}">
                    <a16:rowId xmlns:a16="http://schemas.microsoft.com/office/drawing/2014/main" val="1741563163"/>
                  </a:ext>
                </a:extLst>
              </a:tr>
              <a:tr h="811741">
                <a:tc>
                  <a:txBody>
                    <a:bodyPr/>
                    <a:lstStyle/>
                    <a:p>
                      <a:r>
                        <a:rPr lang="en-US" sz="1600" dirty="0">
                          <a:solidFill>
                            <a:schemeClr val="tx1">
                              <a:lumMod val="50000"/>
                            </a:schemeClr>
                          </a:solidFill>
                        </a:rPr>
                        <a:t>Sharing Patient Education With Outpatient Settings</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Select patient education resources to share</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Identify contacts at outpatient settings </a:t>
                      </a:r>
                    </a:p>
                    <a:p>
                      <a:pPr marL="285750" marR="0" lvl="0" indent="-285750">
                        <a:lnSpc>
                          <a:spcPct val="100000"/>
                        </a:lnSpc>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process to share education materials with outpatient settings</a:t>
                      </a:r>
                      <a:endParaRPr lang="en-US" sz="1600" dirty="0">
                        <a:solidFill>
                          <a:schemeClr val="tx1">
                            <a:lumMod val="50000"/>
                          </a:schemeClr>
                        </a:solidFill>
                        <a:effectLst/>
                        <a:latin typeface="+mn-lt"/>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3541001130"/>
                  </a:ext>
                </a:extLst>
              </a:tr>
            </a:tbl>
          </a:graphicData>
        </a:graphic>
      </p:graphicFrame>
      <p:pic>
        <p:nvPicPr>
          <p:cNvPr id="9" name="Picture 10">
            <a:extLst>
              <a:ext uri="{FF2B5EF4-FFF2-40B4-BE49-F238E27FC236}">
                <a16:creationId xmlns:a16="http://schemas.microsoft.com/office/drawing/2014/main" id="{5B399C45-05B7-1EC3-4730-32538E51DF21}"/>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9991640" y="2587752"/>
            <a:ext cx="1875748" cy="1875748"/>
          </a:xfrm>
          <a:prstGeom prst="rect">
            <a:avLst/>
          </a:prstGeom>
        </p:spPr>
      </p:pic>
      <p:sp>
        <p:nvSpPr>
          <p:cNvPr id="13" name="TextBox 12">
            <a:extLst>
              <a:ext uri="{FF2B5EF4-FFF2-40B4-BE49-F238E27FC236}">
                <a16:creationId xmlns:a16="http://schemas.microsoft.com/office/drawing/2014/main" id="{D27E4A25-76E1-6211-D16F-6DE8456DAD50}"/>
              </a:ext>
            </a:extLst>
          </p:cNvPr>
          <p:cNvSpPr txBox="1"/>
          <p:nvPr/>
        </p:nvSpPr>
        <p:spPr>
          <a:xfrm>
            <a:off x="9564624" y="2027429"/>
            <a:ext cx="2485538" cy="707886"/>
          </a:xfrm>
          <a:prstGeom prst="rect">
            <a:avLst/>
          </a:prstGeom>
          <a:noFill/>
        </p:spPr>
        <p:txBody>
          <a:bodyPr wrap="square" rtlCol="0">
            <a:spAutoFit/>
          </a:bodyPr>
          <a:lstStyle/>
          <a:p>
            <a:pPr algn="ctr"/>
            <a:r>
              <a:rPr lang="en-US" sz="2000" b="1"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Access more detailed document here:</a:t>
            </a:r>
          </a:p>
        </p:txBody>
      </p:sp>
    </p:spTree>
    <p:extLst>
      <p:ext uri="{BB962C8B-B14F-4D97-AF65-F5344CB8AC3E}">
        <p14:creationId xmlns:p14="http://schemas.microsoft.com/office/powerpoint/2010/main" val="331141231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C7699A-9896-F0AE-2B9B-4D9A7498C129}"/>
            </a:ext>
          </a:extLst>
        </p:cNvPr>
        <p:cNvGrpSpPr/>
        <p:nvPr/>
      </p:nvGrpSpPr>
      <p:grpSpPr>
        <a:xfrm>
          <a:off x="0" y="0"/>
          <a:ext cx="0" cy="0"/>
          <a:chOff x="0" y="0"/>
          <a:chExt cx="0" cy="0"/>
        </a:xfrm>
      </p:grpSpPr>
      <p:sp>
        <p:nvSpPr>
          <p:cNvPr id="5" name="Google Shape;24356;p29">
            <a:extLst>
              <a:ext uri="{FF2B5EF4-FFF2-40B4-BE49-F238E27FC236}">
                <a16:creationId xmlns:a16="http://schemas.microsoft.com/office/drawing/2014/main" id="{A421E2C2-E3BC-C523-D0E0-1E3C02DF49DD}"/>
              </a:ext>
            </a:extLst>
          </p:cNvPr>
          <p:cNvSpPr/>
          <p:nvPr/>
        </p:nvSpPr>
        <p:spPr>
          <a:xfrm>
            <a:off x="7162889" y="3549"/>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 name="Title 1">
            <a:extLst>
              <a:ext uri="{FF2B5EF4-FFF2-40B4-BE49-F238E27FC236}">
                <a16:creationId xmlns:a16="http://schemas.microsoft.com/office/drawing/2014/main" id="{7BCD0D9A-75BA-57F9-1526-77700536C946}"/>
              </a:ext>
            </a:extLst>
          </p:cNvPr>
          <p:cNvSpPr>
            <a:spLocks noGrp="1"/>
          </p:cNvSpPr>
          <p:nvPr>
            <p:ph type="title"/>
          </p:nvPr>
        </p:nvSpPr>
        <p:spPr>
          <a:xfrm>
            <a:off x="240619" y="120598"/>
            <a:ext cx="10064669" cy="604101"/>
          </a:xfrm>
        </p:spPr>
        <p:txBody>
          <a:bodyPr/>
          <a:lstStyle/>
          <a:p>
            <a:pPr lvl="0" defTabSz="609630">
              <a:buClr>
                <a:srgbClr val="000000"/>
              </a:buClr>
              <a:buSzPts val="5400"/>
              <a:defRPr/>
            </a:pPr>
            <a:r>
              <a:rPr lang="en-US" dirty="0">
                <a:solidFill>
                  <a:srgbClr val="1C498B"/>
                </a:solidFill>
              </a:rPr>
              <a:t>Getting to Green for PMH Structure Measures Cont.</a:t>
            </a:r>
            <a:endParaRPr lang="en-US" sz="2933" i="1" dirty="0">
              <a:solidFill>
                <a:srgbClr val="1C498B"/>
              </a:solidFill>
            </a:endParaRPr>
          </a:p>
        </p:txBody>
      </p:sp>
      <p:graphicFrame>
        <p:nvGraphicFramePr>
          <p:cNvPr id="3" name="Table 2">
            <a:extLst>
              <a:ext uri="{FF2B5EF4-FFF2-40B4-BE49-F238E27FC236}">
                <a16:creationId xmlns:a16="http://schemas.microsoft.com/office/drawing/2014/main" id="{F37A5131-4C6E-DAD0-5535-B438DC56A2CE}"/>
              </a:ext>
            </a:extLst>
          </p:cNvPr>
          <p:cNvGraphicFramePr>
            <a:graphicFrameLocks noGrp="1"/>
          </p:cNvGraphicFramePr>
          <p:nvPr>
            <p:extLst>
              <p:ext uri="{D42A27DB-BD31-4B8C-83A1-F6EECF244321}">
                <p14:modId xmlns:p14="http://schemas.microsoft.com/office/powerpoint/2010/main" val="3260022723"/>
              </p:ext>
            </p:extLst>
          </p:nvPr>
        </p:nvGraphicFramePr>
        <p:xfrm>
          <a:off x="391160" y="688624"/>
          <a:ext cx="11706352" cy="6076110"/>
        </p:xfrm>
        <a:graphic>
          <a:graphicData uri="http://schemas.openxmlformats.org/drawingml/2006/table">
            <a:tbl>
              <a:tblPr firstRow="1" bandRow="1">
                <a:tableStyleId>{5C22544A-7EE6-4342-B048-85BDC9FD1C3A}</a:tableStyleId>
              </a:tblPr>
              <a:tblGrid>
                <a:gridCol w="2938576">
                  <a:extLst>
                    <a:ext uri="{9D8B030D-6E8A-4147-A177-3AD203B41FA5}">
                      <a16:colId xmlns:a16="http://schemas.microsoft.com/office/drawing/2014/main" val="2799147663"/>
                    </a:ext>
                  </a:extLst>
                </a:gridCol>
                <a:gridCol w="8767776">
                  <a:extLst>
                    <a:ext uri="{9D8B030D-6E8A-4147-A177-3AD203B41FA5}">
                      <a16:colId xmlns:a16="http://schemas.microsoft.com/office/drawing/2014/main" val="2784915817"/>
                    </a:ext>
                  </a:extLst>
                </a:gridCol>
              </a:tblGrid>
              <a:tr h="647402">
                <a:tc>
                  <a:txBody>
                    <a:bodyPr/>
                    <a:lstStyle/>
                    <a:p>
                      <a:r>
                        <a:rPr lang="en-US" sz="1600" dirty="0"/>
                        <a:t>Structure Measures</a:t>
                      </a:r>
                    </a:p>
                  </a:txBody>
                  <a:tcPr/>
                </a:tc>
                <a:tc>
                  <a:txBody>
                    <a:bodyPr/>
                    <a:lstStyle/>
                    <a:p>
                      <a:r>
                        <a:rPr lang="en-US" sz="1600" dirty="0"/>
                        <a:t>How to Get to Green</a:t>
                      </a:r>
                    </a:p>
                  </a:txBody>
                  <a:tcPr/>
                </a:tc>
                <a:extLst>
                  <a:ext uri="{0D108BD9-81ED-4DB2-BD59-A6C34878D82A}">
                    <a16:rowId xmlns:a16="http://schemas.microsoft.com/office/drawing/2014/main" val="3440067516"/>
                  </a:ext>
                </a:extLst>
              </a:tr>
              <a:tr h="1080555">
                <a:tc>
                  <a:txBody>
                    <a:bodyPr/>
                    <a:lstStyle/>
                    <a:p>
                      <a:r>
                        <a:rPr lang="en-US" sz="1600" dirty="0">
                          <a:solidFill>
                            <a:schemeClr val="tx1">
                              <a:lumMod val="50000"/>
                            </a:schemeClr>
                          </a:solidFill>
                        </a:rPr>
                        <a:t>Sharing Screening Tools and Algorithms With Outpatient Settings</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Select PMH materials</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Identify contacts at outpatient settings </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process to share PMH materials with outpatient settings</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Encourage clinics to update screening/treatment workflows </a:t>
                      </a:r>
                    </a:p>
                  </a:txBody>
                  <a:tcPr/>
                </a:tc>
                <a:extLst>
                  <a:ext uri="{0D108BD9-81ED-4DB2-BD59-A6C34878D82A}">
                    <a16:rowId xmlns:a16="http://schemas.microsoft.com/office/drawing/2014/main" val="1533829637"/>
                  </a:ext>
                </a:extLst>
              </a:tr>
              <a:tr h="913209">
                <a:tc>
                  <a:txBody>
                    <a:bodyPr/>
                    <a:lstStyle/>
                    <a:p>
                      <a:r>
                        <a:rPr lang="en-US" sz="1600" dirty="0">
                          <a:solidFill>
                            <a:schemeClr val="tx1">
                              <a:lumMod val="50000"/>
                            </a:schemeClr>
                          </a:solidFill>
                        </a:rPr>
                        <a:t>Identify a Patient Partner</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Identify a patient partner with lived PMH experience.</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Onboard patient partner to PMH QI team </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Identify a main contact on your QI team to connect with your patient partner</a:t>
                      </a:r>
                      <a:endParaRPr lang="en-US" sz="1600" dirty="0">
                        <a:solidFill>
                          <a:schemeClr val="tx1">
                            <a:lumMod val="50000"/>
                          </a:schemeClr>
                        </a:solidFill>
                      </a:endParaRPr>
                    </a:p>
                  </a:txBody>
                  <a:tcPr/>
                </a:tc>
                <a:extLst>
                  <a:ext uri="{0D108BD9-81ED-4DB2-BD59-A6C34878D82A}">
                    <a16:rowId xmlns:a16="http://schemas.microsoft.com/office/drawing/2014/main" val="2864869908"/>
                  </a:ext>
                </a:extLst>
              </a:tr>
              <a:tr h="913209">
                <a:tc>
                  <a:txBody>
                    <a:bodyPr/>
                    <a:lstStyle/>
                    <a:p>
                      <a:r>
                        <a:rPr lang="en-US" sz="1600" dirty="0">
                          <a:solidFill>
                            <a:schemeClr val="tx1">
                              <a:lumMod val="50000"/>
                            </a:schemeClr>
                          </a:solidFill>
                        </a:rPr>
                        <a:t>Screening Workflow</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Identify and trial screening tools including depression, anxiety screening, bipolar screen</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screening process flow based on PDSA cycle(s).</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process for documenting screening results.</a:t>
                      </a:r>
                      <a:endParaRPr lang="en-US" sz="1600" dirty="0">
                        <a:solidFill>
                          <a:schemeClr val="tx1">
                            <a:lumMod val="50000"/>
                          </a:schemeClr>
                        </a:solidFill>
                      </a:endParaRPr>
                    </a:p>
                  </a:txBody>
                  <a:tcPr/>
                </a:tc>
                <a:extLst>
                  <a:ext uri="{0D108BD9-81ED-4DB2-BD59-A6C34878D82A}">
                    <a16:rowId xmlns:a16="http://schemas.microsoft.com/office/drawing/2014/main" val="723609167"/>
                  </a:ext>
                </a:extLst>
              </a:tr>
              <a:tr h="898253">
                <a:tc>
                  <a:txBody>
                    <a:bodyPr/>
                    <a:lstStyle/>
                    <a:p>
                      <a:r>
                        <a:rPr lang="en-US" sz="1600" dirty="0">
                          <a:solidFill>
                            <a:schemeClr val="tx1">
                              <a:lumMod val="50000"/>
                            </a:schemeClr>
                          </a:solidFill>
                        </a:rPr>
                        <a:t>Treatment Workflow</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Identify and trial process for OB providers to see patients who screen positive.</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process to share key PMH treatment resources with OB providers for + screen</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process to share process flow and steps for optimal PMH care with OB team</a:t>
                      </a:r>
                      <a:endParaRPr lang="en-US" sz="1600" dirty="0">
                        <a:solidFill>
                          <a:schemeClr val="tx1">
                            <a:lumMod val="50000"/>
                          </a:schemeClr>
                        </a:solidFill>
                      </a:endParaRPr>
                    </a:p>
                  </a:txBody>
                  <a:tcPr/>
                </a:tc>
                <a:extLst>
                  <a:ext uri="{0D108BD9-81ED-4DB2-BD59-A6C34878D82A}">
                    <a16:rowId xmlns:a16="http://schemas.microsoft.com/office/drawing/2014/main" val="1741563163"/>
                  </a:ext>
                </a:extLst>
              </a:tr>
              <a:tr h="811741">
                <a:tc>
                  <a:txBody>
                    <a:bodyPr/>
                    <a:lstStyle/>
                    <a:p>
                      <a:r>
                        <a:rPr lang="en-US" sz="1600" dirty="0">
                          <a:solidFill>
                            <a:schemeClr val="tx1">
                              <a:lumMod val="50000"/>
                            </a:schemeClr>
                          </a:solidFill>
                        </a:rPr>
                        <a:t>Referral to Link Patients to Behavioral Health Care</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Map community behavioral health resources available for your patients.</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process flow to provide warm handoffs to therapy for patients who screen positive.  </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process for utilization of IL MOMS Line to support follow up mental health care. </a:t>
                      </a:r>
                      <a:endParaRPr lang="en-US" sz="1600" dirty="0">
                        <a:solidFill>
                          <a:schemeClr val="tx1">
                            <a:lumMod val="50000"/>
                          </a:schemeClr>
                        </a:solidFill>
                        <a:effectLst/>
                        <a:latin typeface="+mn-lt"/>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3541001130"/>
                  </a:ext>
                </a:extLst>
              </a:tr>
              <a:tr h="811741">
                <a:tc>
                  <a:txBody>
                    <a:bodyPr/>
                    <a:lstStyle/>
                    <a:p>
                      <a:r>
                        <a:rPr lang="en-US" sz="1600" dirty="0">
                          <a:solidFill>
                            <a:schemeClr val="tx1">
                              <a:lumMod val="50000"/>
                            </a:schemeClr>
                          </a:solidFill>
                        </a:rPr>
                        <a:t>Identify and Implement Innovative Strategies</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Work with PMH multidisciplinary inpatient / outpatient workgroup to identify barriers and innovative strategies for behavioral health care follow up for your patients.</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Trial and implement an innovative strategy to address barriers to behavioral health care. </a:t>
                      </a:r>
                      <a:endParaRPr lang="en-US" sz="1600" dirty="0">
                        <a:solidFill>
                          <a:schemeClr val="tx1">
                            <a:lumMod val="50000"/>
                          </a:schemeClr>
                        </a:solidFill>
                        <a:effectLst/>
                        <a:latin typeface="+mn-lt"/>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2343081953"/>
                  </a:ext>
                </a:extLst>
              </a:tr>
            </a:tbl>
          </a:graphicData>
        </a:graphic>
      </p:graphicFrame>
    </p:spTree>
    <p:extLst>
      <p:ext uri="{BB962C8B-B14F-4D97-AF65-F5344CB8AC3E}">
        <p14:creationId xmlns:p14="http://schemas.microsoft.com/office/powerpoint/2010/main" val="247541608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D55015-F1BB-DAF1-4346-A919CA999B1E}"/>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88E86321-7ED1-2E73-C8B5-757D2251AC7F}"/>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4469FA26-E027-8C8D-2137-078F36870F73}"/>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FA414E67-CD05-03EC-6D38-6364BD0EF7F2}"/>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3A23D4D2-5415-641A-860F-38C762296B29}"/>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6BC8D422-8769-2A6D-FEE5-DCA730B88712}"/>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8EBF41CB-CA6E-0E09-B8B8-BAD767EA099F}"/>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7E482780-8A0B-2315-3592-EF71E0C6C1E4}"/>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4D6823C4-C508-C3F4-B89C-C0CCFA077521}"/>
              </a:ext>
            </a:extLst>
          </p:cNvPr>
          <p:cNvSpPr txBox="1">
            <a:spLocks noGrp="1"/>
          </p:cNvSpPr>
          <p:nvPr>
            <p:ph type="title"/>
          </p:nvPr>
        </p:nvSpPr>
        <p:spPr>
          <a:xfrm>
            <a:off x="1520189" y="1735434"/>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a:latin typeface="Arial"/>
                <a:cs typeface="Arial"/>
              </a:rPr>
              <a:t>PMH Process Measures</a:t>
            </a:r>
          </a:p>
        </p:txBody>
      </p:sp>
      <p:sp>
        <p:nvSpPr>
          <p:cNvPr id="10" name="object 10">
            <a:extLst>
              <a:ext uri="{FF2B5EF4-FFF2-40B4-BE49-F238E27FC236}">
                <a16:creationId xmlns:a16="http://schemas.microsoft.com/office/drawing/2014/main" id="{D0A13211-1F6C-DF2A-8A71-E4DA645B9E91}"/>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110303383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855CD1-F239-58F8-7C8E-F23EC0119971}"/>
            </a:ext>
          </a:extLst>
        </p:cNvPr>
        <p:cNvGrpSpPr/>
        <p:nvPr/>
      </p:nvGrpSpPr>
      <p:grpSpPr>
        <a:xfrm>
          <a:off x="0" y="0"/>
          <a:ext cx="0" cy="0"/>
          <a:chOff x="0" y="0"/>
          <a:chExt cx="0" cy="0"/>
        </a:xfrm>
      </p:grpSpPr>
      <p:graphicFrame>
        <p:nvGraphicFramePr>
          <p:cNvPr id="10" name="Chart 9">
            <a:extLst>
              <a:ext uri="{FF2B5EF4-FFF2-40B4-BE49-F238E27FC236}">
                <a16:creationId xmlns:a16="http://schemas.microsoft.com/office/drawing/2014/main" id="{F957D20A-5F9B-F4B2-9C5C-B78914299964}"/>
              </a:ext>
            </a:extLst>
          </p:cNvPr>
          <p:cNvGraphicFramePr>
            <a:graphicFrameLocks/>
          </p:cNvGraphicFramePr>
          <p:nvPr>
            <p:extLst>
              <p:ext uri="{D42A27DB-BD31-4B8C-83A1-F6EECF244321}">
                <p14:modId xmlns:p14="http://schemas.microsoft.com/office/powerpoint/2010/main" val="133354609"/>
              </p:ext>
            </p:extLst>
          </p:nvPr>
        </p:nvGraphicFramePr>
        <p:xfrm>
          <a:off x="207816" y="1502146"/>
          <a:ext cx="8510235" cy="5408845"/>
        </p:xfrm>
        <a:graphic>
          <a:graphicData uri="http://schemas.openxmlformats.org/drawingml/2006/chart">
            <c:chart xmlns:c="http://schemas.openxmlformats.org/drawingml/2006/chart" xmlns:r="http://schemas.openxmlformats.org/officeDocument/2006/relationships" r:id="rId3"/>
          </a:graphicData>
        </a:graphic>
      </p:graphicFrame>
      <p:sp>
        <p:nvSpPr>
          <p:cNvPr id="2" name="Google Shape;125;p3">
            <a:extLst>
              <a:ext uri="{FF2B5EF4-FFF2-40B4-BE49-F238E27FC236}">
                <a16:creationId xmlns:a16="http://schemas.microsoft.com/office/drawing/2014/main" id="{44FA100E-274B-8CDD-F9AD-43C2ADFF5064}"/>
              </a:ext>
            </a:extLst>
          </p:cNvPr>
          <p:cNvSpPr/>
          <p:nvPr/>
        </p:nvSpPr>
        <p:spPr>
          <a:xfrm>
            <a:off x="9264318"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703AE141-4880-794D-7B40-DA54215D8DD9}"/>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5">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8" name="Rectangle 7">
            <a:extLst>
              <a:ext uri="{FF2B5EF4-FFF2-40B4-BE49-F238E27FC236}">
                <a16:creationId xmlns:a16="http://schemas.microsoft.com/office/drawing/2014/main" id="{115F4DF1-59CA-2F48-942A-9AA4B237C229}"/>
              </a:ext>
            </a:extLst>
          </p:cNvPr>
          <p:cNvSpPr/>
          <p:nvPr/>
        </p:nvSpPr>
        <p:spPr>
          <a:xfrm>
            <a:off x="7134225" y="-31179"/>
            <a:ext cx="5057775" cy="16764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4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 name="Google Shape;130;p3">
            <a:extLst>
              <a:ext uri="{FF2B5EF4-FFF2-40B4-BE49-F238E27FC236}">
                <a16:creationId xmlns:a16="http://schemas.microsoft.com/office/drawing/2014/main" id="{7DABCA2A-8A53-DBEE-276B-93426506B32F}"/>
              </a:ext>
            </a:extLst>
          </p:cNvPr>
          <p:cNvSpPr txBox="1"/>
          <p:nvPr/>
        </p:nvSpPr>
        <p:spPr>
          <a:xfrm>
            <a:off x="133808" y="-305062"/>
            <a:ext cx="7815396" cy="132555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3600" b="0" i="0" u="none" strike="noStrike" kern="0" cap="none" spc="0" normalizeH="0" baseline="0" noProof="0">
              <a:ln>
                <a:noFill/>
              </a:ln>
              <a:solidFill>
                <a:srgbClr val="1C498B"/>
              </a:solidFill>
              <a:effectLst/>
              <a:uLnTx/>
              <a:uFillTx/>
              <a:latin typeface="Calibri"/>
              <a:cs typeface="Arial"/>
              <a:sym typeface="Arial"/>
            </a:endParaRPr>
          </a:p>
        </p:txBody>
      </p:sp>
      <p:sp>
        <p:nvSpPr>
          <p:cNvPr id="5" name="TextBox 4">
            <a:extLst>
              <a:ext uri="{FF2B5EF4-FFF2-40B4-BE49-F238E27FC236}">
                <a16:creationId xmlns:a16="http://schemas.microsoft.com/office/drawing/2014/main" id="{CE5AE928-4BCF-5D88-FC82-214A39D42DEB}"/>
              </a:ext>
            </a:extLst>
          </p:cNvPr>
          <p:cNvSpPr txBox="1"/>
          <p:nvPr/>
        </p:nvSpPr>
        <p:spPr>
          <a:xfrm>
            <a:off x="207816" y="23167"/>
            <a:ext cx="9642594" cy="1077218"/>
          </a:xfrm>
          <a:prstGeom prst="rect">
            <a:avLst/>
          </a:prstGeom>
          <a:noFill/>
        </p:spPr>
        <p:txBody>
          <a:bodyPr wrap="square" rtlCol="0">
            <a:spAutoFit/>
          </a:bodyPr>
          <a:lstStyle/>
          <a:p>
            <a:pPr marL="0" marR="0" lvl="0" indent="0" algn="l" defTabSz="914446"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a:ln>
                  <a:noFill/>
                </a:ln>
                <a:solidFill>
                  <a:prstClr val="black"/>
                </a:solidFill>
                <a:effectLst/>
                <a:uLnTx/>
                <a:uFillTx/>
                <a:latin typeface="Calibri"/>
                <a:ea typeface="+mn-ea"/>
                <a:cs typeface="+mn-cs"/>
              </a:rPr>
              <a:t>Clinical Team PMH Education:  </a:t>
            </a:r>
          </a:p>
          <a:p>
            <a:pPr marL="0" marR="0" lvl="0" indent="0" algn="l" defTabSz="914446"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a:ln>
                  <a:noFill/>
                </a:ln>
                <a:solidFill>
                  <a:prstClr val="black"/>
                </a:solidFill>
                <a:effectLst/>
                <a:uLnTx/>
                <a:uFillTx/>
                <a:latin typeface="Calibri"/>
                <a:ea typeface="+mn-ea"/>
                <a:cs typeface="+mn-cs"/>
              </a:rPr>
              <a:t>OB staff and ER staff</a:t>
            </a:r>
          </a:p>
        </p:txBody>
      </p:sp>
      <p:sp>
        <p:nvSpPr>
          <p:cNvPr id="4" name="Thought Bubble: Cloud 3">
            <a:extLst>
              <a:ext uri="{FF2B5EF4-FFF2-40B4-BE49-F238E27FC236}">
                <a16:creationId xmlns:a16="http://schemas.microsoft.com/office/drawing/2014/main" id="{E27320F7-A40D-D9D4-F73B-1C77E400F0C8}"/>
              </a:ext>
            </a:extLst>
          </p:cNvPr>
          <p:cNvSpPr/>
          <p:nvPr/>
        </p:nvSpPr>
        <p:spPr>
          <a:xfrm>
            <a:off x="7459968" y="283037"/>
            <a:ext cx="3829663" cy="1347084"/>
          </a:xfrm>
          <a:prstGeom prst="cloudCallout">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solidFill>
              </a:rPr>
              <a:t>So much amazing progress in clinician education!!</a:t>
            </a:r>
          </a:p>
        </p:txBody>
      </p:sp>
      <p:sp>
        <p:nvSpPr>
          <p:cNvPr id="11" name="TextBox 10">
            <a:extLst>
              <a:ext uri="{FF2B5EF4-FFF2-40B4-BE49-F238E27FC236}">
                <a16:creationId xmlns:a16="http://schemas.microsoft.com/office/drawing/2014/main" id="{18ABDA0C-FACD-51CC-D10A-BAAA21116263}"/>
              </a:ext>
            </a:extLst>
          </p:cNvPr>
          <p:cNvSpPr txBox="1"/>
          <p:nvPr/>
        </p:nvSpPr>
        <p:spPr>
          <a:xfrm>
            <a:off x="8205988" y="2801383"/>
            <a:ext cx="689253" cy="307777"/>
          </a:xfrm>
          <a:prstGeom prst="rect">
            <a:avLst/>
          </a:prstGeom>
          <a:solidFill>
            <a:srgbClr val="156082"/>
          </a:solidFill>
          <a:ln>
            <a:solidFill>
              <a:schemeClr val="tx1"/>
            </a:solidFill>
          </a:ln>
        </p:spPr>
        <p:txBody>
          <a:bodyPr wrap="square" rtlCol="0">
            <a:spAutoFit/>
          </a:bodyPr>
          <a:lstStyle/>
          <a:p>
            <a:r>
              <a:rPr lang="en-US" sz="1400" dirty="0">
                <a:solidFill>
                  <a:schemeClr val="bg1"/>
                </a:solidFill>
              </a:rPr>
              <a:t>77.0%</a:t>
            </a:r>
          </a:p>
        </p:txBody>
      </p:sp>
      <p:sp>
        <p:nvSpPr>
          <p:cNvPr id="12" name="TextBox 11">
            <a:extLst>
              <a:ext uri="{FF2B5EF4-FFF2-40B4-BE49-F238E27FC236}">
                <a16:creationId xmlns:a16="http://schemas.microsoft.com/office/drawing/2014/main" id="{1548E6D8-639D-F0D7-1A00-52B28E1BF0F6}"/>
              </a:ext>
            </a:extLst>
          </p:cNvPr>
          <p:cNvSpPr txBox="1"/>
          <p:nvPr/>
        </p:nvSpPr>
        <p:spPr>
          <a:xfrm>
            <a:off x="8205988" y="2393893"/>
            <a:ext cx="689253" cy="307777"/>
          </a:xfrm>
          <a:prstGeom prst="rect">
            <a:avLst/>
          </a:prstGeom>
          <a:solidFill>
            <a:schemeClr val="accent2">
              <a:lumMod val="60000"/>
              <a:lumOff val="40000"/>
            </a:schemeClr>
          </a:solidFill>
          <a:ln>
            <a:solidFill>
              <a:schemeClr val="tx1"/>
            </a:solidFill>
          </a:ln>
        </p:spPr>
        <p:txBody>
          <a:bodyPr wrap="square" rtlCol="0">
            <a:spAutoFit/>
          </a:bodyPr>
          <a:lstStyle/>
          <a:p>
            <a:r>
              <a:rPr lang="en-US" sz="1400" dirty="0"/>
              <a:t>90.1%</a:t>
            </a:r>
          </a:p>
        </p:txBody>
      </p:sp>
      <p:sp>
        <p:nvSpPr>
          <p:cNvPr id="13" name="TextBox 12">
            <a:extLst>
              <a:ext uri="{FF2B5EF4-FFF2-40B4-BE49-F238E27FC236}">
                <a16:creationId xmlns:a16="http://schemas.microsoft.com/office/drawing/2014/main" id="{942B092F-0FE5-A470-D70F-A9F909B376F7}"/>
              </a:ext>
            </a:extLst>
          </p:cNvPr>
          <p:cNvSpPr txBox="1"/>
          <p:nvPr/>
        </p:nvSpPr>
        <p:spPr>
          <a:xfrm>
            <a:off x="8205990" y="3208873"/>
            <a:ext cx="689252" cy="307777"/>
          </a:xfrm>
          <a:prstGeom prst="rect">
            <a:avLst/>
          </a:prstGeom>
          <a:solidFill>
            <a:srgbClr val="0F9ED5"/>
          </a:solidFill>
          <a:ln>
            <a:solidFill>
              <a:schemeClr val="tx1"/>
            </a:solidFill>
          </a:ln>
        </p:spPr>
        <p:txBody>
          <a:bodyPr wrap="square" rtlCol="0">
            <a:spAutoFit/>
          </a:bodyPr>
          <a:lstStyle/>
          <a:p>
            <a:r>
              <a:rPr lang="en-US" sz="1400" dirty="0"/>
              <a:t>66.7%</a:t>
            </a:r>
          </a:p>
        </p:txBody>
      </p:sp>
      <p:sp>
        <p:nvSpPr>
          <p:cNvPr id="14" name="TextBox 13">
            <a:extLst>
              <a:ext uri="{FF2B5EF4-FFF2-40B4-BE49-F238E27FC236}">
                <a16:creationId xmlns:a16="http://schemas.microsoft.com/office/drawing/2014/main" id="{8657CD22-90D1-DE3C-4F38-F39DEF1C909F}"/>
              </a:ext>
            </a:extLst>
          </p:cNvPr>
          <p:cNvSpPr txBox="1"/>
          <p:nvPr/>
        </p:nvSpPr>
        <p:spPr>
          <a:xfrm>
            <a:off x="8205988" y="3672892"/>
            <a:ext cx="689253" cy="307777"/>
          </a:xfrm>
          <a:prstGeom prst="rect">
            <a:avLst/>
          </a:prstGeom>
          <a:solidFill>
            <a:srgbClr val="196B24"/>
          </a:solidFill>
          <a:ln>
            <a:solidFill>
              <a:schemeClr val="tx1"/>
            </a:solidFill>
          </a:ln>
        </p:spPr>
        <p:txBody>
          <a:bodyPr wrap="square" rtlCol="0">
            <a:spAutoFit/>
          </a:bodyPr>
          <a:lstStyle/>
          <a:p>
            <a:r>
              <a:rPr lang="en-US" sz="1400" dirty="0">
                <a:solidFill>
                  <a:schemeClr val="bg1"/>
                </a:solidFill>
              </a:rPr>
              <a:t>58.0%</a:t>
            </a:r>
          </a:p>
        </p:txBody>
      </p:sp>
      <p:sp>
        <p:nvSpPr>
          <p:cNvPr id="17" name="TextBox 16">
            <a:extLst>
              <a:ext uri="{FF2B5EF4-FFF2-40B4-BE49-F238E27FC236}">
                <a16:creationId xmlns:a16="http://schemas.microsoft.com/office/drawing/2014/main" id="{36853894-7DA6-BEF6-7EF9-8C254BF61CAA}"/>
              </a:ext>
            </a:extLst>
          </p:cNvPr>
          <p:cNvSpPr txBox="1"/>
          <p:nvPr/>
        </p:nvSpPr>
        <p:spPr>
          <a:xfrm>
            <a:off x="5956859" y="2632106"/>
            <a:ext cx="1234686" cy="338554"/>
          </a:xfrm>
          <a:prstGeom prst="rect">
            <a:avLst/>
          </a:prstGeom>
          <a:solidFill>
            <a:srgbClr val="9BBB59"/>
          </a:solidFill>
          <a:ln>
            <a:solidFill>
              <a:schemeClr val="tx1"/>
            </a:solidFill>
          </a:ln>
        </p:spPr>
        <p:txBody>
          <a:bodyPr wrap="square" rtlCol="0">
            <a:spAutoFit/>
          </a:bodyPr>
          <a:lstStyle/>
          <a:p>
            <a:r>
              <a:rPr lang="en-US" sz="1600"/>
              <a:t>Goal: 80%</a:t>
            </a:r>
          </a:p>
        </p:txBody>
      </p:sp>
      <p:sp>
        <p:nvSpPr>
          <p:cNvPr id="6" name="Rectangle: Rounded Corners 5">
            <a:extLst>
              <a:ext uri="{FF2B5EF4-FFF2-40B4-BE49-F238E27FC236}">
                <a16:creationId xmlns:a16="http://schemas.microsoft.com/office/drawing/2014/main" id="{BDE72500-36E2-DC07-B78B-1B2940BE7C2A}"/>
              </a:ext>
            </a:extLst>
          </p:cNvPr>
          <p:cNvSpPr/>
          <p:nvPr/>
        </p:nvSpPr>
        <p:spPr>
          <a:xfrm>
            <a:off x="9072432" y="1682791"/>
            <a:ext cx="3009726" cy="4903097"/>
          </a:xfrm>
          <a:prstGeom prst="roundRect">
            <a:avLst/>
          </a:prstGeom>
          <a:solidFill>
            <a:schemeClr val="accent2">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What are your next steps to increase education</a:t>
            </a:r>
            <a:r>
              <a:rPr lang="en-US" sz="2000" dirty="0">
                <a:solidFill>
                  <a:prstClr val="black"/>
                </a:solidFill>
                <a:latin typeface="Calibri"/>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Who </a:t>
            </a:r>
            <a:r>
              <a:rPr lang="en-US" sz="2000" dirty="0">
                <a:solidFill>
                  <a:prstClr val="black"/>
                </a:solidFill>
                <a:latin typeface="Calibri"/>
              </a:rPr>
              <a:t>can you</a:t>
            </a:r>
            <a:r>
              <a:rPr kumimoji="0" lang="en-US" sz="2000" b="0" i="0" u="none" strike="noStrike" kern="1200" cap="none" spc="0" normalizeH="0" baseline="0" noProof="0" dirty="0">
                <a:ln>
                  <a:noFill/>
                </a:ln>
                <a:solidFill>
                  <a:prstClr val="black"/>
                </a:solidFill>
                <a:effectLst/>
                <a:uLnTx/>
                <a:uFillTx/>
                <a:latin typeface="Calibri"/>
                <a:ea typeface="+mn-ea"/>
                <a:cs typeface="+mn-cs"/>
              </a:rPr>
              <a:t> engage to help increase education rates across </a:t>
            </a:r>
            <a:r>
              <a:rPr lang="en-US" sz="2000" dirty="0">
                <a:solidFill>
                  <a:prstClr val="black"/>
                </a:solidFill>
                <a:latin typeface="Calibri"/>
              </a:rPr>
              <a:t>OB and ER</a:t>
            </a:r>
            <a:r>
              <a:rPr kumimoji="0" lang="en-US" sz="2000" b="0" i="0" u="none" strike="noStrike" kern="1200" cap="none" spc="0" normalizeH="0" baseline="0" noProof="0" dirty="0">
                <a:ln>
                  <a:noFill/>
                </a:ln>
                <a:solidFill>
                  <a:prstClr val="black"/>
                </a:solidFill>
                <a:effectLst/>
                <a:uLnTx/>
                <a:uFillTx/>
                <a:latin typeface="Calibri"/>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dirty="0">
                <a:solidFill>
                  <a:prstClr val="black"/>
                </a:solidFill>
                <a:latin typeface="Calibri"/>
              </a:rPr>
              <a:t>Do you have the </a:t>
            </a:r>
            <a:r>
              <a:rPr lang="en-US" sz="2000" b="1" dirty="0">
                <a:solidFill>
                  <a:prstClr val="black"/>
                </a:solidFill>
                <a:latin typeface="Calibri"/>
              </a:rPr>
              <a:t>ER module C </a:t>
            </a:r>
            <a:r>
              <a:rPr lang="en-US" sz="2000" dirty="0">
                <a:solidFill>
                  <a:prstClr val="black"/>
                </a:solidFill>
                <a:latin typeface="Calibri"/>
              </a:rPr>
              <a:t>to share with ER teams? Do you have the </a:t>
            </a:r>
            <a:r>
              <a:rPr lang="en-US" sz="2000" b="1" dirty="0">
                <a:solidFill>
                  <a:prstClr val="black"/>
                </a:solidFill>
                <a:latin typeface="Calibri"/>
              </a:rPr>
              <a:t>ACOG e-module </a:t>
            </a:r>
            <a:r>
              <a:rPr lang="en-US" sz="2000" dirty="0">
                <a:solidFill>
                  <a:prstClr val="black"/>
                </a:solidFill>
                <a:latin typeface="Calibri"/>
              </a:rPr>
              <a:t>for OB? Consider grand rounds for ER staff / OB staff?</a:t>
            </a: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cxnSp>
        <p:nvCxnSpPr>
          <p:cNvPr id="15" name="Straight Connector 14">
            <a:extLst>
              <a:ext uri="{FF2B5EF4-FFF2-40B4-BE49-F238E27FC236}">
                <a16:creationId xmlns:a16="http://schemas.microsoft.com/office/drawing/2014/main" id="{2241AC77-7319-BEED-AE26-18C3D7B37110}"/>
              </a:ext>
            </a:extLst>
          </p:cNvPr>
          <p:cNvCxnSpPr>
            <a:cxnSpLocks/>
          </p:cNvCxnSpPr>
          <p:nvPr/>
        </p:nvCxnSpPr>
        <p:spPr>
          <a:xfrm>
            <a:off x="677333" y="2997200"/>
            <a:ext cx="7273935" cy="0"/>
          </a:xfrm>
          <a:prstGeom prst="line">
            <a:avLst/>
          </a:prstGeom>
          <a:ln w="28575">
            <a:solidFill>
              <a:srgbClr val="9BBB59"/>
            </a:solidFill>
            <a:prstDash val="lg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466939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F0B742-1362-0F30-7598-BEBED4C8F6B0}"/>
            </a:ext>
          </a:extLst>
        </p:cNvPr>
        <p:cNvGrpSpPr/>
        <p:nvPr/>
      </p:nvGrpSpPr>
      <p:grpSpPr>
        <a:xfrm>
          <a:off x="0" y="0"/>
          <a:ext cx="0" cy="0"/>
          <a:chOff x="0" y="0"/>
          <a:chExt cx="0" cy="0"/>
        </a:xfrm>
      </p:grpSpPr>
      <p:graphicFrame>
        <p:nvGraphicFramePr>
          <p:cNvPr id="6" name="Chart 5">
            <a:extLst>
              <a:ext uri="{FF2B5EF4-FFF2-40B4-BE49-F238E27FC236}">
                <a16:creationId xmlns:a16="http://schemas.microsoft.com/office/drawing/2014/main" id="{634169E1-5077-C8C5-9CCE-667C8FE18BD7}"/>
              </a:ext>
            </a:extLst>
          </p:cNvPr>
          <p:cNvGraphicFramePr>
            <a:graphicFrameLocks/>
          </p:cNvGraphicFramePr>
          <p:nvPr>
            <p:extLst>
              <p:ext uri="{D42A27DB-BD31-4B8C-83A1-F6EECF244321}">
                <p14:modId xmlns:p14="http://schemas.microsoft.com/office/powerpoint/2010/main" val="3677418411"/>
              </p:ext>
            </p:extLst>
          </p:nvPr>
        </p:nvGraphicFramePr>
        <p:xfrm>
          <a:off x="414868" y="1430585"/>
          <a:ext cx="7982512" cy="5023249"/>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a:extLst>
              <a:ext uri="{FF2B5EF4-FFF2-40B4-BE49-F238E27FC236}">
                <a16:creationId xmlns:a16="http://schemas.microsoft.com/office/drawing/2014/main" id="{8CB247A7-5817-0003-BF22-F971622F7D85}"/>
              </a:ext>
            </a:extLst>
          </p:cNvPr>
          <p:cNvSpPr txBox="1"/>
          <p:nvPr/>
        </p:nvSpPr>
        <p:spPr>
          <a:xfrm>
            <a:off x="123908" y="999454"/>
            <a:ext cx="9642594" cy="400110"/>
          </a:xfrm>
          <a:prstGeom prst="rect">
            <a:avLst/>
          </a:prstGeom>
          <a:noFill/>
        </p:spPr>
        <p:txBody>
          <a:bodyPr wrap="square" rtlCol="0">
            <a:spAutoFit/>
          </a:bodyPr>
          <a:lstStyle/>
          <a:p>
            <a:pPr marL="0" marR="0" lvl="0" indent="0" algn="l" defTabSz="914446"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Monthl</a:t>
            </a:r>
            <a:r>
              <a:rPr lang="en-US" sz="2000" b="1" i="1" dirty="0">
                <a:solidFill>
                  <a:prstClr val="black"/>
                </a:solidFill>
                <a:latin typeface="Calibri"/>
              </a:rPr>
              <a:t>y data from a </a:t>
            </a:r>
            <a:r>
              <a:rPr kumimoji="0" lang="en-US" sz="2000" b="1" i="1" u="none" strike="noStrike" kern="1200" cap="none" spc="0" normalizeH="0" baseline="0" noProof="0" dirty="0">
                <a:ln>
                  <a:noFill/>
                </a:ln>
                <a:solidFill>
                  <a:prstClr val="black"/>
                </a:solidFill>
                <a:effectLst/>
                <a:uLnTx/>
                <a:uFillTx/>
                <a:latin typeface="Calibri"/>
                <a:ea typeface="+mn-ea"/>
                <a:cs typeface="+mn-cs"/>
              </a:rPr>
              <a:t>random sample of all delivered patients</a:t>
            </a:r>
          </a:p>
        </p:txBody>
      </p:sp>
      <p:sp>
        <p:nvSpPr>
          <p:cNvPr id="7" name="Google Shape;130;p3">
            <a:extLst>
              <a:ext uri="{FF2B5EF4-FFF2-40B4-BE49-F238E27FC236}">
                <a16:creationId xmlns:a16="http://schemas.microsoft.com/office/drawing/2014/main" id="{40D122BB-C69A-E526-07DB-97BC71467C1B}"/>
              </a:ext>
            </a:extLst>
          </p:cNvPr>
          <p:cNvSpPr txBox="1"/>
          <p:nvPr/>
        </p:nvSpPr>
        <p:spPr>
          <a:xfrm>
            <a:off x="202408" y="298265"/>
            <a:ext cx="7291827" cy="400110"/>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3600" b="0" i="0" u="none" strike="noStrike" kern="0" cap="none" spc="0" normalizeH="0" baseline="0" noProof="0" dirty="0">
                <a:ln>
                  <a:noFill/>
                </a:ln>
                <a:solidFill>
                  <a:srgbClr val="1C498B"/>
                </a:solidFill>
                <a:effectLst/>
                <a:uLnTx/>
                <a:uFillTx/>
                <a:latin typeface="Calibri"/>
                <a:cs typeface="Arial"/>
                <a:sym typeface="Arial"/>
              </a:rPr>
              <a:t>PMH Screening During Delivery Hospitalization</a:t>
            </a:r>
          </a:p>
        </p:txBody>
      </p:sp>
      <p:sp>
        <p:nvSpPr>
          <p:cNvPr id="12" name="Rectangle: Rounded Corners 11">
            <a:extLst>
              <a:ext uri="{FF2B5EF4-FFF2-40B4-BE49-F238E27FC236}">
                <a16:creationId xmlns:a16="http://schemas.microsoft.com/office/drawing/2014/main" id="{03D75A28-F14C-AF7B-02CB-C3879BA08342}"/>
              </a:ext>
            </a:extLst>
          </p:cNvPr>
          <p:cNvSpPr/>
          <p:nvPr/>
        </p:nvSpPr>
        <p:spPr>
          <a:xfrm>
            <a:off x="8584790" y="3429000"/>
            <a:ext cx="3410100" cy="3028850"/>
          </a:xfrm>
          <a:prstGeom prst="roundRect">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Both screening rates are above 80%! Great work!</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dirty="0">
                <a:solidFill>
                  <a:prstClr val="black"/>
                </a:solidFill>
                <a:latin typeface="Calibri"/>
              </a:rPr>
              <a:t>Review depression / anxiety response to + screen to confirm clinical teams are responding to both + depression and +anxiety screens, do providers get results identified by score as mild/moderate / severe?</a:t>
            </a: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TextBox 1">
            <a:extLst>
              <a:ext uri="{FF2B5EF4-FFF2-40B4-BE49-F238E27FC236}">
                <a16:creationId xmlns:a16="http://schemas.microsoft.com/office/drawing/2014/main" id="{96E75AF2-D0C1-A3D8-71D0-2385F0ACB77C}"/>
              </a:ext>
            </a:extLst>
          </p:cNvPr>
          <p:cNvSpPr txBox="1"/>
          <p:nvPr/>
        </p:nvSpPr>
        <p:spPr>
          <a:xfrm>
            <a:off x="7116934" y="3223836"/>
            <a:ext cx="754602" cy="369332"/>
          </a:xfrm>
          <a:prstGeom prst="rect">
            <a:avLst/>
          </a:prstGeom>
          <a:solidFill>
            <a:schemeClr val="tx2">
              <a:lumMod val="40000"/>
              <a:lumOff val="60000"/>
            </a:schemeClr>
          </a:solidFill>
          <a:ln>
            <a:solidFill>
              <a:schemeClr val="tx1"/>
            </a:solidFill>
          </a:ln>
        </p:spPr>
        <p:txBody>
          <a:bodyPr wrap="square" rtlCol="0">
            <a:spAutoFit/>
          </a:bodyPr>
          <a:lstStyle/>
          <a:p>
            <a:r>
              <a:rPr lang="en-US" dirty="0"/>
              <a:t>81.4%</a:t>
            </a:r>
          </a:p>
        </p:txBody>
      </p:sp>
      <p:sp>
        <p:nvSpPr>
          <p:cNvPr id="3" name="TextBox 2">
            <a:extLst>
              <a:ext uri="{FF2B5EF4-FFF2-40B4-BE49-F238E27FC236}">
                <a16:creationId xmlns:a16="http://schemas.microsoft.com/office/drawing/2014/main" id="{CA9D687D-1090-CAF8-733D-D6780716CC78}"/>
              </a:ext>
            </a:extLst>
          </p:cNvPr>
          <p:cNvSpPr txBox="1"/>
          <p:nvPr/>
        </p:nvSpPr>
        <p:spPr>
          <a:xfrm>
            <a:off x="7205133" y="2432854"/>
            <a:ext cx="754602" cy="369332"/>
          </a:xfrm>
          <a:prstGeom prst="rect">
            <a:avLst/>
          </a:prstGeom>
          <a:solidFill>
            <a:schemeClr val="accent2">
              <a:lumMod val="60000"/>
              <a:lumOff val="40000"/>
            </a:schemeClr>
          </a:solidFill>
          <a:ln>
            <a:solidFill>
              <a:schemeClr val="tx1"/>
            </a:solidFill>
          </a:ln>
        </p:spPr>
        <p:txBody>
          <a:bodyPr wrap="square" rtlCol="0">
            <a:spAutoFit/>
          </a:bodyPr>
          <a:lstStyle/>
          <a:p>
            <a:r>
              <a:rPr lang="en-US" dirty="0"/>
              <a:t>90.4%</a:t>
            </a:r>
          </a:p>
        </p:txBody>
      </p:sp>
      <p:sp>
        <p:nvSpPr>
          <p:cNvPr id="10" name="TextBox 9">
            <a:extLst>
              <a:ext uri="{FF2B5EF4-FFF2-40B4-BE49-F238E27FC236}">
                <a16:creationId xmlns:a16="http://schemas.microsoft.com/office/drawing/2014/main" id="{6E64A209-EFFB-17F2-A46B-D4F8F9B267F6}"/>
              </a:ext>
            </a:extLst>
          </p:cNvPr>
          <p:cNvSpPr txBox="1"/>
          <p:nvPr/>
        </p:nvSpPr>
        <p:spPr>
          <a:xfrm>
            <a:off x="8086901" y="2918185"/>
            <a:ext cx="1133299" cy="369332"/>
          </a:xfrm>
          <a:prstGeom prst="rect">
            <a:avLst/>
          </a:prstGeom>
          <a:solidFill>
            <a:srgbClr val="9BBB59"/>
          </a:solidFill>
          <a:ln>
            <a:solidFill>
              <a:schemeClr val="tx1"/>
            </a:solidFill>
          </a:ln>
        </p:spPr>
        <p:txBody>
          <a:bodyPr wrap="square" rtlCol="0">
            <a:spAutoFit/>
          </a:bodyPr>
          <a:lstStyle/>
          <a:p>
            <a:r>
              <a:rPr lang="en-US" dirty="0"/>
              <a:t>Goal: 80%</a:t>
            </a:r>
          </a:p>
        </p:txBody>
      </p:sp>
      <p:cxnSp>
        <p:nvCxnSpPr>
          <p:cNvPr id="11" name="Straight Connector 10">
            <a:extLst>
              <a:ext uri="{FF2B5EF4-FFF2-40B4-BE49-F238E27FC236}">
                <a16:creationId xmlns:a16="http://schemas.microsoft.com/office/drawing/2014/main" id="{9624F134-CB04-7E5C-6475-2968ABCBA657}"/>
              </a:ext>
            </a:extLst>
          </p:cNvPr>
          <p:cNvCxnSpPr/>
          <p:nvPr/>
        </p:nvCxnSpPr>
        <p:spPr>
          <a:xfrm flipV="1">
            <a:off x="905933" y="3161792"/>
            <a:ext cx="7045335" cy="0"/>
          </a:xfrm>
          <a:prstGeom prst="line">
            <a:avLst/>
          </a:prstGeom>
          <a:ln w="28575">
            <a:solidFill>
              <a:srgbClr val="9BBB59"/>
            </a:solidFill>
            <a:prstDash val="lg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906784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71D5E8-799E-CD83-7D2D-E913152CDAB4}"/>
            </a:ext>
          </a:extLst>
        </p:cNvPr>
        <p:cNvGrpSpPr/>
        <p:nvPr/>
      </p:nvGrpSpPr>
      <p:grpSpPr>
        <a:xfrm>
          <a:off x="0" y="0"/>
          <a:ext cx="0" cy="0"/>
          <a:chOff x="0" y="0"/>
          <a:chExt cx="0" cy="0"/>
        </a:xfrm>
      </p:grpSpPr>
      <p:graphicFrame>
        <p:nvGraphicFramePr>
          <p:cNvPr id="9" name="Chart 8">
            <a:extLst>
              <a:ext uri="{FF2B5EF4-FFF2-40B4-BE49-F238E27FC236}">
                <a16:creationId xmlns:a16="http://schemas.microsoft.com/office/drawing/2014/main" id="{7212159E-E440-D0CA-F070-8394A83A886D}"/>
              </a:ext>
            </a:extLst>
          </p:cNvPr>
          <p:cNvGraphicFramePr>
            <a:graphicFrameLocks/>
          </p:cNvGraphicFramePr>
          <p:nvPr>
            <p:extLst>
              <p:ext uri="{D42A27DB-BD31-4B8C-83A1-F6EECF244321}">
                <p14:modId xmlns:p14="http://schemas.microsoft.com/office/powerpoint/2010/main" val="2580453506"/>
              </p:ext>
            </p:extLst>
          </p:nvPr>
        </p:nvGraphicFramePr>
        <p:xfrm>
          <a:off x="343950" y="1988191"/>
          <a:ext cx="8920368" cy="4521665"/>
        </p:xfrm>
        <a:graphic>
          <a:graphicData uri="http://schemas.openxmlformats.org/drawingml/2006/chart">
            <c:chart xmlns:c="http://schemas.openxmlformats.org/drawingml/2006/chart" xmlns:r="http://schemas.openxmlformats.org/officeDocument/2006/relationships" r:id="rId3"/>
          </a:graphicData>
        </a:graphic>
      </p:graphicFrame>
      <p:sp>
        <p:nvSpPr>
          <p:cNvPr id="2" name="Google Shape;125;p3">
            <a:extLst>
              <a:ext uri="{FF2B5EF4-FFF2-40B4-BE49-F238E27FC236}">
                <a16:creationId xmlns:a16="http://schemas.microsoft.com/office/drawing/2014/main" id="{1CF176E7-30D2-9011-B1B6-233693E8457A}"/>
              </a:ext>
            </a:extLst>
          </p:cNvPr>
          <p:cNvSpPr/>
          <p:nvPr/>
        </p:nvSpPr>
        <p:spPr>
          <a:xfrm>
            <a:off x="9264318"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3593AF5C-626F-E076-C82E-7D9C3C1AB34E}"/>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5">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8" name="Rectangle 7">
            <a:extLst>
              <a:ext uri="{FF2B5EF4-FFF2-40B4-BE49-F238E27FC236}">
                <a16:creationId xmlns:a16="http://schemas.microsoft.com/office/drawing/2014/main" id="{66C34DAA-8BFB-9EEF-4AD1-15B3068FC12F}"/>
              </a:ext>
            </a:extLst>
          </p:cNvPr>
          <p:cNvSpPr/>
          <p:nvPr/>
        </p:nvSpPr>
        <p:spPr>
          <a:xfrm>
            <a:off x="7162888" y="-8372"/>
            <a:ext cx="5057775" cy="16764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4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38F5A104-F1EB-F3CB-5DAB-398446B277A5}"/>
              </a:ext>
            </a:extLst>
          </p:cNvPr>
          <p:cNvSpPr txBox="1"/>
          <p:nvPr/>
        </p:nvSpPr>
        <p:spPr>
          <a:xfrm>
            <a:off x="87332" y="568757"/>
            <a:ext cx="9642594" cy="400110"/>
          </a:xfrm>
          <a:prstGeom prst="rect">
            <a:avLst/>
          </a:prstGeom>
          <a:noFill/>
        </p:spPr>
        <p:txBody>
          <a:bodyPr wrap="square" rtlCol="0">
            <a:spAutoFit/>
          </a:bodyPr>
          <a:lstStyle/>
          <a:p>
            <a:pPr lvl="0" defTabSz="914446">
              <a:defRPr/>
            </a:pPr>
            <a:r>
              <a:rPr lang="en-US" sz="2000" b="1" i="1">
                <a:solidFill>
                  <a:prstClr val="black"/>
                </a:solidFill>
              </a:rPr>
              <a:t>Monthly data from a random sample of all delivered patients</a:t>
            </a:r>
          </a:p>
        </p:txBody>
      </p:sp>
      <p:sp>
        <p:nvSpPr>
          <p:cNvPr id="7" name="Google Shape;130;p3">
            <a:extLst>
              <a:ext uri="{FF2B5EF4-FFF2-40B4-BE49-F238E27FC236}">
                <a16:creationId xmlns:a16="http://schemas.microsoft.com/office/drawing/2014/main" id="{DDB98B26-0F64-02DA-955A-642DC7697E2D}"/>
              </a:ext>
            </a:extLst>
          </p:cNvPr>
          <p:cNvSpPr txBox="1"/>
          <p:nvPr/>
        </p:nvSpPr>
        <p:spPr>
          <a:xfrm>
            <a:off x="87332" y="111636"/>
            <a:ext cx="11442674" cy="416698"/>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3600" b="0" i="0" u="none" strike="noStrike" kern="0" cap="none" spc="0" normalizeH="0" baseline="0" noProof="0">
                <a:ln>
                  <a:noFill/>
                </a:ln>
                <a:solidFill>
                  <a:srgbClr val="1C498B"/>
                </a:solidFill>
                <a:effectLst/>
                <a:uLnTx/>
                <a:uFillTx/>
                <a:latin typeface="Calibri"/>
                <a:cs typeface="Arial"/>
                <a:sym typeface="Arial"/>
              </a:rPr>
              <a:t>PMH </a:t>
            </a:r>
            <a:r>
              <a:rPr lang="en-US" sz="3600" kern="0">
                <a:solidFill>
                  <a:srgbClr val="1C498B"/>
                </a:solidFill>
                <a:latin typeface="Calibri"/>
              </a:rPr>
              <a:t>S</a:t>
            </a:r>
            <a:r>
              <a:rPr kumimoji="0" lang="en-US" sz="3600" b="0" i="0" u="none" strike="noStrike" kern="0" cap="none" spc="0" normalizeH="0" baseline="0" noProof="0" err="1">
                <a:ln>
                  <a:noFill/>
                </a:ln>
                <a:solidFill>
                  <a:srgbClr val="1C498B"/>
                </a:solidFill>
                <a:effectLst/>
                <a:uLnTx/>
                <a:uFillTx/>
                <a:latin typeface="Calibri"/>
                <a:cs typeface="Arial"/>
                <a:sym typeface="Arial"/>
              </a:rPr>
              <a:t>creening</a:t>
            </a:r>
            <a:r>
              <a:rPr kumimoji="0" lang="en-US" sz="3600" b="0" i="0" u="none" strike="noStrike" kern="0" cap="none" spc="0" normalizeH="0" baseline="0" noProof="0">
                <a:ln>
                  <a:noFill/>
                </a:ln>
                <a:solidFill>
                  <a:srgbClr val="1C498B"/>
                </a:solidFill>
                <a:effectLst/>
                <a:uLnTx/>
                <a:uFillTx/>
                <a:latin typeface="Calibri"/>
                <a:cs typeface="Arial"/>
                <a:sym typeface="Arial"/>
              </a:rPr>
              <a:t> </a:t>
            </a:r>
            <a:r>
              <a:rPr lang="en-US" sz="3600" kern="0">
                <a:solidFill>
                  <a:srgbClr val="1C498B"/>
                </a:solidFill>
                <a:latin typeface="Calibri"/>
              </a:rPr>
              <a:t>P</a:t>
            </a:r>
            <a:r>
              <a:rPr kumimoji="0" lang="en-US" sz="3600" b="0" i="0" u="none" strike="noStrike" kern="0" cap="none" spc="0" normalizeH="0" baseline="0" noProof="0" err="1">
                <a:ln>
                  <a:noFill/>
                </a:ln>
                <a:solidFill>
                  <a:srgbClr val="1C498B"/>
                </a:solidFill>
                <a:effectLst/>
                <a:uLnTx/>
                <a:uFillTx/>
                <a:latin typeface="Calibri"/>
                <a:cs typeface="Arial"/>
                <a:sym typeface="Arial"/>
              </a:rPr>
              <a:t>renatally</a:t>
            </a:r>
            <a:endParaRPr kumimoji="0" lang="en-US" sz="3600" b="0" i="0" u="none" strike="noStrike" kern="0" cap="none" spc="0" normalizeH="0" baseline="0" noProof="0">
              <a:ln>
                <a:noFill/>
              </a:ln>
              <a:solidFill>
                <a:srgbClr val="1C498B"/>
              </a:solidFill>
              <a:effectLst/>
              <a:uLnTx/>
              <a:uFillTx/>
              <a:latin typeface="Calibri"/>
              <a:cs typeface="Arial"/>
              <a:sym typeface="Arial"/>
            </a:endParaRPr>
          </a:p>
        </p:txBody>
      </p:sp>
      <p:sp>
        <p:nvSpPr>
          <p:cNvPr id="4" name="TextBox 3">
            <a:extLst>
              <a:ext uri="{FF2B5EF4-FFF2-40B4-BE49-F238E27FC236}">
                <a16:creationId xmlns:a16="http://schemas.microsoft.com/office/drawing/2014/main" id="{A26F65A3-9209-2810-F3F6-F7D1E00E7115}"/>
              </a:ext>
            </a:extLst>
          </p:cNvPr>
          <p:cNvSpPr txBox="1"/>
          <p:nvPr/>
        </p:nvSpPr>
        <p:spPr>
          <a:xfrm>
            <a:off x="8887017" y="3827615"/>
            <a:ext cx="754602" cy="369332"/>
          </a:xfrm>
          <a:prstGeom prst="rect">
            <a:avLst/>
          </a:prstGeom>
          <a:solidFill>
            <a:schemeClr val="tx2">
              <a:lumMod val="40000"/>
              <a:lumOff val="60000"/>
            </a:schemeClr>
          </a:solidFill>
          <a:ln>
            <a:solidFill>
              <a:schemeClr val="tx1"/>
            </a:solidFill>
          </a:ln>
        </p:spPr>
        <p:txBody>
          <a:bodyPr wrap="square" rtlCol="0">
            <a:spAutoFit/>
          </a:bodyPr>
          <a:lstStyle/>
          <a:p>
            <a:r>
              <a:rPr lang="en-US" dirty="0"/>
              <a:t>55.1%</a:t>
            </a:r>
          </a:p>
        </p:txBody>
      </p:sp>
      <p:sp>
        <p:nvSpPr>
          <p:cNvPr id="10" name="TextBox 9">
            <a:extLst>
              <a:ext uri="{FF2B5EF4-FFF2-40B4-BE49-F238E27FC236}">
                <a16:creationId xmlns:a16="http://schemas.microsoft.com/office/drawing/2014/main" id="{09874325-74D3-FCB6-415A-3DE902C3EA38}"/>
              </a:ext>
            </a:extLst>
          </p:cNvPr>
          <p:cNvSpPr txBox="1"/>
          <p:nvPr/>
        </p:nvSpPr>
        <p:spPr>
          <a:xfrm>
            <a:off x="8887017" y="3352948"/>
            <a:ext cx="754602" cy="369332"/>
          </a:xfrm>
          <a:prstGeom prst="rect">
            <a:avLst/>
          </a:prstGeom>
          <a:solidFill>
            <a:schemeClr val="accent2">
              <a:lumMod val="60000"/>
              <a:lumOff val="40000"/>
            </a:schemeClr>
          </a:solidFill>
          <a:ln>
            <a:solidFill>
              <a:schemeClr val="tx1"/>
            </a:solidFill>
          </a:ln>
        </p:spPr>
        <p:txBody>
          <a:bodyPr wrap="square" rtlCol="0">
            <a:spAutoFit/>
          </a:bodyPr>
          <a:lstStyle/>
          <a:p>
            <a:r>
              <a:rPr lang="en-US" dirty="0"/>
              <a:t>70.8%</a:t>
            </a:r>
          </a:p>
        </p:txBody>
      </p:sp>
      <p:sp>
        <p:nvSpPr>
          <p:cNvPr id="12" name="TextBox 11">
            <a:extLst>
              <a:ext uri="{FF2B5EF4-FFF2-40B4-BE49-F238E27FC236}">
                <a16:creationId xmlns:a16="http://schemas.microsoft.com/office/drawing/2014/main" id="{E6FBF820-F25D-2EDD-D93D-FFC1D00C516B}"/>
              </a:ext>
            </a:extLst>
          </p:cNvPr>
          <p:cNvSpPr txBox="1"/>
          <p:nvPr/>
        </p:nvSpPr>
        <p:spPr>
          <a:xfrm>
            <a:off x="7988163" y="2951055"/>
            <a:ext cx="1212336" cy="369332"/>
          </a:xfrm>
          <a:prstGeom prst="rect">
            <a:avLst/>
          </a:prstGeom>
          <a:solidFill>
            <a:srgbClr val="9BBB59"/>
          </a:solidFill>
          <a:ln>
            <a:solidFill>
              <a:schemeClr val="tx1"/>
            </a:solidFill>
          </a:ln>
        </p:spPr>
        <p:txBody>
          <a:bodyPr wrap="square" rtlCol="0">
            <a:spAutoFit/>
          </a:bodyPr>
          <a:lstStyle/>
          <a:p>
            <a:r>
              <a:rPr lang="en-US"/>
              <a:t>Goal: 80%</a:t>
            </a:r>
          </a:p>
        </p:txBody>
      </p:sp>
      <p:sp>
        <p:nvSpPr>
          <p:cNvPr id="13" name="Rectangle: Rounded Corners 12">
            <a:extLst>
              <a:ext uri="{FF2B5EF4-FFF2-40B4-BE49-F238E27FC236}">
                <a16:creationId xmlns:a16="http://schemas.microsoft.com/office/drawing/2014/main" id="{F2E35799-D786-11F9-D974-C852D497914A}"/>
              </a:ext>
            </a:extLst>
          </p:cNvPr>
          <p:cNvSpPr/>
          <p:nvPr/>
        </p:nvSpPr>
        <p:spPr>
          <a:xfrm>
            <a:off x="8212822" y="51843"/>
            <a:ext cx="3792655" cy="2420602"/>
          </a:xfrm>
          <a:prstGeom prst="roundRect">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Great opportunity to engage outpatient prenatal care sites – confirm documenting PMH screens and sharing with L&amp;D!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Use random sample data, identify which sites are not documenting prenatal </a:t>
            </a:r>
            <a:r>
              <a:rPr lang="en-US" sz="2000" dirty="0">
                <a:solidFill>
                  <a:prstClr val="black"/>
                </a:solidFill>
                <a:latin typeface="Calibri"/>
              </a:rPr>
              <a:t>PMH </a:t>
            </a:r>
            <a:r>
              <a:rPr kumimoji="0" lang="en-US" sz="2000" b="0" i="0" u="none" strike="noStrike" kern="1200" cap="none" spc="0" normalizeH="0" baseline="0" noProof="0" dirty="0">
                <a:ln>
                  <a:noFill/>
                </a:ln>
                <a:solidFill>
                  <a:prstClr val="black"/>
                </a:solidFill>
                <a:effectLst/>
                <a:uLnTx/>
                <a:uFillTx/>
                <a:latin typeface="Calibri"/>
                <a:ea typeface="+mn-ea"/>
                <a:cs typeface="+mn-cs"/>
              </a:rPr>
              <a:t>screens &amp; give feedback</a:t>
            </a:r>
          </a:p>
        </p:txBody>
      </p:sp>
      <p:cxnSp>
        <p:nvCxnSpPr>
          <p:cNvPr id="11" name="Straight Connector 10">
            <a:extLst>
              <a:ext uri="{FF2B5EF4-FFF2-40B4-BE49-F238E27FC236}">
                <a16:creationId xmlns:a16="http://schemas.microsoft.com/office/drawing/2014/main" id="{5DA2C129-D1BC-4E5A-58A2-83EFE76CE828}"/>
              </a:ext>
            </a:extLst>
          </p:cNvPr>
          <p:cNvCxnSpPr/>
          <p:nvPr/>
        </p:nvCxnSpPr>
        <p:spPr>
          <a:xfrm flipV="1">
            <a:off x="956734" y="3335868"/>
            <a:ext cx="7045335" cy="0"/>
          </a:xfrm>
          <a:prstGeom prst="line">
            <a:avLst/>
          </a:prstGeom>
          <a:ln w="28575">
            <a:solidFill>
              <a:srgbClr val="9BBB59"/>
            </a:solidFill>
            <a:prstDash val="lg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05641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BC7E3C-4137-8D8E-1C0F-2BB8F55DCAFD}"/>
            </a:ext>
          </a:extLst>
        </p:cNvPr>
        <p:cNvGrpSpPr/>
        <p:nvPr/>
      </p:nvGrpSpPr>
      <p:grpSpPr>
        <a:xfrm>
          <a:off x="0" y="0"/>
          <a:ext cx="0" cy="0"/>
          <a:chOff x="0" y="0"/>
          <a:chExt cx="0" cy="0"/>
        </a:xfrm>
      </p:grpSpPr>
      <p:graphicFrame>
        <p:nvGraphicFramePr>
          <p:cNvPr id="6" name="Chart 5">
            <a:extLst>
              <a:ext uri="{FF2B5EF4-FFF2-40B4-BE49-F238E27FC236}">
                <a16:creationId xmlns:a16="http://schemas.microsoft.com/office/drawing/2014/main" id="{3000519B-668F-13C6-95DA-84ED0A0B747C}"/>
              </a:ext>
            </a:extLst>
          </p:cNvPr>
          <p:cNvGraphicFramePr>
            <a:graphicFrameLocks/>
          </p:cNvGraphicFramePr>
          <p:nvPr>
            <p:extLst>
              <p:ext uri="{D42A27DB-BD31-4B8C-83A1-F6EECF244321}">
                <p14:modId xmlns:p14="http://schemas.microsoft.com/office/powerpoint/2010/main" val="12108417"/>
              </p:ext>
            </p:extLst>
          </p:nvPr>
        </p:nvGraphicFramePr>
        <p:xfrm>
          <a:off x="789964" y="1651441"/>
          <a:ext cx="8211424" cy="4553125"/>
        </p:xfrm>
        <a:graphic>
          <a:graphicData uri="http://schemas.openxmlformats.org/drawingml/2006/chart">
            <c:chart xmlns:c="http://schemas.openxmlformats.org/drawingml/2006/chart" xmlns:r="http://schemas.openxmlformats.org/officeDocument/2006/relationships" r:id="rId3"/>
          </a:graphicData>
        </a:graphic>
      </p:graphicFrame>
      <p:sp>
        <p:nvSpPr>
          <p:cNvPr id="2" name="Google Shape;125;p3">
            <a:extLst>
              <a:ext uri="{FF2B5EF4-FFF2-40B4-BE49-F238E27FC236}">
                <a16:creationId xmlns:a16="http://schemas.microsoft.com/office/drawing/2014/main" id="{60FB6FE3-EE4B-7EB5-D032-947EA7FEBD00}"/>
              </a:ext>
            </a:extLst>
          </p:cNvPr>
          <p:cNvSpPr/>
          <p:nvPr/>
        </p:nvSpPr>
        <p:spPr>
          <a:xfrm>
            <a:off x="9264318"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72EC9ED4-2AE7-2FE7-CA32-2E00E9DCDF63}"/>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5">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5" name="TextBox 4">
            <a:extLst>
              <a:ext uri="{FF2B5EF4-FFF2-40B4-BE49-F238E27FC236}">
                <a16:creationId xmlns:a16="http://schemas.microsoft.com/office/drawing/2014/main" id="{C10BD551-2CDE-8BCD-8C72-06CC2CB56B82}"/>
              </a:ext>
            </a:extLst>
          </p:cNvPr>
          <p:cNvSpPr txBox="1"/>
          <p:nvPr/>
        </p:nvSpPr>
        <p:spPr>
          <a:xfrm>
            <a:off x="179159" y="653434"/>
            <a:ext cx="9642594" cy="400110"/>
          </a:xfrm>
          <a:prstGeom prst="rect">
            <a:avLst/>
          </a:prstGeom>
          <a:noFill/>
        </p:spPr>
        <p:txBody>
          <a:bodyPr wrap="square" rtlCol="0">
            <a:spAutoFit/>
          </a:bodyPr>
          <a:lstStyle/>
          <a:p>
            <a:pPr lvl="0" defTabSz="914446">
              <a:defRPr/>
            </a:pPr>
            <a:r>
              <a:rPr lang="en-US" sz="2000" b="1" i="1">
                <a:solidFill>
                  <a:prstClr val="black"/>
                </a:solidFill>
              </a:rPr>
              <a:t>Monthly data from a random sample of all delivered patients</a:t>
            </a:r>
          </a:p>
        </p:txBody>
      </p:sp>
      <p:sp>
        <p:nvSpPr>
          <p:cNvPr id="7" name="Google Shape;130;p3">
            <a:extLst>
              <a:ext uri="{FF2B5EF4-FFF2-40B4-BE49-F238E27FC236}">
                <a16:creationId xmlns:a16="http://schemas.microsoft.com/office/drawing/2014/main" id="{FF290931-B81D-6735-75CB-B3FE4CACF85E}"/>
              </a:ext>
            </a:extLst>
          </p:cNvPr>
          <p:cNvSpPr txBox="1"/>
          <p:nvPr/>
        </p:nvSpPr>
        <p:spPr>
          <a:xfrm>
            <a:off x="210007" y="32646"/>
            <a:ext cx="10537151" cy="588142"/>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3600" b="0" i="0" u="none" strike="noStrike" kern="0" cap="none" spc="0" normalizeH="0" baseline="0" noProof="0">
                <a:ln>
                  <a:noFill/>
                </a:ln>
                <a:solidFill>
                  <a:srgbClr val="1C498B"/>
                </a:solidFill>
                <a:effectLst/>
                <a:uLnTx/>
                <a:uFillTx/>
                <a:latin typeface="Calibri"/>
                <a:cs typeface="Arial"/>
                <a:sym typeface="Arial"/>
              </a:rPr>
              <a:t>Patient PMH Education</a:t>
            </a:r>
          </a:p>
        </p:txBody>
      </p:sp>
      <p:sp>
        <p:nvSpPr>
          <p:cNvPr id="10" name="Rectangle: Rounded Corners 9">
            <a:extLst>
              <a:ext uri="{FF2B5EF4-FFF2-40B4-BE49-F238E27FC236}">
                <a16:creationId xmlns:a16="http://schemas.microsoft.com/office/drawing/2014/main" id="{DE8BD480-812D-401C-2454-ADF050E4FD20}"/>
              </a:ext>
            </a:extLst>
          </p:cNvPr>
          <p:cNvSpPr/>
          <p:nvPr/>
        </p:nvSpPr>
        <p:spPr>
          <a:xfrm>
            <a:off x="8729695" y="3023358"/>
            <a:ext cx="3293615" cy="2451836"/>
          </a:xfrm>
          <a:prstGeom prst="round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a:ea typeface="+mn-ea"/>
                <a:cs typeface="+mn-cs"/>
              </a:rPr>
              <a:t>We’ve achieved 80%! Great work!</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a:solidFill>
                  <a:prstClr val="black"/>
                </a:solidFill>
                <a:latin typeface="Calibri"/>
              </a:rPr>
              <a:t>Can you hit 100% of patients and sustain your efforts? </a:t>
            </a: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9" name="TextBox 8">
            <a:extLst>
              <a:ext uri="{FF2B5EF4-FFF2-40B4-BE49-F238E27FC236}">
                <a16:creationId xmlns:a16="http://schemas.microsoft.com/office/drawing/2014/main" id="{3954731F-3FD3-A474-52BF-CE6E94D889D0}"/>
              </a:ext>
            </a:extLst>
          </p:cNvPr>
          <p:cNvSpPr txBox="1"/>
          <p:nvPr/>
        </p:nvSpPr>
        <p:spPr>
          <a:xfrm>
            <a:off x="7658312" y="2161027"/>
            <a:ext cx="799887" cy="369332"/>
          </a:xfrm>
          <a:prstGeom prst="rect">
            <a:avLst/>
          </a:prstGeom>
          <a:solidFill>
            <a:srgbClr val="4F81BD"/>
          </a:solidFill>
          <a:ln>
            <a:solidFill>
              <a:schemeClr val="tx1"/>
            </a:solidFill>
          </a:ln>
        </p:spPr>
        <p:txBody>
          <a:bodyPr wrap="square" rtlCol="0">
            <a:spAutoFit/>
          </a:bodyPr>
          <a:lstStyle/>
          <a:p>
            <a:r>
              <a:rPr lang="en-US" dirty="0"/>
              <a:t>87.6%</a:t>
            </a:r>
          </a:p>
        </p:txBody>
      </p:sp>
      <p:cxnSp>
        <p:nvCxnSpPr>
          <p:cNvPr id="11" name="Straight Connector 10">
            <a:extLst>
              <a:ext uri="{FF2B5EF4-FFF2-40B4-BE49-F238E27FC236}">
                <a16:creationId xmlns:a16="http://schemas.microsoft.com/office/drawing/2014/main" id="{FD8AAC28-D12D-2537-FB7E-42E61608A435}"/>
              </a:ext>
            </a:extLst>
          </p:cNvPr>
          <p:cNvCxnSpPr/>
          <p:nvPr/>
        </p:nvCxnSpPr>
        <p:spPr>
          <a:xfrm flipV="1">
            <a:off x="1278466" y="2870200"/>
            <a:ext cx="7045335" cy="0"/>
          </a:xfrm>
          <a:prstGeom prst="line">
            <a:avLst/>
          </a:prstGeom>
          <a:ln w="28575">
            <a:solidFill>
              <a:srgbClr val="9BBB59"/>
            </a:solidFill>
            <a:prstDash val="lgDash"/>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02185AB-4A44-3F6F-46CE-9A04A09CA617}"/>
              </a:ext>
            </a:extLst>
          </p:cNvPr>
          <p:cNvSpPr txBox="1"/>
          <p:nvPr/>
        </p:nvSpPr>
        <p:spPr>
          <a:xfrm>
            <a:off x="7647746" y="2654026"/>
            <a:ext cx="1173389" cy="369332"/>
          </a:xfrm>
          <a:prstGeom prst="rect">
            <a:avLst/>
          </a:prstGeom>
          <a:solidFill>
            <a:srgbClr val="9BBB59"/>
          </a:solidFill>
          <a:ln>
            <a:solidFill>
              <a:schemeClr val="tx1"/>
            </a:solidFill>
          </a:ln>
        </p:spPr>
        <p:txBody>
          <a:bodyPr wrap="square" rtlCol="0">
            <a:spAutoFit/>
          </a:bodyPr>
          <a:lstStyle/>
          <a:p>
            <a:r>
              <a:rPr lang="en-US"/>
              <a:t>Goal: 80%</a:t>
            </a:r>
          </a:p>
        </p:txBody>
      </p:sp>
    </p:spTree>
    <p:extLst>
      <p:ext uri="{BB962C8B-B14F-4D97-AF65-F5344CB8AC3E}">
        <p14:creationId xmlns:p14="http://schemas.microsoft.com/office/powerpoint/2010/main" val="344902016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177853-EF40-80E0-802B-62FFC741C37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E85BFC1-E4D4-38B3-5DFC-C41E8C95C752}"/>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6C28BE13-BFC9-E8C8-4D07-790F06C91CDF}"/>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B5D40293-6BA9-1D36-6775-C1F438232124}"/>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9CF67B7A-1D30-6CCC-EC94-A756A0CFF35B}"/>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2E17E09A-06D0-C26D-4E34-A13DBDE39F71}"/>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0E179B37-1D9F-ED57-6041-C118D90A00B4}"/>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2DCE09B7-E739-5B3E-B173-2AA3AF4CF381}"/>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607C9897-E139-2C0A-F521-CE4897AE0C39}"/>
              </a:ext>
            </a:extLst>
          </p:cNvPr>
          <p:cNvSpPr txBox="1">
            <a:spLocks noGrp="1"/>
          </p:cNvSpPr>
          <p:nvPr>
            <p:ph type="title"/>
          </p:nvPr>
        </p:nvSpPr>
        <p:spPr>
          <a:xfrm>
            <a:off x="1520189" y="1735434"/>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a:latin typeface="Arial"/>
                <a:cs typeface="Arial"/>
              </a:rPr>
              <a:t>PMH Outcome Measures</a:t>
            </a:r>
          </a:p>
        </p:txBody>
      </p:sp>
      <p:sp>
        <p:nvSpPr>
          <p:cNvPr id="10" name="object 10">
            <a:extLst>
              <a:ext uri="{FF2B5EF4-FFF2-40B4-BE49-F238E27FC236}">
                <a16:creationId xmlns:a16="http://schemas.microsoft.com/office/drawing/2014/main" id="{97EB7B58-E755-BF9E-68FF-7D8E295F4DEF}"/>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309408628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03AEBA-CB59-57E1-A0A4-12641E5FDD63}"/>
            </a:ext>
          </a:extLst>
        </p:cNvPr>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423BEDE5-1543-2F28-29EE-B6BD1BB94AC3}"/>
              </a:ext>
            </a:extLst>
          </p:cNvPr>
          <p:cNvGraphicFramePr>
            <a:graphicFrameLocks/>
          </p:cNvGraphicFramePr>
          <p:nvPr>
            <p:extLst>
              <p:ext uri="{D42A27DB-BD31-4B8C-83A1-F6EECF244321}">
                <p14:modId xmlns:p14="http://schemas.microsoft.com/office/powerpoint/2010/main" val="2115783462"/>
              </p:ext>
            </p:extLst>
          </p:nvPr>
        </p:nvGraphicFramePr>
        <p:xfrm>
          <a:off x="245808" y="1416288"/>
          <a:ext cx="8786656" cy="5430836"/>
        </p:xfrm>
        <a:graphic>
          <a:graphicData uri="http://schemas.openxmlformats.org/drawingml/2006/chart">
            <c:chart xmlns:c="http://schemas.openxmlformats.org/drawingml/2006/chart" xmlns:r="http://schemas.openxmlformats.org/officeDocument/2006/relationships" r:id="rId3"/>
          </a:graphicData>
        </a:graphic>
      </p:graphicFrame>
      <p:cxnSp>
        <p:nvCxnSpPr>
          <p:cNvPr id="22" name="Straight Connector 21">
            <a:extLst>
              <a:ext uri="{FF2B5EF4-FFF2-40B4-BE49-F238E27FC236}">
                <a16:creationId xmlns:a16="http://schemas.microsoft.com/office/drawing/2014/main" id="{442F7959-854E-2AFE-E5BC-B6C2ACBE5400}"/>
              </a:ext>
            </a:extLst>
          </p:cNvPr>
          <p:cNvCxnSpPr>
            <a:cxnSpLocks/>
          </p:cNvCxnSpPr>
          <p:nvPr/>
        </p:nvCxnSpPr>
        <p:spPr>
          <a:xfrm flipV="1">
            <a:off x="729915" y="2897451"/>
            <a:ext cx="9578838" cy="7115"/>
          </a:xfrm>
          <a:prstGeom prst="line">
            <a:avLst/>
          </a:prstGeom>
          <a:ln w="57150">
            <a:solidFill>
              <a:schemeClr val="accent2"/>
            </a:solidFill>
            <a:prstDash val="lgDash"/>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E29EE9D8-2392-6953-6BBF-C6D5C4A4F5A8}"/>
              </a:ext>
            </a:extLst>
          </p:cNvPr>
          <p:cNvSpPr txBox="1"/>
          <p:nvPr/>
        </p:nvSpPr>
        <p:spPr>
          <a:xfrm>
            <a:off x="9456125" y="2571509"/>
            <a:ext cx="1570382" cy="400110"/>
          </a:xfrm>
          <a:prstGeom prst="rect">
            <a:avLst/>
          </a:prstGeom>
          <a:solidFill>
            <a:schemeClr val="accent2"/>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Calibri"/>
                <a:ea typeface="+mn-ea"/>
                <a:cs typeface="+mn-cs"/>
              </a:rPr>
              <a:t>Goal: 80%</a:t>
            </a:r>
          </a:p>
        </p:txBody>
      </p:sp>
      <p:sp>
        <p:nvSpPr>
          <p:cNvPr id="2" name="Google Shape;125;p3">
            <a:extLst>
              <a:ext uri="{FF2B5EF4-FFF2-40B4-BE49-F238E27FC236}">
                <a16:creationId xmlns:a16="http://schemas.microsoft.com/office/drawing/2014/main" id="{3B88C7BF-2141-A7AF-97BD-5894DE6BC0D5}"/>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59B34BF3-B41F-5047-DA0E-FF9AF61FC979}"/>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5">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8" name="Rectangle 7">
            <a:extLst>
              <a:ext uri="{FF2B5EF4-FFF2-40B4-BE49-F238E27FC236}">
                <a16:creationId xmlns:a16="http://schemas.microsoft.com/office/drawing/2014/main" id="{98D46934-9E47-5CA5-11D8-72C4343EBEA2}"/>
              </a:ext>
            </a:extLst>
          </p:cNvPr>
          <p:cNvSpPr/>
          <p:nvPr/>
        </p:nvSpPr>
        <p:spPr>
          <a:xfrm>
            <a:off x="7179476" y="-8371"/>
            <a:ext cx="5041186" cy="12755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DA3B28A2-7FC9-3B36-0E08-F3C028BEAC20}"/>
              </a:ext>
            </a:extLst>
          </p:cNvPr>
          <p:cNvSpPr txBox="1"/>
          <p:nvPr/>
        </p:nvSpPr>
        <p:spPr>
          <a:xfrm>
            <a:off x="87332" y="568757"/>
            <a:ext cx="9642594" cy="400110"/>
          </a:xfrm>
          <a:prstGeom prst="rect">
            <a:avLst/>
          </a:prstGeom>
          <a:noFill/>
        </p:spPr>
        <p:txBody>
          <a:bodyPr wrap="square" rtlCol="0">
            <a:spAutoFit/>
          </a:bodyPr>
          <a:lstStyle/>
          <a:p>
            <a:pPr lvl="0">
              <a:defRPr/>
            </a:pPr>
            <a:r>
              <a:rPr lang="en-US" sz="2000" b="1" i="1">
                <a:solidFill>
                  <a:prstClr val="black"/>
                </a:solidFill>
              </a:rPr>
              <a:t>Monthly data from random sample of patients </a:t>
            </a:r>
            <a:r>
              <a:rPr lang="en-US" sz="2000" b="1" i="1" u="sng">
                <a:solidFill>
                  <a:prstClr val="black"/>
                </a:solidFill>
              </a:rPr>
              <a:t>with positive PMH screen</a:t>
            </a:r>
          </a:p>
        </p:txBody>
      </p:sp>
      <p:sp>
        <p:nvSpPr>
          <p:cNvPr id="7" name="Google Shape;130;p3">
            <a:extLst>
              <a:ext uri="{FF2B5EF4-FFF2-40B4-BE49-F238E27FC236}">
                <a16:creationId xmlns:a16="http://schemas.microsoft.com/office/drawing/2014/main" id="{FF0134EB-145D-6301-1075-AE276BB51089}"/>
              </a:ext>
            </a:extLst>
          </p:cNvPr>
          <p:cNvSpPr txBox="1"/>
          <p:nvPr/>
        </p:nvSpPr>
        <p:spPr>
          <a:xfrm>
            <a:off x="144615" y="10876"/>
            <a:ext cx="11986187" cy="631780"/>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lang="en-US" sz="3200" b="1" kern="0">
                <a:solidFill>
                  <a:srgbClr val="1C498B"/>
                </a:solidFill>
              </a:rPr>
              <a:t>% patients + PMH screen with offered/linked to therapy</a:t>
            </a:r>
            <a:endParaRPr kumimoji="0" lang="en-US" sz="3200" b="0" i="0" u="none" strike="noStrike" kern="0" cap="none" spc="0" normalizeH="0" baseline="0" noProof="0">
              <a:ln>
                <a:noFill/>
              </a:ln>
              <a:solidFill>
                <a:srgbClr val="1C498B"/>
              </a:solidFill>
              <a:effectLst/>
              <a:uLnTx/>
              <a:uFillTx/>
              <a:latin typeface="Calibri"/>
              <a:cs typeface="Arial"/>
              <a:sym typeface="Arial"/>
            </a:endParaRPr>
          </a:p>
        </p:txBody>
      </p:sp>
      <p:sp>
        <p:nvSpPr>
          <p:cNvPr id="26" name="TextBox 25">
            <a:extLst>
              <a:ext uri="{FF2B5EF4-FFF2-40B4-BE49-F238E27FC236}">
                <a16:creationId xmlns:a16="http://schemas.microsoft.com/office/drawing/2014/main" id="{17D018A9-B8C1-ED38-EFBC-4D3D8FA713DA}"/>
              </a:ext>
            </a:extLst>
          </p:cNvPr>
          <p:cNvSpPr txBox="1"/>
          <p:nvPr/>
        </p:nvSpPr>
        <p:spPr>
          <a:xfrm>
            <a:off x="1112801" y="3614730"/>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41.1</a:t>
            </a:r>
          </a:p>
        </p:txBody>
      </p:sp>
      <p:sp>
        <p:nvSpPr>
          <p:cNvPr id="27" name="TextBox 26">
            <a:extLst>
              <a:ext uri="{FF2B5EF4-FFF2-40B4-BE49-F238E27FC236}">
                <a16:creationId xmlns:a16="http://schemas.microsoft.com/office/drawing/2014/main" id="{416B01EB-A862-2D14-B3AC-D2E3F776B695}"/>
              </a:ext>
            </a:extLst>
          </p:cNvPr>
          <p:cNvSpPr txBox="1"/>
          <p:nvPr/>
        </p:nvSpPr>
        <p:spPr>
          <a:xfrm>
            <a:off x="2495368" y="3299705"/>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49.7</a:t>
            </a:r>
          </a:p>
        </p:txBody>
      </p:sp>
      <p:sp>
        <p:nvSpPr>
          <p:cNvPr id="33" name="Oval 32">
            <a:extLst>
              <a:ext uri="{FF2B5EF4-FFF2-40B4-BE49-F238E27FC236}">
                <a16:creationId xmlns:a16="http://schemas.microsoft.com/office/drawing/2014/main" id="{946A73E8-637D-D3FA-DD49-3159EC52994F}"/>
              </a:ext>
            </a:extLst>
          </p:cNvPr>
          <p:cNvSpPr/>
          <p:nvPr/>
        </p:nvSpPr>
        <p:spPr>
          <a:xfrm>
            <a:off x="9210426" y="3340416"/>
            <a:ext cx="2855677" cy="2835142"/>
          </a:xfrm>
          <a:prstGeom prst="ellipse">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All patients </a:t>
            </a:r>
            <a:r>
              <a:rPr lang="en-US" sz="1600" dirty="0">
                <a:solidFill>
                  <a:schemeClr val="tx1"/>
                </a:solidFill>
              </a:rPr>
              <a:t>with + PMH screens should be </a:t>
            </a:r>
            <a:r>
              <a:rPr lang="en-US" sz="1600" b="1" dirty="0">
                <a:solidFill>
                  <a:schemeClr val="tx1"/>
                </a:solidFill>
              </a:rPr>
              <a:t>counseled on treatment options (therapy, medication or both) </a:t>
            </a:r>
            <a:r>
              <a:rPr lang="en-US" sz="1600" dirty="0">
                <a:solidFill>
                  <a:schemeClr val="tx1"/>
                </a:solidFill>
              </a:rPr>
              <a:t>and </a:t>
            </a:r>
            <a:r>
              <a:rPr lang="en-US" sz="1600" b="1" dirty="0">
                <a:solidFill>
                  <a:schemeClr val="tx1"/>
                </a:solidFill>
              </a:rPr>
              <a:t>offered therapy </a:t>
            </a:r>
            <a:r>
              <a:rPr lang="en-US" sz="1600" dirty="0">
                <a:solidFill>
                  <a:schemeClr val="tx1"/>
                </a:solidFill>
              </a:rPr>
              <a:t>&amp; provided </a:t>
            </a:r>
            <a:r>
              <a:rPr lang="en-US" sz="1600" b="1" dirty="0">
                <a:solidFill>
                  <a:schemeClr val="tx1"/>
                </a:solidFill>
              </a:rPr>
              <a:t>warm handoff</a:t>
            </a:r>
          </a:p>
        </p:txBody>
      </p:sp>
      <p:sp>
        <p:nvSpPr>
          <p:cNvPr id="11" name="TextBox 10">
            <a:extLst>
              <a:ext uri="{FF2B5EF4-FFF2-40B4-BE49-F238E27FC236}">
                <a16:creationId xmlns:a16="http://schemas.microsoft.com/office/drawing/2014/main" id="{3498F837-4F90-16B1-756B-FBAB2C43EFE5}"/>
              </a:ext>
            </a:extLst>
          </p:cNvPr>
          <p:cNvSpPr txBox="1"/>
          <p:nvPr/>
        </p:nvSpPr>
        <p:spPr>
          <a:xfrm>
            <a:off x="3937322" y="3178037"/>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53.1</a:t>
            </a:r>
          </a:p>
        </p:txBody>
      </p:sp>
      <p:sp>
        <p:nvSpPr>
          <p:cNvPr id="9" name="TextBox 8">
            <a:extLst>
              <a:ext uri="{FF2B5EF4-FFF2-40B4-BE49-F238E27FC236}">
                <a16:creationId xmlns:a16="http://schemas.microsoft.com/office/drawing/2014/main" id="{81951F62-D72C-1B69-7AAC-32B39DDD8551}"/>
              </a:ext>
            </a:extLst>
          </p:cNvPr>
          <p:cNvSpPr txBox="1"/>
          <p:nvPr/>
        </p:nvSpPr>
        <p:spPr>
          <a:xfrm>
            <a:off x="5168248" y="2904566"/>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62.6</a:t>
            </a:r>
          </a:p>
        </p:txBody>
      </p:sp>
      <p:sp>
        <p:nvSpPr>
          <p:cNvPr id="12" name="TextBox 11">
            <a:extLst>
              <a:ext uri="{FF2B5EF4-FFF2-40B4-BE49-F238E27FC236}">
                <a16:creationId xmlns:a16="http://schemas.microsoft.com/office/drawing/2014/main" id="{92AF29A2-F352-DE0C-F3AB-82D68023B1E0}"/>
              </a:ext>
            </a:extLst>
          </p:cNvPr>
          <p:cNvSpPr txBox="1"/>
          <p:nvPr/>
        </p:nvSpPr>
        <p:spPr>
          <a:xfrm>
            <a:off x="6526862" y="2710009"/>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69.3</a:t>
            </a:r>
          </a:p>
        </p:txBody>
      </p:sp>
      <p:sp>
        <p:nvSpPr>
          <p:cNvPr id="6" name="Rectangle 5">
            <a:extLst>
              <a:ext uri="{FF2B5EF4-FFF2-40B4-BE49-F238E27FC236}">
                <a16:creationId xmlns:a16="http://schemas.microsoft.com/office/drawing/2014/main" id="{51033FFC-633B-40DA-A846-3540C035AF5B}"/>
              </a:ext>
            </a:extLst>
          </p:cNvPr>
          <p:cNvSpPr/>
          <p:nvPr/>
        </p:nvSpPr>
        <p:spPr>
          <a:xfrm>
            <a:off x="9456125" y="825623"/>
            <a:ext cx="2493219" cy="14468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Great opportunity to use Fall Out Review Form to review +PMH screen cases for optimal PMH care</a:t>
            </a:r>
          </a:p>
        </p:txBody>
      </p:sp>
      <p:sp>
        <p:nvSpPr>
          <p:cNvPr id="13" name="TextBox 12">
            <a:extLst>
              <a:ext uri="{FF2B5EF4-FFF2-40B4-BE49-F238E27FC236}">
                <a16:creationId xmlns:a16="http://schemas.microsoft.com/office/drawing/2014/main" id="{1FEBAC36-770F-6987-B7CB-FA3AD11B06CA}"/>
              </a:ext>
            </a:extLst>
          </p:cNvPr>
          <p:cNvSpPr txBox="1"/>
          <p:nvPr/>
        </p:nvSpPr>
        <p:spPr>
          <a:xfrm>
            <a:off x="7890083" y="2583095"/>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72.7</a:t>
            </a:r>
          </a:p>
        </p:txBody>
      </p:sp>
      <p:cxnSp>
        <p:nvCxnSpPr>
          <p:cNvPr id="14" name="Straight Arrow Connector 13">
            <a:extLst>
              <a:ext uri="{FF2B5EF4-FFF2-40B4-BE49-F238E27FC236}">
                <a16:creationId xmlns:a16="http://schemas.microsoft.com/office/drawing/2014/main" id="{0CB2AB48-8786-46E9-AF42-9C7D3C975337}"/>
              </a:ext>
            </a:extLst>
          </p:cNvPr>
          <p:cNvCxnSpPr>
            <a:cxnSpLocks/>
          </p:cNvCxnSpPr>
          <p:nvPr/>
        </p:nvCxnSpPr>
        <p:spPr>
          <a:xfrm flipV="1">
            <a:off x="1439108" y="2322999"/>
            <a:ext cx="6208922" cy="976706"/>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566F4784-87DD-4EEC-BFE2-C6B29914AAE6}"/>
              </a:ext>
            </a:extLst>
          </p:cNvPr>
          <p:cNvSpPr txBox="1"/>
          <p:nvPr/>
        </p:nvSpPr>
        <p:spPr>
          <a:xfrm rot="21147764">
            <a:off x="3870611" y="2286778"/>
            <a:ext cx="2391350" cy="369332"/>
          </a:xfrm>
          <a:prstGeom prst="rect">
            <a:avLst/>
          </a:prstGeom>
          <a:noFill/>
        </p:spPr>
        <p:txBody>
          <a:bodyPr wrap="square" rtlCol="0">
            <a:spAutoFit/>
          </a:bodyPr>
          <a:lstStyle/>
          <a:p>
            <a:r>
              <a:rPr lang="en-US" dirty="0">
                <a:solidFill>
                  <a:schemeClr val="tx2"/>
                </a:solidFill>
              </a:rPr>
              <a:t>Steady Progress!</a:t>
            </a:r>
          </a:p>
        </p:txBody>
      </p:sp>
    </p:spTree>
    <p:extLst>
      <p:ext uri="{BB962C8B-B14F-4D97-AF65-F5344CB8AC3E}">
        <p14:creationId xmlns:p14="http://schemas.microsoft.com/office/powerpoint/2010/main" val="51164171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5FF1E4-18EC-6DD2-AC14-96230CB98171}"/>
            </a:ext>
          </a:extLst>
        </p:cNvPr>
        <p:cNvGrpSpPr/>
        <p:nvPr/>
      </p:nvGrpSpPr>
      <p:grpSpPr>
        <a:xfrm>
          <a:off x="0" y="0"/>
          <a:ext cx="0" cy="0"/>
          <a:chOff x="0" y="0"/>
          <a:chExt cx="0" cy="0"/>
        </a:xfrm>
      </p:grpSpPr>
      <p:graphicFrame>
        <p:nvGraphicFramePr>
          <p:cNvPr id="10" name="Chart 9">
            <a:extLst>
              <a:ext uri="{FF2B5EF4-FFF2-40B4-BE49-F238E27FC236}">
                <a16:creationId xmlns:a16="http://schemas.microsoft.com/office/drawing/2014/main" id="{E981254B-8156-A5FF-184D-29C5EC787902}"/>
              </a:ext>
            </a:extLst>
          </p:cNvPr>
          <p:cNvGraphicFramePr>
            <a:graphicFrameLocks/>
          </p:cNvGraphicFramePr>
          <p:nvPr>
            <p:extLst>
              <p:ext uri="{D42A27DB-BD31-4B8C-83A1-F6EECF244321}">
                <p14:modId xmlns:p14="http://schemas.microsoft.com/office/powerpoint/2010/main" val="1755498099"/>
              </p:ext>
            </p:extLst>
          </p:nvPr>
        </p:nvGraphicFramePr>
        <p:xfrm>
          <a:off x="167009" y="1434359"/>
          <a:ext cx="9097307" cy="4854884"/>
        </p:xfrm>
        <a:graphic>
          <a:graphicData uri="http://schemas.openxmlformats.org/drawingml/2006/chart">
            <c:chart xmlns:c="http://schemas.openxmlformats.org/drawingml/2006/chart" xmlns:r="http://schemas.openxmlformats.org/officeDocument/2006/relationships" r:id="rId3"/>
          </a:graphicData>
        </a:graphic>
      </p:graphicFrame>
      <p:cxnSp>
        <p:nvCxnSpPr>
          <p:cNvPr id="22" name="Straight Connector 21">
            <a:extLst>
              <a:ext uri="{FF2B5EF4-FFF2-40B4-BE49-F238E27FC236}">
                <a16:creationId xmlns:a16="http://schemas.microsoft.com/office/drawing/2014/main" id="{97CAB7F4-0644-B5C7-BEDB-3FB9899B6CD3}"/>
              </a:ext>
            </a:extLst>
          </p:cNvPr>
          <p:cNvCxnSpPr>
            <a:cxnSpLocks/>
          </p:cNvCxnSpPr>
          <p:nvPr/>
        </p:nvCxnSpPr>
        <p:spPr>
          <a:xfrm flipV="1">
            <a:off x="894049" y="2937284"/>
            <a:ext cx="8794998" cy="15884"/>
          </a:xfrm>
          <a:prstGeom prst="line">
            <a:avLst/>
          </a:prstGeom>
          <a:ln w="57150">
            <a:solidFill>
              <a:schemeClr val="accent2"/>
            </a:solidFill>
            <a:prstDash val="lgDash"/>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8DFCDC7C-0BAF-08A0-60C7-A5414CF4F4DD}"/>
              </a:ext>
            </a:extLst>
          </p:cNvPr>
          <p:cNvSpPr txBox="1"/>
          <p:nvPr/>
        </p:nvSpPr>
        <p:spPr>
          <a:xfrm>
            <a:off x="9549200" y="2728849"/>
            <a:ext cx="1570382" cy="400110"/>
          </a:xfrm>
          <a:prstGeom prst="rect">
            <a:avLst/>
          </a:prstGeom>
          <a:solidFill>
            <a:schemeClr val="accent2"/>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Calibri"/>
                <a:ea typeface="+mn-ea"/>
                <a:cs typeface="+mn-cs"/>
              </a:rPr>
              <a:t>Goal: 80%</a:t>
            </a:r>
          </a:p>
        </p:txBody>
      </p:sp>
      <p:sp>
        <p:nvSpPr>
          <p:cNvPr id="2" name="Google Shape;125;p3">
            <a:extLst>
              <a:ext uri="{FF2B5EF4-FFF2-40B4-BE49-F238E27FC236}">
                <a16:creationId xmlns:a16="http://schemas.microsoft.com/office/drawing/2014/main" id="{58D13C6B-B368-B5DE-A374-A88ED9E9663D}"/>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CB5C146A-0CE0-BE7C-7F29-8EC71907BB96}"/>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5">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8" name="Rectangle 7">
            <a:extLst>
              <a:ext uri="{FF2B5EF4-FFF2-40B4-BE49-F238E27FC236}">
                <a16:creationId xmlns:a16="http://schemas.microsoft.com/office/drawing/2014/main" id="{7A68296D-B894-A5D0-CD32-FCE43DCE52F0}"/>
              </a:ext>
            </a:extLst>
          </p:cNvPr>
          <p:cNvSpPr/>
          <p:nvPr/>
        </p:nvSpPr>
        <p:spPr>
          <a:xfrm>
            <a:off x="7162887" y="-8372"/>
            <a:ext cx="5057775" cy="144273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051192BB-0546-7AF6-9283-32784F8144AE}"/>
              </a:ext>
            </a:extLst>
          </p:cNvPr>
          <p:cNvSpPr txBox="1"/>
          <p:nvPr/>
        </p:nvSpPr>
        <p:spPr>
          <a:xfrm>
            <a:off x="87332" y="568757"/>
            <a:ext cx="9642594" cy="400110"/>
          </a:xfrm>
          <a:prstGeom prst="rect">
            <a:avLst/>
          </a:prstGeom>
          <a:noFill/>
        </p:spPr>
        <p:txBody>
          <a:bodyPr wrap="square" rtlCol="0">
            <a:spAutoFit/>
          </a:bodyPr>
          <a:lstStyle/>
          <a:p>
            <a:pPr lvl="0">
              <a:defRPr/>
            </a:pPr>
            <a:r>
              <a:rPr lang="en-US" sz="2000" b="1" i="1">
                <a:solidFill>
                  <a:prstClr val="black"/>
                </a:solidFill>
              </a:rPr>
              <a:t>Monthly data from random sample of patients </a:t>
            </a:r>
            <a:r>
              <a:rPr lang="en-US" sz="2000" b="1" i="1" u="sng">
                <a:solidFill>
                  <a:prstClr val="black"/>
                </a:solidFill>
              </a:rPr>
              <a:t>with positive PMH screen</a:t>
            </a:r>
          </a:p>
        </p:txBody>
      </p:sp>
      <p:sp>
        <p:nvSpPr>
          <p:cNvPr id="7" name="Google Shape;130;p3">
            <a:extLst>
              <a:ext uri="{FF2B5EF4-FFF2-40B4-BE49-F238E27FC236}">
                <a16:creationId xmlns:a16="http://schemas.microsoft.com/office/drawing/2014/main" id="{F37FBA0E-773E-23D4-2F63-07DCB727DB94}"/>
              </a:ext>
            </a:extLst>
          </p:cNvPr>
          <p:cNvSpPr txBox="1"/>
          <p:nvPr/>
        </p:nvSpPr>
        <p:spPr>
          <a:xfrm>
            <a:off x="87332" y="48493"/>
            <a:ext cx="11986187" cy="527461"/>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lang="en-US" sz="3200" b="1" kern="0">
                <a:solidFill>
                  <a:srgbClr val="1C498B"/>
                </a:solidFill>
              </a:rPr>
              <a:t>% patients + PMH screen offered/provided medication</a:t>
            </a:r>
            <a:endParaRPr kumimoji="0" lang="en-US" sz="3200" b="0" i="0" u="none" strike="noStrike" kern="0" cap="none" spc="0" normalizeH="0" baseline="0" noProof="0">
              <a:ln>
                <a:noFill/>
              </a:ln>
              <a:solidFill>
                <a:srgbClr val="1C498B"/>
              </a:solidFill>
              <a:effectLst/>
              <a:uLnTx/>
              <a:uFillTx/>
              <a:latin typeface="Calibri"/>
              <a:cs typeface="Arial"/>
              <a:sym typeface="Arial"/>
            </a:endParaRPr>
          </a:p>
        </p:txBody>
      </p:sp>
      <p:sp>
        <p:nvSpPr>
          <p:cNvPr id="27" name="TextBox 26">
            <a:extLst>
              <a:ext uri="{FF2B5EF4-FFF2-40B4-BE49-F238E27FC236}">
                <a16:creationId xmlns:a16="http://schemas.microsoft.com/office/drawing/2014/main" id="{D4438CE3-041B-A967-A505-2097ADC8CD10}"/>
              </a:ext>
            </a:extLst>
          </p:cNvPr>
          <p:cNvSpPr txBox="1"/>
          <p:nvPr/>
        </p:nvSpPr>
        <p:spPr>
          <a:xfrm>
            <a:off x="1114743" y="3128959"/>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53.8</a:t>
            </a:r>
          </a:p>
        </p:txBody>
      </p:sp>
      <p:sp>
        <p:nvSpPr>
          <p:cNvPr id="28" name="TextBox 27">
            <a:extLst>
              <a:ext uri="{FF2B5EF4-FFF2-40B4-BE49-F238E27FC236}">
                <a16:creationId xmlns:a16="http://schemas.microsoft.com/office/drawing/2014/main" id="{4A6045C5-3226-0CC4-6A5A-E2E13B76F8AA}"/>
              </a:ext>
            </a:extLst>
          </p:cNvPr>
          <p:cNvSpPr txBox="1"/>
          <p:nvPr/>
        </p:nvSpPr>
        <p:spPr>
          <a:xfrm>
            <a:off x="2512238" y="2889429"/>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60.9</a:t>
            </a:r>
          </a:p>
        </p:txBody>
      </p:sp>
      <p:sp>
        <p:nvSpPr>
          <p:cNvPr id="29" name="TextBox 28">
            <a:extLst>
              <a:ext uri="{FF2B5EF4-FFF2-40B4-BE49-F238E27FC236}">
                <a16:creationId xmlns:a16="http://schemas.microsoft.com/office/drawing/2014/main" id="{F420CCF8-4C3F-2D58-751F-C93139AB95EA}"/>
              </a:ext>
            </a:extLst>
          </p:cNvPr>
          <p:cNvSpPr txBox="1"/>
          <p:nvPr/>
        </p:nvSpPr>
        <p:spPr>
          <a:xfrm>
            <a:off x="3883784" y="2990171"/>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57.8</a:t>
            </a:r>
          </a:p>
        </p:txBody>
      </p:sp>
      <p:sp>
        <p:nvSpPr>
          <p:cNvPr id="12" name="TextBox 11">
            <a:extLst>
              <a:ext uri="{FF2B5EF4-FFF2-40B4-BE49-F238E27FC236}">
                <a16:creationId xmlns:a16="http://schemas.microsoft.com/office/drawing/2014/main" id="{02CE5522-E1C5-087E-836D-33E8DD7EBC3D}"/>
              </a:ext>
            </a:extLst>
          </p:cNvPr>
          <p:cNvSpPr txBox="1"/>
          <p:nvPr/>
        </p:nvSpPr>
        <p:spPr>
          <a:xfrm>
            <a:off x="5302714" y="2971109"/>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58.4</a:t>
            </a:r>
          </a:p>
        </p:txBody>
      </p:sp>
      <p:sp>
        <p:nvSpPr>
          <p:cNvPr id="4" name="TextBox 3">
            <a:extLst>
              <a:ext uri="{FF2B5EF4-FFF2-40B4-BE49-F238E27FC236}">
                <a16:creationId xmlns:a16="http://schemas.microsoft.com/office/drawing/2014/main" id="{BBC435FC-196B-4057-8303-2911D233D884}"/>
              </a:ext>
            </a:extLst>
          </p:cNvPr>
          <p:cNvSpPr txBox="1"/>
          <p:nvPr/>
        </p:nvSpPr>
        <p:spPr>
          <a:xfrm>
            <a:off x="9809826" y="3428010"/>
            <a:ext cx="2113426" cy="2862322"/>
          </a:xfrm>
          <a:prstGeom prst="rect">
            <a:avLst/>
          </a:prstGeom>
          <a:noFill/>
          <a:ln w="28575">
            <a:solidFill>
              <a:srgbClr val="FF0000"/>
            </a:solidFill>
          </a:ln>
        </p:spPr>
        <p:txBody>
          <a:bodyPr wrap="square" rtlCol="0">
            <a:spAutoFit/>
          </a:bodyPr>
          <a:lstStyle/>
          <a:p>
            <a:r>
              <a:rPr lang="en-US" b="1" dirty="0"/>
              <a:t>100% of patients with + PMH screen should be counseled and offered treatment </a:t>
            </a:r>
            <a:r>
              <a:rPr lang="en-US" dirty="0"/>
              <a:t>(therapy, medication or both). </a:t>
            </a:r>
            <a:r>
              <a:rPr lang="en-US" b="1" dirty="0"/>
              <a:t>How do you help your OB providers do this for every +PMH screen? </a:t>
            </a:r>
          </a:p>
        </p:txBody>
      </p:sp>
      <p:sp>
        <p:nvSpPr>
          <p:cNvPr id="11" name="TextBox 10">
            <a:extLst>
              <a:ext uri="{FF2B5EF4-FFF2-40B4-BE49-F238E27FC236}">
                <a16:creationId xmlns:a16="http://schemas.microsoft.com/office/drawing/2014/main" id="{54B88E04-0E85-C332-A8DF-377C59875283}"/>
              </a:ext>
            </a:extLst>
          </p:cNvPr>
          <p:cNvSpPr txBox="1"/>
          <p:nvPr/>
        </p:nvSpPr>
        <p:spPr>
          <a:xfrm>
            <a:off x="6700984" y="2928904"/>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60.8</a:t>
            </a:r>
          </a:p>
        </p:txBody>
      </p:sp>
      <p:sp>
        <p:nvSpPr>
          <p:cNvPr id="6" name="Rectangle 5">
            <a:extLst>
              <a:ext uri="{FF2B5EF4-FFF2-40B4-BE49-F238E27FC236}">
                <a16:creationId xmlns:a16="http://schemas.microsoft.com/office/drawing/2014/main" id="{7FE5F5E0-5654-499E-A656-B9E3CF05D548}"/>
              </a:ext>
            </a:extLst>
          </p:cNvPr>
          <p:cNvSpPr/>
          <p:nvPr/>
        </p:nvSpPr>
        <p:spPr>
          <a:xfrm>
            <a:off x="8620217" y="484529"/>
            <a:ext cx="3481960" cy="21732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Use new OB Provider PMH Education Posters in OB spaces, PMH order sets, PMH Purple Folder, Fall Out case review feedback to drive clinical culture change for OB providers, need to assess &amp; counsel treatment options for all patients with + screen</a:t>
            </a:r>
          </a:p>
        </p:txBody>
      </p:sp>
      <p:sp>
        <p:nvSpPr>
          <p:cNvPr id="13" name="TextBox 12">
            <a:extLst>
              <a:ext uri="{FF2B5EF4-FFF2-40B4-BE49-F238E27FC236}">
                <a16:creationId xmlns:a16="http://schemas.microsoft.com/office/drawing/2014/main" id="{D6260F55-AFEE-389D-E7FF-32F328D0A5A0}"/>
              </a:ext>
            </a:extLst>
          </p:cNvPr>
          <p:cNvSpPr txBox="1"/>
          <p:nvPr/>
        </p:nvSpPr>
        <p:spPr>
          <a:xfrm>
            <a:off x="8095486" y="2925757"/>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60.3</a:t>
            </a:r>
          </a:p>
        </p:txBody>
      </p:sp>
    </p:spTree>
    <p:extLst>
      <p:ext uri="{BB962C8B-B14F-4D97-AF65-F5344CB8AC3E}">
        <p14:creationId xmlns:p14="http://schemas.microsoft.com/office/powerpoint/2010/main" val="20248782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956E0C-9077-E8F4-8A61-9289E53CE5B3}"/>
            </a:ext>
          </a:extLst>
        </p:cNvPr>
        <p:cNvGrpSpPr/>
        <p:nvPr/>
      </p:nvGrpSpPr>
      <p:grpSpPr>
        <a:xfrm>
          <a:off x="0" y="0"/>
          <a:ext cx="0" cy="0"/>
          <a:chOff x="0" y="0"/>
          <a:chExt cx="0" cy="0"/>
        </a:xfrm>
      </p:grpSpPr>
      <p:sp>
        <p:nvSpPr>
          <p:cNvPr id="3" name="Google Shape;126;p3">
            <a:extLst>
              <a:ext uri="{FF2B5EF4-FFF2-40B4-BE49-F238E27FC236}">
                <a16:creationId xmlns:a16="http://schemas.microsoft.com/office/drawing/2014/main" id="{BC0BA6A7-B28B-A265-4393-57EDE0F3EEBB}"/>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3">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18" name="Rectangle 17">
            <a:extLst>
              <a:ext uri="{FF2B5EF4-FFF2-40B4-BE49-F238E27FC236}">
                <a16:creationId xmlns:a16="http://schemas.microsoft.com/office/drawing/2014/main" id="{A024B5EB-A8CC-5E82-ED17-2751DBA07813}"/>
              </a:ext>
            </a:extLst>
          </p:cNvPr>
          <p:cNvSpPr/>
          <p:nvPr/>
        </p:nvSpPr>
        <p:spPr>
          <a:xfrm>
            <a:off x="7055141" y="-8372"/>
            <a:ext cx="5165522" cy="14497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4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aphicFrame>
        <p:nvGraphicFramePr>
          <p:cNvPr id="4" name="Chart 3">
            <a:extLst>
              <a:ext uri="{FF2B5EF4-FFF2-40B4-BE49-F238E27FC236}">
                <a16:creationId xmlns:a16="http://schemas.microsoft.com/office/drawing/2014/main" id="{B1241F6B-651E-5655-BE11-6F37DC5DAFDA}"/>
              </a:ext>
            </a:extLst>
          </p:cNvPr>
          <p:cNvGraphicFramePr>
            <a:graphicFrameLocks/>
          </p:cNvGraphicFramePr>
          <p:nvPr>
            <p:extLst>
              <p:ext uri="{D42A27DB-BD31-4B8C-83A1-F6EECF244321}">
                <p14:modId xmlns:p14="http://schemas.microsoft.com/office/powerpoint/2010/main" val="1853555655"/>
              </p:ext>
            </p:extLst>
          </p:nvPr>
        </p:nvGraphicFramePr>
        <p:xfrm>
          <a:off x="1141238" y="1129627"/>
          <a:ext cx="7391028" cy="5346961"/>
        </p:xfrm>
        <a:graphic>
          <a:graphicData uri="http://schemas.openxmlformats.org/drawingml/2006/chart">
            <c:chart xmlns:c="http://schemas.openxmlformats.org/drawingml/2006/chart" xmlns:r="http://schemas.openxmlformats.org/officeDocument/2006/relationships" r:id="rId4"/>
          </a:graphicData>
        </a:graphic>
      </p:graphicFrame>
      <p:cxnSp>
        <p:nvCxnSpPr>
          <p:cNvPr id="12" name="Straight Connector 11">
            <a:extLst>
              <a:ext uri="{FF2B5EF4-FFF2-40B4-BE49-F238E27FC236}">
                <a16:creationId xmlns:a16="http://schemas.microsoft.com/office/drawing/2014/main" id="{634486FA-0708-9668-C2F2-148483C17F49}"/>
              </a:ext>
            </a:extLst>
          </p:cNvPr>
          <p:cNvCxnSpPr>
            <a:cxnSpLocks/>
          </p:cNvCxnSpPr>
          <p:nvPr/>
        </p:nvCxnSpPr>
        <p:spPr>
          <a:xfrm>
            <a:off x="1610462" y="2945303"/>
            <a:ext cx="8971075" cy="0"/>
          </a:xfrm>
          <a:prstGeom prst="line">
            <a:avLst/>
          </a:prstGeom>
          <a:ln w="57150">
            <a:solidFill>
              <a:schemeClr val="accent2"/>
            </a:solidFill>
            <a:prstDash val="lg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7B43CD2A-C610-418F-E14B-9F2A128F8653}"/>
              </a:ext>
            </a:extLst>
          </p:cNvPr>
          <p:cNvSpPr txBox="1"/>
          <p:nvPr/>
        </p:nvSpPr>
        <p:spPr>
          <a:xfrm>
            <a:off x="9113852" y="2671980"/>
            <a:ext cx="1570382" cy="400110"/>
          </a:xfrm>
          <a:prstGeom prst="rect">
            <a:avLst/>
          </a:prstGeom>
          <a:solidFill>
            <a:schemeClr val="accent2"/>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Calibri"/>
                <a:ea typeface="+mn-ea"/>
                <a:cs typeface="+mn-cs"/>
              </a:rPr>
              <a:t>Goal: 80%</a:t>
            </a:r>
          </a:p>
        </p:txBody>
      </p:sp>
      <p:sp>
        <p:nvSpPr>
          <p:cNvPr id="15" name="Google Shape;138;p3">
            <a:extLst>
              <a:ext uri="{FF2B5EF4-FFF2-40B4-BE49-F238E27FC236}">
                <a16:creationId xmlns:a16="http://schemas.microsoft.com/office/drawing/2014/main" id="{3C919324-AB1B-7DD2-88DD-9259B9034B0F}"/>
              </a:ext>
            </a:extLst>
          </p:cNvPr>
          <p:cNvSpPr/>
          <p:nvPr/>
        </p:nvSpPr>
        <p:spPr>
          <a:xfrm>
            <a:off x="609603" y="6390226"/>
            <a:ext cx="4114800" cy="365129"/>
          </a:xfrm>
          <a:custGeom>
            <a:avLst/>
            <a:gdLst>
              <a:gd name="f0" fmla="val w"/>
              <a:gd name="f1" fmla="val h"/>
              <a:gd name="f2" fmla="val 0"/>
              <a:gd name="f3" fmla="val 8229600"/>
              <a:gd name="f4" fmla="val 730250"/>
              <a:gd name="f5" fmla="*/ f0 1 8229600"/>
              <a:gd name="f6" fmla="*/ f1 1 730250"/>
              <a:gd name="f7" fmla="val f2"/>
              <a:gd name="f8" fmla="val f3"/>
              <a:gd name="f9" fmla="val f4"/>
              <a:gd name="f10" fmla="+- f9 0 f7"/>
              <a:gd name="f11" fmla="+- f8 0 f7"/>
              <a:gd name="f12" fmla="*/ f11 1 8229600"/>
              <a:gd name="f13" fmla="*/ f10 1 73025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8229600" h="730250">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9" name="TextBox 8">
            <a:extLst>
              <a:ext uri="{FF2B5EF4-FFF2-40B4-BE49-F238E27FC236}">
                <a16:creationId xmlns:a16="http://schemas.microsoft.com/office/drawing/2014/main" id="{E7A65531-38A2-D2DE-E53D-5CB43E3419E6}"/>
              </a:ext>
            </a:extLst>
          </p:cNvPr>
          <p:cNvSpPr txBox="1"/>
          <p:nvPr/>
        </p:nvSpPr>
        <p:spPr>
          <a:xfrm rot="16200000">
            <a:off x="96852" y="3049444"/>
            <a:ext cx="121091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Percent</a:t>
            </a:r>
          </a:p>
        </p:txBody>
      </p:sp>
      <p:sp>
        <p:nvSpPr>
          <p:cNvPr id="6" name="TextBox 5">
            <a:extLst>
              <a:ext uri="{FF2B5EF4-FFF2-40B4-BE49-F238E27FC236}">
                <a16:creationId xmlns:a16="http://schemas.microsoft.com/office/drawing/2014/main" id="{E85230CC-34BA-4C7C-8623-D8BF4B809599}"/>
              </a:ext>
            </a:extLst>
          </p:cNvPr>
          <p:cNvSpPr txBox="1"/>
          <p:nvPr/>
        </p:nvSpPr>
        <p:spPr>
          <a:xfrm>
            <a:off x="8771138" y="3337267"/>
            <a:ext cx="3327727" cy="3139321"/>
          </a:xfrm>
          <a:prstGeom prst="rect">
            <a:avLst/>
          </a:prstGeom>
          <a:noFill/>
          <a:ln w="28575">
            <a:solidFill>
              <a:srgbClr val="FF0000"/>
            </a:solidFill>
          </a:ln>
        </p:spPr>
        <p:txBody>
          <a:bodyPr wrap="square" rtlCol="0">
            <a:spAutoFit/>
          </a:bodyPr>
          <a:lstStyle/>
          <a:p>
            <a:r>
              <a:rPr lang="en-US" b="1" dirty="0"/>
              <a:t>Goal is optimal PMH care every patient every time</a:t>
            </a:r>
          </a:p>
          <a:p>
            <a:pPr marL="285750" indent="-285750">
              <a:buFontTx/>
              <a:buChar char="-"/>
            </a:pPr>
            <a:r>
              <a:rPr lang="en-US" dirty="0"/>
              <a:t>Incredible work on this!</a:t>
            </a:r>
          </a:p>
          <a:p>
            <a:pPr marL="285750" indent="-285750">
              <a:buFontTx/>
              <a:buChar char="-"/>
            </a:pPr>
            <a:r>
              <a:rPr lang="en-US" dirty="0"/>
              <a:t>Review charts and confirm optimal PMH care using Fall Out Review Forms</a:t>
            </a:r>
          </a:p>
          <a:p>
            <a:pPr marL="285750" indent="-285750">
              <a:buFontTx/>
              <a:buChar char="-"/>
            </a:pPr>
            <a:r>
              <a:rPr lang="en-US" b="1" dirty="0"/>
              <a:t>Confirm counseling includes: therapy, medication or both for all patients and warm hand-offs to therapy &amp; close follow up</a:t>
            </a:r>
          </a:p>
        </p:txBody>
      </p:sp>
      <p:sp>
        <p:nvSpPr>
          <p:cNvPr id="7" name="Google Shape;130;p3">
            <a:extLst>
              <a:ext uri="{FF2B5EF4-FFF2-40B4-BE49-F238E27FC236}">
                <a16:creationId xmlns:a16="http://schemas.microsoft.com/office/drawing/2014/main" id="{15B8B6B8-F313-74AA-CC47-CB70CAA41E60}"/>
              </a:ext>
            </a:extLst>
          </p:cNvPr>
          <p:cNvSpPr txBox="1"/>
          <p:nvPr/>
        </p:nvSpPr>
        <p:spPr>
          <a:xfrm>
            <a:off x="40673" y="-41453"/>
            <a:ext cx="12058192" cy="689837"/>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3200" b="0" i="0" u="none" strike="noStrike" kern="0" cap="none" spc="0" normalizeH="0" baseline="0" noProof="0">
                <a:ln>
                  <a:noFill/>
                </a:ln>
                <a:solidFill>
                  <a:srgbClr val="1C498B"/>
                </a:solidFill>
                <a:effectLst/>
                <a:uLnTx/>
                <a:uFillTx/>
                <a:latin typeface="Calibri"/>
                <a:cs typeface="Arial"/>
                <a:sym typeface="Arial"/>
              </a:rPr>
              <a:t>% of patients with +PMH screen offered/</a:t>
            </a:r>
            <a:r>
              <a:rPr lang="en-US" sz="3200" kern="0">
                <a:solidFill>
                  <a:srgbClr val="1C498B"/>
                </a:solidFill>
                <a:latin typeface="Calibri"/>
              </a:rPr>
              <a:t>provided</a:t>
            </a:r>
            <a:r>
              <a:rPr kumimoji="0" lang="en-US" sz="3200" b="0" i="0" u="none" strike="noStrike" kern="0" cap="none" spc="0" normalizeH="0" baseline="0" noProof="0">
                <a:ln>
                  <a:noFill/>
                </a:ln>
                <a:solidFill>
                  <a:srgbClr val="1C498B"/>
                </a:solidFill>
                <a:effectLst/>
                <a:uLnTx/>
                <a:uFillTx/>
                <a:latin typeface="Calibri"/>
                <a:cs typeface="Arial"/>
                <a:sym typeface="Arial"/>
              </a:rPr>
              <a:t> treatment &amp; follow up</a:t>
            </a:r>
          </a:p>
        </p:txBody>
      </p:sp>
      <p:sp>
        <p:nvSpPr>
          <p:cNvPr id="5" name="TextBox 4">
            <a:extLst>
              <a:ext uri="{FF2B5EF4-FFF2-40B4-BE49-F238E27FC236}">
                <a16:creationId xmlns:a16="http://schemas.microsoft.com/office/drawing/2014/main" id="{BB0B6B04-D1C7-B6EF-FA35-317C8C4BBF67}"/>
              </a:ext>
            </a:extLst>
          </p:cNvPr>
          <p:cNvSpPr txBox="1"/>
          <p:nvPr/>
        </p:nvSpPr>
        <p:spPr>
          <a:xfrm>
            <a:off x="87331" y="568757"/>
            <a:ext cx="9940223" cy="400110"/>
          </a:xfrm>
          <a:prstGeom prst="rect">
            <a:avLst/>
          </a:prstGeom>
          <a:noFill/>
        </p:spPr>
        <p:txBody>
          <a:bodyPr wrap="square" rtlCol="0">
            <a:spAutoFit/>
          </a:bodyPr>
          <a:lstStyle/>
          <a:p>
            <a:pPr lvl="0">
              <a:defRPr/>
            </a:pPr>
            <a:r>
              <a:rPr lang="en-US" sz="2000" b="1" i="1">
                <a:solidFill>
                  <a:prstClr val="black"/>
                </a:solidFill>
              </a:rPr>
              <a:t>Monthly data from random sample of patients </a:t>
            </a:r>
            <a:r>
              <a:rPr lang="en-US" sz="2000" b="1" i="1" u="sng">
                <a:solidFill>
                  <a:prstClr val="black"/>
                </a:solidFill>
              </a:rPr>
              <a:t>with positive PMH screen</a:t>
            </a:r>
          </a:p>
        </p:txBody>
      </p:sp>
      <p:sp>
        <p:nvSpPr>
          <p:cNvPr id="10" name="Oval 9">
            <a:extLst>
              <a:ext uri="{FF2B5EF4-FFF2-40B4-BE49-F238E27FC236}">
                <a16:creationId xmlns:a16="http://schemas.microsoft.com/office/drawing/2014/main" id="{755DD5B1-90F8-4E13-9498-10B6163CE69A}"/>
              </a:ext>
            </a:extLst>
          </p:cNvPr>
          <p:cNvSpPr/>
          <p:nvPr/>
        </p:nvSpPr>
        <p:spPr>
          <a:xfrm>
            <a:off x="6940164" y="2394753"/>
            <a:ext cx="697857" cy="498573"/>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4">
            <a:extLst>
              <a:ext uri="{FF2B5EF4-FFF2-40B4-BE49-F238E27FC236}">
                <a16:creationId xmlns:a16="http://schemas.microsoft.com/office/drawing/2014/main" id="{E288ABB7-A51C-D20C-11F3-8DB94AAB4A99}"/>
              </a:ext>
            </a:extLst>
          </p:cNvPr>
          <p:cNvPicPr>
            <a:picLocks noChangeAspect="1"/>
          </p:cNvPicPr>
          <p:nvPr/>
        </p:nvPicPr>
        <p:blipFill>
          <a:blip r:embed="rId5"/>
          <a:stretch>
            <a:fillRect/>
          </a:stretch>
        </p:blipFill>
        <p:spPr>
          <a:xfrm>
            <a:off x="10233496" y="1161034"/>
            <a:ext cx="1445889" cy="1445889"/>
          </a:xfrm>
          <a:prstGeom prst="rect">
            <a:avLst/>
          </a:prstGeom>
        </p:spPr>
      </p:pic>
      <p:sp>
        <p:nvSpPr>
          <p:cNvPr id="11" name="TextBox 10">
            <a:extLst>
              <a:ext uri="{FF2B5EF4-FFF2-40B4-BE49-F238E27FC236}">
                <a16:creationId xmlns:a16="http://schemas.microsoft.com/office/drawing/2014/main" id="{2FD58762-6F7C-D789-6B14-BDE5773D7DA0}"/>
              </a:ext>
            </a:extLst>
          </p:cNvPr>
          <p:cNvSpPr txBox="1"/>
          <p:nvPr/>
        </p:nvSpPr>
        <p:spPr>
          <a:xfrm>
            <a:off x="8668670" y="723902"/>
            <a:ext cx="3374385" cy="923330"/>
          </a:xfrm>
          <a:prstGeom prst="rect">
            <a:avLst/>
          </a:prstGeom>
          <a:noFill/>
        </p:spPr>
        <p:txBody>
          <a:bodyPr wrap="square" rtlCol="0">
            <a:spAutoFit/>
          </a:bodyPr>
          <a:lstStyle/>
          <a:p>
            <a:r>
              <a:rPr lang="en-US" b="1" dirty="0"/>
              <a:t>Reference the Optimal PMH Care flyer to provide optimal PMH care every time!</a:t>
            </a:r>
          </a:p>
        </p:txBody>
      </p:sp>
    </p:spTree>
    <p:extLst>
      <p:ext uri="{BB962C8B-B14F-4D97-AF65-F5344CB8AC3E}">
        <p14:creationId xmlns:p14="http://schemas.microsoft.com/office/powerpoint/2010/main" val="283329941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05A607-3FEC-0CCA-5409-C065799FF5AA}"/>
            </a:ext>
          </a:extLst>
        </p:cNvPr>
        <p:cNvGrpSpPr/>
        <p:nvPr/>
      </p:nvGrpSpPr>
      <p:grpSpPr>
        <a:xfrm>
          <a:off x="0" y="0"/>
          <a:ext cx="0" cy="0"/>
          <a:chOff x="0" y="0"/>
          <a:chExt cx="0" cy="0"/>
        </a:xfrm>
      </p:grpSpPr>
      <p:graphicFrame>
        <p:nvGraphicFramePr>
          <p:cNvPr id="17" name="Chart 16">
            <a:extLst>
              <a:ext uri="{FF2B5EF4-FFF2-40B4-BE49-F238E27FC236}">
                <a16:creationId xmlns:a16="http://schemas.microsoft.com/office/drawing/2014/main" id="{3DDCF2CF-F960-8740-19ED-5ED2B0CEDBB8}"/>
              </a:ext>
            </a:extLst>
          </p:cNvPr>
          <p:cNvGraphicFramePr>
            <a:graphicFrameLocks/>
          </p:cNvGraphicFramePr>
          <p:nvPr>
            <p:extLst>
              <p:ext uri="{D42A27DB-BD31-4B8C-83A1-F6EECF244321}">
                <p14:modId xmlns:p14="http://schemas.microsoft.com/office/powerpoint/2010/main" val="1603050012"/>
              </p:ext>
            </p:extLst>
          </p:nvPr>
        </p:nvGraphicFramePr>
        <p:xfrm>
          <a:off x="1183269" y="1110917"/>
          <a:ext cx="8279512" cy="5033720"/>
        </p:xfrm>
        <a:graphic>
          <a:graphicData uri="http://schemas.openxmlformats.org/drawingml/2006/chart">
            <c:chart xmlns:c="http://schemas.openxmlformats.org/drawingml/2006/chart" xmlns:r="http://schemas.openxmlformats.org/officeDocument/2006/relationships" r:id="rId3"/>
          </a:graphicData>
        </a:graphic>
      </p:graphicFrame>
      <p:cxnSp>
        <p:nvCxnSpPr>
          <p:cNvPr id="12" name="Straight Connector 11">
            <a:extLst>
              <a:ext uri="{FF2B5EF4-FFF2-40B4-BE49-F238E27FC236}">
                <a16:creationId xmlns:a16="http://schemas.microsoft.com/office/drawing/2014/main" id="{737C9EE6-DD44-9EF7-7652-13D4CFE9A108}"/>
              </a:ext>
            </a:extLst>
          </p:cNvPr>
          <p:cNvCxnSpPr>
            <a:cxnSpLocks/>
          </p:cNvCxnSpPr>
          <p:nvPr/>
        </p:nvCxnSpPr>
        <p:spPr>
          <a:xfrm>
            <a:off x="1673644" y="2853495"/>
            <a:ext cx="7566596" cy="0"/>
          </a:xfrm>
          <a:prstGeom prst="line">
            <a:avLst/>
          </a:prstGeom>
          <a:ln w="57150">
            <a:solidFill>
              <a:schemeClr val="accent2"/>
            </a:solidFill>
            <a:prstDash val="lg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C0B18F1-19B2-0FE6-75BE-26F89C1637C6}"/>
              </a:ext>
            </a:extLst>
          </p:cNvPr>
          <p:cNvSpPr txBox="1"/>
          <p:nvPr/>
        </p:nvSpPr>
        <p:spPr>
          <a:xfrm>
            <a:off x="9288835" y="2651715"/>
            <a:ext cx="1570382" cy="400110"/>
          </a:xfrm>
          <a:prstGeom prst="rect">
            <a:avLst/>
          </a:prstGeom>
          <a:solidFill>
            <a:schemeClr val="accent2"/>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Calibri"/>
                <a:ea typeface="+mn-ea"/>
                <a:cs typeface="+mn-cs"/>
              </a:rPr>
              <a:t>Goal: 80%</a:t>
            </a:r>
          </a:p>
        </p:txBody>
      </p:sp>
      <p:sp>
        <p:nvSpPr>
          <p:cNvPr id="2" name="Google Shape;125;p3">
            <a:extLst>
              <a:ext uri="{FF2B5EF4-FFF2-40B4-BE49-F238E27FC236}">
                <a16:creationId xmlns:a16="http://schemas.microsoft.com/office/drawing/2014/main" id="{3EFFA6D4-6DBB-92B6-2AA9-8930AEB3AF71}"/>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643CCBF5-4608-171D-C5CE-09849A54EC32}"/>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5">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cxnSp>
        <p:nvCxnSpPr>
          <p:cNvPr id="4" name="Google Shape;127;p3">
            <a:extLst>
              <a:ext uri="{FF2B5EF4-FFF2-40B4-BE49-F238E27FC236}">
                <a16:creationId xmlns:a16="http://schemas.microsoft.com/office/drawing/2014/main" id="{1CA3BB01-F2DA-3069-4A56-7CC8121C5EB1}"/>
              </a:ext>
            </a:extLst>
          </p:cNvPr>
          <p:cNvCxnSpPr/>
          <p:nvPr/>
        </p:nvCxnSpPr>
        <p:spPr>
          <a:xfrm rot="1994">
            <a:off x="606420" y="6335713"/>
            <a:ext cx="10979156" cy="0"/>
          </a:xfrm>
          <a:prstGeom prst="straightConnector1">
            <a:avLst/>
          </a:prstGeom>
          <a:noFill/>
          <a:ln w="9528" cap="rnd">
            <a:solidFill>
              <a:srgbClr val="79818A"/>
            </a:solidFill>
            <a:prstDash val="solid"/>
            <a:round/>
          </a:ln>
        </p:spPr>
      </p:cxnSp>
      <p:grpSp>
        <p:nvGrpSpPr>
          <p:cNvPr id="14" name="Google Shape;137;p3">
            <a:extLst>
              <a:ext uri="{FF2B5EF4-FFF2-40B4-BE49-F238E27FC236}">
                <a16:creationId xmlns:a16="http://schemas.microsoft.com/office/drawing/2014/main" id="{0E216D5A-73B7-2D0B-98DE-E4DBEFD0B906}"/>
              </a:ext>
            </a:extLst>
          </p:cNvPr>
          <p:cNvGrpSpPr/>
          <p:nvPr/>
        </p:nvGrpSpPr>
        <p:grpSpPr>
          <a:xfrm>
            <a:off x="609603" y="6356352"/>
            <a:ext cx="4114800" cy="365129"/>
            <a:chOff x="609603" y="6356351"/>
            <a:chExt cx="4114800" cy="365129"/>
          </a:xfrm>
        </p:grpSpPr>
        <p:sp>
          <p:nvSpPr>
            <p:cNvPr id="15" name="Google Shape;138;p3">
              <a:extLst>
                <a:ext uri="{FF2B5EF4-FFF2-40B4-BE49-F238E27FC236}">
                  <a16:creationId xmlns:a16="http://schemas.microsoft.com/office/drawing/2014/main" id="{C4B04B7E-65E7-65D1-90AB-70D37C07307F}"/>
                </a:ext>
              </a:extLst>
            </p:cNvPr>
            <p:cNvSpPr/>
            <p:nvPr/>
          </p:nvSpPr>
          <p:spPr>
            <a:xfrm>
              <a:off x="609603" y="6356351"/>
              <a:ext cx="4114800" cy="365129"/>
            </a:xfrm>
            <a:custGeom>
              <a:avLst/>
              <a:gdLst>
                <a:gd name="f0" fmla="val w"/>
                <a:gd name="f1" fmla="val h"/>
                <a:gd name="f2" fmla="val 0"/>
                <a:gd name="f3" fmla="val 8229600"/>
                <a:gd name="f4" fmla="val 730250"/>
                <a:gd name="f5" fmla="*/ f0 1 8229600"/>
                <a:gd name="f6" fmla="*/ f1 1 730250"/>
                <a:gd name="f7" fmla="val f2"/>
                <a:gd name="f8" fmla="val f3"/>
                <a:gd name="f9" fmla="val f4"/>
                <a:gd name="f10" fmla="+- f9 0 f7"/>
                <a:gd name="f11" fmla="+- f8 0 f7"/>
                <a:gd name="f12" fmla="*/ f11 1 8229600"/>
                <a:gd name="f13" fmla="*/ f10 1 73025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8229600" h="730250">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16" name="Google Shape;139;p3">
              <a:extLst>
                <a:ext uri="{FF2B5EF4-FFF2-40B4-BE49-F238E27FC236}">
                  <a16:creationId xmlns:a16="http://schemas.microsoft.com/office/drawing/2014/main" id="{0B82CC96-9A6C-C850-999D-ECFC0C49C45A}"/>
                </a:ext>
              </a:extLst>
            </p:cNvPr>
            <p:cNvSpPr txBox="1"/>
            <p:nvPr/>
          </p:nvSpPr>
          <p:spPr>
            <a:xfrm>
              <a:off x="609603" y="6356351"/>
              <a:ext cx="4114800" cy="36512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2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1200" b="0" i="0" u="none" strike="noStrike" kern="0" cap="none" spc="0" normalizeH="0" baseline="0" noProof="0">
                  <a:ln>
                    <a:noFill/>
                  </a:ln>
                  <a:solidFill>
                    <a:srgbClr val="939699"/>
                  </a:solidFill>
                  <a:effectLst/>
                  <a:uLnTx/>
                  <a:uFillTx/>
                  <a:latin typeface="Arial"/>
                  <a:cs typeface="Arial"/>
                  <a:sym typeface="Arial"/>
                </a:rPr>
                <a:t>Illinois Perinatal Quality Collaborative</a:t>
              </a:r>
              <a:endParaRPr kumimoji="0" lang="en-US" sz="1200" b="0" i="0" u="none" strike="noStrike" kern="0" cap="none" spc="0" normalizeH="0" baseline="0" noProof="0">
                <a:ln>
                  <a:noFill/>
                </a:ln>
                <a:solidFill>
                  <a:srgbClr val="444C55"/>
                </a:solidFill>
                <a:effectLst/>
                <a:uLnTx/>
                <a:uFillTx/>
                <a:latin typeface="Calibri"/>
                <a:cs typeface="Arial"/>
                <a:sym typeface="Arial"/>
              </a:endParaRPr>
            </a:p>
          </p:txBody>
        </p:sp>
      </p:grpSp>
      <p:sp>
        <p:nvSpPr>
          <p:cNvPr id="9" name="TextBox 8">
            <a:extLst>
              <a:ext uri="{FF2B5EF4-FFF2-40B4-BE49-F238E27FC236}">
                <a16:creationId xmlns:a16="http://schemas.microsoft.com/office/drawing/2014/main" id="{0C01687D-2997-195C-998B-1F2B241D3A78}"/>
              </a:ext>
            </a:extLst>
          </p:cNvPr>
          <p:cNvSpPr txBox="1"/>
          <p:nvPr/>
        </p:nvSpPr>
        <p:spPr>
          <a:xfrm rot="16200000">
            <a:off x="145017" y="2894406"/>
            <a:ext cx="121091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Percent</a:t>
            </a:r>
          </a:p>
        </p:txBody>
      </p:sp>
      <p:sp>
        <p:nvSpPr>
          <p:cNvPr id="10" name="Oval 9">
            <a:extLst>
              <a:ext uri="{FF2B5EF4-FFF2-40B4-BE49-F238E27FC236}">
                <a16:creationId xmlns:a16="http://schemas.microsoft.com/office/drawing/2014/main" id="{43CE0340-BC2F-E89D-A098-B5C9F3B21264}"/>
              </a:ext>
            </a:extLst>
          </p:cNvPr>
          <p:cNvSpPr/>
          <p:nvPr/>
        </p:nvSpPr>
        <p:spPr>
          <a:xfrm>
            <a:off x="7612374" y="2627342"/>
            <a:ext cx="825428" cy="400110"/>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A23A2485-CB0C-24A9-68B2-6197BC446935}"/>
              </a:ext>
            </a:extLst>
          </p:cNvPr>
          <p:cNvSpPr/>
          <p:nvPr/>
        </p:nvSpPr>
        <p:spPr>
          <a:xfrm>
            <a:off x="7031115" y="0"/>
            <a:ext cx="5160885" cy="14259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 name="Google Shape;130;p3">
            <a:extLst>
              <a:ext uri="{FF2B5EF4-FFF2-40B4-BE49-F238E27FC236}">
                <a16:creationId xmlns:a16="http://schemas.microsoft.com/office/drawing/2014/main" id="{B51C005A-7C99-8F2B-BA71-3AB950EC0487}"/>
              </a:ext>
            </a:extLst>
          </p:cNvPr>
          <p:cNvSpPr txBox="1"/>
          <p:nvPr/>
        </p:nvSpPr>
        <p:spPr>
          <a:xfrm>
            <a:off x="133808" y="-256587"/>
            <a:ext cx="12058192" cy="132555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3200" b="0" i="0" u="none" strike="noStrike" kern="0" cap="none" spc="0" normalizeH="0" baseline="0" noProof="0">
                <a:ln>
                  <a:noFill/>
                </a:ln>
                <a:solidFill>
                  <a:srgbClr val="1C498B"/>
                </a:solidFill>
                <a:effectLst/>
                <a:uLnTx/>
                <a:uFillTx/>
                <a:latin typeface="Calibri"/>
                <a:cs typeface="Arial"/>
                <a:sym typeface="Arial"/>
              </a:rPr>
              <a:t>% of patients with +PMH screen early OB follow-up visit scheduled</a:t>
            </a:r>
          </a:p>
        </p:txBody>
      </p:sp>
      <p:sp>
        <p:nvSpPr>
          <p:cNvPr id="5" name="TextBox 4">
            <a:extLst>
              <a:ext uri="{FF2B5EF4-FFF2-40B4-BE49-F238E27FC236}">
                <a16:creationId xmlns:a16="http://schemas.microsoft.com/office/drawing/2014/main" id="{CE8373A6-C50A-E4F0-7DAB-E085861AE6B3}"/>
              </a:ext>
            </a:extLst>
          </p:cNvPr>
          <p:cNvSpPr txBox="1"/>
          <p:nvPr/>
        </p:nvSpPr>
        <p:spPr>
          <a:xfrm>
            <a:off x="133803" y="640569"/>
            <a:ext cx="9940223" cy="400110"/>
          </a:xfrm>
          <a:prstGeom prst="rect">
            <a:avLst/>
          </a:prstGeom>
          <a:noFill/>
        </p:spPr>
        <p:txBody>
          <a:bodyPr wrap="square" rtlCol="0">
            <a:spAutoFit/>
          </a:bodyPr>
          <a:lstStyle/>
          <a:p>
            <a:pPr lvl="0">
              <a:defRPr/>
            </a:pPr>
            <a:r>
              <a:rPr lang="en-US" sz="2000" b="1" i="1">
                <a:solidFill>
                  <a:prstClr val="black"/>
                </a:solidFill>
              </a:rPr>
              <a:t>Monthly data from random sample of patients </a:t>
            </a:r>
            <a:r>
              <a:rPr lang="en-US" sz="2000" b="1" i="1" u="sng">
                <a:solidFill>
                  <a:prstClr val="black"/>
                </a:solidFill>
              </a:rPr>
              <a:t>with positive PMH screen</a:t>
            </a:r>
          </a:p>
        </p:txBody>
      </p:sp>
      <p:sp>
        <p:nvSpPr>
          <p:cNvPr id="11" name="TextBox 10">
            <a:extLst>
              <a:ext uri="{FF2B5EF4-FFF2-40B4-BE49-F238E27FC236}">
                <a16:creationId xmlns:a16="http://schemas.microsoft.com/office/drawing/2014/main" id="{9FABA826-C39C-4BCE-9707-F783BBBB2A32}"/>
              </a:ext>
            </a:extLst>
          </p:cNvPr>
          <p:cNvSpPr txBox="1"/>
          <p:nvPr/>
        </p:nvSpPr>
        <p:spPr>
          <a:xfrm>
            <a:off x="10231120" y="3601654"/>
            <a:ext cx="1879600" cy="2031325"/>
          </a:xfrm>
          <a:prstGeom prst="rect">
            <a:avLst/>
          </a:prstGeom>
          <a:noFill/>
          <a:ln>
            <a:solidFill>
              <a:srgbClr val="FF0000"/>
            </a:solidFill>
          </a:ln>
        </p:spPr>
        <p:txBody>
          <a:bodyPr wrap="square" rtlCol="0">
            <a:spAutoFit/>
          </a:bodyPr>
          <a:lstStyle/>
          <a:p>
            <a:r>
              <a:rPr lang="en-US"/>
              <a:t>100% of patients with + PMH screen should have close OB follow up scheduled within 2 weeks</a:t>
            </a:r>
          </a:p>
        </p:txBody>
      </p:sp>
      <p:sp>
        <p:nvSpPr>
          <p:cNvPr id="6" name="TextBox 5">
            <a:extLst>
              <a:ext uri="{FF2B5EF4-FFF2-40B4-BE49-F238E27FC236}">
                <a16:creationId xmlns:a16="http://schemas.microsoft.com/office/drawing/2014/main" id="{12FD56EA-230E-43E6-9DDE-BB852762E2E7}"/>
              </a:ext>
            </a:extLst>
          </p:cNvPr>
          <p:cNvSpPr txBox="1"/>
          <p:nvPr/>
        </p:nvSpPr>
        <p:spPr>
          <a:xfrm>
            <a:off x="9100517" y="834344"/>
            <a:ext cx="2517776" cy="1477328"/>
          </a:xfrm>
          <a:prstGeom prst="rect">
            <a:avLst/>
          </a:prstGeom>
          <a:noFill/>
        </p:spPr>
        <p:txBody>
          <a:bodyPr wrap="square" rtlCol="0">
            <a:spAutoFit/>
          </a:bodyPr>
          <a:lstStyle/>
          <a:p>
            <a:r>
              <a:rPr lang="en-US" dirty="0"/>
              <a:t>Review fall out cases and provide follow up to OB clinical team where they can improve providing optimal PMH care!</a:t>
            </a:r>
          </a:p>
        </p:txBody>
      </p:sp>
    </p:spTree>
    <p:extLst>
      <p:ext uri="{BB962C8B-B14F-4D97-AF65-F5344CB8AC3E}">
        <p14:creationId xmlns:p14="http://schemas.microsoft.com/office/powerpoint/2010/main" val="347427150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51960">
          <a:extLst>
            <a:ext uri="{FF2B5EF4-FFF2-40B4-BE49-F238E27FC236}">
              <a16:creationId xmlns:a16="http://schemas.microsoft.com/office/drawing/2014/main" id="{5E0B293B-608F-130C-BAEE-214B2163E380}"/>
            </a:ext>
          </a:extLst>
        </p:cNvPr>
        <p:cNvGrpSpPr/>
        <p:nvPr/>
      </p:nvGrpSpPr>
      <p:grpSpPr>
        <a:xfrm>
          <a:off x="0" y="0"/>
          <a:ext cx="0" cy="0"/>
          <a:chOff x="0" y="0"/>
          <a:chExt cx="0" cy="0"/>
        </a:xfrm>
      </p:grpSpPr>
      <p:sp>
        <p:nvSpPr>
          <p:cNvPr id="51961" name="Google Shape;51961;p21">
            <a:extLst>
              <a:ext uri="{FF2B5EF4-FFF2-40B4-BE49-F238E27FC236}">
                <a16:creationId xmlns:a16="http://schemas.microsoft.com/office/drawing/2014/main" id="{E1AD17FB-3481-020F-AC93-B0882F981BC2}"/>
              </a:ext>
            </a:extLst>
          </p:cNvPr>
          <p:cNvSpPr txBox="1">
            <a:spLocks noGrp="1"/>
          </p:cNvSpPr>
          <p:nvPr>
            <p:ph type="title"/>
          </p:nvPr>
        </p:nvSpPr>
        <p:spPr>
          <a:xfrm>
            <a:off x="598413" y="3643630"/>
            <a:ext cx="6232155" cy="795205"/>
          </a:xfrm>
          <a:prstGeom prst="rect">
            <a:avLst/>
          </a:prstGeom>
          <a:noFill/>
          <a:ln>
            <a:noFill/>
          </a:ln>
        </p:spPr>
        <p:txBody>
          <a:bodyPr spcFirstLastPara="1" wrap="square" lIns="60950" tIns="30467" rIns="60950" bIns="30467" anchor="b" anchorCtr="0">
            <a:noAutofit/>
          </a:bodyPr>
          <a:lstStyle/>
          <a:p>
            <a:r>
              <a:rPr lang="en-US" sz="4400" dirty="0">
                <a:solidFill>
                  <a:schemeClr val="tx1"/>
                </a:solidFill>
                <a:latin typeface="Arial"/>
                <a:cs typeface="Arial"/>
              </a:rPr>
              <a:t>Optimizing Substance Use Disorder Care </a:t>
            </a:r>
            <a:endParaRPr sz="4400" dirty="0">
              <a:solidFill>
                <a:schemeClr val="tx1"/>
              </a:solidFill>
            </a:endParaRPr>
          </a:p>
        </p:txBody>
      </p:sp>
    </p:spTree>
    <p:extLst>
      <p:ext uri="{BB962C8B-B14F-4D97-AF65-F5344CB8AC3E}">
        <p14:creationId xmlns:p14="http://schemas.microsoft.com/office/powerpoint/2010/main" val="204416735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50C430-81AF-2B70-5A71-B6F266C05D8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AB55BFF-33D0-DC23-F86D-522252317CDD}"/>
              </a:ext>
            </a:extLst>
          </p:cNvPr>
          <p:cNvSpPr>
            <a:spLocks noGrp="1"/>
          </p:cNvSpPr>
          <p:nvPr>
            <p:ph type="title"/>
          </p:nvPr>
        </p:nvSpPr>
        <p:spPr>
          <a:xfrm>
            <a:off x="386923" y="245535"/>
            <a:ext cx="10972800" cy="604101"/>
          </a:xfrm>
        </p:spPr>
        <p:txBody>
          <a:bodyPr/>
          <a:lstStyle/>
          <a:p>
            <a:r>
              <a:rPr lang="en-US"/>
              <a:t>PMH Key Drivers Diagram</a:t>
            </a:r>
          </a:p>
        </p:txBody>
      </p:sp>
      <p:sp>
        <p:nvSpPr>
          <p:cNvPr id="8" name="Rounded Rectangle 54">
            <a:extLst>
              <a:ext uri="{FF2B5EF4-FFF2-40B4-BE49-F238E27FC236}">
                <a16:creationId xmlns:a16="http://schemas.microsoft.com/office/drawing/2014/main" id="{F1769B99-BDE2-C843-78F1-E05AEFD927E5}"/>
              </a:ext>
            </a:extLst>
          </p:cNvPr>
          <p:cNvSpPr/>
          <p:nvPr/>
        </p:nvSpPr>
        <p:spPr>
          <a:xfrm>
            <a:off x="386923" y="1050150"/>
            <a:ext cx="1952978" cy="346784"/>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white"/>
                </a:solidFill>
                <a:effectLst/>
                <a:uLnTx/>
                <a:uFillTx/>
                <a:latin typeface="Aptos"/>
                <a:ea typeface="+mn-ea"/>
                <a:cs typeface="+mn-cs"/>
              </a:rPr>
              <a:t>Drivers</a:t>
            </a:r>
          </a:p>
        </p:txBody>
      </p:sp>
      <p:sp>
        <p:nvSpPr>
          <p:cNvPr id="11" name="Rounded Rectangle 54">
            <a:extLst>
              <a:ext uri="{FF2B5EF4-FFF2-40B4-BE49-F238E27FC236}">
                <a16:creationId xmlns:a16="http://schemas.microsoft.com/office/drawing/2014/main" id="{7BFCFA61-7219-B798-4129-B8D4F8870668}"/>
              </a:ext>
            </a:extLst>
          </p:cNvPr>
          <p:cNvSpPr/>
          <p:nvPr/>
        </p:nvSpPr>
        <p:spPr>
          <a:xfrm>
            <a:off x="4002833" y="1050151"/>
            <a:ext cx="4229570" cy="346783"/>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white"/>
                </a:solidFill>
                <a:effectLst/>
                <a:uLnTx/>
                <a:uFillTx/>
                <a:latin typeface="Aptos"/>
                <a:ea typeface="+mn-lt"/>
                <a:cs typeface="Arial"/>
              </a:rPr>
              <a:t>Change Ideas / System Changes</a:t>
            </a:r>
            <a:endParaRPr kumimoji="0" lang="en-US" sz="2000" b="1" i="0" u="none" strike="noStrike" kern="1200" cap="none" spc="0" normalizeH="0" baseline="0" noProof="0">
              <a:ln>
                <a:noFill/>
              </a:ln>
              <a:solidFill>
                <a:prstClr val="white"/>
              </a:solidFill>
              <a:effectLst/>
              <a:uLnTx/>
              <a:uFillTx/>
              <a:latin typeface="Aptos"/>
              <a:ea typeface="+mn-ea"/>
              <a:cs typeface="Arial"/>
            </a:endParaRPr>
          </a:p>
        </p:txBody>
      </p:sp>
      <p:sp>
        <p:nvSpPr>
          <p:cNvPr id="7" name="Rounded Rectangle 14">
            <a:extLst>
              <a:ext uri="{FF2B5EF4-FFF2-40B4-BE49-F238E27FC236}">
                <a16:creationId xmlns:a16="http://schemas.microsoft.com/office/drawing/2014/main" id="{8CA711DC-1D8B-CAA2-4EB8-31CD0C162129}"/>
              </a:ext>
            </a:extLst>
          </p:cNvPr>
          <p:cNvSpPr/>
          <p:nvPr/>
        </p:nvSpPr>
        <p:spPr>
          <a:xfrm>
            <a:off x="386923" y="1797962"/>
            <a:ext cx="2148066" cy="2392973"/>
          </a:xfrm>
          <a:prstGeom prst="round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en-US" sz="2800" b="1" kern="0" dirty="0">
                <a:solidFill>
                  <a:schemeClr val="tx1">
                    <a:lumMod val="50000"/>
                  </a:schemeClr>
                </a:solidFill>
                <a:latin typeface="Aptos"/>
                <a:ea typeface="Times New Roman" panose="02020603050405020304" pitchFamily="18" charset="0"/>
                <a:cs typeface="Segoe UI"/>
              </a:rPr>
              <a:t>Optimize SUD Care</a:t>
            </a:r>
            <a:endParaRPr lang="en-US" sz="2800" b="1" kern="0" dirty="0">
              <a:solidFill>
                <a:schemeClr val="tx1">
                  <a:lumMod val="50000"/>
                </a:schemeClr>
              </a:solidFill>
              <a:effectLst/>
              <a:latin typeface="Aptos"/>
              <a:ea typeface="Times New Roman" panose="02020603050405020304" pitchFamily="18" charset="0"/>
              <a:cs typeface="Segoe UI"/>
            </a:endParaRPr>
          </a:p>
        </p:txBody>
      </p:sp>
      <p:sp>
        <p:nvSpPr>
          <p:cNvPr id="12" name="Rounded Rectangle 9">
            <a:extLst>
              <a:ext uri="{FF2B5EF4-FFF2-40B4-BE49-F238E27FC236}">
                <a16:creationId xmlns:a16="http://schemas.microsoft.com/office/drawing/2014/main" id="{BD3F0F92-E7EE-F4A0-D208-56C870E79D9D}"/>
              </a:ext>
            </a:extLst>
          </p:cNvPr>
          <p:cNvSpPr/>
          <p:nvPr/>
        </p:nvSpPr>
        <p:spPr>
          <a:xfrm>
            <a:off x="3400128" y="1797962"/>
            <a:ext cx="6475305" cy="1034015"/>
          </a:xfrm>
          <a:prstGeom prst="roundRect">
            <a:avLst/>
          </a:prstGeom>
          <a:solidFill>
            <a:schemeClr val="bg1"/>
          </a:solid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r>
              <a:rPr lang="en-US" dirty="0">
                <a:solidFill>
                  <a:srgbClr val="000000"/>
                </a:solidFill>
                <a:latin typeface="Aptos" panose="020B0004020202020204" pitchFamily="34" charset="0"/>
                <a:ea typeface="+mn-lt"/>
                <a:cs typeface="+mn-lt"/>
              </a:rPr>
              <a:t>Establish a process flow for treatment/linkage to recovery treatment services for positive perinatal SUD screens in OB/ER settings, including utilization of IL DocAssist and MAR Now.</a:t>
            </a:r>
            <a:endParaRPr lang="en-US" dirty="0">
              <a:solidFill>
                <a:srgbClr val="000000"/>
              </a:solidFill>
              <a:latin typeface="Aptos" panose="020B0004020202020204" pitchFamily="34" charset="0"/>
            </a:endParaRPr>
          </a:p>
        </p:txBody>
      </p:sp>
      <p:sp>
        <p:nvSpPr>
          <p:cNvPr id="14" name="Rounded Rectangle 9">
            <a:extLst>
              <a:ext uri="{FF2B5EF4-FFF2-40B4-BE49-F238E27FC236}">
                <a16:creationId xmlns:a16="http://schemas.microsoft.com/office/drawing/2014/main" id="{AE11B8DA-02CA-E7F6-598C-C18B98976A7F}"/>
              </a:ext>
            </a:extLst>
          </p:cNvPr>
          <p:cNvSpPr/>
          <p:nvPr/>
        </p:nvSpPr>
        <p:spPr>
          <a:xfrm>
            <a:off x="3400128" y="3156920"/>
            <a:ext cx="6475305" cy="1034015"/>
          </a:xfrm>
          <a:prstGeom prst="roundRect">
            <a:avLst/>
          </a:prstGeom>
          <a:solidFill>
            <a:schemeClr val="bg1"/>
          </a:solid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r>
              <a:rPr lang="en-US" dirty="0">
                <a:solidFill>
                  <a:srgbClr val="000000"/>
                </a:solidFill>
                <a:latin typeface="Aptos" panose="020B0004020202020204" pitchFamily="34" charset="0"/>
                <a:ea typeface="+mn-lt"/>
                <a:cs typeface="+mn-lt"/>
              </a:rPr>
              <a:t>Improve risk reduction for SUD through participation in DOPP to access and distribute free naloxone/Narcan kits for pregnant/postpartum patients at risk of overdose. </a:t>
            </a:r>
            <a:endParaRPr lang="en-US" dirty="0">
              <a:latin typeface="Aptos" panose="020B0004020202020204" pitchFamily="34" charset="0"/>
            </a:endParaRPr>
          </a:p>
        </p:txBody>
      </p:sp>
    </p:spTree>
    <p:extLst>
      <p:ext uri="{BB962C8B-B14F-4D97-AF65-F5344CB8AC3E}">
        <p14:creationId xmlns:p14="http://schemas.microsoft.com/office/powerpoint/2010/main" val="263559903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D85E28-D3FE-99E9-7FA2-F8999191CF8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6A0E578-A50C-A30A-50D8-EBE1DB00268D}"/>
              </a:ext>
            </a:extLst>
          </p:cNvPr>
          <p:cNvSpPr>
            <a:spLocks noGrp="1"/>
          </p:cNvSpPr>
          <p:nvPr>
            <p:ph type="title"/>
          </p:nvPr>
        </p:nvSpPr>
        <p:spPr>
          <a:xfrm>
            <a:off x="204043" y="97875"/>
            <a:ext cx="7860965" cy="1400385"/>
          </a:xfrm>
        </p:spPr>
        <p:txBody>
          <a:bodyPr/>
          <a:lstStyle/>
          <a:p>
            <a:r>
              <a:rPr lang="en-US" dirty="0"/>
              <a:t>Revisiting Strategies From ILPQC’s Mothers and Newborns (MNO) Affected by Opioids Initiative (2018-2020)</a:t>
            </a:r>
          </a:p>
        </p:txBody>
      </p:sp>
      <p:sp>
        <p:nvSpPr>
          <p:cNvPr id="6" name="TextBox 5">
            <a:extLst>
              <a:ext uri="{FF2B5EF4-FFF2-40B4-BE49-F238E27FC236}">
                <a16:creationId xmlns:a16="http://schemas.microsoft.com/office/drawing/2014/main" id="{47B8D8FF-4CED-04E9-94EF-E0570EBAF1E3}"/>
              </a:ext>
            </a:extLst>
          </p:cNvPr>
          <p:cNvSpPr txBox="1"/>
          <p:nvPr/>
        </p:nvSpPr>
        <p:spPr>
          <a:xfrm>
            <a:off x="204043" y="1746504"/>
            <a:ext cx="9489018" cy="646331"/>
          </a:xfrm>
          <a:prstGeom prst="rect">
            <a:avLst/>
          </a:prstGeom>
          <a:solidFill>
            <a:schemeClr val="accent2">
              <a:lumMod val="20000"/>
              <a:lumOff val="80000"/>
            </a:schemeClr>
          </a:solidFill>
        </p:spPr>
        <p:txBody>
          <a:bodyPr wrap="square" rtlCol="0">
            <a:spAutoFit/>
          </a:bodyPr>
          <a:lstStyle/>
          <a:p>
            <a:r>
              <a:rPr lang="en-US" b="1" dirty="0">
                <a:solidFill>
                  <a:schemeClr val="tx1">
                    <a:lumMod val="50000"/>
                  </a:schemeClr>
                </a:solidFill>
              </a:rPr>
              <a:t>AIM: </a:t>
            </a:r>
            <a:r>
              <a:rPr lang="en-US" dirty="0">
                <a:solidFill>
                  <a:schemeClr val="tx1">
                    <a:lumMod val="50000"/>
                  </a:schemeClr>
                </a:solidFill>
              </a:rPr>
              <a:t>Optimize the care of mothers with opioid use disorder (OUD) and their infants during the prenatal and postpartum periods by providing screening and comprehensive care.</a:t>
            </a:r>
          </a:p>
        </p:txBody>
      </p:sp>
      <p:graphicFrame>
        <p:nvGraphicFramePr>
          <p:cNvPr id="10" name="Diagram 9">
            <a:extLst>
              <a:ext uri="{FF2B5EF4-FFF2-40B4-BE49-F238E27FC236}">
                <a16:creationId xmlns:a16="http://schemas.microsoft.com/office/drawing/2014/main" id="{34C61ACC-DA82-94BA-9C86-0AA54396E78E}"/>
              </a:ext>
            </a:extLst>
          </p:cNvPr>
          <p:cNvGraphicFramePr/>
          <p:nvPr>
            <p:extLst>
              <p:ext uri="{D42A27DB-BD31-4B8C-83A1-F6EECF244321}">
                <p14:modId xmlns:p14="http://schemas.microsoft.com/office/powerpoint/2010/main" val="642871332"/>
              </p:ext>
            </p:extLst>
          </p:nvPr>
        </p:nvGraphicFramePr>
        <p:xfrm>
          <a:off x="2254609" y="2392835"/>
          <a:ext cx="8926366" cy="40050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3" name="TextBox 12">
            <a:extLst>
              <a:ext uri="{FF2B5EF4-FFF2-40B4-BE49-F238E27FC236}">
                <a16:creationId xmlns:a16="http://schemas.microsoft.com/office/drawing/2014/main" id="{A52032BC-9009-E64B-3F20-AEBFF7B37AC9}"/>
              </a:ext>
            </a:extLst>
          </p:cNvPr>
          <p:cNvSpPr txBox="1"/>
          <p:nvPr/>
        </p:nvSpPr>
        <p:spPr>
          <a:xfrm>
            <a:off x="35492" y="3511059"/>
            <a:ext cx="2219117" cy="954107"/>
          </a:xfrm>
          <a:prstGeom prst="rect">
            <a:avLst/>
          </a:prstGeom>
          <a:noFill/>
        </p:spPr>
        <p:txBody>
          <a:bodyPr wrap="square" rtlCol="0">
            <a:spAutoFit/>
          </a:bodyPr>
          <a:lstStyle/>
          <a:p>
            <a:r>
              <a:rPr lang="en-US" sz="2800" b="1" dirty="0"/>
              <a:t>MNO 6 Key Strategies</a:t>
            </a:r>
          </a:p>
        </p:txBody>
      </p:sp>
    </p:spTree>
    <p:extLst>
      <p:ext uri="{BB962C8B-B14F-4D97-AF65-F5344CB8AC3E}">
        <p14:creationId xmlns:p14="http://schemas.microsoft.com/office/powerpoint/2010/main" val="321814771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9C93B1A9-86FE-A91B-AABF-E686374FD91A}"/>
            </a:ext>
          </a:extLst>
        </p:cNvPr>
        <p:cNvGrpSpPr/>
        <p:nvPr/>
      </p:nvGrpSpPr>
      <p:grpSpPr>
        <a:xfrm>
          <a:off x="0" y="0"/>
          <a:ext cx="0" cy="0"/>
          <a:chOff x="0" y="0"/>
          <a:chExt cx="0" cy="0"/>
        </a:xfrm>
      </p:grpSpPr>
      <p:sp>
        <p:nvSpPr>
          <p:cNvPr id="20528" name="Google Shape;20528;p2645">
            <a:extLst>
              <a:ext uri="{FF2B5EF4-FFF2-40B4-BE49-F238E27FC236}">
                <a16:creationId xmlns:a16="http://schemas.microsoft.com/office/drawing/2014/main" id="{1FEAD6CC-8994-9A1E-8AB4-634F4EB65F88}"/>
              </a:ext>
            </a:extLst>
          </p:cNvPr>
          <p:cNvSpPr txBox="1">
            <a:spLocks noGrp="1"/>
          </p:cNvSpPr>
          <p:nvPr>
            <p:ph type="title"/>
          </p:nvPr>
        </p:nvSpPr>
        <p:spPr>
          <a:xfrm>
            <a:off x="128089" y="291403"/>
            <a:ext cx="8050105" cy="606264"/>
          </a:xfrm>
          <a:prstGeom prst="rect">
            <a:avLst/>
          </a:prstGeom>
          <a:noFill/>
          <a:ln>
            <a:noFill/>
          </a:ln>
        </p:spPr>
        <p:txBody>
          <a:bodyPr spcFirstLastPara="1" wrap="square" lIns="60933" tIns="30467" rIns="60933" bIns="30467" anchor="ctr" anchorCtr="0">
            <a:noAutofit/>
          </a:bodyPr>
          <a:lstStyle/>
          <a:p>
            <a:r>
              <a:rPr lang="en-US" sz="4400" dirty="0"/>
              <a:t>Perinatal SUD: The Problem</a:t>
            </a:r>
            <a:endParaRPr sz="4400" dirty="0"/>
          </a:p>
        </p:txBody>
      </p:sp>
      <p:grpSp>
        <p:nvGrpSpPr>
          <p:cNvPr id="5" name="Group 4">
            <a:extLst>
              <a:ext uri="{FF2B5EF4-FFF2-40B4-BE49-F238E27FC236}">
                <a16:creationId xmlns:a16="http://schemas.microsoft.com/office/drawing/2014/main" id="{3E6A2ED3-BFBD-F1A3-1531-BA83B1E28BE3}"/>
              </a:ext>
            </a:extLst>
          </p:cNvPr>
          <p:cNvGrpSpPr/>
          <p:nvPr/>
        </p:nvGrpSpPr>
        <p:grpSpPr>
          <a:xfrm>
            <a:off x="151202" y="924411"/>
            <a:ext cx="8222123" cy="2688039"/>
            <a:chOff x="128089" y="1537731"/>
            <a:chExt cx="8222123" cy="2688039"/>
          </a:xfrm>
        </p:grpSpPr>
        <p:pic>
          <p:nvPicPr>
            <p:cNvPr id="3" name="Picture 2">
              <a:extLst>
                <a:ext uri="{FF2B5EF4-FFF2-40B4-BE49-F238E27FC236}">
                  <a16:creationId xmlns:a16="http://schemas.microsoft.com/office/drawing/2014/main" id="{7B4F315E-1CBD-A6D7-3D84-B9B569F504EA}"/>
                </a:ext>
              </a:extLst>
            </p:cNvPr>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128089" y="1537731"/>
              <a:ext cx="8222123" cy="2688039"/>
            </a:xfrm>
            <a:prstGeom prst="rect">
              <a:avLst/>
            </a:prstGeom>
          </p:spPr>
        </p:pic>
        <p:sp>
          <p:nvSpPr>
            <p:cNvPr id="4" name="Rectangle 3">
              <a:extLst>
                <a:ext uri="{FF2B5EF4-FFF2-40B4-BE49-F238E27FC236}">
                  <a16:creationId xmlns:a16="http://schemas.microsoft.com/office/drawing/2014/main" id="{F523841B-1ED9-7016-FC9C-0A84FEF739C7}"/>
                </a:ext>
              </a:extLst>
            </p:cNvPr>
            <p:cNvSpPr/>
            <p:nvPr/>
          </p:nvSpPr>
          <p:spPr>
            <a:xfrm>
              <a:off x="568171" y="2645546"/>
              <a:ext cx="6640497" cy="221941"/>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Oval 6">
            <a:extLst>
              <a:ext uri="{FF2B5EF4-FFF2-40B4-BE49-F238E27FC236}">
                <a16:creationId xmlns:a16="http://schemas.microsoft.com/office/drawing/2014/main" id="{33FFDFB8-38AD-647C-CB3D-30BE36A6A3AE}"/>
              </a:ext>
            </a:extLst>
          </p:cNvPr>
          <p:cNvSpPr/>
          <p:nvPr/>
        </p:nvSpPr>
        <p:spPr>
          <a:xfrm>
            <a:off x="134848" y="4172505"/>
            <a:ext cx="2450237" cy="2006353"/>
          </a:xfrm>
          <a:prstGeom prst="ellipse">
            <a:avLst/>
          </a:prstGeom>
          <a:solidFill>
            <a:schemeClr val="bg1">
              <a:lumMod val="8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5% of pregnant women use one or more addictive substances</a:t>
            </a:r>
          </a:p>
        </p:txBody>
      </p:sp>
      <p:sp>
        <p:nvSpPr>
          <p:cNvPr id="8" name="Oval 7">
            <a:extLst>
              <a:ext uri="{FF2B5EF4-FFF2-40B4-BE49-F238E27FC236}">
                <a16:creationId xmlns:a16="http://schemas.microsoft.com/office/drawing/2014/main" id="{CF01B64C-86FF-731F-DFBC-3CBE3EEB4243}"/>
              </a:ext>
            </a:extLst>
          </p:cNvPr>
          <p:cNvSpPr/>
          <p:nvPr/>
        </p:nvSpPr>
        <p:spPr>
          <a:xfrm>
            <a:off x="4193423" y="4172504"/>
            <a:ext cx="2626311" cy="2006353"/>
          </a:xfrm>
          <a:prstGeom prst="ellipse">
            <a:avLst/>
          </a:prstGeom>
          <a:solidFill>
            <a:schemeClr val="bg1">
              <a:lumMod val="8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Co-occurrence of PMH conditions and perinatal SUD is common</a:t>
            </a:r>
          </a:p>
        </p:txBody>
      </p:sp>
      <p:sp>
        <p:nvSpPr>
          <p:cNvPr id="9" name="Oval 8">
            <a:extLst>
              <a:ext uri="{FF2B5EF4-FFF2-40B4-BE49-F238E27FC236}">
                <a16:creationId xmlns:a16="http://schemas.microsoft.com/office/drawing/2014/main" id="{FE70DADB-45C0-67A5-ED91-358F799F722F}"/>
              </a:ext>
            </a:extLst>
          </p:cNvPr>
          <p:cNvSpPr/>
          <p:nvPr/>
        </p:nvSpPr>
        <p:spPr>
          <a:xfrm>
            <a:off x="8373325" y="4172505"/>
            <a:ext cx="2624328" cy="2006352"/>
          </a:xfrm>
          <a:prstGeom prst="ellipse">
            <a:avLst/>
          </a:prstGeom>
          <a:solidFill>
            <a:schemeClr val="bg1">
              <a:lumMod val="8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Pregnancy-related deaths due to PMH condition or SUD are preventable</a:t>
            </a:r>
          </a:p>
        </p:txBody>
      </p:sp>
      <p:sp>
        <p:nvSpPr>
          <p:cNvPr id="11" name="Freeform 2">
            <a:extLst>
              <a:ext uri="{FF2B5EF4-FFF2-40B4-BE49-F238E27FC236}">
                <a16:creationId xmlns:a16="http://schemas.microsoft.com/office/drawing/2014/main" id="{7B8DE691-D69D-8CFE-E3D0-AD99C9FDD3EA}"/>
              </a:ext>
            </a:extLst>
          </p:cNvPr>
          <p:cNvSpPr/>
          <p:nvPr/>
        </p:nvSpPr>
        <p:spPr>
          <a:xfrm>
            <a:off x="2123702" y="3905849"/>
            <a:ext cx="1032260" cy="2273008"/>
          </a:xfrm>
          <a:custGeom>
            <a:avLst/>
            <a:gdLst/>
            <a:ahLst/>
            <a:cxnLst/>
            <a:rect l="l" t="t" r="r" b="b"/>
            <a:pathLst>
              <a:path w="1931213" h="4023360">
                <a:moveTo>
                  <a:pt x="0" y="0"/>
                </a:moveTo>
                <a:lnTo>
                  <a:pt x="1931213" y="0"/>
                </a:lnTo>
                <a:lnTo>
                  <a:pt x="1931213" y="4023360"/>
                </a:lnTo>
                <a:lnTo>
                  <a:pt x="0" y="4023360"/>
                </a:lnTo>
                <a:lnTo>
                  <a:pt x="0" y="0"/>
                </a:lnTo>
                <a:close/>
              </a:path>
            </a:pathLst>
          </a:custGeom>
          <a:blipFill>
            <a:blip>
              <a:extLst>
                <a:ext uri="{96DAC541-7B7A-43D3-8B79-37D633B846F1}">
                  <asvg:svgBlip xmlns:asvg="http://schemas.microsoft.com/office/drawing/2016/SVG/main" r:embed="rId4"/>
                </a:ext>
              </a:extLst>
            </a:blip>
            <a:stretch>
              <a:fillRect/>
            </a:stretch>
          </a:blipFill>
        </p:spPr>
        <p:txBody>
          <a:bodyPr/>
          <a:lstStyle/>
          <a:p>
            <a:endParaRPr lang="en-US"/>
          </a:p>
        </p:txBody>
      </p:sp>
      <p:sp>
        <p:nvSpPr>
          <p:cNvPr id="13" name="Freeform 3">
            <a:extLst>
              <a:ext uri="{FF2B5EF4-FFF2-40B4-BE49-F238E27FC236}">
                <a16:creationId xmlns:a16="http://schemas.microsoft.com/office/drawing/2014/main" id="{9EBB24DA-78A0-D35A-7591-FFF585E62205}"/>
              </a:ext>
            </a:extLst>
          </p:cNvPr>
          <p:cNvSpPr/>
          <p:nvPr/>
        </p:nvSpPr>
        <p:spPr>
          <a:xfrm>
            <a:off x="6305817" y="4172504"/>
            <a:ext cx="1551378" cy="1541864"/>
          </a:xfrm>
          <a:custGeom>
            <a:avLst/>
            <a:gdLst/>
            <a:ahLst/>
            <a:cxnLst/>
            <a:rect l="l" t="t" r="r" b="b"/>
            <a:pathLst>
              <a:path w="3108960" h="3093415">
                <a:moveTo>
                  <a:pt x="0" y="0"/>
                </a:moveTo>
                <a:lnTo>
                  <a:pt x="3108960" y="0"/>
                </a:lnTo>
                <a:lnTo>
                  <a:pt x="3108960" y="3093416"/>
                </a:lnTo>
                <a:lnTo>
                  <a:pt x="0" y="3093416"/>
                </a:lnTo>
                <a:lnTo>
                  <a:pt x="0" y="0"/>
                </a:lnTo>
                <a:close/>
              </a:path>
            </a:pathLst>
          </a:custGeom>
          <a:blipFill>
            <a:blip>
              <a:extLst>
                <a:ext uri="{96DAC541-7B7A-43D3-8B79-37D633B846F1}">
                  <asvg:svgBlip xmlns:asvg="http://schemas.microsoft.com/office/drawing/2016/SVG/main" r:embed="rId5"/>
                </a:ext>
              </a:extLst>
            </a:blip>
            <a:stretch>
              <a:fillRect/>
            </a:stretch>
          </a:blipFill>
        </p:spPr>
        <p:txBody>
          <a:bodyPr/>
          <a:lstStyle/>
          <a:p>
            <a:endParaRPr lang="en-US"/>
          </a:p>
        </p:txBody>
      </p:sp>
      <p:sp>
        <p:nvSpPr>
          <p:cNvPr id="17" name="Freeform 4">
            <a:extLst>
              <a:ext uri="{FF2B5EF4-FFF2-40B4-BE49-F238E27FC236}">
                <a16:creationId xmlns:a16="http://schemas.microsoft.com/office/drawing/2014/main" id="{61B84E33-87E4-531C-3A8E-6B0CF8711DF3}"/>
              </a:ext>
            </a:extLst>
          </p:cNvPr>
          <p:cNvSpPr/>
          <p:nvPr/>
        </p:nvSpPr>
        <p:spPr>
          <a:xfrm>
            <a:off x="10446638" y="4320748"/>
            <a:ext cx="1544194" cy="1709863"/>
          </a:xfrm>
          <a:custGeom>
            <a:avLst/>
            <a:gdLst/>
            <a:ahLst/>
            <a:cxnLst/>
            <a:rect l="l" t="t" r="r" b="b"/>
            <a:pathLst>
              <a:path w="2530278" h="2504975">
                <a:moveTo>
                  <a:pt x="0" y="0"/>
                </a:moveTo>
                <a:lnTo>
                  <a:pt x="2530278" y="0"/>
                </a:lnTo>
                <a:lnTo>
                  <a:pt x="2530278" y="2504975"/>
                </a:lnTo>
                <a:lnTo>
                  <a:pt x="0" y="2504975"/>
                </a:lnTo>
                <a:lnTo>
                  <a:pt x="0" y="0"/>
                </a:lnTo>
                <a:close/>
              </a:path>
            </a:pathLst>
          </a:custGeom>
          <a:blipFill>
            <a:blip r:embed="rId6" cstate="email">
              <a:extLst>
                <a:ext uri="{28A0092B-C50C-407E-A947-70E740481C1C}">
                  <a14:useLocalDpi xmlns:a14="http://schemas.microsoft.com/office/drawing/2010/main"/>
                </a:ext>
              </a:extLst>
            </a:blip>
            <a:stretch>
              <a:fillRect/>
            </a:stretch>
          </a:blipFill>
        </p:spPr>
        <p:txBody>
          <a:bodyPr/>
          <a:lstStyle/>
          <a:p>
            <a:endParaRPr lang="en-US"/>
          </a:p>
        </p:txBody>
      </p:sp>
    </p:spTree>
    <p:extLst>
      <p:ext uri="{BB962C8B-B14F-4D97-AF65-F5344CB8AC3E}">
        <p14:creationId xmlns:p14="http://schemas.microsoft.com/office/powerpoint/2010/main" val="409205697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8B01C2E4-7D2A-FB95-FDFD-5F855FE22455}"/>
            </a:ext>
          </a:extLst>
        </p:cNvPr>
        <p:cNvGrpSpPr/>
        <p:nvPr/>
      </p:nvGrpSpPr>
      <p:grpSpPr>
        <a:xfrm>
          <a:off x="0" y="0"/>
          <a:ext cx="0" cy="0"/>
          <a:chOff x="0" y="0"/>
          <a:chExt cx="0" cy="0"/>
        </a:xfrm>
      </p:grpSpPr>
      <p:sp>
        <p:nvSpPr>
          <p:cNvPr id="10" name="Google Shape;20527;p2645">
            <a:extLst>
              <a:ext uri="{FF2B5EF4-FFF2-40B4-BE49-F238E27FC236}">
                <a16:creationId xmlns:a16="http://schemas.microsoft.com/office/drawing/2014/main" id="{5131B032-1505-8199-0076-470135771827}"/>
              </a:ext>
            </a:extLst>
          </p:cNvPr>
          <p:cNvSpPr/>
          <p:nvPr/>
        </p:nvSpPr>
        <p:spPr>
          <a:xfrm>
            <a:off x="7134225" y="-1202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528" name="Google Shape;20528;p2645">
            <a:extLst>
              <a:ext uri="{FF2B5EF4-FFF2-40B4-BE49-F238E27FC236}">
                <a16:creationId xmlns:a16="http://schemas.microsoft.com/office/drawing/2014/main" id="{575E78DB-7946-155A-45E8-DC6AC4463939}"/>
              </a:ext>
            </a:extLst>
          </p:cNvPr>
          <p:cNvSpPr txBox="1">
            <a:spLocks noGrp="1"/>
          </p:cNvSpPr>
          <p:nvPr>
            <p:ph type="title"/>
          </p:nvPr>
        </p:nvSpPr>
        <p:spPr>
          <a:xfrm>
            <a:off x="188473" y="463931"/>
            <a:ext cx="11508945" cy="606264"/>
          </a:xfrm>
          <a:prstGeom prst="rect">
            <a:avLst/>
          </a:prstGeom>
          <a:noFill/>
          <a:ln>
            <a:noFill/>
          </a:ln>
        </p:spPr>
        <p:txBody>
          <a:bodyPr spcFirstLastPara="1" wrap="square" lIns="60933" tIns="30467" rIns="60933" bIns="30467" anchor="ctr" anchorCtr="0">
            <a:noAutofit/>
          </a:bodyPr>
          <a:lstStyle/>
          <a:p>
            <a:r>
              <a:rPr lang="en-US" sz="4400" dirty="0"/>
              <a:t>ILPQC Hospitals Are Screening for SUD/OUD and Improving on Linkage to Resources</a:t>
            </a:r>
            <a:endParaRPr sz="4400" dirty="0"/>
          </a:p>
        </p:txBody>
      </p:sp>
      <p:graphicFrame>
        <p:nvGraphicFramePr>
          <p:cNvPr id="2" name="Chart 1">
            <a:extLst>
              <a:ext uri="{FF2B5EF4-FFF2-40B4-BE49-F238E27FC236}">
                <a16:creationId xmlns:a16="http://schemas.microsoft.com/office/drawing/2014/main" id="{949F420E-8C7C-8736-530B-2CED3A195BDD}"/>
              </a:ext>
            </a:extLst>
          </p:cNvPr>
          <p:cNvGraphicFramePr>
            <a:graphicFrameLocks/>
          </p:cNvGraphicFramePr>
          <p:nvPr>
            <p:extLst>
              <p:ext uri="{D42A27DB-BD31-4B8C-83A1-F6EECF244321}">
                <p14:modId xmlns:p14="http://schemas.microsoft.com/office/powerpoint/2010/main" val="988123278"/>
              </p:ext>
            </p:extLst>
          </p:nvPr>
        </p:nvGraphicFramePr>
        <p:xfrm>
          <a:off x="571302" y="1498928"/>
          <a:ext cx="9849408" cy="52574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21478205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94D443B3-9C88-51DF-1411-B77F09270246}"/>
            </a:ext>
          </a:extLst>
        </p:cNvPr>
        <p:cNvGrpSpPr/>
        <p:nvPr/>
      </p:nvGrpSpPr>
      <p:grpSpPr>
        <a:xfrm>
          <a:off x="0" y="0"/>
          <a:ext cx="0" cy="0"/>
          <a:chOff x="0" y="0"/>
          <a:chExt cx="0" cy="0"/>
        </a:xfrm>
      </p:grpSpPr>
      <p:sp>
        <p:nvSpPr>
          <p:cNvPr id="20528" name="Google Shape;20528;p2645">
            <a:extLst>
              <a:ext uri="{FF2B5EF4-FFF2-40B4-BE49-F238E27FC236}">
                <a16:creationId xmlns:a16="http://schemas.microsoft.com/office/drawing/2014/main" id="{9DDB323D-3AE3-43FF-8AEC-640C6F5A6AE1}"/>
              </a:ext>
            </a:extLst>
          </p:cNvPr>
          <p:cNvSpPr txBox="1">
            <a:spLocks noGrp="1"/>
          </p:cNvSpPr>
          <p:nvPr>
            <p:ph type="title"/>
          </p:nvPr>
        </p:nvSpPr>
        <p:spPr>
          <a:xfrm>
            <a:off x="188473" y="463931"/>
            <a:ext cx="11508945" cy="606264"/>
          </a:xfrm>
          <a:prstGeom prst="rect">
            <a:avLst/>
          </a:prstGeom>
          <a:noFill/>
          <a:ln>
            <a:noFill/>
          </a:ln>
        </p:spPr>
        <p:txBody>
          <a:bodyPr spcFirstLastPara="1" wrap="square" lIns="60933" tIns="30467" rIns="60933" bIns="30467" anchor="ctr" anchorCtr="0">
            <a:noAutofit/>
          </a:bodyPr>
          <a:lstStyle/>
          <a:p>
            <a:pPr lvl="0" defTabSz="609630">
              <a:defRPr/>
            </a:pPr>
            <a:r>
              <a:rPr lang="en-US" sz="3600" dirty="0"/>
              <a:t>Creating PMH Systems Changes</a:t>
            </a:r>
            <a:br>
              <a:rPr lang="en-US" sz="1200" b="0" dirty="0">
                <a:solidFill>
                  <a:srgbClr val="000000"/>
                </a:solidFill>
                <a:latin typeface="Arial"/>
                <a:cs typeface="Arial"/>
                <a:sym typeface="Arial"/>
              </a:rPr>
            </a:br>
            <a:r>
              <a:rPr lang="en-US" sz="2930" i="1" dirty="0"/>
              <a:t>Moving to Green on SUD Measures</a:t>
            </a:r>
            <a:endParaRPr sz="2930" dirty="0"/>
          </a:p>
        </p:txBody>
      </p:sp>
      <p:graphicFrame>
        <p:nvGraphicFramePr>
          <p:cNvPr id="3" name="Chart 2">
            <a:extLst>
              <a:ext uri="{FF2B5EF4-FFF2-40B4-BE49-F238E27FC236}">
                <a16:creationId xmlns:a16="http://schemas.microsoft.com/office/drawing/2014/main" id="{82E7C693-7CCF-439A-8391-1BD9E3AA98FE}"/>
              </a:ext>
            </a:extLst>
          </p:cNvPr>
          <p:cNvGraphicFramePr>
            <a:graphicFrameLocks/>
          </p:cNvGraphicFramePr>
          <p:nvPr>
            <p:extLst>
              <p:ext uri="{D42A27DB-BD31-4B8C-83A1-F6EECF244321}">
                <p14:modId xmlns:p14="http://schemas.microsoft.com/office/powerpoint/2010/main" val="4067183090"/>
              </p:ext>
            </p:extLst>
          </p:nvPr>
        </p:nvGraphicFramePr>
        <p:xfrm>
          <a:off x="7976616" y="2315844"/>
          <a:ext cx="4215384" cy="4078224"/>
        </p:xfrm>
        <a:graphic>
          <a:graphicData uri="http://schemas.openxmlformats.org/drawingml/2006/chart">
            <c:chart xmlns:c="http://schemas.openxmlformats.org/drawingml/2006/chart" xmlns:r="http://schemas.openxmlformats.org/officeDocument/2006/relationships" r:id="rId3"/>
          </a:graphicData>
        </a:graphic>
      </p:graphicFrame>
      <p:sp>
        <p:nvSpPr>
          <p:cNvPr id="5" name="Google Shape;24390;p31">
            <a:extLst>
              <a:ext uri="{FF2B5EF4-FFF2-40B4-BE49-F238E27FC236}">
                <a16:creationId xmlns:a16="http://schemas.microsoft.com/office/drawing/2014/main" id="{B9925C24-ABB1-9ADC-988F-9E555D17CC6E}"/>
              </a:ext>
            </a:extLst>
          </p:cNvPr>
          <p:cNvSpPr txBox="1"/>
          <p:nvPr/>
        </p:nvSpPr>
        <p:spPr>
          <a:xfrm>
            <a:off x="8858640" y="1834717"/>
            <a:ext cx="2742799" cy="348852"/>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dirty="0">
                <a:ln>
                  <a:noFill/>
                </a:ln>
                <a:solidFill>
                  <a:srgbClr val="000000"/>
                </a:solidFill>
                <a:effectLst/>
                <a:uLnTx/>
                <a:uFillTx/>
                <a:latin typeface="Calibri"/>
                <a:ea typeface="Calibri"/>
                <a:cs typeface="Calibri"/>
                <a:sym typeface="Calibri"/>
              </a:rPr>
              <a:t>Participation in DOPP </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graphicFrame>
        <p:nvGraphicFramePr>
          <p:cNvPr id="6" name="Chart 5">
            <a:extLst>
              <a:ext uri="{FF2B5EF4-FFF2-40B4-BE49-F238E27FC236}">
                <a16:creationId xmlns:a16="http://schemas.microsoft.com/office/drawing/2014/main" id="{F874E318-2A91-440A-9A99-F15F40620E35}"/>
              </a:ext>
            </a:extLst>
          </p:cNvPr>
          <p:cNvGraphicFramePr>
            <a:graphicFrameLocks/>
          </p:cNvGraphicFramePr>
          <p:nvPr>
            <p:extLst>
              <p:ext uri="{D42A27DB-BD31-4B8C-83A1-F6EECF244321}">
                <p14:modId xmlns:p14="http://schemas.microsoft.com/office/powerpoint/2010/main" val="3568472684"/>
              </p:ext>
            </p:extLst>
          </p:nvPr>
        </p:nvGraphicFramePr>
        <p:xfrm>
          <a:off x="-3550" y="2315843"/>
          <a:ext cx="4218935" cy="407822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Chart 6">
            <a:extLst>
              <a:ext uri="{FF2B5EF4-FFF2-40B4-BE49-F238E27FC236}">
                <a16:creationId xmlns:a16="http://schemas.microsoft.com/office/drawing/2014/main" id="{BCA513DB-9907-4048-BF3B-9B33E2B97391}"/>
              </a:ext>
            </a:extLst>
          </p:cNvPr>
          <p:cNvGraphicFramePr>
            <a:graphicFrameLocks/>
          </p:cNvGraphicFramePr>
          <p:nvPr>
            <p:extLst>
              <p:ext uri="{D42A27DB-BD31-4B8C-83A1-F6EECF244321}">
                <p14:modId xmlns:p14="http://schemas.microsoft.com/office/powerpoint/2010/main" val="162852274"/>
              </p:ext>
            </p:extLst>
          </p:nvPr>
        </p:nvGraphicFramePr>
        <p:xfrm>
          <a:off x="3988309" y="2315844"/>
          <a:ext cx="4215384" cy="4078224"/>
        </p:xfrm>
        <a:graphic>
          <a:graphicData uri="http://schemas.openxmlformats.org/drawingml/2006/chart">
            <c:chart xmlns:c="http://schemas.openxmlformats.org/drawingml/2006/chart" xmlns:r="http://schemas.openxmlformats.org/officeDocument/2006/relationships" r:id="rId5"/>
          </a:graphicData>
        </a:graphic>
      </p:graphicFrame>
      <p:sp>
        <p:nvSpPr>
          <p:cNvPr id="9" name="Google Shape;24390;p31">
            <a:extLst>
              <a:ext uri="{FF2B5EF4-FFF2-40B4-BE49-F238E27FC236}">
                <a16:creationId xmlns:a16="http://schemas.microsoft.com/office/drawing/2014/main" id="{6C08FDDD-49AA-7F20-8E7E-DCE00C8ED5CD}"/>
              </a:ext>
            </a:extLst>
          </p:cNvPr>
          <p:cNvSpPr txBox="1"/>
          <p:nvPr/>
        </p:nvSpPr>
        <p:spPr>
          <a:xfrm>
            <a:off x="918550" y="1546149"/>
            <a:ext cx="2742799" cy="923496"/>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dirty="0">
                <a:ln>
                  <a:noFill/>
                </a:ln>
                <a:solidFill>
                  <a:srgbClr val="000000"/>
                </a:solidFill>
                <a:effectLst/>
                <a:uLnTx/>
                <a:uFillTx/>
                <a:latin typeface="Calibri"/>
                <a:ea typeface="Calibri"/>
                <a:cs typeface="Calibri"/>
                <a:sym typeface="Calibri"/>
              </a:rPr>
              <a:t>Hospital has a treatment process flow for SUD in the OB</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12" name="Google Shape;24390;p31">
            <a:extLst>
              <a:ext uri="{FF2B5EF4-FFF2-40B4-BE49-F238E27FC236}">
                <a16:creationId xmlns:a16="http://schemas.microsoft.com/office/drawing/2014/main" id="{B1C6FAD2-AFCF-2AE6-E150-F4166A862418}"/>
              </a:ext>
            </a:extLst>
          </p:cNvPr>
          <p:cNvSpPr txBox="1"/>
          <p:nvPr/>
        </p:nvSpPr>
        <p:spPr>
          <a:xfrm>
            <a:off x="5001619" y="1528363"/>
            <a:ext cx="2742799" cy="923496"/>
          </a:xfrm>
          <a:prstGeom prst="rect">
            <a:avLst/>
          </a:prstGeom>
          <a:noFill/>
          <a:ln>
            <a:noFill/>
          </a:ln>
        </p:spPr>
        <p:txBody>
          <a:bodyPr spcFirstLastPara="1" wrap="square" lIns="60950" tIns="30467" rIns="60950" bIns="30467" anchor="t" anchorCtr="0">
            <a:spAutoFit/>
          </a:bodyPr>
          <a:lstStyle/>
          <a:p>
            <a:pPr lvl="0" algn="ctr" defTabSz="609630">
              <a:buClr>
                <a:srgbClr val="000000"/>
              </a:buClr>
              <a:buSzPts val="2800"/>
              <a:defRPr/>
            </a:pPr>
            <a:r>
              <a:rPr lang="en-US" sz="1867" b="1" kern="0" dirty="0">
                <a:solidFill>
                  <a:srgbClr val="000000"/>
                </a:solidFill>
                <a:latin typeface="Calibri"/>
                <a:ea typeface="Calibri"/>
                <a:cs typeface="Calibri"/>
                <a:sym typeface="Calibri"/>
              </a:rPr>
              <a:t>Hospital has a treatment process flow for SUD in the ED</a:t>
            </a:r>
            <a:endParaRPr lang="en-US" sz="933" kern="0" dirty="0">
              <a:solidFill>
                <a:srgbClr val="000000"/>
              </a:solidFill>
              <a:cs typeface="Arial"/>
              <a:sym typeface="Arial"/>
            </a:endParaRPr>
          </a:p>
        </p:txBody>
      </p:sp>
    </p:spTree>
    <p:extLst>
      <p:ext uri="{BB962C8B-B14F-4D97-AF65-F5344CB8AC3E}">
        <p14:creationId xmlns:p14="http://schemas.microsoft.com/office/powerpoint/2010/main" val="90693900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D29BEE-F5EE-779A-C397-49ED87A4083F}"/>
            </a:ext>
          </a:extLst>
        </p:cNvPr>
        <p:cNvGrpSpPr/>
        <p:nvPr/>
      </p:nvGrpSpPr>
      <p:grpSpPr>
        <a:xfrm>
          <a:off x="0" y="0"/>
          <a:ext cx="0" cy="0"/>
          <a:chOff x="0" y="0"/>
          <a:chExt cx="0" cy="0"/>
        </a:xfrm>
      </p:grpSpPr>
      <p:sp>
        <p:nvSpPr>
          <p:cNvPr id="5" name="Google Shape;24356;p29">
            <a:extLst>
              <a:ext uri="{FF2B5EF4-FFF2-40B4-BE49-F238E27FC236}">
                <a16:creationId xmlns:a16="http://schemas.microsoft.com/office/drawing/2014/main" id="{9D5FCBBC-6985-CBB5-17D4-829D74FEE3CF}"/>
              </a:ext>
            </a:extLst>
          </p:cNvPr>
          <p:cNvSpPr/>
          <p:nvPr/>
        </p:nvSpPr>
        <p:spPr>
          <a:xfrm>
            <a:off x="7162889" y="3549"/>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 name="Title 1">
            <a:extLst>
              <a:ext uri="{FF2B5EF4-FFF2-40B4-BE49-F238E27FC236}">
                <a16:creationId xmlns:a16="http://schemas.microsoft.com/office/drawing/2014/main" id="{A270153E-E36C-0C47-6E0B-7E20CCFA628F}"/>
              </a:ext>
            </a:extLst>
          </p:cNvPr>
          <p:cNvSpPr>
            <a:spLocks noGrp="1"/>
          </p:cNvSpPr>
          <p:nvPr>
            <p:ph type="title"/>
          </p:nvPr>
        </p:nvSpPr>
        <p:spPr>
          <a:xfrm>
            <a:off x="222331" y="144953"/>
            <a:ext cx="10201829" cy="604101"/>
          </a:xfrm>
        </p:spPr>
        <p:txBody>
          <a:bodyPr/>
          <a:lstStyle/>
          <a:p>
            <a:pPr lvl="0" defTabSz="609630">
              <a:buClr>
                <a:srgbClr val="000000"/>
              </a:buClr>
              <a:buSzPts val="5400"/>
              <a:defRPr/>
            </a:pPr>
            <a:r>
              <a:rPr lang="en-US" dirty="0">
                <a:solidFill>
                  <a:srgbClr val="1C498B"/>
                </a:solidFill>
              </a:rPr>
              <a:t>Getting to Green for PMH Structure Measures Cont.</a:t>
            </a:r>
            <a:endParaRPr lang="en-US" sz="2933" i="1" dirty="0">
              <a:solidFill>
                <a:srgbClr val="1C498B"/>
              </a:solidFill>
            </a:endParaRPr>
          </a:p>
        </p:txBody>
      </p:sp>
      <p:graphicFrame>
        <p:nvGraphicFramePr>
          <p:cNvPr id="3" name="Table 2">
            <a:extLst>
              <a:ext uri="{FF2B5EF4-FFF2-40B4-BE49-F238E27FC236}">
                <a16:creationId xmlns:a16="http://schemas.microsoft.com/office/drawing/2014/main" id="{05FA48A8-3367-8A7D-EF04-A656F5F9D2A4}"/>
              </a:ext>
            </a:extLst>
          </p:cNvPr>
          <p:cNvGraphicFramePr>
            <a:graphicFrameLocks noGrp="1"/>
          </p:cNvGraphicFramePr>
          <p:nvPr>
            <p:extLst>
              <p:ext uri="{D42A27DB-BD31-4B8C-83A1-F6EECF244321}">
                <p14:modId xmlns:p14="http://schemas.microsoft.com/office/powerpoint/2010/main" val="505106930"/>
              </p:ext>
            </p:extLst>
          </p:nvPr>
        </p:nvGraphicFramePr>
        <p:xfrm>
          <a:off x="647192" y="890458"/>
          <a:ext cx="8149336" cy="4804849"/>
        </p:xfrm>
        <a:graphic>
          <a:graphicData uri="http://schemas.openxmlformats.org/drawingml/2006/table">
            <a:tbl>
              <a:tblPr firstRow="1" bandRow="1">
                <a:tableStyleId>{5C22544A-7EE6-4342-B048-85BDC9FD1C3A}</a:tableStyleId>
              </a:tblPr>
              <a:tblGrid>
                <a:gridCol w="2045679">
                  <a:extLst>
                    <a:ext uri="{9D8B030D-6E8A-4147-A177-3AD203B41FA5}">
                      <a16:colId xmlns:a16="http://schemas.microsoft.com/office/drawing/2014/main" val="2799147663"/>
                    </a:ext>
                  </a:extLst>
                </a:gridCol>
                <a:gridCol w="6103657">
                  <a:extLst>
                    <a:ext uri="{9D8B030D-6E8A-4147-A177-3AD203B41FA5}">
                      <a16:colId xmlns:a16="http://schemas.microsoft.com/office/drawing/2014/main" val="2784915817"/>
                    </a:ext>
                  </a:extLst>
                </a:gridCol>
              </a:tblGrid>
              <a:tr h="629089">
                <a:tc>
                  <a:txBody>
                    <a:bodyPr/>
                    <a:lstStyle/>
                    <a:p>
                      <a:r>
                        <a:rPr lang="en-US" sz="1600" dirty="0"/>
                        <a:t>Structure Measures</a:t>
                      </a:r>
                    </a:p>
                  </a:txBody>
                  <a:tcPr/>
                </a:tc>
                <a:tc>
                  <a:txBody>
                    <a:bodyPr/>
                    <a:lstStyle/>
                    <a:p>
                      <a:r>
                        <a:rPr lang="en-US" sz="1600" dirty="0"/>
                        <a:t>How to Get to Green</a:t>
                      </a:r>
                    </a:p>
                  </a:txBody>
                  <a:tcPr/>
                </a:tc>
                <a:extLst>
                  <a:ext uri="{0D108BD9-81ED-4DB2-BD59-A6C34878D82A}">
                    <a16:rowId xmlns:a16="http://schemas.microsoft.com/office/drawing/2014/main" val="3440067516"/>
                  </a:ext>
                </a:extLst>
              </a:tr>
              <a:tr h="1119114">
                <a:tc>
                  <a:txBody>
                    <a:bodyPr/>
                    <a:lstStyle/>
                    <a:p>
                      <a:r>
                        <a:rPr lang="en-US" sz="1600" dirty="0">
                          <a:solidFill>
                            <a:schemeClr val="tx1">
                              <a:lumMod val="50000"/>
                            </a:schemeClr>
                          </a:solidFill>
                        </a:rPr>
                        <a:t>Process Flow for Linkage to Recovery Treatment Services in OB for Positive SUD Screens</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protocol and process flow for utilizing IL DocAssist and MAR Now for positive SUD screens during delivery hospitalization.</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Share resources for IL DocAssist and MAR Now with OB clinical team members.</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Post flyers, posters, or magnets in OB clinical team spaces.</a:t>
                      </a:r>
                    </a:p>
                  </a:txBody>
                  <a:tcPr/>
                </a:tc>
                <a:extLst>
                  <a:ext uri="{0D108BD9-81ED-4DB2-BD59-A6C34878D82A}">
                    <a16:rowId xmlns:a16="http://schemas.microsoft.com/office/drawing/2014/main" val="1533829637"/>
                  </a:ext>
                </a:extLst>
              </a:tr>
              <a:tr h="1119114">
                <a:tc>
                  <a:txBody>
                    <a:bodyPr/>
                    <a:lstStyle/>
                    <a:p>
                      <a:r>
                        <a:rPr lang="en-US" sz="1600" dirty="0">
                          <a:solidFill>
                            <a:schemeClr val="tx1">
                              <a:lumMod val="50000"/>
                            </a:schemeClr>
                          </a:solidFill>
                        </a:rPr>
                        <a:t>Process Flow for Linkage to Recovery Treatment Services in ER for Positive SUD Screens</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protocol and process flow for utilizing IL DocAssist and MAR Now for positive perinatal SUD screens (pregnancy and up to a year postpartum) for ED visits.</a:t>
                      </a:r>
                    </a:p>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Share resources for IL DocAssist and MAR Now with ED clinical team members.</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Post flyers, posters, or magnets in ED clinical team spaces.</a:t>
                      </a:r>
                      <a:endParaRPr lang="en-US" sz="1800" dirty="0">
                        <a:solidFill>
                          <a:schemeClr val="tx1">
                            <a:lumMod val="50000"/>
                          </a:schemeClr>
                        </a:solidFill>
                      </a:endParaRPr>
                    </a:p>
                  </a:txBody>
                  <a:tcPr/>
                </a:tc>
                <a:extLst>
                  <a:ext uri="{0D108BD9-81ED-4DB2-BD59-A6C34878D82A}">
                    <a16:rowId xmlns:a16="http://schemas.microsoft.com/office/drawing/2014/main" val="2864869908"/>
                  </a:ext>
                </a:extLst>
              </a:tr>
              <a:tr h="887378">
                <a:tc>
                  <a:txBody>
                    <a:bodyPr/>
                    <a:lstStyle/>
                    <a:p>
                      <a:r>
                        <a:rPr lang="en-US" sz="1600" dirty="0">
                          <a:solidFill>
                            <a:schemeClr val="tx1">
                              <a:lumMod val="50000"/>
                            </a:schemeClr>
                          </a:solidFill>
                        </a:rPr>
                        <a:t>Participation in DOPP</a:t>
                      </a:r>
                    </a:p>
                  </a:txBody>
                  <a:tcPr/>
                </a:tc>
                <a:tc>
                  <a:txBody>
                    <a:bodyPr/>
                    <a:lstStyle/>
                    <a:p>
                      <a:pPr marL="285750" lvl="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Register your hospital with DOPP and order Narcan kits for distribution.</a:t>
                      </a:r>
                    </a:p>
                    <a:p>
                      <a:pPr marL="285750" indent="-285750">
                        <a:buFont typeface="Arial" panose="020B0604020202020204" pitchFamily="34" charset="0"/>
                        <a:buChar char="•"/>
                      </a:pPr>
                      <a:r>
                        <a:rPr lang="en-US" sz="1600" b="0" i="0" u="none" strike="noStrike" cap="none" dirty="0">
                          <a:solidFill>
                            <a:schemeClr val="tx1">
                              <a:lumMod val="50000"/>
                            </a:schemeClr>
                          </a:solidFill>
                          <a:effectLst/>
                          <a:latin typeface="+mn-lt"/>
                          <a:ea typeface="+mn-ea"/>
                          <a:cs typeface="+mn-cs"/>
                          <a:sym typeface="Arial"/>
                        </a:rPr>
                        <a:t>Establish a protocol and process flow for distributing free Naloxone.</a:t>
                      </a:r>
                      <a:endParaRPr lang="en-US" sz="1600" dirty="0">
                        <a:solidFill>
                          <a:schemeClr val="tx1">
                            <a:lumMod val="50000"/>
                          </a:schemeClr>
                        </a:solidFill>
                      </a:endParaRPr>
                    </a:p>
                  </a:txBody>
                  <a:tcPr/>
                </a:tc>
                <a:extLst>
                  <a:ext uri="{0D108BD9-81ED-4DB2-BD59-A6C34878D82A}">
                    <a16:rowId xmlns:a16="http://schemas.microsoft.com/office/drawing/2014/main" val="723609167"/>
                  </a:ext>
                </a:extLst>
              </a:tr>
            </a:tbl>
          </a:graphicData>
        </a:graphic>
      </p:graphicFrame>
      <p:pic>
        <p:nvPicPr>
          <p:cNvPr id="6" name="Picture 10">
            <a:extLst>
              <a:ext uri="{FF2B5EF4-FFF2-40B4-BE49-F238E27FC236}">
                <a16:creationId xmlns:a16="http://schemas.microsoft.com/office/drawing/2014/main" id="{A1D16081-B9BD-78F0-85C6-1DF525F78111}"/>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9486286" y="3429000"/>
            <a:ext cx="1875748" cy="1875748"/>
          </a:xfrm>
          <a:prstGeom prst="rect">
            <a:avLst/>
          </a:prstGeom>
        </p:spPr>
      </p:pic>
      <p:sp>
        <p:nvSpPr>
          <p:cNvPr id="8" name="TextBox 7">
            <a:extLst>
              <a:ext uri="{FF2B5EF4-FFF2-40B4-BE49-F238E27FC236}">
                <a16:creationId xmlns:a16="http://schemas.microsoft.com/office/drawing/2014/main" id="{3FAA7680-F2EE-5E58-28C0-7B76D1D06389}"/>
              </a:ext>
            </a:extLst>
          </p:cNvPr>
          <p:cNvSpPr txBox="1"/>
          <p:nvPr/>
        </p:nvSpPr>
        <p:spPr>
          <a:xfrm>
            <a:off x="9059270" y="2868677"/>
            <a:ext cx="2485538" cy="707886"/>
          </a:xfrm>
          <a:prstGeom prst="rect">
            <a:avLst/>
          </a:prstGeom>
          <a:noFill/>
        </p:spPr>
        <p:txBody>
          <a:bodyPr wrap="square" rtlCol="0">
            <a:spAutoFit/>
          </a:bodyPr>
          <a:lstStyle/>
          <a:p>
            <a:pPr algn="ctr"/>
            <a:r>
              <a:rPr lang="en-US" sz="2000" b="1"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Access more detailed document here:</a:t>
            </a:r>
          </a:p>
        </p:txBody>
      </p:sp>
    </p:spTree>
    <p:extLst>
      <p:ext uri="{BB962C8B-B14F-4D97-AF65-F5344CB8AC3E}">
        <p14:creationId xmlns:p14="http://schemas.microsoft.com/office/powerpoint/2010/main" val="155340492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98CDA8-7C8B-75FA-3327-93853A734BD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C009E0E-16A8-4B1C-6AF6-88D04249E830}"/>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9FB79B31-AD89-2A74-4DF5-847E19FF71F8}"/>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8CC14D0E-0837-3C63-86F0-56234F98540A}"/>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0FFA1492-E348-0864-B977-8647EB32F2B0}"/>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5DA8A713-20AA-84F4-68CD-F559593FA622}"/>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6FD24F0B-F6C7-F6E8-24C2-F2A7CF761925}"/>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92512748-D0D8-38E1-AC34-E664D763A5C8}"/>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13F23F03-1573-7C2A-4982-448FE3B2720E}"/>
              </a:ext>
            </a:extLst>
          </p:cNvPr>
          <p:cNvSpPr txBox="1">
            <a:spLocks noGrp="1"/>
          </p:cNvSpPr>
          <p:nvPr>
            <p:ph type="title"/>
          </p:nvPr>
        </p:nvSpPr>
        <p:spPr>
          <a:xfrm>
            <a:off x="1520189" y="1283138"/>
            <a:ext cx="8844280" cy="1430520"/>
          </a:xfrm>
          <a:prstGeom prst="rect">
            <a:avLst/>
          </a:prstGeom>
        </p:spPr>
        <p:txBody>
          <a:bodyPr vert="horz" wrap="square" lIns="0" tIns="95885" rIns="0" bIns="0" rtlCol="0">
            <a:spAutoFit/>
          </a:bodyPr>
          <a:lstStyle/>
          <a:p>
            <a:pPr marL="12700" marR="38100">
              <a:lnSpc>
                <a:spcPts val="5180"/>
              </a:lnSpc>
              <a:spcBef>
                <a:spcPts val="755"/>
              </a:spcBef>
            </a:pPr>
            <a:r>
              <a:rPr lang="en-US" sz="4800" dirty="0">
                <a:latin typeface="Arial"/>
                <a:cs typeface="Arial"/>
              </a:rPr>
              <a:t>Providing Optimal SUD/OUD Care</a:t>
            </a:r>
          </a:p>
        </p:txBody>
      </p:sp>
      <p:sp>
        <p:nvSpPr>
          <p:cNvPr id="10" name="object 10">
            <a:extLst>
              <a:ext uri="{FF2B5EF4-FFF2-40B4-BE49-F238E27FC236}">
                <a16:creationId xmlns:a16="http://schemas.microsoft.com/office/drawing/2014/main" id="{8FE3B0A0-47AC-283F-41A3-676EC798F8F0}"/>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204188922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AB3D9B73-7989-7559-EC88-DF0578F793A0}"/>
            </a:ext>
          </a:extLst>
        </p:cNvPr>
        <p:cNvGrpSpPr/>
        <p:nvPr/>
      </p:nvGrpSpPr>
      <p:grpSpPr>
        <a:xfrm>
          <a:off x="0" y="0"/>
          <a:ext cx="0" cy="0"/>
          <a:chOff x="0" y="0"/>
          <a:chExt cx="0" cy="0"/>
        </a:xfrm>
      </p:grpSpPr>
      <p:sp>
        <p:nvSpPr>
          <p:cNvPr id="8" name="Title 7">
            <a:extLst>
              <a:ext uri="{FF2B5EF4-FFF2-40B4-BE49-F238E27FC236}">
                <a16:creationId xmlns:a16="http://schemas.microsoft.com/office/drawing/2014/main" id="{08744834-D9A6-A5D4-41D7-FC9A163BD9E7}"/>
              </a:ext>
            </a:extLst>
          </p:cNvPr>
          <p:cNvSpPr>
            <a:spLocks noGrp="1"/>
          </p:cNvSpPr>
          <p:nvPr>
            <p:ph type="title"/>
          </p:nvPr>
        </p:nvSpPr>
        <p:spPr>
          <a:xfrm>
            <a:off x="170688" y="154815"/>
            <a:ext cx="10509504" cy="1325559"/>
          </a:xfrm>
        </p:spPr>
        <p:txBody>
          <a:bodyPr/>
          <a:lstStyle/>
          <a:p>
            <a:r>
              <a:rPr lang="en-US" altLang="en-US" sz="4800" dirty="0"/>
              <a:t>What do we need every </a:t>
            </a:r>
            <a:br>
              <a:rPr lang="en-US" altLang="en-US" sz="4800" dirty="0"/>
            </a:br>
            <a:r>
              <a:rPr lang="en-US" altLang="en-US" sz="4800" dirty="0"/>
              <a:t>OB Provider to know about OUD?</a:t>
            </a:r>
            <a:endParaRPr lang="en-US" sz="4800" dirty="0"/>
          </a:p>
        </p:txBody>
      </p:sp>
      <p:sp>
        <p:nvSpPr>
          <p:cNvPr id="10" name="Rectangle 9">
            <a:extLst>
              <a:ext uri="{FF2B5EF4-FFF2-40B4-BE49-F238E27FC236}">
                <a16:creationId xmlns:a16="http://schemas.microsoft.com/office/drawing/2014/main" id="{12457A60-791E-D5CC-0C99-2985BFC45A6B}"/>
              </a:ext>
            </a:extLst>
          </p:cNvPr>
          <p:cNvSpPr/>
          <p:nvPr/>
        </p:nvSpPr>
        <p:spPr>
          <a:xfrm>
            <a:off x="1863305" y="1839851"/>
            <a:ext cx="7071731" cy="461665"/>
          </a:xfrm>
          <a:prstGeom prst="rect">
            <a:avLst/>
          </a:prstGeom>
        </p:spPr>
        <p:txBody>
          <a:bodyPr wrap="square">
            <a:spAutoFit/>
          </a:bodyPr>
          <a:lstStyle/>
          <a:p>
            <a:pPr eaLnBrk="0" fontAlgn="base" hangingPunct="0">
              <a:spcBef>
                <a:spcPct val="0"/>
              </a:spcBef>
              <a:spcAft>
                <a:spcPct val="0"/>
              </a:spcAft>
              <a:defRPr/>
            </a:pPr>
            <a:r>
              <a:rPr lang="en-US" sz="2400" dirty="0">
                <a:solidFill>
                  <a:prstClr val="black"/>
                </a:solidFill>
                <a:latin typeface="Arial" pitchFamily="34" charset="0"/>
                <a:ea typeface="MS PGothic" pitchFamily="34" charset="-128"/>
              </a:rPr>
              <a:t>Opioid Use Disorder is an urgent obstetric issue</a:t>
            </a:r>
          </a:p>
        </p:txBody>
      </p:sp>
      <p:pic>
        <p:nvPicPr>
          <p:cNvPr id="12" name="Picture 6" descr="Related image">
            <a:extLst>
              <a:ext uri="{FF2B5EF4-FFF2-40B4-BE49-F238E27FC236}">
                <a16:creationId xmlns:a16="http://schemas.microsoft.com/office/drawing/2014/main" id="{4483B149-AE02-BD8F-A573-22A715E0F2F2}"/>
              </a:ext>
            </a:extLst>
          </p:cNvPr>
          <p:cNvPicPr>
            <a:picLocks noChangeAspect="1" noChangeArrowheads="1"/>
          </p:cNvPicPr>
          <p:nvPr/>
        </p:nvPicPr>
        <p:blipFill rotWithShape="1">
          <a:blip r:embed="rId3" cstate="email">
            <a:duotone>
              <a:schemeClr val="accent6">
                <a:shade val="45000"/>
                <a:satMod val="135000"/>
              </a:schemeClr>
              <a:prstClr val="white"/>
            </a:duotone>
            <a:extLst>
              <a:ext uri="{28A0092B-C50C-407E-A947-70E740481C1C}">
                <a14:useLocalDpi xmlns:a14="http://schemas.microsoft.com/office/drawing/2010/main"/>
              </a:ext>
            </a:extLst>
          </a:blip>
          <a:srcRect/>
          <a:stretch/>
        </p:blipFill>
        <p:spPr bwMode="auto">
          <a:xfrm>
            <a:off x="621192" y="2508777"/>
            <a:ext cx="1113121" cy="1095996"/>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extLst>
              <a:ext uri="{FF2B5EF4-FFF2-40B4-BE49-F238E27FC236}">
                <a16:creationId xmlns:a16="http://schemas.microsoft.com/office/drawing/2014/main" id="{13DE32B5-C674-3380-8233-9703C67ECC9C}"/>
              </a:ext>
            </a:extLst>
          </p:cNvPr>
          <p:cNvSpPr/>
          <p:nvPr/>
        </p:nvSpPr>
        <p:spPr>
          <a:xfrm>
            <a:off x="1847753" y="2627077"/>
            <a:ext cx="9424416" cy="830997"/>
          </a:xfrm>
          <a:prstGeom prst="rect">
            <a:avLst/>
          </a:prstGeom>
        </p:spPr>
        <p:txBody>
          <a:bodyPr wrap="square">
            <a:spAutoFit/>
          </a:bodyPr>
          <a:lstStyle/>
          <a:p>
            <a:pPr eaLnBrk="0" fontAlgn="base" hangingPunct="0">
              <a:spcBef>
                <a:spcPct val="0"/>
              </a:spcBef>
              <a:spcAft>
                <a:spcPct val="0"/>
              </a:spcAft>
              <a:defRPr/>
            </a:pPr>
            <a:r>
              <a:rPr lang="en-US" sz="2400" dirty="0">
                <a:solidFill>
                  <a:prstClr val="black"/>
                </a:solidFill>
                <a:latin typeface="Arial" pitchFamily="34" charset="0"/>
                <a:ea typeface="MS PGothic" pitchFamily="34" charset="-128"/>
              </a:rPr>
              <a:t>Opioid Use Disorder is a life-threating chronic disease with lifesaving treatment available, reducing stigma improves outcomes </a:t>
            </a:r>
          </a:p>
        </p:txBody>
      </p:sp>
      <p:pic>
        <p:nvPicPr>
          <p:cNvPr id="17" name="Picture 8" descr="Image result for handshake silhouette">
            <a:extLst>
              <a:ext uri="{FF2B5EF4-FFF2-40B4-BE49-F238E27FC236}">
                <a16:creationId xmlns:a16="http://schemas.microsoft.com/office/drawing/2014/main" id="{5BED3E5B-C503-312F-2545-53549F6DC1B2}"/>
              </a:ext>
            </a:extLst>
          </p:cNvPr>
          <p:cNvPicPr>
            <a:picLocks noChangeAspect="1" noChangeArrowheads="1"/>
          </p:cNvPicPr>
          <p:nvPr/>
        </p:nvPicPr>
        <p:blipFill>
          <a:blip r:embed="rId4" cstate="email">
            <a:duotone>
              <a:schemeClr val="accent4">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470102" y="5179262"/>
            <a:ext cx="1264211" cy="1264211"/>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extLst>
              <a:ext uri="{FF2B5EF4-FFF2-40B4-BE49-F238E27FC236}">
                <a16:creationId xmlns:a16="http://schemas.microsoft.com/office/drawing/2014/main" id="{840CB435-EEC5-54CE-88F2-D353835B75DA}"/>
              </a:ext>
            </a:extLst>
          </p:cNvPr>
          <p:cNvSpPr/>
          <p:nvPr/>
        </p:nvSpPr>
        <p:spPr>
          <a:xfrm>
            <a:off x="1864464" y="4995672"/>
            <a:ext cx="7617864" cy="1569660"/>
          </a:xfrm>
          <a:prstGeom prst="rect">
            <a:avLst/>
          </a:prstGeom>
        </p:spPr>
        <p:txBody>
          <a:bodyPr wrap="square">
            <a:spAutoFit/>
          </a:bodyPr>
          <a:lstStyle/>
          <a:p>
            <a:pPr eaLnBrk="0" fontAlgn="base" hangingPunct="0">
              <a:spcBef>
                <a:spcPct val="0"/>
              </a:spcBef>
              <a:spcAft>
                <a:spcPct val="0"/>
              </a:spcAft>
              <a:defRPr/>
            </a:pPr>
            <a:r>
              <a:rPr lang="en-US" sz="2400" dirty="0">
                <a:solidFill>
                  <a:prstClr val="black"/>
                </a:solidFill>
                <a:latin typeface="Arial" pitchFamily="34" charset="0"/>
                <a:ea typeface="MS PGothic" pitchFamily="34" charset="-128"/>
              </a:rPr>
              <a:t>Linking moms to MOUD / Recovery Services </a:t>
            </a:r>
          </a:p>
          <a:p>
            <a:pPr marL="285750" indent="-285750" eaLnBrk="0" fontAlgn="base" hangingPunct="0">
              <a:spcBef>
                <a:spcPct val="0"/>
              </a:spcBef>
              <a:spcAft>
                <a:spcPct val="0"/>
              </a:spcAft>
              <a:buFont typeface="Arial" panose="020B0604020202020204" pitchFamily="34" charset="0"/>
              <a:buChar char="•"/>
            </a:pPr>
            <a:r>
              <a:rPr lang="en-US" sz="2400" dirty="0">
                <a:solidFill>
                  <a:prstClr val="black"/>
                </a:solidFill>
                <a:latin typeface="Arial" pitchFamily="34" charset="0"/>
                <a:ea typeface="MS PGothic" pitchFamily="34" charset="-128"/>
              </a:rPr>
              <a:t>Reduces overdose deaths for moms</a:t>
            </a:r>
          </a:p>
          <a:p>
            <a:pPr marL="285750" indent="-285750" eaLnBrk="0" fontAlgn="base" hangingPunct="0">
              <a:spcBef>
                <a:spcPct val="0"/>
              </a:spcBef>
              <a:spcAft>
                <a:spcPct val="0"/>
              </a:spcAft>
              <a:buFont typeface="Arial" panose="020B0604020202020204" pitchFamily="34" charset="0"/>
              <a:buChar char="•"/>
            </a:pPr>
            <a:r>
              <a:rPr lang="en-US" sz="2400" dirty="0">
                <a:solidFill>
                  <a:prstClr val="black"/>
                </a:solidFill>
                <a:latin typeface="Arial" pitchFamily="34" charset="0"/>
                <a:ea typeface="MS PGothic" pitchFamily="34" charset="-128"/>
              </a:rPr>
              <a:t>Improves pregnancy outcomes</a:t>
            </a:r>
          </a:p>
          <a:p>
            <a:pPr marL="285750" indent="-285750" eaLnBrk="0" fontAlgn="base" hangingPunct="0">
              <a:spcBef>
                <a:spcPct val="0"/>
              </a:spcBef>
              <a:spcAft>
                <a:spcPct val="0"/>
              </a:spcAft>
              <a:buFont typeface="Arial" panose="020B0604020202020204" pitchFamily="34" charset="0"/>
              <a:buChar char="•"/>
            </a:pPr>
            <a:r>
              <a:rPr lang="en-US" sz="2400" dirty="0">
                <a:solidFill>
                  <a:prstClr val="black"/>
                </a:solidFill>
                <a:latin typeface="Arial" pitchFamily="34" charset="0"/>
                <a:ea typeface="MS PGothic" pitchFamily="34" charset="-128"/>
              </a:rPr>
              <a:t>Increases # women who can</a:t>
            </a:r>
            <a:r>
              <a:rPr lang="en-US" sz="2400" i="1" dirty="0">
                <a:solidFill>
                  <a:prstClr val="black"/>
                </a:solidFill>
                <a:latin typeface="Arial" pitchFamily="34" charset="0"/>
                <a:ea typeface="MS PGothic" pitchFamily="34" charset="-128"/>
              </a:rPr>
              <a:t> </a:t>
            </a:r>
            <a:r>
              <a:rPr lang="en-US" sz="2400" dirty="0">
                <a:solidFill>
                  <a:prstClr val="black"/>
                </a:solidFill>
                <a:latin typeface="Arial" pitchFamily="34" charset="0"/>
                <a:ea typeface="MS PGothic" pitchFamily="34" charset="-128"/>
              </a:rPr>
              <a:t>parent their baby</a:t>
            </a:r>
            <a:endParaRPr lang="en-US" dirty="0">
              <a:solidFill>
                <a:prstClr val="black"/>
              </a:solidFill>
              <a:latin typeface="Arial" pitchFamily="34" charset="0"/>
              <a:ea typeface="MS PGothic" pitchFamily="34" charset="-128"/>
            </a:endParaRPr>
          </a:p>
        </p:txBody>
      </p:sp>
      <p:pic>
        <p:nvPicPr>
          <p:cNvPr id="21" name="Picture 10" descr="Image result for checklist vector">
            <a:extLst>
              <a:ext uri="{FF2B5EF4-FFF2-40B4-BE49-F238E27FC236}">
                <a16:creationId xmlns:a16="http://schemas.microsoft.com/office/drawing/2014/main" id="{075BB1F9-6E52-9A90-E78D-775F1FC75734}"/>
              </a:ext>
            </a:extLst>
          </p:cNvPr>
          <p:cNvPicPr>
            <a:picLocks noChangeAspect="1" noChangeArrowheads="1"/>
          </p:cNvPicPr>
          <p:nvPr/>
        </p:nvPicPr>
        <p:blipFill>
          <a:blip r:embed="rId5" cstate="email">
            <a:duotone>
              <a:schemeClr val="accent3">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741961" y="3744284"/>
            <a:ext cx="1105792" cy="1105792"/>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extLst>
              <a:ext uri="{FF2B5EF4-FFF2-40B4-BE49-F238E27FC236}">
                <a16:creationId xmlns:a16="http://schemas.microsoft.com/office/drawing/2014/main" id="{0A06E439-2128-A230-C8CE-ADB282E9BAEE}"/>
              </a:ext>
            </a:extLst>
          </p:cNvPr>
          <p:cNvSpPr/>
          <p:nvPr/>
        </p:nvSpPr>
        <p:spPr>
          <a:xfrm>
            <a:off x="1863305" y="3902179"/>
            <a:ext cx="8495688" cy="830997"/>
          </a:xfrm>
          <a:prstGeom prst="rect">
            <a:avLst/>
          </a:prstGeom>
        </p:spPr>
        <p:txBody>
          <a:bodyPr wrap="square">
            <a:spAutoFit/>
          </a:bodyPr>
          <a:lstStyle/>
          <a:p>
            <a:pPr eaLnBrk="0" fontAlgn="base" hangingPunct="0">
              <a:spcBef>
                <a:spcPct val="0"/>
              </a:spcBef>
              <a:spcAft>
                <a:spcPct val="0"/>
              </a:spcAft>
              <a:defRPr/>
            </a:pPr>
            <a:r>
              <a:rPr lang="en-US" sz="2400" dirty="0">
                <a:solidFill>
                  <a:prstClr val="black"/>
                </a:solidFill>
                <a:latin typeface="Arial" pitchFamily="34" charset="0"/>
                <a:ea typeface="MS PGothic" pitchFamily="34" charset="-128"/>
              </a:rPr>
              <a:t>There are key steps OB providers need to take prenatally and on L&amp;D to care for women with Opioid Use Disorder</a:t>
            </a:r>
          </a:p>
        </p:txBody>
      </p:sp>
      <p:pic>
        <p:nvPicPr>
          <p:cNvPr id="25" name="Picture 12" descr="Image result for pregnant woman silhouette">
            <a:extLst>
              <a:ext uri="{FF2B5EF4-FFF2-40B4-BE49-F238E27FC236}">
                <a16:creationId xmlns:a16="http://schemas.microsoft.com/office/drawing/2014/main" id="{703D2C2C-7BAB-9358-346C-576BA67A7FE2}"/>
              </a:ext>
            </a:extLst>
          </p:cNvPr>
          <p:cNvPicPr>
            <a:picLocks noChangeAspect="1" noChangeArrowheads="1"/>
          </p:cNvPicPr>
          <p:nvPr/>
        </p:nvPicPr>
        <p:blipFill rotWithShape="1">
          <a:blip r:embed="rId6" cstate="email">
            <a:duotone>
              <a:schemeClr val="accent1">
                <a:shade val="45000"/>
                <a:satMod val="135000"/>
              </a:schemeClr>
              <a:prstClr val="white"/>
            </a:duotone>
            <a:extLst>
              <a:ext uri="{28A0092B-C50C-407E-A947-70E740481C1C}">
                <a14:useLocalDpi xmlns:a14="http://schemas.microsoft.com/office/drawing/2010/main"/>
              </a:ext>
            </a:extLst>
          </a:blip>
          <a:srcRect/>
          <a:stretch/>
        </p:blipFill>
        <p:spPr bwMode="auto">
          <a:xfrm>
            <a:off x="904279" y="1588489"/>
            <a:ext cx="546945" cy="85460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8066654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4492"/>
        <p:cNvGrpSpPr/>
        <p:nvPr/>
      </p:nvGrpSpPr>
      <p:grpSpPr>
        <a:xfrm>
          <a:off x="0" y="0"/>
          <a:ext cx="0" cy="0"/>
          <a:chOff x="0" y="0"/>
          <a:chExt cx="0" cy="0"/>
        </a:xfrm>
      </p:grpSpPr>
      <p:sp>
        <p:nvSpPr>
          <p:cNvPr id="24494" name="Google Shape;24494;p38"/>
          <p:cNvSpPr txBox="1">
            <a:spLocks noGrp="1"/>
          </p:cNvSpPr>
          <p:nvPr>
            <p:ph type="title"/>
          </p:nvPr>
        </p:nvSpPr>
        <p:spPr>
          <a:xfrm>
            <a:off x="398662" y="497207"/>
            <a:ext cx="7456034" cy="606264"/>
          </a:xfrm>
          <a:prstGeom prst="rect">
            <a:avLst/>
          </a:prstGeom>
          <a:noFill/>
          <a:ln>
            <a:noFill/>
          </a:ln>
        </p:spPr>
        <p:txBody>
          <a:bodyPr spcFirstLastPara="1" wrap="square" lIns="60933" tIns="30467" rIns="60933" bIns="30467" anchor="ctr" anchorCtr="0">
            <a:noAutofit/>
          </a:bodyPr>
          <a:lstStyle/>
          <a:p>
            <a:r>
              <a:rPr lang="en-US" sz="4400" dirty="0"/>
              <a:t>What Does Optimal SUD/OUD Care Look Like?</a:t>
            </a:r>
            <a:endParaRPr sz="4400" dirty="0"/>
          </a:p>
        </p:txBody>
      </p:sp>
      <p:sp>
        <p:nvSpPr>
          <p:cNvPr id="24495" name="Google Shape;24495;p38"/>
          <p:cNvSpPr txBox="1"/>
          <p:nvPr/>
        </p:nvSpPr>
        <p:spPr>
          <a:xfrm>
            <a:off x="510189" y="1626161"/>
            <a:ext cx="11455243" cy="3016184"/>
          </a:xfrm>
          <a:prstGeom prst="rect">
            <a:avLst/>
          </a:prstGeom>
          <a:noFill/>
          <a:ln>
            <a:noFill/>
          </a:ln>
        </p:spPr>
        <p:txBody>
          <a:bodyPr spcFirstLastPara="1" wrap="square" lIns="60950" tIns="30467" rIns="60950" bIns="30467" anchor="t" anchorCtr="0">
            <a:spAutoFit/>
          </a:bodyPr>
          <a:lstStyle/>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Screen every patient for SUD/OUD</a:t>
            </a: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Assess all SUD/OUD+ patients’</a:t>
            </a:r>
            <a:r>
              <a:rPr lang="en-US" sz="3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Calibri"/>
              </a:rPr>
              <a:t> </a:t>
            </a:r>
            <a:r>
              <a:rPr kumimoji="0" lang="en-US" sz="32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readiness for treatment</a:t>
            </a:r>
            <a:endParaRPr kumimoji="0" sz="933"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Start MOUD/link to Recovery Treatment Program</a:t>
            </a:r>
            <a:endParaRPr kumimoji="0" sz="32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lang="en-US" sz="3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Calibri"/>
              </a:rPr>
              <a:t>Complete OUD Clinical Care Checklist</a:t>
            </a: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lang="en-US" sz="3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Calibri"/>
              </a:rPr>
              <a:t>Counsel for Narcan if OUD+</a:t>
            </a:r>
            <a:endParaRPr kumimoji="0" sz="933"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Schedule close OB follow-up within 2 weeks</a:t>
            </a:r>
            <a:endParaRPr kumimoji="0" sz="933"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24497" name="Google Shape;24497;p38"/>
          <p:cNvSpPr/>
          <p:nvPr/>
        </p:nvSpPr>
        <p:spPr>
          <a:xfrm>
            <a:off x="784193" y="4708724"/>
            <a:ext cx="3267855" cy="1934301"/>
          </a:xfrm>
          <a:custGeom>
            <a:avLst/>
            <a:gdLst/>
            <a:ahLst/>
            <a:cxnLst/>
            <a:rect l="l" t="t" r="r" b="b"/>
            <a:pathLst>
              <a:path w="6217920" h="3785159" extrusionOk="0">
                <a:moveTo>
                  <a:pt x="0" y="0"/>
                </a:moveTo>
                <a:lnTo>
                  <a:pt x="6217920" y="0"/>
                </a:lnTo>
                <a:lnTo>
                  <a:pt x="6217920" y="3785158"/>
                </a:lnTo>
                <a:lnTo>
                  <a:pt x="0" y="3785158"/>
                </a:lnTo>
                <a:lnTo>
                  <a:pt x="0" y="0"/>
                </a:lnTo>
                <a:close/>
              </a:path>
            </a:pathLst>
          </a:custGeom>
          <a:blipFill rotWithShape="1">
            <a:blip r:embed="rId3"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000000"/>
              </a:solidFill>
              <a:effectLst/>
              <a:uLnTx/>
              <a:uFillTx/>
              <a:latin typeface="Arial"/>
              <a:cs typeface="Arial"/>
              <a:sym typeface="Aria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9E105F70-8FF0-B56A-7A50-DF85CFBCAB7E}"/>
            </a:ext>
          </a:extLst>
        </p:cNvPr>
        <p:cNvGrpSpPr/>
        <p:nvPr/>
      </p:nvGrpSpPr>
      <p:grpSpPr>
        <a:xfrm>
          <a:off x="0" y="0"/>
          <a:ext cx="0" cy="0"/>
          <a:chOff x="0" y="0"/>
          <a:chExt cx="0" cy="0"/>
        </a:xfrm>
      </p:grpSpPr>
      <p:sp>
        <p:nvSpPr>
          <p:cNvPr id="29" name="Flowchart: Alternate Process 3">
            <a:extLst>
              <a:ext uri="{FF2B5EF4-FFF2-40B4-BE49-F238E27FC236}">
                <a16:creationId xmlns:a16="http://schemas.microsoft.com/office/drawing/2014/main" id="{6AB63F37-D954-5212-B73A-8CECFEDD9A51}"/>
              </a:ext>
            </a:extLst>
          </p:cNvPr>
          <p:cNvSpPr>
            <a:spLocks noChangeArrowheads="1"/>
          </p:cNvSpPr>
          <p:nvPr/>
        </p:nvSpPr>
        <p:spPr bwMode="auto">
          <a:xfrm>
            <a:off x="657803" y="743882"/>
            <a:ext cx="2557196" cy="1715287"/>
          </a:xfrm>
          <a:prstGeom prst="flowChartAlternateProcess">
            <a:avLst/>
          </a:prstGeom>
          <a:gradFill rotWithShape="1">
            <a:gsLst>
              <a:gs pos="0">
                <a:srgbClr val="8064A2">
                  <a:tint val="50000"/>
                  <a:satMod val="300000"/>
                </a:srgbClr>
              </a:gs>
              <a:gs pos="35000">
                <a:srgbClr val="8064A2">
                  <a:tint val="37000"/>
                  <a:satMod val="300000"/>
                </a:srgbClr>
              </a:gs>
              <a:gs pos="100000">
                <a:srgbClr val="8064A2">
                  <a:tint val="15000"/>
                  <a:satMod val="350000"/>
                </a:srgbClr>
              </a:gs>
            </a:gsLst>
            <a:lin ang="16200000" scaled="1"/>
          </a:gradFill>
          <a:ln w="9525" cap="flat" cmpd="sng" algn="ctr">
            <a:solidFill>
              <a:srgbClr val="8064A2">
                <a:shade val="95000"/>
                <a:satMod val="105000"/>
              </a:srgbClr>
            </a:solidFill>
            <a:prstDash val="solid"/>
            <a:headEnd/>
            <a:tailEnd/>
          </a:ln>
          <a:effectLst>
            <a:outerShdw blurRad="40000" dist="20000" dir="5400000" rotWithShape="0">
              <a:srgbClr val="000000">
                <a:alpha val="38000"/>
              </a:srgbClr>
            </a:outerShdw>
          </a:effectLst>
        </p:spPr>
        <p:txBody>
          <a:bodyPr vert="horz" wrap="square" lIns="91440" tIns="45720" rIns="91440" bIns="45720" numCol="1"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Calibri" charset="0"/>
                <a:ea typeface="ÇlÇr ñæí©" charset="0"/>
                <a:cs typeface="+mn-cs"/>
              </a:rPr>
              <a:t>OB provider to see patient, provide brief intervention to assess diagnosis, counsel risks, assess readiness  for treatment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Calibri" charset="0"/>
                <a:ea typeface="ÇlÇr ñæí©" charset="0"/>
                <a:cs typeface="+mn-cs"/>
              </a:rPr>
              <a:t>(SBIRT Counseling)</a:t>
            </a:r>
          </a:p>
        </p:txBody>
      </p:sp>
      <p:sp>
        <p:nvSpPr>
          <p:cNvPr id="30" name="Flowchart: Alternate Process 3">
            <a:extLst>
              <a:ext uri="{FF2B5EF4-FFF2-40B4-BE49-F238E27FC236}">
                <a16:creationId xmlns:a16="http://schemas.microsoft.com/office/drawing/2014/main" id="{F0FD4912-B83C-F8CE-181F-EE65F77E4287}"/>
              </a:ext>
            </a:extLst>
          </p:cNvPr>
          <p:cNvSpPr>
            <a:spLocks noChangeArrowheads="1"/>
          </p:cNvSpPr>
          <p:nvPr/>
        </p:nvSpPr>
        <p:spPr bwMode="auto">
          <a:xfrm>
            <a:off x="553814" y="2889775"/>
            <a:ext cx="1777474" cy="595841"/>
          </a:xfrm>
          <a:prstGeom prst="flowChartAlternateProcess">
            <a:avLst/>
          </a:prstGeom>
          <a:solidFill>
            <a:srgbClr val="FFFFFF"/>
          </a:solidFill>
          <a:ln w="31750">
            <a:solidFill>
              <a:srgbClr val="4BACC6"/>
            </a:solidFill>
            <a:miter lim="800000"/>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algn="ctr" fontAlgn="base">
              <a:spcBef>
                <a:spcPct val="0"/>
              </a:spcBef>
              <a:spcAft>
                <a:spcPct val="0"/>
              </a:spcAft>
            </a:pPr>
            <a:r>
              <a:rPr lang="en-US" sz="1400" dirty="0">
                <a:solidFill>
                  <a:prstClr val="black"/>
                </a:solidFill>
                <a:latin typeface="Calibri" charset="0"/>
                <a:ea typeface="ÇlÇr ñæí©" charset="0"/>
              </a:rPr>
              <a:t>Withdrawal symptoms &amp;/or ready to start MOUD</a:t>
            </a:r>
          </a:p>
        </p:txBody>
      </p:sp>
      <p:sp>
        <p:nvSpPr>
          <p:cNvPr id="31" name="Flowchart: Alternate Process 3">
            <a:extLst>
              <a:ext uri="{FF2B5EF4-FFF2-40B4-BE49-F238E27FC236}">
                <a16:creationId xmlns:a16="http://schemas.microsoft.com/office/drawing/2014/main" id="{1474C419-544B-71B1-13D3-8EBEA01C1F23}"/>
              </a:ext>
            </a:extLst>
          </p:cNvPr>
          <p:cNvSpPr>
            <a:spLocks noChangeArrowheads="1"/>
          </p:cNvSpPr>
          <p:nvPr/>
        </p:nvSpPr>
        <p:spPr bwMode="auto">
          <a:xfrm>
            <a:off x="684520" y="3633256"/>
            <a:ext cx="1651000" cy="687388"/>
          </a:xfrm>
          <a:prstGeom prst="flowChartAlternateProcess">
            <a:avLst/>
          </a:prstGeom>
          <a:solidFill>
            <a:srgbClr val="FFFFFF"/>
          </a:solidFill>
          <a:ln w="31750">
            <a:solidFill>
              <a:srgbClr val="4BACC6"/>
            </a:solidFill>
            <a:miter lim="800000"/>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algn="ctr" fontAlgn="base">
              <a:spcBef>
                <a:spcPct val="0"/>
              </a:spcBef>
              <a:spcAft>
                <a:spcPct val="0"/>
              </a:spcAft>
            </a:pPr>
            <a:r>
              <a:rPr lang="en-US" sz="1400" b="1" dirty="0">
                <a:solidFill>
                  <a:prstClr val="black"/>
                </a:solidFill>
                <a:latin typeface="Calibri" charset="0"/>
                <a:ea typeface="ÇlÇr ñæí©" charset="0"/>
              </a:rPr>
              <a:t>Admit to hospital for Fast-Track MOUD start</a:t>
            </a:r>
          </a:p>
        </p:txBody>
      </p:sp>
      <p:sp>
        <p:nvSpPr>
          <p:cNvPr id="32" name="Rectangle 31">
            <a:extLst>
              <a:ext uri="{FF2B5EF4-FFF2-40B4-BE49-F238E27FC236}">
                <a16:creationId xmlns:a16="http://schemas.microsoft.com/office/drawing/2014/main" id="{F24294D5-9C3D-E851-481F-41D5762FE615}"/>
              </a:ext>
            </a:extLst>
          </p:cNvPr>
          <p:cNvSpPr/>
          <p:nvPr/>
        </p:nvSpPr>
        <p:spPr>
          <a:xfrm>
            <a:off x="481584" y="5791200"/>
            <a:ext cx="9144000" cy="1066800"/>
          </a:xfrm>
          <a:prstGeom prst="rect">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4" name="Flowchart: Alternate Process 3">
            <a:extLst>
              <a:ext uri="{FF2B5EF4-FFF2-40B4-BE49-F238E27FC236}">
                <a16:creationId xmlns:a16="http://schemas.microsoft.com/office/drawing/2014/main" id="{06167770-1681-F814-FC2E-EE870D092BFB}"/>
              </a:ext>
            </a:extLst>
          </p:cNvPr>
          <p:cNvSpPr>
            <a:spLocks noChangeArrowheads="1"/>
          </p:cNvSpPr>
          <p:nvPr/>
        </p:nvSpPr>
        <p:spPr bwMode="auto">
          <a:xfrm>
            <a:off x="613084" y="4566180"/>
            <a:ext cx="1777474" cy="887412"/>
          </a:xfrm>
          <a:prstGeom prst="flowChartAlternateProcess">
            <a:avLst/>
          </a:prstGeom>
          <a:solidFill>
            <a:srgbClr val="FFFFFF"/>
          </a:solidFill>
          <a:ln w="31750">
            <a:solidFill>
              <a:srgbClr val="4BACC6"/>
            </a:solidFill>
            <a:miter lim="800000"/>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algn="ctr" fontAlgn="base">
              <a:spcBef>
                <a:spcPct val="0"/>
              </a:spcBef>
              <a:spcAft>
                <a:spcPct val="0"/>
              </a:spcAft>
            </a:pPr>
            <a:r>
              <a:rPr lang="en-US" sz="1400" b="1" dirty="0">
                <a:solidFill>
                  <a:prstClr val="black"/>
                </a:solidFill>
                <a:latin typeface="Calibri" charset="0"/>
                <a:ea typeface="ÇlÇr ñæí©" charset="0"/>
              </a:rPr>
              <a:t>Stabilize MOUD and discharge to Recovery Treatment Program</a:t>
            </a:r>
          </a:p>
        </p:txBody>
      </p:sp>
      <p:sp>
        <p:nvSpPr>
          <p:cNvPr id="45" name="Flowchart: Alternate Process 3">
            <a:extLst>
              <a:ext uri="{FF2B5EF4-FFF2-40B4-BE49-F238E27FC236}">
                <a16:creationId xmlns:a16="http://schemas.microsoft.com/office/drawing/2014/main" id="{6762C6D6-5BDC-95B1-289D-8906888663C6}"/>
              </a:ext>
            </a:extLst>
          </p:cNvPr>
          <p:cNvSpPr>
            <a:spLocks noChangeArrowheads="1"/>
          </p:cNvSpPr>
          <p:nvPr/>
        </p:nvSpPr>
        <p:spPr bwMode="auto">
          <a:xfrm>
            <a:off x="1005989" y="5715000"/>
            <a:ext cx="3361796" cy="1041400"/>
          </a:xfrm>
          <a:prstGeom prst="flowChartAlternateProcess">
            <a:avLst/>
          </a:prstGeom>
          <a:solidFill>
            <a:srgbClr val="FFFFFF"/>
          </a:solidFill>
          <a:ln w="31750">
            <a:solidFill>
              <a:srgbClr val="4BACC6"/>
            </a:solidFill>
            <a:miter lim="800000"/>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algn="ctr" fontAlgn="base">
              <a:spcBef>
                <a:spcPct val="0"/>
              </a:spcBef>
              <a:spcAft>
                <a:spcPct val="0"/>
              </a:spcAft>
            </a:pPr>
            <a:r>
              <a:rPr lang="en-US" sz="1400" dirty="0">
                <a:solidFill>
                  <a:prstClr val="black"/>
                </a:solidFill>
                <a:latin typeface="Calibri" charset="0"/>
                <a:ea typeface="ÇlÇr ñæí©" charset="0"/>
              </a:rPr>
              <a:t>Inpatient Treatment Program</a:t>
            </a:r>
          </a:p>
          <a:p>
            <a:pPr algn="ctr" fontAlgn="base">
              <a:spcBef>
                <a:spcPct val="0"/>
              </a:spcBef>
              <a:spcAft>
                <a:spcPct val="0"/>
              </a:spcAft>
            </a:pPr>
            <a:r>
              <a:rPr lang="en-US" sz="1400" dirty="0">
                <a:solidFill>
                  <a:prstClr val="black"/>
                </a:solidFill>
                <a:latin typeface="Calibri" charset="0"/>
                <a:ea typeface="ÇlÇr ñæí©" charset="0"/>
              </a:rPr>
              <a:t>Intensive Outpatient Treatment</a:t>
            </a:r>
          </a:p>
          <a:p>
            <a:pPr algn="ctr" fontAlgn="base">
              <a:spcBef>
                <a:spcPct val="0"/>
              </a:spcBef>
              <a:spcAft>
                <a:spcPct val="0"/>
              </a:spcAft>
            </a:pPr>
            <a:r>
              <a:rPr lang="en-US" sz="1400" dirty="0">
                <a:solidFill>
                  <a:prstClr val="black"/>
                </a:solidFill>
                <a:latin typeface="Calibri" charset="0"/>
                <a:ea typeface="ÇlÇr ñæí©" charset="0"/>
              </a:rPr>
              <a:t>Behavioral Health Treatment Support</a:t>
            </a:r>
          </a:p>
          <a:p>
            <a:pPr algn="ctr" fontAlgn="base">
              <a:spcBef>
                <a:spcPct val="0"/>
              </a:spcBef>
              <a:spcAft>
                <a:spcPct val="0"/>
              </a:spcAft>
            </a:pPr>
            <a:r>
              <a:rPr lang="en-US" sz="1400" dirty="0">
                <a:solidFill>
                  <a:prstClr val="black"/>
                </a:solidFill>
                <a:latin typeface="Calibri" charset="0"/>
                <a:ea typeface="ÇlÇr ñæí©" charset="0"/>
              </a:rPr>
              <a:t>Peer Support Program</a:t>
            </a:r>
          </a:p>
        </p:txBody>
      </p:sp>
      <p:sp>
        <p:nvSpPr>
          <p:cNvPr id="46" name="Flowchart: Alternate Process 3">
            <a:extLst>
              <a:ext uri="{FF2B5EF4-FFF2-40B4-BE49-F238E27FC236}">
                <a16:creationId xmlns:a16="http://schemas.microsoft.com/office/drawing/2014/main" id="{27C83D9B-5F46-E5BA-5853-2510D4A4ABC3}"/>
              </a:ext>
            </a:extLst>
          </p:cNvPr>
          <p:cNvSpPr>
            <a:spLocks noChangeArrowheads="1"/>
          </p:cNvSpPr>
          <p:nvPr/>
        </p:nvSpPr>
        <p:spPr bwMode="auto">
          <a:xfrm>
            <a:off x="2549040" y="4572000"/>
            <a:ext cx="1971144" cy="897684"/>
          </a:xfrm>
          <a:prstGeom prst="flowChartAlternateProcess">
            <a:avLst/>
          </a:prstGeom>
          <a:solidFill>
            <a:srgbClr val="FFFFFF"/>
          </a:solidFill>
          <a:ln w="31750">
            <a:solidFill>
              <a:srgbClr val="4BACC6"/>
            </a:solidFill>
            <a:miter lim="800000"/>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algn="ctr" fontAlgn="base">
              <a:spcBef>
                <a:spcPct val="0"/>
              </a:spcBef>
              <a:spcAft>
                <a:spcPct val="0"/>
              </a:spcAft>
            </a:pPr>
            <a:r>
              <a:rPr lang="en-US" sz="1400" b="1" dirty="0">
                <a:solidFill>
                  <a:prstClr val="black"/>
                </a:solidFill>
                <a:latin typeface="Calibri" charset="0"/>
                <a:ea typeface="ÇlÇr ñæí©" charset="0"/>
              </a:rPr>
              <a:t>Warm Handoff to Behavioral Health/ Recovery Treatment Program</a:t>
            </a:r>
          </a:p>
        </p:txBody>
      </p:sp>
      <p:cxnSp>
        <p:nvCxnSpPr>
          <p:cNvPr id="47" name="AutoShape 9">
            <a:extLst>
              <a:ext uri="{FF2B5EF4-FFF2-40B4-BE49-F238E27FC236}">
                <a16:creationId xmlns:a16="http://schemas.microsoft.com/office/drawing/2014/main" id="{B97F843D-F8B7-95D9-969D-01B1EDA6A426}"/>
              </a:ext>
            </a:extLst>
          </p:cNvPr>
          <p:cNvCxnSpPr>
            <a:cxnSpLocks noChangeShapeType="1"/>
          </p:cNvCxnSpPr>
          <p:nvPr/>
        </p:nvCxnSpPr>
        <p:spPr bwMode="auto">
          <a:xfrm>
            <a:off x="1501554" y="2678645"/>
            <a:ext cx="2032529" cy="4231"/>
          </a:xfrm>
          <a:prstGeom prst="straightConnector1">
            <a:avLst/>
          </a:prstGeom>
          <a:noFill/>
          <a:ln w="9525">
            <a:solidFill>
              <a:srgbClr val="000000"/>
            </a:solidFill>
            <a:round/>
            <a:headEnd/>
            <a:tailEnd/>
          </a:ln>
          <a:extLst>
            <a:ext uri="{909E8E84-426E-40dd-AFC4-6F175D3DCCD1}">
              <a14:hiddenFill xmlns:a14="http://schemas.microsoft.com/office/drawing/2010/main" xmlns="">
                <a:noFill/>
              </a14:hiddenFill>
            </a:ext>
          </a:extLst>
        </p:spPr>
      </p:cxnSp>
      <p:cxnSp>
        <p:nvCxnSpPr>
          <p:cNvPr id="48" name="AutoShape 11">
            <a:extLst>
              <a:ext uri="{FF2B5EF4-FFF2-40B4-BE49-F238E27FC236}">
                <a16:creationId xmlns:a16="http://schemas.microsoft.com/office/drawing/2014/main" id="{F75446FA-98C5-AA75-1680-D735EED842F9}"/>
              </a:ext>
            </a:extLst>
          </p:cNvPr>
          <p:cNvCxnSpPr>
            <a:cxnSpLocks noChangeShapeType="1"/>
            <a:stCxn id="30" idx="2"/>
          </p:cNvCxnSpPr>
          <p:nvPr/>
        </p:nvCxnSpPr>
        <p:spPr bwMode="auto">
          <a:xfrm>
            <a:off x="1442551" y="3485616"/>
            <a:ext cx="67469" cy="113773"/>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cxnSp>
      <p:cxnSp>
        <p:nvCxnSpPr>
          <p:cNvPr id="49" name="AutoShape 12">
            <a:extLst>
              <a:ext uri="{FF2B5EF4-FFF2-40B4-BE49-F238E27FC236}">
                <a16:creationId xmlns:a16="http://schemas.microsoft.com/office/drawing/2014/main" id="{EE8A6D72-B6E3-5D2D-F9C8-A2675963F5C2}"/>
              </a:ext>
            </a:extLst>
          </p:cNvPr>
          <p:cNvCxnSpPr>
            <a:cxnSpLocks noChangeShapeType="1"/>
          </p:cNvCxnSpPr>
          <p:nvPr/>
        </p:nvCxnSpPr>
        <p:spPr bwMode="auto">
          <a:xfrm>
            <a:off x="1501553" y="4388380"/>
            <a:ext cx="0" cy="177800"/>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cxnSp>
      <p:cxnSp>
        <p:nvCxnSpPr>
          <p:cNvPr id="50" name="AutoShape 13">
            <a:extLst>
              <a:ext uri="{FF2B5EF4-FFF2-40B4-BE49-F238E27FC236}">
                <a16:creationId xmlns:a16="http://schemas.microsoft.com/office/drawing/2014/main" id="{1109422C-615F-9D58-DF5B-D59BE321EC1C}"/>
              </a:ext>
            </a:extLst>
          </p:cNvPr>
          <p:cNvCxnSpPr>
            <a:cxnSpLocks noChangeShapeType="1"/>
            <a:stCxn id="34" idx="2"/>
          </p:cNvCxnSpPr>
          <p:nvPr/>
        </p:nvCxnSpPr>
        <p:spPr bwMode="auto">
          <a:xfrm>
            <a:off x="1501821" y="5453592"/>
            <a:ext cx="859366" cy="261408"/>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cxnSp>
      <p:cxnSp>
        <p:nvCxnSpPr>
          <p:cNvPr id="51" name="AutoShape 15">
            <a:extLst>
              <a:ext uri="{FF2B5EF4-FFF2-40B4-BE49-F238E27FC236}">
                <a16:creationId xmlns:a16="http://schemas.microsoft.com/office/drawing/2014/main" id="{77BC3970-E7BE-D225-E7BE-E3EE1F7978D1}"/>
              </a:ext>
            </a:extLst>
          </p:cNvPr>
          <p:cNvCxnSpPr>
            <a:cxnSpLocks noChangeShapeType="1"/>
            <a:stCxn id="52" idx="2"/>
            <a:endCxn id="46" idx="0"/>
          </p:cNvCxnSpPr>
          <p:nvPr/>
        </p:nvCxnSpPr>
        <p:spPr bwMode="auto">
          <a:xfrm>
            <a:off x="3515828" y="4396580"/>
            <a:ext cx="18785" cy="175421"/>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cxnSp>
      <p:sp>
        <p:nvSpPr>
          <p:cNvPr id="52" name="Flowchart: Alternate Process 3">
            <a:extLst>
              <a:ext uri="{FF2B5EF4-FFF2-40B4-BE49-F238E27FC236}">
                <a16:creationId xmlns:a16="http://schemas.microsoft.com/office/drawing/2014/main" id="{9154A990-0923-7871-BC4C-07A10929B1C5}"/>
              </a:ext>
            </a:extLst>
          </p:cNvPr>
          <p:cNvSpPr>
            <a:spLocks noChangeArrowheads="1"/>
          </p:cNvSpPr>
          <p:nvPr/>
        </p:nvSpPr>
        <p:spPr bwMode="auto">
          <a:xfrm>
            <a:off x="2549040" y="3707075"/>
            <a:ext cx="1933574" cy="689504"/>
          </a:xfrm>
          <a:prstGeom prst="flowChartAlternateProcess">
            <a:avLst/>
          </a:prstGeom>
          <a:solidFill>
            <a:srgbClr val="FFFFFF"/>
          </a:solidFill>
          <a:ln w="31750">
            <a:solidFill>
              <a:srgbClr val="4BACC6"/>
            </a:solidFill>
            <a:miter lim="800000"/>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algn="ctr" fontAlgn="base">
              <a:spcBef>
                <a:spcPct val="0"/>
              </a:spcBef>
              <a:spcAft>
                <a:spcPct val="0"/>
              </a:spcAft>
            </a:pPr>
            <a:r>
              <a:rPr lang="en-US" sz="1400" b="1" dirty="0">
                <a:solidFill>
                  <a:prstClr val="black"/>
                </a:solidFill>
                <a:latin typeface="Calibri"/>
                <a:ea typeface="ＭＳ Ｐゴシック" charset="0"/>
              </a:rPr>
              <a:t>Initiate outpatient stabilization with Social Work support </a:t>
            </a:r>
          </a:p>
        </p:txBody>
      </p:sp>
      <p:cxnSp>
        <p:nvCxnSpPr>
          <p:cNvPr id="53" name="AutoShape 17">
            <a:extLst>
              <a:ext uri="{FF2B5EF4-FFF2-40B4-BE49-F238E27FC236}">
                <a16:creationId xmlns:a16="http://schemas.microsoft.com/office/drawing/2014/main" id="{CEEF1ED2-2C55-925F-4B66-BBA070C68ADE}"/>
              </a:ext>
            </a:extLst>
          </p:cNvPr>
          <p:cNvCxnSpPr>
            <a:cxnSpLocks noChangeShapeType="1"/>
            <a:stCxn id="46" idx="2"/>
          </p:cNvCxnSpPr>
          <p:nvPr/>
        </p:nvCxnSpPr>
        <p:spPr bwMode="auto">
          <a:xfrm flipH="1">
            <a:off x="2549040" y="5469685"/>
            <a:ext cx="985572" cy="236315"/>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cxnSp>
      <p:sp>
        <p:nvSpPr>
          <p:cNvPr id="54" name="Flowchart: Alternate Process 3">
            <a:extLst>
              <a:ext uri="{FF2B5EF4-FFF2-40B4-BE49-F238E27FC236}">
                <a16:creationId xmlns:a16="http://schemas.microsoft.com/office/drawing/2014/main" id="{7CE968C8-AB5A-AC44-4135-E159058A3155}"/>
              </a:ext>
            </a:extLst>
          </p:cNvPr>
          <p:cNvSpPr>
            <a:spLocks noChangeArrowheads="1"/>
          </p:cNvSpPr>
          <p:nvPr/>
        </p:nvSpPr>
        <p:spPr bwMode="auto">
          <a:xfrm>
            <a:off x="3716379" y="1455739"/>
            <a:ext cx="2652177" cy="984778"/>
          </a:xfrm>
          <a:prstGeom prst="flowChartAlternateProcess">
            <a:avLst/>
          </a:prstGeom>
          <a:gradFill rotWithShape="1">
            <a:gsLst>
              <a:gs pos="0">
                <a:srgbClr val="4F81BD">
                  <a:tint val="50000"/>
                  <a:satMod val="300000"/>
                </a:srgbClr>
              </a:gs>
              <a:gs pos="35000">
                <a:srgbClr val="4F81BD">
                  <a:tint val="37000"/>
                  <a:satMod val="300000"/>
                </a:srgbClr>
              </a:gs>
              <a:gs pos="100000">
                <a:srgbClr val="4F81BD">
                  <a:tint val="15000"/>
                  <a:satMod val="350000"/>
                </a:srgbClr>
              </a:gs>
            </a:gsLst>
            <a:lin ang="16200000" scaled="1"/>
          </a:gradFill>
          <a:ln w="9525" cap="flat" cmpd="sng" algn="ctr">
            <a:solidFill>
              <a:srgbClr val="4F81BD">
                <a:shade val="95000"/>
                <a:satMod val="105000"/>
              </a:srgbClr>
            </a:solidFill>
            <a:prstDash val="solid"/>
            <a:headEnd/>
            <a:tailEnd/>
          </a:ln>
          <a:effectLst>
            <a:outerShdw blurRad="40000" dist="20000" dir="5400000" rotWithShape="0">
              <a:srgbClr val="000000">
                <a:alpha val="38000"/>
              </a:srgbClr>
            </a:outerShdw>
          </a:effectLst>
        </p:spPr>
        <p:txBody>
          <a:bodyPr vert="horz" wrap="square" lIns="91440" tIns="45720" rIns="91440" bIns="45720" numCol="1"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mn-cs"/>
              </a:rPr>
              <a:t>Screen positive</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mn-cs"/>
              </a:rPr>
              <a:t>SUD/OUD </a:t>
            </a:r>
          </a:p>
        </p:txBody>
      </p:sp>
      <p:sp>
        <p:nvSpPr>
          <p:cNvPr id="55" name="Flowchart: Alternate Process 54">
            <a:extLst>
              <a:ext uri="{FF2B5EF4-FFF2-40B4-BE49-F238E27FC236}">
                <a16:creationId xmlns:a16="http://schemas.microsoft.com/office/drawing/2014/main" id="{CAA0CED7-4154-85E0-3126-A562D5854597}"/>
              </a:ext>
            </a:extLst>
          </p:cNvPr>
          <p:cNvSpPr>
            <a:spLocks noChangeArrowheads="1"/>
          </p:cNvSpPr>
          <p:nvPr/>
        </p:nvSpPr>
        <p:spPr bwMode="auto">
          <a:xfrm>
            <a:off x="7170513" y="1176324"/>
            <a:ext cx="1989668" cy="984778"/>
          </a:xfrm>
          <a:prstGeom prst="flowChartAlternateProcess">
            <a:avLst/>
          </a:prstGeom>
          <a:gradFill rotWithShape="1">
            <a:gsLst>
              <a:gs pos="0">
                <a:srgbClr val="4F81BD">
                  <a:tint val="50000"/>
                  <a:satMod val="300000"/>
                </a:srgbClr>
              </a:gs>
              <a:gs pos="35000">
                <a:srgbClr val="4F81BD">
                  <a:tint val="37000"/>
                  <a:satMod val="300000"/>
                </a:srgbClr>
              </a:gs>
              <a:gs pos="100000">
                <a:srgbClr val="4F81BD">
                  <a:tint val="15000"/>
                  <a:satMod val="350000"/>
                </a:srgbClr>
              </a:gs>
            </a:gsLst>
            <a:lin ang="16200000" scaled="1"/>
          </a:gradFill>
          <a:ln w="9525" cap="flat" cmpd="sng" algn="ctr">
            <a:solidFill>
              <a:srgbClr val="4F81BD">
                <a:shade val="95000"/>
                <a:satMod val="105000"/>
              </a:srgbClr>
            </a:solidFill>
            <a:prstDash val="solid"/>
            <a:headEnd/>
            <a:tailEnd/>
          </a:ln>
          <a:effectLst>
            <a:outerShdw blurRad="40000" dist="20000" dir="5400000" rotWithShape="0">
              <a:srgbClr val="000000">
                <a:alpha val="38000"/>
              </a:srgbClr>
            </a:outerShdw>
          </a:effectLst>
        </p:spPr>
        <p:txBody>
          <a:bodyPr vert="horz" wrap="square" lIns="91440" tIns="45720" rIns="91440" bIns="45720" numCol="1"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Calibri" charset="0"/>
                <a:ea typeface="ÇlÇr ñæí©" charset="0"/>
                <a:cs typeface="+mn-cs"/>
              </a:rPr>
              <a:t>+ Risk factors: provide brief intervention discuss risk reduction</a:t>
            </a:r>
          </a:p>
        </p:txBody>
      </p:sp>
      <p:sp>
        <p:nvSpPr>
          <p:cNvPr id="56" name="AutoShape 5">
            <a:extLst>
              <a:ext uri="{FF2B5EF4-FFF2-40B4-BE49-F238E27FC236}">
                <a16:creationId xmlns:a16="http://schemas.microsoft.com/office/drawing/2014/main" id="{5242D46F-9CF3-2BBE-6CE8-CF452F4A080B}"/>
              </a:ext>
            </a:extLst>
          </p:cNvPr>
          <p:cNvSpPr>
            <a:spLocks noChangeArrowheads="1"/>
          </p:cNvSpPr>
          <p:nvPr/>
        </p:nvSpPr>
        <p:spPr bwMode="auto">
          <a:xfrm>
            <a:off x="3529585" y="304801"/>
            <a:ext cx="3018005" cy="737345"/>
          </a:xfrm>
          <a:prstGeom prst="roundRect">
            <a:avLst>
              <a:gd name="adj" fmla="val 16667"/>
            </a:avLst>
          </a:prstGeom>
          <a:gradFill rotWithShape="1">
            <a:gsLst>
              <a:gs pos="0">
                <a:srgbClr val="9BBB59">
                  <a:tint val="50000"/>
                  <a:satMod val="300000"/>
                </a:srgbClr>
              </a:gs>
              <a:gs pos="35000">
                <a:srgbClr val="9BBB59">
                  <a:tint val="37000"/>
                  <a:satMod val="300000"/>
                </a:srgbClr>
              </a:gs>
              <a:gs pos="100000">
                <a:srgbClr val="9BBB59">
                  <a:tint val="15000"/>
                  <a:satMod val="350000"/>
                </a:srgbClr>
              </a:gs>
            </a:gsLst>
            <a:lin ang="16200000" scaled="1"/>
          </a:gradFill>
          <a:ln w="9525" cap="flat" cmpd="sng" algn="ctr">
            <a:solidFill>
              <a:srgbClr val="9BBB59">
                <a:shade val="95000"/>
                <a:satMod val="105000"/>
              </a:srgbClr>
            </a:solidFill>
            <a:prstDash val="solid"/>
            <a:headEnd/>
            <a:tailEnd/>
          </a:ln>
          <a:effectLst>
            <a:outerShdw blurRad="40000" dist="20000" dir="5400000" rotWithShape="0">
              <a:srgbClr val="000000">
                <a:alpha val="38000"/>
              </a:srgbClr>
            </a:outerShdw>
          </a:effectLst>
        </p:spPr>
        <p:txBody>
          <a:bodyPr vert="horz" wrap="square" lIns="91440" tIns="45720" rIns="91440" bIns="45720" numCol="1" anchor="t"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Calibri" charset="0"/>
                <a:ea typeface="ÇlÇr ñæí©" charset="0"/>
                <a:cs typeface="+mn-cs"/>
              </a:rPr>
              <a:t>Provide Universal SUD/OUD screening with validated tool </a:t>
            </a:r>
          </a:p>
        </p:txBody>
      </p:sp>
      <p:cxnSp>
        <p:nvCxnSpPr>
          <p:cNvPr id="57" name="AutoShape 11">
            <a:extLst>
              <a:ext uri="{FF2B5EF4-FFF2-40B4-BE49-F238E27FC236}">
                <a16:creationId xmlns:a16="http://schemas.microsoft.com/office/drawing/2014/main" id="{3E0DCD1C-6EEB-51DA-B77E-27B3350E9BB8}"/>
              </a:ext>
            </a:extLst>
          </p:cNvPr>
          <p:cNvCxnSpPr>
            <a:cxnSpLocks noChangeShapeType="1"/>
          </p:cNvCxnSpPr>
          <p:nvPr/>
        </p:nvCxnSpPr>
        <p:spPr bwMode="auto">
          <a:xfrm>
            <a:off x="3526145" y="2682875"/>
            <a:ext cx="0" cy="177800"/>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cxnSp>
      <p:cxnSp>
        <p:nvCxnSpPr>
          <p:cNvPr id="58" name="AutoShape 11">
            <a:extLst>
              <a:ext uri="{FF2B5EF4-FFF2-40B4-BE49-F238E27FC236}">
                <a16:creationId xmlns:a16="http://schemas.microsoft.com/office/drawing/2014/main" id="{4730E183-08DE-650B-BDD6-7DB335403526}"/>
              </a:ext>
            </a:extLst>
          </p:cNvPr>
          <p:cNvCxnSpPr>
            <a:cxnSpLocks noChangeShapeType="1"/>
          </p:cNvCxnSpPr>
          <p:nvPr/>
        </p:nvCxnSpPr>
        <p:spPr bwMode="auto">
          <a:xfrm>
            <a:off x="1509485" y="2681818"/>
            <a:ext cx="0" cy="177800"/>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cxnSp>
      <p:cxnSp>
        <p:nvCxnSpPr>
          <p:cNvPr id="59" name="AutoShape 11">
            <a:extLst>
              <a:ext uri="{FF2B5EF4-FFF2-40B4-BE49-F238E27FC236}">
                <a16:creationId xmlns:a16="http://schemas.microsoft.com/office/drawing/2014/main" id="{7723C398-A017-F1C0-80D6-824FB78B17BB}"/>
              </a:ext>
            </a:extLst>
          </p:cNvPr>
          <p:cNvCxnSpPr>
            <a:cxnSpLocks noChangeShapeType="1"/>
            <a:endCxn id="52" idx="0"/>
          </p:cNvCxnSpPr>
          <p:nvPr/>
        </p:nvCxnSpPr>
        <p:spPr bwMode="auto">
          <a:xfrm>
            <a:off x="3515827" y="3485617"/>
            <a:ext cx="0" cy="221459"/>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cxnSp>
      <p:sp>
        <p:nvSpPr>
          <p:cNvPr id="60" name="Flowchart: Alternate Process 3">
            <a:extLst>
              <a:ext uri="{FF2B5EF4-FFF2-40B4-BE49-F238E27FC236}">
                <a16:creationId xmlns:a16="http://schemas.microsoft.com/office/drawing/2014/main" id="{3A705F9C-1FE7-B466-6CC6-06A3D14338ED}"/>
              </a:ext>
            </a:extLst>
          </p:cNvPr>
          <p:cNvSpPr>
            <a:spLocks noChangeArrowheads="1"/>
          </p:cNvSpPr>
          <p:nvPr/>
        </p:nvSpPr>
        <p:spPr bwMode="auto">
          <a:xfrm>
            <a:off x="6933711" y="2699805"/>
            <a:ext cx="2070100" cy="617543"/>
          </a:xfrm>
          <a:prstGeom prst="flowChartAlternateProcess">
            <a:avLst/>
          </a:prstGeom>
          <a:gradFill rotWithShape="1">
            <a:gsLst>
              <a:gs pos="0">
                <a:srgbClr val="8064A2">
                  <a:tint val="50000"/>
                  <a:satMod val="300000"/>
                </a:srgbClr>
              </a:gs>
              <a:gs pos="35000">
                <a:srgbClr val="8064A2">
                  <a:tint val="37000"/>
                  <a:satMod val="300000"/>
                </a:srgbClr>
              </a:gs>
              <a:gs pos="100000">
                <a:srgbClr val="8064A2">
                  <a:tint val="15000"/>
                  <a:satMod val="350000"/>
                </a:srgbClr>
              </a:gs>
            </a:gsLst>
            <a:lin ang="16200000" scaled="1"/>
          </a:gradFill>
          <a:ln w="9525" cap="flat" cmpd="sng" algn="ctr">
            <a:solidFill>
              <a:srgbClr val="8064A2">
                <a:shade val="95000"/>
                <a:satMod val="105000"/>
              </a:srgbClr>
            </a:solidFill>
            <a:prstDash val="solid"/>
            <a:headEnd/>
            <a:tailEnd/>
          </a:ln>
          <a:effectLst>
            <a:outerShdw blurRad="40000" dist="20000" dir="5400000" rotWithShape="0">
              <a:srgbClr val="000000">
                <a:alpha val="38000"/>
              </a:srgbClr>
            </a:outerShdw>
          </a:effectLst>
        </p:spPr>
        <p:txBody>
          <a:bodyPr vert="horz" wrap="square" lIns="91440" tIns="45720" rIns="91440" bIns="45720" numCol="1"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Calibri" charset="0"/>
                <a:ea typeface="ÇlÇr ñæí©" charset="0"/>
                <a:cs typeface="+mn-cs"/>
              </a:rPr>
              <a:t>Start OUD Clinical Care Checklist</a:t>
            </a:r>
          </a:p>
        </p:txBody>
      </p:sp>
      <p:sp>
        <p:nvSpPr>
          <p:cNvPr id="61" name="Flowchart: Alternate Process 3">
            <a:extLst>
              <a:ext uri="{FF2B5EF4-FFF2-40B4-BE49-F238E27FC236}">
                <a16:creationId xmlns:a16="http://schemas.microsoft.com/office/drawing/2014/main" id="{0736AB76-1E4E-91DB-E30F-BCB0DEE9927C}"/>
              </a:ext>
            </a:extLst>
          </p:cNvPr>
          <p:cNvSpPr>
            <a:spLocks noChangeArrowheads="1"/>
          </p:cNvSpPr>
          <p:nvPr/>
        </p:nvSpPr>
        <p:spPr bwMode="auto">
          <a:xfrm>
            <a:off x="6933710" y="3516214"/>
            <a:ext cx="2463274" cy="1893986"/>
          </a:xfrm>
          <a:prstGeom prst="flowChartAlternateProcess">
            <a:avLst/>
          </a:prstGeom>
          <a:solidFill>
            <a:srgbClr val="FFFFFF"/>
          </a:solidFill>
          <a:ln w="31750">
            <a:solidFill>
              <a:srgbClr val="4F81BD"/>
            </a:solidFill>
            <a:miter lim="800000"/>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algn="ctr" fontAlgn="base">
              <a:spcBef>
                <a:spcPct val="0"/>
              </a:spcBef>
              <a:spcAft>
                <a:spcPct val="0"/>
              </a:spcAft>
            </a:pPr>
            <a:r>
              <a:rPr lang="en-US" sz="1400" b="1" dirty="0" err="1">
                <a:solidFill>
                  <a:prstClr val="black"/>
                </a:solidFill>
                <a:latin typeface="Calibri" charset="0"/>
                <a:ea typeface="ÇlÇr ñæí©" charset="0"/>
              </a:rPr>
              <a:t>Hep</a:t>
            </a:r>
            <a:r>
              <a:rPr lang="en-US" sz="1400" b="1" dirty="0">
                <a:solidFill>
                  <a:prstClr val="black"/>
                </a:solidFill>
                <a:latin typeface="Calibri" charset="0"/>
                <a:ea typeface="ÇlÇr ñæí©" charset="0"/>
              </a:rPr>
              <a:t> C screen</a:t>
            </a:r>
          </a:p>
          <a:p>
            <a:pPr algn="ctr" fontAlgn="base">
              <a:spcBef>
                <a:spcPct val="0"/>
              </a:spcBef>
              <a:spcAft>
                <a:spcPct val="0"/>
              </a:spcAft>
            </a:pPr>
            <a:r>
              <a:rPr lang="en-US" sz="1400" b="1" dirty="0" err="1">
                <a:solidFill>
                  <a:prstClr val="black"/>
                </a:solidFill>
                <a:latin typeface="Calibri" charset="0"/>
                <a:ea typeface="ÇlÇr ñæí©" charset="0"/>
              </a:rPr>
              <a:t>Narcan</a:t>
            </a:r>
            <a:r>
              <a:rPr lang="en-US" sz="1400" b="1" dirty="0">
                <a:solidFill>
                  <a:prstClr val="black"/>
                </a:solidFill>
                <a:latin typeface="Calibri" charset="0"/>
                <a:ea typeface="ÇlÇr ñæí©" charset="0"/>
              </a:rPr>
              <a:t> Counseling</a:t>
            </a:r>
          </a:p>
          <a:p>
            <a:pPr algn="ctr" fontAlgn="base">
              <a:spcBef>
                <a:spcPct val="0"/>
              </a:spcBef>
              <a:spcAft>
                <a:spcPct val="0"/>
              </a:spcAft>
            </a:pPr>
            <a:r>
              <a:rPr lang="en-US" sz="1400" b="1" dirty="0">
                <a:solidFill>
                  <a:prstClr val="black"/>
                </a:solidFill>
                <a:latin typeface="Calibri" charset="0"/>
                <a:ea typeface="ÇlÇr ñæí©" charset="0"/>
              </a:rPr>
              <a:t>Serial </a:t>
            </a:r>
            <a:r>
              <a:rPr lang="en-US" sz="1400" b="1" dirty="0" err="1">
                <a:solidFill>
                  <a:prstClr val="black"/>
                </a:solidFill>
                <a:latin typeface="Calibri" charset="0"/>
                <a:ea typeface="ÇlÇr ñæí©" charset="0"/>
              </a:rPr>
              <a:t>Tox</a:t>
            </a:r>
            <a:r>
              <a:rPr lang="en-US" sz="1400" b="1" dirty="0">
                <a:solidFill>
                  <a:prstClr val="black"/>
                </a:solidFill>
                <a:latin typeface="Calibri" charset="0"/>
                <a:ea typeface="ÇlÇr ñæí©" charset="0"/>
              </a:rPr>
              <a:t> screen w/ consent</a:t>
            </a:r>
          </a:p>
          <a:p>
            <a:pPr algn="ctr" fontAlgn="base">
              <a:spcBef>
                <a:spcPct val="0"/>
              </a:spcBef>
              <a:spcAft>
                <a:spcPct val="0"/>
              </a:spcAft>
            </a:pPr>
            <a:r>
              <a:rPr lang="en-US" sz="1400" b="1" dirty="0">
                <a:solidFill>
                  <a:prstClr val="black"/>
                </a:solidFill>
                <a:latin typeface="Calibri" charset="0"/>
                <a:ea typeface="ÇlÇr ñæí©" charset="0"/>
              </a:rPr>
              <a:t>Neo/</a:t>
            </a:r>
            <a:r>
              <a:rPr lang="en-US" sz="1400" b="1" dirty="0" err="1">
                <a:solidFill>
                  <a:prstClr val="black"/>
                </a:solidFill>
                <a:latin typeface="Calibri" charset="0"/>
                <a:ea typeface="ÇlÇr ñæí©" charset="0"/>
              </a:rPr>
              <a:t>Peds</a:t>
            </a:r>
            <a:r>
              <a:rPr lang="en-US" sz="1400" b="1" dirty="0">
                <a:solidFill>
                  <a:prstClr val="black"/>
                </a:solidFill>
                <a:latin typeface="Calibri" charset="0"/>
                <a:ea typeface="ÇlÇr ñæí©" charset="0"/>
              </a:rPr>
              <a:t> consult</a:t>
            </a:r>
          </a:p>
          <a:p>
            <a:pPr algn="ctr" fontAlgn="base">
              <a:spcBef>
                <a:spcPct val="0"/>
              </a:spcBef>
              <a:spcAft>
                <a:spcPct val="0"/>
              </a:spcAft>
            </a:pPr>
            <a:r>
              <a:rPr lang="en-US" sz="1400" b="1" dirty="0">
                <a:solidFill>
                  <a:prstClr val="black"/>
                </a:solidFill>
                <a:latin typeface="Calibri" charset="0"/>
                <a:ea typeface="ÇlÇr ñæí©" charset="0"/>
              </a:rPr>
              <a:t>Social Work Consult</a:t>
            </a:r>
          </a:p>
          <a:p>
            <a:pPr algn="ctr" fontAlgn="base">
              <a:spcBef>
                <a:spcPct val="0"/>
              </a:spcBef>
              <a:spcAft>
                <a:spcPct val="0"/>
              </a:spcAft>
            </a:pPr>
            <a:r>
              <a:rPr lang="en-US" sz="1400" b="1" dirty="0">
                <a:solidFill>
                  <a:prstClr val="black"/>
                </a:solidFill>
                <a:latin typeface="Calibri" charset="0"/>
                <a:ea typeface="ÇlÇr ñæí©" charset="0"/>
              </a:rPr>
              <a:t>Anesthesia consult</a:t>
            </a:r>
          </a:p>
          <a:p>
            <a:pPr algn="ctr" fontAlgn="base">
              <a:spcBef>
                <a:spcPct val="0"/>
              </a:spcBef>
              <a:spcAft>
                <a:spcPct val="0"/>
              </a:spcAft>
            </a:pPr>
            <a:r>
              <a:rPr lang="en-US" sz="1400" b="1" dirty="0">
                <a:solidFill>
                  <a:prstClr val="black"/>
                </a:solidFill>
                <a:latin typeface="Calibri" charset="0"/>
                <a:ea typeface="ÇlÇr ñæí©" charset="0"/>
              </a:rPr>
              <a:t>MFM consult</a:t>
            </a:r>
          </a:p>
          <a:p>
            <a:pPr algn="ctr" fontAlgn="base">
              <a:spcBef>
                <a:spcPct val="0"/>
              </a:spcBef>
              <a:spcAft>
                <a:spcPct val="0"/>
              </a:spcAft>
            </a:pPr>
            <a:r>
              <a:rPr lang="en-US" sz="1400" b="1" dirty="0">
                <a:solidFill>
                  <a:prstClr val="black"/>
                </a:solidFill>
                <a:latin typeface="Calibri" charset="0"/>
                <a:ea typeface="ÇlÇr ñæí©" charset="0"/>
              </a:rPr>
              <a:t>Contraception counseling</a:t>
            </a:r>
          </a:p>
        </p:txBody>
      </p:sp>
      <p:sp>
        <p:nvSpPr>
          <p:cNvPr id="62" name="Flowchart: Alternate Process 3">
            <a:extLst>
              <a:ext uri="{FF2B5EF4-FFF2-40B4-BE49-F238E27FC236}">
                <a16:creationId xmlns:a16="http://schemas.microsoft.com/office/drawing/2014/main" id="{E2D33B22-954F-5ED9-9A42-36DF2C812444}"/>
              </a:ext>
            </a:extLst>
          </p:cNvPr>
          <p:cNvSpPr>
            <a:spLocks noChangeArrowheads="1"/>
          </p:cNvSpPr>
          <p:nvPr/>
        </p:nvSpPr>
        <p:spPr bwMode="auto">
          <a:xfrm>
            <a:off x="4901184" y="2852002"/>
            <a:ext cx="1595702" cy="805599"/>
          </a:xfrm>
          <a:prstGeom prst="flowChartAlternateProcess">
            <a:avLst/>
          </a:prstGeom>
          <a:gradFill rotWithShape="1">
            <a:gsLst>
              <a:gs pos="0">
                <a:srgbClr val="8064A2">
                  <a:tint val="50000"/>
                  <a:satMod val="300000"/>
                </a:srgbClr>
              </a:gs>
              <a:gs pos="35000">
                <a:srgbClr val="8064A2">
                  <a:tint val="37000"/>
                  <a:satMod val="300000"/>
                </a:srgbClr>
              </a:gs>
              <a:gs pos="100000">
                <a:srgbClr val="8064A2">
                  <a:tint val="15000"/>
                  <a:satMod val="350000"/>
                </a:srgbClr>
              </a:gs>
            </a:gsLst>
            <a:lin ang="16200000" scaled="1"/>
          </a:gradFill>
          <a:ln w="9525" cap="flat" cmpd="sng" algn="ctr">
            <a:solidFill>
              <a:srgbClr val="8064A2">
                <a:shade val="95000"/>
                <a:satMod val="105000"/>
              </a:srgbClr>
            </a:solidFill>
            <a:prstDash val="solid"/>
            <a:headEnd/>
            <a:tailEnd/>
          </a:ln>
          <a:effectLst>
            <a:outerShdw blurRad="40000" dist="20000" dir="5400000" rotWithShape="0">
              <a:srgbClr val="000000">
                <a:alpha val="38000"/>
              </a:srgbClr>
            </a:outerShdw>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charset="0"/>
                <a:ea typeface="ÇlÇr ñæí©" charset="0"/>
                <a:cs typeface="+mn-cs"/>
              </a:rPr>
              <a:t>Document OUD in problem list :</a:t>
            </a:r>
          </a:p>
          <a:p>
            <a:pPr marL="0" marR="0" lvl="0" indent="0" defTabSz="914400" eaLnBrk="1" fontAlgn="base" latinLnBrk="0" hangingPunct="1">
              <a:lnSpc>
                <a:spcPct val="100000"/>
              </a:lnSpc>
              <a:spcBef>
                <a:spcPct val="0"/>
              </a:spcBef>
              <a:spcAft>
                <a:spcPct val="0"/>
              </a:spcAft>
              <a:buClrTx/>
              <a:buSzTx/>
              <a:buFontTx/>
              <a:buNone/>
              <a:tabLst/>
              <a:defRPr/>
            </a:pPr>
            <a:r>
              <a:rPr kumimoji="0" lang="en-US" sz="1400" b="1" i="1" u="none" strike="noStrike" kern="0" cap="none" spc="0" normalizeH="0" baseline="0" noProof="0" dirty="0">
                <a:ln>
                  <a:noFill/>
                </a:ln>
                <a:solidFill>
                  <a:prstClr val="black"/>
                </a:solidFill>
                <a:effectLst/>
                <a:uLnTx/>
                <a:uFillTx/>
                <a:latin typeface="Calibri" charset="0"/>
                <a:ea typeface="ÇlÇr ñæí©" charset="0"/>
                <a:cs typeface="+mn-cs"/>
              </a:rPr>
              <a:t>099.320 </a:t>
            </a:r>
            <a:endParaRPr kumimoji="0" lang="en-US" sz="1400" b="0" i="1" u="none" strike="noStrike" kern="0" cap="none" spc="0" normalizeH="0" baseline="0" noProof="0" dirty="0">
              <a:ln>
                <a:noFill/>
              </a:ln>
              <a:solidFill>
                <a:prstClr val="black"/>
              </a:solidFill>
              <a:effectLst/>
              <a:uLnTx/>
              <a:uFillTx/>
              <a:latin typeface="Calibri" charset="0"/>
              <a:ea typeface="ÇlÇr ñæí©" charset="0"/>
              <a:cs typeface="+mn-cs"/>
            </a:endParaRPr>
          </a:p>
        </p:txBody>
      </p:sp>
      <p:sp>
        <p:nvSpPr>
          <p:cNvPr id="63" name="Flowchart: Alternate Process 3">
            <a:extLst>
              <a:ext uri="{FF2B5EF4-FFF2-40B4-BE49-F238E27FC236}">
                <a16:creationId xmlns:a16="http://schemas.microsoft.com/office/drawing/2014/main" id="{13AA99C4-F12A-A2D2-1539-1236171EC446}"/>
              </a:ext>
            </a:extLst>
          </p:cNvPr>
          <p:cNvSpPr>
            <a:spLocks noChangeArrowheads="1"/>
          </p:cNvSpPr>
          <p:nvPr/>
        </p:nvSpPr>
        <p:spPr bwMode="auto">
          <a:xfrm>
            <a:off x="6976048" y="5483756"/>
            <a:ext cx="2420937" cy="1298045"/>
          </a:xfrm>
          <a:prstGeom prst="flowChartAlternateProcess">
            <a:avLst/>
          </a:prstGeom>
          <a:solidFill>
            <a:srgbClr val="FFFFFF"/>
          </a:solidFill>
          <a:ln w="31750">
            <a:solidFill>
              <a:srgbClr val="0070C0"/>
            </a:solidFill>
            <a:miter lim="800000"/>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algn="ctr" fontAlgn="base">
              <a:spcBef>
                <a:spcPct val="0"/>
              </a:spcBef>
              <a:spcAft>
                <a:spcPct val="0"/>
              </a:spcAft>
            </a:pPr>
            <a:r>
              <a:rPr lang="en-US" sz="1400" dirty="0">
                <a:solidFill>
                  <a:prstClr val="black"/>
                </a:solidFill>
                <a:latin typeface="Calibri" charset="0"/>
                <a:ea typeface="ÇlÇr ñæí©" charset="0"/>
              </a:rPr>
              <a:t>Provide standardized patient education: OUD/NAS, mom’s important role in care of opioid exposed newborn (breastfeeding, rooming in, eat-sleep-console)</a:t>
            </a:r>
          </a:p>
        </p:txBody>
      </p:sp>
      <p:cxnSp>
        <p:nvCxnSpPr>
          <p:cNvPr id="4096" name="AutoShape 11">
            <a:extLst>
              <a:ext uri="{FF2B5EF4-FFF2-40B4-BE49-F238E27FC236}">
                <a16:creationId xmlns:a16="http://schemas.microsoft.com/office/drawing/2014/main" id="{A5BC8921-A943-315D-4574-9444F250D33A}"/>
              </a:ext>
            </a:extLst>
          </p:cNvPr>
          <p:cNvCxnSpPr>
            <a:cxnSpLocks noChangeShapeType="1"/>
          </p:cNvCxnSpPr>
          <p:nvPr/>
        </p:nvCxnSpPr>
        <p:spPr bwMode="auto">
          <a:xfrm>
            <a:off x="6577584" y="838200"/>
            <a:ext cx="609600" cy="457200"/>
          </a:xfrm>
          <a:prstGeom prst="straightConnector1">
            <a:avLst/>
          </a:prstGeom>
          <a:noFill/>
          <a:ln w="38100" cmpd="sng">
            <a:solidFill>
              <a:srgbClr val="000000"/>
            </a:solidFill>
            <a:round/>
            <a:headEnd/>
            <a:tailEnd type="triangle" w="med" len="med"/>
          </a:ln>
          <a:extLst>
            <a:ext uri="{909E8E84-426E-40dd-AFC4-6F175D3DCCD1}">
              <a14:hiddenFill xmlns:a14="http://schemas.microsoft.com/office/drawing/2010/main" xmlns="">
                <a:noFill/>
              </a14:hiddenFill>
            </a:ext>
          </a:extLst>
        </p:spPr>
      </p:cxnSp>
      <p:cxnSp>
        <p:nvCxnSpPr>
          <p:cNvPr id="4097" name="AutoShape 11">
            <a:extLst>
              <a:ext uri="{FF2B5EF4-FFF2-40B4-BE49-F238E27FC236}">
                <a16:creationId xmlns:a16="http://schemas.microsoft.com/office/drawing/2014/main" id="{1F0F4E9A-D466-957A-4156-36A7196B918B}"/>
              </a:ext>
            </a:extLst>
          </p:cNvPr>
          <p:cNvCxnSpPr>
            <a:cxnSpLocks noChangeShapeType="1"/>
          </p:cNvCxnSpPr>
          <p:nvPr/>
        </p:nvCxnSpPr>
        <p:spPr bwMode="auto">
          <a:xfrm flipH="1">
            <a:off x="3224784" y="1905000"/>
            <a:ext cx="491594" cy="0"/>
          </a:xfrm>
          <a:prstGeom prst="straightConnector1">
            <a:avLst/>
          </a:prstGeom>
          <a:noFill/>
          <a:ln w="38100" cmpd="sng">
            <a:solidFill>
              <a:srgbClr val="000000"/>
            </a:solidFill>
            <a:round/>
            <a:headEnd/>
            <a:tailEnd type="triangle" w="med" len="med"/>
          </a:ln>
          <a:extLst>
            <a:ext uri="{909E8E84-426E-40dd-AFC4-6F175D3DCCD1}">
              <a14:hiddenFill xmlns:a14="http://schemas.microsoft.com/office/drawing/2010/main" xmlns="">
                <a:noFill/>
              </a14:hiddenFill>
            </a:ext>
          </a:extLst>
        </p:spPr>
      </p:cxnSp>
      <p:cxnSp>
        <p:nvCxnSpPr>
          <p:cNvPr id="4098" name="AutoShape 11">
            <a:extLst>
              <a:ext uri="{FF2B5EF4-FFF2-40B4-BE49-F238E27FC236}">
                <a16:creationId xmlns:a16="http://schemas.microsoft.com/office/drawing/2014/main" id="{E21C6C1D-E47F-EFDD-2407-DE1B6BD0598D}"/>
              </a:ext>
            </a:extLst>
          </p:cNvPr>
          <p:cNvCxnSpPr>
            <a:cxnSpLocks noChangeShapeType="1"/>
            <a:stCxn id="54" idx="3"/>
            <a:endCxn id="60" idx="0"/>
          </p:cNvCxnSpPr>
          <p:nvPr/>
        </p:nvCxnSpPr>
        <p:spPr bwMode="auto">
          <a:xfrm>
            <a:off x="6368555" y="1948128"/>
            <a:ext cx="1600206" cy="751676"/>
          </a:xfrm>
          <a:prstGeom prst="straightConnector1">
            <a:avLst/>
          </a:prstGeom>
          <a:noFill/>
          <a:ln w="38100" cmpd="sng">
            <a:solidFill>
              <a:srgbClr val="000000"/>
            </a:solidFill>
            <a:round/>
            <a:headEnd/>
            <a:tailEnd type="triangle" w="med" len="med"/>
          </a:ln>
          <a:extLst>
            <a:ext uri="{909E8E84-426E-40dd-AFC4-6F175D3DCCD1}">
              <a14:hiddenFill xmlns:a14="http://schemas.microsoft.com/office/drawing/2010/main" xmlns="">
                <a:noFill/>
              </a14:hiddenFill>
            </a:ext>
          </a:extLst>
        </p:spPr>
      </p:cxnSp>
      <p:cxnSp>
        <p:nvCxnSpPr>
          <p:cNvPr id="4099" name="AutoShape 11">
            <a:extLst>
              <a:ext uri="{FF2B5EF4-FFF2-40B4-BE49-F238E27FC236}">
                <a16:creationId xmlns:a16="http://schemas.microsoft.com/office/drawing/2014/main" id="{1EC46733-CC1B-ACB1-0C9A-CB78A6DF01EE}"/>
              </a:ext>
            </a:extLst>
          </p:cNvPr>
          <p:cNvCxnSpPr>
            <a:cxnSpLocks noChangeShapeType="1"/>
            <a:stCxn id="60" idx="2"/>
          </p:cNvCxnSpPr>
          <p:nvPr/>
        </p:nvCxnSpPr>
        <p:spPr bwMode="auto">
          <a:xfrm>
            <a:off x="7968761" y="3317348"/>
            <a:ext cx="0" cy="193141"/>
          </a:xfrm>
          <a:prstGeom prst="straightConnector1">
            <a:avLst/>
          </a:prstGeom>
          <a:noFill/>
          <a:ln w="9525">
            <a:solidFill>
              <a:srgbClr val="000000"/>
            </a:solidFill>
            <a:round/>
            <a:headEnd/>
            <a:tailEnd type="triangle" w="med" len="med"/>
          </a:ln>
          <a:extLst>
            <a:ext uri="{909E8E84-426E-40dd-AFC4-6F175D3DCCD1}">
              <a14:hiddenFill xmlns:a14="http://schemas.microsoft.com/office/drawing/2010/main" xmlns="">
                <a:noFill/>
              </a14:hiddenFill>
            </a:ext>
          </a:extLst>
        </p:spPr>
      </p:cxnSp>
      <p:sp>
        <p:nvSpPr>
          <p:cNvPr id="4100" name="Flowchart: Alternate Process 3">
            <a:extLst>
              <a:ext uri="{FF2B5EF4-FFF2-40B4-BE49-F238E27FC236}">
                <a16:creationId xmlns:a16="http://schemas.microsoft.com/office/drawing/2014/main" id="{13EEC6B1-26A6-EA18-CD0B-E32F8C85F691}"/>
              </a:ext>
            </a:extLst>
          </p:cNvPr>
          <p:cNvSpPr>
            <a:spLocks noChangeArrowheads="1"/>
          </p:cNvSpPr>
          <p:nvPr/>
        </p:nvSpPr>
        <p:spPr bwMode="auto">
          <a:xfrm>
            <a:off x="2462789" y="2912798"/>
            <a:ext cx="2282026" cy="661719"/>
          </a:xfrm>
          <a:prstGeom prst="flowChartAlternateProcess">
            <a:avLst/>
          </a:prstGeom>
          <a:solidFill>
            <a:srgbClr val="FFFFFF"/>
          </a:solidFill>
          <a:ln w="31750">
            <a:solidFill>
              <a:srgbClr val="4BACC6"/>
            </a:solidFill>
            <a:miter lim="800000"/>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algn="ctr" fontAlgn="base">
              <a:spcBef>
                <a:spcPct val="0"/>
              </a:spcBef>
              <a:spcAft>
                <a:spcPct val="0"/>
              </a:spcAft>
            </a:pPr>
            <a:r>
              <a:rPr lang="en-US" sz="1400" dirty="0">
                <a:solidFill>
                  <a:prstClr val="black"/>
                </a:solidFill>
                <a:latin typeface="Calibri" charset="0"/>
                <a:ea typeface="ÇlÇr ñæí©" charset="0"/>
              </a:rPr>
              <a:t>Unclear if MOUD indicated,  Not ready to start MOUD or</a:t>
            </a:r>
          </a:p>
          <a:p>
            <a:pPr algn="ctr" fontAlgn="base">
              <a:spcBef>
                <a:spcPct val="0"/>
              </a:spcBef>
              <a:spcAft>
                <a:spcPct val="0"/>
              </a:spcAft>
            </a:pPr>
            <a:r>
              <a:rPr lang="en-US" sz="1400" dirty="0">
                <a:solidFill>
                  <a:prstClr val="black"/>
                </a:solidFill>
                <a:latin typeface="Calibri" charset="0"/>
                <a:ea typeface="ÇlÇr ñæí©" charset="0"/>
              </a:rPr>
              <a:t>Outpatient MOUD available</a:t>
            </a:r>
          </a:p>
        </p:txBody>
      </p:sp>
      <p:cxnSp>
        <p:nvCxnSpPr>
          <p:cNvPr id="4101" name="AutoShape 11">
            <a:extLst>
              <a:ext uri="{FF2B5EF4-FFF2-40B4-BE49-F238E27FC236}">
                <a16:creationId xmlns:a16="http://schemas.microsoft.com/office/drawing/2014/main" id="{BF352620-78E7-9440-BE85-4E3DC52C38A3}"/>
              </a:ext>
            </a:extLst>
          </p:cNvPr>
          <p:cNvCxnSpPr>
            <a:cxnSpLocks noChangeShapeType="1"/>
          </p:cNvCxnSpPr>
          <p:nvPr/>
        </p:nvCxnSpPr>
        <p:spPr bwMode="auto">
          <a:xfrm>
            <a:off x="5739384" y="2438400"/>
            <a:ext cx="0" cy="451374"/>
          </a:xfrm>
          <a:prstGeom prst="straightConnector1">
            <a:avLst/>
          </a:prstGeom>
          <a:noFill/>
          <a:ln w="38100" cmpd="sng">
            <a:solidFill>
              <a:srgbClr val="000000"/>
            </a:solidFill>
            <a:round/>
            <a:headEnd/>
            <a:tailEnd type="triangle" w="med" len="med"/>
          </a:ln>
          <a:extLst>
            <a:ext uri="{909E8E84-426E-40dd-AFC4-6F175D3DCCD1}">
              <a14:hiddenFill xmlns:a14="http://schemas.microsoft.com/office/drawing/2010/main" xmlns="">
                <a:noFill/>
              </a14:hiddenFill>
            </a:ext>
          </a:extLst>
        </p:spPr>
      </p:cxnSp>
      <p:sp>
        <p:nvSpPr>
          <p:cNvPr id="4102" name="Flowchart: Alternate Process 3">
            <a:extLst>
              <a:ext uri="{FF2B5EF4-FFF2-40B4-BE49-F238E27FC236}">
                <a16:creationId xmlns:a16="http://schemas.microsoft.com/office/drawing/2014/main" id="{9A090837-D8A3-1236-B76E-A86E3203BDB6}"/>
              </a:ext>
            </a:extLst>
          </p:cNvPr>
          <p:cNvSpPr>
            <a:spLocks noChangeArrowheads="1"/>
          </p:cNvSpPr>
          <p:nvPr/>
        </p:nvSpPr>
        <p:spPr bwMode="auto">
          <a:xfrm>
            <a:off x="4901185" y="3733800"/>
            <a:ext cx="1595703" cy="848564"/>
          </a:xfrm>
          <a:prstGeom prst="flowChartAlternateProcess">
            <a:avLst/>
          </a:prstGeom>
          <a:solidFill>
            <a:sysClr val="window" lastClr="FFFFFF"/>
          </a:solidFill>
          <a:ln w="25400" cap="flat" cmpd="sng" algn="ctr">
            <a:solidFill>
              <a:srgbClr val="F79646"/>
            </a:solidFill>
            <a:prstDash val="solid"/>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charset="0"/>
                <a:ea typeface="ÇlÇr ñæí©" charset="0"/>
                <a:cs typeface="+mn-cs"/>
              </a:rPr>
              <a:t>Bill for SBIRT:</a:t>
            </a:r>
          </a:p>
          <a:p>
            <a:pPr marL="0" marR="0" lvl="0" indent="0" defTabSz="914400" eaLnBrk="1" fontAlgn="base" latinLnBrk="0" hangingPunct="1">
              <a:lnSpc>
                <a:spcPct val="100000"/>
              </a:lnSpc>
              <a:spcBef>
                <a:spcPct val="0"/>
              </a:spcBef>
              <a:spcAft>
                <a:spcPct val="0"/>
              </a:spcAft>
              <a:buClrTx/>
              <a:buSzTx/>
              <a:buFontTx/>
              <a:buNone/>
              <a:tabLst/>
              <a:defRPr/>
            </a:pPr>
            <a:r>
              <a:rPr kumimoji="0" lang="en-US" sz="1200" b="1" i="1" u="none" strike="noStrike" kern="0" cap="none" spc="0" normalizeH="0" baseline="0" noProof="0" dirty="0">
                <a:ln>
                  <a:noFill/>
                </a:ln>
                <a:solidFill>
                  <a:prstClr val="black"/>
                </a:solidFill>
                <a:effectLst/>
                <a:uLnTx/>
                <a:uFillTx/>
                <a:latin typeface="Calibri" charset="0"/>
                <a:ea typeface="ÇlÇr ñæí©" charset="0"/>
                <a:cs typeface="+mn-cs"/>
              </a:rPr>
              <a:t>&lt; 30 min G0396</a:t>
            </a:r>
          </a:p>
          <a:p>
            <a:pPr marL="0" marR="0" lvl="0" indent="0" defTabSz="914400" eaLnBrk="1" fontAlgn="base" latinLnBrk="0" hangingPunct="1">
              <a:lnSpc>
                <a:spcPct val="100000"/>
              </a:lnSpc>
              <a:spcBef>
                <a:spcPct val="0"/>
              </a:spcBef>
              <a:spcAft>
                <a:spcPct val="0"/>
              </a:spcAft>
              <a:buClrTx/>
              <a:buSzTx/>
              <a:buFontTx/>
              <a:buNone/>
              <a:tabLst/>
              <a:defRPr/>
            </a:pPr>
            <a:r>
              <a:rPr kumimoji="0" lang="en-US" sz="1200" b="1" i="1" u="sng" strike="noStrike" kern="0" cap="none" spc="0" normalizeH="0" baseline="0" noProof="0" dirty="0">
                <a:ln>
                  <a:noFill/>
                </a:ln>
                <a:solidFill>
                  <a:prstClr val="black"/>
                </a:solidFill>
                <a:effectLst/>
                <a:uLnTx/>
                <a:uFillTx/>
                <a:latin typeface="Calibri" charset="0"/>
                <a:ea typeface="ÇlÇr ñæí©" charset="0"/>
                <a:cs typeface="+mn-cs"/>
              </a:rPr>
              <a:t>&gt;</a:t>
            </a:r>
            <a:r>
              <a:rPr kumimoji="0" lang="en-US" sz="1200" b="1" i="1" u="none" strike="noStrike" kern="0" cap="none" spc="0" normalizeH="0" baseline="0" noProof="0" dirty="0">
                <a:ln>
                  <a:noFill/>
                </a:ln>
                <a:solidFill>
                  <a:prstClr val="black"/>
                </a:solidFill>
                <a:effectLst/>
                <a:uLnTx/>
                <a:uFillTx/>
                <a:latin typeface="Calibri" charset="0"/>
                <a:ea typeface="ÇlÇr ñæí©" charset="0"/>
                <a:cs typeface="+mn-cs"/>
              </a:rPr>
              <a:t> 30 min G0397</a:t>
            </a:r>
          </a:p>
        </p:txBody>
      </p:sp>
      <p:sp>
        <p:nvSpPr>
          <p:cNvPr id="4103" name="Flowchart: Alternate Process 3">
            <a:extLst>
              <a:ext uri="{FF2B5EF4-FFF2-40B4-BE49-F238E27FC236}">
                <a16:creationId xmlns:a16="http://schemas.microsoft.com/office/drawing/2014/main" id="{CA285FC6-F4D3-C758-8EFB-3346B9AEB9CC}"/>
              </a:ext>
            </a:extLst>
          </p:cNvPr>
          <p:cNvSpPr>
            <a:spLocks noChangeArrowheads="1"/>
          </p:cNvSpPr>
          <p:nvPr/>
        </p:nvSpPr>
        <p:spPr bwMode="auto">
          <a:xfrm>
            <a:off x="4951832" y="4672918"/>
            <a:ext cx="1545055" cy="976246"/>
          </a:xfrm>
          <a:prstGeom prst="flowChartAlternateProcess">
            <a:avLst/>
          </a:prstGeom>
          <a:solidFill>
            <a:sysClr val="window" lastClr="FFFFFF"/>
          </a:solidFill>
          <a:ln w="25400" cap="flat" cmpd="sng" algn="ctr">
            <a:solidFill>
              <a:srgbClr val="F79646"/>
            </a:solidFill>
            <a:prstDash val="solid"/>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200" b="1" i="0" u="none" strike="noStrike" kern="0" cap="none" spc="0" normalizeH="0" baseline="0" noProof="0" dirty="0">
                <a:ln>
                  <a:noFill/>
                </a:ln>
                <a:solidFill>
                  <a:prstClr val="black"/>
                </a:solidFill>
                <a:effectLst/>
                <a:uLnTx/>
                <a:uFillTx/>
                <a:latin typeface="Calibri" charset="0"/>
                <a:ea typeface="ÇlÇr ñæí©" charset="0"/>
                <a:cs typeface="+mn-cs"/>
              </a:rPr>
              <a:t>Close OB follow up every 1-2 weeks (pregnancy and postpartum)</a:t>
            </a:r>
          </a:p>
        </p:txBody>
      </p:sp>
      <p:cxnSp>
        <p:nvCxnSpPr>
          <p:cNvPr id="4104" name="AutoShape 11">
            <a:extLst>
              <a:ext uri="{FF2B5EF4-FFF2-40B4-BE49-F238E27FC236}">
                <a16:creationId xmlns:a16="http://schemas.microsoft.com/office/drawing/2014/main" id="{DAB1885B-9A22-6959-F088-2C4D89BE34E2}"/>
              </a:ext>
            </a:extLst>
          </p:cNvPr>
          <p:cNvCxnSpPr>
            <a:cxnSpLocks noChangeShapeType="1"/>
            <a:stCxn id="56" idx="2"/>
            <a:endCxn id="54" idx="0"/>
          </p:cNvCxnSpPr>
          <p:nvPr/>
        </p:nvCxnSpPr>
        <p:spPr bwMode="auto">
          <a:xfrm>
            <a:off x="5038587" y="1042145"/>
            <a:ext cx="3880" cy="413594"/>
          </a:xfrm>
          <a:prstGeom prst="straightConnector1">
            <a:avLst/>
          </a:prstGeom>
          <a:noFill/>
          <a:ln w="38100" cmpd="sng">
            <a:solidFill>
              <a:srgbClr val="000000"/>
            </a:solidFill>
            <a:round/>
            <a:headEnd/>
            <a:tailEnd type="triangle" w="med" len="med"/>
          </a:ln>
          <a:extLst>
            <a:ext uri="{909E8E84-426E-40dd-AFC4-6F175D3DCCD1}">
              <a14:hiddenFill xmlns:a14="http://schemas.microsoft.com/office/drawing/2010/main" xmlns="">
                <a:noFill/>
              </a14:hiddenFill>
            </a:ext>
          </a:extLst>
        </p:spPr>
      </p:cxnSp>
      <p:sp>
        <p:nvSpPr>
          <p:cNvPr id="4106" name="Flowchart: Alternate Process 3">
            <a:extLst>
              <a:ext uri="{FF2B5EF4-FFF2-40B4-BE49-F238E27FC236}">
                <a16:creationId xmlns:a16="http://schemas.microsoft.com/office/drawing/2014/main" id="{9B7BBF06-7683-0EF1-96FF-70C90D69710E}"/>
              </a:ext>
            </a:extLst>
          </p:cNvPr>
          <p:cNvSpPr>
            <a:spLocks noChangeArrowheads="1"/>
          </p:cNvSpPr>
          <p:nvPr/>
        </p:nvSpPr>
        <p:spPr bwMode="auto">
          <a:xfrm>
            <a:off x="4520184" y="5739718"/>
            <a:ext cx="2362200" cy="976246"/>
          </a:xfrm>
          <a:prstGeom prst="flowChartAlternateProcess">
            <a:avLst/>
          </a:prstGeom>
          <a:solidFill>
            <a:sysClr val="window" lastClr="FFFFFF"/>
          </a:solidFill>
          <a:ln w="25400" cap="flat" cmpd="sng" algn="ctr">
            <a:solidFill>
              <a:srgbClr val="F79646"/>
            </a:solidFill>
            <a:prstDash val="solid"/>
            <a:headEnd/>
            <a:tailEnd/>
          </a:ln>
          <a:effectLst/>
          <a:extLst>
            <a:ext uri="{AF507438-7753-43e0-B8FC-AC1667EBCBE1}">
              <a14:hiddenEffects xmlns:a14="http://schemas.microsoft.com/office/drawing/2010/main" xmlns="">
                <a:effectLst>
                  <a:outerShdw blurRad="40000" dist="38099" dir="2700000" algn="ctr" rotWithShape="0">
                    <a:srgbClr val="868686">
                      <a:alpha val="74998"/>
                    </a:srgbClr>
                  </a:outerShdw>
                </a:effectLst>
              </a14:hiddenEffects>
            </a:ext>
          </a:extLst>
        </p:spPr>
        <p:txBody>
          <a:bodyPr vert="horz" wrap="square" lIns="91440" tIns="45720" rIns="91440" bIns="45720" numCol="1" anchor="ctr" anchorCtr="0" compatLnSpc="1">
            <a:prstTxWarp prst="textNoShape">
              <a:avLst/>
            </a:prstTxWarp>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050" b="1" i="0" u="none" strike="noStrike" kern="0" cap="none" spc="0" normalizeH="0" baseline="0" noProof="0" dirty="0">
                <a:ln>
                  <a:noFill/>
                </a:ln>
                <a:solidFill>
                  <a:prstClr val="black"/>
                </a:solidFill>
                <a:effectLst/>
                <a:uLnTx/>
                <a:uFillTx/>
                <a:latin typeface="Calibri" charset="0"/>
                <a:ea typeface="ÇlÇr ñæí©" charset="0"/>
                <a:cs typeface="+mn-cs"/>
              </a:rPr>
              <a:t>IL OUD Hotline (MAR Now) </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050" b="1" i="0" u="none" strike="noStrike" kern="0" cap="none" spc="0" normalizeH="0" baseline="0" noProof="0" dirty="0">
                <a:ln>
                  <a:noFill/>
                </a:ln>
                <a:solidFill>
                  <a:prstClr val="black"/>
                </a:solidFill>
                <a:effectLst/>
                <a:uLnTx/>
                <a:uFillTx/>
                <a:latin typeface="Calibri" charset="0"/>
                <a:ea typeface="ÇlÇr ñæí©" charset="0"/>
                <a:cs typeface="+mn-cs"/>
              </a:rPr>
              <a:t> MOUD/Recovery  Treatment help:</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prstClr val="black"/>
                </a:solidFill>
                <a:effectLst/>
                <a:uLnTx/>
                <a:uFillTx/>
                <a:latin typeface="Calibri" charset="0"/>
                <a:ea typeface="ÇlÇr ñæí©" charset="0"/>
                <a:cs typeface="+mn-cs"/>
              </a:rPr>
              <a:t>1-833-2-FINDHELP</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050" b="1" i="0" u="none" strike="noStrike" kern="0" cap="none" spc="0" normalizeH="0" baseline="0" noProof="0" dirty="0">
                <a:ln>
                  <a:noFill/>
                </a:ln>
                <a:solidFill>
                  <a:prstClr val="black"/>
                </a:solidFill>
                <a:effectLst/>
                <a:uLnTx/>
                <a:uFillTx/>
                <a:latin typeface="Calibri" charset="0"/>
                <a:ea typeface="ÇlÇr ñæí©" charset="0"/>
                <a:cs typeface="+mn-cs"/>
              </a:rPr>
              <a:t>IL Doc Assist for free Perinatal OUD Addiction Med Consult:</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prstClr val="black"/>
                </a:solidFill>
                <a:effectLst/>
                <a:uLnTx/>
                <a:uFillTx/>
                <a:latin typeface="Calibri" charset="0"/>
                <a:ea typeface="ÇlÇr ñæí©" charset="0"/>
                <a:cs typeface="+mn-cs"/>
              </a:rPr>
              <a:t>1-866-986-ASST (2778)</a:t>
            </a:r>
          </a:p>
        </p:txBody>
      </p:sp>
      <p:sp>
        <p:nvSpPr>
          <p:cNvPr id="4110" name="Title 1">
            <a:extLst>
              <a:ext uri="{FF2B5EF4-FFF2-40B4-BE49-F238E27FC236}">
                <a16:creationId xmlns:a16="http://schemas.microsoft.com/office/drawing/2014/main" id="{44EEDD54-8BEB-D0B2-CD35-9621C353B5B6}"/>
              </a:ext>
            </a:extLst>
          </p:cNvPr>
          <p:cNvSpPr txBox="1">
            <a:spLocks/>
          </p:cNvSpPr>
          <p:nvPr/>
        </p:nvSpPr>
        <p:spPr bwMode="auto">
          <a:xfrm>
            <a:off x="481584" y="5031"/>
            <a:ext cx="2895600" cy="636170"/>
          </a:xfrm>
          <a:prstGeom prst="rect">
            <a:avLst/>
          </a:prstGeom>
          <a:solidFill>
            <a:sysClr val="window" lastClr="FFFFFF"/>
          </a:solidFill>
          <a:ln w="38100" cap="flat" cmpd="sng" algn="ctr">
            <a:solidFill>
              <a:srgbClr val="4F81BD"/>
            </a:solidFill>
            <a:prstDash val="solid"/>
          </a:ln>
          <a:effectLst/>
        </p:spPr>
        <p:txBody>
          <a:bodyPr vert="horz" wrap="square" lIns="91440" tIns="45720" rIns="91440" bIns="45720" numCol="1" anchor="ctr" anchorCtr="0" compatLnSpc="1">
            <a:prstTxWarp prst="textNoShape">
              <a:avLst/>
            </a:prstTxWarp>
            <a:normAutofit fontScale="90000" lnSpcReduction="20000"/>
          </a:bodyPr>
          <a:lstStyle>
            <a:lvl1pPr algn="ctr" rtl="0" eaLnBrk="0" fontAlgn="base" hangingPunct="0">
              <a:spcBef>
                <a:spcPct val="0"/>
              </a:spcBef>
              <a:spcAft>
                <a:spcPct val="0"/>
              </a:spcAft>
              <a:defRPr sz="4400" kern="1200">
                <a:solidFill>
                  <a:schemeClr val="dk1"/>
                </a:solidFill>
                <a:latin typeface="+mn-lt"/>
                <a:ea typeface="+mn-ea"/>
                <a:cs typeface="+mn-cs"/>
              </a:defRPr>
            </a:lvl1pPr>
            <a:lvl2pPr algn="ctr" rtl="0" eaLnBrk="0" fontAlgn="base" hangingPunct="0">
              <a:spcBef>
                <a:spcPct val="0"/>
              </a:spcBef>
              <a:spcAft>
                <a:spcPct val="0"/>
              </a:spcAft>
              <a:defRPr sz="4400">
                <a:solidFill>
                  <a:schemeClr val="dk1"/>
                </a:solidFill>
                <a:latin typeface="+mn-lt"/>
                <a:ea typeface="+mn-ea"/>
                <a:cs typeface="+mn-cs"/>
              </a:defRPr>
            </a:lvl2pPr>
            <a:lvl3pPr algn="ctr" rtl="0" eaLnBrk="0" fontAlgn="base" hangingPunct="0">
              <a:spcBef>
                <a:spcPct val="0"/>
              </a:spcBef>
              <a:spcAft>
                <a:spcPct val="0"/>
              </a:spcAft>
              <a:defRPr sz="4400">
                <a:solidFill>
                  <a:schemeClr val="dk1"/>
                </a:solidFill>
                <a:latin typeface="+mn-lt"/>
                <a:ea typeface="+mn-ea"/>
                <a:cs typeface="+mn-cs"/>
              </a:defRPr>
            </a:lvl3pPr>
            <a:lvl4pPr algn="ctr" rtl="0" eaLnBrk="0" fontAlgn="base" hangingPunct="0">
              <a:spcBef>
                <a:spcPct val="0"/>
              </a:spcBef>
              <a:spcAft>
                <a:spcPct val="0"/>
              </a:spcAft>
              <a:defRPr sz="4400">
                <a:solidFill>
                  <a:schemeClr val="dk1"/>
                </a:solidFill>
                <a:latin typeface="+mn-lt"/>
                <a:ea typeface="+mn-ea"/>
                <a:cs typeface="+mn-cs"/>
              </a:defRPr>
            </a:lvl4pPr>
            <a:lvl5pPr algn="ctr" rtl="0" eaLnBrk="0" fontAlgn="base" hangingPunct="0">
              <a:spcBef>
                <a:spcPct val="0"/>
              </a:spcBef>
              <a:spcAft>
                <a:spcPct val="0"/>
              </a:spcAft>
              <a:defRPr sz="4400">
                <a:solidFill>
                  <a:schemeClr val="dk1"/>
                </a:solidFill>
                <a:latin typeface="+mn-lt"/>
                <a:ea typeface="+mn-ea"/>
                <a:cs typeface="+mn-cs"/>
              </a:defRPr>
            </a:lvl5pPr>
            <a:lvl6pPr marL="457200" algn="ctr" rtl="0" fontAlgn="base">
              <a:spcBef>
                <a:spcPct val="0"/>
              </a:spcBef>
              <a:spcAft>
                <a:spcPct val="0"/>
              </a:spcAft>
              <a:defRPr sz="4400">
                <a:solidFill>
                  <a:schemeClr val="dk1"/>
                </a:solidFill>
                <a:latin typeface="+mn-lt"/>
                <a:ea typeface="+mn-ea"/>
                <a:cs typeface="+mn-cs"/>
              </a:defRPr>
            </a:lvl6pPr>
            <a:lvl7pPr marL="914400" algn="ctr" rtl="0" fontAlgn="base">
              <a:spcBef>
                <a:spcPct val="0"/>
              </a:spcBef>
              <a:spcAft>
                <a:spcPct val="0"/>
              </a:spcAft>
              <a:defRPr sz="4400">
                <a:solidFill>
                  <a:schemeClr val="dk1"/>
                </a:solidFill>
                <a:latin typeface="+mn-lt"/>
                <a:ea typeface="+mn-ea"/>
                <a:cs typeface="+mn-cs"/>
              </a:defRPr>
            </a:lvl7pPr>
            <a:lvl8pPr marL="1371600" algn="ctr" rtl="0" fontAlgn="base">
              <a:spcBef>
                <a:spcPct val="0"/>
              </a:spcBef>
              <a:spcAft>
                <a:spcPct val="0"/>
              </a:spcAft>
              <a:defRPr sz="4400">
                <a:solidFill>
                  <a:schemeClr val="dk1"/>
                </a:solidFill>
                <a:latin typeface="+mn-lt"/>
                <a:ea typeface="+mn-ea"/>
                <a:cs typeface="+mn-cs"/>
              </a:defRPr>
            </a:lvl8pPr>
            <a:lvl9pPr marL="1828800" algn="ctr" rtl="0" fontAlgn="base">
              <a:spcBef>
                <a:spcPct val="0"/>
              </a:spcBef>
              <a:spcAft>
                <a:spcPct val="0"/>
              </a:spcAft>
              <a:defRPr sz="4400">
                <a:solidFill>
                  <a:schemeClr val="dk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F58466"/>
                </a:solidFill>
                <a:effectLst/>
                <a:uLnTx/>
                <a:uFillTx/>
                <a:latin typeface="Goudy Old Style" panose="02020502050305020303" pitchFamily="18" charset="0"/>
                <a:ea typeface="MS PGothic" panose="020B0600070205080204" pitchFamily="34" charset="-128"/>
                <a:cs typeface="+mn-cs"/>
              </a:rPr>
              <a:t>OUD SBIRT/Clinical Algorithm </a:t>
            </a:r>
            <a:endParaRPr kumimoji="0" lang="en-US" sz="2400" b="1" i="0" u="none" strike="noStrike" kern="1200" cap="none" spc="0" normalizeH="0" baseline="0" noProof="0" dirty="0">
              <a:ln>
                <a:noFill/>
              </a:ln>
              <a:solidFill>
                <a:srgbClr val="F58466"/>
              </a:solidFill>
              <a:effectLst/>
              <a:uLnTx/>
              <a:uFillTx/>
              <a:latin typeface="Goudy Old Style" panose="02020502050305020303" pitchFamily="18" charset="0"/>
              <a:ea typeface="MS PGothic" panose="020B0600070205080204" pitchFamily="34" charset="-128"/>
              <a:cs typeface="+mn-cs"/>
            </a:endParaRPr>
          </a:p>
        </p:txBody>
      </p:sp>
      <p:cxnSp>
        <p:nvCxnSpPr>
          <p:cNvPr id="4112" name="AutoShape 11">
            <a:extLst>
              <a:ext uri="{FF2B5EF4-FFF2-40B4-BE49-F238E27FC236}">
                <a16:creationId xmlns:a16="http://schemas.microsoft.com/office/drawing/2014/main" id="{3F013688-8C8E-158B-C326-EC2E72AC82E8}"/>
              </a:ext>
            </a:extLst>
          </p:cNvPr>
          <p:cNvCxnSpPr>
            <a:cxnSpLocks noChangeShapeType="1"/>
          </p:cNvCxnSpPr>
          <p:nvPr/>
        </p:nvCxnSpPr>
        <p:spPr bwMode="auto">
          <a:xfrm>
            <a:off x="2347687" y="2468170"/>
            <a:ext cx="115101" cy="231635"/>
          </a:xfrm>
          <a:prstGeom prst="straightConnector1">
            <a:avLst/>
          </a:prstGeom>
          <a:noFill/>
          <a:ln w="38100" cmpd="sng">
            <a:solidFill>
              <a:srgbClr val="000000"/>
            </a:solidFill>
            <a:round/>
            <a:headEnd/>
            <a:tailEnd type="triangle" w="med" len="med"/>
          </a:ln>
          <a:extLst>
            <a:ext uri="{909E8E84-426E-40dd-AFC4-6F175D3DCCD1}">
              <a14:hiddenFill xmlns:a14="http://schemas.microsoft.com/office/drawing/2010/main" xmlns="">
                <a:noFill/>
              </a14:hiddenFill>
            </a:ext>
          </a:extLst>
        </p:spPr>
      </p:cxnSp>
      <p:pic>
        <p:nvPicPr>
          <p:cNvPr id="4115" name="Picture 5">
            <a:extLst>
              <a:ext uri="{FF2B5EF4-FFF2-40B4-BE49-F238E27FC236}">
                <a16:creationId xmlns:a16="http://schemas.microsoft.com/office/drawing/2014/main" id="{B7FDD53B-7B3F-436E-147C-8899C3EEDB95}"/>
              </a:ext>
            </a:extLst>
          </p:cNvPr>
          <p:cNvPicPr>
            <a:picLocks noChangeAspect="1"/>
          </p:cNvPicPr>
          <p:nvPr/>
        </p:nvPicPr>
        <p:blipFill>
          <a:blip r:embed="rId3"/>
          <a:stretch>
            <a:fillRect/>
          </a:stretch>
        </p:blipFill>
        <p:spPr>
          <a:xfrm>
            <a:off x="9568967" y="3096611"/>
            <a:ext cx="2448065" cy="2448065"/>
          </a:xfrm>
          <a:prstGeom prst="rect">
            <a:avLst/>
          </a:prstGeom>
        </p:spPr>
      </p:pic>
      <p:sp>
        <p:nvSpPr>
          <p:cNvPr id="4116" name="TextBox 4115">
            <a:extLst>
              <a:ext uri="{FF2B5EF4-FFF2-40B4-BE49-F238E27FC236}">
                <a16:creationId xmlns:a16="http://schemas.microsoft.com/office/drawing/2014/main" id="{56BF151C-0941-BA96-687F-CCEAB6F547F3}"/>
              </a:ext>
            </a:extLst>
          </p:cNvPr>
          <p:cNvSpPr txBox="1"/>
          <p:nvPr/>
        </p:nvSpPr>
        <p:spPr>
          <a:xfrm>
            <a:off x="9773482" y="2640077"/>
            <a:ext cx="2070100" cy="707886"/>
          </a:xfrm>
          <a:prstGeom prst="rect">
            <a:avLst/>
          </a:prstGeom>
          <a:noFill/>
        </p:spPr>
        <p:txBody>
          <a:bodyPr wrap="square" rtlCol="0">
            <a:spAutoFit/>
          </a:bodyPr>
          <a:lstStyle/>
          <a:p>
            <a:pPr algn="ctr"/>
            <a:r>
              <a:rPr lang="en-US" sz="2000" b="1" dirty="0">
                <a:latin typeface="Calibri" panose="020F0502020204030204" pitchFamily="34" charset="0"/>
                <a:ea typeface="Calibri" panose="020F0502020204030204" pitchFamily="34" charset="0"/>
                <a:cs typeface="Calibri" panose="020F0502020204030204" pitchFamily="34" charset="0"/>
              </a:rPr>
              <a:t>Access the algorithm here:</a:t>
            </a:r>
          </a:p>
        </p:txBody>
      </p:sp>
    </p:spTree>
    <p:extLst>
      <p:ext uri="{BB962C8B-B14F-4D97-AF65-F5344CB8AC3E}">
        <p14:creationId xmlns:p14="http://schemas.microsoft.com/office/powerpoint/2010/main" val="80700926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108D6FCA-5162-4732-0A65-EE2B89A71650}"/>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8E0F11D5-520C-A57E-57FC-C68CF57936EB}"/>
              </a:ext>
            </a:extLst>
          </p:cNvPr>
          <p:cNvSpPr>
            <a:spLocks noGrp="1"/>
          </p:cNvSpPr>
          <p:nvPr>
            <p:ph type="title"/>
          </p:nvPr>
        </p:nvSpPr>
        <p:spPr>
          <a:xfrm>
            <a:off x="88395" y="191395"/>
            <a:ext cx="10972800" cy="668142"/>
          </a:xfrm>
        </p:spPr>
        <p:txBody>
          <a:bodyPr/>
          <a:lstStyle/>
          <a:p>
            <a:r>
              <a:rPr lang="en-US" dirty="0"/>
              <a:t>OUD Clinical Checklist</a:t>
            </a:r>
          </a:p>
        </p:txBody>
      </p:sp>
      <p:sp>
        <p:nvSpPr>
          <p:cNvPr id="7" name="Content Placeholder 3">
            <a:extLst>
              <a:ext uri="{FF2B5EF4-FFF2-40B4-BE49-F238E27FC236}">
                <a16:creationId xmlns:a16="http://schemas.microsoft.com/office/drawing/2014/main" id="{FFAA15D5-4869-484F-BDDD-517B53ACDB10}"/>
              </a:ext>
            </a:extLst>
          </p:cNvPr>
          <p:cNvSpPr txBox="1">
            <a:spLocks/>
          </p:cNvSpPr>
          <p:nvPr/>
        </p:nvSpPr>
        <p:spPr>
          <a:xfrm>
            <a:off x="3112011" y="1531778"/>
            <a:ext cx="8086344" cy="3936334"/>
          </a:xfrm>
          <a:prstGeom prst="rect">
            <a:avLst/>
          </a:prstGeom>
          <a:noFill/>
          <a:ln>
            <a:noFill/>
          </a:ln>
        </p:spPr>
        <p:txBody>
          <a:bodyPr spcFirstLastPara="1" wrap="square" lIns="91400" tIns="45700" rIns="91400" bIns="45700" anchor="t" anchorCtr="0">
            <a:noAutofit/>
          </a:bodyPr>
          <a:lstStyle>
            <a:defPPr marR="0" lvl="0" algn="l" rtl="0">
              <a:lnSpc>
                <a:spcPct val="100000"/>
              </a:lnSpc>
              <a:spcBef>
                <a:spcPts val="0"/>
              </a:spcBef>
              <a:spcAft>
                <a:spcPts val="0"/>
              </a:spcAft>
            </a:defPPr>
            <a:lvl1pPr marL="304815" marR="0" lvl="0" indent="-228611" algn="l" rtl="0">
              <a:lnSpc>
                <a:spcPct val="100000"/>
              </a:lnSpc>
              <a:spcBef>
                <a:spcPts val="1000"/>
              </a:spcBef>
              <a:spcAft>
                <a:spcPts val="0"/>
              </a:spcAft>
              <a:buClr>
                <a:srgbClr val="F5668F"/>
              </a:buClr>
              <a:buSzPts val="1800"/>
              <a:buFont typeface="Arial"/>
              <a:buChar char="•"/>
              <a:defRPr sz="3600" b="0" i="0" u="none" strike="noStrike" cap="none">
                <a:solidFill>
                  <a:srgbClr val="444C55"/>
                </a:solidFill>
                <a:latin typeface="Calibri"/>
                <a:ea typeface="Calibri"/>
                <a:cs typeface="Calibri"/>
                <a:sym typeface="Calibri"/>
              </a:defRPr>
            </a:lvl1pPr>
            <a:lvl2pPr marL="609630" marR="0" lvl="1" indent="-228611" algn="l" rtl="0">
              <a:lnSpc>
                <a:spcPct val="90000"/>
              </a:lnSpc>
              <a:spcBef>
                <a:spcPts val="500"/>
              </a:spcBef>
              <a:spcAft>
                <a:spcPts val="0"/>
              </a:spcAft>
              <a:buClr>
                <a:srgbClr val="000000"/>
              </a:buClr>
              <a:buSzPts val="1800"/>
              <a:buFont typeface="Arial"/>
              <a:buChar char="•"/>
              <a:defRPr sz="3600" b="0" i="0" u="none" strike="noStrike" cap="none">
                <a:solidFill>
                  <a:srgbClr val="000000"/>
                </a:solidFill>
                <a:latin typeface="Calibri"/>
                <a:ea typeface="Calibri"/>
                <a:cs typeface="Calibri"/>
                <a:sym typeface="Calibri"/>
              </a:defRPr>
            </a:lvl2pPr>
            <a:lvl3pPr marL="914446" marR="0" lvl="2" indent="-228611" algn="l" rtl="0">
              <a:lnSpc>
                <a:spcPct val="90000"/>
              </a:lnSpc>
              <a:spcBef>
                <a:spcPts val="500"/>
              </a:spcBef>
              <a:spcAft>
                <a:spcPts val="0"/>
              </a:spcAft>
              <a:buClr>
                <a:srgbClr val="000000"/>
              </a:buClr>
              <a:buSzPts val="1800"/>
              <a:buFont typeface="Arial"/>
              <a:buChar char="•"/>
              <a:defRPr sz="3000" b="0" i="0" u="none" strike="noStrike" cap="none">
                <a:solidFill>
                  <a:srgbClr val="000000"/>
                </a:solidFill>
                <a:latin typeface="Calibri"/>
                <a:ea typeface="Calibri"/>
                <a:cs typeface="Calibri"/>
                <a:sym typeface="Calibri"/>
              </a:defRPr>
            </a:lvl3pPr>
            <a:lvl4pPr marL="1219261" marR="0" lvl="3" indent="-228611" algn="l" rtl="0">
              <a:lnSpc>
                <a:spcPct val="90000"/>
              </a:lnSpc>
              <a:spcBef>
                <a:spcPts val="500"/>
              </a:spcBef>
              <a:spcAft>
                <a:spcPts val="0"/>
              </a:spcAft>
              <a:buClr>
                <a:srgbClr val="000000"/>
              </a:buClr>
              <a:buSzPts val="1800"/>
              <a:buFont typeface="Arial"/>
              <a:buChar char="•"/>
              <a:defRPr sz="2700" b="0" i="0" u="none" strike="noStrike" cap="none">
                <a:solidFill>
                  <a:srgbClr val="000000"/>
                </a:solidFill>
                <a:latin typeface="Calibri"/>
                <a:ea typeface="Calibri"/>
                <a:cs typeface="Calibri"/>
                <a:sym typeface="Calibri"/>
              </a:defRPr>
            </a:lvl4pPr>
            <a:lvl5pPr marL="1524076" marR="0" lvl="4" indent="-228611" algn="l" rtl="0">
              <a:lnSpc>
                <a:spcPct val="90000"/>
              </a:lnSpc>
              <a:spcBef>
                <a:spcPts val="500"/>
              </a:spcBef>
              <a:spcAft>
                <a:spcPts val="0"/>
              </a:spcAft>
              <a:buClr>
                <a:srgbClr val="000000"/>
              </a:buClr>
              <a:buSzPts val="1800"/>
              <a:buFont typeface="Arial"/>
              <a:buChar char="•"/>
              <a:defRPr sz="2700" b="0" i="0" u="none" strike="noStrike" cap="none">
                <a:solidFill>
                  <a:srgbClr val="000000"/>
                </a:solidFill>
                <a:latin typeface="Calibri"/>
                <a:ea typeface="Calibri"/>
                <a:cs typeface="Calibri"/>
                <a:sym typeface="Calibri"/>
              </a:defRPr>
            </a:lvl5pPr>
            <a:lvl6pPr marL="1828891" marR="0" lvl="5"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6pPr>
            <a:lvl7pPr marL="2133707" marR="0" lvl="6"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7pPr>
            <a:lvl8pPr marL="2438522" marR="0" lvl="7"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8pPr>
            <a:lvl9pPr marL="2743337" marR="0" lvl="8"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9pPr>
          </a:lstStyle>
          <a:p>
            <a:pPr>
              <a:buClr>
                <a:srgbClr val="F58466"/>
              </a:buClr>
            </a:pPr>
            <a:r>
              <a:rPr lang="en-US" sz="2800" b="1" kern="0" dirty="0">
                <a:solidFill>
                  <a:schemeClr val="tx1"/>
                </a:solidFill>
              </a:rPr>
              <a:t>OB providers should use OUD checklist prenatally and during delivery admission</a:t>
            </a:r>
          </a:p>
          <a:p>
            <a:pPr>
              <a:buClr>
                <a:srgbClr val="F58466"/>
              </a:buClr>
            </a:pPr>
            <a:r>
              <a:rPr lang="en-US" sz="2800" kern="0" dirty="0">
                <a:solidFill>
                  <a:schemeClr val="tx1"/>
                </a:solidFill>
              </a:rPr>
              <a:t>Consider systems that include checklist in EMR as a dot phrase or order set</a:t>
            </a:r>
          </a:p>
          <a:p>
            <a:pPr>
              <a:buClr>
                <a:srgbClr val="F58466"/>
              </a:buClr>
            </a:pPr>
            <a:r>
              <a:rPr lang="en-US" sz="2800" kern="0" dirty="0">
                <a:solidFill>
                  <a:schemeClr val="tx1"/>
                </a:solidFill>
              </a:rPr>
              <a:t>Link the checklist to the screening tool</a:t>
            </a:r>
          </a:p>
          <a:p>
            <a:pPr>
              <a:buClr>
                <a:srgbClr val="F58466"/>
              </a:buClr>
            </a:pPr>
            <a:r>
              <a:rPr lang="en-US" sz="2800" kern="0" dirty="0">
                <a:solidFill>
                  <a:schemeClr val="tx1"/>
                </a:solidFill>
              </a:rPr>
              <a:t>How can the OUD checklist be implemented outpatient / inpatient for every OUD patient?</a:t>
            </a:r>
          </a:p>
        </p:txBody>
      </p:sp>
      <p:pic>
        <p:nvPicPr>
          <p:cNvPr id="8" name="Picture 7" descr="Original file ‎ (SVG file, nominally 96 × 100 pixels, file ...">
            <a:extLst>
              <a:ext uri="{FF2B5EF4-FFF2-40B4-BE49-F238E27FC236}">
                <a16:creationId xmlns:a16="http://schemas.microsoft.com/office/drawing/2014/main" id="{99359706-5FE0-9157-D603-5B428FCA3696}"/>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0" y="1453897"/>
            <a:ext cx="2834506" cy="2952731"/>
          </a:xfrm>
          <a:prstGeom prst="rect">
            <a:avLst/>
          </a:prstGeom>
        </p:spPr>
      </p:pic>
    </p:spTree>
    <p:extLst>
      <p:ext uri="{BB962C8B-B14F-4D97-AF65-F5344CB8AC3E}">
        <p14:creationId xmlns:p14="http://schemas.microsoft.com/office/powerpoint/2010/main" val="169588258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D12693FB-68C2-360D-921B-A5851D54347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CDDDEBE-0EC5-A12F-A474-EF8BBB7C1820}"/>
              </a:ext>
            </a:extLst>
          </p:cNvPr>
          <p:cNvSpPr>
            <a:spLocks noGrp="1"/>
          </p:cNvSpPr>
          <p:nvPr>
            <p:ph type="title"/>
          </p:nvPr>
        </p:nvSpPr>
        <p:spPr>
          <a:xfrm>
            <a:off x="143259" y="200538"/>
            <a:ext cx="7693149" cy="1325559"/>
          </a:xfrm>
        </p:spPr>
        <p:txBody>
          <a:bodyPr/>
          <a:lstStyle/>
          <a:p>
            <a:r>
              <a:rPr lang="en-US" altLang="en-US" dirty="0">
                <a:ea typeface="MS PGothic" panose="020B0600070205080204" pitchFamily="34" charset="-128"/>
              </a:rPr>
              <a:t>ILPQC OUD Clinical Care Checklist</a:t>
            </a:r>
            <a:endParaRPr lang="en-US" dirty="0"/>
          </a:p>
        </p:txBody>
      </p:sp>
      <p:sp>
        <p:nvSpPr>
          <p:cNvPr id="4" name="Rectangle 3">
            <a:extLst>
              <a:ext uri="{FF2B5EF4-FFF2-40B4-BE49-F238E27FC236}">
                <a16:creationId xmlns:a16="http://schemas.microsoft.com/office/drawing/2014/main" id="{3218B478-621C-13E4-BAFB-57970991E083}"/>
              </a:ext>
            </a:extLst>
          </p:cNvPr>
          <p:cNvSpPr/>
          <p:nvPr/>
        </p:nvSpPr>
        <p:spPr>
          <a:xfrm>
            <a:off x="259826" y="3067529"/>
            <a:ext cx="5299726" cy="2954655"/>
          </a:xfrm>
          <a:prstGeom prst="rect">
            <a:avLst/>
          </a:prstGeom>
        </p:spPr>
        <p:txBody>
          <a:bodyPr wrap="square">
            <a:spAutoFit/>
          </a:bodyPr>
          <a:lstStyle/>
          <a:p>
            <a:pPr eaLnBrk="0" fontAlgn="base" hangingPunct="0">
              <a:spcBef>
                <a:spcPct val="0"/>
              </a:spcBef>
              <a:spcAft>
                <a:spcPct val="0"/>
              </a:spcAft>
              <a:buClr>
                <a:srgbClr val="F58466"/>
              </a:buClr>
            </a:pPr>
            <a:r>
              <a:rPr lang="en-US" sz="2000" b="1" dirty="0">
                <a:solidFill>
                  <a:prstClr val="black"/>
                </a:solidFill>
                <a:latin typeface="Calibri" panose="020F0502020204030204" pitchFamily="34" charset="0"/>
                <a:ea typeface="Calibri" panose="020F0502020204030204" pitchFamily="34" charset="0"/>
                <a:cs typeface="Calibri" panose="020F0502020204030204" pitchFamily="34" charset="0"/>
              </a:rPr>
              <a:t>Examples of checklist items:</a:t>
            </a:r>
          </a:p>
          <a:p>
            <a:pPr eaLnBrk="0" fontAlgn="base" hangingPunct="0">
              <a:spcBef>
                <a:spcPct val="0"/>
              </a:spcBef>
              <a:spcAft>
                <a:spcPct val="0"/>
              </a:spcAft>
              <a:buClr>
                <a:srgbClr val="F58466"/>
              </a:buClr>
            </a:pPr>
            <a:endParaRPr lang="en-US" sz="1200" b="1" dirty="0">
              <a:solidFill>
                <a:prstClr val="black"/>
              </a:solidFill>
              <a:latin typeface="Calibri" panose="020F0502020204030204" pitchFamily="34" charset="0"/>
              <a:ea typeface="Calibri" panose="020F0502020204030204" pitchFamily="34" charset="0"/>
              <a:cs typeface="Calibri" panose="020F0502020204030204" pitchFamily="34" charset="0"/>
            </a:endParaRPr>
          </a:p>
          <a:p>
            <a:pPr marL="342900" indent="-342900" eaLnBrk="0" fontAlgn="base" hangingPunct="0">
              <a:spcBef>
                <a:spcPct val="0"/>
              </a:spcBef>
              <a:spcAft>
                <a:spcPct val="0"/>
              </a:spcAft>
              <a:buClr>
                <a:srgbClr val="F58466"/>
              </a:buClr>
              <a:buFont typeface="+mj-lt"/>
              <a:buAutoNum type="arabicPeriod"/>
            </a:pPr>
            <a:r>
              <a:rPr lang="en-US" b="1" dirty="0">
                <a:solidFill>
                  <a:prstClr val="black"/>
                </a:solidFill>
                <a:latin typeface="Calibri" panose="020F0502020204030204" pitchFamily="34" charset="0"/>
                <a:ea typeface="Calibri" panose="020F0502020204030204" pitchFamily="34" charset="0"/>
                <a:cs typeface="Calibri" panose="020F0502020204030204" pitchFamily="34" charset="0"/>
              </a:rPr>
              <a:t>Narcan counseling and prescription</a:t>
            </a:r>
          </a:p>
          <a:p>
            <a:pPr marL="342900" indent="-342900" eaLnBrk="0" fontAlgn="base" hangingPunct="0">
              <a:spcBef>
                <a:spcPct val="0"/>
              </a:spcBef>
              <a:spcAft>
                <a:spcPct val="0"/>
              </a:spcAft>
              <a:buClr>
                <a:srgbClr val="F58466"/>
              </a:buClr>
              <a:buFont typeface="+mj-lt"/>
              <a:buAutoNum type="arabicPeriod"/>
            </a:pPr>
            <a:r>
              <a:rPr lang="en-US" b="1" dirty="0">
                <a:solidFill>
                  <a:prstClr val="black"/>
                </a:solidFill>
                <a:latin typeface="Calibri" panose="020F0502020204030204" pitchFamily="34" charset="0"/>
                <a:ea typeface="Calibri" panose="020F0502020204030204" pitchFamily="34" charset="0"/>
                <a:cs typeface="Calibri" panose="020F0502020204030204" pitchFamily="34" charset="0"/>
              </a:rPr>
              <a:t>Contraception counseling and plan</a:t>
            </a:r>
          </a:p>
          <a:p>
            <a:pPr marL="342900" indent="-342900" eaLnBrk="0" fontAlgn="base" hangingPunct="0">
              <a:spcBef>
                <a:spcPct val="0"/>
              </a:spcBef>
              <a:spcAft>
                <a:spcPct val="0"/>
              </a:spcAft>
              <a:buClr>
                <a:srgbClr val="F58466"/>
              </a:buClr>
              <a:buFont typeface="+mj-lt"/>
              <a:buAutoNum type="arabicPeriod"/>
            </a:pPr>
            <a:r>
              <a:rPr lang="en-US" b="1" dirty="0" err="1">
                <a:solidFill>
                  <a:prstClr val="black"/>
                </a:solidFill>
                <a:latin typeface="Calibri" panose="020F0502020204030204" pitchFamily="34" charset="0"/>
                <a:ea typeface="Calibri" panose="020F0502020204030204" pitchFamily="34" charset="0"/>
                <a:cs typeface="Calibri" panose="020F0502020204030204" pitchFamily="34" charset="0"/>
              </a:rPr>
              <a:t>Hep</a:t>
            </a:r>
            <a:r>
              <a:rPr lang="en-US" b="1" dirty="0">
                <a:solidFill>
                  <a:prstClr val="black"/>
                </a:solidFill>
                <a:latin typeface="Calibri" panose="020F0502020204030204" pitchFamily="34" charset="0"/>
                <a:ea typeface="Calibri" panose="020F0502020204030204" pitchFamily="34" charset="0"/>
                <a:cs typeface="Calibri" panose="020F0502020204030204" pitchFamily="34" charset="0"/>
              </a:rPr>
              <a:t> C screening</a:t>
            </a:r>
          </a:p>
          <a:p>
            <a:pPr marL="342900" indent="-342900" eaLnBrk="0" fontAlgn="base" hangingPunct="0">
              <a:spcBef>
                <a:spcPct val="0"/>
              </a:spcBef>
              <a:spcAft>
                <a:spcPct val="0"/>
              </a:spcAft>
              <a:buClr>
                <a:srgbClr val="F58466"/>
              </a:buClr>
              <a:buFont typeface="+mj-lt"/>
              <a:buAutoNum type="arabicPeriod"/>
            </a:pPr>
            <a:r>
              <a:rPr lang="en-US" sz="2000" dirty="0">
                <a:solidFill>
                  <a:prstClr val="black"/>
                </a:solidFill>
                <a:latin typeface="Calibri" panose="020F0502020204030204" pitchFamily="34" charset="0"/>
                <a:ea typeface="Calibri" panose="020F0502020204030204" pitchFamily="34" charset="0"/>
                <a:cs typeface="Calibri" panose="020F0502020204030204" pitchFamily="34" charset="0"/>
              </a:rPr>
              <a:t>Pediatric/neo consult completed                                              </a:t>
            </a:r>
          </a:p>
          <a:p>
            <a:pPr marL="342900" indent="-342900" eaLnBrk="0" fontAlgn="base" hangingPunct="0">
              <a:spcBef>
                <a:spcPct val="0"/>
              </a:spcBef>
              <a:spcAft>
                <a:spcPct val="0"/>
              </a:spcAft>
              <a:buClr>
                <a:srgbClr val="F58466"/>
              </a:buClr>
              <a:buFont typeface="+mj-lt"/>
              <a:buAutoNum type="arabicPeriod"/>
            </a:pPr>
            <a:r>
              <a:rPr lang="en-US" sz="2000" dirty="0">
                <a:solidFill>
                  <a:prstClr val="black"/>
                </a:solidFill>
                <a:latin typeface="Calibri" panose="020F0502020204030204" pitchFamily="34" charset="0"/>
                <a:ea typeface="Calibri" panose="020F0502020204030204" pitchFamily="34" charset="0"/>
                <a:cs typeface="Calibri" panose="020F0502020204030204" pitchFamily="34" charset="0"/>
              </a:rPr>
              <a:t>Social work consult completed</a:t>
            </a:r>
          </a:p>
          <a:p>
            <a:pPr marL="342900" indent="-342900" eaLnBrk="0" fontAlgn="base" hangingPunct="0">
              <a:spcBef>
                <a:spcPct val="0"/>
              </a:spcBef>
              <a:spcAft>
                <a:spcPct val="0"/>
              </a:spcAft>
              <a:buClr>
                <a:srgbClr val="F58466"/>
              </a:buClr>
              <a:buFont typeface="+mj-lt"/>
              <a:buAutoNum type="arabicPeriod"/>
            </a:pPr>
            <a:r>
              <a:rPr lang="en-US" sz="2000" dirty="0">
                <a:solidFill>
                  <a:prstClr val="black"/>
                </a:solidFill>
                <a:latin typeface="Calibri" panose="020F0502020204030204" pitchFamily="34" charset="0"/>
                <a:ea typeface="Calibri" panose="020F0502020204030204" pitchFamily="34" charset="0"/>
                <a:cs typeface="Calibri" panose="020F0502020204030204" pitchFamily="34" charset="0"/>
              </a:rPr>
              <a:t>Standardized education provided on NAS and the mom’s important role in newborn non-pharmacologic care 	</a:t>
            </a:r>
          </a:p>
        </p:txBody>
      </p:sp>
      <p:pic>
        <p:nvPicPr>
          <p:cNvPr id="6" name="Picture 5">
            <a:extLst>
              <a:ext uri="{FF2B5EF4-FFF2-40B4-BE49-F238E27FC236}">
                <a16:creationId xmlns:a16="http://schemas.microsoft.com/office/drawing/2014/main" id="{795E366A-FEBE-CF78-7B5A-AF8D993986C8}"/>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5719572" y="1104015"/>
            <a:ext cx="4046088" cy="5234143"/>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9" name="TextBox 8">
            <a:extLst>
              <a:ext uri="{FF2B5EF4-FFF2-40B4-BE49-F238E27FC236}">
                <a16:creationId xmlns:a16="http://schemas.microsoft.com/office/drawing/2014/main" id="{7D428BDB-B2AD-4709-9014-E5413E5BFF9F}"/>
              </a:ext>
            </a:extLst>
          </p:cNvPr>
          <p:cNvSpPr txBox="1"/>
          <p:nvPr/>
        </p:nvSpPr>
        <p:spPr>
          <a:xfrm>
            <a:off x="99806" y="1682534"/>
            <a:ext cx="5299726" cy="1384995"/>
          </a:xfrm>
          <a:prstGeom prst="rect">
            <a:avLst/>
          </a:prstGeom>
          <a:noFill/>
        </p:spPr>
        <p:txBody>
          <a:bodyPr wrap="square" rtlCol="0">
            <a:spAutoFit/>
          </a:bodyPr>
          <a:lstStyle/>
          <a:p>
            <a:pPr eaLnBrk="0" fontAlgn="base" hangingPunct="0">
              <a:spcBef>
                <a:spcPct val="0"/>
              </a:spcBef>
              <a:spcAft>
                <a:spcPct val="0"/>
              </a:spcAft>
            </a:pPr>
            <a:r>
              <a:rPr lang="en-US" sz="2800" b="1" dirty="0">
                <a:solidFill>
                  <a:srgbClr val="F58466"/>
                </a:solidFill>
                <a:latin typeface="Calibri"/>
                <a:ea typeface="MS PGothic" pitchFamily="34" charset="-128"/>
              </a:rPr>
              <a:t>Engaging providers to utilize this tool for every OUD screen+ will help move your data forward!</a:t>
            </a:r>
          </a:p>
        </p:txBody>
      </p:sp>
      <p:sp>
        <p:nvSpPr>
          <p:cNvPr id="13" name="TextBox 12">
            <a:extLst>
              <a:ext uri="{FF2B5EF4-FFF2-40B4-BE49-F238E27FC236}">
                <a16:creationId xmlns:a16="http://schemas.microsoft.com/office/drawing/2014/main" id="{29A3BB0C-8A6F-877B-6037-F5DCD880EA79}"/>
              </a:ext>
            </a:extLst>
          </p:cNvPr>
          <p:cNvSpPr txBox="1"/>
          <p:nvPr/>
        </p:nvSpPr>
        <p:spPr>
          <a:xfrm>
            <a:off x="10022094" y="2292605"/>
            <a:ext cx="2070100" cy="707886"/>
          </a:xfrm>
          <a:prstGeom prst="rect">
            <a:avLst/>
          </a:prstGeom>
          <a:noFill/>
        </p:spPr>
        <p:txBody>
          <a:bodyPr wrap="square" rtlCol="0">
            <a:spAutoFit/>
          </a:bodyPr>
          <a:lstStyle/>
          <a:p>
            <a:pPr algn="ctr"/>
            <a:r>
              <a:rPr lang="en-US" sz="2000" b="1" dirty="0">
                <a:latin typeface="Calibri" panose="020F0502020204030204" pitchFamily="34" charset="0"/>
                <a:ea typeface="Calibri" panose="020F0502020204030204" pitchFamily="34" charset="0"/>
                <a:cs typeface="Calibri" panose="020F0502020204030204" pitchFamily="34" charset="0"/>
              </a:rPr>
              <a:t>Access the checklist here:</a:t>
            </a:r>
          </a:p>
        </p:txBody>
      </p:sp>
      <p:pic>
        <p:nvPicPr>
          <p:cNvPr id="16" name="Picture 2">
            <a:extLst>
              <a:ext uri="{FF2B5EF4-FFF2-40B4-BE49-F238E27FC236}">
                <a16:creationId xmlns:a16="http://schemas.microsoft.com/office/drawing/2014/main" id="{81BD69D6-9518-55B0-F0E7-880B1CDC5327}"/>
              </a:ext>
            </a:extLst>
          </p:cNvPr>
          <p:cNvPicPr>
            <a:picLocks noChangeAspect="1"/>
          </p:cNvPicPr>
          <p:nvPr/>
        </p:nvPicPr>
        <p:blipFill>
          <a:blip r:embed="rId4"/>
          <a:stretch>
            <a:fillRect/>
          </a:stretch>
        </p:blipFill>
        <p:spPr>
          <a:xfrm>
            <a:off x="9823883" y="2793473"/>
            <a:ext cx="2466521" cy="2466521"/>
          </a:xfrm>
          <a:prstGeom prst="rect">
            <a:avLst/>
          </a:prstGeom>
        </p:spPr>
      </p:pic>
    </p:spTree>
    <p:extLst>
      <p:ext uri="{BB962C8B-B14F-4D97-AF65-F5344CB8AC3E}">
        <p14:creationId xmlns:p14="http://schemas.microsoft.com/office/powerpoint/2010/main" val="131299662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3534B0-2B60-54DE-6610-35651721A1A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9547F89-FEC1-6CF1-4002-3833D64C818B}"/>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87EA22CC-4961-57D6-109A-276FACD3E96F}"/>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74E254BB-FAE4-2303-870E-4B1096D6FB02}"/>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4770D8E2-065F-2F0B-52A2-B760B2F2B7DE}"/>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1AC77158-FD0D-C14F-6616-BE34505C81A6}"/>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66AD6DD0-DDF6-944E-D27A-AA6BC2780371}"/>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3A1E04D6-63CF-6648-98D8-AABE3ABE088B}"/>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7C2C3E3D-0EAB-1824-2942-50688529E4EE}"/>
              </a:ext>
            </a:extLst>
          </p:cNvPr>
          <p:cNvSpPr txBox="1">
            <a:spLocks noGrp="1"/>
          </p:cNvSpPr>
          <p:nvPr>
            <p:ph type="title"/>
          </p:nvPr>
        </p:nvSpPr>
        <p:spPr>
          <a:xfrm>
            <a:off x="1520189" y="1228274"/>
            <a:ext cx="8844280" cy="1430520"/>
          </a:xfrm>
          <a:prstGeom prst="rect">
            <a:avLst/>
          </a:prstGeom>
        </p:spPr>
        <p:txBody>
          <a:bodyPr vert="horz" wrap="square" lIns="0" tIns="95885" rIns="0" bIns="0" rtlCol="0">
            <a:spAutoFit/>
          </a:bodyPr>
          <a:lstStyle/>
          <a:p>
            <a:pPr marL="12700" marR="38100">
              <a:lnSpc>
                <a:spcPts val="5180"/>
              </a:lnSpc>
              <a:spcBef>
                <a:spcPts val="755"/>
              </a:spcBef>
            </a:pPr>
            <a:r>
              <a:rPr lang="en-US" sz="4800" dirty="0">
                <a:latin typeface="Arial"/>
                <a:cs typeface="Arial"/>
              </a:rPr>
              <a:t>Resources to Optimize SUD/OUD Care</a:t>
            </a:r>
          </a:p>
        </p:txBody>
      </p:sp>
      <p:sp>
        <p:nvSpPr>
          <p:cNvPr id="10" name="object 10">
            <a:extLst>
              <a:ext uri="{FF2B5EF4-FFF2-40B4-BE49-F238E27FC236}">
                <a16:creationId xmlns:a16="http://schemas.microsoft.com/office/drawing/2014/main" id="{9B38EF49-24F8-EA19-82B5-E6BD168BB590}"/>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411498711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16D4D73B-7D3E-87CA-6B7D-8336D911636D}"/>
            </a:ext>
          </a:extLst>
        </p:cNvPr>
        <p:cNvGrpSpPr/>
        <p:nvPr/>
      </p:nvGrpSpPr>
      <p:grpSpPr>
        <a:xfrm>
          <a:off x="0" y="0"/>
          <a:ext cx="0" cy="0"/>
          <a:chOff x="0" y="0"/>
          <a:chExt cx="0" cy="0"/>
        </a:xfrm>
      </p:grpSpPr>
      <p:sp>
        <p:nvSpPr>
          <p:cNvPr id="6" name="Google Shape;20527;p2645">
            <a:extLst>
              <a:ext uri="{FF2B5EF4-FFF2-40B4-BE49-F238E27FC236}">
                <a16:creationId xmlns:a16="http://schemas.microsoft.com/office/drawing/2014/main" id="{0FF21077-EC8D-0C7B-CBD5-B9CC4F585D2A}"/>
              </a:ext>
            </a:extLst>
          </p:cNvPr>
          <p:cNvSpPr/>
          <p:nvPr/>
        </p:nvSpPr>
        <p:spPr>
          <a:xfrm>
            <a:off x="7134225" y="-1202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528" name="Google Shape;20528;p2645">
            <a:extLst>
              <a:ext uri="{FF2B5EF4-FFF2-40B4-BE49-F238E27FC236}">
                <a16:creationId xmlns:a16="http://schemas.microsoft.com/office/drawing/2014/main" id="{493AC3F9-91D7-C0A9-A927-53D9176097E4}"/>
              </a:ext>
            </a:extLst>
          </p:cNvPr>
          <p:cNvSpPr txBox="1">
            <a:spLocks noGrp="1"/>
          </p:cNvSpPr>
          <p:nvPr>
            <p:ph type="title"/>
          </p:nvPr>
        </p:nvSpPr>
        <p:spPr>
          <a:xfrm>
            <a:off x="332626" y="459237"/>
            <a:ext cx="11307686" cy="606264"/>
          </a:xfrm>
          <a:prstGeom prst="rect">
            <a:avLst/>
          </a:prstGeom>
          <a:noFill/>
          <a:ln>
            <a:noFill/>
          </a:ln>
        </p:spPr>
        <p:txBody>
          <a:bodyPr spcFirstLastPara="1" wrap="square" lIns="60933" tIns="30467" rIns="60933" bIns="30467" anchor="ctr" anchorCtr="0">
            <a:noAutofit/>
          </a:bodyPr>
          <a:lstStyle/>
          <a:p>
            <a:r>
              <a:rPr lang="en-US" sz="4400" dirty="0"/>
              <a:t>ILPQC Mothers and Newborns Affected by Opioids Education Campaign Posters</a:t>
            </a:r>
            <a:endParaRPr sz="4400" dirty="0"/>
          </a:p>
        </p:txBody>
      </p:sp>
      <p:pic>
        <p:nvPicPr>
          <p:cNvPr id="5" name="Picture 4">
            <a:extLst>
              <a:ext uri="{FF2B5EF4-FFF2-40B4-BE49-F238E27FC236}">
                <a16:creationId xmlns:a16="http://schemas.microsoft.com/office/drawing/2014/main" id="{EFF683F3-7EAF-D2FC-05BA-F1E542746E10}"/>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32626" y="1539820"/>
            <a:ext cx="3568802" cy="5274915"/>
          </a:xfrm>
          <a:prstGeom prst="rect">
            <a:avLst/>
          </a:prstGeom>
        </p:spPr>
      </p:pic>
      <p:pic>
        <p:nvPicPr>
          <p:cNvPr id="8" name="Picture 7">
            <a:extLst>
              <a:ext uri="{FF2B5EF4-FFF2-40B4-BE49-F238E27FC236}">
                <a16:creationId xmlns:a16="http://schemas.microsoft.com/office/drawing/2014/main" id="{D78D7A04-5977-190A-00C4-AFF63B6DB5C3}"/>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4172302" y="1542879"/>
            <a:ext cx="3568802" cy="5315121"/>
          </a:xfrm>
          <a:prstGeom prst="rect">
            <a:avLst/>
          </a:prstGeom>
        </p:spPr>
      </p:pic>
      <p:pic>
        <p:nvPicPr>
          <p:cNvPr id="10" name="Picture 9">
            <a:extLst>
              <a:ext uri="{FF2B5EF4-FFF2-40B4-BE49-F238E27FC236}">
                <a16:creationId xmlns:a16="http://schemas.microsoft.com/office/drawing/2014/main" id="{DA0FB0DB-1F8C-62B1-E5D6-5FEBE1AB43FF}"/>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7883962" y="1500185"/>
            <a:ext cx="3793431" cy="5357524"/>
          </a:xfrm>
          <a:prstGeom prst="rect">
            <a:avLst/>
          </a:prstGeom>
        </p:spPr>
      </p:pic>
      <p:sp>
        <p:nvSpPr>
          <p:cNvPr id="3" name="TextBox 2">
            <a:extLst>
              <a:ext uri="{FF2B5EF4-FFF2-40B4-BE49-F238E27FC236}">
                <a16:creationId xmlns:a16="http://schemas.microsoft.com/office/drawing/2014/main" id="{A846C783-D10D-464B-0D32-A02095E48EF3}"/>
              </a:ext>
            </a:extLst>
          </p:cNvPr>
          <p:cNvSpPr txBox="1"/>
          <p:nvPr/>
        </p:nvSpPr>
        <p:spPr>
          <a:xfrm>
            <a:off x="9894004" y="669188"/>
            <a:ext cx="2241804" cy="830997"/>
          </a:xfrm>
          <a:prstGeom prst="rect">
            <a:avLst/>
          </a:prstGeom>
          <a:noFill/>
        </p:spPr>
        <p:txBody>
          <a:bodyPr wrap="square" rtlCol="0">
            <a:spAutoFit/>
          </a:bodyPr>
          <a:lstStyle/>
          <a:p>
            <a:pPr algn="ctr"/>
            <a:r>
              <a:rPr lang="en-US" sz="2400" b="1" dirty="0">
                <a:latin typeface="Calibri" panose="020F0502020204030204" pitchFamily="34" charset="0"/>
                <a:ea typeface="Calibri" panose="020F0502020204030204" pitchFamily="34" charset="0"/>
                <a:cs typeface="Calibri" panose="020F0502020204030204" pitchFamily="34" charset="0"/>
              </a:rPr>
              <a:t>Access materials here:</a:t>
            </a:r>
          </a:p>
        </p:txBody>
      </p:sp>
      <p:pic>
        <p:nvPicPr>
          <p:cNvPr id="7" name="Picture 6">
            <a:extLst>
              <a:ext uri="{FF2B5EF4-FFF2-40B4-BE49-F238E27FC236}">
                <a16:creationId xmlns:a16="http://schemas.microsoft.com/office/drawing/2014/main" id="{19E7C1A9-5CED-D74C-DD74-D8CFDF25A194}"/>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10247861" y="1360584"/>
            <a:ext cx="1476953" cy="1476953"/>
          </a:xfrm>
          <a:prstGeom prst="rect">
            <a:avLst/>
          </a:prstGeom>
        </p:spPr>
      </p:pic>
    </p:spTree>
    <p:extLst>
      <p:ext uri="{BB962C8B-B14F-4D97-AF65-F5344CB8AC3E}">
        <p14:creationId xmlns:p14="http://schemas.microsoft.com/office/powerpoint/2010/main" val="307329540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0901">
          <a:extLst>
            <a:ext uri="{FF2B5EF4-FFF2-40B4-BE49-F238E27FC236}">
              <a16:creationId xmlns:a16="http://schemas.microsoft.com/office/drawing/2014/main" id="{18A2649E-DFF3-A29F-C222-2F3F7A34F64A}"/>
            </a:ext>
          </a:extLst>
        </p:cNvPr>
        <p:cNvGrpSpPr/>
        <p:nvPr/>
      </p:nvGrpSpPr>
      <p:grpSpPr>
        <a:xfrm>
          <a:off x="0" y="0"/>
          <a:ext cx="0" cy="0"/>
          <a:chOff x="0" y="0"/>
          <a:chExt cx="0" cy="0"/>
        </a:xfrm>
      </p:grpSpPr>
      <p:sp>
        <p:nvSpPr>
          <p:cNvPr id="10902" name="Google Shape;10902;p1134">
            <a:extLst>
              <a:ext uri="{FF2B5EF4-FFF2-40B4-BE49-F238E27FC236}">
                <a16:creationId xmlns:a16="http://schemas.microsoft.com/office/drawing/2014/main" id="{F30BD315-23B1-C008-891E-FC7AEAE93492}"/>
              </a:ext>
            </a:extLst>
          </p:cNvPr>
          <p:cNvSpPr/>
          <p:nvPr/>
        </p:nvSpPr>
        <p:spPr>
          <a:xfrm>
            <a:off x="0" y="-24204"/>
            <a:ext cx="12192000" cy="1961535"/>
          </a:xfrm>
          <a:prstGeom prst="rect">
            <a:avLst/>
          </a:prstGeom>
          <a:solidFill>
            <a:srgbClr val="B56576"/>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800"/>
              <a:buFont typeface="Calibri"/>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903" name="Google Shape;10903;p1134">
            <a:extLst>
              <a:ext uri="{FF2B5EF4-FFF2-40B4-BE49-F238E27FC236}">
                <a16:creationId xmlns:a16="http://schemas.microsoft.com/office/drawing/2014/main" id="{500E4170-4A44-41F9-FFF3-B4A0336EE1AE}"/>
              </a:ext>
            </a:extLst>
          </p:cNvPr>
          <p:cNvSpPr/>
          <p:nvPr/>
        </p:nvSpPr>
        <p:spPr>
          <a:xfrm>
            <a:off x="914401" y="381902"/>
            <a:ext cx="3767666" cy="1149325"/>
          </a:xfrm>
          <a:prstGeom prst="rect">
            <a:avLst/>
          </a:prstGeom>
          <a:noFill/>
          <a:ln>
            <a:noFill/>
          </a:ln>
        </p:spPr>
        <p:txBody>
          <a:bodyPr spcFirstLastPara="1" wrap="square" lIns="0"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FFFFFF"/>
              </a:buClr>
              <a:buSzPts val="4290"/>
              <a:buFont typeface="Quattrocento Sans"/>
              <a:buNone/>
              <a:tabLst/>
              <a:defRPr/>
            </a:pPr>
            <a:r>
              <a:rPr kumimoji="0" lang="en-US" sz="4290" b="1" i="0" u="none" strike="noStrike" kern="0" cap="none" spc="0" normalizeH="0" baseline="0" noProof="0" dirty="0">
                <a:ln>
                  <a:noFill/>
                </a:ln>
                <a:solidFill>
                  <a:srgbClr val="FFFFFF"/>
                </a:solidFill>
                <a:effectLst/>
                <a:uLnTx/>
                <a:uFillTx/>
                <a:latin typeface="Quattrocento Sans"/>
                <a:ea typeface="Quattrocento Sans"/>
                <a:cs typeface="Quattrocento Sans"/>
                <a:sym typeface="Quattrocento Sans"/>
              </a:rPr>
              <a:t>MAR Now</a:t>
            </a:r>
            <a:endParaRPr kumimoji="0" sz="4290" b="1" i="0" u="none" strike="noStrike" kern="0" cap="none" spc="0" normalizeH="0" baseline="0" noProof="0" dirty="0">
              <a:ln>
                <a:noFill/>
              </a:ln>
              <a:solidFill>
                <a:srgbClr val="FFFFFF"/>
              </a:solidFill>
              <a:effectLst/>
              <a:uLnTx/>
              <a:uFillTx/>
              <a:latin typeface="Quattrocento Sans"/>
              <a:ea typeface="Quattrocento Sans"/>
              <a:cs typeface="Quattrocento Sans"/>
              <a:sym typeface="Quattrocento Sans"/>
            </a:endParaRPr>
          </a:p>
        </p:txBody>
      </p:sp>
      <p:sp>
        <p:nvSpPr>
          <p:cNvPr id="10904" name="Google Shape;10904;p1134">
            <a:extLst>
              <a:ext uri="{FF2B5EF4-FFF2-40B4-BE49-F238E27FC236}">
                <a16:creationId xmlns:a16="http://schemas.microsoft.com/office/drawing/2014/main" id="{34E5E991-A466-DE96-FA82-C9A4C9CD6CA1}"/>
              </a:ext>
            </a:extLst>
          </p:cNvPr>
          <p:cNvSpPr/>
          <p:nvPr/>
        </p:nvSpPr>
        <p:spPr>
          <a:xfrm rot="10800000" flipH="1">
            <a:off x="935053" y="1378036"/>
            <a:ext cx="3952257" cy="45719"/>
          </a:xfrm>
          <a:prstGeom prst="rect">
            <a:avLst/>
          </a:prstGeom>
          <a:solidFill>
            <a:srgbClr val="F0DFE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800"/>
              <a:buFont typeface="Calibri"/>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906" name="Google Shape;10906;p1134">
            <a:extLst>
              <a:ext uri="{FF2B5EF4-FFF2-40B4-BE49-F238E27FC236}">
                <a16:creationId xmlns:a16="http://schemas.microsoft.com/office/drawing/2014/main" id="{8BA2CB6A-7B18-7563-1B0E-58CF6E6197E8}"/>
              </a:ext>
            </a:extLst>
          </p:cNvPr>
          <p:cNvSpPr txBox="1"/>
          <p:nvPr/>
        </p:nvSpPr>
        <p:spPr>
          <a:xfrm>
            <a:off x="463536" y="2221087"/>
            <a:ext cx="4895290" cy="4285758"/>
          </a:xfrm>
          <a:prstGeom prst="rect">
            <a:avLst/>
          </a:prstGeom>
          <a:solidFill>
            <a:srgbClr val="F0DFE3"/>
          </a:solidFill>
          <a:ln>
            <a:noFill/>
          </a:ln>
        </p:spPr>
        <p:txBody>
          <a:bodyPr spcFirstLastPara="1" wrap="square" lIns="68575" tIns="34275" rIns="68575" bIns="3427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2000"/>
              <a:buFont typeface="Calibri"/>
              <a:buNone/>
              <a:tabLst/>
              <a:defRPr/>
            </a:pPr>
            <a:r>
              <a:rPr kumimoji="0" lang="en-US" sz="2000" b="1" i="0" u="none" strike="noStrike" kern="0" cap="none" spc="0" normalizeH="0" baseline="0" noProof="0" dirty="0">
                <a:ln>
                  <a:noFill/>
                </a:ln>
                <a:solidFill>
                  <a:srgbClr val="000000"/>
                </a:solidFill>
                <a:effectLst/>
                <a:uLnTx/>
                <a:uFillTx/>
                <a:latin typeface="Calibri"/>
                <a:ea typeface="Calibri"/>
                <a:cs typeface="Calibri"/>
                <a:sym typeface="Calibri"/>
              </a:rPr>
              <a:t>What is MAR Now?</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000000"/>
              </a:buClr>
              <a:buSzPts val="1800"/>
              <a:buFont typeface="Calibri"/>
              <a:buNone/>
              <a:tabLst/>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000000"/>
              </a:buClr>
              <a:buSzPts val="1800"/>
              <a:buFont typeface="Arial"/>
              <a:buChar char="•"/>
              <a:tabLst/>
              <a:defRPr/>
            </a:pP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Free, 24/7 hotline answered live by a healthcare professional for </a:t>
            </a:r>
            <a:r>
              <a:rPr kumimoji="0" lang="en-US" sz="1800" b="1" i="0" u="none" strike="noStrike" kern="0" cap="none" spc="0" normalizeH="0" baseline="0" noProof="0" dirty="0">
                <a:ln>
                  <a:noFill/>
                </a:ln>
                <a:solidFill>
                  <a:srgbClr val="000000"/>
                </a:solidFill>
                <a:effectLst/>
                <a:uLnTx/>
                <a:uFillTx/>
                <a:latin typeface="Calibri"/>
                <a:ea typeface="Calibri"/>
                <a:cs typeface="Calibri"/>
                <a:sym typeface="Calibri"/>
              </a:rPr>
              <a:t>patients</a:t>
            </a: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 with</a:t>
            </a:r>
            <a:r>
              <a:rPr kumimoji="0" lang="en-US" sz="1800" b="0" i="0" u="none" strike="noStrike" kern="0" cap="none" spc="0" normalizeH="0" noProof="0" dirty="0">
                <a:ln>
                  <a:noFill/>
                </a:ln>
                <a:solidFill>
                  <a:srgbClr val="000000"/>
                </a:solidFill>
                <a:effectLst/>
                <a:uLnTx/>
                <a:uFillTx/>
                <a:latin typeface="Calibri"/>
                <a:ea typeface="Calibri"/>
                <a:cs typeface="Calibri"/>
                <a:sym typeface="Calibri"/>
              </a:rPr>
              <a:t> OUD/AUD </a:t>
            </a: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to call</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285750" marR="0" lvl="0" indent="-17145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285750" lvl="0" indent="-285750">
              <a:buClr>
                <a:srgbClr val="000000"/>
              </a:buClr>
              <a:buSzPts val="1800"/>
              <a:buFont typeface="Arial"/>
              <a:buChar char="•"/>
              <a:defRPr/>
            </a:pPr>
            <a:r>
              <a:rPr lang="en-US" kern="0" dirty="0">
                <a:solidFill>
                  <a:srgbClr val="000000"/>
                </a:solidFill>
                <a:latin typeface="Calibri"/>
                <a:ea typeface="Calibri"/>
                <a:cs typeface="Calibri"/>
                <a:sym typeface="Calibri"/>
              </a:rPr>
              <a:t>MAR Now offers medication on demand to Illinois residents seeking treatment for OUD and AUD </a:t>
            </a:r>
          </a:p>
          <a:p>
            <a:pPr marL="285750" lvl="0" indent="-285750">
              <a:buClr>
                <a:srgbClr val="000000"/>
              </a:buClr>
              <a:buSzPts val="1800"/>
              <a:buFont typeface="Arial"/>
              <a:buChar char="•"/>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000000"/>
              </a:buClr>
              <a:buSzPts val="1800"/>
              <a:buFont typeface="Arial"/>
              <a:buChar char="•"/>
              <a:tabLst/>
              <a:defRPr/>
            </a:pP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MAR Now also provides </a:t>
            </a:r>
            <a:r>
              <a:rPr kumimoji="0" lang="en-US" sz="1800" b="0" i="0" u="none" strike="noStrike" kern="0" cap="none" spc="0" normalizeH="0" noProof="0" dirty="0">
                <a:ln>
                  <a:noFill/>
                </a:ln>
                <a:solidFill>
                  <a:srgbClr val="000000"/>
                </a:solidFill>
                <a:effectLst/>
                <a:uLnTx/>
                <a:uFillTx/>
                <a:latin typeface="Calibri"/>
                <a:ea typeface="Calibri"/>
                <a:cs typeface="Calibri"/>
                <a:sym typeface="Calibri"/>
              </a:rPr>
              <a:t>in-person or telehealth appointments, transportation assistance to pharmacy or clinic, and coordinated follow-up</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800"/>
              <a:buFont typeface="Calibri"/>
              <a:buNone/>
              <a:tabLst/>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lvl="0" algn="ctr">
              <a:buClr>
                <a:srgbClr val="000000"/>
              </a:buClr>
              <a:buSzPts val="2000"/>
              <a:defRPr/>
            </a:pPr>
            <a:r>
              <a:rPr lang="en-US" sz="2000" b="1" kern="0" dirty="0">
                <a:solidFill>
                  <a:srgbClr val="000000"/>
                </a:solidFill>
                <a:latin typeface="Quattrocento Sans"/>
                <a:ea typeface="Quattrocento Sans"/>
                <a:cs typeface="Quattrocento Sans"/>
                <a:sym typeface="Quattrocento Sans"/>
              </a:rPr>
              <a:t>833-234-6343</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0908" name="Google Shape;10908;p1134">
            <a:extLst>
              <a:ext uri="{FF2B5EF4-FFF2-40B4-BE49-F238E27FC236}">
                <a16:creationId xmlns:a16="http://schemas.microsoft.com/office/drawing/2014/main" id="{19BFDF89-005D-348D-1B3E-2D91641F593F}"/>
              </a:ext>
            </a:extLst>
          </p:cNvPr>
          <p:cNvSpPr txBox="1"/>
          <p:nvPr/>
        </p:nvSpPr>
        <p:spPr>
          <a:xfrm>
            <a:off x="5439266" y="75414"/>
            <a:ext cx="6674177" cy="156966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a:ln>
                  <a:noFill/>
                </a:ln>
                <a:solidFill>
                  <a:srgbClr val="F2F2F2"/>
                </a:solidFill>
                <a:effectLst/>
                <a:uLnTx/>
                <a:uFillTx/>
                <a:latin typeface="Calibri"/>
                <a:ea typeface="Calibri"/>
                <a:cs typeface="Calibri"/>
                <a:sym typeface="Calibri"/>
              </a:rPr>
              <a:t>Call the Illinois Helpline 833-234-6343 and</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a:ln>
                  <a:noFill/>
                </a:ln>
                <a:solidFill>
                  <a:srgbClr val="F2F2F2"/>
                </a:solidFill>
                <a:effectLst/>
                <a:uLnTx/>
                <a:uFillTx/>
                <a:latin typeface="Calibri"/>
                <a:ea typeface="Calibri"/>
                <a:cs typeface="Calibri"/>
                <a:sym typeface="Calibri"/>
              </a:rPr>
              <a:t>ask for MAR NOW to access immediate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a:ln>
                  <a:noFill/>
                </a:ln>
                <a:solidFill>
                  <a:srgbClr val="F2F2F2"/>
                </a:solidFill>
                <a:effectLst/>
                <a:uLnTx/>
                <a:uFillTx/>
                <a:latin typeface="Calibri"/>
                <a:ea typeface="Calibri"/>
                <a:cs typeface="Calibri"/>
                <a:sym typeface="Calibri"/>
              </a:rPr>
              <a:t>medications for opioid use disorder and</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a:ln>
                  <a:noFill/>
                </a:ln>
                <a:solidFill>
                  <a:srgbClr val="F2F2F2"/>
                </a:solidFill>
                <a:effectLst/>
                <a:uLnTx/>
                <a:uFillTx/>
                <a:latin typeface="Calibri"/>
                <a:ea typeface="Calibri"/>
                <a:cs typeface="Calibri"/>
                <a:sym typeface="Calibri"/>
              </a:rPr>
              <a:t>connection to ongoing care management.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3" name="Picture 2">
            <a:extLst>
              <a:ext uri="{FF2B5EF4-FFF2-40B4-BE49-F238E27FC236}">
                <a16:creationId xmlns:a16="http://schemas.microsoft.com/office/drawing/2014/main" id="{231C5B33-1EF4-6C08-C501-05BA7A7295A5}"/>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096000" y="2141285"/>
            <a:ext cx="3224260" cy="4445362"/>
          </a:xfrm>
          <a:prstGeom prst="rect">
            <a:avLst/>
          </a:prstGeom>
        </p:spPr>
      </p:pic>
      <p:sp>
        <p:nvSpPr>
          <p:cNvPr id="2" name="TextBox 1">
            <a:extLst>
              <a:ext uri="{FF2B5EF4-FFF2-40B4-BE49-F238E27FC236}">
                <a16:creationId xmlns:a16="http://schemas.microsoft.com/office/drawing/2014/main" id="{3A3AD52B-93F1-25AA-42EE-CE7406D44399}"/>
              </a:ext>
            </a:extLst>
          </p:cNvPr>
          <p:cNvSpPr txBox="1"/>
          <p:nvPr/>
        </p:nvSpPr>
        <p:spPr>
          <a:xfrm>
            <a:off x="9656065" y="2125911"/>
            <a:ext cx="2072400" cy="707886"/>
          </a:xfrm>
          <a:prstGeom prst="rect">
            <a:avLst/>
          </a:prstGeom>
          <a:solidFill>
            <a:schemeClr val="accent3">
              <a:lumMod val="20000"/>
              <a:lumOff val="80000"/>
            </a:schemeClr>
          </a:solidFill>
        </p:spPr>
        <p:txBody>
          <a:bodyPr wrap="square" rtlCol="0">
            <a:spAutoFit/>
          </a:bodyPr>
          <a:lstStyle/>
          <a:p>
            <a:pPr algn="ctr"/>
            <a:r>
              <a:rPr lang="en-US" sz="2000" dirty="0"/>
              <a:t>Magnets and flyers available!</a:t>
            </a:r>
          </a:p>
        </p:txBody>
      </p:sp>
      <p:pic>
        <p:nvPicPr>
          <p:cNvPr id="10" name="Picture 13">
            <a:extLst>
              <a:ext uri="{FF2B5EF4-FFF2-40B4-BE49-F238E27FC236}">
                <a16:creationId xmlns:a16="http://schemas.microsoft.com/office/drawing/2014/main" id="{E518490B-9062-94B9-F2DD-43512CE49F36}"/>
              </a:ext>
            </a:extLst>
          </p:cNvPr>
          <p:cNvPicPr>
            <a:picLocks noChangeAspect="1"/>
          </p:cNvPicPr>
          <p:nvPr/>
        </p:nvPicPr>
        <p:blipFill>
          <a:blip r:embed="rId4"/>
          <a:stretch>
            <a:fillRect/>
          </a:stretch>
        </p:blipFill>
        <p:spPr>
          <a:xfrm>
            <a:off x="9597424" y="2730989"/>
            <a:ext cx="2189681" cy="2189681"/>
          </a:xfrm>
          <a:prstGeom prst="rect">
            <a:avLst/>
          </a:prstGeom>
        </p:spPr>
      </p:pic>
    </p:spTree>
    <p:extLst>
      <p:ext uri="{BB962C8B-B14F-4D97-AF65-F5344CB8AC3E}">
        <p14:creationId xmlns:p14="http://schemas.microsoft.com/office/powerpoint/2010/main" val="3395763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906"/>
                                        </p:tgtEl>
                                        <p:attrNameLst>
                                          <p:attrName>style.visibility</p:attrName>
                                        </p:attrNameLst>
                                      </p:cBhvr>
                                      <p:to>
                                        <p:strVal val="visible"/>
                                      </p:to>
                                    </p:set>
                                    <p:animEffect transition="in" filter="fade">
                                      <p:cBhvr>
                                        <p:cTn id="7" dur="500"/>
                                        <p:tgtEl>
                                          <p:spTgt spid="109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10953">
          <a:extLst>
            <a:ext uri="{FF2B5EF4-FFF2-40B4-BE49-F238E27FC236}">
              <a16:creationId xmlns:a16="http://schemas.microsoft.com/office/drawing/2014/main" id="{1E45BA81-2CD6-C3A5-B2B1-6633490A923C}"/>
            </a:ext>
          </a:extLst>
        </p:cNvPr>
        <p:cNvGrpSpPr/>
        <p:nvPr/>
      </p:nvGrpSpPr>
      <p:grpSpPr>
        <a:xfrm>
          <a:off x="0" y="0"/>
          <a:ext cx="0" cy="0"/>
          <a:chOff x="0" y="0"/>
          <a:chExt cx="0" cy="0"/>
        </a:xfrm>
      </p:grpSpPr>
      <p:sp>
        <p:nvSpPr>
          <p:cNvPr id="10954" name="Google Shape;10954;p1138">
            <a:extLst>
              <a:ext uri="{FF2B5EF4-FFF2-40B4-BE49-F238E27FC236}">
                <a16:creationId xmlns:a16="http://schemas.microsoft.com/office/drawing/2014/main" id="{AA0BA488-ABAC-608D-99A4-E66F79AED8DE}"/>
              </a:ext>
            </a:extLst>
          </p:cNvPr>
          <p:cNvSpPr/>
          <p:nvPr/>
        </p:nvSpPr>
        <p:spPr>
          <a:xfrm>
            <a:off x="0" y="0"/>
            <a:ext cx="12192000" cy="1961535"/>
          </a:xfrm>
          <a:prstGeom prst="rect">
            <a:avLst/>
          </a:prstGeom>
          <a:solidFill>
            <a:srgbClr val="B56576"/>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8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955" name="Google Shape;10955;p1138">
            <a:extLst>
              <a:ext uri="{FF2B5EF4-FFF2-40B4-BE49-F238E27FC236}">
                <a16:creationId xmlns:a16="http://schemas.microsoft.com/office/drawing/2014/main" id="{AA7C2400-7535-6AC6-09BE-73A3468500FE}"/>
              </a:ext>
            </a:extLst>
          </p:cNvPr>
          <p:cNvSpPr/>
          <p:nvPr/>
        </p:nvSpPr>
        <p:spPr>
          <a:xfrm>
            <a:off x="914401" y="381902"/>
            <a:ext cx="9930260" cy="1149325"/>
          </a:xfrm>
          <a:prstGeom prst="rect">
            <a:avLst/>
          </a:prstGeom>
          <a:noFill/>
          <a:ln>
            <a:noFill/>
          </a:ln>
        </p:spPr>
        <p:txBody>
          <a:bodyPr spcFirstLastPara="1" wrap="square" lIns="0"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FFFFFF"/>
              </a:buClr>
              <a:buSzPts val="4290"/>
              <a:buFont typeface="Quattrocento Sans"/>
              <a:buNone/>
              <a:tabLst/>
              <a:defRPr/>
            </a:pPr>
            <a:r>
              <a:rPr kumimoji="0" lang="en-US" sz="4290" b="1" i="0" u="none" strike="noStrike" kern="0" cap="none" spc="0" normalizeH="0" baseline="0" noProof="0">
                <a:ln>
                  <a:noFill/>
                </a:ln>
                <a:solidFill>
                  <a:srgbClr val="FFFFFF"/>
                </a:solidFill>
                <a:effectLst/>
                <a:uLnTx/>
                <a:uFillTx/>
                <a:latin typeface="Quattrocento Sans"/>
                <a:ea typeface="Quattrocento Sans"/>
                <a:cs typeface="Quattrocento Sans"/>
                <a:sym typeface="Quattrocento Sans"/>
              </a:rPr>
              <a:t>Illinois DocAssist</a:t>
            </a: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6" name="Google Shape;10956;p1138">
            <a:extLst>
              <a:ext uri="{FF2B5EF4-FFF2-40B4-BE49-F238E27FC236}">
                <a16:creationId xmlns:a16="http://schemas.microsoft.com/office/drawing/2014/main" id="{201FFFAC-3DA6-BB83-696E-D12647E911DB}"/>
              </a:ext>
            </a:extLst>
          </p:cNvPr>
          <p:cNvSpPr/>
          <p:nvPr/>
        </p:nvSpPr>
        <p:spPr>
          <a:xfrm rot="10800000" flipH="1">
            <a:off x="935053" y="1378036"/>
            <a:ext cx="3952257" cy="45719"/>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8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957" name="Google Shape;10957;p1138">
            <a:extLst>
              <a:ext uri="{FF2B5EF4-FFF2-40B4-BE49-F238E27FC236}">
                <a16:creationId xmlns:a16="http://schemas.microsoft.com/office/drawing/2014/main" id="{78FB7B71-BF3F-1AD8-4218-450DE84F79EF}"/>
              </a:ext>
            </a:extLst>
          </p:cNvPr>
          <p:cNvSpPr txBox="1"/>
          <p:nvPr/>
        </p:nvSpPr>
        <p:spPr>
          <a:xfrm>
            <a:off x="141401" y="2001856"/>
            <a:ext cx="6325387" cy="4809009"/>
          </a:xfrm>
          <a:prstGeom prst="rect">
            <a:avLst/>
          </a:prstGeom>
          <a:solidFill>
            <a:srgbClr val="F0E0E4"/>
          </a:solidFill>
          <a:ln>
            <a:noFill/>
          </a:ln>
        </p:spPr>
        <p:txBody>
          <a:bodyPr spcFirstLastPara="1" wrap="square" lIns="68575" tIns="34275" rIns="68575" bIns="3427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1" i="0" u="none" strike="noStrike" kern="0" cap="none" spc="0" normalizeH="0" baseline="0" noProof="0">
                <a:ln>
                  <a:noFill/>
                </a:ln>
                <a:solidFill>
                  <a:srgbClr val="000000"/>
                </a:solidFill>
                <a:effectLst/>
                <a:uLnTx/>
                <a:uFillTx/>
                <a:latin typeface="Arial"/>
                <a:ea typeface="Arial"/>
                <a:cs typeface="Arial"/>
                <a:sym typeface="Arial"/>
              </a:rPr>
              <a:t>What is Illinois DocAssist?</a:t>
            </a: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00" b="0" i="1" u="none" strike="noStrike" kern="0" cap="none" spc="0" normalizeH="0" baseline="0" noProof="0">
              <a:ln>
                <a:noFill/>
              </a:ln>
              <a:solidFill>
                <a:srgbClr val="000000"/>
              </a:solidFill>
              <a:effectLst/>
              <a:uLnTx/>
              <a:uFillTx/>
              <a:latin typeface="Arial"/>
              <a:ea typeface="Arial"/>
              <a:cs typeface="Arial"/>
              <a:sym typeface="Arial"/>
            </a:endParaRPr>
          </a:p>
          <a:p>
            <a:pPr marL="285750" marR="0" lvl="0" indent="-285750" algn="l" defTabSz="914400" rtl="0" eaLnBrk="1" fontAlgn="auto" latinLnBrk="0" hangingPunct="1">
              <a:lnSpc>
                <a:spcPct val="100000"/>
              </a:lnSpc>
              <a:spcBef>
                <a:spcPts val="0"/>
              </a:spcBef>
              <a:spcAft>
                <a:spcPts val="0"/>
              </a:spcAft>
              <a:buClr>
                <a:srgbClr val="000000"/>
              </a:buClr>
              <a:buSzPts val="2000"/>
              <a:buFont typeface="Arial"/>
              <a:buChar char="•"/>
              <a:tabLst/>
              <a:defRPr/>
            </a:pP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Consult line for </a:t>
            </a:r>
            <a:r>
              <a:rPr kumimoji="0" lang="en-US" sz="2000" b="1" i="0" u="none" strike="noStrike" kern="0" cap="none" spc="0" normalizeH="0" baseline="0" noProof="0">
                <a:ln>
                  <a:noFill/>
                </a:ln>
                <a:solidFill>
                  <a:srgbClr val="000000"/>
                </a:solidFill>
                <a:effectLst/>
                <a:uLnTx/>
                <a:uFillTx/>
                <a:latin typeface="Arial"/>
                <a:ea typeface="Arial"/>
                <a:cs typeface="Arial"/>
                <a:sym typeface="Arial"/>
              </a:rPr>
              <a:t>free perinatal mental health technical/clinical support </a:t>
            </a: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for all Illinois </a:t>
            </a:r>
            <a:r>
              <a:rPr kumimoji="0" lang="en-US" sz="2000" b="1" i="0" u="none" strike="noStrike" kern="0" cap="none" spc="0" normalizeH="0" baseline="0" noProof="0">
                <a:ln>
                  <a:noFill/>
                </a:ln>
                <a:solidFill>
                  <a:srgbClr val="000000"/>
                </a:solidFill>
                <a:effectLst/>
                <a:uLnTx/>
                <a:uFillTx/>
                <a:latin typeface="Arial"/>
                <a:ea typeface="Arial"/>
                <a:cs typeface="Arial"/>
                <a:sym typeface="Arial"/>
              </a:rPr>
              <a:t>clinicians</a:t>
            </a: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 (not a patient line)</a:t>
            </a: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00" b="0" i="0" u="none" strike="noStrike" kern="0" cap="none" spc="0" normalizeH="0" baseline="0" noProof="0">
              <a:ln>
                <a:noFill/>
              </a:ln>
              <a:solidFill>
                <a:srgbClr val="000000"/>
              </a:solidFill>
              <a:effectLst/>
              <a:uLnTx/>
              <a:uFillTx/>
              <a:latin typeface="Arial"/>
              <a:ea typeface="Arial"/>
              <a:cs typeface="Arial"/>
              <a:sym typeface="Arial"/>
            </a:endParaRPr>
          </a:p>
          <a:p>
            <a:pPr marL="285750" marR="0" lvl="0" indent="-285750" algn="l" defTabSz="914400" rtl="0" eaLnBrk="1" fontAlgn="auto" latinLnBrk="0" hangingPunct="1">
              <a:lnSpc>
                <a:spcPct val="100000"/>
              </a:lnSpc>
              <a:spcBef>
                <a:spcPts val="0"/>
              </a:spcBef>
              <a:spcAft>
                <a:spcPts val="0"/>
              </a:spcAft>
              <a:buClr>
                <a:srgbClr val="000000"/>
              </a:buClr>
              <a:buSzPts val="2000"/>
              <a:buFont typeface="Arial"/>
              <a:buChar char="•"/>
              <a:tabLst/>
              <a:defRPr/>
            </a:pPr>
            <a:r>
              <a:rPr kumimoji="0" lang="en-US" sz="2000" b="1" i="0" u="none" strike="noStrike" kern="0" cap="none" spc="0" normalizeH="0" baseline="0" noProof="0">
                <a:ln>
                  <a:noFill/>
                </a:ln>
                <a:solidFill>
                  <a:srgbClr val="000000"/>
                </a:solidFill>
                <a:effectLst/>
                <a:uLnTx/>
                <a:uFillTx/>
                <a:latin typeface="Arial"/>
                <a:ea typeface="Arial"/>
                <a:cs typeface="Arial"/>
                <a:sym typeface="Arial"/>
              </a:rPr>
              <a:t>Psychiatric consultants </a:t>
            </a: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can quickly assist you with addressing the mental health and substance use of perinatal women over the phone. </a:t>
            </a: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a:p>
            <a:pPr marL="285750" marR="0" lvl="0" indent="-158750" algn="l" defTabSz="914400" rtl="0" eaLnBrk="1" fontAlgn="auto" latinLnBrk="0" hangingPunct="1">
              <a:lnSpc>
                <a:spcPct val="100000"/>
              </a:lnSpc>
              <a:spcBef>
                <a:spcPts val="0"/>
              </a:spcBef>
              <a:spcAft>
                <a:spcPts val="0"/>
              </a:spcAft>
              <a:buClr>
                <a:srgbClr val="000000"/>
              </a:buClr>
              <a:buSzPts val="2000"/>
              <a:buFont typeface="Arial"/>
              <a:buNone/>
              <a:tabLst/>
              <a:defRPr/>
            </a:pPr>
            <a:endParaRPr kumimoji="0" sz="2000" b="0" i="0" u="none" strike="noStrike" kern="0" cap="none" spc="0" normalizeH="0" baseline="0" noProof="0">
              <a:ln>
                <a:noFill/>
              </a:ln>
              <a:solidFill>
                <a:srgbClr val="000000"/>
              </a:solidFill>
              <a:effectLst/>
              <a:highlight>
                <a:srgbClr val="FFFF00"/>
              </a:highlight>
              <a:uLnTx/>
              <a:uFillTx/>
              <a:latin typeface="Arial"/>
              <a:ea typeface="Arial"/>
              <a:cs typeface="Arial"/>
              <a:sym typeface="Arial"/>
            </a:endParaRPr>
          </a:p>
          <a:p>
            <a:pPr marL="285750" marR="0" lvl="0" indent="-285750" algn="l" defTabSz="914400" rtl="0" eaLnBrk="1" fontAlgn="auto" latinLnBrk="0" hangingPunct="1">
              <a:lnSpc>
                <a:spcPct val="100000"/>
              </a:lnSpc>
              <a:spcBef>
                <a:spcPts val="0"/>
              </a:spcBef>
              <a:spcAft>
                <a:spcPts val="0"/>
              </a:spcAft>
              <a:buClr>
                <a:srgbClr val="000000"/>
              </a:buClr>
              <a:buSzPts val="2000"/>
              <a:buFont typeface="Arial"/>
              <a:buChar char="•"/>
              <a:tabLst/>
              <a:defRPr/>
            </a:pP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Available to all clinicians </a:t>
            </a:r>
            <a:r>
              <a:rPr kumimoji="0" lang="en-US" sz="2000" b="1" i="0" u="none" strike="noStrike" kern="0" cap="none" spc="0" normalizeH="0" baseline="0" noProof="0">
                <a:ln>
                  <a:noFill/>
                </a:ln>
                <a:solidFill>
                  <a:srgbClr val="000000"/>
                </a:solidFill>
                <a:effectLst/>
                <a:uLnTx/>
                <a:uFillTx/>
                <a:latin typeface="Arial"/>
                <a:ea typeface="Arial"/>
                <a:cs typeface="Arial"/>
                <a:sym typeface="Arial"/>
              </a:rPr>
              <a:t>Monday through Friday, 9–5pm</a:t>
            </a: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 During non-business hours, messages can be left and will be answered the next business day.</a:t>
            </a:r>
            <a:endParaRPr kumimoji="0" sz="32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0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2400"/>
              <a:buFont typeface="Quattrocento Sans"/>
              <a:buNone/>
              <a:tabLst/>
              <a:defRPr/>
            </a:pPr>
            <a:r>
              <a:rPr kumimoji="0" lang="en-US" sz="2400" b="1" i="0" u="none" strike="noStrike" kern="0" cap="none" spc="0" normalizeH="0" baseline="0" noProof="0">
                <a:ln>
                  <a:noFill/>
                </a:ln>
                <a:solidFill>
                  <a:srgbClr val="000000"/>
                </a:solidFill>
                <a:effectLst/>
                <a:uLnTx/>
                <a:uFillTx/>
                <a:latin typeface="Quattrocento Sans"/>
                <a:ea typeface="Quattrocento Sans"/>
                <a:cs typeface="Quattrocento Sans"/>
                <a:sym typeface="Quattrocento Sans"/>
              </a:rPr>
              <a:t>866-986-2778</a:t>
            </a: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pic>
        <p:nvPicPr>
          <p:cNvPr id="10958" name="Google Shape;10958;p1138">
            <a:extLst>
              <a:ext uri="{FF2B5EF4-FFF2-40B4-BE49-F238E27FC236}">
                <a16:creationId xmlns:a16="http://schemas.microsoft.com/office/drawing/2014/main" id="{030E438F-F881-1AE9-3998-17BCD2055D78}"/>
              </a:ext>
            </a:extLst>
          </p:cNvPr>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6782289" y="2451640"/>
            <a:ext cx="4062372" cy="1550593"/>
          </a:xfrm>
          <a:prstGeom prst="rect">
            <a:avLst/>
          </a:prstGeom>
          <a:noFill/>
          <a:ln>
            <a:noFill/>
          </a:ln>
          <a:effectLst>
            <a:outerShdw blurRad="292100" dist="139700" dir="2700000" algn="tl" rotWithShape="0">
              <a:srgbClr val="333333">
                <a:alpha val="64705"/>
              </a:srgbClr>
            </a:outerShdw>
          </a:effectLst>
        </p:spPr>
      </p:pic>
      <p:sp>
        <p:nvSpPr>
          <p:cNvPr id="10960" name="Google Shape;10960;p1138">
            <a:extLst>
              <a:ext uri="{FF2B5EF4-FFF2-40B4-BE49-F238E27FC236}">
                <a16:creationId xmlns:a16="http://schemas.microsoft.com/office/drawing/2014/main" id="{B9198198-A5CA-BD41-D5BF-2E512F81AD72}"/>
              </a:ext>
            </a:extLst>
          </p:cNvPr>
          <p:cNvSpPr txBox="1"/>
          <p:nvPr/>
        </p:nvSpPr>
        <p:spPr>
          <a:xfrm>
            <a:off x="5562285" y="202720"/>
            <a:ext cx="6488400" cy="163170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a:ln>
                  <a:noFill/>
                </a:ln>
                <a:solidFill>
                  <a:srgbClr val="FFFFFF"/>
                </a:solidFill>
                <a:effectLst/>
                <a:uLnTx/>
                <a:uFillTx/>
                <a:latin typeface="Arial"/>
                <a:ea typeface="Arial"/>
                <a:cs typeface="Arial"/>
                <a:sym typeface="Arial"/>
              </a:rPr>
              <a:t>Call Illinois DocAssist M-F 9AM – 5pm with ANY </a:t>
            </a:r>
            <a:r>
              <a:rPr kumimoji="0" lang="en-US" sz="2800" b="0" i="0" u="none" strike="noStrike" kern="0" cap="none" spc="0" normalizeH="0" baseline="0" noProof="0">
                <a:ln>
                  <a:noFill/>
                </a:ln>
                <a:solidFill>
                  <a:srgbClr val="FFFFFF"/>
                </a:solidFill>
                <a:effectLst/>
                <a:uLnTx/>
                <a:uFillTx/>
                <a:latin typeface="Arial"/>
                <a:ea typeface="Arial"/>
                <a:cs typeface="Arial"/>
                <a:sym typeface="Arial"/>
              </a:rPr>
              <a:t>questions</a:t>
            </a:r>
            <a:r>
              <a:rPr kumimoji="0" lang="en-US" sz="2400" b="0" i="0" u="none" strike="noStrike" kern="0" cap="none" spc="0" normalizeH="0" baseline="0" noProof="0">
                <a:ln>
                  <a:noFill/>
                </a:ln>
                <a:solidFill>
                  <a:srgbClr val="FFFFFF"/>
                </a:solidFill>
                <a:effectLst/>
                <a:uLnTx/>
                <a:uFillTx/>
                <a:latin typeface="Arial"/>
                <a:ea typeface="Arial"/>
                <a:cs typeface="Arial"/>
                <a:sym typeface="Arial"/>
              </a:rPr>
              <a:t> around diagnosis, treatment, or follow up for patients with mental health or substance use conditions</a:t>
            </a: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pic>
        <p:nvPicPr>
          <p:cNvPr id="2" name="Picture 5">
            <a:extLst>
              <a:ext uri="{FF2B5EF4-FFF2-40B4-BE49-F238E27FC236}">
                <a16:creationId xmlns:a16="http://schemas.microsoft.com/office/drawing/2014/main" id="{6A55C902-0D3E-BFF4-DA7D-171D8D8B759E}"/>
              </a:ext>
            </a:extLst>
          </p:cNvPr>
          <p:cNvPicPr>
            <a:picLocks noChangeAspect="1"/>
          </p:cNvPicPr>
          <p:nvPr/>
        </p:nvPicPr>
        <p:blipFill>
          <a:blip r:embed="rId4"/>
          <a:stretch>
            <a:fillRect/>
          </a:stretch>
        </p:blipFill>
        <p:spPr>
          <a:xfrm>
            <a:off x="8011721" y="4156588"/>
            <a:ext cx="1603508" cy="1603508"/>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1308953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957"/>
                                        </p:tgtEl>
                                        <p:attrNameLst>
                                          <p:attrName>style.visibility</p:attrName>
                                        </p:attrNameLst>
                                      </p:cBhvr>
                                      <p:to>
                                        <p:strVal val="visible"/>
                                      </p:to>
                                    </p:set>
                                    <p:animEffect transition="in" filter="fade">
                                      <p:cBhvr>
                                        <p:cTn id="7" dur="500"/>
                                        <p:tgtEl>
                                          <p:spTgt spid="109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D508EBE3-B061-3B62-51C6-9F9714B8BCF1}"/>
            </a:ext>
          </a:extLst>
        </p:cNvPr>
        <p:cNvGrpSpPr/>
        <p:nvPr/>
      </p:nvGrpSpPr>
      <p:grpSpPr>
        <a:xfrm>
          <a:off x="0" y="0"/>
          <a:ext cx="0" cy="0"/>
          <a:chOff x="0" y="0"/>
          <a:chExt cx="0" cy="0"/>
        </a:xfrm>
      </p:grpSpPr>
      <p:sp>
        <p:nvSpPr>
          <p:cNvPr id="20528" name="Google Shape;20528;p2645">
            <a:extLst>
              <a:ext uri="{FF2B5EF4-FFF2-40B4-BE49-F238E27FC236}">
                <a16:creationId xmlns:a16="http://schemas.microsoft.com/office/drawing/2014/main" id="{032880F9-3300-7D10-67BA-EAEFB58FC8FA}"/>
              </a:ext>
            </a:extLst>
          </p:cNvPr>
          <p:cNvSpPr txBox="1">
            <a:spLocks noGrp="1"/>
          </p:cNvSpPr>
          <p:nvPr>
            <p:ph type="title"/>
          </p:nvPr>
        </p:nvSpPr>
        <p:spPr>
          <a:xfrm>
            <a:off x="177178" y="130052"/>
            <a:ext cx="7997558" cy="1140963"/>
          </a:xfrm>
          <a:prstGeom prst="rect">
            <a:avLst/>
          </a:prstGeom>
          <a:noFill/>
          <a:ln>
            <a:noFill/>
          </a:ln>
        </p:spPr>
        <p:txBody>
          <a:bodyPr spcFirstLastPara="1" wrap="square" lIns="60933" tIns="30467" rIns="60933" bIns="30467" anchor="ctr" anchorCtr="0">
            <a:noAutofit/>
          </a:bodyPr>
          <a:lstStyle/>
          <a:p>
            <a:r>
              <a:rPr lang="en-US" sz="4400" dirty="0"/>
              <a:t>Providing Free Narcan to Patients Through the DOPP Program</a:t>
            </a:r>
            <a:endParaRPr sz="4400" dirty="0"/>
          </a:p>
        </p:txBody>
      </p:sp>
      <p:pic>
        <p:nvPicPr>
          <p:cNvPr id="3" name="Picture 2">
            <a:extLst>
              <a:ext uri="{FF2B5EF4-FFF2-40B4-BE49-F238E27FC236}">
                <a16:creationId xmlns:a16="http://schemas.microsoft.com/office/drawing/2014/main" id="{FF61DC33-A5F4-A86F-51AB-735F124B6047}"/>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809783" y="1406766"/>
            <a:ext cx="3935954" cy="5098717"/>
          </a:xfrm>
          <a:prstGeom prst="rect">
            <a:avLst/>
          </a:prstGeom>
        </p:spPr>
      </p:pic>
      <p:grpSp>
        <p:nvGrpSpPr>
          <p:cNvPr id="13" name="Group 12">
            <a:extLst>
              <a:ext uri="{FF2B5EF4-FFF2-40B4-BE49-F238E27FC236}">
                <a16:creationId xmlns:a16="http://schemas.microsoft.com/office/drawing/2014/main" id="{67B8E43D-1FEE-7BC8-52CC-90DB13EA703A}"/>
              </a:ext>
            </a:extLst>
          </p:cNvPr>
          <p:cNvGrpSpPr/>
          <p:nvPr/>
        </p:nvGrpSpPr>
        <p:grpSpPr>
          <a:xfrm>
            <a:off x="5193569" y="1477710"/>
            <a:ext cx="3871041" cy="5027773"/>
            <a:chOff x="5193569" y="1477710"/>
            <a:chExt cx="3871041" cy="5027773"/>
          </a:xfrm>
        </p:grpSpPr>
        <p:pic>
          <p:nvPicPr>
            <p:cNvPr id="7" name="Picture 6">
              <a:extLst>
                <a:ext uri="{FF2B5EF4-FFF2-40B4-BE49-F238E27FC236}">
                  <a16:creationId xmlns:a16="http://schemas.microsoft.com/office/drawing/2014/main" id="{BE9862BE-EC4E-303F-F649-E7A8A94BF04E}"/>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5193569" y="1477710"/>
              <a:ext cx="3871041" cy="5027773"/>
            </a:xfrm>
            <a:prstGeom prst="rect">
              <a:avLst/>
            </a:prstGeom>
          </p:spPr>
        </p:pic>
        <p:sp>
          <p:nvSpPr>
            <p:cNvPr id="9" name="TextBox 8">
              <a:extLst>
                <a:ext uri="{FF2B5EF4-FFF2-40B4-BE49-F238E27FC236}">
                  <a16:creationId xmlns:a16="http://schemas.microsoft.com/office/drawing/2014/main" id="{C751981C-DBA8-3065-E82C-ED3582925D0A}"/>
                </a:ext>
              </a:extLst>
            </p:cNvPr>
            <p:cNvSpPr txBox="1"/>
            <p:nvPr/>
          </p:nvSpPr>
          <p:spPr>
            <a:xfrm>
              <a:off x="7946136" y="2788920"/>
              <a:ext cx="941832" cy="369332"/>
            </a:xfrm>
            <a:prstGeom prst="rect">
              <a:avLst/>
            </a:prstGeom>
            <a:noFill/>
          </p:spPr>
          <p:txBody>
            <a:bodyPr wrap="square" rtlCol="0">
              <a:spAutoFit/>
            </a:bodyPr>
            <a:lstStyle/>
            <a:p>
              <a:r>
                <a:rPr lang="en-US" sz="900" b="1" dirty="0">
                  <a:solidFill>
                    <a:srgbClr val="1C498B"/>
                  </a:solidFill>
                </a:rPr>
                <a:t>Share Angel’s Story</a:t>
              </a:r>
            </a:p>
          </p:txBody>
        </p:sp>
        <p:pic>
          <p:nvPicPr>
            <p:cNvPr id="12" name="Picture 6">
              <a:extLst>
                <a:ext uri="{FF2B5EF4-FFF2-40B4-BE49-F238E27FC236}">
                  <a16:creationId xmlns:a16="http://schemas.microsoft.com/office/drawing/2014/main" id="{76BAAE6C-06FA-3159-2277-C451B4F65F6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7909560" y="3069156"/>
              <a:ext cx="1042416" cy="1042416"/>
            </a:xfrm>
            <a:prstGeom prst="rect">
              <a:avLst/>
            </a:prstGeom>
          </p:spPr>
        </p:pic>
      </p:grpSp>
      <p:sp>
        <p:nvSpPr>
          <p:cNvPr id="4" name="TextBox 3">
            <a:extLst>
              <a:ext uri="{FF2B5EF4-FFF2-40B4-BE49-F238E27FC236}">
                <a16:creationId xmlns:a16="http://schemas.microsoft.com/office/drawing/2014/main" id="{54BF4A8C-0ECA-D005-4CCB-FDC017CC0DE0}"/>
              </a:ext>
            </a:extLst>
          </p:cNvPr>
          <p:cNvSpPr txBox="1"/>
          <p:nvPr/>
        </p:nvSpPr>
        <p:spPr>
          <a:xfrm>
            <a:off x="9562841" y="1643381"/>
            <a:ext cx="2377170" cy="830997"/>
          </a:xfrm>
          <a:prstGeom prst="rect">
            <a:avLst/>
          </a:prstGeom>
          <a:noFill/>
        </p:spPr>
        <p:txBody>
          <a:bodyPr wrap="square" rtlCol="0">
            <a:spAutoFit/>
          </a:bodyPr>
          <a:lstStyle/>
          <a:p>
            <a:pPr algn="ctr"/>
            <a:r>
              <a:rPr lang="en-US" sz="2400" b="1" dirty="0">
                <a:latin typeface="Calibri" panose="020F0502020204030204" pitchFamily="34" charset="0"/>
                <a:ea typeface="Calibri" panose="020F0502020204030204" pitchFamily="34" charset="0"/>
                <a:cs typeface="Calibri" panose="020F0502020204030204" pitchFamily="34" charset="0"/>
              </a:rPr>
              <a:t>Access the flyer here:</a:t>
            </a:r>
          </a:p>
        </p:txBody>
      </p:sp>
      <p:pic>
        <p:nvPicPr>
          <p:cNvPr id="6" name="Picture 8">
            <a:extLst>
              <a:ext uri="{FF2B5EF4-FFF2-40B4-BE49-F238E27FC236}">
                <a16:creationId xmlns:a16="http://schemas.microsoft.com/office/drawing/2014/main" id="{EE875916-2F32-D887-0B6E-A4CF2111CCC9}"/>
              </a:ext>
            </a:extLst>
          </p:cNvPr>
          <p:cNvPicPr>
            <a:picLocks noChangeAspect="1"/>
          </p:cNvPicPr>
          <p:nvPr/>
        </p:nvPicPr>
        <p:blipFill>
          <a:blip r:embed="rId6"/>
          <a:stretch>
            <a:fillRect/>
          </a:stretch>
        </p:blipFill>
        <p:spPr>
          <a:xfrm>
            <a:off x="9628902" y="2306475"/>
            <a:ext cx="2245049" cy="2245049"/>
          </a:xfrm>
          <a:prstGeom prst="rect">
            <a:avLst/>
          </a:prstGeom>
        </p:spPr>
      </p:pic>
    </p:spTree>
    <p:extLst>
      <p:ext uri="{BB962C8B-B14F-4D97-AF65-F5344CB8AC3E}">
        <p14:creationId xmlns:p14="http://schemas.microsoft.com/office/powerpoint/2010/main" val="123417160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1E1586-1780-84BF-8484-B9FACE736FB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0248739-F53C-B5F6-6E29-C8E789B438C5}"/>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4BD4545A-7922-A162-E0C1-60680DAB36E0}"/>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B815C51F-ED64-3562-FCC2-E57E256BD699}"/>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75A16347-BA4C-E93D-CA6F-DD11FAB6D053}"/>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FDC1AF88-6AC4-969F-CEC7-B7D22F4F810F}"/>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C65C7A0C-9023-FD49-18AA-6906D6ABF967}"/>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3CE501A6-925B-BAF5-0A28-C96341AD9024}"/>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7C5922BE-3D4F-9205-4BD0-98733C5861E1}"/>
              </a:ext>
            </a:extLst>
          </p:cNvPr>
          <p:cNvSpPr txBox="1">
            <a:spLocks noGrp="1"/>
          </p:cNvSpPr>
          <p:nvPr>
            <p:ph type="title"/>
          </p:nvPr>
        </p:nvSpPr>
        <p:spPr>
          <a:xfrm>
            <a:off x="1520189" y="1050870"/>
            <a:ext cx="8844280" cy="1574149"/>
          </a:xfrm>
          <a:prstGeom prst="rect">
            <a:avLst/>
          </a:prstGeom>
        </p:spPr>
        <p:txBody>
          <a:bodyPr vert="horz" wrap="square" lIns="0" tIns="95885" rIns="0" bIns="0" rtlCol="0">
            <a:spAutoFit/>
          </a:bodyPr>
          <a:lstStyle/>
          <a:p>
            <a:pPr marL="12700" marR="38100">
              <a:lnSpc>
                <a:spcPct val="100000"/>
              </a:lnSpc>
              <a:spcBef>
                <a:spcPts val="755"/>
              </a:spcBef>
            </a:pPr>
            <a:r>
              <a:rPr lang="en-US" sz="4800" b="0" dirty="0">
                <a:latin typeface="Arial"/>
                <a:cs typeface="Arial"/>
              </a:rPr>
              <a:t>Presentation</a:t>
            </a:r>
            <a:br>
              <a:rPr lang="en-US" sz="4800" b="0" dirty="0">
                <a:latin typeface="Arial"/>
                <a:cs typeface="Arial"/>
              </a:rPr>
            </a:br>
            <a:r>
              <a:rPr lang="en-US" sz="2400" b="0" i="1" dirty="0">
                <a:latin typeface="Arial"/>
                <a:cs typeface="Arial"/>
              </a:rPr>
              <a:t>MAR Now</a:t>
            </a:r>
            <a:br>
              <a:rPr lang="en-US" sz="2400" b="0" i="1" dirty="0">
                <a:latin typeface="Arial"/>
                <a:cs typeface="Arial"/>
              </a:rPr>
            </a:br>
            <a:r>
              <a:rPr lang="en-US" sz="2400" i="1" dirty="0">
                <a:latin typeface="Arial"/>
                <a:cs typeface="Arial"/>
              </a:rPr>
              <a:t>James Kowalsky</a:t>
            </a:r>
            <a:endParaRPr sz="4800" i="1" dirty="0">
              <a:latin typeface="Arial"/>
              <a:cs typeface="Arial"/>
            </a:endParaRPr>
          </a:p>
        </p:txBody>
      </p:sp>
      <p:sp>
        <p:nvSpPr>
          <p:cNvPr id="10" name="object 10">
            <a:extLst>
              <a:ext uri="{FF2B5EF4-FFF2-40B4-BE49-F238E27FC236}">
                <a16:creationId xmlns:a16="http://schemas.microsoft.com/office/drawing/2014/main" id="{AED4588D-0C07-3002-B1F4-0C81E9ABB53D}"/>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195557200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8C5F76FC-1F0F-1E42-973B-E09D1F5CFFF4}"/>
              </a:ext>
            </a:extLst>
          </p:cNvPr>
          <p:cNvSpPr>
            <a:spLocks noGrp="1"/>
          </p:cNvSpPr>
          <p:nvPr>
            <p:ph type="title"/>
          </p:nvPr>
        </p:nvSpPr>
        <p:spPr>
          <a:xfrm>
            <a:off x="774888" y="3002692"/>
            <a:ext cx="10642223" cy="3103542"/>
          </a:xfrm>
        </p:spPr>
        <p:txBody>
          <a:bodyPr>
            <a:normAutofit/>
          </a:bodyPr>
          <a:lstStyle/>
          <a:p>
            <a:pPr algn="ctr">
              <a:lnSpc>
                <a:spcPct val="100000"/>
              </a:lnSpc>
              <a:spcBef>
                <a:spcPts val="600"/>
              </a:spcBef>
              <a:spcAft>
                <a:spcPts val="600"/>
              </a:spcAft>
            </a:pPr>
            <a:r>
              <a:rPr lang="en-US" sz="4800" dirty="0"/>
              <a:t>Medication Assisted Recovery </a:t>
            </a:r>
            <a:br>
              <a:rPr lang="en-US" sz="4800" dirty="0"/>
            </a:br>
            <a:r>
              <a:rPr lang="en-US" sz="4800" dirty="0"/>
              <a:t>(MAR) NOW</a:t>
            </a:r>
            <a:br>
              <a:rPr lang="en-US" sz="4900" dirty="0"/>
            </a:br>
            <a:br>
              <a:rPr lang="en-US" sz="600" dirty="0"/>
            </a:br>
            <a:br>
              <a:rPr lang="en-US" sz="600" dirty="0"/>
            </a:br>
            <a:br>
              <a:rPr lang="en-US" sz="600" dirty="0"/>
            </a:br>
            <a:br>
              <a:rPr lang="en-US" sz="600" dirty="0"/>
            </a:br>
            <a:br>
              <a:rPr lang="en-US" sz="600" dirty="0"/>
            </a:br>
            <a:r>
              <a:rPr lang="en-US" sz="2200" dirty="0"/>
              <a:t> </a:t>
            </a:r>
            <a:r>
              <a:rPr kumimoji="0" lang="en-US" sz="2700" b="0" i="0" u="none" strike="noStrike" kern="1200" cap="none" spc="0" normalizeH="0" baseline="0" noProof="0" dirty="0">
                <a:ln>
                  <a:noFill/>
                </a:ln>
                <a:solidFill>
                  <a:srgbClr val="FFFFFF"/>
                </a:solidFill>
                <a:effectLst/>
                <a:uLnTx/>
                <a:uFillTx/>
                <a:latin typeface="Montserrat" pitchFamily="2" charset="77"/>
                <a:ea typeface="+mj-ea"/>
                <a:cs typeface="+mj-cs"/>
              </a:rPr>
              <a:t>Illinois Perinatal Quality Collaborative (ILPQC) </a:t>
            </a:r>
            <a:br>
              <a:rPr kumimoji="0" lang="en-US" sz="2700" b="0" i="0" u="none" strike="noStrike" kern="1200" cap="none" spc="0" normalizeH="0" baseline="0" noProof="0" dirty="0">
                <a:ln>
                  <a:noFill/>
                </a:ln>
                <a:solidFill>
                  <a:srgbClr val="FFFFFF"/>
                </a:solidFill>
                <a:effectLst/>
                <a:uLnTx/>
                <a:uFillTx/>
                <a:latin typeface="Montserrat" pitchFamily="2" charset="77"/>
                <a:ea typeface="+mj-ea"/>
                <a:cs typeface="+mj-cs"/>
              </a:rPr>
            </a:br>
            <a:r>
              <a:rPr kumimoji="0" lang="en-US" sz="2700" b="0" i="0" u="none" strike="noStrike" kern="1200" cap="none" spc="0" normalizeH="0" baseline="0" noProof="0" dirty="0">
                <a:ln>
                  <a:noFill/>
                </a:ln>
                <a:solidFill>
                  <a:srgbClr val="FFFFFF"/>
                </a:solidFill>
                <a:effectLst/>
                <a:uLnTx/>
                <a:uFillTx/>
                <a:latin typeface="Montserrat" pitchFamily="2" charset="77"/>
                <a:ea typeface="+mj-ea"/>
                <a:cs typeface="+mj-cs"/>
              </a:rPr>
              <a:t>September 28, 2026</a:t>
            </a:r>
            <a:endParaRPr lang="en-US" sz="2700" dirty="0"/>
          </a:p>
        </p:txBody>
      </p:sp>
      <p:sp>
        <p:nvSpPr>
          <p:cNvPr id="2" name="Slide Number Placeholder 1">
            <a:extLst>
              <a:ext uri="{FF2B5EF4-FFF2-40B4-BE49-F238E27FC236}">
                <a16:creationId xmlns:a16="http://schemas.microsoft.com/office/drawing/2014/main" id="{44C0C254-8B5B-0C30-F689-75BE0F52DA4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FFFFFF"/>
                </a:solidFill>
                <a:effectLst/>
                <a:uLnTx/>
                <a:uFillTx/>
                <a:latin typeface="Montserrat Medium"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000" b="0" i="0" u="none" strike="noStrike" kern="1200" cap="none" spc="0" normalizeH="0" baseline="0" noProof="0" dirty="0">
              <a:ln>
                <a:noFill/>
              </a:ln>
              <a:solidFill>
                <a:srgbClr val="FFFFFF"/>
              </a:solidFill>
              <a:effectLst/>
              <a:uLnTx/>
              <a:uFillTx/>
              <a:latin typeface="Montserrat Medium" pitchFamily="2" charset="77"/>
              <a:ea typeface="+mn-ea"/>
              <a:cs typeface="+mn-cs"/>
            </a:endParaRPr>
          </a:p>
        </p:txBody>
      </p:sp>
    </p:spTree>
    <p:extLst>
      <p:ext uri="{BB962C8B-B14F-4D97-AF65-F5344CB8AC3E}">
        <p14:creationId xmlns:p14="http://schemas.microsoft.com/office/powerpoint/2010/main" val="413416727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DDEDD11-98BC-4529-9C41-F95DF21DC529}"/>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FFFFFF"/>
                </a:solidFill>
                <a:effectLst/>
                <a:uLnTx/>
                <a:uFillTx/>
                <a:latin typeface="Montserrat Medium" pitchFamily="2" charset="77"/>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55</a:t>
            </a:fld>
            <a:endParaRPr kumimoji="0" lang="en-US" sz="1000" b="0" i="0" u="none" strike="noStrike" kern="1200" cap="none" spc="0" normalizeH="0" baseline="0" noProof="0" dirty="0">
              <a:ln>
                <a:noFill/>
              </a:ln>
              <a:solidFill>
                <a:srgbClr val="FFFFFF"/>
              </a:solidFill>
              <a:effectLst/>
              <a:uLnTx/>
              <a:uFillTx/>
              <a:latin typeface="Montserrat Medium" pitchFamily="2" charset="77"/>
              <a:ea typeface="+mn-ea"/>
              <a:cs typeface="+mn-cs"/>
            </a:endParaRPr>
          </a:p>
        </p:txBody>
      </p:sp>
      <p:sp>
        <p:nvSpPr>
          <p:cNvPr id="10" name="Title 9">
            <a:extLst>
              <a:ext uri="{FF2B5EF4-FFF2-40B4-BE49-F238E27FC236}">
                <a16:creationId xmlns:a16="http://schemas.microsoft.com/office/drawing/2014/main" id="{EDAC0207-8B86-F08D-868C-4C77EC813EC6}"/>
              </a:ext>
            </a:extLst>
          </p:cNvPr>
          <p:cNvSpPr>
            <a:spLocks noGrp="1"/>
          </p:cNvSpPr>
          <p:nvPr>
            <p:ph type="title"/>
          </p:nvPr>
        </p:nvSpPr>
        <p:spPr>
          <a:xfrm>
            <a:off x="377952" y="902207"/>
            <a:ext cx="6925056" cy="3190345"/>
          </a:xfrm>
        </p:spPr>
        <p:txBody>
          <a:bodyPr>
            <a:normAutofit/>
          </a:bodyPr>
          <a:lstStyle/>
          <a:p>
            <a:pPr>
              <a:lnSpc>
                <a:spcPct val="100000"/>
              </a:lnSpc>
              <a:spcBef>
                <a:spcPts val="600"/>
              </a:spcBef>
              <a:spcAft>
                <a:spcPts val="600"/>
              </a:spcAft>
            </a:pPr>
            <a:r>
              <a:rPr lang="en-US" sz="4400" dirty="0"/>
              <a:t>James Kowalsky, MSW</a:t>
            </a:r>
            <a:br>
              <a:rPr lang="en-US" sz="800" dirty="0"/>
            </a:br>
            <a:br>
              <a:rPr lang="en-US" sz="800" dirty="0"/>
            </a:br>
            <a:r>
              <a:rPr lang="en-US" sz="2000" dirty="0"/>
              <a:t>Integrated Recovery Support Services Administrator</a:t>
            </a:r>
            <a:br>
              <a:rPr lang="en-US" sz="800" dirty="0"/>
            </a:br>
            <a:br>
              <a:rPr lang="en-US" sz="800" dirty="0"/>
            </a:br>
            <a:r>
              <a:rPr lang="en-US" sz="2000" dirty="0"/>
              <a:t>Illinois Department of Human Services, Division of Behavioral Health &amp; Recovery (IDHS-DBHR)</a:t>
            </a:r>
            <a:endParaRPr lang="en-US" sz="2400" dirty="0"/>
          </a:p>
        </p:txBody>
      </p:sp>
      <p:sp>
        <p:nvSpPr>
          <p:cNvPr id="11" name="Text Placeholder 10">
            <a:extLst>
              <a:ext uri="{FF2B5EF4-FFF2-40B4-BE49-F238E27FC236}">
                <a16:creationId xmlns:a16="http://schemas.microsoft.com/office/drawing/2014/main" id="{F9CA99CF-D8DB-9C13-B3DF-62C49C2D460A}"/>
              </a:ext>
            </a:extLst>
          </p:cNvPr>
          <p:cNvSpPr>
            <a:spLocks noGrp="1"/>
          </p:cNvSpPr>
          <p:nvPr>
            <p:ph type="body" sz="quarter" idx="13"/>
          </p:nvPr>
        </p:nvSpPr>
        <p:spPr>
          <a:xfrm>
            <a:off x="377952" y="4457678"/>
            <a:ext cx="7146184" cy="1908048"/>
          </a:xfrm>
        </p:spPr>
        <p:txBody>
          <a:bodyPr>
            <a:normAutofit/>
          </a:bodyPr>
          <a:lstStyle/>
          <a:p>
            <a:r>
              <a:rPr lang="en-US" dirty="0"/>
              <a:t>Email: </a:t>
            </a:r>
            <a:r>
              <a:rPr lang="en-US" dirty="0">
                <a:solidFill>
                  <a:srgbClr val="020A78"/>
                </a:solidFill>
                <a:hlinkClick r:id="rId2">
                  <a:extLst>
                    <a:ext uri="{A12FA001-AC4F-418D-AE19-62706E023703}">
                      <ahyp:hlinkClr xmlns:ahyp="http://schemas.microsoft.com/office/drawing/2018/hyperlinkcolor" val="tx"/>
                    </a:ext>
                  </a:extLst>
                </a:hlinkClick>
              </a:rPr>
              <a:t>James.Kowalsky@illinois.gov</a:t>
            </a:r>
            <a:endParaRPr lang="en-US" dirty="0">
              <a:solidFill>
                <a:srgbClr val="020A78"/>
              </a:solidFill>
            </a:endParaRPr>
          </a:p>
          <a:p>
            <a:r>
              <a:rPr lang="en-US" dirty="0"/>
              <a:t>Cell: 312-858-0360</a:t>
            </a:r>
          </a:p>
        </p:txBody>
      </p:sp>
    </p:spTree>
    <p:extLst>
      <p:ext uri="{BB962C8B-B14F-4D97-AF65-F5344CB8AC3E}">
        <p14:creationId xmlns:p14="http://schemas.microsoft.com/office/powerpoint/2010/main" val="341859541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6098FD1-2C8C-A93B-4C94-CD2C29715D1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000000"/>
                </a:solidFill>
                <a:effectLst/>
                <a:uLnTx/>
                <a:uFillTx/>
                <a:latin typeface="Montserrat"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000" b="0" i="0" u="none" strike="noStrike" kern="1200" cap="none" spc="0" normalizeH="0" baseline="0" noProof="0">
              <a:ln>
                <a:noFill/>
              </a:ln>
              <a:solidFill>
                <a:srgbClr val="000000"/>
              </a:solidFill>
              <a:effectLst/>
              <a:uLnTx/>
              <a:uFillTx/>
              <a:latin typeface="Montserrat" pitchFamily="2" charset="77"/>
              <a:ea typeface="+mn-ea"/>
              <a:cs typeface="+mn-cs"/>
            </a:endParaRPr>
          </a:p>
        </p:txBody>
      </p:sp>
      <p:sp>
        <p:nvSpPr>
          <p:cNvPr id="3" name="Title 2">
            <a:extLst>
              <a:ext uri="{FF2B5EF4-FFF2-40B4-BE49-F238E27FC236}">
                <a16:creationId xmlns:a16="http://schemas.microsoft.com/office/drawing/2014/main" id="{5B649CBD-BAA4-26DC-668E-B5D2E84DFC05}"/>
              </a:ext>
            </a:extLst>
          </p:cNvPr>
          <p:cNvSpPr>
            <a:spLocks noGrp="1"/>
          </p:cNvSpPr>
          <p:nvPr>
            <p:ph type="title" idx="4294967295"/>
          </p:nvPr>
        </p:nvSpPr>
        <p:spPr>
          <a:xfrm>
            <a:off x="4581144" y="193246"/>
            <a:ext cx="7498080" cy="344487"/>
          </a:xfrm>
        </p:spPr>
        <p:txBody>
          <a:bodyPr>
            <a:noAutofit/>
          </a:bodyPr>
          <a:lstStyle/>
          <a:p>
            <a:pPr algn="ctr"/>
            <a:r>
              <a:rPr lang="en-US" sz="3200" dirty="0">
                <a:latin typeface="Montserrat" panose="00000500000000000000" pitchFamily="2" charset="0"/>
              </a:rPr>
              <a:t>Language Influences Attitudes</a:t>
            </a:r>
          </a:p>
        </p:txBody>
      </p:sp>
      <p:pic>
        <p:nvPicPr>
          <p:cNvPr id="4" name="Picture 3">
            <a:extLst>
              <a:ext uri="{FF2B5EF4-FFF2-40B4-BE49-F238E27FC236}">
                <a16:creationId xmlns:a16="http://schemas.microsoft.com/office/drawing/2014/main" id="{A6953A9E-73AE-6D02-4D1B-5941AC67A170}"/>
              </a:ext>
            </a:extLst>
          </p:cNvPr>
          <p:cNvPicPr>
            <a:picLocks noChangeAspect="1"/>
          </p:cNvPicPr>
          <p:nvPr/>
        </p:nvPicPr>
        <p:blipFill>
          <a:blip r:embed="rId3"/>
          <a:stretch>
            <a:fillRect/>
          </a:stretch>
        </p:blipFill>
        <p:spPr>
          <a:xfrm>
            <a:off x="6299682" y="720296"/>
            <a:ext cx="4501896" cy="5827992"/>
          </a:xfrm>
          <a:prstGeom prst="rect">
            <a:avLst/>
          </a:prstGeom>
        </p:spPr>
      </p:pic>
    </p:spTree>
    <p:extLst>
      <p:ext uri="{BB962C8B-B14F-4D97-AF65-F5344CB8AC3E}">
        <p14:creationId xmlns:p14="http://schemas.microsoft.com/office/powerpoint/2010/main" val="323605863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550790A1-AAE9-1079-B637-29F4DA65ACBB}"/>
              </a:ext>
            </a:extLst>
          </p:cNvPr>
          <p:cNvSpPr>
            <a:spLocks noGrp="1"/>
          </p:cNvSpPr>
          <p:nvPr>
            <p:ph type="body" sz="quarter" idx="13"/>
          </p:nvPr>
        </p:nvSpPr>
        <p:spPr/>
        <p:txBody>
          <a:bodyPr>
            <a:normAutofit/>
          </a:bodyPr>
          <a:lstStyle/>
          <a:p>
            <a:r>
              <a:rPr lang="en-US" sz="2400" dirty="0"/>
              <a:t>The leading cause of pregnancy-related death in Illinois is substance use disorder</a:t>
            </a:r>
          </a:p>
          <a:p>
            <a:r>
              <a:rPr lang="en-US" sz="2400" dirty="0"/>
              <a:t>Roughly 1 in 3 pregnancy-related deaths are caused by substance use disorder and overdose </a:t>
            </a:r>
          </a:p>
          <a:p>
            <a:r>
              <a:rPr lang="en-US" sz="2400" dirty="0"/>
              <a:t>Most pregnancy-related deaths due to substance use disorder involved opioids</a:t>
            </a:r>
          </a:p>
          <a:p>
            <a:r>
              <a:rPr lang="en-US" sz="2400" dirty="0"/>
              <a:t>There are ways to reduce risk of overdose</a:t>
            </a:r>
          </a:p>
        </p:txBody>
      </p:sp>
      <p:sp>
        <p:nvSpPr>
          <p:cNvPr id="7" name="Text Placeholder 6">
            <a:extLst>
              <a:ext uri="{FF2B5EF4-FFF2-40B4-BE49-F238E27FC236}">
                <a16:creationId xmlns:a16="http://schemas.microsoft.com/office/drawing/2014/main" id="{B71758FC-B309-36A5-552B-0C2B0D642FF1}"/>
              </a:ext>
            </a:extLst>
          </p:cNvPr>
          <p:cNvSpPr>
            <a:spLocks noGrp="1"/>
          </p:cNvSpPr>
          <p:nvPr>
            <p:ph type="body" sz="quarter" idx="14"/>
          </p:nvPr>
        </p:nvSpPr>
        <p:spPr>
          <a:xfrm>
            <a:off x="4740639" y="1030653"/>
            <a:ext cx="7206521" cy="554139"/>
          </a:xfrm>
        </p:spPr>
        <p:txBody>
          <a:bodyPr>
            <a:noAutofit/>
          </a:bodyPr>
          <a:lstStyle/>
          <a:p>
            <a:r>
              <a:rPr lang="en-US" sz="2800" dirty="0"/>
              <a:t>Maternal Mortality and Substance Use</a:t>
            </a:r>
          </a:p>
        </p:txBody>
      </p:sp>
      <p:sp>
        <p:nvSpPr>
          <p:cNvPr id="5" name="Slide Number Placeholder 4">
            <a:extLst>
              <a:ext uri="{FF2B5EF4-FFF2-40B4-BE49-F238E27FC236}">
                <a16:creationId xmlns:a16="http://schemas.microsoft.com/office/drawing/2014/main" id="{8383511D-BC60-4C68-5FFE-FCA85E14F98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CB4B4D-7CA3-9044-876B-883B54F8677D}" type="slidenum">
              <a:rPr kumimoji="0" lang="en-US" sz="1000" b="0" i="0" u="none" strike="noStrike" kern="1200" cap="none" spc="0" normalizeH="0" baseline="0" noProof="0" smtClean="0">
                <a:ln>
                  <a:noFill/>
                </a:ln>
                <a:solidFill>
                  <a:srgbClr val="000000"/>
                </a:solidFill>
                <a:effectLst/>
                <a:uLnTx/>
                <a:uFillTx/>
                <a:latin typeface="Montserrat"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000" b="0" i="0" u="none" strike="noStrike" kern="1200" cap="none" spc="0" normalizeH="0" baseline="0" noProof="0">
              <a:ln>
                <a:noFill/>
              </a:ln>
              <a:solidFill>
                <a:srgbClr val="000000"/>
              </a:solidFill>
              <a:effectLst/>
              <a:uLnTx/>
              <a:uFillTx/>
              <a:latin typeface="Montserrat" pitchFamily="2" charset="77"/>
              <a:ea typeface="+mn-ea"/>
              <a:cs typeface="+mn-cs"/>
            </a:endParaRPr>
          </a:p>
        </p:txBody>
      </p:sp>
      <p:sp>
        <p:nvSpPr>
          <p:cNvPr id="8" name="Rectangle 7">
            <a:extLst>
              <a:ext uri="{FF2B5EF4-FFF2-40B4-BE49-F238E27FC236}">
                <a16:creationId xmlns:a16="http://schemas.microsoft.com/office/drawing/2014/main" id="{19326D5B-2527-DC15-C63F-9050E1CD2AB3}"/>
              </a:ext>
            </a:extLst>
          </p:cNvPr>
          <p:cNvSpPr/>
          <p:nvPr/>
        </p:nvSpPr>
        <p:spPr>
          <a:xfrm>
            <a:off x="7715250" y="5904061"/>
            <a:ext cx="3904036" cy="4616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hlinkClick r:id="rId3"/>
              </a:rPr>
              <a:t>IDPH, 2023</a:t>
            </a:r>
            <a:r>
              <a:rPr kumimoji="0" lang="en-US" sz="24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hlinkClick r:id="rId4"/>
              </a:rPr>
              <a:t>IDPH, 2025</a:t>
            </a:r>
            <a:endParaRPr kumimoji="0" lang="en-US" sz="24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397630296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29393B3F-A2EA-0E08-2897-8E4005481A45}"/>
              </a:ext>
            </a:extLst>
          </p:cNvPr>
          <p:cNvSpPr>
            <a:spLocks noGrp="1"/>
          </p:cNvSpPr>
          <p:nvPr>
            <p:ph type="title"/>
          </p:nvPr>
        </p:nvSpPr>
        <p:spPr>
          <a:xfrm>
            <a:off x="264887" y="150075"/>
            <a:ext cx="8216639" cy="344737"/>
          </a:xfrm>
        </p:spPr>
        <p:txBody>
          <a:bodyPr>
            <a:noAutofit/>
          </a:bodyPr>
          <a:lstStyle/>
          <a:p>
            <a:r>
              <a:rPr lang="en-US" sz="3200" dirty="0">
                <a:latin typeface="Montserrat" panose="00000500000000000000" pitchFamily="2" charset="0"/>
              </a:rPr>
              <a:t>Medication Assisted Recovery (MAR)</a:t>
            </a:r>
          </a:p>
        </p:txBody>
      </p:sp>
      <p:sp>
        <p:nvSpPr>
          <p:cNvPr id="6" name="Text Placeholder 5">
            <a:extLst>
              <a:ext uri="{FF2B5EF4-FFF2-40B4-BE49-F238E27FC236}">
                <a16:creationId xmlns:a16="http://schemas.microsoft.com/office/drawing/2014/main" id="{85EA41A6-8917-BC5C-507D-AB90A0155F7A}"/>
              </a:ext>
            </a:extLst>
          </p:cNvPr>
          <p:cNvSpPr>
            <a:spLocks noGrp="1"/>
          </p:cNvSpPr>
          <p:nvPr>
            <p:ph type="body" sz="quarter" idx="13"/>
          </p:nvPr>
        </p:nvSpPr>
        <p:spPr>
          <a:xfrm>
            <a:off x="840978" y="2201178"/>
            <a:ext cx="10510043" cy="3584187"/>
          </a:xfrm>
        </p:spPr>
        <p:txBody>
          <a:bodyPr>
            <a:normAutofit/>
          </a:bodyPr>
          <a:lstStyle/>
          <a:p>
            <a:pPr marL="228600" marR="0" lvl="0" indent="-228600" algn="l" defTabSz="914400" rtl="0" eaLnBrk="1" fontAlgn="auto" latinLnBrk="0" hangingPunct="1">
              <a:lnSpc>
                <a:spcPct val="100000"/>
              </a:lnSpc>
              <a:spcBef>
                <a:spcPts val="10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effectLst/>
                <a:uLnTx/>
                <a:uFillTx/>
                <a:latin typeface="Montserrat" panose="00000500000000000000" pitchFamily="2" charset="0"/>
              </a:rPr>
              <a:t>As compared to behavioral therapy with placebo or no medication, MAR for an opioid use disorder (OUD) </a:t>
            </a:r>
          </a:p>
          <a:p>
            <a:pPr marL="685800" marR="0" lvl="1" indent="-228600" algn="l" defTabSz="914400" rtl="0" eaLnBrk="1" fontAlgn="auto" latinLnBrk="0" hangingPunct="1">
              <a:lnSpc>
                <a:spcPct val="10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effectLst/>
                <a:uLnTx/>
                <a:uFillTx/>
                <a:latin typeface="Montserrat" panose="00000500000000000000" pitchFamily="2" charset="0"/>
              </a:rPr>
              <a:t>Reduces illicit opioid use</a:t>
            </a:r>
          </a:p>
          <a:p>
            <a:pPr marL="685800" marR="0" lvl="1" indent="-228600" algn="l" defTabSz="914400" rtl="0" eaLnBrk="1" fontAlgn="auto" latinLnBrk="0" hangingPunct="1">
              <a:lnSpc>
                <a:spcPct val="10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effectLst/>
                <a:uLnTx/>
                <a:uFillTx/>
                <a:latin typeface="Montserrat" panose="00000500000000000000" pitchFamily="2" charset="0"/>
              </a:rPr>
              <a:t>Retains people in treatment</a:t>
            </a:r>
          </a:p>
          <a:p>
            <a:pPr lvl="1">
              <a:lnSpc>
                <a:spcPct val="100000"/>
              </a:lnSpc>
              <a:defRPr/>
            </a:pPr>
            <a:r>
              <a:rPr kumimoji="0" lang="en-US" sz="2400" b="0" i="0" u="none" strike="noStrike" kern="1200" cap="none" spc="0" normalizeH="0" baseline="0" noProof="0" dirty="0">
                <a:ln>
                  <a:noFill/>
                </a:ln>
                <a:effectLst/>
                <a:uLnTx/>
                <a:uFillTx/>
                <a:latin typeface="Montserrat" panose="00000500000000000000" pitchFamily="2" charset="0"/>
              </a:rPr>
              <a:t>Reduces risk of opioid overdose death and all-cause mortality (methadone </a:t>
            </a:r>
            <a:r>
              <a:rPr lang="en-US" sz="2400" dirty="0">
                <a:latin typeface="Montserrat" panose="00000500000000000000" pitchFamily="2" charset="0"/>
              </a:rPr>
              <a:t>and buprenorphine</a:t>
            </a:r>
            <a:r>
              <a:rPr kumimoji="0" lang="en-US" sz="2400" b="0" i="0" u="none" strike="noStrike" kern="1200" cap="none" spc="0" normalizeH="0" baseline="0" noProof="0" dirty="0">
                <a:ln>
                  <a:noFill/>
                </a:ln>
                <a:effectLst/>
                <a:uLnTx/>
                <a:uFillTx/>
                <a:latin typeface="Montserrat" panose="00000500000000000000" pitchFamily="2" charset="0"/>
              </a:rPr>
              <a:t>)</a:t>
            </a:r>
          </a:p>
          <a:p>
            <a:pPr marL="685800" marR="0" lvl="1"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800" b="0" i="0" u="none" strike="noStrike" kern="1200" cap="none" spc="0" normalizeH="0" baseline="0" noProof="0" dirty="0">
              <a:ln>
                <a:noFill/>
              </a:ln>
              <a:effectLst/>
              <a:uLnTx/>
              <a:uFillTx/>
              <a:latin typeface="Montserrat" panose="00000500000000000000" pitchFamily="2" charset="0"/>
            </a:endParaRPr>
          </a:p>
          <a:p>
            <a:pPr marL="0" marR="0" lvl="0" indent="0" algn="ctr"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effectLst/>
                <a:uLnTx/>
                <a:uFillTx/>
                <a:latin typeface="Montserrat" panose="00000500000000000000" pitchFamily="2" charset="0"/>
              </a:rPr>
              <a:t>“Discussing medications that can treat OUD with patients who have this disorder is the clinical standard of care.”</a:t>
            </a:r>
          </a:p>
        </p:txBody>
      </p:sp>
      <p:sp>
        <p:nvSpPr>
          <p:cNvPr id="7" name="Text Placeholder 6">
            <a:extLst>
              <a:ext uri="{FF2B5EF4-FFF2-40B4-BE49-F238E27FC236}">
                <a16:creationId xmlns:a16="http://schemas.microsoft.com/office/drawing/2014/main" id="{E624C026-0CBC-2195-A109-910F12BE8473}"/>
              </a:ext>
            </a:extLst>
          </p:cNvPr>
          <p:cNvSpPr>
            <a:spLocks noGrp="1"/>
          </p:cNvSpPr>
          <p:nvPr>
            <p:ph type="body" sz="quarter" idx="14"/>
          </p:nvPr>
        </p:nvSpPr>
        <p:spPr>
          <a:xfrm>
            <a:off x="836613" y="956477"/>
            <a:ext cx="10501312" cy="783037"/>
          </a:xfrm>
        </p:spPr>
        <p:txBody>
          <a:bodyPr>
            <a:noAutofit/>
          </a:bodyPr>
          <a:lstStyle/>
          <a:p>
            <a:pPr algn="ctr"/>
            <a:r>
              <a:rPr lang="en-US" sz="2800" dirty="0"/>
              <a:t>MAR is the use of FDA-approved medications to </a:t>
            </a:r>
          </a:p>
          <a:p>
            <a:pPr algn="ctr">
              <a:lnSpc>
                <a:spcPct val="100000"/>
              </a:lnSpc>
              <a:spcBef>
                <a:spcPts val="0"/>
              </a:spcBef>
            </a:pPr>
            <a:r>
              <a:rPr lang="en-US" sz="2800" dirty="0"/>
              <a:t>treat substance use disorders.</a:t>
            </a:r>
          </a:p>
        </p:txBody>
      </p:sp>
      <p:sp>
        <p:nvSpPr>
          <p:cNvPr id="2" name="Rectangle 1">
            <a:extLst>
              <a:ext uri="{FF2B5EF4-FFF2-40B4-BE49-F238E27FC236}">
                <a16:creationId xmlns:a16="http://schemas.microsoft.com/office/drawing/2014/main" id="{190D3962-1D9A-693C-18E4-947D951749E9}"/>
              </a:ext>
            </a:extLst>
          </p:cNvPr>
          <p:cNvSpPr/>
          <p:nvPr/>
        </p:nvSpPr>
        <p:spPr>
          <a:xfrm>
            <a:off x="7999905" y="5904061"/>
            <a:ext cx="3435556"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hlinkClick r:id="rId3"/>
              </a:rPr>
              <a:t>SAMHSA, TIP 63, 2021</a:t>
            </a:r>
            <a:endParaRPr kumimoji="0" lang="en-US" sz="24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endParaRPr>
          </a:p>
        </p:txBody>
      </p:sp>
      <p:sp>
        <p:nvSpPr>
          <p:cNvPr id="3" name="Slide Number Placeholder 2">
            <a:extLst>
              <a:ext uri="{FF2B5EF4-FFF2-40B4-BE49-F238E27FC236}">
                <a16:creationId xmlns:a16="http://schemas.microsoft.com/office/drawing/2014/main" id="{6378C5B8-7B6E-77C2-65BB-B1CC7CE12CD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0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80192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35AFA5B1-0484-1D4B-89B4-D02DDEC0CC35}"/>
              </a:ext>
            </a:extLst>
          </p:cNvPr>
          <p:cNvSpPr txBox="1"/>
          <p:nvPr/>
        </p:nvSpPr>
        <p:spPr>
          <a:xfrm>
            <a:off x="184990" y="2483424"/>
            <a:ext cx="2054818" cy="2123658"/>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rPr>
              <a:t>Individual calls IL Helpline for treatment or withdrawal support</a:t>
            </a:r>
          </a:p>
        </p:txBody>
      </p:sp>
      <p:sp>
        <p:nvSpPr>
          <p:cNvPr id="7" name="TextBox 6">
            <a:extLst>
              <a:ext uri="{FF2B5EF4-FFF2-40B4-BE49-F238E27FC236}">
                <a16:creationId xmlns:a16="http://schemas.microsoft.com/office/drawing/2014/main" id="{80764075-44D6-E544-8C87-7CA3894A21C5}"/>
              </a:ext>
            </a:extLst>
          </p:cNvPr>
          <p:cNvSpPr txBox="1"/>
          <p:nvPr/>
        </p:nvSpPr>
        <p:spPr>
          <a:xfrm>
            <a:off x="3063240" y="2483424"/>
            <a:ext cx="1828800" cy="2123658"/>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rPr>
              <a:t>IL Helpline transfers caller to MAR NOW Care Manager</a:t>
            </a:r>
          </a:p>
        </p:txBody>
      </p:sp>
      <p:sp>
        <p:nvSpPr>
          <p:cNvPr id="8" name="TextBox 7">
            <a:extLst>
              <a:ext uri="{FF2B5EF4-FFF2-40B4-BE49-F238E27FC236}">
                <a16:creationId xmlns:a16="http://schemas.microsoft.com/office/drawing/2014/main" id="{A6D36625-A085-BD42-97A4-3DCE12715CA6}"/>
              </a:ext>
            </a:extLst>
          </p:cNvPr>
          <p:cNvSpPr txBox="1"/>
          <p:nvPr/>
        </p:nvSpPr>
        <p:spPr>
          <a:xfrm>
            <a:off x="5803087" y="2821978"/>
            <a:ext cx="2189817" cy="1446550"/>
          </a:xfrm>
          <a:prstGeom prst="rect">
            <a:avLst/>
          </a:prstGeom>
          <a:noFill/>
          <a:ln w="12700">
            <a:solidFill>
              <a:schemeClr val="tx1"/>
            </a:solidFill>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4002B"/>
                </a:solidFill>
                <a:effectLst/>
                <a:uLnTx/>
                <a:uFillTx/>
                <a:latin typeface="Montserrat" panose="00000500000000000000" pitchFamily="2" charset="0"/>
                <a:ea typeface="Calibri" panose="020F0502020204030204"/>
                <a:cs typeface="Calibri" panose="020F0502020204030204"/>
              </a:rPr>
              <a:t>24/7 Access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rPr>
              <a:t>Connected to Care Manager &amp; Provider </a:t>
            </a:r>
            <a:endParaRPr kumimoji="0" lang="en-US" sz="2200" b="0" i="0" u="none" strike="noStrike" kern="1200" cap="none" spc="0" normalizeH="0" baseline="0" noProof="0" dirty="0">
              <a:ln>
                <a:noFill/>
              </a:ln>
              <a:solidFill>
                <a:srgbClr val="000000"/>
              </a:solidFill>
              <a:effectLst/>
              <a:uLnTx/>
              <a:uFillTx/>
              <a:latin typeface="Montserrat" panose="00000500000000000000" pitchFamily="2" charset="0"/>
              <a:ea typeface="+mn-ea"/>
              <a:cs typeface="Calibri"/>
            </a:endParaRPr>
          </a:p>
        </p:txBody>
      </p:sp>
      <p:sp>
        <p:nvSpPr>
          <p:cNvPr id="9" name="Arrow: Pentagon 204">
            <a:extLst>
              <a:ext uri="{FF2B5EF4-FFF2-40B4-BE49-F238E27FC236}">
                <a16:creationId xmlns:a16="http://schemas.microsoft.com/office/drawing/2014/main" id="{B7A1228F-6AA8-CC4E-81AA-8CC8B9075DE8}"/>
              </a:ext>
            </a:extLst>
          </p:cNvPr>
          <p:cNvSpPr/>
          <p:nvPr/>
        </p:nvSpPr>
        <p:spPr>
          <a:xfrm>
            <a:off x="105359" y="2382910"/>
            <a:ext cx="2752135" cy="2324687"/>
          </a:xfrm>
          <a:prstGeom prst="homePlate">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 name="Arrow: Pentagon 204">
            <a:extLst>
              <a:ext uri="{FF2B5EF4-FFF2-40B4-BE49-F238E27FC236}">
                <a16:creationId xmlns:a16="http://schemas.microsoft.com/office/drawing/2014/main" id="{C7E233EF-8F8F-1D41-A6E5-19B15AAD3E74}"/>
              </a:ext>
            </a:extLst>
          </p:cNvPr>
          <p:cNvSpPr/>
          <p:nvPr/>
        </p:nvSpPr>
        <p:spPr>
          <a:xfrm>
            <a:off x="2980598" y="2382910"/>
            <a:ext cx="2730888" cy="2324686"/>
          </a:xfrm>
          <a:prstGeom prst="homePlate">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70E9D8E7-3A95-AA47-B481-0990A36A47CF}"/>
              </a:ext>
            </a:extLst>
          </p:cNvPr>
          <p:cNvSpPr txBox="1"/>
          <p:nvPr/>
        </p:nvSpPr>
        <p:spPr>
          <a:xfrm>
            <a:off x="8084505" y="1960204"/>
            <a:ext cx="4107495" cy="31700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Montserrat" panose="00000500000000000000" pitchFamily="2" charset="0"/>
                <a:ea typeface="+mn-ea"/>
                <a:cs typeface="Calibri"/>
              </a:rPr>
              <a:t>Patient Options:</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Calibri"/>
              </a:rPr>
              <a:t>Home induction (buprenorphine)</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Calibri"/>
              </a:rPr>
              <a:t>Same or next-day MAR appointment (methadone, buprenorphine, naltrexone)</a:t>
            </a:r>
          </a:p>
          <a:p>
            <a:pPr marL="342900" marR="0" lvl="0" indent="-342900" algn="l" defTabSz="914400" rtl="0" eaLnBrk="1" fontAlgn="auto" latinLnBrk="0" hangingPunct="1">
              <a:lnSpc>
                <a:spcPct val="10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Calibri"/>
              </a:rPr>
              <a:t>Connection to other services in the community (withdrawal management, residential treatment)</a:t>
            </a:r>
          </a:p>
        </p:txBody>
      </p:sp>
      <p:sp>
        <p:nvSpPr>
          <p:cNvPr id="12" name="TextBox 11">
            <a:extLst>
              <a:ext uri="{FF2B5EF4-FFF2-40B4-BE49-F238E27FC236}">
                <a16:creationId xmlns:a16="http://schemas.microsoft.com/office/drawing/2014/main" id="{FAF00B27-1C71-5B46-B45F-748CF66265E7}"/>
              </a:ext>
            </a:extLst>
          </p:cNvPr>
          <p:cNvSpPr txBox="1"/>
          <p:nvPr/>
        </p:nvSpPr>
        <p:spPr>
          <a:xfrm>
            <a:off x="5957320" y="5442396"/>
            <a:ext cx="6033840" cy="132343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rPr>
              <a:t>Care Managers provide </a:t>
            </a:r>
            <a:r>
              <a:rPr kumimoji="0" lang="en-US" sz="2000" b="0" i="0" u="none" strike="noStrike" kern="1200" cap="none" spc="0" normalizeH="0" baseline="0" noProof="0" dirty="0">
                <a:ln>
                  <a:noFill/>
                </a:ln>
                <a:solidFill>
                  <a:srgbClr val="E4002B"/>
                </a:solidFill>
                <a:effectLst/>
                <a:uLnTx/>
                <a:uFillTx/>
                <a:latin typeface="Montserrat" panose="00000500000000000000" pitchFamily="2" charset="0"/>
                <a:ea typeface="+mn-ea"/>
                <a:cs typeface="+mn-cs"/>
              </a:rPr>
              <a:t>free transportation</a:t>
            </a:r>
            <a:r>
              <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rPr>
              <a:t>, insurance enrollment, assistance with pharmacy access, and follow up to ensure patient is connected to long-term care</a:t>
            </a:r>
            <a:endPar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Calibri"/>
            </a:endParaRPr>
          </a:p>
        </p:txBody>
      </p:sp>
      <p:sp>
        <p:nvSpPr>
          <p:cNvPr id="13" name="Left Bracket 12">
            <a:extLst>
              <a:ext uri="{FF2B5EF4-FFF2-40B4-BE49-F238E27FC236}">
                <a16:creationId xmlns:a16="http://schemas.microsoft.com/office/drawing/2014/main" id="{F7400F8A-7C0F-8640-9808-3AA4F4F4DA70}"/>
              </a:ext>
            </a:extLst>
          </p:cNvPr>
          <p:cNvSpPr/>
          <p:nvPr/>
        </p:nvSpPr>
        <p:spPr>
          <a:xfrm rot="16200000">
            <a:off x="8946080" y="2258440"/>
            <a:ext cx="45719" cy="6270860"/>
          </a:xfrm>
          <a:prstGeom prst="leftBracket">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27D2F057-1EC4-F32D-4D1D-B1863D935B95}"/>
              </a:ext>
            </a:extLst>
          </p:cNvPr>
          <p:cNvSpPr>
            <a:spLocks noGrp="1"/>
          </p:cNvSpPr>
          <p:nvPr>
            <p:ph type="title"/>
          </p:nvPr>
        </p:nvSpPr>
        <p:spPr>
          <a:xfrm>
            <a:off x="264888" y="150075"/>
            <a:ext cx="11325132" cy="344737"/>
          </a:xfrm>
        </p:spPr>
        <p:txBody>
          <a:bodyPr>
            <a:noAutofit/>
          </a:bodyPr>
          <a:lstStyle/>
          <a:p>
            <a:r>
              <a:rPr kumimoji="0" lang="en-US" sz="3200" b="0" i="0" u="none" strike="noStrike" kern="1200" cap="none" spc="0" normalizeH="0" baseline="0" noProof="0" dirty="0">
                <a:ln>
                  <a:noFill/>
                </a:ln>
                <a:solidFill>
                  <a:prstClr val="white"/>
                </a:solidFill>
                <a:effectLst/>
                <a:uLnTx/>
                <a:uFillTx/>
                <a:latin typeface="Montserrat" panose="00000500000000000000" pitchFamily="2" charset="0"/>
              </a:rPr>
              <a:t>Medication Assisted Recovery (MAR) Now</a:t>
            </a:r>
            <a:endParaRPr lang="en-US" dirty="0">
              <a:latin typeface="Montserrat" panose="00000500000000000000" pitchFamily="2" charset="0"/>
            </a:endParaRPr>
          </a:p>
        </p:txBody>
      </p:sp>
      <p:sp>
        <p:nvSpPr>
          <p:cNvPr id="6" name="Text Placeholder 5">
            <a:extLst>
              <a:ext uri="{FF2B5EF4-FFF2-40B4-BE49-F238E27FC236}">
                <a16:creationId xmlns:a16="http://schemas.microsoft.com/office/drawing/2014/main" id="{A77A184C-3617-667E-5688-73318AA8E801}"/>
              </a:ext>
            </a:extLst>
          </p:cNvPr>
          <p:cNvSpPr>
            <a:spLocks noGrp="1"/>
          </p:cNvSpPr>
          <p:nvPr>
            <p:ph type="body" sz="quarter" idx="14"/>
          </p:nvPr>
        </p:nvSpPr>
        <p:spPr>
          <a:xfrm>
            <a:off x="264888" y="851903"/>
            <a:ext cx="11662224" cy="867594"/>
          </a:xfrm>
        </p:spPr>
        <p:txBody>
          <a:bodyPr>
            <a:noAutofit/>
          </a:bodyPr>
          <a:lstStyle/>
          <a:p>
            <a:pPr marL="0" marR="0" lvl="0" indent="0" algn="ctr" defTabSz="914400" rtl="0" eaLnBrk="1" fontAlgn="auto" latinLnBrk="0" hangingPunct="1">
              <a:lnSpc>
                <a:spcPct val="100000"/>
              </a:lnSpc>
              <a:spcBef>
                <a:spcPts val="0"/>
              </a:spcBef>
              <a:spcAft>
                <a:spcPts val="0"/>
              </a:spcAft>
              <a:buClr>
                <a:srgbClr val="000000"/>
              </a:buClr>
              <a:buSzPts val="2800"/>
              <a:buFont typeface="Arial"/>
              <a:buNone/>
              <a:tabLst/>
              <a:defRPr/>
            </a:pPr>
            <a:r>
              <a:rPr kumimoji="0" lang="en-US" b="0" i="0" u="none" strike="noStrike" kern="0" cap="none" spc="0" normalizeH="0" baseline="0" noProof="0" dirty="0">
                <a:ln>
                  <a:noFill/>
                </a:ln>
                <a:solidFill>
                  <a:srgbClr val="020A78"/>
                </a:solidFill>
                <a:effectLst/>
                <a:uLnTx/>
                <a:uFillTx/>
                <a:latin typeface="Montserrat" panose="00000500000000000000" pitchFamily="2" charset="0"/>
                <a:cs typeface="Calibri Light"/>
                <a:sym typeface="Arial"/>
              </a:rPr>
              <a:t>MAR NOW provides low-barrier access to medications to treat </a:t>
            </a:r>
            <a:r>
              <a:rPr kumimoji="0" lang="en-US" i="0" u="none" strike="noStrike" kern="0" cap="none" spc="0" normalizeH="0" baseline="0" noProof="0" dirty="0">
                <a:ln>
                  <a:noFill/>
                </a:ln>
                <a:solidFill>
                  <a:srgbClr val="020A78"/>
                </a:solidFill>
                <a:effectLst/>
                <a:uLnTx/>
                <a:uFillTx/>
                <a:latin typeface="Montserrat" panose="00000500000000000000" pitchFamily="2" charset="0"/>
                <a:cs typeface="Calibri Light"/>
                <a:sym typeface="Arial"/>
              </a:rPr>
              <a:t>alcohol or opioid use disorders </a:t>
            </a:r>
            <a:r>
              <a:rPr kumimoji="0" lang="en-US" b="0" i="0" u="sng" strike="noStrike" kern="0" cap="none" spc="0" normalizeH="0" baseline="0" noProof="0" dirty="0">
                <a:ln>
                  <a:noFill/>
                </a:ln>
                <a:solidFill>
                  <a:srgbClr val="020A78"/>
                </a:solidFill>
                <a:effectLst/>
                <a:uLnTx/>
                <a:uFillTx/>
                <a:latin typeface="Montserrat" panose="00000500000000000000" pitchFamily="2" charset="0"/>
                <a:cs typeface="Calibri Light"/>
                <a:sym typeface="Arial"/>
              </a:rPr>
              <a:t>within 48 hours</a:t>
            </a:r>
            <a:r>
              <a:rPr kumimoji="0" lang="en-US" b="0" i="0" u="none" strike="noStrike" kern="0" cap="none" spc="0" normalizeH="0" baseline="0" noProof="0" dirty="0">
                <a:ln>
                  <a:noFill/>
                </a:ln>
                <a:solidFill>
                  <a:srgbClr val="020A78"/>
                </a:solidFill>
                <a:effectLst/>
                <a:uLnTx/>
                <a:uFillTx/>
                <a:latin typeface="Montserrat" panose="00000500000000000000" pitchFamily="2" charset="0"/>
                <a:cs typeface="Calibri Light"/>
                <a:sym typeface="Arial"/>
              </a:rPr>
              <a:t> of calling the Illinois Helpline</a:t>
            </a:r>
          </a:p>
          <a:p>
            <a:endParaRPr lang="en-US" dirty="0"/>
          </a:p>
        </p:txBody>
      </p:sp>
      <p:sp>
        <p:nvSpPr>
          <p:cNvPr id="14" name="Slide Number Placeholder 13">
            <a:extLst>
              <a:ext uri="{FF2B5EF4-FFF2-40B4-BE49-F238E27FC236}">
                <a16:creationId xmlns:a16="http://schemas.microsoft.com/office/drawing/2014/main" id="{974FC4F7-B4A2-2E7E-1870-E7536C0B15D6}"/>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000000">
                    <a:tint val="75000"/>
                  </a:srgbClr>
                </a:solidFill>
                <a:effectLst/>
                <a:uLnTx/>
                <a:uFillTx/>
                <a:latin typeface="Montserrat"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000" b="0" i="0" u="none" strike="noStrike" kern="1200" cap="none" spc="0" normalizeH="0" baseline="0" noProof="0">
              <a:ln>
                <a:noFill/>
              </a:ln>
              <a:solidFill>
                <a:srgbClr val="000000">
                  <a:tint val="75000"/>
                </a:srgbClr>
              </a:solidFill>
              <a:effectLst/>
              <a:uLnTx/>
              <a:uFillTx/>
              <a:latin typeface="Montserrat" pitchFamily="2" charset="77"/>
              <a:ea typeface="+mn-ea"/>
              <a:cs typeface="+mn-cs"/>
            </a:endParaRPr>
          </a:p>
        </p:txBody>
      </p:sp>
      <p:sp>
        <p:nvSpPr>
          <p:cNvPr id="3" name="TextBox 2">
            <a:extLst>
              <a:ext uri="{FF2B5EF4-FFF2-40B4-BE49-F238E27FC236}">
                <a16:creationId xmlns:a16="http://schemas.microsoft.com/office/drawing/2014/main" id="{47D9E771-2C4D-4F45-A60A-0DF43E9388A0}"/>
              </a:ext>
            </a:extLst>
          </p:cNvPr>
          <p:cNvSpPr txBox="1"/>
          <p:nvPr/>
        </p:nvSpPr>
        <p:spPr>
          <a:xfrm>
            <a:off x="0" y="4824165"/>
            <a:ext cx="3048000" cy="800219"/>
          </a:xfrm>
          <a:prstGeom prst="rect">
            <a:avLst/>
          </a:prstGeom>
          <a:noFill/>
        </p:spPr>
        <p:txBody>
          <a:bodyPr wrap="square" rtlCol="0">
            <a:spAutoFit/>
          </a:bodyPr>
          <a:lstStyle/>
          <a:p>
            <a:r>
              <a:rPr lang="en-US" sz="2800" b="1" dirty="0">
                <a:solidFill>
                  <a:srgbClr val="FF0000"/>
                </a:solidFill>
                <a:latin typeface="Montserrat" panose="00000500000000000000" pitchFamily="2" charset="0"/>
              </a:rPr>
              <a:t>833-234-6343</a:t>
            </a:r>
            <a:r>
              <a:rPr lang="en-US" sz="1800" dirty="0">
                <a:latin typeface="Montserrat" panose="00000500000000000000" pitchFamily="2" charset="0"/>
              </a:rPr>
              <a:t>​</a:t>
            </a:r>
          </a:p>
          <a:p>
            <a:endParaRPr lang="en-US" dirty="0"/>
          </a:p>
        </p:txBody>
      </p:sp>
    </p:spTree>
    <p:extLst>
      <p:ext uri="{BB962C8B-B14F-4D97-AF65-F5344CB8AC3E}">
        <p14:creationId xmlns:p14="http://schemas.microsoft.com/office/powerpoint/2010/main" val="30242373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Title 1">
            <a:extLst>
              <a:ext uri="{FF2B5EF4-FFF2-40B4-BE49-F238E27FC236}">
                <a16:creationId xmlns:a16="http://schemas.microsoft.com/office/drawing/2014/main" id="{0DD8376E-0BF1-449C-A0C9-F99D722B99CE}"/>
              </a:ext>
            </a:extLst>
          </p:cNvPr>
          <p:cNvSpPr>
            <a:spLocks noGrp="1" noChangeArrowheads="1"/>
          </p:cNvSpPr>
          <p:nvPr>
            <p:ph type="title"/>
          </p:nvPr>
        </p:nvSpPr>
        <p:spPr>
          <a:xfrm>
            <a:off x="264888" y="150075"/>
            <a:ext cx="10501312" cy="344737"/>
          </a:xfrm>
        </p:spPr>
        <p:txBody>
          <a:bodyPr>
            <a:noAutofit/>
          </a:bodyPr>
          <a:lstStyle/>
          <a:p>
            <a:pPr eaLnBrk="1" hangingPunct="1">
              <a:defRPr/>
            </a:pPr>
            <a:r>
              <a:rPr lang="en-US" altLang="en-US" sz="3200" dirty="0">
                <a:latin typeface="Montserrat" panose="00000500000000000000" pitchFamily="2" charset="0"/>
              </a:rPr>
              <a:t>Call, Text, or Visit the </a:t>
            </a:r>
            <a:r>
              <a:rPr lang="en-US" altLang="en-US" sz="3200" dirty="0">
                <a:latin typeface="Montserrat" panose="00000500000000000000" pitchFamily="2" charset="0"/>
                <a:hlinkClick r:id="rId4">
                  <a:extLst>
                    <a:ext uri="{A12FA001-AC4F-418D-AE19-62706E023703}">
                      <ahyp:hlinkClr xmlns:ahyp="http://schemas.microsoft.com/office/drawing/2018/hyperlinkcolor" val="tx"/>
                    </a:ext>
                  </a:extLst>
                </a:hlinkClick>
              </a:rPr>
              <a:t>Illinois Helpline</a:t>
            </a:r>
            <a:endParaRPr lang="en-US" altLang="en-US" sz="3200" dirty="0">
              <a:latin typeface="Montserrat" panose="00000500000000000000" pitchFamily="2" charset="0"/>
            </a:endParaRPr>
          </a:p>
        </p:txBody>
      </p:sp>
      <p:sp>
        <p:nvSpPr>
          <p:cNvPr id="3" name="Content Placeholder 2">
            <a:extLst>
              <a:ext uri="{FF2B5EF4-FFF2-40B4-BE49-F238E27FC236}">
                <a16:creationId xmlns:a16="http://schemas.microsoft.com/office/drawing/2014/main" id="{97B1B71D-F46F-4B2F-8BB1-EAF37EA2A135}"/>
              </a:ext>
            </a:extLst>
          </p:cNvPr>
          <p:cNvSpPr>
            <a:spLocks noGrp="1"/>
          </p:cNvSpPr>
          <p:nvPr>
            <p:ph type="body" sz="quarter" idx="13"/>
          </p:nvPr>
        </p:nvSpPr>
        <p:spPr>
          <a:xfrm>
            <a:off x="8572928" y="1328894"/>
            <a:ext cx="3419951" cy="4321785"/>
          </a:xfrm>
        </p:spPr>
        <p:txBody>
          <a:bodyPr rtlCol="0">
            <a:noAutofit/>
          </a:bodyPr>
          <a:lstStyle/>
          <a:p>
            <a:pPr marL="0" lvl="1" indent="0" algn="ctr" fontAlgn="auto">
              <a:spcAft>
                <a:spcPts val="0"/>
              </a:spcAft>
              <a:buFont typeface="Arial" panose="020B0604020202020204" pitchFamily="34" charset="0"/>
              <a:buNone/>
              <a:defRPr/>
            </a:pPr>
            <a:r>
              <a:rPr lang="en-US" sz="2800" dirty="0">
                <a:solidFill>
                  <a:srgbClr val="020A78"/>
                </a:solidFill>
                <a:latin typeface="Montserat"/>
              </a:rPr>
              <a:t>Order Free</a:t>
            </a:r>
          </a:p>
          <a:p>
            <a:pPr marL="0" lvl="1" indent="0" algn="ctr" fontAlgn="auto">
              <a:spcAft>
                <a:spcPts val="0"/>
              </a:spcAft>
              <a:buFont typeface="Arial" panose="020B0604020202020204" pitchFamily="34" charset="0"/>
              <a:buNone/>
              <a:defRPr/>
            </a:pPr>
            <a:r>
              <a:rPr lang="en-US" sz="2800" dirty="0">
                <a:solidFill>
                  <a:srgbClr val="020A78"/>
                </a:solidFill>
                <a:latin typeface="Montserat"/>
              </a:rPr>
              <a:t>Helpline Materials</a:t>
            </a:r>
          </a:p>
        </p:txBody>
      </p:sp>
      <p:pic>
        <p:nvPicPr>
          <p:cNvPr id="111620" name="Picture 6">
            <a:hlinkClick r:id="rId4"/>
            <a:extLst>
              <a:ext uri="{FF2B5EF4-FFF2-40B4-BE49-F238E27FC236}">
                <a16:creationId xmlns:a16="http://schemas.microsoft.com/office/drawing/2014/main" id="{BCC9C9CE-95DC-47C9-9A1B-3C1C3F99530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t="19028" b="17178"/>
          <a:stretch>
            <a:fillRect/>
          </a:stretch>
        </p:blipFill>
        <p:spPr bwMode="auto">
          <a:xfrm>
            <a:off x="3130400" y="1781185"/>
            <a:ext cx="5165861" cy="3295628"/>
          </a:xfrm>
          <a:prstGeom prst="rect">
            <a:avLst/>
          </a:prstGeom>
          <a:noFill/>
          <a:ln w="9525">
            <a:solidFill>
              <a:srgbClr val="44546A"/>
            </a:solidFill>
            <a:miter lim="800000"/>
            <a:headEnd/>
            <a:tailEnd/>
          </a:ln>
          <a:extLst>
            <a:ext uri="{909E8E84-426E-40DD-AFC4-6F175D3DCCD1}">
              <a14:hiddenFill xmlns:a14="http://schemas.microsoft.com/office/drawing/2010/main">
                <a:solidFill>
                  <a:srgbClr val="FFFFFF"/>
                </a:solidFill>
              </a14:hiddenFill>
            </a:ext>
          </a:extLst>
        </p:spPr>
      </p:pic>
      <p:pic>
        <p:nvPicPr>
          <p:cNvPr id="6" name="Picture 5">
            <a:hlinkClick r:id="rId6"/>
            <a:extLst>
              <a:ext uri="{FF2B5EF4-FFF2-40B4-BE49-F238E27FC236}">
                <a16:creationId xmlns:a16="http://schemas.microsoft.com/office/drawing/2014/main" id="{B489530B-7063-74B6-F013-557785167381}"/>
              </a:ext>
            </a:extLst>
          </p:cNvPr>
          <p:cNvPicPr>
            <a:picLocks noChangeAspect="1"/>
          </p:cNvPicPr>
          <p:nvPr/>
        </p:nvPicPr>
        <p:blipFill rotWithShape="1">
          <a:blip r:embed="rId7"/>
          <a:srcRect b="7290"/>
          <a:stretch/>
        </p:blipFill>
        <p:spPr>
          <a:xfrm>
            <a:off x="199120" y="1328894"/>
            <a:ext cx="2588844" cy="4200211"/>
          </a:xfrm>
          <a:prstGeom prst="rect">
            <a:avLst/>
          </a:prstGeom>
          <a:ln>
            <a:solidFill>
              <a:srgbClr val="44546A"/>
            </a:solidFill>
          </a:ln>
        </p:spPr>
      </p:pic>
      <p:sp>
        <p:nvSpPr>
          <p:cNvPr id="7" name="Slide Number Placeholder 6">
            <a:extLst>
              <a:ext uri="{FF2B5EF4-FFF2-40B4-BE49-F238E27FC236}">
                <a16:creationId xmlns:a16="http://schemas.microsoft.com/office/drawing/2014/main" id="{400A4DB5-0B7F-8325-A642-55FC95363E7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000" b="0" i="0" u="none" strike="noStrike" kern="1200" cap="none" spc="0" normalizeH="0" baseline="0" noProof="0" dirty="0">
              <a:ln>
                <a:noFill/>
              </a:ln>
              <a:solidFill>
                <a:prstClr val="black">
                  <a:tint val="75000"/>
                </a:prstClr>
              </a:solidFill>
              <a:effectLst/>
              <a:uLnTx/>
              <a:uFillTx/>
              <a:latin typeface="Calibri" panose="020F0502020204030204"/>
              <a:ea typeface="+mn-ea"/>
              <a:cs typeface="+mn-cs"/>
            </a:endParaRPr>
          </a:p>
        </p:txBody>
      </p:sp>
      <p:pic>
        <p:nvPicPr>
          <p:cNvPr id="8" name="Picture 7">
            <a:hlinkClick r:id="rId8"/>
            <a:extLst>
              <a:ext uri="{FF2B5EF4-FFF2-40B4-BE49-F238E27FC236}">
                <a16:creationId xmlns:a16="http://schemas.microsoft.com/office/drawing/2014/main" id="{5E74C623-494D-9ECD-4F63-0EF07ABCC1E6}"/>
              </a:ext>
            </a:extLst>
          </p:cNvPr>
          <p:cNvPicPr>
            <a:picLocks noChangeAspect="1"/>
          </p:cNvPicPr>
          <p:nvPr/>
        </p:nvPicPr>
        <p:blipFill>
          <a:blip r:embed="rId9"/>
          <a:stretch>
            <a:fillRect/>
          </a:stretch>
        </p:blipFill>
        <p:spPr>
          <a:xfrm>
            <a:off x="8572928" y="2230727"/>
            <a:ext cx="3419952" cy="3419952"/>
          </a:xfrm>
          <a:prstGeom prst="rect">
            <a:avLst/>
          </a:prstGeom>
        </p:spPr>
      </p:pic>
    </p:spTree>
    <p:custDataLst>
      <p:tags r:id="rId1"/>
    </p:custData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01C99544-734F-1DC5-8AF5-A29977CE8139}"/>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000000">
                    <a:tint val="75000"/>
                  </a:srgbClr>
                </a:solidFill>
                <a:effectLst/>
                <a:uLnTx/>
                <a:uFillTx/>
                <a:latin typeface="Montserrat"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000" b="0" i="0" u="none" strike="noStrike" kern="1200" cap="none" spc="0" normalizeH="0" baseline="0" noProof="0">
              <a:ln>
                <a:noFill/>
              </a:ln>
              <a:solidFill>
                <a:srgbClr val="000000">
                  <a:tint val="75000"/>
                </a:srgbClr>
              </a:solidFill>
              <a:effectLst/>
              <a:uLnTx/>
              <a:uFillTx/>
              <a:latin typeface="Montserrat" pitchFamily="2" charset="77"/>
              <a:ea typeface="+mn-ea"/>
              <a:cs typeface="+mn-cs"/>
            </a:endParaRPr>
          </a:p>
        </p:txBody>
      </p:sp>
      <p:sp>
        <p:nvSpPr>
          <p:cNvPr id="3" name="Title 2">
            <a:extLst>
              <a:ext uri="{FF2B5EF4-FFF2-40B4-BE49-F238E27FC236}">
                <a16:creationId xmlns:a16="http://schemas.microsoft.com/office/drawing/2014/main" id="{44F3962B-1C25-671A-0AC8-BC4885EFA0C3}"/>
              </a:ext>
            </a:extLst>
          </p:cNvPr>
          <p:cNvSpPr>
            <a:spLocks noGrp="1"/>
          </p:cNvSpPr>
          <p:nvPr>
            <p:ph type="title"/>
          </p:nvPr>
        </p:nvSpPr>
        <p:spPr/>
        <p:txBody>
          <a:bodyPr>
            <a:noAutofit/>
          </a:bodyPr>
          <a:lstStyle/>
          <a:p>
            <a:r>
              <a:rPr lang="en-US" sz="3200"/>
              <a:t>MAR NOW: Annual Data</a:t>
            </a:r>
          </a:p>
        </p:txBody>
      </p:sp>
      <p:graphicFrame>
        <p:nvGraphicFramePr>
          <p:cNvPr id="12" name="Table 11">
            <a:extLst>
              <a:ext uri="{FF2B5EF4-FFF2-40B4-BE49-F238E27FC236}">
                <a16:creationId xmlns:a16="http://schemas.microsoft.com/office/drawing/2014/main" id="{2A4928D5-D6E7-7449-D122-BC231FDE0729}"/>
              </a:ext>
            </a:extLst>
          </p:cNvPr>
          <p:cNvGraphicFramePr>
            <a:graphicFrameLocks noGrp="1"/>
          </p:cNvGraphicFramePr>
          <p:nvPr/>
        </p:nvGraphicFramePr>
        <p:xfrm>
          <a:off x="264888" y="836733"/>
          <a:ext cx="11569803" cy="4787319"/>
        </p:xfrm>
        <a:graphic>
          <a:graphicData uri="http://schemas.openxmlformats.org/drawingml/2006/table">
            <a:tbl>
              <a:tblPr/>
              <a:tblGrid>
                <a:gridCol w="1169979">
                  <a:extLst>
                    <a:ext uri="{9D8B030D-6E8A-4147-A177-3AD203B41FA5}">
                      <a16:colId xmlns:a16="http://schemas.microsoft.com/office/drawing/2014/main" val="296650594"/>
                    </a:ext>
                  </a:extLst>
                </a:gridCol>
                <a:gridCol w="1299978">
                  <a:extLst>
                    <a:ext uri="{9D8B030D-6E8A-4147-A177-3AD203B41FA5}">
                      <a16:colId xmlns:a16="http://schemas.microsoft.com/office/drawing/2014/main" val="1901550222"/>
                    </a:ext>
                  </a:extLst>
                </a:gridCol>
                <a:gridCol w="1299978">
                  <a:extLst>
                    <a:ext uri="{9D8B030D-6E8A-4147-A177-3AD203B41FA5}">
                      <a16:colId xmlns:a16="http://schemas.microsoft.com/office/drawing/2014/main" val="141617949"/>
                    </a:ext>
                  </a:extLst>
                </a:gridCol>
                <a:gridCol w="1299978">
                  <a:extLst>
                    <a:ext uri="{9D8B030D-6E8A-4147-A177-3AD203B41FA5}">
                      <a16:colId xmlns:a16="http://schemas.microsoft.com/office/drawing/2014/main" val="1654949854"/>
                    </a:ext>
                  </a:extLst>
                </a:gridCol>
                <a:gridCol w="1299978">
                  <a:extLst>
                    <a:ext uri="{9D8B030D-6E8A-4147-A177-3AD203B41FA5}">
                      <a16:colId xmlns:a16="http://schemas.microsoft.com/office/drawing/2014/main" val="74142011"/>
                    </a:ext>
                  </a:extLst>
                </a:gridCol>
                <a:gridCol w="1299978">
                  <a:extLst>
                    <a:ext uri="{9D8B030D-6E8A-4147-A177-3AD203B41FA5}">
                      <a16:colId xmlns:a16="http://schemas.microsoft.com/office/drawing/2014/main" val="1289327104"/>
                    </a:ext>
                  </a:extLst>
                </a:gridCol>
                <a:gridCol w="1299978">
                  <a:extLst>
                    <a:ext uri="{9D8B030D-6E8A-4147-A177-3AD203B41FA5}">
                      <a16:colId xmlns:a16="http://schemas.microsoft.com/office/drawing/2014/main" val="1492827300"/>
                    </a:ext>
                  </a:extLst>
                </a:gridCol>
                <a:gridCol w="1299978">
                  <a:extLst>
                    <a:ext uri="{9D8B030D-6E8A-4147-A177-3AD203B41FA5}">
                      <a16:colId xmlns:a16="http://schemas.microsoft.com/office/drawing/2014/main" val="192226298"/>
                    </a:ext>
                  </a:extLst>
                </a:gridCol>
                <a:gridCol w="1299978">
                  <a:extLst>
                    <a:ext uri="{9D8B030D-6E8A-4147-A177-3AD203B41FA5}">
                      <a16:colId xmlns:a16="http://schemas.microsoft.com/office/drawing/2014/main" val="1336364976"/>
                    </a:ext>
                  </a:extLst>
                </a:gridCol>
              </a:tblGrid>
              <a:tr h="1434519">
                <a:tc>
                  <a:txBody>
                    <a:bodyPr/>
                    <a:lstStyle/>
                    <a:p>
                      <a:pPr algn="ctr" fontAlgn="ctr">
                        <a:buNone/>
                      </a:pPr>
                      <a:r>
                        <a:rPr lang="en-US" sz="2400" b="0" i="0" u="none" strike="noStrike">
                          <a:solidFill>
                            <a:srgbClr val="000000"/>
                          </a:solidFill>
                          <a:effectLst/>
                          <a:latin typeface="Montserat"/>
                        </a:rPr>
                        <a:t>Year</a:t>
                      </a:r>
                      <a:endParaRPr lang="en-US" sz="2000" b="0" i="0" u="none" strike="noStrike">
                        <a:solidFill>
                          <a:srgbClr val="000000"/>
                        </a:solidFill>
                        <a:effectLst/>
                        <a:latin typeface="Montserat"/>
                      </a:endParaRPr>
                    </a:p>
                  </a:txBody>
                  <a:tcPr marL="7089" marR="7089" marT="7089"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fontAlgn="ctr">
                        <a:buNone/>
                      </a:pPr>
                      <a:r>
                        <a:rPr lang="en-US" sz="2000" b="1" i="0" u="none" strike="noStrike" dirty="0">
                          <a:solidFill>
                            <a:srgbClr val="FFFFFF"/>
                          </a:solidFill>
                          <a:effectLst/>
                          <a:latin typeface="Montserat"/>
                        </a:rPr>
                        <a:t>Calls Transferred to MAR Now</a:t>
                      </a:r>
                    </a:p>
                  </a:txBody>
                  <a:tcPr marL="7089" marR="7089" marT="7089"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E2841"/>
                    </a:solidFill>
                  </a:tcPr>
                </a:tc>
                <a:tc>
                  <a:txBody>
                    <a:bodyPr/>
                    <a:lstStyle/>
                    <a:p>
                      <a:pPr algn="ctr" fontAlgn="ctr">
                        <a:buNone/>
                      </a:pPr>
                      <a:r>
                        <a:rPr lang="en-US" sz="2000" b="1" i="0" u="none" strike="noStrike" dirty="0">
                          <a:solidFill>
                            <a:srgbClr val="FFFFFF"/>
                          </a:solidFill>
                          <a:effectLst/>
                          <a:latin typeface="Montserat"/>
                        </a:rPr>
                        <a:t>Monthly Average Calls Transferred</a:t>
                      </a:r>
                    </a:p>
                  </a:txBody>
                  <a:tcPr marL="7089" marR="7089" marT="7089"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E2841"/>
                    </a:solidFill>
                  </a:tcPr>
                </a:tc>
                <a:tc>
                  <a:txBody>
                    <a:bodyPr/>
                    <a:lstStyle/>
                    <a:p>
                      <a:pPr algn="ctr" fontAlgn="ctr">
                        <a:buNone/>
                      </a:pPr>
                      <a:r>
                        <a:rPr lang="en-US" sz="2000" b="1" i="0" u="none" strike="noStrike">
                          <a:solidFill>
                            <a:srgbClr val="FFFFFF"/>
                          </a:solidFill>
                          <a:effectLst/>
                          <a:latin typeface="Montserat"/>
                        </a:rPr>
                        <a:t>Number of People Seeking Medication</a:t>
                      </a:r>
                    </a:p>
                  </a:txBody>
                  <a:tcPr marL="7089" marR="7089" marT="7089"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E2841"/>
                    </a:solidFill>
                  </a:tcPr>
                </a:tc>
                <a:tc>
                  <a:txBody>
                    <a:bodyPr/>
                    <a:lstStyle/>
                    <a:p>
                      <a:pPr algn="ctr" fontAlgn="ctr">
                        <a:buNone/>
                      </a:pPr>
                      <a:r>
                        <a:rPr lang="en-US" sz="2000" b="1" i="0" u="none" strike="noStrike">
                          <a:solidFill>
                            <a:srgbClr val="FFFFFF"/>
                          </a:solidFill>
                          <a:effectLst/>
                          <a:latin typeface="Montserat"/>
                        </a:rPr>
                        <a:t>Monthly Average Seeking Medication</a:t>
                      </a:r>
                    </a:p>
                  </a:txBody>
                  <a:tcPr marL="7089" marR="7089" marT="708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E2841"/>
                    </a:solidFill>
                  </a:tcPr>
                </a:tc>
                <a:tc>
                  <a:txBody>
                    <a:bodyPr/>
                    <a:lstStyle/>
                    <a:p>
                      <a:pPr algn="ctr" fontAlgn="ctr">
                        <a:buNone/>
                      </a:pPr>
                      <a:r>
                        <a:rPr lang="en-US" sz="2000" b="1" i="0" u="none" strike="noStrike">
                          <a:solidFill>
                            <a:srgbClr val="FFFFFF"/>
                          </a:solidFill>
                          <a:effectLst/>
                          <a:latin typeface="Montserat"/>
                        </a:rPr>
                        <a:t>% of Callers Seeking Medication</a:t>
                      </a:r>
                    </a:p>
                  </a:txBody>
                  <a:tcPr marL="7089" marR="7089" marT="7089"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E2841"/>
                    </a:solidFill>
                  </a:tcPr>
                </a:tc>
                <a:tc>
                  <a:txBody>
                    <a:bodyPr/>
                    <a:lstStyle/>
                    <a:p>
                      <a:pPr algn="ctr" fontAlgn="ctr">
                        <a:buNone/>
                      </a:pPr>
                      <a:r>
                        <a:rPr lang="en-US" sz="2000" b="1" i="0" u="none" strike="noStrike">
                          <a:solidFill>
                            <a:srgbClr val="FFFFFF"/>
                          </a:solidFill>
                          <a:effectLst/>
                          <a:latin typeface="Montserat"/>
                        </a:rPr>
                        <a:t>Number of People Started on MAR</a:t>
                      </a:r>
                    </a:p>
                  </a:txBody>
                  <a:tcPr marL="7089" marR="7089" marT="7089"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E2841"/>
                    </a:solidFill>
                  </a:tcPr>
                </a:tc>
                <a:tc>
                  <a:txBody>
                    <a:bodyPr/>
                    <a:lstStyle/>
                    <a:p>
                      <a:pPr algn="ctr" fontAlgn="ctr">
                        <a:buNone/>
                      </a:pPr>
                      <a:r>
                        <a:rPr lang="en-US" sz="2000" b="1" i="0" u="none" strike="noStrike">
                          <a:solidFill>
                            <a:srgbClr val="FFFFFF"/>
                          </a:solidFill>
                          <a:effectLst/>
                          <a:latin typeface="Montserat"/>
                        </a:rPr>
                        <a:t>Monthly Average Started on MAR</a:t>
                      </a:r>
                    </a:p>
                  </a:txBody>
                  <a:tcPr marL="7089" marR="7089" marT="708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E2841"/>
                    </a:solidFill>
                  </a:tcPr>
                </a:tc>
                <a:tc>
                  <a:txBody>
                    <a:bodyPr/>
                    <a:lstStyle/>
                    <a:p>
                      <a:pPr algn="ctr" fontAlgn="ctr">
                        <a:buNone/>
                      </a:pPr>
                      <a:r>
                        <a:rPr lang="en-US" sz="2000" b="1" i="0" u="none" strike="noStrike" dirty="0">
                          <a:solidFill>
                            <a:srgbClr val="FFFFFF"/>
                          </a:solidFill>
                          <a:effectLst/>
                          <a:latin typeface="Montserat"/>
                        </a:rPr>
                        <a:t>% of People Seeking  Started on MAR </a:t>
                      </a:r>
                    </a:p>
                  </a:txBody>
                  <a:tcPr marL="7089" marR="7089" marT="7089"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E2841"/>
                    </a:solidFill>
                  </a:tcPr>
                </a:tc>
                <a:extLst>
                  <a:ext uri="{0D108BD9-81ED-4DB2-BD59-A6C34878D82A}">
                    <a16:rowId xmlns:a16="http://schemas.microsoft.com/office/drawing/2014/main" val="1005644094"/>
                  </a:ext>
                </a:extLst>
              </a:tr>
              <a:tr h="249364">
                <a:tc>
                  <a:txBody>
                    <a:bodyPr/>
                    <a:lstStyle/>
                    <a:p>
                      <a:pPr algn="l" fontAlgn="b">
                        <a:buNone/>
                      </a:pPr>
                      <a:r>
                        <a:rPr lang="en-US" sz="2200" b="0" i="0" u="none" strike="noStrike">
                          <a:solidFill>
                            <a:srgbClr val="000000"/>
                          </a:solidFill>
                          <a:effectLst/>
                          <a:latin typeface="Montserat"/>
                        </a:rPr>
                        <a:t>SFY23</a:t>
                      </a:r>
                    </a:p>
                  </a:txBody>
                  <a:tcPr marT="0" marB="0" anchor="b">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823</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dirty="0">
                          <a:solidFill>
                            <a:srgbClr val="000000"/>
                          </a:solidFill>
                          <a:effectLst/>
                          <a:latin typeface="Montserat"/>
                        </a:rPr>
                        <a:t>91</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534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59</a:t>
                      </a:r>
                    </a:p>
                  </a:txBody>
                  <a:tcPr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65%</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512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57 </a:t>
                      </a:r>
                    </a:p>
                  </a:txBody>
                  <a:tcPr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96%</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19706381"/>
                  </a:ext>
                </a:extLst>
              </a:tr>
              <a:tr h="249927">
                <a:tc>
                  <a:txBody>
                    <a:bodyPr/>
                    <a:lstStyle/>
                    <a:p>
                      <a:pPr algn="l" fontAlgn="b">
                        <a:buNone/>
                      </a:pPr>
                      <a:r>
                        <a:rPr lang="en-US" sz="2200" b="0" i="0" u="none" strike="noStrike">
                          <a:solidFill>
                            <a:srgbClr val="000000"/>
                          </a:solidFill>
                          <a:effectLst/>
                          <a:latin typeface="Montserat"/>
                        </a:rPr>
                        <a:t>SFY24</a:t>
                      </a:r>
                    </a:p>
                  </a:txBody>
                  <a:tcPr marT="0" marB="0" anchor="b">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dirty="0">
                          <a:solidFill>
                            <a:srgbClr val="000000"/>
                          </a:solidFill>
                          <a:effectLst/>
                          <a:latin typeface="Montserat"/>
                        </a:rPr>
                        <a:t>                  2,604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217 </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1,787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dirty="0">
                          <a:solidFill>
                            <a:srgbClr val="000000"/>
                          </a:solidFill>
                          <a:effectLst/>
                          <a:latin typeface="Montserat"/>
                        </a:rPr>
                        <a:t>                      149 </a:t>
                      </a:r>
                    </a:p>
                  </a:txBody>
                  <a:tcPr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69%</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1,660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138 </a:t>
                      </a:r>
                    </a:p>
                  </a:txBody>
                  <a:tcPr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93%</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97854239"/>
                  </a:ext>
                </a:extLst>
              </a:tr>
              <a:tr h="594683">
                <a:tc>
                  <a:txBody>
                    <a:bodyPr/>
                    <a:lstStyle/>
                    <a:p>
                      <a:pPr algn="l" fontAlgn="b">
                        <a:buNone/>
                      </a:pPr>
                      <a:r>
                        <a:rPr lang="en-US" sz="2200" b="0" i="0" u="none" strike="noStrike">
                          <a:solidFill>
                            <a:srgbClr val="000000"/>
                          </a:solidFill>
                          <a:effectLst/>
                          <a:latin typeface="Montserat"/>
                        </a:rPr>
                        <a:t>SFY25</a:t>
                      </a:r>
                    </a:p>
                  </a:txBody>
                  <a:tcPr marT="0" marB="0" anchor="b">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4,280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dirty="0">
                          <a:solidFill>
                            <a:srgbClr val="000000"/>
                          </a:solidFill>
                          <a:effectLst/>
                          <a:latin typeface="Montserat"/>
                        </a:rPr>
                        <a:t>                      357 </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2,612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218 </a:t>
                      </a:r>
                    </a:p>
                  </a:txBody>
                  <a:tcPr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61%</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2,330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194 </a:t>
                      </a:r>
                    </a:p>
                  </a:txBody>
                  <a:tcPr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89%</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33130811"/>
                  </a:ext>
                </a:extLst>
              </a:tr>
              <a:tr h="594683">
                <a:tc>
                  <a:txBody>
                    <a:bodyPr/>
                    <a:lstStyle/>
                    <a:p>
                      <a:pPr algn="l" fontAlgn="b">
                        <a:buNone/>
                      </a:pPr>
                      <a:r>
                        <a:rPr lang="en-US" sz="2200" b="0" i="0" u="none" strike="noStrike">
                          <a:solidFill>
                            <a:srgbClr val="000000"/>
                          </a:solidFill>
                          <a:effectLst/>
                          <a:latin typeface="Montserat"/>
                        </a:rPr>
                        <a:t>SFY26</a:t>
                      </a:r>
                    </a:p>
                  </a:txBody>
                  <a:tcPr marT="0" marB="0" anchor="b">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4,536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dirty="0">
                          <a:solidFill>
                            <a:srgbClr val="000000"/>
                          </a:solidFill>
                          <a:effectLst/>
                          <a:latin typeface="Montserat"/>
                        </a:rPr>
                        <a:t>                      378 </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2,740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228 </a:t>
                      </a:r>
                    </a:p>
                  </a:txBody>
                  <a:tcPr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60%</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2,609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                      217 </a:t>
                      </a:r>
                    </a:p>
                  </a:txBody>
                  <a:tcPr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r" fontAlgn="b">
                        <a:buNone/>
                      </a:pPr>
                      <a:r>
                        <a:rPr lang="en-US" sz="2200" b="0" i="0" u="none" strike="noStrike">
                          <a:solidFill>
                            <a:srgbClr val="000000"/>
                          </a:solidFill>
                          <a:effectLst/>
                          <a:latin typeface="Montserat"/>
                        </a:rPr>
                        <a:t>95%</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38545824"/>
                  </a:ext>
                </a:extLst>
              </a:tr>
              <a:tr h="594683">
                <a:tc>
                  <a:txBody>
                    <a:bodyPr/>
                    <a:lstStyle/>
                    <a:p>
                      <a:pPr algn="l" fontAlgn="b">
                        <a:buNone/>
                      </a:pPr>
                      <a:r>
                        <a:rPr lang="en-US" sz="2200" b="1" i="0" u="none" strike="noStrike">
                          <a:solidFill>
                            <a:srgbClr val="000000"/>
                          </a:solidFill>
                          <a:effectLst/>
                          <a:latin typeface="Montserat"/>
                        </a:rPr>
                        <a:t>Total</a:t>
                      </a:r>
                    </a:p>
                  </a:txBody>
                  <a:tcPr marT="0" marB="0" anchor="b">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r" fontAlgn="b">
                        <a:buNone/>
                      </a:pPr>
                      <a:r>
                        <a:rPr lang="en-US" sz="2200" b="1" i="0" u="none" strike="noStrike">
                          <a:solidFill>
                            <a:srgbClr val="000000"/>
                          </a:solidFill>
                          <a:effectLst/>
                          <a:latin typeface="Montserat"/>
                        </a:rPr>
                        <a:t>            12,243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buNone/>
                      </a:pPr>
                      <a:r>
                        <a:rPr lang="en-US" sz="2200" b="1" i="0" u="none" strike="noStrike">
                          <a:solidFill>
                            <a:srgbClr val="000000"/>
                          </a:solidFill>
                          <a:effectLst/>
                          <a:latin typeface="Montserat"/>
                        </a:rPr>
                        <a:t>                      272 </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buNone/>
                      </a:pPr>
                      <a:r>
                        <a:rPr lang="en-US" sz="2200" b="1" i="0" u="none" strike="noStrike">
                          <a:solidFill>
                            <a:srgbClr val="000000"/>
                          </a:solidFill>
                          <a:effectLst/>
                          <a:latin typeface="Montserat"/>
                        </a:rPr>
                        <a:t>                  7,673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buNone/>
                      </a:pPr>
                      <a:r>
                        <a:rPr lang="en-US" sz="2200" b="1" i="0" u="none" strike="noStrike">
                          <a:solidFill>
                            <a:srgbClr val="000000"/>
                          </a:solidFill>
                          <a:effectLst/>
                          <a:latin typeface="Montserat"/>
                        </a:rPr>
                        <a:t>                      171 </a:t>
                      </a:r>
                    </a:p>
                  </a:txBody>
                  <a:tcPr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buNone/>
                      </a:pPr>
                      <a:r>
                        <a:rPr lang="en-US" sz="2200" b="1" i="0" u="none" strike="noStrike">
                          <a:solidFill>
                            <a:srgbClr val="000000"/>
                          </a:solidFill>
                          <a:effectLst/>
                          <a:latin typeface="Montserat"/>
                        </a:rPr>
                        <a:t>63%</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buNone/>
                      </a:pPr>
                      <a:r>
                        <a:rPr lang="en-US" sz="2200" b="1" i="0" u="none" strike="noStrike">
                          <a:solidFill>
                            <a:srgbClr val="000000"/>
                          </a:solidFill>
                          <a:effectLst/>
                          <a:latin typeface="Montserat"/>
                        </a:rPr>
                        <a:t>                  7,111 </a:t>
                      </a:r>
                    </a:p>
                  </a:txBody>
                  <a:tcPr marT="0" marB="0" anchor="b">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buNone/>
                      </a:pPr>
                      <a:r>
                        <a:rPr lang="en-US" sz="2200" b="1" i="0" u="none" strike="noStrike">
                          <a:solidFill>
                            <a:srgbClr val="000000"/>
                          </a:solidFill>
                          <a:effectLst/>
                          <a:latin typeface="Montserat"/>
                        </a:rPr>
                        <a:t>                      158 </a:t>
                      </a:r>
                    </a:p>
                  </a:txBody>
                  <a:tcPr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fontAlgn="b">
                        <a:buNone/>
                      </a:pPr>
                      <a:r>
                        <a:rPr lang="en-US" sz="2200" b="1" i="0" u="none" strike="noStrike" dirty="0">
                          <a:solidFill>
                            <a:srgbClr val="000000"/>
                          </a:solidFill>
                          <a:effectLst/>
                          <a:latin typeface="Montserat"/>
                        </a:rPr>
                        <a:t>93%</a:t>
                      </a:r>
                    </a:p>
                  </a:txBody>
                  <a:tcPr marT="0" marB="0" anchor="b">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91402987"/>
                  </a:ext>
                </a:extLst>
              </a:tr>
            </a:tbl>
          </a:graphicData>
        </a:graphic>
      </p:graphicFrame>
      <p:sp>
        <p:nvSpPr>
          <p:cNvPr id="14" name="TextBox 13">
            <a:extLst>
              <a:ext uri="{FF2B5EF4-FFF2-40B4-BE49-F238E27FC236}">
                <a16:creationId xmlns:a16="http://schemas.microsoft.com/office/drawing/2014/main" id="{DD5DF090-E23A-1885-6F80-231E949A727B}"/>
              </a:ext>
            </a:extLst>
          </p:cNvPr>
          <p:cNvSpPr txBox="1"/>
          <p:nvPr/>
        </p:nvSpPr>
        <p:spPr>
          <a:xfrm>
            <a:off x="2936497" y="5840402"/>
            <a:ext cx="889819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Montserrat" panose="00000500000000000000" pitchFamily="2" charset="0"/>
                <a:ea typeface="+mn-ea"/>
                <a:cs typeface="+mn-cs"/>
              </a:rPr>
              <a:t>Note: State Fiscal Year (SFY) is July 1 – June 30. MAR NOW launched during SFY23, only includes 9 months—October 2022 – June 2023</a:t>
            </a:r>
          </a:p>
        </p:txBody>
      </p:sp>
    </p:spTree>
    <p:extLst>
      <p:ext uri="{BB962C8B-B14F-4D97-AF65-F5344CB8AC3E}">
        <p14:creationId xmlns:p14="http://schemas.microsoft.com/office/powerpoint/2010/main" val="56368386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4C45046-0E3F-4A80-EB57-E35D6F511E75}"/>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000000">
                    <a:tint val="75000"/>
                  </a:srgbClr>
                </a:solidFill>
                <a:effectLst/>
                <a:uLnTx/>
                <a:uFillTx/>
                <a:latin typeface="Montserrat"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000" b="0" i="0" u="none" strike="noStrike" kern="1200" cap="none" spc="0" normalizeH="0" baseline="0" noProof="0">
              <a:ln>
                <a:noFill/>
              </a:ln>
              <a:solidFill>
                <a:srgbClr val="000000">
                  <a:tint val="75000"/>
                </a:srgbClr>
              </a:solidFill>
              <a:effectLst/>
              <a:uLnTx/>
              <a:uFillTx/>
              <a:latin typeface="Montserrat" pitchFamily="2" charset="77"/>
              <a:ea typeface="+mn-ea"/>
              <a:cs typeface="+mn-cs"/>
            </a:endParaRPr>
          </a:p>
        </p:txBody>
      </p:sp>
      <p:sp>
        <p:nvSpPr>
          <p:cNvPr id="3" name="Title 2">
            <a:extLst>
              <a:ext uri="{FF2B5EF4-FFF2-40B4-BE49-F238E27FC236}">
                <a16:creationId xmlns:a16="http://schemas.microsoft.com/office/drawing/2014/main" id="{CAE04876-5F9D-7861-767E-942581E8A701}"/>
              </a:ext>
            </a:extLst>
          </p:cNvPr>
          <p:cNvSpPr>
            <a:spLocks noGrp="1"/>
          </p:cNvSpPr>
          <p:nvPr>
            <p:ph type="title"/>
          </p:nvPr>
        </p:nvSpPr>
        <p:spPr>
          <a:xfrm>
            <a:off x="264888" y="150075"/>
            <a:ext cx="11347992" cy="344737"/>
          </a:xfrm>
        </p:spPr>
        <p:txBody>
          <a:bodyPr>
            <a:noAutofit/>
          </a:bodyPr>
          <a:lstStyle/>
          <a:p>
            <a:r>
              <a:rPr lang="en-US" sz="3200" dirty="0"/>
              <a:t>MAR NOW: Pregnant Caller Data</a:t>
            </a:r>
          </a:p>
        </p:txBody>
      </p:sp>
      <p:sp>
        <p:nvSpPr>
          <p:cNvPr id="5" name="Text Placeholder 4">
            <a:extLst>
              <a:ext uri="{FF2B5EF4-FFF2-40B4-BE49-F238E27FC236}">
                <a16:creationId xmlns:a16="http://schemas.microsoft.com/office/drawing/2014/main" id="{04F9458B-3738-1EEA-5585-B38541B5FB76}"/>
              </a:ext>
            </a:extLst>
          </p:cNvPr>
          <p:cNvSpPr>
            <a:spLocks noGrp="1"/>
          </p:cNvSpPr>
          <p:nvPr>
            <p:ph type="body" sz="quarter" idx="14"/>
          </p:nvPr>
        </p:nvSpPr>
        <p:spPr>
          <a:xfrm>
            <a:off x="688228" y="827904"/>
            <a:ext cx="10501312" cy="462013"/>
          </a:xfrm>
        </p:spPr>
        <p:txBody>
          <a:bodyPr/>
          <a:lstStyle/>
          <a:p>
            <a:r>
              <a:rPr lang="en-US" dirty="0">
                <a:latin typeface="Montserrat" panose="00000500000000000000" pitchFamily="2" charset="0"/>
              </a:rPr>
              <a:t>MAR NOW Effectively Links Pregnant Patients to Treatment</a:t>
            </a:r>
          </a:p>
        </p:txBody>
      </p:sp>
      <p:graphicFrame>
        <p:nvGraphicFramePr>
          <p:cNvPr id="6" name="Table 5">
            <a:extLst>
              <a:ext uri="{FF2B5EF4-FFF2-40B4-BE49-F238E27FC236}">
                <a16:creationId xmlns:a16="http://schemas.microsoft.com/office/drawing/2014/main" id="{EF9BE1F1-A8F1-6B32-49D3-DD243E327065}"/>
              </a:ext>
            </a:extLst>
          </p:cNvPr>
          <p:cNvGraphicFramePr>
            <a:graphicFrameLocks noGrp="1"/>
          </p:cNvGraphicFramePr>
          <p:nvPr/>
        </p:nvGraphicFramePr>
        <p:xfrm>
          <a:off x="264888" y="1435657"/>
          <a:ext cx="11662222" cy="3985878"/>
        </p:xfrm>
        <a:graphic>
          <a:graphicData uri="http://schemas.openxmlformats.org/drawingml/2006/table">
            <a:tbl>
              <a:tblPr firstRow="1" firstCol="1" bandRow="1">
                <a:tableStyleId>{5C22544A-7EE6-4342-B048-85BDC9FD1C3A}</a:tableStyleId>
              </a:tblPr>
              <a:tblGrid>
                <a:gridCol w="5713002">
                  <a:extLst>
                    <a:ext uri="{9D8B030D-6E8A-4147-A177-3AD203B41FA5}">
                      <a16:colId xmlns:a16="http://schemas.microsoft.com/office/drawing/2014/main" val="492430509"/>
                    </a:ext>
                  </a:extLst>
                </a:gridCol>
                <a:gridCol w="1487305">
                  <a:extLst>
                    <a:ext uri="{9D8B030D-6E8A-4147-A177-3AD203B41FA5}">
                      <a16:colId xmlns:a16="http://schemas.microsoft.com/office/drawing/2014/main" val="13830747"/>
                    </a:ext>
                  </a:extLst>
                </a:gridCol>
                <a:gridCol w="1487305">
                  <a:extLst>
                    <a:ext uri="{9D8B030D-6E8A-4147-A177-3AD203B41FA5}">
                      <a16:colId xmlns:a16="http://schemas.microsoft.com/office/drawing/2014/main" val="383798101"/>
                    </a:ext>
                  </a:extLst>
                </a:gridCol>
                <a:gridCol w="1487305">
                  <a:extLst>
                    <a:ext uri="{9D8B030D-6E8A-4147-A177-3AD203B41FA5}">
                      <a16:colId xmlns:a16="http://schemas.microsoft.com/office/drawing/2014/main" val="356424682"/>
                    </a:ext>
                  </a:extLst>
                </a:gridCol>
                <a:gridCol w="1487305">
                  <a:extLst>
                    <a:ext uri="{9D8B030D-6E8A-4147-A177-3AD203B41FA5}">
                      <a16:colId xmlns:a16="http://schemas.microsoft.com/office/drawing/2014/main" val="1217020641"/>
                    </a:ext>
                  </a:extLst>
                </a:gridCol>
              </a:tblGrid>
              <a:tr h="793769">
                <a:tc>
                  <a:txBody>
                    <a:bodyPr/>
                    <a:lstStyle/>
                    <a:p>
                      <a:pPr marL="0" marR="0">
                        <a:buNone/>
                      </a:pPr>
                      <a:r>
                        <a:rPr lang="en-US" sz="2400" b="0" dirty="0">
                          <a:effectLst/>
                          <a:latin typeface="Montserrat" panose="00000500000000000000" pitchFamily="2" charset="0"/>
                        </a:rPr>
                        <a:t>May 9, 2022 – August 31, 2026</a:t>
                      </a:r>
                      <a:endParaRPr lang="en-US" sz="2400" b="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buNone/>
                      </a:pPr>
                      <a:r>
                        <a:rPr lang="en-US" sz="2400" b="0" dirty="0">
                          <a:effectLst/>
                          <a:latin typeface="Montserrat" panose="00000500000000000000" pitchFamily="2" charset="0"/>
                        </a:rPr>
                        <a:t>Number​</a:t>
                      </a:r>
                      <a:endParaRPr lang="en-US" sz="2400" b="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buNone/>
                      </a:pPr>
                      <a:r>
                        <a:rPr lang="en-US" sz="2400" b="0" dirty="0">
                          <a:effectLst/>
                          <a:latin typeface="Montserrat" panose="00000500000000000000" pitchFamily="2" charset="0"/>
                        </a:rPr>
                        <a:t>Percent of Total​</a:t>
                      </a:r>
                      <a:endParaRPr lang="en-US" sz="2400" b="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buNone/>
                      </a:pPr>
                      <a:r>
                        <a:rPr lang="en-US" sz="2400" b="0" dirty="0">
                          <a:effectLst/>
                          <a:latin typeface="Montserrat" panose="00000500000000000000" pitchFamily="2" charset="0"/>
                          <a:ea typeface="Calibri" panose="020F0502020204030204" pitchFamily="34" charset="0"/>
                          <a:cs typeface="Aptos" panose="020B0004020202020204" pitchFamily="34" charset="0"/>
                        </a:rPr>
                        <a:t>Linked to Care</a:t>
                      </a:r>
                    </a:p>
                  </a:txBody>
                  <a:tcPr anchor="b"/>
                </a:tc>
                <a:tc>
                  <a:txBody>
                    <a:bodyPr/>
                    <a:lstStyle/>
                    <a:p>
                      <a:pPr marL="0" marR="0">
                        <a:buNone/>
                      </a:pPr>
                      <a:r>
                        <a:rPr lang="en-US" sz="2400" b="0" dirty="0">
                          <a:effectLst/>
                          <a:latin typeface="Montserrat" panose="00000500000000000000" pitchFamily="2" charset="0"/>
                          <a:ea typeface="Calibri" panose="020F0502020204030204" pitchFamily="34" charset="0"/>
                          <a:cs typeface="Aptos" panose="020B0004020202020204" pitchFamily="34" charset="0"/>
                        </a:rPr>
                        <a:t>Percent Linked</a:t>
                      </a:r>
                    </a:p>
                  </a:txBody>
                  <a:tcPr anchor="b"/>
                </a:tc>
                <a:extLst>
                  <a:ext uri="{0D108BD9-81ED-4DB2-BD59-A6C34878D82A}">
                    <a16:rowId xmlns:a16="http://schemas.microsoft.com/office/drawing/2014/main" val="3873550946"/>
                  </a:ext>
                </a:extLst>
              </a:tr>
              <a:tr h="488968">
                <a:tc>
                  <a:txBody>
                    <a:bodyPr/>
                    <a:lstStyle/>
                    <a:p>
                      <a:pPr marL="0" marR="0" algn="ctr">
                        <a:buNone/>
                      </a:pPr>
                      <a:r>
                        <a:rPr lang="en-US" sz="2400" b="0" dirty="0">
                          <a:effectLst/>
                          <a:latin typeface="Montserrat" panose="00000500000000000000" pitchFamily="2" charset="0"/>
                        </a:rPr>
                        <a:t>Total calls from pregnant patients​</a:t>
                      </a:r>
                      <a:endParaRPr lang="en-US" sz="2400" b="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rPr>
                        <a:t>62​</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buNone/>
                      </a:pPr>
                      <a:r>
                        <a:rPr lang="en-US" sz="2400" dirty="0">
                          <a:effectLst/>
                          <a:latin typeface="Montserrat" panose="00000500000000000000" pitchFamily="2" charset="0"/>
                        </a:rPr>
                        <a:t>​</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ea typeface="Calibri" panose="020F0502020204030204" pitchFamily="34" charset="0"/>
                          <a:cs typeface="Aptos" panose="020B0004020202020204" pitchFamily="34" charset="0"/>
                        </a:rPr>
                        <a:t>55</a:t>
                      </a:r>
                    </a:p>
                  </a:txBody>
                  <a:tcPr anchor="b"/>
                </a:tc>
                <a:tc>
                  <a:txBody>
                    <a:bodyPr/>
                    <a:lstStyle/>
                    <a:p>
                      <a:pPr marL="0" marR="0" algn="r">
                        <a:buNone/>
                      </a:pP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extLst>
                  <a:ext uri="{0D108BD9-81ED-4DB2-BD59-A6C34878D82A}">
                    <a16:rowId xmlns:a16="http://schemas.microsoft.com/office/drawing/2014/main" val="2989906370"/>
                  </a:ext>
                </a:extLst>
              </a:tr>
              <a:tr h="461026">
                <a:tc>
                  <a:txBody>
                    <a:bodyPr/>
                    <a:lstStyle/>
                    <a:p>
                      <a:pPr marL="0" marR="0" algn="l">
                        <a:buNone/>
                      </a:pPr>
                      <a:r>
                        <a:rPr lang="en-US" sz="2400" b="0" dirty="0">
                          <a:effectLst/>
                          <a:latin typeface="Montserrat" panose="00000500000000000000" pitchFamily="2" charset="0"/>
                        </a:rPr>
                        <a:t>Methadone​</a:t>
                      </a:r>
                      <a:endParaRPr lang="en-US" sz="2400" b="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rPr>
                        <a:t>7​</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r">
                        <a:buNone/>
                      </a:pPr>
                      <a:r>
                        <a:rPr lang="en-US" sz="2400" dirty="0">
                          <a:effectLst/>
                          <a:latin typeface="Montserrat" panose="00000500000000000000" pitchFamily="2" charset="0"/>
                        </a:rPr>
                        <a:t>11%​</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ea typeface="Calibri" panose="020F0502020204030204" pitchFamily="34" charset="0"/>
                          <a:cs typeface="Aptos" panose="020B0004020202020204" pitchFamily="34" charset="0"/>
                        </a:rPr>
                        <a:t>6</a:t>
                      </a:r>
                    </a:p>
                  </a:txBody>
                  <a:tcPr anchor="b"/>
                </a:tc>
                <a:tc>
                  <a:txBody>
                    <a:bodyPr/>
                    <a:lstStyle/>
                    <a:p>
                      <a:pPr marL="0" marR="0" algn="r">
                        <a:buNone/>
                      </a:pPr>
                      <a:r>
                        <a:rPr lang="en-US" sz="2400" dirty="0">
                          <a:effectLst/>
                          <a:latin typeface="Montserrat" panose="00000500000000000000" pitchFamily="2" charset="0"/>
                          <a:ea typeface="Calibri" panose="020F0502020204030204" pitchFamily="34" charset="0"/>
                          <a:cs typeface="Aptos" panose="020B0004020202020204" pitchFamily="34" charset="0"/>
                        </a:rPr>
                        <a:t>86%</a:t>
                      </a:r>
                    </a:p>
                  </a:txBody>
                  <a:tcPr anchor="b"/>
                </a:tc>
                <a:extLst>
                  <a:ext uri="{0D108BD9-81ED-4DB2-BD59-A6C34878D82A}">
                    <a16:rowId xmlns:a16="http://schemas.microsoft.com/office/drawing/2014/main" val="3111122533"/>
                  </a:ext>
                </a:extLst>
              </a:tr>
              <a:tr h="461026">
                <a:tc>
                  <a:txBody>
                    <a:bodyPr/>
                    <a:lstStyle/>
                    <a:p>
                      <a:pPr marL="0" marR="0" algn="l">
                        <a:buNone/>
                      </a:pPr>
                      <a:r>
                        <a:rPr lang="en-US" sz="2400" b="0" dirty="0">
                          <a:effectLst/>
                          <a:latin typeface="Montserrat" panose="00000500000000000000" pitchFamily="2" charset="0"/>
                        </a:rPr>
                        <a:t>Buprenorphine​</a:t>
                      </a:r>
                      <a:endParaRPr lang="en-US" sz="2400" b="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rPr>
                        <a:t>48</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r">
                        <a:buNone/>
                      </a:pPr>
                      <a:r>
                        <a:rPr lang="en-US" sz="2400" dirty="0">
                          <a:effectLst/>
                          <a:latin typeface="Montserrat" panose="00000500000000000000" pitchFamily="2" charset="0"/>
                        </a:rPr>
                        <a:t>77%​</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ea typeface="Calibri" panose="020F0502020204030204" pitchFamily="34" charset="0"/>
                          <a:cs typeface="Aptos" panose="020B0004020202020204" pitchFamily="34" charset="0"/>
                        </a:rPr>
                        <a:t>46</a:t>
                      </a:r>
                    </a:p>
                  </a:txBody>
                  <a:tcPr anchor="b"/>
                </a:tc>
                <a:tc>
                  <a:txBody>
                    <a:bodyPr/>
                    <a:lstStyle/>
                    <a:p>
                      <a:pPr marL="0" marR="0" algn="r">
                        <a:buNone/>
                      </a:pPr>
                      <a:r>
                        <a:rPr lang="en-US" sz="2400" dirty="0">
                          <a:effectLst/>
                          <a:latin typeface="Montserrat" panose="00000500000000000000" pitchFamily="2" charset="0"/>
                          <a:ea typeface="Calibri" panose="020F0502020204030204" pitchFamily="34" charset="0"/>
                          <a:cs typeface="Aptos" panose="020B0004020202020204" pitchFamily="34" charset="0"/>
                        </a:rPr>
                        <a:t>96%</a:t>
                      </a:r>
                    </a:p>
                  </a:txBody>
                  <a:tcPr anchor="b"/>
                </a:tc>
                <a:extLst>
                  <a:ext uri="{0D108BD9-81ED-4DB2-BD59-A6C34878D82A}">
                    <a16:rowId xmlns:a16="http://schemas.microsoft.com/office/drawing/2014/main" val="840855552"/>
                  </a:ext>
                </a:extLst>
              </a:tr>
              <a:tr h="829846">
                <a:tc>
                  <a:txBody>
                    <a:bodyPr/>
                    <a:lstStyle/>
                    <a:p>
                      <a:pPr marL="0" marR="0" algn="l">
                        <a:buNone/>
                      </a:pPr>
                      <a:r>
                        <a:rPr lang="en-US" sz="2400" b="0" dirty="0">
                          <a:effectLst/>
                          <a:latin typeface="Montserrat" panose="00000500000000000000" pitchFamily="2" charset="0"/>
                        </a:rPr>
                        <a:t>Withdrawal management with medical stabilization on MAR​</a:t>
                      </a:r>
                      <a:endParaRPr lang="en-US" sz="2400" b="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rPr>
                        <a:t>1​</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r">
                        <a:buNone/>
                      </a:pPr>
                      <a:r>
                        <a:rPr lang="en-US" sz="2400" dirty="0">
                          <a:effectLst/>
                          <a:latin typeface="Montserrat" panose="00000500000000000000" pitchFamily="2" charset="0"/>
                        </a:rPr>
                        <a:t>2%​</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ea typeface="Calibri" panose="020F0502020204030204" pitchFamily="34" charset="0"/>
                          <a:cs typeface="Aptos" panose="020B0004020202020204" pitchFamily="34" charset="0"/>
                        </a:rPr>
                        <a:t>1</a:t>
                      </a:r>
                    </a:p>
                  </a:txBody>
                  <a:tcPr anchor="b"/>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2400" dirty="0">
                          <a:effectLst/>
                          <a:latin typeface="Montserrat" panose="00000500000000000000" pitchFamily="2" charset="0"/>
                          <a:ea typeface="Calibri" panose="020F0502020204030204" pitchFamily="34" charset="0"/>
                          <a:cs typeface="Aptos" panose="020B0004020202020204" pitchFamily="34" charset="0"/>
                        </a:rPr>
                        <a:t>100%</a:t>
                      </a:r>
                    </a:p>
                  </a:txBody>
                  <a:tcPr anchor="b"/>
                </a:tc>
                <a:extLst>
                  <a:ext uri="{0D108BD9-81ED-4DB2-BD59-A6C34878D82A}">
                    <a16:rowId xmlns:a16="http://schemas.microsoft.com/office/drawing/2014/main" val="1169233397"/>
                  </a:ext>
                </a:extLst>
              </a:tr>
              <a:tr h="461026">
                <a:tc>
                  <a:txBody>
                    <a:bodyPr/>
                    <a:lstStyle/>
                    <a:p>
                      <a:pPr marL="0" marR="0" algn="l">
                        <a:buNone/>
                      </a:pPr>
                      <a:r>
                        <a:rPr lang="en-US" sz="2400" b="0" dirty="0">
                          <a:effectLst/>
                          <a:latin typeface="Montserrat" panose="00000500000000000000" pitchFamily="2" charset="0"/>
                        </a:rPr>
                        <a:t>Residential treatment​</a:t>
                      </a:r>
                      <a:endParaRPr lang="en-US" sz="2400" b="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rPr>
                        <a:t>2​</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r">
                        <a:buNone/>
                      </a:pPr>
                      <a:r>
                        <a:rPr lang="en-US" sz="2400" dirty="0">
                          <a:effectLst/>
                          <a:latin typeface="Montserrat" panose="00000500000000000000" pitchFamily="2" charset="0"/>
                        </a:rPr>
                        <a:t>3%​</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ea typeface="Calibri" panose="020F0502020204030204" pitchFamily="34" charset="0"/>
                          <a:cs typeface="Aptos" panose="020B0004020202020204" pitchFamily="34" charset="0"/>
                        </a:rPr>
                        <a:t>2</a:t>
                      </a:r>
                    </a:p>
                  </a:txBody>
                  <a:tcPr anchor="b"/>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2400" dirty="0">
                          <a:effectLst/>
                          <a:latin typeface="Montserrat" panose="00000500000000000000" pitchFamily="2" charset="0"/>
                          <a:ea typeface="Calibri" panose="020F0502020204030204" pitchFamily="34" charset="0"/>
                          <a:cs typeface="Aptos" panose="020B0004020202020204" pitchFamily="34" charset="0"/>
                        </a:rPr>
                        <a:t>100%</a:t>
                      </a:r>
                    </a:p>
                  </a:txBody>
                  <a:tcPr anchor="b"/>
                </a:tc>
                <a:extLst>
                  <a:ext uri="{0D108BD9-81ED-4DB2-BD59-A6C34878D82A}">
                    <a16:rowId xmlns:a16="http://schemas.microsoft.com/office/drawing/2014/main" val="3048404998"/>
                  </a:ext>
                </a:extLst>
              </a:tr>
              <a:tr h="461026">
                <a:tc>
                  <a:txBody>
                    <a:bodyPr/>
                    <a:lstStyle/>
                    <a:p>
                      <a:pPr marL="0" marR="0" algn="l">
                        <a:buNone/>
                      </a:pPr>
                      <a:r>
                        <a:rPr lang="en-US" sz="2400" b="0" dirty="0">
                          <a:effectLst/>
                          <a:latin typeface="Montserrat" panose="00000500000000000000" pitchFamily="2" charset="0"/>
                          <a:ea typeface="Calibri" panose="020F0502020204030204" pitchFamily="34" charset="0"/>
                          <a:cs typeface="Aptos" panose="020B0004020202020204" pitchFamily="34" charset="0"/>
                        </a:rPr>
                        <a:t>Other callers</a:t>
                      </a:r>
                    </a:p>
                  </a:txBody>
                  <a:tcPr anchor="b"/>
                </a:tc>
                <a:tc>
                  <a:txBody>
                    <a:bodyPr/>
                    <a:lstStyle/>
                    <a:p>
                      <a:pPr marL="0" marR="0" algn="ctr">
                        <a:buNone/>
                      </a:pPr>
                      <a:r>
                        <a:rPr lang="en-US" sz="2400" dirty="0">
                          <a:effectLst/>
                          <a:latin typeface="Montserrat" panose="00000500000000000000" pitchFamily="2" charset="0"/>
                          <a:ea typeface="Calibri" panose="020F0502020204030204" pitchFamily="34" charset="0"/>
                          <a:cs typeface="Aptos" panose="020B0004020202020204" pitchFamily="34" charset="0"/>
                        </a:rPr>
                        <a:t>4</a:t>
                      </a:r>
                    </a:p>
                  </a:txBody>
                  <a:tcPr anchor="b"/>
                </a:tc>
                <a:tc>
                  <a:txBody>
                    <a:bodyPr/>
                    <a:lstStyle/>
                    <a:p>
                      <a:pPr marL="0" marR="0" algn="r">
                        <a:buNone/>
                      </a:pPr>
                      <a:r>
                        <a:rPr lang="en-US" sz="2400" dirty="0">
                          <a:effectLst/>
                          <a:latin typeface="Montserrat" panose="00000500000000000000" pitchFamily="2" charset="0"/>
                        </a:rPr>
                        <a:t>6%​</a:t>
                      </a:r>
                      <a:endParaRPr lang="en-US" sz="2400" dirty="0">
                        <a:effectLst/>
                        <a:latin typeface="Montserrat" panose="00000500000000000000" pitchFamily="2" charset="0"/>
                        <a:ea typeface="Calibri" panose="020F0502020204030204" pitchFamily="34" charset="0"/>
                        <a:cs typeface="Aptos" panose="020B0004020202020204" pitchFamily="34" charset="0"/>
                      </a:endParaRPr>
                    </a:p>
                  </a:txBody>
                  <a:tcPr anchor="b"/>
                </a:tc>
                <a:tc>
                  <a:txBody>
                    <a:bodyPr/>
                    <a:lstStyle/>
                    <a:p>
                      <a:pPr marL="0" marR="0" algn="ctr">
                        <a:buNone/>
                      </a:pPr>
                      <a:r>
                        <a:rPr lang="en-US" sz="2400" dirty="0">
                          <a:effectLst/>
                          <a:latin typeface="Montserrat" panose="00000500000000000000" pitchFamily="2" charset="0"/>
                          <a:ea typeface="Calibri" panose="020F0502020204030204" pitchFamily="34" charset="0"/>
                          <a:cs typeface="Aptos" panose="020B0004020202020204" pitchFamily="34" charset="0"/>
                        </a:rPr>
                        <a:t>NA</a:t>
                      </a:r>
                    </a:p>
                  </a:txBody>
                  <a:tcPr anchor="b"/>
                </a:tc>
                <a:tc>
                  <a:txBody>
                    <a:bodyPr/>
                    <a:lstStyle/>
                    <a:p>
                      <a:pPr marL="0" marR="0" algn="r">
                        <a:buNone/>
                      </a:pPr>
                      <a:r>
                        <a:rPr lang="en-US" sz="2400" dirty="0">
                          <a:effectLst/>
                          <a:latin typeface="Montserrat" panose="00000500000000000000" pitchFamily="2" charset="0"/>
                          <a:ea typeface="Calibri" panose="020F0502020204030204" pitchFamily="34" charset="0"/>
                          <a:cs typeface="Aptos" panose="020B0004020202020204" pitchFamily="34" charset="0"/>
                        </a:rPr>
                        <a:t>NA</a:t>
                      </a:r>
                    </a:p>
                  </a:txBody>
                  <a:tcPr anchor="b"/>
                </a:tc>
                <a:extLst>
                  <a:ext uri="{0D108BD9-81ED-4DB2-BD59-A6C34878D82A}">
                    <a16:rowId xmlns:a16="http://schemas.microsoft.com/office/drawing/2014/main" val="3131734685"/>
                  </a:ext>
                </a:extLst>
              </a:tr>
            </a:tbl>
          </a:graphicData>
        </a:graphic>
      </p:graphicFrame>
    </p:spTree>
    <p:extLst>
      <p:ext uri="{BB962C8B-B14F-4D97-AF65-F5344CB8AC3E}">
        <p14:creationId xmlns:p14="http://schemas.microsoft.com/office/powerpoint/2010/main" val="403697389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6A60AD7C-7CD1-3341-04EA-166AC493D2F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000000">
                    <a:tint val="75000"/>
                  </a:srgbClr>
                </a:solidFill>
                <a:effectLst/>
                <a:uLnTx/>
                <a:uFillTx/>
                <a:latin typeface="Montserrat"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000" b="0" i="0" u="none" strike="noStrike" kern="1200" cap="none" spc="0" normalizeH="0" baseline="0" noProof="0">
              <a:ln>
                <a:noFill/>
              </a:ln>
              <a:solidFill>
                <a:srgbClr val="000000">
                  <a:tint val="75000"/>
                </a:srgbClr>
              </a:solidFill>
              <a:effectLst/>
              <a:uLnTx/>
              <a:uFillTx/>
              <a:latin typeface="Montserrat" pitchFamily="2" charset="77"/>
              <a:ea typeface="+mn-ea"/>
              <a:cs typeface="+mn-cs"/>
            </a:endParaRPr>
          </a:p>
        </p:txBody>
      </p:sp>
      <p:sp>
        <p:nvSpPr>
          <p:cNvPr id="3" name="Title 2">
            <a:extLst>
              <a:ext uri="{FF2B5EF4-FFF2-40B4-BE49-F238E27FC236}">
                <a16:creationId xmlns:a16="http://schemas.microsoft.com/office/drawing/2014/main" id="{FFF0C6F7-8625-D161-8444-C754CE3175EE}"/>
              </a:ext>
            </a:extLst>
          </p:cNvPr>
          <p:cNvSpPr>
            <a:spLocks noGrp="1"/>
          </p:cNvSpPr>
          <p:nvPr>
            <p:ph type="title"/>
          </p:nvPr>
        </p:nvSpPr>
        <p:spPr/>
        <p:txBody>
          <a:bodyPr>
            <a:noAutofit/>
          </a:bodyPr>
          <a:lstStyle/>
          <a:p>
            <a:r>
              <a:rPr lang="en-US" sz="3200" dirty="0"/>
              <a:t>Start the Conversation</a:t>
            </a:r>
          </a:p>
        </p:txBody>
      </p:sp>
      <p:sp>
        <p:nvSpPr>
          <p:cNvPr id="4" name="Text Placeholder 3">
            <a:extLst>
              <a:ext uri="{FF2B5EF4-FFF2-40B4-BE49-F238E27FC236}">
                <a16:creationId xmlns:a16="http://schemas.microsoft.com/office/drawing/2014/main" id="{D3806CF8-1473-1931-CB63-EC8F09D9B8CE}"/>
              </a:ext>
            </a:extLst>
          </p:cNvPr>
          <p:cNvSpPr>
            <a:spLocks noGrp="1"/>
          </p:cNvSpPr>
          <p:nvPr>
            <p:ph type="body" sz="quarter" idx="13"/>
          </p:nvPr>
        </p:nvSpPr>
        <p:spPr>
          <a:xfrm>
            <a:off x="652509" y="638632"/>
            <a:ext cx="10886982" cy="4935379"/>
          </a:xfrm>
        </p:spPr>
        <p:txBody>
          <a:bodyPr>
            <a:noAutofit/>
          </a:bodyPr>
          <a:lstStyle/>
          <a:p>
            <a:pPr marL="0" indent="0">
              <a:lnSpc>
                <a:spcPct val="100000"/>
              </a:lnSpc>
              <a:spcBef>
                <a:spcPts val="600"/>
              </a:spcBef>
              <a:buNone/>
            </a:pPr>
            <a:r>
              <a:rPr kumimoji="0" lang="en-US" sz="2400" b="1" i="0" u="none" strike="noStrike" kern="1200" cap="none" spc="0" normalizeH="0" baseline="0" noProof="0" dirty="0">
                <a:ln>
                  <a:noFill/>
                </a:ln>
                <a:solidFill>
                  <a:srgbClr val="020A78"/>
                </a:solidFill>
                <a:effectLst/>
                <a:uLnTx/>
                <a:uFillTx/>
                <a:latin typeface="Montserrat SemiBold" panose="00000700000000000000" pitchFamily="2" charset="0"/>
              </a:rPr>
              <a:t>Ask about knowledge and experience</a:t>
            </a:r>
            <a:endParaRPr lang="en-US" sz="2400" dirty="0">
              <a:latin typeface="Montserrat SemiBold" panose="00000700000000000000" pitchFamily="2" charset="0"/>
            </a:endParaRPr>
          </a:p>
          <a:p>
            <a:pPr>
              <a:lnSpc>
                <a:spcPct val="100000"/>
              </a:lnSpc>
              <a:spcBef>
                <a:spcPts val="600"/>
              </a:spcBef>
            </a:pPr>
            <a:r>
              <a:rPr lang="en-US" sz="2400" dirty="0">
                <a:latin typeface="Montserrat" panose="00000500000000000000" pitchFamily="2" charset="0"/>
              </a:rPr>
              <a:t>What do you know about medications like methadone and buprenorphine?</a:t>
            </a:r>
          </a:p>
          <a:p>
            <a:pPr>
              <a:lnSpc>
                <a:spcPct val="100000"/>
              </a:lnSpc>
              <a:spcBef>
                <a:spcPts val="600"/>
              </a:spcBef>
            </a:pPr>
            <a:r>
              <a:rPr lang="en-US" sz="2400" dirty="0">
                <a:latin typeface="Montserrat" panose="00000500000000000000" pitchFamily="2" charset="0"/>
              </a:rPr>
              <a:t>How have you tried to address your substance use in the past?</a:t>
            </a:r>
          </a:p>
          <a:p>
            <a:pPr marL="0" indent="0">
              <a:lnSpc>
                <a:spcPct val="100000"/>
              </a:lnSpc>
              <a:spcBef>
                <a:spcPts val="1200"/>
              </a:spcBef>
              <a:buNone/>
            </a:pPr>
            <a:r>
              <a:rPr kumimoji="0" lang="en-US" sz="2400" i="0" u="none" strike="noStrike" kern="1200" cap="none" spc="0" normalizeH="0" baseline="0" noProof="0" dirty="0">
                <a:ln>
                  <a:noFill/>
                </a:ln>
                <a:solidFill>
                  <a:srgbClr val="020A78"/>
                </a:solidFill>
                <a:effectLst/>
                <a:uLnTx/>
                <a:uFillTx/>
                <a:latin typeface="Montserrat SemiBold" panose="00000700000000000000" pitchFamily="2" charset="0"/>
              </a:rPr>
              <a:t>Provide information</a:t>
            </a:r>
          </a:p>
          <a:p>
            <a:pPr>
              <a:lnSpc>
                <a:spcPct val="100000"/>
              </a:lnSpc>
              <a:spcBef>
                <a:spcPts val="600"/>
              </a:spcBef>
            </a:pPr>
            <a:r>
              <a:rPr lang="en-US" sz="2400" dirty="0">
                <a:latin typeface="Montserrat" panose="00000500000000000000" pitchFamily="2" charset="0"/>
              </a:rPr>
              <a:t>Methadone and buprenorphine reduce people’s risk of overdose. </a:t>
            </a:r>
          </a:p>
          <a:p>
            <a:pPr>
              <a:lnSpc>
                <a:spcPct val="100000"/>
              </a:lnSpc>
              <a:spcBef>
                <a:spcPts val="600"/>
              </a:spcBef>
            </a:pPr>
            <a:r>
              <a:rPr lang="en-US" sz="2400" dirty="0">
                <a:latin typeface="Montserrat" panose="00000500000000000000" pitchFamily="2" charset="0"/>
              </a:rPr>
              <a:t>When pregnant patients with an opioid use disorder are treated with MAR, they and their baby have better health outcomes. It’s safer than quitting cold turkey. </a:t>
            </a:r>
          </a:p>
          <a:p>
            <a:pPr marL="0" indent="0">
              <a:lnSpc>
                <a:spcPct val="100000"/>
              </a:lnSpc>
              <a:spcBef>
                <a:spcPts val="600"/>
              </a:spcBef>
              <a:buNone/>
            </a:pPr>
            <a:r>
              <a:rPr kumimoji="0" lang="en-US" sz="2400" i="0" u="none" strike="noStrike" kern="1200" cap="none" spc="0" normalizeH="0" baseline="0" noProof="0" dirty="0">
                <a:ln>
                  <a:noFill/>
                </a:ln>
                <a:solidFill>
                  <a:srgbClr val="020A78"/>
                </a:solidFill>
                <a:effectLst/>
                <a:uLnTx/>
                <a:uFillTx/>
                <a:latin typeface="Montserrat SemiBold" panose="00000700000000000000" pitchFamily="2" charset="0"/>
              </a:rPr>
              <a:t>Ask for feedback</a:t>
            </a:r>
          </a:p>
          <a:p>
            <a:pPr>
              <a:lnSpc>
                <a:spcPct val="100000"/>
              </a:lnSpc>
              <a:spcBef>
                <a:spcPts val="600"/>
              </a:spcBef>
            </a:pPr>
            <a:r>
              <a:rPr lang="en-US" sz="2400" dirty="0">
                <a:latin typeface="Montserrat" panose="00000500000000000000" pitchFamily="2" charset="0"/>
              </a:rPr>
              <a:t>What do you think about that? </a:t>
            </a:r>
          </a:p>
          <a:p>
            <a:pPr>
              <a:lnSpc>
                <a:spcPct val="100000"/>
              </a:lnSpc>
              <a:spcBef>
                <a:spcPts val="600"/>
              </a:spcBef>
            </a:pPr>
            <a:r>
              <a:rPr lang="en-US" sz="2400" dirty="0">
                <a:latin typeface="Montserrat" panose="00000500000000000000" pitchFamily="2" charset="0"/>
              </a:rPr>
              <a:t>Would you be interested in learning more about your options? </a:t>
            </a:r>
          </a:p>
        </p:txBody>
      </p:sp>
      <p:sp>
        <p:nvSpPr>
          <p:cNvPr id="5" name="TextBox 4">
            <a:extLst>
              <a:ext uri="{FF2B5EF4-FFF2-40B4-BE49-F238E27FC236}">
                <a16:creationId xmlns:a16="http://schemas.microsoft.com/office/drawing/2014/main" id="{273C6D6A-9A5D-D4C2-EF37-70A9786BCFC9}"/>
              </a:ext>
            </a:extLst>
          </p:cNvPr>
          <p:cNvSpPr txBox="1"/>
          <p:nvPr/>
        </p:nvSpPr>
        <p:spPr>
          <a:xfrm>
            <a:off x="3108960" y="5951630"/>
            <a:ext cx="8187397"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rPr>
              <a:t>For more information, read: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hlinkClick r:id="rId3"/>
              </a:rPr>
              <a:t>Pregnancy and Substance Use: A Harm Reduction Toolkit</a:t>
            </a:r>
            <a:endPar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283398922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D51F4DB-EED3-0158-0A53-8A9DE44F9AB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000000">
                    <a:tint val="75000"/>
                  </a:srgbClr>
                </a:solidFill>
                <a:effectLst/>
                <a:uLnTx/>
                <a:uFillTx/>
                <a:latin typeface="Montserrat"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000" b="0" i="0" u="none" strike="noStrike" kern="1200" cap="none" spc="0" normalizeH="0" baseline="0" noProof="0">
              <a:ln>
                <a:noFill/>
              </a:ln>
              <a:solidFill>
                <a:srgbClr val="000000">
                  <a:tint val="75000"/>
                </a:srgbClr>
              </a:solidFill>
              <a:effectLst/>
              <a:uLnTx/>
              <a:uFillTx/>
              <a:latin typeface="Montserrat" pitchFamily="2" charset="77"/>
              <a:ea typeface="+mn-ea"/>
              <a:cs typeface="+mn-cs"/>
            </a:endParaRPr>
          </a:p>
        </p:txBody>
      </p:sp>
      <p:sp>
        <p:nvSpPr>
          <p:cNvPr id="3" name="Title 2">
            <a:extLst>
              <a:ext uri="{FF2B5EF4-FFF2-40B4-BE49-F238E27FC236}">
                <a16:creationId xmlns:a16="http://schemas.microsoft.com/office/drawing/2014/main" id="{42170E96-0EA4-9AAA-6014-A11DC79A8B72}"/>
              </a:ext>
            </a:extLst>
          </p:cNvPr>
          <p:cNvSpPr>
            <a:spLocks noGrp="1"/>
          </p:cNvSpPr>
          <p:nvPr>
            <p:ph type="title"/>
          </p:nvPr>
        </p:nvSpPr>
        <p:spPr>
          <a:xfrm>
            <a:off x="264887" y="150075"/>
            <a:ext cx="11073037" cy="344737"/>
          </a:xfrm>
        </p:spPr>
        <p:txBody>
          <a:bodyPr>
            <a:noAutofit/>
          </a:bodyPr>
          <a:lstStyle/>
          <a:p>
            <a:r>
              <a:rPr lang="en-US" sz="3200" dirty="0"/>
              <a:t>Screening for Opioid Use During Pregnancy</a:t>
            </a:r>
          </a:p>
        </p:txBody>
      </p:sp>
      <p:sp>
        <p:nvSpPr>
          <p:cNvPr id="4" name="Text Placeholder 3">
            <a:extLst>
              <a:ext uri="{FF2B5EF4-FFF2-40B4-BE49-F238E27FC236}">
                <a16:creationId xmlns:a16="http://schemas.microsoft.com/office/drawing/2014/main" id="{CD6049B7-E050-A567-5AAC-5F84E6C30C93}"/>
              </a:ext>
            </a:extLst>
          </p:cNvPr>
          <p:cNvSpPr>
            <a:spLocks noGrp="1"/>
          </p:cNvSpPr>
          <p:nvPr>
            <p:ph type="body" sz="quarter" idx="13"/>
          </p:nvPr>
        </p:nvSpPr>
        <p:spPr>
          <a:xfrm>
            <a:off x="836612" y="1674055"/>
            <a:ext cx="10501312" cy="4051339"/>
          </a:xfrm>
        </p:spPr>
        <p:txBody>
          <a:bodyPr>
            <a:normAutofit lnSpcReduction="10000"/>
          </a:bodyPr>
          <a:lstStyle/>
          <a:p>
            <a:pPr>
              <a:lnSpc>
                <a:spcPct val="100000"/>
              </a:lnSpc>
            </a:pPr>
            <a:r>
              <a:rPr lang="en-US" sz="2400" dirty="0"/>
              <a:t>Give positive reinforcement in response to self disclosure </a:t>
            </a:r>
          </a:p>
          <a:p>
            <a:pPr>
              <a:lnSpc>
                <a:spcPct val="100000"/>
              </a:lnSpc>
            </a:pPr>
            <a:r>
              <a:rPr lang="en-US" sz="2400" dirty="0"/>
              <a:t>Maintain a supportive, caring, and nonjudgmental stance</a:t>
            </a:r>
          </a:p>
          <a:p>
            <a:pPr>
              <a:lnSpc>
                <a:spcPct val="100000"/>
              </a:lnSpc>
            </a:pPr>
            <a:r>
              <a:rPr lang="en-US" sz="2400" dirty="0"/>
              <a:t>SBIRT Model</a:t>
            </a:r>
          </a:p>
          <a:p>
            <a:pPr>
              <a:lnSpc>
                <a:spcPct val="100000"/>
              </a:lnSpc>
            </a:pPr>
            <a:r>
              <a:rPr lang="en-US" sz="2400" dirty="0"/>
              <a:t>Screening should be universal</a:t>
            </a:r>
          </a:p>
          <a:p>
            <a:pPr>
              <a:lnSpc>
                <a:spcPct val="100000"/>
              </a:lnSpc>
            </a:pPr>
            <a:r>
              <a:rPr lang="en-US" sz="2400" dirty="0"/>
              <a:t>Validated screening tools are preferred method for screening—e.g., 4Ps (Parents, Partner, Past, Present) and NIDA Quick Screen</a:t>
            </a:r>
          </a:p>
          <a:p>
            <a:pPr>
              <a:lnSpc>
                <a:spcPct val="100000"/>
              </a:lnSpc>
            </a:pPr>
            <a:r>
              <a:rPr lang="en-US" sz="2400" dirty="0"/>
              <a:t>Routine urine drug screening is controversial</a:t>
            </a:r>
          </a:p>
          <a:p>
            <a:pPr>
              <a:lnSpc>
                <a:spcPct val="100000"/>
              </a:lnSpc>
            </a:pPr>
            <a:r>
              <a:rPr lang="en-US" sz="2400" dirty="0"/>
              <a:t>Screening creates opportunities for information sharing and referrals to treatment when appropriate</a:t>
            </a:r>
          </a:p>
          <a:p>
            <a:endParaRPr lang="en-US" sz="2400" dirty="0"/>
          </a:p>
        </p:txBody>
      </p:sp>
      <p:sp>
        <p:nvSpPr>
          <p:cNvPr id="5" name="Text Placeholder 4">
            <a:extLst>
              <a:ext uri="{FF2B5EF4-FFF2-40B4-BE49-F238E27FC236}">
                <a16:creationId xmlns:a16="http://schemas.microsoft.com/office/drawing/2014/main" id="{0571CB2E-B585-F26D-2C3E-4988197F18E9}"/>
              </a:ext>
            </a:extLst>
          </p:cNvPr>
          <p:cNvSpPr>
            <a:spLocks noGrp="1"/>
          </p:cNvSpPr>
          <p:nvPr>
            <p:ph type="body" sz="quarter" idx="14"/>
          </p:nvPr>
        </p:nvSpPr>
        <p:spPr>
          <a:xfrm>
            <a:off x="550749" y="999229"/>
            <a:ext cx="11073037" cy="462013"/>
          </a:xfrm>
        </p:spPr>
        <p:txBody>
          <a:bodyPr>
            <a:normAutofit/>
          </a:bodyPr>
          <a:lstStyle/>
          <a:p>
            <a:r>
              <a:rPr lang="en-US" dirty="0"/>
              <a:t>Engaging Patients in Care Improves Maternal and Infant Outcomes</a:t>
            </a:r>
          </a:p>
        </p:txBody>
      </p:sp>
      <p:sp>
        <p:nvSpPr>
          <p:cNvPr id="6" name="TextBox 5">
            <a:extLst>
              <a:ext uri="{FF2B5EF4-FFF2-40B4-BE49-F238E27FC236}">
                <a16:creationId xmlns:a16="http://schemas.microsoft.com/office/drawing/2014/main" id="{EB4A5870-C978-9D46-8FF5-2656BA8704E2}"/>
              </a:ext>
            </a:extLst>
          </p:cNvPr>
          <p:cNvSpPr txBox="1"/>
          <p:nvPr/>
        </p:nvSpPr>
        <p:spPr>
          <a:xfrm>
            <a:off x="9075420" y="5938838"/>
            <a:ext cx="211455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Montserrat" pitchFamily="2" charset="77"/>
                <a:ea typeface="+mn-ea"/>
                <a:cs typeface="+mn-cs"/>
                <a:hlinkClick r:id="rId3"/>
              </a:rPr>
              <a:t>ACOG, 2017</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0190692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a:hlinkClick r:id="rId3"/>
            <a:extLst>
              <a:ext uri="{FF2B5EF4-FFF2-40B4-BE49-F238E27FC236}">
                <a16:creationId xmlns:a16="http://schemas.microsoft.com/office/drawing/2014/main" id="{7AA3C720-6C1E-6F37-1687-E136F1370EA0}"/>
              </a:ext>
            </a:extLst>
          </p:cNvPr>
          <p:cNvPicPr>
            <a:picLocks noChangeAspect="1"/>
          </p:cNvPicPr>
          <p:nvPr/>
        </p:nvPicPr>
        <p:blipFill rotWithShape="1">
          <a:blip r:embed="rId4"/>
          <a:srcRect l="4529" t="3696" r="6241" b="3615"/>
          <a:stretch/>
        </p:blipFill>
        <p:spPr>
          <a:xfrm>
            <a:off x="8928810" y="2557381"/>
            <a:ext cx="3068009" cy="3186966"/>
          </a:xfrm>
          <a:prstGeom prst="rect">
            <a:avLst/>
          </a:prstGeom>
        </p:spPr>
      </p:pic>
      <p:sp>
        <p:nvSpPr>
          <p:cNvPr id="4" name="Slide Number Placeholder 3">
            <a:extLst>
              <a:ext uri="{FF2B5EF4-FFF2-40B4-BE49-F238E27FC236}">
                <a16:creationId xmlns:a16="http://schemas.microsoft.com/office/drawing/2014/main" id="{E325EED4-0634-4AC6-8F68-99A5D5621249}"/>
              </a:ext>
            </a:extLst>
          </p:cNvPr>
          <p:cNvSpPr>
            <a:spLocks noGrp="1"/>
          </p:cNvSpPr>
          <p:nvPr>
            <p:ph type="sldNum" sz="quarter" idx="12"/>
          </p:nvPr>
        </p:nvSpPr>
        <p:spPr/>
        <p:txBody>
          <a:bodyPr>
            <a:normAutofit/>
          </a:bodyPr>
          <a:lstStyle/>
          <a:p>
            <a:pPr marL="0" marR="0" lvl="0" indent="0" algn="r" defTabSz="914400" rtl="0" eaLnBrk="1" fontAlgn="auto" latinLnBrk="0" hangingPunct="1">
              <a:lnSpc>
                <a:spcPct val="100000"/>
              </a:lnSpc>
              <a:spcBef>
                <a:spcPts val="0"/>
              </a:spcBef>
              <a:spcAft>
                <a:spcPts val="600"/>
              </a:spcAft>
              <a:buClrTx/>
              <a:buSzTx/>
              <a:buFontTx/>
              <a:buNone/>
              <a:tabLst/>
              <a:defRPr/>
            </a:pPr>
            <a:fld id="{322A0ED3-FE2D-4947-B177-BD66909DEE38}" type="slidenum">
              <a:rPr kumimoji="0" lang="en-US" sz="1000" b="0" i="0" u="none" strike="noStrike" kern="1200" cap="none" spc="0" normalizeH="0" baseline="0" noProof="0" smtClean="0">
                <a:ln>
                  <a:noFill/>
                </a:ln>
                <a:solidFill>
                  <a:srgbClr val="000000">
                    <a:tint val="75000"/>
                  </a:srgbClr>
                </a:solidFill>
                <a:effectLst/>
                <a:uLnTx/>
                <a:uFillTx/>
                <a:latin typeface="Open Sans" panose="020B0606030504020204" pitchFamily="34" charset="0"/>
                <a:ea typeface="+mn-ea"/>
                <a:cs typeface="+mn-cs"/>
              </a:rPr>
              <a:pPr marL="0" marR="0" lvl="0" indent="0" algn="r" defTabSz="914400" rtl="0" eaLnBrk="1" fontAlgn="auto" latinLnBrk="0" hangingPunct="1">
                <a:lnSpc>
                  <a:spcPct val="100000"/>
                </a:lnSpc>
                <a:spcBef>
                  <a:spcPts val="0"/>
                </a:spcBef>
                <a:spcAft>
                  <a:spcPts val="600"/>
                </a:spcAft>
                <a:buClrTx/>
                <a:buSzTx/>
                <a:buFontTx/>
                <a:buNone/>
                <a:tabLst/>
                <a:defRPr/>
              </a:pPr>
              <a:t>65</a:t>
            </a:fld>
            <a:endParaRPr kumimoji="0" lang="en-US" sz="1000" b="0" i="0" u="none" strike="noStrike" kern="1200" cap="none" spc="0" normalizeH="0" baseline="0" noProof="0">
              <a:ln>
                <a:noFill/>
              </a:ln>
              <a:solidFill>
                <a:srgbClr val="000000">
                  <a:tint val="75000"/>
                </a:srgbClr>
              </a:solidFill>
              <a:effectLst/>
              <a:uLnTx/>
              <a:uFillTx/>
              <a:latin typeface="Open Sans" panose="020B0606030504020204" pitchFamily="34" charset="0"/>
              <a:ea typeface="+mn-ea"/>
              <a:cs typeface="+mn-cs"/>
            </a:endParaRPr>
          </a:p>
        </p:txBody>
      </p:sp>
      <p:sp>
        <p:nvSpPr>
          <p:cNvPr id="9" name="Title 8">
            <a:extLst>
              <a:ext uri="{FF2B5EF4-FFF2-40B4-BE49-F238E27FC236}">
                <a16:creationId xmlns:a16="http://schemas.microsoft.com/office/drawing/2014/main" id="{B064D09D-7C85-FB02-329B-C53ADA096B63}"/>
              </a:ext>
            </a:extLst>
          </p:cNvPr>
          <p:cNvSpPr>
            <a:spLocks noGrp="1"/>
          </p:cNvSpPr>
          <p:nvPr>
            <p:ph type="title"/>
          </p:nvPr>
        </p:nvSpPr>
        <p:spPr>
          <a:xfrm>
            <a:off x="264888" y="150075"/>
            <a:ext cx="11170136" cy="344737"/>
          </a:xfrm>
        </p:spPr>
        <p:txBody>
          <a:bodyPr>
            <a:noAutofit/>
          </a:bodyPr>
          <a:lstStyle/>
          <a:p>
            <a:r>
              <a:rPr lang="en-US" sz="3200" dirty="0">
                <a:latin typeface="Montserrat" panose="00000500000000000000" pitchFamily="2" charset="0"/>
              </a:rPr>
              <a:t>IDHS/DBHR Drug Overdose Prevention Program</a:t>
            </a:r>
          </a:p>
        </p:txBody>
      </p:sp>
      <p:sp>
        <p:nvSpPr>
          <p:cNvPr id="14" name="Text Placeholder 13">
            <a:extLst>
              <a:ext uri="{FF2B5EF4-FFF2-40B4-BE49-F238E27FC236}">
                <a16:creationId xmlns:a16="http://schemas.microsoft.com/office/drawing/2014/main" id="{E275F971-188E-EABF-0FF2-88E6F659F94C}"/>
              </a:ext>
            </a:extLst>
          </p:cNvPr>
          <p:cNvSpPr>
            <a:spLocks noGrp="1"/>
          </p:cNvSpPr>
          <p:nvPr>
            <p:ph type="body" sz="quarter" idx="14"/>
          </p:nvPr>
        </p:nvSpPr>
        <p:spPr>
          <a:xfrm>
            <a:off x="845344" y="780112"/>
            <a:ext cx="10501312" cy="517152"/>
          </a:xfrm>
        </p:spPr>
        <p:txBody>
          <a:bodyPr vert="horz" lIns="91440" tIns="45720" rIns="91440" bIns="45720" rtlCol="0" anchor="t">
            <a:normAutofit/>
          </a:bodyPr>
          <a:lstStyle/>
          <a:p>
            <a:pPr algn="ctr"/>
            <a:r>
              <a:rPr lang="en-US" sz="2800" dirty="0">
                <a:latin typeface="Montserrat SemiBold" panose="00000700000000000000" pitchFamily="2" charset="0"/>
              </a:rPr>
              <a:t>Two options to access free naloxone supplies</a:t>
            </a:r>
          </a:p>
        </p:txBody>
      </p:sp>
      <p:pic>
        <p:nvPicPr>
          <p:cNvPr id="5" name="Picture 4">
            <a:hlinkClick r:id="rId3"/>
            <a:extLst>
              <a:ext uri="{FF2B5EF4-FFF2-40B4-BE49-F238E27FC236}">
                <a16:creationId xmlns:a16="http://schemas.microsoft.com/office/drawing/2014/main" id="{5B58F956-1A90-4321-B5A0-51791D534702}"/>
              </a:ext>
            </a:extLst>
          </p:cNvPr>
          <p:cNvPicPr>
            <a:picLocks noChangeAspect="1"/>
          </p:cNvPicPr>
          <p:nvPr/>
        </p:nvPicPr>
        <p:blipFill rotWithShape="1">
          <a:blip r:embed="rId5"/>
          <a:srcRect b="13325"/>
          <a:stretch/>
        </p:blipFill>
        <p:spPr>
          <a:xfrm>
            <a:off x="3594177" y="1815489"/>
            <a:ext cx="4986183" cy="4321786"/>
          </a:xfrm>
          <a:prstGeom prst="rect">
            <a:avLst/>
          </a:prstGeom>
        </p:spPr>
      </p:pic>
      <p:sp>
        <p:nvSpPr>
          <p:cNvPr id="20" name="Rectangle 19">
            <a:extLst>
              <a:ext uri="{FF2B5EF4-FFF2-40B4-BE49-F238E27FC236}">
                <a16:creationId xmlns:a16="http://schemas.microsoft.com/office/drawing/2014/main" id="{0452C1EE-94A2-0D83-DD3B-0FC2CEC77184}"/>
              </a:ext>
            </a:extLst>
          </p:cNvPr>
          <p:cNvSpPr/>
          <p:nvPr/>
        </p:nvSpPr>
        <p:spPr>
          <a:xfrm>
            <a:off x="4009935" y="6165671"/>
            <a:ext cx="4154666"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Arial" panose="020B0604020202020204" pitchFamily="34" charset="0"/>
              </a:rPr>
              <a:t>(Photo: </a:t>
            </a:r>
            <a:r>
              <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Arial" panose="020B0604020202020204" pitchFamily="34" charset="0"/>
                <a:hlinkClick r:id="rId6"/>
              </a:rPr>
              <a:t>Prevention First</a:t>
            </a:r>
            <a:r>
              <a:rPr kumimoji="0" lang="en-US" sz="2000" b="0" i="0" u="none" strike="noStrike" kern="1200" cap="none" spc="0" normalizeH="0" baseline="0" noProof="0" dirty="0">
                <a:ln>
                  <a:noFill/>
                </a:ln>
                <a:solidFill>
                  <a:srgbClr val="000000"/>
                </a:solidFill>
                <a:effectLst/>
                <a:uLnTx/>
                <a:uFillTx/>
                <a:latin typeface="Montserrat" panose="00000500000000000000" pitchFamily="2" charset="0"/>
                <a:ea typeface="+mn-ea"/>
                <a:cs typeface="Arial" panose="020B0604020202020204" pitchFamily="34" charset="0"/>
              </a:rPr>
              <a:t>, 2020) </a:t>
            </a:r>
          </a:p>
        </p:txBody>
      </p:sp>
      <p:sp>
        <p:nvSpPr>
          <p:cNvPr id="2" name="Content Placeholder 2">
            <a:extLst>
              <a:ext uri="{FF2B5EF4-FFF2-40B4-BE49-F238E27FC236}">
                <a16:creationId xmlns:a16="http://schemas.microsoft.com/office/drawing/2014/main" id="{FC232326-1E6D-C615-7C33-22ABECB2E4CB}"/>
              </a:ext>
            </a:extLst>
          </p:cNvPr>
          <p:cNvSpPr>
            <a:spLocks noGrp="1"/>
          </p:cNvSpPr>
          <p:nvPr>
            <p:ph type="body" sz="quarter" idx="13"/>
          </p:nvPr>
        </p:nvSpPr>
        <p:spPr>
          <a:xfrm>
            <a:off x="8731673" y="1413321"/>
            <a:ext cx="3345868" cy="3440561"/>
          </a:xfrm>
        </p:spPr>
        <p:txBody>
          <a:bodyPr vert="horz" lIns="91440" tIns="45720" rIns="91440" bIns="45720" rtlCol="0" anchor="t">
            <a:noAutofit/>
          </a:bodyPr>
          <a:lstStyle/>
          <a:p>
            <a:pPr marL="0" lvl="1" indent="0" algn="ctr">
              <a:lnSpc>
                <a:spcPct val="100000"/>
              </a:lnSpc>
              <a:spcBef>
                <a:spcPts val="600"/>
              </a:spcBef>
              <a:buNone/>
              <a:defRPr/>
            </a:pPr>
            <a:r>
              <a:rPr lang="en-US" sz="2800" dirty="0">
                <a:solidFill>
                  <a:srgbClr val="020A78"/>
                </a:solidFill>
                <a:latin typeface="Montserrat" panose="00000500000000000000" pitchFamily="2" charset="0"/>
              </a:rPr>
              <a:t>2. Enroll in DOPP to order free naloxone directly</a:t>
            </a:r>
          </a:p>
        </p:txBody>
      </p:sp>
      <p:sp>
        <p:nvSpPr>
          <p:cNvPr id="3" name="Content Placeholder 2">
            <a:extLst>
              <a:ext uri="{FF2B5EF4-FFF2-40B4-BE49-F238E27FC236}">
                <a16:creationId xmlns:a16="http://schemas.microsoft.com/office/drawing/2014/main" id="{26F147F2-B8A0-9F9E-9109-1683D5B6D5AD}"/>
              </a:ext>
            </a:extLst>
          </p:cNvPr>
          <p:cNvSpPr txBox="1">
            <a:spLocks/>
          </p:cNvSpPr>
          <p:nvPr/>
        </p:nvSpPr>
        <p:spPr>
          <a:xfrm>
            <a:off x="98569" y="1413321"/>
            <a:ext cx="3419951" cy="4191978"/>
          </a:xfrm>
          <a:prstGeom prst="rect">
            <a:avLst/>
          </a:prstGeom>
        </p:spPr>
        <p:txBody>
          <a:bodyPr vert="horz" lIns="91440" tIns="45720" rIns="91440" bIns="4572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ontserrat" pitchFamily="2" charset="77"/>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ontserrat" pitchFamily="2" charset="77"/>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ontserrat" pitchFamily="2" charset="77"/>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ontserrat" pitchFamily="2" charset="77"/>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ontserrat"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1" indent="0" algn="ctr"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800" b="0" i="0" u="none" strike="noStrike" kern="1200" cap="none" spc="0" normalizeH="0" baseline="0" noProof="0" dirty="0">
                <a:ln>
                  <a:noFill/>
                </a:ln>
                <a:solidFill>
                  <a:srgbClr val="020A78"/>
                </a:solidFill>
                <a:effectLst/>
                <a:uLnTx/>
                <a:uFillTx/>
                <a:latin typeface="Montserrat" panose="00000500000000000000" pitchFamily="2" charset="0"/>
                <a:ea typeface="+mn-ea"/>
                <a:cs typeface="+mn-cs"/>
              </a:rPr>
              <a:t>1. Contact your local, funded DOPP</a:t>
            </a:r>
          </a:p>
        </p:txBody>
      </p:sp>
      <p:pic>
        <p:nvPicPr>
          <p:cNvPr id="10" name="Picture 9">
            <a:hlinkClick r:id="rId7"/>
            <a:extLst>
              <a:ext uri="{FF2B5EF4-FFF2-40B4-BE49-F238E27FC236}">
                <a16:creationId xmlns:a16="http://schemas.microsoft.com/office/drawing/2014/main" id="{152274EF-AECD-578B-8974-6D76CF5ABFCA}"/>
              </a:ext>
            </a:extLst>
          </p:cNvPr>
          <p:cNvPicPr>
            <a:picLocks noChangeAspect="1"/>
          </p:cNvPicPr>
          <p:nvPr/>
        </p:nvPicPr>
        <p:blipFill>
          <a:blip r:embed="rId8"/>
          <a:stretch>
            <a:fillRect/>
          </a:stretch>
        </p:blipFill>
        <p:spPr>
          <a:xfrm>
            <a:off x="368494" y="2694964"/>
            <a:ext cx="2880099" cy="2912459"/>
          </a:xfrm>
          <a:prstGeom prst="rect">
            <a:avLst/>
          </a:prstGeom>
        </p:spPr>
      </p:pic>
    </p:spTree>
    <p:extLst>
      <p:ext uri="{BB962C8B-B14F-4D97-AF65-F5344CB8AC3E}">
        <p14:creationId xmlns:p14="http://schemas.microsoft.com/office/powerpoint/2010/main" val="77273417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B45DE8-B8E0-4BA2-7C12-FB95A12B006A}"/>
              </a:ext>
            </a:extLst>
          </p:cNvPr>
          <p:cNvSpPr>
            <a:spLocks noGrp="1"/>
          </p:cNvSpPr>
          <p:nvPr>
            <p:ph type="title"/>
          </p:nvPr>
        </p:nvSpPr>
        <p:spPr>
          <a:xfrm>
            <a:off x="264888" y="377992"/>
            <a:ext cx="6900512" cy="344737"/>
          </a:xfrm>
        </p:spPr>
        <p:txBody>
          <a:bodyPr>
            <a:noAutofit/>
          </a:bodyPr>
          <a:lstStyle/>
          <a:p>
            <a:r>
              <a:rPr lang="en-US" sz="3200" dirty="0">
                <a:latin typeface="Montserrat" panose="00000500000000000000" pitchFamily="2" charset="0"/>
              </a:rPr>
              <a:t>Recovery Resources</a:t>
            </a:r>
          </a:p>
        </p:txBody>
      </p:sp>
      <p:sp>
        <p:nvSpPr>
          <p:cNvPr id="3" name="Text Placeholder 2">
            <a:extLst>
              <a:ext uri="{FF2B5EF4-FFF2-40B4-BE49-F238E27FC236}">
                <a16:creationId xmlns:a16="http://schemas.microsoft.com/office/drawing/2014/main" id="{195B0991-B53D-D589-F3B9-E95113B719BB}"/>
              </a:ext>
            </a:extLst>
          </p:cNvPr>
          <p:cNvSpPr>
            <a:spLocks noGrp="1"/>
          </p:cNvSpPr>
          <p:nvPr>
            <p:ph type="body" sz="quarter" idx="13"/>
          </p:nvPr>
        </p:nvSpPr>
        <p:spPr>
          <a:xfrm>
            <a:off x="368794" y="983412"/>
            <a:ext cx="6911238" cy="5382314"/>
          </a:xfrm>
        </p:spPr>
        <p:txBody>
          <a:bodyPr>
            <a:noAutofit/>
          </a:bodyPr>
          <a:lstStyle/>
          <a:p>
            <a:pPr marL="342900" indent="-342900">
              <a:lnSpc>
                <a:spcPct val="10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hlinkClick r:id="rId3"/>
              </a:rPr>
              <a:t>MAR Now</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 Call the Illinois Helpline at 833-234-6343 </a:t>
            </a:r>
          </a:p>
          <a:p>
            <a:pPr marL="342900" marR="0" lvl="0" indent="-342900">
              <a:lnSpc>
                <a:spcPct val="10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effectLst/>
                <a:latin typeface="Montserrat" panose="00000500000000000000" pitchFamily="2" charset="0"/>
                <a:ea typeface="Calibri" panose="020F0502020204030204" pitchFamily="34" charset="0"/>
                <a:cs typeface="Calibri" panose="020F0502020204030204" pitchFamily="34" charset="0"/>
              </a:rPr>
              <a:t>IDHS </a:t>
            </a:r>
            <a:r>
              <a:rPr lang="en-US" sz="2400" u="sng" dirty="0">
                <a:solidFill>
                  <a:srgbClr val="020A78"/>
                </a:solidFill>
                <a:effectLst/>
                <a:latin typeface="Montserrat" panose="00000500000000000000" pitchFamily="2" charset="0"/>
                <a:ea typeface="Calibri" panose="020F0502020204030204" pitchFamily="34" charset="0"/>
                <a:cs typeface="Calibri" panose="020F0502020204030204" pitchFamily="34" charset="0"/>
                <a:hlinkClick r:id="rId4"/>
              </a:rPr>
              <a:t>Help is Here</a:t>
            </a:r>
            <a:endParaRPr lang="en-US" sz="2400" u="sng" dirty="0">
              <a:solidFill>
                <a:srgbClr val="020A78"/>
              </a:solidFill>
              <a:effectLst/>
              <a:latin typeface="Montserrat" panose="00000500000000000000" pitchFamily="2" charset="0"/>
              <a:ea typeface="Calibri" panose="020F0502020204030204" pitchFamily="34" charset="0"/>
              <a:cs typeface="Calibri" panose="020F0502020204030204" pitchFamily="34" charset="0"/>
            </a:endParaRPr>
          </a:p>
          <a:p>
            <a:pPr marL="800100" lvl="1" indent="-342900">
              <a:lnSpc>
                <a:spcPct val="10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833-234-6343 </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hlinkClick r:id="rId5"/>
              </a:rPr>
              <a:t>Illinois Helpline</a:t>
            </a:r>
            <a:endPar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endParaRPr>
          </a:p>
          <a:p>
            <a:pPr marL="800100" lvl="1" indent="-342900">
              <a:lnSpc>
                <a:spcPct val="10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effectLst/>
                <a:latin typeface="Montserrat" panose="00000500000000000000" pitchFamily="2" charset="0"/>
                <a:ea typeface="Calibri" panose="020F0502020204030204" pitchFamily="34" charset="0"/>
                <a:cs typeface="Calibri" panose="020F0502020204030204" pitchFamily="34" charset="0"/>
              </a:rPr>
              <a:t>988 </a:t>
            </a:r>
            <a:r>
              <a:rPr lang="en-US" sz="2400" dirty="0">
                <a:solidFill>
                  <a:srgbClr val="020A78"/>
                </a:solidFill>
                <a:effectLst/>
                <a:latin typeface="Montserrat" panose="00000500000000000000" pitchFamily="2" charset="0"/>
                <a:ea typeface="Calibri" panose="020F0502020204030204" pitchFamily="34" charset="0"/>
                <a:cs typeface="Calibri" panose="020F0502020204030204" pitchFamily="34" charset="0"/>
                <a:hlinkClick r:id="rId6"/>
              </a:rPr>
              <a:t>Suicide &amp; Crisi</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hlinkClick r:id="rId6"/>
              </a:rPr>
              <a:t>s Lifeline</a:t>
            </a:r>
            <a:endPar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endParaRPr>
          </a:p>
          <a:p>
            <a:pPr marL="800100" lvl="1" indent="-342900">
              <a:lnSpc>
                <a:spcPct val="10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effectLst/>
                <a:latin typeface="Montserrat" panose="00000500000000000000" pitchFamily="2" charset="0"/>
                <a:ea typeface="Calibri" panose="020F0502020204030204" pitchFamily="34" charset="0"/>
                <a:cs typeface="Calibri" panose="020F0502020204030204" pitchFamily="34" charset="0"/>
              </a:rPr>
              <a:t>9</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88+1 </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hlinkClick r:id="rId7"/>
              </a:rPr>
              <a:t>Veteran’s Crisis Line</a:t>
            </a:r>
            <a:endPar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endParaRPr>
          </a:p>
          <a:p>
            <a:pPr marL="800100" lvl="1" indent="-342900">
              <a:lnSpc>
                <a:spcPct val="10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effectLst/>
                <a:latin typeface="Montserrat" panose="00000500000000000000" pitchFamily="2" charset="0"/>
                <a:ea typeface="Calibri" panose="020F0502020204030204" pitchFamily="34" charset="0"/>
                <a:cs typeface="Calibri" panose="020F0502020204030204" pitchFamily="34" charset="0"/>
              </a:rPr>
              <a:t>866-359-7953 </a:t>
            </a:r>
            <a:r>
              <a:rPr lang="en-US" sz="2400" dirty="0">
                <a:solidFill>
                  <a:srgbClr val="020A78"/>
                </a:solidFill>
                <a:effectLst/>
                <a:latin typeface="Montserrat" panose="00000500000000000000" pitchFamily="2" charset="0"/>
                <a:ea typeface="Calibri" panose="020F0502020204030204" pitchFamily="34" charset="0"/>
                <a:cs typeface="Calibri" panose="020F0502020204030204" pitchFamily="34" charset="0"/>
                <a:hlinkClick r:id="rId8"/>
              </a:rPr>
              <a:t>Illinois Warm Line</a:t>
            </a:r>
            <a:endParaRPr lang="en-US" sz="2400" dirty="0">
              <a:solidFill>
                <a:srgbClr val="020A78"/>
              </a:solidFill>
              <a:effectLst/>
              <a:latin typeface="Montserrat" panose="00000500000000000000" pitchFamily="2" charset="0"/>
              <a:ea typeface="Calibri" panose="020F0502020204030204" pitchFamily="34" charset="0"/>
              <a:cs typeface="Calibri" panose="020F0502020204030204" pitchFamily="34" charset="0"/>
            </a:endParaRPr>
          </a:p>
          <a:p>
            <a:pPr marL="342900" indent="-342900">
              <a:lnSpc>
                <a:spcPct val="10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IDHS MAR Overview webpage: </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hlinkClick r:id="rId9"/>
              </a:rPr>
              <a:t>https://www.dhs.state.il.us/page.aspx?item=93859</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 </a:t>
            </a:r>
          </a:p>
          <a:p>
            <a:pPr marL="342900" indent="-342900">
              <a:lnSpc>
                <a:spcPct val="10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hlinkClick r:id="rId10"/>
              </a:rPr>
              <a:t>Drug Overdose Prevention Program</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 To get naloxone or register to distribute in your community  </a:t>
            </a:r>
          </a:p>
          <a:p>
            <a:pPr marL="342900" marR="0" lvl="0" indent="-342900">
              <a:lnSpc>
                <a:spcPct val="110000"/>
              </a:lnSpc>
              <a:spcBef>
                <a:spcPts val="0"/>
              </a:spcBef>
              <a:buSzPts val="1000"/>
              <a:buFont typeface="Symbol" panose="05050102010706020507" pitchFamily="18" charset="2"/>
              <a:buChar char=""/>
              <a:tabLst>
                <a:tab pos="457200" algn="l"/>
              </a:tabLst>
            </a:pPr>
            <a:endPar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endParaRPr>
          </a:p>
          <a:p>
            <a:pPr marL="342900" marR="0" lvl="0" indent="-342900">
              <a:lnSpc>
                <a:spcPct val="110000"/>
              </a:lnSpc>
              <a:spcBef>
                <a:spcPts val="0"/>
              </a:spcBef>
              <a:buSzPts val="1000"/>
              <a:buFont typeface="Symbol" panose="05050102010706020507" pitchFamily="18" charset="2"/>
              <a:buChar char=""/>
              <a:tabLst>
                <a:tab pos="457200" algn="l"/>
              </a:tabLst>
            </a:pPr>
            <a:endPar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endParaRPr>
          </a:p>
        </p:txBody>
      </p:sp>
      <p:sp>
        <p:nvSpPr>
          <p:cNvPr id="8" name="Slide Number Placeholder 7">
            <a:extLst>
              <a:ext uri="{FF2B5EF4-FFF2-40B4-BE49-F238E27FC236}">
                <a16:creationId xmlns:a16="http://schemas.microsoft.com/office/drawing/2014/main" id="{20E58A4B-C9FB-70EE-804B-414498377366}"/>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prstClr val="black"/>
                </a:solidFill>
                <a:effectLst/>
                <a:uLnTx/>
                <a:uFillTx/>
                <a:latin typeface="Montserrat Medium" pitchFamily="2" charset="77"/>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66</a:t>
            </a:fld>
            <a:endParaRPr kumimoji="0" lang="en-US" sz="1000" b="0" i="0" u="none" strike="noStrike" kern="1200" cap="none" spc="0" normalizeH="0" baseline="0" noProof="0" dirty="0">
              <a:ln>
                <a:noFill/>
              </a:ln>
              <a:solidFill>
                <a:prstClr val="black"/>
              </a:solidFill>
              <a:effectLst/>
              <a:uLnTx/>
              <a:uFillTx/>
              <a:latin typeface="Montserrat Medium" pitchFamily="2" charset="77"/>
              <a:ea typeface="+mn-ea"/>
              <a:cs typeface="+mn-cs"/>
            </a:endParaRPr>
          </a:p>
        </p:txBody>
      </p:sp>
    </p:spTree>
    <p:extLst>
      <p:ext uri="{BB962C8B-B14F-4D97-AF65-F5344CB8AC3E}">
        <p14:creationId xmlns:p14="http://schemas.microsoft.com/office/powerpoint/2010/main" val="398529903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D74D62-73A0-1DD7-9D62-5566F4D159E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AE5FAC8-2210-AA95-3BE5-B3B171CA4FC6}"/>
              </a:ext>
            </a:extLst>
          </p:cNvPr>
          <p:cNvSpPr>
            <a:spLocks noGrp="1"/>
          </p:cNvSpPr>
          <p:nvPr>
            <p:ph type="title"/>
          </p:nvPr>
        </p:nvSpPr>
        <p:spPr>
          <a:xfrm>
            <a:off x="264888" y="377992"/>
            <a:ext cx="6900512" cy="344737"/>
          </a:xfrm>
        </p:spPr>
        <p:txBody>
          <a:bodyPr>
            <a:noAutofit/>
          </a:bodyPr>
          <a:lstStyle/>
          <a:p>
            <a:r>
              <a:rPr lang="en-US" sz="3200" dirty="0">
                <a:latin typeface="Montserrat" panose="00000500000000000000" pitchFamily="2" charset="0"/>
              </a:rPr>
              <a:t>Recovery Residence Resources</a:t>
            </a:r>
          </a:p>
        </p:txBody>
      </p:sp>
      <p:sp>
        <p:nvSpPr>
          <p:cNvPr id="3" name="Text Placeholder 2">
            <a:extLst>
              <a:ext uri="{FF2B5EF4-FFF2-40B4-BE49-F238E27FC236}">
                <a16:creationId xmlns:a16="http://schemas.microsoft.com/office/drawing/2014/main" id="{F4F4AA42-6CAD-E55E-63FC-C22EF1729BB5}"/>
              </a:ext>
            </a:extLst>
          </p:cNvPr>
          <p:cNvSpPr>
            <a:spLocks noGrp="1"/>
          </p:cNvSpPr>
          <p:nvPr>
            <p:ph type="body" sz="quarter" idx="13"/>
          </p:nvPr>
        </p:nvSpPr>
        <p:spPr>
          <a:xfrm>
            <a:off x="368794" y="983412"/>
            <a:ext cx="6911238" cy="5382314"/>
          </a:xfrm>
        </p:spPr>
        <p:txBody>
          <a:bodyPr>
            <a:normAutofit/>
          </a:bodyPr>
          <a:lstStyle/>
          <a:p>
            <a:pPr marL="342900" indent="-342900">
              <a:lnSpc>
                <a:spcPct val="11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effectLst/>
                <a:latin typeface="Montserrat" panose="00000500000000000000" pitchFamily="2" charset="0"/>
                <a:ea typeface="Calibri" panose="020F0502020204030204" pitchFamily="34" charset="0"/>
                <a:cs typeface="Calibri" panose="020F0502020204030204" pitchFamily="34" charset="0"/>
              </a:rPr>
              <a:t>For Recovery Homes, contact the </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hlinkClick r:id="rId3"/>
              </a:rPr>
              <a:t>Illinois Helpline</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 </a:t>
            </a:r>
            <a:r>
              <a:rPr lang="en-US" sz="2400" dirty="0">
                <a:solidFill>
                  <a:srgbClr val="020A78"/>
                </a:solidFill>
                <a:effectLst/>
                <a:latin typeface="Montserrat" panose="00000500000000000000" pitchFamily="2" charset="0"/>
                <a:ea typeface="Calibri" panose="020F0502020204030204" pitchFamily="34" charset="0"/>
                <a:cs typeface="Calibri" panose="020F0502020204030204" pitchFamily="34" charset="0"/>
              </a:rPr>
              <a:t>at 833-234-6343 or text "HELP" to 833234</a:t>
            </a:r>
          </a:p>
          <a:p>
            <a:pPr marL="342900" indent="-342900">
              <a:lnSpc>
                <a:spcPct val="11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Cook County Recovery Home Navigators: 312-508-3819 (call or text, text preferred). Available Monday – Friday 6 am – 5 pm and Saturday 7:30 am – 10 pm </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hlinkClick r:id="rId4"/>
              </a:rPr>
              <a:t>RHCC@fgcinc.org</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 </a:t>
            </a:r>
          </a:p>
          <a:p>
            <a:pPr marL="342900" indent="-342900">
              <a:lnSpc>
                <a:spcPct val="110000"/>
              </a:lnSpc>
              <a:spcBef>
                <a:spcPts val="0"/>
              </a:spcBef>
              <a:spcAft>
                <a:spcPts val="600"/>
              </a:spcAft>
              <a:buSzPts val="1000"/>
              <a:buFont typeface="Symbol" panose="05050102010706020507" pitchFamily="18" charset="2"/>
              <a:buChar char=""/>
              <a:tabLst>
                <a:tab pos="457200" algn="l"/>
              </a:tabLst>
            </a:pP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Oxford House: For current availability, go to </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hlinkClick r:id="rId5"/>
              </a:rPr>
              <a:t>oxfordvacancies.com</a:t>
            </a:r>
            <a:r>
              <a:rPr lang="en-US" sz="2400" dirty="0">
                <a:solidFill>
                  <a:srgbClr val="020A78"/>
                </a:solidFill>
                <a:latin typeface="Montserrat" panose="00000500000000000000" pitchFamily="2" charset="0"/>
                <a:ea typeface="Calibri" panose="020F0502020204030204" pitchFamily="34" charset="0"/>
                <a:cs typeface="Calibri" panose="020F0502020204030204" pitchFamily="34" charset="0"/>
              </a:rPr>
              <a:t> </a:t>
            </a:r>
          </a:p>
          <a:p>
            <a:pPr marL="342900" marR="0" lvl="0" indent="-342900">
              <a:lnSpc>
                <a:spcPct val="110000"/>
              </a:lnSpc>
              <a:spcBef>
                <a:spcPts val="0"/>
              </a:spcBef>
              <a:buSzPts val="1000"/>
              <a:buFont typeface="Symbol" panose="05050102010706020507" pitchFamily="18" charset="2"/>
              <a:buChar char=""/>
              <a:tabLst>
                <a:tab pos="457200" algn="l"/>
              </a:tabLst>
            </a:pPr>
            <a:endParaRPr lang="en-US" sz="2400" dirty="0">
              <a:solidFill>
                <a:srgbClr val="020A78"/>
              </a:solidFill>
              <a:effectLst/>
              <a:latin typeface="Montserrat" panose="00000500000000000000" pitchFamily="2" charset="0"/>
              <a:ea typeface="Calibri" panose="020F0502020204030204" pitchFamily="34" charset="0"/>
              <a:cs typeface="Calibri" panose="020F0502020204030204" pitchFamily="34" charset="0"/>
            </a:endParaRPr>
          </a:p>
          <a:p>
            <a:endParaRPr lang="en-US" dirty="0"/>
          </a:p>
        </p:txBody>
      </p:sp>
      <p:sp>
        <p:nvSpPr>
          <p:cNvPr id="8" name="Slide Number Placeholder 7">
            <a:extLst>
              <a:ext uri="{FF2B5EF4-FFF2-40B4-BE49-F238E27FC236}">
                <a16:creationId xmlns:a16="http://schemas.microsoft.com/office/drawing/2014/main" id="{9707EA4B-6BBE-E9B4-C7FE-008F371CB7B9}"/>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prstClr val="black"/>
                </a:solidFill>
                <a:effectLst/>
                <a:uLnTx/>
                <a:uFillTx/>
                <a:latin typeface="Montserrat Medium" pitchFamily="2" charset="77"/>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67</a:t>
            </a:fld>
            <a:endParaRPr kumimoji="0" lang="en-US" sz="1000" b="0" i="0" u="none" strike="noStrike" kern="1200" cap="none" spc="0" normalizeH="0" baseline="0" noProof="0" dirty="0">
              <a:ln>
                <a:noFill/>
              </a:ln>
              <a:solidFill>
                <a:prstClr val="black"/>
              </a:solidFill>
              <a:effectLst/>
              <a:uLnTx/>
              <a:uFillTx/>
              <a:latin typeface="Montserrat Medium" pitchFamily="2" charset="77"/>
              <a:ea typeface="+mn-ea"/>
              <a:cs typeface="+mn-cs"/>
            </a:endParaRPr>
          </a:p>
        </p:txBody>
      </p:sp>
    </p:spTree>
    <p:extLst>
      <p:ext uri="{BB962C8B-B14F-4D97-AF65-F5344CB8AC3E}">
        <p14:creationId xmlns:p14="http://schemas.microsoft.com/office/powerpoint/2010/main" val="184569735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3E2D5965-1D97-9A6D-EE31-332249AFDF23}"/>
              </a:ext>
            </a:extLst>
          </p:cNvPr>
          <p:cNvSpPr>
            <a:spLocks noGrp="1"/>
          </p:cNvSpPr>
          <p:nvPr>
            <p:ph type="body" sz="quarter" idx="14"/>
          </p:nvPr>
        </p:nvSpPr>
        <p:spPr>
          <a:xfrm>
            <a:off x="264888" y="1092416"/>
            <a:ext cx="5688058" cy="462013"/>
          </a:xfrm>
        </p:spPr>
        <p:txBody>
          <a:bodyPr>
            <a:noAutofit/>
          </a:bodyPr>
          <a:lstStyle/>
          <a:p>
            <a:r>
              <a:rPr lang="en-US" sz="3200" b="0" dirty="0"/>
              <a:t>Questions and Comments</a:t>
            </a:r>
          </a:p>
        </p:txBody>
      </p:sp>
      <p:pic>
        <p:nvPicPr>
          <p:cNvPr id="6" name="Picture 5" descr="A picture containing plant, flower, bouquet&#10;&#10;Description automatically generated">
            <a:extLst>
              <a:ext uri="{FF2B5EF4-FFF2-40B4-BE49-F238E27FC236}">
                <a16:creationId xmlns:a16="http://schemas.microsoft.com/office/drawing/2014/main" id="{45859F82-D3F2-F48A-AC93-11AD7AD465AA}"/>
              </a:ext>
            </a:extLst>
          </p:cNvPr>
          <p:cNvPicPr>
            <a:picLocks noChangeAspect="1"/>
          </p:cNvPicPr>
          <p:nvPr/>
        </p:nvPicPr>
        <p:blipFill>
          <a:blip r:embed="rId2"/>
          <a:stretch>
            <a:fillRect/>
          </a:stretch>
        </p:blipFill>
        <p:spPr>
          <a:xfrm>
            <a:off x="1781140" y="2131645"/>
            <a:ext cx="2655554" cy="3983332"/>
          </a:xfrm>
          <a:prstGeom prst="rect">
            <a:avLst/>
          </a:prstGeom>
        </p:spPr>
      </p:pic>
      <p:sp>
        <p:nvSpPr>
          <p:cNvPr id="3" name="Slide Number Placeholder 2">
            <a:extLst>
              <a:ext uri="{FF2B5EF4-FFF2-40B4-BE49-F238E27FC236}">
                <a16:creationId xmlns:a16="http://schemas.microsoft.com/office/drawing/2014/main" id="{65D24A0F-51DA-233F-7978-1D1B2F8CE81A}"/>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FFFFFF"/>
                </a:solidFill>
                <a:effectLst/>
                <a:uLnTx/>
                <a:uFillTx/>
                <a:latin typeface="Montserrat Medium" pitchFamily="2" charset="77"/>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68</a:t>
            </a:fld>
            <a:endParaRPr kumimoji="0" lang="en-US" sz="1000" b="0" i="0" u="none" strike="noStrike" kern="1200" cap="none" spc="0" normalizeH="0" baseline="0" noProof="0" dirty="0">
              <a:ln>
                <a:noFill/>
              </a:ln>
              <a:solidFill>
                <a:srgbClr val="FFFFFF"/>
              </a:solidFill>
              <a:effectLst/>
              <a:uLnTx/>
              <a:uFillTx/>
              <a:latin typeface="Montserrat Medium" pitchFamily="2" charset="77"/>
              <a:ea typeface="+mn-ea"/>
              <a:cs typeface="+mn-cs"/>
            </a:endParaRPr>
          </a:p>
        </p:txBody>
      </p:sp>
    </p:spTree>
    <p:extLst>
      <p:ext uri="{BB962C8B-B14F-4D97-AF65-F5344CB8AC3E}">
        <p14:creationId xmlns:p14="http://schemas.microsoft.com/office/powerpoint/2010/main" val="2030996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4082C4AE-7B9C-2415-24A1-C3F4623E9288}"/>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000000">
                    <a:tint val="75000"/>
                  </a:srgbClr>
                </a:solidFill>
                <a:effectLst/>
                <a:uLnTx/>
                <a:uFillTx/>
                <a:latin typeface="Montserrat"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000" b="0" i="0" u="none" strike="noStrike" kern="1200" cap="none" spc="0" normalizeH="0" baseline="0" noProof="0">
              <a:ln>
                <a:noFill/>
              </a:ln>
              <a:solidFill>
                <a:srgbClr val="000000">
                  <a:tint val="75000"/>
                </a:srgbClr>
              </a:solidFill>
              <a:effectLst/>
              <a:uLnTx/>
              <a:uFillTx/>
              <a:latin typeface="Montserrat" pitchFamily="2" charset="77"/>
              <a:ea typeface="+mn-ea"/>
              <a:cs typeface="+mn-cs"/>
            </a:endParaRPr>
          </a:p>
        </p:txBody>
      </p:sp>
      <p:sp>
        <p:nvSpPr>
          <p:cNvPr id="3" name="Title 2">
            <a:extLst>
              <a:ext uri="{FF2B5EF4-FFF2-40B4-BE49-F238E27FC236}">
                <a16:creationId xmlns:a16="http://schemas.microsoft.com/office/drawing/2014/main" id="{AC3307AD-6C87-F3E5-E6D0-A75B042CB4D5}"/>
              </a:ext>
            </a:extLst>
          </p:cNvPr>
          <p:cNvSpPr>
            <a:spLocks noGrp="1"/>
          </p:cNvSpPr>
          <p:nvPr>
            <p:ph type="title"/>
          </p:nvPr>
        </p:nvSpPr>
        <p:spPr>
          <a:xfrm>
            <a:off x="264888" y="150075"/>
            <a:ext cx="11796048" cy="344737"/>
          </a:xfrm>
        </p:spPr>
        <p:txBody>
          <a:bodyPr>
            <a:noAutofit/>
          </a:bodyPr>
          <a:lstStyle/>
          <a:p>
            <a:r>
              <a:rPr lang="en-US" sz="3200" dirty="0"/>
              <a:t>Illinois Helpline: MAR NOW Campaign</a:t>
            </a:r>
          </a:p>
        </p:txBody>
      </p:sp>
      <p:pic>
        <p:nvPicPr>
          <p:cNvPr id="6" name="Online Media 5" title="What is Medication Assisted Recovery and MAR Now?">
            <a:hlinkClick r:id="" action="ppaction://media"/>
            <a:extLst>
              <a:ext uri="{FF2B5EF4-FFF2-40B4-BE49-F238E27FC236}">
                <a16:creationId xmlns:a16="http://schemas.microsoft.com/office/drawing/2014/main" id="{DB89FF88-AD08-2306-D1E9-3B19C9AEDD0A}"/>
              </a:ext>
            </a:extLst>
          </p:cNvPr>
          <p:cNvPicPr>
            <a:picLocks noRot="1" noChangeAspect="1"/>
          </p:cNvPicPr>
          <p:nvPr>
            <a:videoFile r:link="rId1"/>
          </p:nvPr>
        </p:nvPicPr>
        <p:blipFill>
          <a:blip r:embed="rId4"/>
          <a:stretch>
            <a:fillRect/>
          </a:stretch>
        </p:blipFill>
        <p:spPr>
          <a:xfrm>
            <a:off x="1776576" y="819150"/>
            <a:ext cx="8621386" cy="4867275"/>
          </a:xfrm>
          <a:prstGeom prst="rect">
            <a:avLst/>
          </a:prstGeom>
        </p:spPr>
      </p:pic>
      <p:sp>
        <p:nvSpPr>
          <p:cNvPr id="7" name="Rectangle 6">
            <a:extLst>
              <a:ext uri="{FF2B5EF4-FFF2-40B4-BE49-F238E27FC236}">
                <a16:creationId xmlns:a16="http://schemas.microsoft.com/office/drawing/2014/main" id="{C17C2611-1497-254A-A7EB-2C70F783A4CF}"/>
              </a:ext>
            </a:extLst>
          </p:cNvPr>
          <p:cNvSpPr/>
          <p:nvPr/>
        </p:nvSpPr>
        <p:spPr>
          <a:xfrm>
            <a:off x="2823792" y="6081032"/>
            <a:ext cx="8587607" cy="56938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rPr>
              <a:t>Health Resources in Action (</a:t>
            </a:r>
            <a:r>
              <a:rPr kumimoji="0" lang="en-US" sz="1400" b="0" i="0" u="none" strike="noStrike" kern="1200" cap="none" spc="0" normalizeH="0" baseline="0" noProof="0" dirty="0" err="1">
                <a:ln>
                  <a:noFill/>
                </a:ln>
                <a:solidFill>
                  <a:srgbClr val="000000"/>
                </a:solidFill>
                <a:effectLst/>
                <a:uLnTx/>
                <a:uFillTx/>
                <a:latin typeface="Montserrat" panose="00000500000000000000" pitchFamily="2" charset="0"/>
                <a:ea typeface="+mn-ea"/>
                <a:cs typeface="+mn-cs"/>
              </a:rPr>
              <a:t>HRiA</a:t>
            </a:r>
            <a:r>
              <a:rPr kumimoji="0" lang="en-US" sz="14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rPr>
              <a:t>) MAR NOW Marketing Videos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hlinkClick r:id="rId5"/>
              </a:rPr>
              <a:t>https://www.youtube.com/watch?v=aURCan97boM&amp;list=PLjSociu8cP5BORsO-PchexFaKWiwLEOft&amp;index=24</a:t>
            </a:r>
            <a:endParaRPr kumimoji="0" lang="en-US" sz="1200" b="0" i="0" u="none" strike="noStrike" kern="1200" cap="none" spc="0" normalizeH="0" baseline="0" noProof="0" dirty="0">
              <a:ln>
                <a:noFill/>
              </a:ln>
              <a:solidFill>
                <a:srgbClr val="000000"/>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3027500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6"/>
                </p:tgtEl>
              </p:cMediaNode>
            </p:video>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6"/>
                                        </p:tgtEl>
                                      </p:cBhvr>
                                    </p:cmd>
                                  </p:childTnLst>
                                </p:cTn>
                              </p:par>
                            </p:childTnLst>
                          </p:cTn>
                        </p:par>
                      </p:childTnLst>
                    </p:cTn>
                  </p:par>
                </p:childTnLst>
              </p:cTn>
              <p:nextCondLst>
                <p:cond evt="onClick" delay="0">
                  <p:tgtEl>
                    <p:spTgt spid="6"/>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7116B2A-506B-A110-9765-DB310C5095BC}"/>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000000">
                    <a:tint val="75000"/>
                  </a:srgbClr>
                </a:solidFill>
                <a:effectLst/>
                <a:uLnTx/>
                <a:uFillTx/>
                <a:latin typeface="Montserrat"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000" b="0" i="0" u="none" strike="noStrike" kern="1200" cap="none" spc="0" normalizeH="0" baseline="0" noProof="0">
              <a:ln>
                <a:noFill/>
              </a:ln>
              <a:solidFill>
                <a:srgbClr val="000000">
                  <a:tint val="75000"/>
                </a:srgbClr>
              </a:solidFill>
              <a:effectLst/>
              <a:uLnTx/>
              <a:uFillTx/>
              <a:latin typeface="Montserrat" pitchFamily="2" charset="77"/>
              <a:ea typeface="+mn-ea"/>
              <a:cs typeface="+mn-cs"/>
            </a:endParaRPr>
          </a:p>
        </p:txBody>
      </p:sp>
      <p:sp>
        <p:nvSpPr>
          <p:cNvPr id="3" name="Title 2">
            <a:extLst>
              <a:ext uri="{FF2B5EF4-FFF2-40B4-BE49-F238E27FC236}">
                <a16:creationId xmlns:a16="http://schemas.microsoft.com/office/drawing/2014/main" id="{5F0A5F0E-8F02-8B96-C137-A25A4A84A7BE}"/>
              </a:ext>
            </a:extLst>
          </p:cNvPr>
          <p:cNvSpPr>
            <a:spLocks noGrp="1"/>
          </p:cNvSpPr>
          <p:nvPr>
            <p:ph type="title"/>
          </p:nvPr>
        </p:nvSpPr>
        <p:spPr>
          <a:xfrm>
            <a:off x="264888" y="150075"/>
            <a:ext cx="11662224" cy="344737"/>
          </a:xfrm>
        </p:spPr>
        <p:txBody>
          <a:bodyPr>
            <a:noAutofit/>
          </a:bodyPr>
          <a:lstStyle/>
          <a:p>
            <a:r>
              <a:rPr lang="en-US" sz="3200" dirty="0"/>
              <a:t>NIH Video: Medications for Opioid Use Disorder</a:t>
            </a:r>
          </a:p>
        </p:txBody>
      </p:sp>
      <p:pic>
        <p:nvPicPr>
          <p:cNvPr id="6" name="Online Media 5" title="Medications for Opioid Use Disorder">
            <a:hlinkClick r:id="" action="ppaction://media"/>
            <a:extLst>
              <a:ext uri="{FF2B5EF4-FFF2-40B4-BE49-F238E27FC236}">
                <a16:creationId xmlns:a16="http://schemas.microsoft.com/office/drawing/2014/main" id="{DE9ECA1E-421C-EC2A-696C-EA96D7D0B677}"/>
              </a:ext>
            </a:extLst>
          </p:cNvPr>
          <p:cNvPicPr>
            <a:picLocks noRot="1" noChangeAspect="1"/>
          </p:cNvPicPr>
          <p:nvPr>
            <a:videoFile r:link="rId1"/>
          </p:nvPr>
        </p:nvPicPr>
        <p:blipFill>
          <a:blip r:embed="rId4"/>
          <a:stretch>
            <a:fillRect/>
          </a:stretch>
        </p:blipFill>
        <p:spPr>
          <a:xfrm>
            <a:off x="1976031" y="945705"/>
            <a:ext cx="8239938" cy="4651925"/>
          </a:xfrm>
          <a:prstGeom prst="rect">
            <a:avLst/>
          </a:prstGeom>
        </p:spPr>
      </p:pic>
      <p:sp>
        <p:nvSpPr>
          <p:cNvPr id="7" name="Rectangle 6">
            <a:extLst>
              <a:ext uri="{FF2B5EF4-FFF2-40B4-BE49-F238E27FC236}">
                <a16:creationId xmlns:a16="http://schemas.microsoft.com/office/drawing/2014/main" id="{BD3CD680-8F45-6B7B-9A3D-63FA80F0DA94}"/>
              </a:ext>
            </a:extLst>
          </p:cNvPr>
          <p:cNvSpPr/>
          <p:nvPr/>
        </p:nvSpPr>
        <p:spPr>
          <a:xfrm>
            <a:off x="2928567" y="6134893"/>
            <a:ext cx="8646021"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hlinkClick r:id="rId5"/>
              </a:rPr>
              <a:t>https://nida.nih.gov/videos/medications-opioid-use-disorder-video</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 </a:t>
            </a:r>
          </a:p>
        </p:txBody>
      </p:sp>
    </p:spTree>
    <p:extLst>
      <p:ext uri="{BB962C8B-B14F-4D97-AF65-F5344CB8AC3E}">
        <p14:creationId xmlns:p14="http://schemas.microsoft.com/office/powerpoint/2010/main" val="1399835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6"/>
                </p:tgtEl>
              </p:cMediaNode>
            </p:video>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6"/>
                                        </p:tgtEl>
                                      </p:cBhvr>
                                    </p:cmd>
                                  </p:childTnLst>
                                </p:cTn>
                              </p:par>
                            </p:childTnLst>
                          </p:cTn>
                        </p:par>
                      </p:childTnLst>
                    </p:cTn>
                  </p:par>
                </p:childTnLst>
              </p:cTn>
              <p:nextCondLst>
                <p:cond evt="onClick" delay="0">
                  <p:tgtEl>
                    <p:spTgt spid="6"/>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417F87-72EB-69C9-89C5-6F9A6CA70E8E}"/>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B86748C-5EB6-3D28-C2FB-14EEAA92E7B6}"/>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866CF287-8CA9-E7F4-96E2-7EBB3AD4C7BF}"/>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F1E66B4F-26E3-8904-003D-966C367B067D}"/>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F8712C64-B94F-EA08-D75B-20D132287C06}"/>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3910ED39-1C8A-A6CA-D87F-50E55EB4CAB4}"/>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716D737A-1DE5-8C43-1CFB-79A04C05B165}"/>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A3888C30-9DF8-2316-AACF-E1B07FA4F7BA}"/>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754CD9C3-D1FB-E0E7-D7A2-EA4F5355E69E}"/>
              </a:ext>
            </a:extLst>
          </p:cNvPr>
          <p:cNvSpPr txBox="1">
            <a:spLocks noGrp="1"/>
          </p:cNvSpPr>
          <p:nvPr>
            <p:ph type="title"/>
          </p:nvPr>
        </p:nvSpPr>
        <p:spPr>
          <a:xfrm>
            <a:off x="1520189" y="1050870"/>
            <a:ext cx="8844280" cy="1574149"/>
          </a:xfrm>
          <a:prstGeom prst="rect">
            <a:avLst/>
          </a:prstGeom>
        </p:spPr>
        <p:txBody>
          <a:bodyPr vert="horz" wrap="square" lIns="0" tIns="95885" rIns="0" bIns="0" rtlCol="0">
            <a:spAutoFit/>
          </a:bodyPr>
          <a:lstStyle/>
          <a:p>
            <a:pPr marL="12700" marR="38100">
              <a:lnSpc>
                <a:spcPct val="100000"/>
              </a:lnSpc>
              <a:spcBef>
                <a:spcPts val="755"/>
              </a:spcBef>
            </a:pPr>
            <a:r>
              <a:rPr lang="en-US" sz="4800" b="0" dirty="0">
                <a:latin typeface="Arial"/>
                <a:cs typeface="Arial"/>
              </a:rPr>
              <a:t>Team Talk</a:t>
            </a:r>
            <a:br>
              <a:rPr lang="en-US" sz="4800" b="0" dirty="0">
                <a:latin typeface="Arial"/>
                <a:cs typeface="Arial"/>
              </a:rPr>
            </a:br>
            <a:r>
              <a:rPr lang="en-US" sz="2400" b="0" i="1" dirty="0">
                <a:latin typeface="Arial"/>
                <a:cs typeface="Arial"/>
              </a:rPr>
              <a:t>UWNI </a:t>
            </a:r>
            <a:r>
              <a:rPr lang="en-US" sz="2400" b="0" i="1" dirty="0" err="1">
                <a:latin typeface="Arial"/>
                <a:cs typeface="Arial"/>
              </a:rPr>
              <a:t>SwedishAmerican</a:t>
            </a:r>
            <a:r>
              <a:rPr lang="en-US" sz="2400" b="0" i="1" dirty="0">
                <a:latin typeface="Arial"/>
                <a:cs typeface="Arial"/>
              </a:rPr>
              <a:t> Hospital</a:t>
            </a:r>
            <a:br>
              <a:rPr lang="en-US" sz="2400" b="0" i="1" dirty="0">
                <a:latin typeface="Arial"/>
                <a:cs typeface="Arial"/>
              </a:rPr>
            </a:br>
            <a:r>
              <a:rPr lang="en-US" sz="2400" i="1" dirty="0">
                <a:latin typeface="Arial"/>
                <a:cs typeface="Arial"/>
              </a:rPr>
              <a:t>Courtney Fisk, MSN, RNC-OB, C-EFM</a:t>
            </a:r>
            <a:endParaRPr sz="4800" i="1" dirty="0">
              <a:latin typeface="Arial"/>
              <a:cs typeface="Arial"/>
            </a:endParaRPr>
          </a:p>
        </p:txBody>
      </p:sp>
      <p:sp>
        <p:nvSpPr>
          <p:cNvPr id="10" name="object 10">
            <a:extLst>
              <a:ext uri="{FF2B5EF4-FFF2-40B4-BE49-F238E27FC236}">
                <a16:creationId xmlns:a16="http://schemas.microsoft.com/office/drawing/2014/main" id="{840F9CC4-71E7-1EEF-DB02-4F46D45EE8B7}"/>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177734768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p:cNvSpPr>
            <a:spLocks noGrp="1"/>
          </p:cNvSpPr>
          <p:nvPr>
            <p:ph type="subTitle" idx="1"/>
          </p:nvPr>
        </p:nvSpPr>
        <p:spPr>
          <a:xfrm>
            <a:off x="346893" y="4242373"/>
            <a:ext cx="5569142" cy="1220176"/>
          </a:xfrm>
        </p:spPr>
        <p:txBody>
          <a:bodyPr>
            <a:noAutofit/>
          </a:bodyPr>
          <a:lstStyle/>
          <a:p>
            <a:r>
              <a:rPr lang="en-US" sz="2400" dirty="0"/>
              <a:t> </a:t>
            </a:r>
          </a:p>
          <a:p>
            <a:endParaRPr lang="en-US" sz="2400" dirty="0"/>
          </a:p>
        </p:txBody>
      </p:sp>
      <p:sp>
        <p:nvSpPr>
          <p:cNvPr id="3" name="Title 2"/>
          <p:cNvSpPr>
            <a:spLocks noGrp="1"/>
          </p:cNvSpPr>
          <p:nvPr>
            <p:ph type="title"/>
          </p:nvPr>
        </p:nvSpPr>
        <p:spPr>
          <a:xfrm>
            <a:off x="850574" y="2314961"/>
            <a:ext cx="10850785" cy="1927412"/>
          </a:xfrm>
        </p:spPr>
        <p:txBody>
          <a:bodyPr>
            <a:normAutofit fontScale="90000"/>
          </a:bodyPr>
          <a:lstStyle/>
          <a:p>
            <a:r>
              <a:rPr lang="en-US" sz="8000" dirty="0"/>
              <a:t>UW Health </a:t>
            </a:r>
            <a:br>
              <a:rPr lang="en-US" sz="8000" dirty="0"/>
            </a:br>
            <a:r>
              <a:rPr lang="en-US" sz="8000" dirty="0"/>
              <a:t>SwedishAmerican</a:t>
            </a:r>
            <a:br>
              <a:rPr lang="en-US" sz="8000" dirty="0"/>
            </a:br>
            <a:r>
              <a:rPr lang="en-US" sz="3600" i="1" dirty="0">
                <a:latin typeface="Spectral" panose="02020502060000000000" pitchFamily="18" charset="0"/>
              </a:rPr>
              <a:t>Optimizing SUD Care Through Narcan Distribution</a:t>
            </a:r>
            <a:br>
              <a:rPr lang="en-US" sz="8000" dirty="0"/>
            </a:br>
            <a:br>
              <a:rPr lang="en-US" sz="6600" dirty="0"/>
            </a:br>
            <a:r>
              <a:rPr lang="en-US" sz="2000" dirty="0"/>
              <a:t>Presented by: Courtney Fisk, MSN, RNC-OB, C-EFM</a:t>
            </a:r>
            <a:endParaRPr lang="en-US" sz="6600" dirty="0"/>
          </a:p>
        </p:txBody>
      </p:sp>
    </p:spTree>
    <p:extLst>
      <p:ext uri="{BB962C8B-B14F-4D97-AF65-F5344CB8AC3E}">
        <p14:creationId xmlns:p14="http://schemas.microsoft.com/office/powerpoint/2010/main" val="400873693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13024" y="659106"/>
            <a:ext cx="9708752" cy="390523"/>
          </a:xfrm>
        </p:spPr>
        <p:txBody>
          <a:bodyPr/>
          <a:lstStyle/>
          <a:p>
            <a:r>
              <a:rPr lang="en-US" dirty="0"/>
              <a:t>UW Health Women &amp; Children’s Hospital</a:t>
            </a:r>
          </a:p>
        </p:txBody>
      </p:sp>
      <p:sp>
        <p:nvSpPr>
          <p:cNvPr id="3" name="Content Placeholder 2"/>
          <p:cNvSpPr>
            <a:spLocks noGrp="1"/>
          </p:cNvSpPr>
          <p:nvPr>
            <p:ph idx="1"/>
          </p:nvPr>
        </p:nvSpPr>
        <p:spPr>
          <a:xfrm>
            <a:off x="478246" y="1388108"/>
            <a:ext cx="4667686" cy="5187790"/>
          </a:xfrm>
        </p:spPr>
        <p:txBody>
          <a:bodyPr>
            <a:normAutofit lnSpcReduction="10000"/>
          </a:bodyPr>
          <a:lstStyle/>
          <a:p>
            <a:pPr marL="457200" indent="-457200">
              <a:buFont typeface="Arial" panose="020B0604020202020204" pitchFamily="34" charset="0"/>
              <a:buChar char="•"/>
            </a:pPr>
            <a:r>
              <a:rPr lang="en-US" sz="2400" dirty="0"/>
              <a:t>2850 deliveries per year </a:t>
            </a:r>
          </a:p>
          <a:p>
            <a:pPr marL="457200" indent="-457200">
              <a:buFont typeface="Arial" panose="020B0604020202020204" pitchFamily="34" charset="0"/>
              <a:buChar char="•"/>
            </a:pPr>
            <a:r>
              <a:rPr lang="en-US" sz="2400" dirty="0"/>
              <a:t>Level III- 32 bed NICU</a:t>
            </a:r>
          </a:p>
          <a:p>
            <a:pPr marL="457200" indent="-457200">
              <a:buFont typeface="Arial" panose="020B0604020202020204" pitchFamily="34" charset="0"/>
              <a:buChar char="•"/>
            </a:pPr>
            <a:r>
              <a:rPr lang="en-US" sz="2400" dirty="0"/>
              <a:t>L&amp;D:</a:t>
            </a:r>
          </a:p>
          <a:p>
            <a:pPr marL="1200150" lvl="1" indent="-457200">
              <a:buFont typeface="Arial" panose="020B0604020202020204" pitchFamily="34" charset="0"/>
              <a:buChar char="•"/>
            </a:pPr>
            <a:r>
              <a:rPr lang="en-US" sz="2000" dirty="0"/>
              <a:t>14 delivery rooms</a:t>
            </a:r>
          </a:p>
          <a:p>
            <a:pPr marL="1200150" lvl="1" indent="-457200">
              <a:buFont typeface="Arial" panose="020B0604020202020204" pitchFamily="34" charset="0"/>
              <a:buChar char="•"/>
            </a:pPr>
            <a:r>
              <a:rPr lang="en-US" sz="2000" dirty="0"/>
              <a:t>3 triage/ante rooms</a:t>
            </a:r>
          </a:p>
          <a:p>
            <a:pPr marL="1200150" lvl="1" indent="-457200">
              <a:buFont typeface="Arial" panose="020B0604020202020204" pitchFamily="34" charset="0"/>
              <a:buChar char="•"/>
            </a:pPr>
            <a:r>
              <a:rPr lang="en-US" sz="2000" dirty="0"/>
              <a:t>2 OR &amp; 3 PACU</a:t>
            </a:r>
          </a:p>
          <a:p>
            <a:pPr marL="457200" indent="-457200">
              <a:buFont typeface="Arial" panose="020B0604020202020204" pitchFamily="34" charset="0"/>
              <a:buChar char="•"/>
            </a:pPr>
            <a:r>
              <a:rPr lang="en-US" sz="2400" dirty="0"/>
              <a:t>Postpartum:</a:t>
            </a:r>
          </a:p>
          <a:p>
            <a:pPr marL="1200150" lvl="1" indent="-457200">
              <a:buFont typeface="Arial" panose="020B0604020202020204" pitchFamily="34" charset="0"/>
              <a:buChar char="•"/>
            </a:pPr>
            <a:r>
              <a:rPr lang="en-US" sz="2000" dirty="0"/>
              <a:t>20 rooms</a:t>
            </a:r>
          </a:p>
          <a:p>
            <a:pPr marL="457200" indent="-457200">
              <a:buFont typeface="Arial" panose="020B0604020202020204" pitchFamily="34" charset="0"/>
              <a:buChar char="•"/>
            </a:pPr>
            <a:r>
              <a:rPr lang="en-US" sz="2400" dirty="0"/>
              <a:t>OBED: </a:t>
            </a:r>
          </a:p>
          <a:p>
            <a:pPr marL="1200150" lvl="1" indent="-457200">
              <a:buFont typeface="Arial" panose="020B0604020202020204" pitchFamily="34" charset="0"/>
              <a:buChar char="•"/>
            </a:pPr>
            <a:r>
              <a:rPr lang="en-US" sz="2000" dirty="0"/>
              <a:t>4 beds</a:t>
            </a:r>
          </a:p>
          <a:p>
            <a:pPr marL="1200150" lvl="1" indent="-457200">
              <a:buFont typeface="Arial" panose="020B0604020202020204" pitchFamily="34" charset="0"/>
              <a:buChar char="•"/>
            </a:pPr>
            <a:r>
              <a:rPr lang="en-US" sz="2000" dirty="0"/>
              <a:t>4400 patients seen in 2025</a:t>
            </a:r>
          </a:p>
          <a:p>
            <a:pPr marL="457200" indent="-457200">
              <a:buFont typeface="Arial" panose="020B0604020202020204" pitchFamily="34" charset="0"/>
              <a:buChar char="•"/>
            </a:pPr>
            <a:r>
              <a:rPr lang="en-US" sz="2400" dirty="0"/>
              <a:t>Provide Maternal/Neonatal transport services</a:t>
            </a:r>
          </a:p>
          <a:p>
            <a:pPr marL="457200" indent="-457200">
              <a:buFont typeface="Arial" panose="020B0604020202020204" pitchFamily="34" charset="0"/>
              <a:buChar char="•"/>
            </a:pPr>
            <a:endParaRPr lang="en-US" dirty="0"/>
          </a:p>
          <a:p>
            <a:pPr marL="0" indent="0">
              <a:buNone/>
            </a:pPr>
            <a:endParaRPr lang="en-US" dirty="0"/>
          </a:p>
        </p:txBody>
      </p:sp>
      <p:pic>
        <p:nvPicPr>
          <p:cNvPr id="6" name="Picture 5">
            <a:extLst>
              <a:ext uri="{FF2B5EF4-FFF2-40B4-BE49-F238E27FC236}">
                <a16:creationId xmlns:a16="http://schemas.microsoft.com/office/drawing/2014/main" id="{A5B24101-A194-BB67-5DE0-73427D5542D3}"/>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291847" y="1275282"/>
            <a:ext cx="6517941" cy="4533089"/>
          </a:xfrm>
          <a:prstGeom prst="rect">
            <a:avLst/>
          </a:prstGeom>
        </p:spPr>
      </p:pic>
    </p:spTree>
    <p:extLst>
      <p:ext uri="{BB962C8B-B14F-4D97-AF65-F5344CB8AC3E}">
        <p14:creationId xmlns:p14="http://schemas.microsoft.com/office/powerpoint/2010/main" val="69217040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F53F65-C59D-6286-FD76-20B738933E8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0033314-C5F2-0F44-8D74-AAD3401F6324}"/>
              </a:ext>
            </a:extLst>
          </p:cNvPr>
          <p:cNvSpPr>
            <a:spLocks noGrp="1"/>
          </p:cNvSpPr>
          <p:nvPr>
            <p:ph type="title"/>
          </p:nvPr>
        </p:nvSpPr>
        <p:spPr>
          <a:xfrm>
            <a:off x="1436163" y="760752"/>
            <a:ext cx="9708752" cy="390523"/>
          </a:xfrm>
        </p:spPr>
        <p:txBody>
          <a:bodyPr/>
          <a:lstStyle/>
          <a:p>
            <a:r>
              <a:rPr lang="en-US" dirty="0"/>
              <a:t>Service Area</a:t>
            </a:r>
          </a:p>
        </p:txBody>
      </p:sp>
      <p:sp>
        <p:nvSpPr>
          <p:cNvPr id="3" name="Content Placeholder 2">
            <a:extLst>
              <a:ext uri="{FF2B5EF4-FFF2-40B4-BE49-F238E27FC236}">
                <a16:creationId xmlns:a16="http://schemas.microsoft.com/office/drawing/2014/main" id="{7DC37D89-5D8A-E197-677B-1FB9B50EDD6E}"/>
              </a:ext>
            </a:extLst>
          </p:cNvPr>
          <p:cNvSpPr>
            <a:spLocks noGrp="1"/>
          </p:cNvSpPr>
          <p:nvPr>
            <p:ph idx="1"/>
          </p:nvPr>
        </p:nvSpPr>
        <p:spPr>
          <a:xfrm>
            <a:off x="1436163" y="1494175"/>
            <a:ext cx="10230385" cy="4869614"/>
          </a:xfrm>
        </p:spPr>
        <p:txBody>
          <a:bodyPr>
            <a:normAutofit/>
          </a:bodyPr>
          <a:lstStyle/>
          <a:p>
            <a:pPr marL="457200" indent="-457200">
              <a:buFont typeface="Arial" panose="020B0604020202020204" pitchFamily="34" charset="0"/>
              <a:buChar char="•"/>
            </a:pPr>
            <a:r>
              <a:rPr lang="en-US" b="1" dirty="0"/>
              <a:t>Located in downtown Rockford, IL</a:t>
            </a:r>
          </a:p>
          <a:p>
            <a:pPr marL="1200150" lvl="1" indent="-457200">
              <a:buFont typeface="Arial" panose="020B0604020202020204" pitchFamily="34" charset="0"/>
              <a:buChar char="•"/>
            </a:pPr>
            <a:r>
              <a:rPr lang="en-US" b="1" dirty="0"/>
              <a:t>Serving the greater Rockford region, including twelve counties across northern IL and southern WI</a:t>
            </a:r>
          </a:p>
          <a:p>
            <a:pPr marL="1200150" lvl="1" indent="-457200">
              <a:buFont typeface="Arial" panose="020B0604020202020204" pitchFamily="34" charset="0"/>
              <a:buChar char="•"/>
            </a:pPr>
            <a:r>
              <a:rPr lang="en-US" b="1" dirty="0"/>
              <a:t>Demographic composition: </a:t>
            </a:r>
          </a:p>
          <a:p>
            <a:pPr marL="1485900" lvl="2" indent="-457200"/>
            <a:r>
              <a:rPr lang="en-US" b="1" dirty="0"/>
              <a:t>White (non-Hispanic)- 48.6%</a:t>
            </a:r>
          </a:p>
          <a:p>
            <a:pPr marL="1485900" lvl="2" indent="-457200"/>
            <a:r>
              <a:rPr lang="en-US" b="1" dirty="0"/>
              <a:t>Black or African American (non-Hispanic)- 19.2%</a:t>
            </a:r>
          </a:p>
          <a:p>
            <a:pPr marL="1485900" lvl="2" indent="-457200"/>
            <a:r>
              <a:rPr lang="en-US" b="1" dirty="0"/>
              <a:t>Hispanic- 8.8%</a:t>
            </a:r>
          </a:p>
          <a:p>
            <a:pPr marL="1485900" lvl="2" indent="-457200"/>
            <a:r>
              <a:rPr lang="en-US" b="1" dirty="0"/>
              <a:t>Asian (non-Hispanic)- 3.6%</a:t>
            </a:r>
          </a:p>
          <a:p>
            <a:pPr marL="1485900" lvl="2" indent="-457200"/>
            <a:r>
              <a:rPr lang="en-US" b="1" dirty="0"/>
              <a:t>Other- 19.8% </a:t>
            </a:r>
          </a:p>
          <a:p>
            <a:pPr marL="1200150" lvl="1" indent="-457200">
              <a:buFont typeface="Arial" panose="020B0604020202020204" pitchFamily="34" charset="0"/>
              <a:buChar char="•"/>
            </a:pPr>
            <a:r>
              <a:rPr lang="en-US" b="1" dirty="0"/>
              <a:t>Public aid is primary payor source</a:t>
            </a:r>
          </a:p>
        </p:txBody>
      </p:sp>
    </p:spTree>
    <p:extLst>
      <p:ext uri="{BB962C8B-B14F-4D97-AF65-F5344CB8AC3E}">
        <p14:creationId xmlns:p14="http://schemas.microsoft.com/office/powerpoint/2010/main" val="239003602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Top Corners Rounded 3">
            <a:extLst>
              <a:ext uri="{FF2B5EF4-FFF2-40B4-BE49-F238E27FC236}">
                <a16:creationId xmlns:a16="http://schemas.microsoft.com/office/drawing/2014/main" id="{EE2E8FB0-EFE3-57EE-A09C-F1CF4D38D41D}"/>
              </a:ext>
            </a:extLst>
          </p:cNvPr>
          <p:cNvSpPr/>
          <p:nvPr/>
        </p:nvSpPr>
        <p:spPr>
          <a:xfrm>
            <a:off x="1094360" y="1781464"/>
            <a:ext cx="1682885" cy="1021404"/>
          </a:xfrm>
          <a:prstGeom prst="round2Same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#1 in IL: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91919"/>
                </a:solidFill>
                <a:effectLst/>
                <a:uLnTx/>
                <a:uFillTx/>
                <a:latin typeface="Palatino Linotype" panose="02040502050505030304"/>
                <a:ea typeface="+mn-ea"/>
                <a:cs typeface="+mn-cs"/>
              </a:rPr>
              <a:t>Fatal opioid overdose</a:t>
            </a:r>
          </a:p>
        </p:txBody>
      </p:sp>
      <p:sp>
        <p:nvSpPr>
          <p:cNvPr id="6" name="Rectangle: Top Corners Rounded 5">
            <a:extLst>
              <a:ext uri="{FF2B5EF4-FFF2-40B4-BE49-F238E27FC236}">
                <a16:creationId xmlns:a16="http://schemas.microsoft.com/office/drawing/2014/main" id="{87133523-D38D-7F40-B6EF-A26CA579C1CD}"/>
              </a:ext>
            </a:extLst>
          </p:cNvPr>
          <p:cNvSpPr/>
          <p:nvPr/>
        </p:nvSpPr>
        <p:spPr>
          <a:xfrm>
            <a:off x="740516" y="3116092"/>
            <a:ext cx="2390572" cy="1248385"/>
          </a:xfrm>
          <a:prstGeom prst="round2Same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Re-education:</a:t>
            </a:r>
            <a:r>
              <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rPr>
              <a:t>To postpartum staff on importance of Narcan distribution</a:t>
            </a:r>
          </a:p>
        </p:txBody>
      </p:sp>
      <p:sp>
        <p:nvSpPr>
          <p:cNvPr id="8" name="Rectangle: Top Corners Rounded 7">
            <a:extLst>
              <a:ext uri="{FF2B5EF4-FFF2-40B4-BE49-F238E27FC236}">
                <a16:creationId xmlns:a16="http://schemas.microsoft.com/office/drawing/2014/main" id="{F919B093-90F1-8243-7C1F-31E6BE4AAB63}"/>
              </a:ext>
            </a:extLst>
          </p:cNvPr>
          <p:cNvSpPr/>
          <p:nvPr/>
        </p:nvSpPr>
        <p:spPr>
          <a:xfrm>
            <a:off x="592674" y="4677701"/>
            <a:ext cx="2686255" cy="1673151"/>
          </a:xfrm>
          <a:prstGeom prst="round2Same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2023 workflow:</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rPr>
              <a:t>Patient meets criteria?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rPr>
              <a:t>If yes, main ED to bring Narcan kit and do admin. education</a:t>
            </a:r>
          </a:p>
        </p:txBody>
      </p:sp>
      <p:sp>
        <p:nvSpPr>
          <p:cNvPr id="14" name="Rectangle: Top Corners Rounded 13">
            <a:extLst>
              <a:ext uri="{FF2B5EF4-FFF2-40B4-BE49-F238E27FC236}">
                <a16:creationId xmlns:a16="http://schemas.microsoft.com/office/drawing/2014/main" id="{96E1BAD1-BE2A-1506-BD9E-01A629772B3E}"/>
              </a:ext>
            </a:extLst>
          </p:cNvPr>
          <p:cNvSpPr/>
          <p:nvPr/>
        </p:nvSpPr>
        <p:spPr>
          <a:xfrm>
            <a:off x="5254557" y="1769624"/>
            <a:ext cx="1682885" cy="1021404"/>
          </a:xfrm>
          <a:prstGeom prst="round2Same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#2/#3 in IL: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91919"/>
                </a:solidFill>
                <a:effectLst/>
                <a:uLnTx/>
                <a:uFillTx/>
                <a:latin typeface="Palatino Linotype" panose="02040502050505030304"/>
                <a:ea typeface="+mn-ea"/>
                <a:cs typeface="+mn-cs"/>
              </a:rPr>
              <a:t>Fatal opioid overdose</a:t>
            </a:r>
          </a:p>
        </p:txBody>
      </p:sp>
      <p:sp>
        <p:nvSpPr>
          <p:cNvPr id="16" name="Rectangle: Top Corners Rounded 15">
            <a:extLst>
              <a:ext uri="{FF2B5EF4-FFF2-40B4-BE49-F238E27FC236}">
                <a16:creationId xmlns:a16="http://schemas.microsoft.com/office/drawing/2014/main" id="{D685AAE1-71D8-0E1B-6CA7-4A935A0F64E8}"/>
              </a:ext>
            </a:extLst>
          </p:cNvPr>
          <p:cNvSpPr/>
          <p:nvPr/>
        </p:nvSpPr>
        <p:spPr>
          <a:xfrm>
            <a:off x="9414749" y="1781464"/>
            <a:ext cx="1682885" cy="1021404"/>
          </a:xfrm>
          <a:prstGeom prst="round2Same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#3 in IL: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91919"/>
                </a:solidFill>
                <a:effectLst/>
                <a:uLnTx/>
                <a:uFillTx/>
                <a:latin typeface="Palatino Linotype" panose="02040502050505030304"/>
                <a:ea typeface="+mn-ea"/>
                <a:cs typeface="+mn-cs"/>
              </a:rPr>
              <a:t>Fatal opioid overdose</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endParaRPr>
          </a:p>
        </p:txBody>
      </p:sp>
      <p:sp>
        <p:nvSpPr>
          <p:cNvPr id="23" name="TextBox 22">
            <a:extLst>
              <a:ext uri="{FF2B5EF4-FFF2-40B4-BE49-F238E27FC236}">
                <a16:creationId xmlns:a16="http://schemas.microsoft.com/office/drawing/2014/main" id="{98F3F595-19F0-7FFF-54D9-5C5B2DAFA2AE}"/>
              </a:ext>
            </a:extLst>
          </p:cNvPr>
          <p:cNvSpPr txBox="1"/>
          <p:nvPr/>
        </p:nvSpPr>
        <p:spPr>
          <a:xfrm>
            <a:off x="1186774" y="1157591"/>
            <a:ext cx="1498060" cy="369332"/>
          </a:xfrm>
          <a:prstGeom prst="rect">
            <a:avLst/>
          </a:prstGeom>
          <a:noFill/>
          <a:ln w="19050">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2023</a:t>
            </a:r>
          </a:p>
        </p:txBody>
      </p:sp>
      <p:sp>
        <p:nvSpPr>
          <p:cNvPr id="27" name="TextBox 26">
            <a:extLst>
              <a:ext uri="{FF2B5EF4-FFF2-40B4-BE49-F238E27FC236}">
                <a16:creationId xmlns:a16="http://schemas.microsoft.com/office/drawing/2014/main" id="{AAAAD28A-ADC1-6F34-ED82-88A0FC792513}"/>
              </a:ext>
            </a:extLst>
          </p:cNvPr>
          <p:cNvSpPr txBox="1"/>
          <p:nvPr/>
        </p:nvSpPr>
        <p:spPr>
          <a:xfrm>
            <a:off x="9507162" y="1157910"/>
            <a:ext cx="1498060" cy="369332"/>
          </a:xfrm>
          <a:prstGeom prst="rect">
            <a:avLst/>
          </a:prstGeom>
          <a:noFill/>
          <a:ln w="19050">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2025</a:t>
            </a:r>
          </a:p>
        </p:txBody>
      </p:sp>
      <p:sp>
        <p:nvSpPr>
          <p:cNvPr id="29" name="TextBox 28">
            <a:extLst>
              <a:ext uri="{FF2B5EF4-FFF2-40B4-BE49-F238E27FC236}">
                <a16:creationId xmlns:a16="http://schemas.microsoft.com/office/drawing/2014/main" id="{03CFDA4B-8113-6256-DAEE-119705A5F5E1}"/>
              </a:ext>
            </a:extLst>
          </p:cNvPr>
          <p:cNvSpPr txBox="1"/>
          <p:nvPr/>
        </p:nvSpPr>
        <p:spPr>
          <a:xfrm>
            <a:off x="5346968" y="1157591"/>
            <a:ext cx="1498060" cy="369332"/>
          </a:xfrm>
          <a:prstGeom prst="rect">
            <a:avLst/>
          </a:prstGeom>
          <a:noFill/>
          <a:ln w="19050">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2024</a:t>
            </a:r>
          </a:p>
        </p:txBody>
      </p:sp>
      <p:sp>
        <p:nvSpPr>
          <p:cNvPr id="30" name="TextBox 29">
            <a:extLst>
              <a:ext uri="{FF2B5EF4-FFF2-40B4-BE49-F238E27FC236}">
                <a16:creationId xmlns:a16="http://schemas.microsoft.com/office/drawing/2014/main" id="{EEA247C2-A604-7916-E9F4-01007F30BE50}"/>
              </a:ext>
            </a:extLst>
          </p:cNvPr>
          <p:cNvSpPr txBox="1"/>
          <p:nvPr/>
        </p:nvSpPr>
        <p:spPr>
          <a:xfrm>
            <a:off x="3644982" y="238486"/>
            <a:ext cx="490203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55EBA">
                    <a:lumMod val="50000"/>
                  </a:srgbClr>
                </a:solidFill>
                <a:effectLst/>
                <a:uLnTx/>
                <a:uFillTx/>
                <a:latin typeface="Palatino Linotype" panose="02040502050505030304"/>
                <a:ea typeface="+mn-ea"/>
                <a:cs typeface="+mn-cs"/>
              </a:rPr>
              <a:t>WINNEBAGO COUNTY</a:t>
            </a:r>
          </a:p>
        </p:txBody>
      </p:sp>
      <p:sp>
        <p:nvSpPr>
          <p:cNvPr id="32" name="Rectangle: Top Corners Rounded 31">
            <a:extLst>
              <a:ext uri="{FF2B5EF4-FFF2-40B4-BE49-F238E27FC236}">
                <a16:creationId xmlns:a16="http://schemas.microsoft.com/office/drawing/2014/main" id="{9061AA52-A29C-F790-A298-06B8C889B098}"/>
              </a:ext>
            </a:extLst>
          </p:cNvPr>
          <p:cNvSpPr/>
          <p:nvPr/>
        </p:nvSpPr>
        <p:spPr>
          <a:xfrm>
            <a:off x="4900712" y="3116092"/>
            <a:ext cx="2390572" cy="1248385"/>
          </a:xfrm>
          <a:prstGeom prst="round2Same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Narcan kits: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rPr>
              <a:t>Stocked in med room on PP unit</a:t>
            </a:r>
          </a:p>
        </p:txBody>
      </p:sp>
      <p:sp>
        <p:nvSpPr>
          <p:cNvPr id="34" name="Rectangle: Top Corners Rounded 33">
            <a:extLst>
              <a:ext uri="{FF2B5EF4-FFF2-40B4-BE49-F238E27FC236}">
                <a16:creationId xmlns:a16="http://schemas.microsoft.com/office/drawing/2014/main" id="{E820922B-487C-85E4-3922-3A4C7A309EFD}"/>
              </a:ext>
            </a:extLst>
          </p:cNvPr>
          <p:cNvSpPr/>
          <p:nvPr/>
        </p:nvSpPr>
        <p:spPr>
          <a:xfrm>
            <a:off x="4752870" y="4677700"/>
            <a:ext cx="2686255" cy="1673151"/>
          </a:xfrm>
          <a:prstGeom prst="round2Same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2024 workflow:</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rPr>
              <a:t>Patient meets criteria?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rPr>
              <a:t>If yes, PP RN will provide kit and admin. education</a:t>
            </a:r>
          </a:p>
        </p:txBody>
      </p:sp>
      <p:sp>
        <p:nvSpPr>
          <p:cNvPr id="36" name="Rectangle: Top Corners Rounded 35">
            <a:extLst>
              <a:ext uri="{FF2B5EF4-FFF2-40B4-BE49-F238E27FC236}">
                <a16:creationId xmlns:a16="http://schemas.microsoft.com/office/drawing/2014/main" id="{B46B6542-5D2B-7D53-BE6C-C0B2BB5C7385}"/>
              </a:ext>
            </a:extLst>
          </p:cNvPr>
          <p:cNvSpPr/>
          <p:nvPr/>
        </p:nvSpPr>
        <p:spPr>
          <a:xfrm>
            <a:off x="9060905" y="3116092"/>
            <a:ext cx="2390572" cy="1248385"/>
          </a:xfrm>
          <a:prstGeom prst="round2Same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DOPP facility: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rPr>
              <a:t>July 25-Dec. 25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rPr>
              <a:t>625 kits provided </a:t>
            </a:r>
          </a:p>
        </p:txBody>
      </p:sp>
      <p:sp>
        <p:nvSpPr>
          <p:cNvPr id="38" name="Rectangle: Top Corners Rounded 37">
            <a:extLst>
              <a:ext uri="{FF2B5EF4-FFF2-40B4-BE49-F238E27FC236}">
                <a16:creationId xmlns:a16="http://schemas.microsoft.com/office/drawing/2014/main" id="{D0D3123B-9B1C-EC22-A90C-65E75BE156E5}"/>
              </a:ext>
            </a:extLst>
          </p:cNvPr>
          <p:cNvSpPr/>
          <p:nvPr/>
        </p:nvSpPr>
        <p:spPr>
          <a:xfrm>
            <a:off x="8913071" y="4677700"/>
            <a:ext cx="2686255" cy="1673151"/>
          </a:xfrm>
          <a:prstGeom prst="round2Same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91919"/>
                </a:solidFill>
                <a:effectLst/>
                <a:uLnTx/>
                <a:uFillTx/>
                <a:latin typeface="Palatino Linotype" panose="02040502050505030304"/>
                <a:ea typeface="+mn-ea"/>
                <a:cs typeface="+mn-cs"/>
              </a:rPr>
              <a:t>2025 workflow:</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91919"/>
                </a:solidFill>
                <a:effectLst/>
                <a:uLnTx/>
                <a:uFillTx/>
                <a:latin typeface="Palatino Linotype" panose="02040502050505030304"/>
                <a:ea typeface="+mn-ea"/>
                <a:cs typeface="+mn-cs"/>
              </a:rPr>
              <a:t>Every delivered patient receives Narcan kit(s). Preselected in PP order sets.</a:t>
            </a:r>
          </a:p>
        </p:txBody>
      </p:sp>
    </p:spTree>
    <p:extLst>
      <p:ext uri="{BB962C8B-B14F-4D97-AF65-F5344CB8AC3E}">
        <p14:creationId xmlns:p14="http://schemas.microsoft.com/office/powerpoint/2010/main" val="2907525210"/>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141CA5-B93A-9E47-8291-C08D42A712BD}"/>
              </a:ext>
            </a:extLst>
          </p:cNvPr>
          <p:cNvSpPr>
            <a:spLocks noGrp="1"/>
          </p:cNvSpPr>
          <p:nvPr>
            <p:ph type="title"/>
          </p:nvPr>
        </p:nvSpPr>
        <p:spPr/>
        <p:txBody>
          <a:bodyPr/>
          <a:lstStyle/>
          <a:p>
            <a:r>
              <a:rPr lang="en-US" dirty="0"/>
              <a:t>Take-home Narcan kit discharge workflow:</a:t>
            </a:r>
          </a:p>
        </p:txBody>
      </p:sp>
      <p:sp>
        <p:nvSpPr>
          <p:cNvPr id="3" name="Content Placeholder 2">
            <a:extLst>
              <a:ext uri="{FF2B5EF4-FFF2-40B4-BE49-F238E27FC236}">
                <a16:creationId xmlns:a16="http://schemas.microsoft.com/office/drawing/2014/main" id="{DB7BD371-871D-4304-EA93-F203A79DBE5F}"/>
              </a:ext>
            </a:extLst>
          </p:cNvPr>
          <p:cNvSpPr>
            <a:spLocks noGrp="1"/>
          </p:cNvSpPr>
          <p:nvPr>
            <p:ph idx="1"/>
          </p:nvPr>
        </p:nvSpPr>
        <p:spPr/>
        <p:txBody>
          <a:bodyPr>
            <a:normAutofit fontScale="92500" lnSpcReduction="20000"/>
          </a:bodyPr>
          <a:lstStyle/>
          <a:p>
            <a:pPr marL="457200" indent="-457200">
              <a:buFont typeface="Arial" panose="020B0604020202020204" pitchFamily="34" charset="0"/>
              <a:buChar char="•"/>
            </a:pPr>
            <a:r>
              <a:rPr lang="en-US" dirty="0"/>
              <a:t>Narcan kits are currently stocked in Omnicells on both the postpartum unit and in OBED</a:t>
            </a:r>
          </a:p>
          <a:p>
            <a:pPr marL="457200" indent="-457200">
              <a:buFont typeface="Arial" panose="020B0604020202020204" pitchFamily="34" charset="0"/>
              <a:buChar char="•"/>
            </a:pPr>
            <a:r>
              <a:rPr lang="en-US" dirty="0"/>
              <a:t>Each postpartum admission order set has take-home Narcan as a preselected order </a:t>
            </a:r>
          </a:p>
          <a:p>
            <a:pPr marL="457200" indent="-457200">
              <a:buFont typeface="Arial" panose="020B0604020202020204" pitchFamily="34" charset="0"/>
              <a:buChar char="•"/>
            </a:pPr>
            <a:r>
              <a:rPr lang="en-US" dirty="0"/>
              <a:t>At time of discharge:</a:t>
            </a:r>
          </a:p>
          <a:p>
            <a:pPr marL="1200150" lvl="1" indent="-457200">
              <a:buFont typeface="Arial" panose="020B0604020202020204" pitchFamily="34" charset="0"/>
              <a:buChar char="•"/>
            </a:pPr>
            <a:r>
              <a:rPr lang="en-US" dirty="0"/>
              <a:t>EVERY patient offered Narcan </a:t>
            </a:r>
          </a:p>
          <a:p>
            <a:pPr marL="1200150" lvl="1" indent="-457200">
              <a:buFont typeface="Arial" panose="020B0604020202020204" pitchFamily="34" charset="0"/>
              <a:buChar char="•"/>
            </a:pPr>
            <a:r>
              <a:rPr lang="en-US" dirty="0"/>
              <a:t>Can have as many kits as they would like</a:t>
            </a:r>
          </a:p>
          <a:p>
            <a:pPr marL="1200150" lvl="1" indent="-457200">
              <a:buFont typeface="Arial" panose="020B0604020202020204" pitchFamily="34" charset="0"/>
              <a:buChar char="•"/>
            </a:pPr>
            <a:r>
              <a:rPr lang="en-US" dirty="0"/>
              <a:t>Provided with administration instructions</a:t>
            </a:r>
          </a:p>
          <a:p>
            <a:pPr marL="457200" indent="-457200">
              <a:buFont typeface="Arial" panose="020B0604020202020204" pitchFamily="34" charset="0"/>
              <a:buChar char="•"/>
            </a:pPr>
            <a:r>
              <a:rPr lang="en-US" dirty="0"/>
              <a:t>Any discharged patient has the option to go home with Narcan (undelivered, triage, demise, etc.)</a:t>
            </a:r>
          </a:p>
        </p:txBody>
      </p:sp>
    </p:spTree>
    <p:extLst>
      <p:ext uri="{BB962C8B-B14F-4D97-AF65-F5344CB8AC3E}">
        <p14:creationId xmlns:p14="http://schemas.microsoft.com/office/powerpoint/2010/main" val="156209265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8A0CB6-A7CB-A8DB-1540-93706362CFF8}"/>
              </a:ext>
            </a:extLst>
          </p:cNvPr>
          <p:cNvSpPr>
            <a:spLocks noGrp="1"/>
          </p:cNvSpPr>
          <p:nvPr>
            <p:ph type="title"/>
          </p:nvPr>
        </p:nvSpPr>
        <p:spPr/>
        <p:txBody>
          <a:bodyPr/>
          <a:lstStyle/>
          <a:p>
            <a:r>
              <a:rPr lang="en-US" dirty="0"/>
              <a:t>Becoming a DOPP facility at UWNI: </a:t>
            </a:r>
          </a:p>
        </p:txBody>
      </p:sp>
      <p:sp>
        <p:nvSpPr>
          <p:cNvPr id="3" name="Content Placeholder 2">
            <a:extLst>
              <a:ext uri="{FF2B5EF4-FFF2-40B4-BE49-F238E27FC236}">
                <a16:creationId xmlns:a16="http://schemas.microsoft.com/office/drawing/2014/main" id="{86E3A6E0-27BC-0E1F-A4DF-77EDD80091B3}"/>
              </a:ext>
            </a:extLst>
          </p:cNvPr>
          <p:cNvSpPr>
            <a:spLocks noGrp="1"/>
          </p:cNvSpPr>
          <p:nvPr>
            <p:ph idx="1"/>
          </p:nvPr>
        </p:nvSpPr>
        <p:spPr>
          <a:xfrm>
            <a:off x="1534887" y="1469402"/>
            <a:ext cx="9708752" cy="4707450"/>
          </a:xfrm>
        </p:spPr>
        <p:txBody>
          <a:bodyPr>
            <a:normAutofit/>
          </a:bodyPr>
          <a:lstStyle/>
          <a:p>
            <a:pPr marL="457200" indent="-457200">
              <a:buFont typeface="Arial" panose="020B0604020202020204" pitchFamily="34" charset="0"/>
              <a:buChar char="•"/>
            </a:pPr>
            <a:r>
              <a:rPr lang="en-US" sz="3000" b="1" dirty="0"/>
              <a:t>2018:</a:t>
            </a:r>
            <a:r>
              <a:rPr lang="en-US" sz="3000" dirty="0"/>
              <a:t> started a collaborative initiative (ED, EMS and local health dept.) supplying Narcan in hospital</a:t>
            </a:r>
          </a:p>
          <a:p>
            <a:pPr marL="457200" indent="-457200">
              <a:buFont typeface="Arial" panose="020B0604020202020204" pitchFamily="34" charset="0"/>
              <a:buChar char="•"/>
            </a:pPr>
            <a:r>
              <a:rPr lang="en-US" sz="3000" b="1" dirty="0"/>
              <a:t>2025:</a:t>
            </a:r>
            <a:r>
              <a:rPr lang="en-US" sz="3000" dirty="0"/>
              <a:t> Applied and enrolled as an IL DOPP utilizing one of our ED pharmacists (now our official DOPP pharmacist)</a:t>
            </a:r>
          </a:p>
          <a:p>
            <a:pPr algn="ctr"/>
            <a:r>
              <a:rPr lang="en-US" sz="2400" b="1" dirty="0">
                <a:solidFill>
                  <a:srgbClr val="FF0000"/>
                </a:solidFill>
              </a:rPr>
              <a:t>“Simply treating the overdose in the moment was not enough”</a:t>
            </a:r>
          </a:p>
          <a:p>
            <a:pPr algn="ctr"/>
            <a:r>
              <a:rPr lang="en-US" sz="2400" b="1" dirty="0">
                <a:solidFill>
                  <a:srgbClr val="FF0000"/>
                </a:solidFill>
              </a:rPr>
              <a:t>“The DOPP program became more than a hospital initiative—it became an opportunity to make a meaningful difference beyond the walls of the Emergency Department.”</a:t>
            </a:r>
          </a:p>
        </p:txBody>
      </p:sp>
    </p:spTree>
    <p:extLst>
      <p:ext uri="{BB962C8B-B14F-4D97-AF65-F5344CB8AC3E}">
        <p14:creationId xmlns:p14="http://schemas.microsoft.com/office/powerpoint/2010/main" val="2603658760"/>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6C9EB1-ED1C-4821-25C9-D278FABC444A}"/>
              </a:ext>
            </a:extLst>
          </p:cNvPr>
          <p:cNvSpPr>
            <a:spLocks noGrp="1"/>
          </p:cNvSpPr>
          <p:nvPr>
            <p:ph type="title"/>
          </p:nvPr>
        </p:nvSpPr>
        <p:spPr/>
        <p:txBody>
          <a:bodyPr/>
          <a:lstStyle/>
          <a:p>
            <a:r>
              <a:rPr lang="en-US" dirty="0"/>
              <a:t>Looking ahead at future state: </a:t>
            </a:r>
          </a:p>
        </p:txBody>
      </p:sp>
      <p:sp>
        <p:nvSpPr>
          <p:cNvPr id="3" name="Content Placeholder 2">
            <a:extLst>
              <a:ext uri="{FF2B5EF4-FFF2-40B4-BE49-F238E27FC236}">
                <a16:creationId xmlns:a16="http://schemas.microsoft.com/office/drawing/2014/main" id="{5253E510-58AD-4181-C04C-D2571C871E49}"/>
              </a:ext>
            </a:extLst>
          </p:cNvPr>
          <p:cNvSpPr>
            <a:spLocks noGrp="1"/>
          </p:cNvSpPr>
          <p:nvPr>
            <p:ph idx="1"/>
          </p:nvPr>
        </p:nvSpPr>
        <p:spPr>
          <a:xfrm>
            <a:off x="1427883" y="1469401"/>
            <a:ext cx="5099377" cy="4307435"/>
          </a:xfrm>
        </p:spPr>
        <p:txBody>
          <a:bodyPr>
            <a:normAutofit fontScale="92500"/>
          </a:bodyPr>
          <a:lstStyle/>
          <a:p>
            <a:pPr marL="457200" indent="-457200">
              <a:buFont typeface="Arial" panose="020B0604020202020204" pitchFamily="34" charset="0"/>
              <a:buChar char="•"/>
            </a:pPr>
            <a:r>
              <a:rPr lang="en-US" dirty="0"/>
              <a:t>Narcan stocked hospital-wide for all discharged patients</a:t>
            </a:r>
          </a:p>
          <a:p>
            <a:pPr marL="457200" indent="-457200">
              <a:buFont typeface="Arial" panose="020B0604020202020204" pitchFamily="34" charset="0"/>
              <a:buChar char="•"/>
            </a:pPr>
            <a:r>
              <a:rPr lang="en-US" dirty="0"/>
              <a:t>Have “Barney” stands in outpatient pharmacies and outside of hospital entrances</a:t>
            </a:r>
          </a:p>
          <a:p>
            <a:pPr marL="457200" indent="-457200">
              <a:buFont typeface="Arial" panose="020B0604020202020204" pitchFamily="34" charset="0"/>
              <a:buChar char="•"/>
            </a:pPr>
            <a:r>
              <a:rPr lang="en-US" dirty="0"/>
              <a:t>Narcan kit availability at outpatient facilities </a:t>
            </a:r>
          </a:p>
          <a:p>
            <a:pPr marL="457200" indent="-457200">
              <a:buFont typeface="Arial" panose="020B0604020202020204" pitchFamily="34" charset="0"/>
              <a:buChar char="•"/>
            </a:pPr>
            <a:endParaRPr lang="en-US" dirty="0"/>
          </a:p>
        </p:txBody>
      </p:sp>
      <p:pic>
        <p:nvPicPr>
          <p:cNvPr id="5" name="Picture 4">
            <a:extLst>
              <a:ext uri="{FF2B5EF4-FFF2-40B4-BE49-F238E27FC236}">
                <a16:creationId xmlns:a16="http://schemas.microsoft.com/office/drawing/2014/main" id="{1746EA60-EA5E-C1B0-3364-73EF47B826FC}"/>
              </a:ext>
            </a:extLst>
          </p:cNvPr>
          <p:cNvPicPr>
            <a:picLocks noChangeAspect="1"/>
          </p:cNvPicPr>
          <p:nvPr/>
        </p:nvPicPr>
        <p:blipFill>
          <a:blip r:embed="rId2"/>
          <a:stretch>
            <a:fillRect/>
          </a:stretch>
        </p:blipFill>
        <p:spPr>
          <a:xfrm>
            <a:off x="8067174" y="1364300"/>
            <a:ext cx="3176464" cy="4517638"/>
          </a:xfrm>
          <a:prstGeom prst="rect">
            <a:avLst/>
          </a:prstGeom>
        </p:spPr>
      </p:pic>
    </p:spTree>
    <p:extLst>
      <p:ext uri="{BB962C8B-B14F-4D97-AF65-F5344CB8AC3E}">
        <p14:creationId xmlns:p14="http://schemas.microsoft.com/office/powerpoint/2010/main" val="217740364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C270ADA7-5677-36D7-D64A-206310E28EED}"/>
              </a:ext>
            </a:extLst>
          </p:cNvPr>
          <p:cNvSpPr>
            <a:spLocks noGrp="1"/>
          </p:cNvSpPr>
          <p:nvPr>
            <p:ph type="body" idx="1"/>
          </p:nvPr>
        </p:nvSpPr>
        <p:spPr>
          <a:xfrm>
            <a:off x="8119110" y="5440238"/>
            <a:ext cx="3891108" cy="1200896"/>
          </a:xfrm>
        </p:spPr>
        <p:txBody>
          <a:bodyPr>
            <a:noAutofit/>
          </a:bodyPr>
          <a:lstStyle/>
          <a:p>
            <a:r>
              <a:rPr lang="en-US" sz="2400" b="1" dirty="0"/>
              <a:t>Contact info: </a:t>
            </a:r>
          </a:p>
          <a:p>
            <a:r>
              <a:rPr lang="en-US" sz="2400" b="1" dirty="0"/>
              <a:t>Courtney Fisk</a:t>
            </a:r>
          </a:p>
          <a:p>
            <a:r>
              <a:rPr lang="en-US" sz="2400" b="1" dirty="0"/>
              <a:t>cfisk@uwhealth.org</a:t>
            </a:r>
          </a:p>
        </p:txBody>
      </p:sp>
      <p:sp>
        <p:nvSpPr>
          <p:cNvPr id="6" name="TextBox 5">
            <a:extLst>
              <a:ext uri="{FF2B5EF4-FFF2-40B4-BE49-F238E27FC236}">
                <a16:creationId xmlns:a16="http://schemas.microsoft.com/office/drawing/2014/main" id="{A8BAB3B5-ECE0-6EB6-8FFD-38625F9242CB}"/>
              </a:ext>
            </a:extLst>
          </p:cNvPr>
          <p:cNvSpPr txBox="1"/>
          <p:nvPr/>
        </p:nvSpPr>
        <p:spPr>
          <a:xfrm>
            <a:off x="5316635" y="2189938"/>
            <a:ext cx="5806439" cy="175432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FFFFFF"/>
                </a:solidFill>
                <a:effectLst/>
                <a:uLnTx/>
                <a:uFillTx/>
                <a:latin typeface="Lucida Handwriting" panose="03010101010101010101" pitchFamily="66" charset="0"/>
                <a:ea typeface="+mn-ea"/>
                <a:cs typeface="+mn-cs"/>
              </a:rPr>
              <a:t>Thank you for having us!</a:t>
            </a:r>
          </a:p>
        </p:txBody>
      </p:sp>
      <p:pic>
        <p:nvPicPr>
          <p:cNvPr id="4" name="Picture 3">
            <a:extLst>
              <a:ext uri="{FF2B5EF4-FFF2-40B4-BE49-F238E27FC236}">
                <a16:creationId xmlns:a16="http://schemas.microsoft.com/office/drawing/2014/main" id="{6A388CF8-E566-624F-0367-FB666BAD9A4B}"/>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068926" y="525779"/>
            <a:ext cx="3472595" cy="5514907"/>
          </a:xfrm>
          <a:prstGeom prst="rect">
            <a:avLst/>
          </a:prstGeom>
        </p:spPr>
      </p:pic>
    </p:spTree>
    <p:extLst>
      <p:ext uri="{BB962C8B-B14F-4D97-AF65-F5344CB8AC3E}">
        <p14:creationId xmlns:p14="http://schemas.microsoft.com/office/powerpoint/2010/main" val="306214966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BCDAA-484F-FB87-BB14-08631AB8B985}"/>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4D61575-D7BC-41F7-19BF-9FFBD9174AD5}"/>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EBB9ED2F-91B0-D6E9-983C-DE089D86C9CE}"/>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01E208B1-223C-E768-6335-B942C5462D96}"/>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151F0067-E754-017B-4EEA-5EF05AA86C10}"/>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2266DF91-BFC6-B00F-6B1A-6F35FC0ACCA8}"/>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2D3D40D6-AAB9-FAB9-1381-5D3DB4A086E5}"/>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F975EEE2-C1BB-2B49-0D88-59F8DAB13DF1}"/>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2AD28E88-B516-F6D1-F4DD-2E51EC8891E5}"/>
              </a:ext>
            </a:extLst>
          </p:cNvPr>
          <p:cNvSpPr txBox="1">
            <a:spLocks noGrp="1"/>
          </p:cNvSpPr>
          <p:nvPr>
            <p:ph type="title"/>
          </p:nvPr>
        </p:nvSpPr>
        <p:spPr>
          <a:xfrm>
            <a:off x="1431090" y="1934279"/>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b="0">
                <a:latin typeface="Arial"/>
                <a:cs typeface="Arial"/>
              </a:rPr>
              <a:t>PMH Next Steps</a:t>
            </a:r>
            <a:endParaRPr sz="4800">
              <a:latin typeface="Arial"/>
              <a:cs typeface="Arial"/>
            </a:endParaRPr>
          </a:p>
        </p:txBody>
      </p:sp>
      <p:sp>
        <p:nvSpPr>
          <p:cNvPr id="10" name="object 10">
            <a:extLst>
              <a:ext uri="{FF2B5EF4-FFF2-40B4-BE49-F238E27FC236}">
                <a16:creationId xmlns:a16="http://schemas.microsoft.com/office/drawing/2014/main" id="{5FE270B1-CC85-104C-E8D4-A826501BCBB5}"/>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2531278278"/>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431B15-071F-DCE8-ADD9-B10D869319F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A35C889-30F3-BEC9-AFC2-607044073F46}"/>
              </a:ext>
            </a:extLst>
          </p:cNvPr>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3" name="object 3">
            <a:extLst>
              <a:ext uri="{FF2B5EF4-FFF2-40B4-BE49-F238E27FC236}">
                <a16:creationId xmlns:a16="http://schemas.microsoft.com/office/drawing/2014/main" id="{CCBAB47C-58F6-4F47-680E-D18B19C60B32}"/>
              </a:ext>
            </a:extLst>
          </p:cNvPr>
          <p:cNvSpPr/>
          <p:nvPr/>
        </p:nvSpPr>
        <p:spPr>
          <a:xfrm>
            <a:off x="707898" y="1427225"/>
            <a:ext cx="1097280" cy="0"/>
          </a:xfrm>
          <a:custGeom>
            <a:avLst/>
            <a:gdLst/>
            <a:ahLst/>
            <a:cxnLst/>
            <a:rect l="l" t="t" r="r" b="b"/>
            <a:pathLst>
              <a:path w="1097280">
                <a:moveTo>
                  <a:pt x="0" y="0"/>
                </a:moveTo>
                <a:lnTo>
                  <a:pt x="109728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4" name="object 4">
            <a:extLst>
              <a:ext uri="{FF2B5EF4-FFF2-40B4-BE49-F238E27FC236}">
                <a16:creationId xmlns:a16="http://schemas.microsoft.com/office/drawing/2014/main" id="{FE21B0A6-D87F-009E-4BDC-45699178D507}"/>
              </a:ext>
            </a:extLst>
          </p:cNvPr>
          <p:cNvSpPr txBox="1">
            <a:spLocks noGrp="1"/>
          </p:cNvSpPr>
          <p:nvPr>
            <p:ph type="title"/>
          </p:nvPr>
        </p:nvSpPr>
        <p:spPr>
          <a:xfrm>
            <a:off x="707898" y="596170"/>
            <a:ext cx="5012267" cy="627736"/>
          </a:xfrm>
          <a:prstGeom prst="rect">
            <a:avLst/>
          </a:prstGeom>
        </p:spPr>
        <p:txBody>
          <a:bodyPr vert="horz" wrap="square" lIns="0" tIns="12065" rIns="0" bIns="0" rtlCol="0">
            <a:spAutoFit/>
          </a:bodyPr>
          <a:lstStyle/>
          <a:p>
            <a:pPr marL="12700">
              <a:lnSpc>
                <a:spcPct val="100000"/>
              </a:lnSpc>
              <a:spcBef>
                <a:spcPts val="95"/>
              </a:spcBef>
            </a:pPr>
            <a:r>
              <a:rPr lang="en-US" sz="4000" b="1" spc="-114" dirty="0">
                <a:solidFill>
                  <a:srgbClr val="1C498B"/>
                </a:solidFill>
              </a:rPr>
              <a:t>PMH Next Steps</a:t>
            </a:r>
            <a:endParaRPr sz="4000" dirty="0">
              <a:solidFill>
                <a:srgbClr val="1C498B"/>
              </a:solidFill>
              <a:latin typeface="Arial"/>
              <a:cs typeface="Arial"/>
            </a:endParaRPr>
          </a:p>
        </p:txBody>
      </p:sp>
      <p:sp>
        <p:nvSpPr>
          <p:cNvPr id="5" name="TextBox 4">
            <a:extLst>
              <a:ext uri="{FF2B5EF4-FFF2-40B4-BE49-F238E27FC236}">
                <a16:creationId xmlns:a16="http://schemas.microsoft.com/office/drawing/2014/main" id="{FCD4988E-FEEA-F1C3-BA1E-B5F7A8E9E111}"/>
              </a:ext>
            </a:extLst>
          </p:cNvPr>
          <p:cNvSpPr txBox="1"/>
          <p:nvPr/>
        </p:nvSpPr>
        <p:spPr>
          <a:xfrm>
            <a:off x="609600" y="1794933"/>
            <a:ext cx="6466422" cy="2062103"/>
          </a:xfrm>
          <a:prstGeom prst="rect">
            <a:avLst/>
          </a:prstGeom>
          <a:noFill/>
        </p:spPr>
        <p:txBody>
          <a:bodyPr wrap="square" rtlCol="0">
            <a:spAutoFit/>
          </a:bodyPr>
          <a:lstStyle/>
          <a:p>
            <a:pPr marL="285750" indent="-285750">
              <a:buFont typeface="Arial" panose="020B0604020202020204" pitchFamily="34" charset="0"/>
              <a:buChar char="•"/>
              <a:defRPr/>
            </a:pPr>
            <a:r>
              <a:rPr lang="en-US" sz="3200" dirty="0">
                <a:solidFill>
                  <a:prstClr val="black"/>
                </a:solidFill>
                <a:latin typeface="Calibri"/>
              </a:rPr>
              <a:t>September PMH monthly data is due October 15</a:t>
            </a:r>
            <a:r>
              <a:rPr lang="en-US" sz="3200" baseline="30000" dirty="0">
                <a:solidFill>
                  <a:prstClr val="black"/>
                </a:solidFill>
                <a:latin typeface="Calibri"/>
              </a:rPr>
              <a:t>th</a:t>
            </a:r>
            <a:r>
              <a:rPr lang="en-US" sz="3200" dirty="0">
                <a:solidFill>
                  <a:prstClr val="black"/>
                </a:solidFill>
                <a:latin typeface="Calibri"/>
              </a:rPr>
              <a:t> </a:t>
            </a:r>
            <a:endParaRPr kumimoji="0" lang="en-US" sz="3200" b="0" i="0" u="none" strike="noStrike" kern="1200" cap="none" spc="0" normalizeH="0" baseline="0" noProof="0" dirty="0">
              <a:ln>
                <a:noFill/>
              </a:ln>
              <a:solidFill>
                <a:prstClr val="black"/>
              </a:solidFill>
              <a:effectLst/>
              <a:uLnTx/>
              <a:uFillTx/>
              <a:latin typeface="Calibri"/>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October webinar canceled!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3200" dirty="0">
                <a:solidFill>
                  <a:prstClr val="black"/>
                </a:solidFill>
                <a:latin typeface="Calibri"/>
              </a:rPr>
              <a:t>See you at Annual Conference!</a:t>
            </a:r>
            <a:endParaRPr kumimoji="0" lang="en-US" sz="32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2" name="object 9">
            <a:extLst>
              <a:ext uri="{FF2B5EF4-FFF2-40B4-BE49-F238E27FC236}">
                <a16:creationId xmlns:a16="http://schemas.microsoft.com/office/drawing/2014/main" id="{208DB126-4EED-4696-8E81-055FA92B7B6D}"/>
              </a:ext>
            </a:extLst>
          </p:cNvPr>
          <p:cNvGrpSpPr/>
          <p:nvPr/>
        </p:nvGrpSpPr>
        <p:grpSpPr>
          <a:xfrm>
            <a:off x="7339230" y="1794933"/>
            <a:ext cx="4413250" cy="3594100"/>
            <a:chOff x="7390228" y="2221992"/>
            <a:chExt cx="4413250" cy="3594100"/>
          </a:xfrm>
        </p:grpSpPr>
        <p:pic>
          <p:nvPicPr>
            <p:cNvPr id="13" name="object 10">
              <a:extLst>
                <a:ext uri="{FF2B5EF4-FFF2-40B4-BE49-F238E27FC236}">
                  <a16:creationId xmlns:a16="http://schemas.microsoft.com/office/drawing/2014/main" id="{5B63BB1D-6164-37E0-4B73-9161FB19B0D7}"/>
                </a:ext>
              </a:extLst>
            </p:cNvPr>
            <p:cNvPicPr/>
            <p:nvPr/>
          </p:nvPicPr>
          <p:blipFill>
            <a:blip r:embed="rId3" cstate="print"/>
            <a:stretch>
              <a:fillRect/>
            </a:stretch>
          </p:blipFill>
          <p:spPr>
            <a:xfrm>
              <a:off x="7390228" y="2221992"/>
              <a:ext cx="4413150" cy="3593730"/>
            </a:xfrm>
            <a:prstGeom prst="rect">
              <a:avLst/>
            </a:prstGeom>
          </p:spPr>
        </p:pic>
        <p:sp>
          <p:nvSpPr>
            <p:cNvPr id="14" name="object 11">
              <a:extLst>
                <a:ext uri="{FF2B5EF4-FFF2-40B4-BE49-F238E27FC236}">
                  <a16:creationId xmlns:a16="http://schemas.microsoft.com/office/drawing/2014/main" id="{9D914413-6E7A-9ED0-D221-142A158FB83A}"/>
                </a:ext>
              </a:extLst>
            </p:cNvPr>
            <p:cNvSpPr/>
            <p:nvPr/>
          </p:nvSpPr>
          <p:spPr>
            <a:xfrm>
              <a:off x="7491984" y="2724912"/>
              <a:ext cx="1499870" cy="1323340"/>
            </a:xfrm>
            <a:custGeom>
              <a:avLst/>
              <a:gdLst/>
              <a:ahLst/>
              <a:cxnLst/>
              <a:rect l="l" t="t" r="r" b="b"/>
              <a:pathLst>
                <a:path w="1499870" h="1323339">
                  <a:moveTo>
                    <a:pt x="749808" y="0"/>
                  </a:moveTo>
                  <a:lnTo>
                    <a:pt x="0" y="661415"/>
                  </a:lnTo>
                  <a:lnTo>
                    <a:pt x="749808" y="1322831"/>
                  </a:lnTo>
                  <a:lnTo>
                    <a:pt x="1499616" y="661415"/>
                  </a:lnTo>
                  <a:lnTo>
                    <a:pt x="74980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5" name="object 12">
              <a:extLst>
                <a:ext uri="{FF2B5EF4-FFF2-40B4-BE49-F238E27FC236}">
                  <a16:creationId xmlns:a16="http://schemas.microsoft.com/office/drawing/2014/main" id="{9E1EBA5B-C6BA-D5AB-7C73-A994515B1D82}"/>
                </a:ext>
              </a:extLst>
            </p:cNvPr>
            <p:cNvSpPr/>
            <p:nvPr/>
          </p:nvSpPr>
          <p:spPr>
            <a:xfrm>
              <a:off x="7491984" y="2724912"/>
              <a:ext cx="1499870" cy="1323340"/>
            </a:xfrm>
            <a:custGeom>
              <a:avLst/>
              <a:gdLst/>
              <a:ahLst/>
              <a:cxnLst/>
              <a:rect l="l" t="t" r="r" b="b"/>
              <a:pathLst>
                <a:path w="1499870" h="1323339">
                  <a:moveTo>
                    <a:pt x="0" y="661415"/>
                  </a:moveTo>
                  <a:lnTo>
                    <a:pt x="749808" y="0"/>
                  </a:lnTo>
                  <a:lnTo>
                    <a:pt x="1499616" y="661415"/>
                  </a:lnTo>
                  <a:lnTo>
                    <a:pt x="749808" y="1322831"/>
                  </a:lnTo>
                  <a:lnTo>
                    <a:pt x="0" y="661415"/>
                  </a:lnTo>
                  <a:close/>
                </a:path>
              </a:pathLst>
            </a:custGeom>
            <a:ln w="57912">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6" name="object 13">
              <a:extLst>
                <a:ext uri="{FF2B5EF4-FFF2-40B4-BE49-F238E27FC236}">
                  <a16:creationId xmlns:a16="http://schemas.microsoft.com/office/drawing/2014/main" id="{EFE37753-FAF0-1604-0DB5-5BA3CB21FB9B}"/>
                </a:ext>
              </a:extLst>
            </p:cNvPr>
            <p:cNvSpPr/>
            <p:nvPr/>
          </p:nvSpPr>
          <p:spPr>
            <a:xfrm>
              <a:off x="8241792" y="4070604"/>
              <a:ext cx="5715" cy="761365"/>
            </a:xfrm>
            <a:custGeom>
              <a:avLst/>
              <a:gdLst/>
              <a:ahLst/>
              <a:cxnLst/>
              <a:rect l="l" t="t" r="r" b="b"/>
              <a:pathLst>
                <a:path w="5715" h="761364">
                  <a:moveTo>
                    <a:pt x="0" y="0"/>
                  </a:moveTo>
                  <a:lnTo>
                    <a:pt x="5321" y="761136"/>
                  </a:lnTo>
                </a:path>
              </a:pathLst>
            </a:custGeom>
            <a:ln w="57912">
              <a:solidFill>
                <a:srgbClr val="1C488A"/>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17" name="object 14">
            <a:extLst>
              <a:ext uri="{FF2B5EF4-FFF2-40B4-BE49-F238E27FC236}">
                <a16:creationId xmlns:a16="http://schemas.microsoft.com/office/drawing/2014/main" id="{BBB5D4AC-2C54-4F4D-AD42-C86C0D4180AE}"/>
              </a:ext>
            </a:extLst>
          </p:cNvPr>
          <p:cNvSpPr txBox="1"/>
          <p:nvPr/>
        </p:nvSpPr>
        <p:spPr>
          <a:xfrm>
            <a:off x="7605641" y="2809663"/>
            <a:ext cx="1170305" cy="299720"/>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800" b="1" i="0" u="none" strike="noStrike" kern="1200" cap="none" spc="-5" normalizeH="0" baseline="0" noProof="0">
                <a:ln>
                  <a:noFill/>
                </a:ln>
                <a:solidFill>
                  <a:srgbClr val="21252A"/>
                </a:solidFill>
                <a:effectLst/>
                <a:uLnTx/>
                <a:uFillTx/>
                <a:latin typeface="Arial"/>
                <a:ea typeface="+mn-ea"/>
                <a:cs typeface="Arial"/>
              </a:rPr>
              <a:t>Next</a:t>
            </a:r>
            <a:r>
              <a:rPr kumimoji="0" sz="1800" b="1" i="0" u="none" strike="noStrike" kern="1200" cap="none" spc="-65" normalizeH="0" baseline="0" noProof="0">
                <a:ln>
                  <a:noFill/>
                </a:ln>
                <a:solidFill>
                  <a:srgbClr val="21252A"/>
                </a:solidFill>
                <a:effectLst/>
                <a:uLnTx/>
                <a:uFillTx/>
                <a:latin typeface="Arial"/>
                <a:ea typeface="+mn-ea"/>
                <a:cs typeface="Arial"/>
              </a:rPr>
              <a:t> </a:t>
            </a:r>
            <a:r>
              <a:rPr kumimoji="0" sz="1800" b="1" i="0" u="none" strike="noStrike" kern="1200" cap="none" spc="0" normalizeH="0" baseline="0" noProof="0">
                <a:ln>
                  <a:noFill/>
                </a:ln>
                <a:solidFill>
                  <a:srgbClr val="21252A"/>
                </a:solidFill>
                <a:effectLst/>
                <a:uLnTx/>
                <a:uFillTx/>
                <a:latin typeface="Arial"/>
                <a:ea typeface="+mn-ea"/>
                <a:cs typeface="Arial"/>
              </a:rPr>
              <a:t>Stop!</a:t>
            </a:r>
            <a:endParaRPr kumimoji="0" sz="18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139011562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14625">
          <a:extLst>
            <a:ext uri="{FF2B5EF4-FFF2-40B4-BE49-F238E27FC236}">
              <a16:creationId xmlns:a16="http://schemas.microsoft.com/office/drawing/2014/main" id="{83B2DCD7-57C3-B37D-BD05-9ADC39BBF2DB}"/>
            </a:ext>
          </a:extLst>
        </p:cNvPr>
        <p:cNvGrpSpPr/>
        <p:nvPr/>
      </p:nvGrpSpPr>
      <p:grpSpPr>
        <a:xfrm>
          <a:off x="0" y="0"/>
          <a:ext cx="0" cy="0"/>
          <a:chOff x="0" y="0"/>
          <a:chExt cx="0" cy="0"/>
        </a:xfrm>
      </p:grpSpPr>
      <p:sp>
        <p:nvSpPr>
          <p:cNvPr id="14626" name="Google Shape;14626;p4">
            <a:extLst>
              <a:ext uri="{FF2B5EF4-FFF2-40B4-BE49-F238E27FC236}">
                <a16:creationId xmlns:a16="http://schemas.microsoft.com/office/drawing/2014/main" id="{7F0D5071-09DF-A3A3-C39F-A5B78D6819AA}"/>
              </a:ext>
            </a:extLst>
          </p:cNvPr>
          <p:cNvSpPr txBox="1">
            <a:spLocks noGrp="1"/>
          </p:cNvSpPr>
          <p:nvPr>
            <p:ph type="title"/>
          </p:nvPr>
        </p:nvSpPr>
        <p:spPr>
          <a:xfrm>
            <a:off x="370988" y="467276"/>
            <a:ext cx="7282070" cy="1124657"/>
          </a:xfrm>
          <a:prstGeom prst="rect">
            <a:avLst/>
          </a:prstGeom>
          <a:noFill/>
          <a:ln>
            <a:noFill/>
          </a:ln>
        </p:spPr>
        <p:txBody>
          <a:bodyPr spcFirstLastPara="1" wrap="square" lIns="0" tIns="16500" rIns="0" bIns="0" anchor="t" anchorCtr="0">
            <a:spAutoFit/>
          </a:bodyPr>
          <a:lstStyle/>
          <a:p>
            <a:pPr marL="12701" algn="l">
              <a:buSzPts val="1400"/>
            </a:pPr>
            <a:r>
              <a:rPr lang="en-US" b="1" dirty="0">
                <a:solidFill>
                  <a:srgbClr val="1C498B"/>
                </a:solidFill>
                <a:latin typeface="DM Sans"/>
                <a:ea typeface="DM Sans"/>
                <a:cs typeface="DM Sans"/>
                <a:sym typeface="DM Sans"/>
              </a:rPr>
              <a:t>Updated PMH Webinar Schedule!</a:t>
            </a:r>
            <a:endParaRPr lang="en-US" b="1" i="1" dirty="0">
              <a:solidFill>
                <a:srgbClr val="1C498B"/>
              </a:solidFill>
              <a:latin typeface="DM Sans"/>
              <a:ea typeface="DM Sans"/>
              <a:cs typeface="DM Sans"/>
            </a:endParaRPr>
          </a:p>
        </p:txBody>
      </p:sp>
      <p:graphicFrame>
        <p:nvGraphicFramePr>
          <p:cNvPr id="3" name="Content Placeholder 5">
            <a:extLst>
              <a:ext uri="{FF2B5EF4-FFF2-40B4-BE49-F238E27FC236}">
                <a16:creationId xmlns:a16="http://schemas.microsoft.com/office/drawing/2014/main" id="{B74AB043-D429-D766-4669-13710A776563}"/>
              </a:ext>
            </a:extLst>
          </p:cNvPr>
          <p:cNvGraphicFramePr>
            <a:graphicFrameLocks/>
          </p:cNvGraphicFramePr>
          <p:nvPr/>
        </p:nvGraphicFramePr>
        <p:xfrm>
          <a:off x="370988" y="1687584"/>
          <a:ext cx="9772863" cy="470314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7" name="Rectangle 6">
            <a:extLst>
              <a:ext uri="{FF2B5EF4-FFF2-40B4-BE49-F238E27FC236}">
                <a16:creationId xmlns:a16="http://schemas.microsoft.com/office/drawing/2014/main" id="{7A1AB15D-7333-C75B-E685-78A85BDE5399}"/>
              </a:ext>
            </a:extLst>
          </p:cNvPr>
          <p:cNvSpPr/>
          <p:nvPr/>
        </p:nvSpPr>
        <p:spPr>
          <a:xfrm>
            <a:off x="10217003" y="3261914"/>
            <a:ext cx="1693269" cy="1371600"/>
          </a:xfrm>
          <a:prstGeom prst="rect">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*Note the updated date!!</a:t>
            </a:r>
          </a:p>
        </p:txBody>
      </p:sp>
    </p:spTree>
    <p:extLst>
      <p:ext uri="{BB962C8B-B14F-4D97-AF65-F5344CB8AC3E}">
        <p14:creationId xmlns:p14="http://schemas.microsoft.com/office/powerpoint/2010/main" val="80412254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Close-up of autumn leaves texture">
            <a:extLst>
              <a:ext uri="{FF2B5EF4-FFF2-40B4-BE49-F238E27FC236}">
                <a16:creationId xmlns:a16="http://schemas.microsoft.com/office/drawing/2014/main" id="{CA1080B0-A6D1-E598-CDB1-4DF73A38FFCC}"/>
              </a:ext>
            </a:extLst>
          </p:cNvPr>
          <p:cNvPicPr>
            <a:picLocks noChangeAspect="1"/>
          </p:cNvPicPr>
          <p:nvPr/>
        </p:nvPicPr>
        <p:blipFill>
          <a:blip r:embed="rId2" cstate="email">
            <a:alphaModFix amt="20000"/>
            <a:extLst>
              <a:ext uri="{28A0092B-C50C-407E-A947-70E740481C1C}">
                <a14:useLocalDpi xmlns:a14="http://schemas.microsoft.com/office/drawing/2010/main"/>
              </a:ext>
            </a:extLst>
          </a:blip>
          <a:stretch>
            <a:fillRect/>
          </a:stretch>
        </p:blipFill>
        <p:spPr>
          <a:xfrm>
            <a:off x="0" y="0"/>
            <a:ext cx="12192000" cy="8128000"/>
          </a:xfrm>
          <a:prstGeom prst="rect">
            <a:avLst/>
          </a:prstGeom>
        </p:spPr>
      </p:pic>
      <p:grpSp>
        <p:nvGrpSpPr>
          <p:cNvPr id="13" name="Group 13"/>
          <p:cNvGrpSpPr/>
          <p:nvPr/>
        </p:nvGrpSpPr>
        <p:grpSpPr>
          <a:xfrm>
            <a:off x="2279907" y="1029619"/>
            <a:ext cx="6926815" cy="2085668"/>
            <a:chOff x="0" y="-104775"/>
            <a:chExt cx="2736519" cy="823968"/>
          </a:xfrm>
        </p:grpSpPr>
        <p:sp>
          <p:nvSpPr>
            <p:cNvPr id="14" name="Freeform 14"/>
            <p:cNvSpPr/>
            <p:nvPr/>
          </p:nvSpPr>
          <p:spPr>
            <a:xfrm>
              <a:off x="0" y="0"/>
              <a:ext cx="2736519" cy="719193"/>
            </a:xfrm>
            <a:custGeom>
              <a:avLst/>
              <a:gdLst/>
              <a:ahLst/>
              <a:cxnLst/>
              <a:rect l="l" t="t" r="r" b="b"/>
              <a:pathLst>
                <a:path w="2736519" h="719193">
                  <a:moveTo>
                    <a:pt x="0" y="0"/>
                  </a:moveTo>
                  <a:lnTo>
                    <a:pt x="2736519" y="0"/>
                  </a:lnTo>
                  <a:lnTo>
                    <a:pt x="2736519" y="719193"/>
                  </a:lnTo>
                  <a:lnTo>
                    <a:pt x="0" y="719193"/>
                  </a:lnTo>
                  <a:close/>
                </a:path>
              </a:pathLst>
            </a:custGeom>
            <a:solidFill>
              <a:srgbClr val="000000">
                <a:alpha val="0"/>
              </a:srgbClr>
            </a:solid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79646">
                    <a:lumMod val="75000"/>
                  </a:srgbClr>
                </a:solidFill>
                <a:effectLst/>
                <a:uLnTx/>
                <a:uFillTx/>
                <a:latin typeface="Calibri"/>
                <a:ea typeface="+mn-ea"/>
                <a:cs typeface="+mn-cs"/>
              </a:endParaRPr>
            </a:p>
          </p:txBody>
        </p:sp>
        <p:sp>
          <p:nvSpPr>
            <p:cNvPr id="15" name="TextBox 15"/>
            <p:cNvSpPr txBox="1"/>
            <p:nvPr/>
          </p:nvSpPr>
          <p:spPr>
            <a:xfrm>
              <a:off x="0" y="-104775"/>
              <a:ext cx="2736519" cy="823968"/>
            </a:xfrm>
            <a:prstGeom prst="rect">
              <a:avLst/>
            </a:prstGeom>
          </p:spPr>
          <p:txBody>
            <a:bodyPr lIns="33867" tIns="33867" rIns="33867" bIns="33867" rtlCol="0" anchor="ctr"/>
            <a:lstStyle/>
            <a:p>
              <a:pPr marL="0" marR="0" lvl="0" indent="0" algn="ctr" defTabSz="609630" rtl="0" eaLnBrk="1" fontAlgn="auto" latinLnBrk="0" hangingPunct="1">
                <a:lnSpc>
                  <a:spcPts val="504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1C498B"/>
                  </a:solidFill>
                  <a:effectLst/>
                  <a:uLnTx/>
                  <a:uFillTx/>
                  <a:latin typeface="Elephant" panose="02020904090505020303" pitchFamily="18" charset="0"/>
                  <a:ea typeface="Etna Sans Serif"/>
                  <a:cs typeface="Etna Sans Serif"/>
                  <a:sym typeface="Etna Sans Serif"/>
                </a:rPr>
                <a:t>ILPQC FALL OFFICE HOURS ARE HERE</a:t>
              </a:r>
            </a:p>
          </p:txBody>
        </p:sp>
      </p:grpSp>
      <p:grpSp>
        <p:nvGrpSpPr>
          <p:cNvPr id="18" name="Group 18"/>
          <p:cNvGrpSpPr/>
          <p:nvPr/>
        </p:nvGrpSpPr>
        <p:grpSpPr>
          <a:xfrm>
            <a:off x="2540617" y="2757786"/>
            <a:ext cx="6926815" cy="1820457"/>
            <a:chOff x="0" y="0"/>
            <a:chExt cx="2736519" cy="719193"/>
          </a:xfrm>
        </p:grpSpPr>
        <p:sp>
          <p:nvSpPr>
            <p:cNvPr id="19" name="Freeform 19"/>
            <p:cNvSpPr/>
            <p:nvPr/>
          </p:nvSpPr>
          <p:spPr>
            <a:xfrm>
              <a:off x="0" y="0"/>
              <a:ext cx="2736519" cy="719193"/>
            </a:xfrm>
            <a:custGeom>
              <a:avLst/>
              <a:gdLst/>
              <a:ahLst/>
              <a:cxnLst/>
              <a:rect l="l" t="t" r="r" b="b"/>
              <a:pathLst>
                <a:path w="2736519" h="719193">
                  <a:moveTo>
                    <a:pt x="0" y="0"/>
                  </a:moveTo>
                  <a:lnTo>
                    <a:pt x="2736519" y="0"/>
                  </a:lnTo>
                  <a:lnTo>
                    <a:pt x="2736519" y="719193"/>
                  </a:lnTo>
                  <a:lnTo>
                    <a:pt x="0" y="719193"/>
                  </a:lnTo>
                  <a:close/>
                </a:path>
              </a:pathLst>
            </a:custGeom>
            <a:solidFill>
              <a:srgbClr val="000000">
                <a:alpha val="0"/>
              </a:srgbClr>
            </a:solid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79646">
                    <a:lumMod val="75000"/>
                  </a:srgbClr>
                </a:solidFill>
                <a:effectLst/>
                <a:uLnTx/>
                <a:uFillTx/>
                <a:latin typeface="Calibri"/>
                <a:ea typeface="+mn-ea"/>
                <a:cs typeface="+mn-cs"/>
              </a:endParaRPr>
            </a:p>
          </p:txBody>
        </p:sp>
        <p:sp>
          <p:nvSpPr>
            <p:cNvPr id="20" name="TextBox 20"/>
            <p:cNvSpPr txBox="1"/>
            <p:nvPr/>
          </p:nvSpPr>
          <p:spPr>
            <a:xfrm>
              <a:off x="0" y="-66675"/>
              <a:ext cx="2736519" cy="785868"/>
            </a:xfrm>
            <a:prstGeom prst="rect">
              <a:avLst/>
            </a:prstGeom>
          </p:spPr>
          <p:txBody>
            <a:bodyPr lIns="33867" tIns="33867" rIns="33867" bIns="33867" rtlCol="0" anchor="ctr"/>
            <a:lstStyle/>
            <a:p>
              <a:pPr marL="0" marR="0" lvl="0" indent="0" algn="ctr" defTabSz="609630" rtl="0" eaLnBrk="1" fontAlgn="auto" latinLnBrk="0" hangingPunct="1">
                <a:lnSpc>
                  <a:spcPts val="28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1C498B"/>
                  </a:solidFill>
                  <a:effectLst/>
                  <a:uLnTx/>
                  <a:uFillTx/>
                  <a:latin typeface="Elephant" panose="02020904090505020303" pitchFamily="18" charset="0"/>
                  <a:ea typeface="Etna Sans Serif"/>
                  <a:cs typeface="Etna Sans Serif"/>
                  <a:sym typeface="Etna Sans Serif"/>
                </a:rPr>
                <a:t>Every Thursday</a:t>
              </a:r>
            </a:p>
            <a:p>
              <a:pPr marL="0" marR="0" lvl="0" indent="0" algn="ctr" defTabSz="609630" rtl="0" eaLnBrk="1" fontAlgn="auto" latinLnBrk="0" hangingPunct="1">
                <a:lnSpc>
                  <a:spcPts val="2800"/>
                </a:lnSpc>
                <a:spcBef>
                  <a:spcPts val="0"/>
                </a:spcBef>
                <a:spcAft>
                  <a:spcPts val="0"/>
                </a:spcAft>
                <a:buClrTx/>
                <a:buSzTx/>
                <a:buFontTx/>
                <a:buNone/>
                <a:tabLst/>
                <a:defRPr/>
              </a:pPr>
              <a:endParaRPr kumimoji="0" lang="en-US" sz="3600" b="0" i="0" u="none" strike="noStrike" kern="1200" cap="none" spc="0" normalizeH="0" baseline="0" noProof="0" dirty="0">
                <a:ln>
                  <a:noFill/>
                </a:ln>
                <a:solidFill>
                  <a:srgbClr val="1C498B"/>
                </a:solidFill>
                <a:effectLst/>
                <a:uLnTx/>
                <a:uFillTx/>
                <a:latin typeface="Elephant" panose="02020904090505020303" pitchFamily="18" charset="0"/>
                <a:ea typeface="Etna Sans Serif"/>
                <a:cs typeface="Etna Sans Serif"/>
                <a:sym typeface="Etna Sans Serif"/>
              </a:endParaRPr>
            </a:p>
            <a:p>
              <a:pPr marL="0" marR="0" lvl="0" indent="0" algn="ctr" defTabSz="609630" rtl="0" eaLnBrk="1" fontAlgn="auto" latinLnBrk="0" hangingPunct="1">
                <a:lnSpc>
                  <a:spcPts val="28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1C498B"/>
                  </a:solidFill>
                  <a:effectLst/>
                  <a:uLnTx/>
                  <a:uFillTx/>
                  <a:latin typeface="Elephant" panose="02020904090505020303" pitchFamily="18" charset="0"/>
                  <a:ea typeface="Etna Sans Serif"/>
                  <a:cs typeface="Etna Sans Serif"/>
                  <a:sym typeface="Etna Sans Serif"/>
                </a:rPr>
                <a:t>at 1 p.m. CST</a:t>
              </a:r>
            </a:p>
          </p:txBody>
        </p:sp>
      </p:grpSp>
      <p:grpSp>
        <p:nvGrpSpPr>
          <p:cNvPr id="21" name="Group 21"/>
          <p:cNvGrpSpPr/>
          <p:nvPr/>
        </p:nvGrpSpPr>
        <p:grpSpPr>
          <a:xfrm>
            <a:off x="-169969" y="4299597"/>
            <a:ext cx="5160463" cy="3977948"/>
            <a:chOff x="-342880" y="-1259659"/>
            <a:chExt cx="2038702" cy="1571533"/>
          </a:xfrm>
        </p:grpSpPr>
        <p:sp>
          <p:nvSpPr>
            <p:cNvPr id="22" name="Freeform 22"/>
            <p:cNvSpPr/>
            <p:nvPr/>
          </p:nvSpPr>
          <p:spPr>
            <a:xfrm>
              <a:off x="0" y="0"/>
              <a:ext cx="1695822" cy="311874"/>
            </a:xfrm>
            <a:custGeom>
              <a:avLst/>
              <a:gdLst/>
              <a:ahLst/>
              <a:cxnLst/>
              <a:rect l="l" t="t" r="r" b="b"/>
              <a:pathLst>
                <a:path w="1695822" h="311874">
                  <a:moveTo>
                    <a:pt x="0" y="0"/>
                  </a:moveTo>
                  <a:lnTo>
                    <a:pt x="1695822" y="0"/>
                  </a:lnTo>
                  <a:lnTo>
                    <a:pt x="1695822" y="311874"/>
                  </a:lnTo>
                  <a:lnTo>
                    <a:pt x="0" y="311874"/>
                  </a:lnTo>
                  <a:close/>
                </a:path>
              </a:pathLst>
            </a:custGeom>
            <a:solidFill>
              <a:srgbClr val="000000">
                <a:alpha val="0"/>
              </a:srgbClr>
            </a:solid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23" name="TextBox 23"/>
            <p:cNvSpPr txBox="1"/>
            <p:nvPr/>
          </p:nvSpPr>
          <p:spPr>
            <a:xfrm>
              <a:off x="-342880" y="-1259659"/>
              <a:ext cx="1695823" cy="378549"/>
            </a:xfrm>
            <a:prstGeom prst="rect">
              <a:avLst/>
            </a:prstGeom>
          </p:spPr>
          <p:txBody>
            <a:bodyPr lIns="33867" tIns="33867" rIns="33867" bIns="33867" rtlCol="0" anchor="ctr"/>
            <a:lstStyle/>
            <a:p>
              <a:pPr marL="0" marR="0" lvl="0" indent="0" algn="ctr" defTabSz="60963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1C498B"/>
                  </a:solidFill>
                  <a:effectLst/>
                  <a:uLnTx/>
                  <a:uFillTx/>
                  <a:latin typeface="Elephant" panose="02020904090505020303" pitchFamily="18" charset="0"/>
                  <a:ea typeface="Etna Sans Serif"/>
                  <a:cs typeface="Etna Sans Serif"/>
                  <a:sym typeface="Etna Sans Serif"/>
                </a:rPr>
                <a:t>Register here or go to ILPQC Website under “All Events”</a:t>
              </a:r>
            </a:p>
          </p:txBody>
        </p:sp>
      </p:grpSp>
      <p:sp>
        <p:nvSpPr>
          <p:cNvPr id="25" name="Freeform 25"/>
          <p:cNvSpPr/>
          <p:nvPr/>
        </p:nvSpPr>
        <p:spPr>
          <a:xfrm>
            <a:off x="9728142" y="0"/>
            <a:ext cx="2463858" cy="1111250"/>
          </a:xfrm>
          <a:custGeom>
            <a:avLst/>
            <a:gdLst/>
            <a:ahLst/>
            <a:cxnLst/>
            <a:rect l="l" t="t" r="r" b="b"/>
            <a:pathLst>
              <a:path w="3695787" h="1666875">
                <a:moveTo>
                  <a:pt x="0" y="0"/>
                </a:moveTo>
                <a:lnTo>
                  <a:pt x="3695787" y="0"/>
                </a:lnTo>
                <a:lnTo>
                  <a:pt x="3695787" y="1666875"/>
                </a:lnTo>
                <a:lnTo>
                  <a:pt x="0" y="1666875"/>
                </a:lnTo>
                <a:lnTo>
                  <a:pt x="0" y="0"/>
                </a:lnTo>
                <a:close/>
              </a:path>
            </a:pathLst>
          </a:custGeom>
          <a:blipFill>
            <a:blip r:embed="rId3" cstate="email">
              <a:extLst>
                <a:ext uri="{28A0092B-C50C-407E-A947-70E740481C1C}">
                  <a14:useLocalDpi xmlns:a14="http://schemas.microsoft.com/office/drawing/2010/main"/>
                </a:ext>
              </a:extLst>
            </a:blip>
            <a:stretch>
              <a:fillRect/>
            </a:stretch>
          </a:blip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pic>
        <p:nvPicPr>
          <p:cNvPr id="2" name="Picture 4">
            <a:extLst>
              <a:ext uri="{FF2B5EF4-FFF2-40B4-BE49-F238E27FC236}">
                <a16:creationId xmlns:a16="http://schemas.microsoft.com/office/drawing/2014/main" id="{2140989E-E05B-A364-7DF7-66E4556D04BE}"/>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707227" y="2241473"/>
            <a:ext cx="2278051" cy="2278051"/>
          </a:xfrm>
          <a:prstGeom prst="rect">
            <a:avLst/>
          </a:prstGeom>
        </p:spPr>
      </p:pic>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14625">
          <a:extLst>
            <a:ext uri="{FF2B5EF4-FFF2-40B4-BE49-F238E27FC236}">
              <a16:creationId xmlns:a16="http://schemas.microsoft.com/office/drawing/2014/main" id="{6ABBB690-604D-3C9D-A682-78B5838EB851}"/>
            </a:ext>
          </a:extLst>
        </p:cNvPr>
        <p:cNvGrpSpPr/>
        <p:nvPr/>
      </p:nvGrpSpPr>
      <p:grpSpPr>
        <a:xfrm>
          <a:off x="0" y="0"/>
          <a:ext cx="0" cy="0"/>
          <a:chOff x="0" y="0"/>
          <a:chExt cx="0" cy="0"/>
        </a:xfrm>
      </p:grpSpPr>
      <p:sp>
        <p:nvSpPr>
          <p:cNvPr id="14626" name="Google Shape;14626;p4">
            <a:extLst>
              <a:ext uri="{FF2B5EF4-FFF2-40B4-BE49-F238E27FC236}">
                <a16:creationId xmlns:a16="http://schemas.microsoft.com/office/drawing/2014/main" id="{ED70865C-BB6A-8E54-A5EF-7E48E44A7374}"/>
              </a:ext>
            </a:extLst>
          </p:cNvPr>
          <p:cNvSpPr txBox="1">
            <a:spLocks noGrp="1"/>
          </p:cNvSpPr>
          <p:nvPr>
            <p:ph type="title"/>
          </p:nvPr>
        </p:nvSpPr>
        <p:spPr>
          <a:xfrm>
            <a:off x="343556" y="202100"/>
            <a:ext cx="7282070" cy="1124657"/>
          </a:xfrm>
          <a:prstGeom prst="rect">
            <a:avLst/>
          </a:prstGeom>
          <a:noFill/>
          <a:ln>
            <a:noFill/>
          </a:ln>
        </p:spPr>
        <p:txBody>
          <a:bodyPr spcFirstLastPara="1" wrap="square" lIns="0" tIns="16500" rIns="0" bIns="0" anchor="t" anchorCtr="0">
            <a:spAutoFit/>
          </a:bodyPr>
          <a:lstStyle/>
          <a:p>
            <a:pPr marL="12701" algn="l">
              <a:buSzPts val="1400"/>
            </a:pPr>
            <a:r>
              <a:rPr lang="en-US" b="1" dirty="0">
                <a:solidFill>
                  <a:srgbClr val="1C498B"/>
                </a:solidFill>
                <a:latin typeface="DM Sans"/>
                <a:ea typeface="DM Sans"/>
                <a:cs typeface="DM Sans"/>
                <a:sym typeface="DM Sans"/>
              </a:rPr>
              <a:t>Continuing the Momentum Through QI Support </a:t>
            </a:r>
            <a:endParaRPr lang="en-US" b="1" i="1" dirty="0">
              <a:solidFill>
                <a:srgbClr val="1C498B"/>
              </a:solidFill>
              <a:latin typeface="DM Sans"/>
              <a:ea typeface="DM Sans"/>
              <a:cs typeface="DM Sans"/>
            </a:endParaRPr>
          </a:p>
        </p:txBody>
      </p:sp>
      <p:sp>
        <p:nvSpPr>
          <p:cNvPr id="5" name="Google Shape;51686;p18">
            <a:extLst>
              <a:ext uri="{FF2B5EF4-FFF2-40B4-BE49-F238E27FC236}">
                <a16:creationId xmlns:a16="http://schemas.microsoft.com/office/drawing/2014/main" id="{842D1704-863D-F68F-00A0-A4E2CB48B50D}"/>
              </a:ext>
            </a:extLst>
          </p:cNvPr>
          <p:cNvSpPr txBox="1"/>
          <p:nvPr/>
        </p:nvSpPr>
        <p:spPr>
          <a:xfrm>
            <a:off x="343556" y="1326757"/>
            <a:ext cx="7987643" cy="3919123"/>
          </a:xfrm>
          <a:prstGeom prst="rect">
            <a:avLst/>
          </a:prstGeom>
          <a:no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76204" defTabSz="914538">
              <a:spcBef>
                <a:spcPts val="667"/>
              </a:spcBef>
              <a:buClr>
                <a:srgbClr val="F5668F"/>
              </a:buClr>
              <a:buSzPts val="2400"/>
              <a:defRPr/>
            </a:pPr>
            <a:r>
              <a:rPr lang="en-US" sz="2800" kern="0" dirty="0">
                <a:solidFill>
                  <a:prstClr val="black"/>
                </a:solidFill>
                <a:latin typeface="Calibri"/>
                <a:ea typeface="Calibri"/>
                <a:cs typeface="Calibri"/>
                <a:sym typeface="Calibri"/>
              </a:rPr>
              <a:t>ILPQC continues to offer QI support to teams at all stages of PMH implementation!</a:t>
            </a:r>
            <a:endParaRPr lang="en-US" sz="2800" kern="0" dirty="0">
              <a:solidFill>
                <a:prstClr val="black"/>
              </a:solidFill>
              <a:latin typeface="Calibri"/>
              <a:ea typeface="Calibri"/>
              <a:cs typeface="Calibri"/>
            </a:endParaRPr>
          </a:p>
          <a:p>
            <a:pPr marL="304815" indent="-228611" defTabSz="914538">
              <a:spcBef>
                <a:spcPts val="667"/>
              </a:spcBef>
              <a:buClr>
                <a:srgbClr val="F5668F"/>
              </a:buClr>
              <a:buSzPts val="2400"/>
              <a:buFont typeface="Arial"/>
              <a:buChar char="•"/>
              <a:defRPr/>
            </a:pPr>
            <a:r>
              <a:rPr lang="en-US" sz="2667" kern="0" dirty="0">
                <a:solidFill>
                  <a:prstClr val="black"/>
                </a:solidFill>
                <a:latin typeface="Calibri"/>
                <a:ea typeface="Calibri"/>
                <a:cs typeface="Calibri"/>
                <a:sym typeface="Calibri"/>
              </a:rPr>
              <a:t>Reach out to Rebecca (rebecca.ainis@northwestern.edu) to schedule a 1:1 call to go over progress, resources &amp; strategies</a:t>
            </a:r>
          </a:p>
          <a:p>
            <a:pPr marL="304815" indent="-228611" defTabSz="914538">
              <a:spcBef>
                <a:spcPts val="667"/>
              </a:spcBef>
              <a:buClr>
                <a:srgbClr val="F5668F"/>
              </a:buClr>
              <a:buSzPts val="2400"/>
              <a:buFont typeface="Arial"/>
              <a:buChar char="•"/>
              <a:defRPr/>
            </a:pPr>
            <a:r>
              <a:rPr lang="en-US" sz="2667" kern="0" dirty="0">
                <a:solidFill>
                  <a:prstClr val="black"/>
                </a:solidFill>
                <a:latin typeface="Calibri"/>
                <a:ea typeface="Calibri"/>
                <a:cs typeface="Calibri"/>
                <a:sym typeface="Calibri"/>
              </a:rPr>
              <a:t>Rebecca is currently reaching out to hospitals missing certain measures (if she reaches out, please respond and schedule a meeting time).</a:t>
            </a:r>
          </a:p>
          <a:p>
            <a:pPr marL="304815" indent="-228611" defTabSz="914538">
              <a:spcBef>
                <a:spcPts val="667"/>
              </a:spcBef>
              <a:buClr>
                <a:srgbClr val="F5668F"/>
              </a:buClr>
              <a:buSzPts val="2400"/>
              <a:buFont typeface="Arial"/>
              <a:buChar char="•"/>
              <a:defRPr/>
            </a:pPr>
            <a:r>
              <a:rPr lang="en-US" sz="2667" kern="0" dirty="0">
                <a:solidFill>
                  <a:prstClr val="black"/>
                </a:solidFill>
                <a:latin typeface="Calibri"/>
                <a:ea typeface="Calibri"/>
                <a:cs typeface="Calibri"/>
                <a:sym typeface="Calibri"/>
              </a:rPr>
              <a:t>Attend weekly office hours, Thursdays 1-2pm, connect with ILPQC for help &amp; other hospitals teams</a:t>
            </a:r>
          </a:p>
          <a:p>
            <a:pPr marL="762015" lvl="1" indent="-228611" defTabSz="914538">
              <a:spcBef>
                <a:spcPts val="667"/>
              </a:spcBef>
              <a:buClr>
                <a:srgbClr val="F5668F"/>
              </a:buClr>
              <a:buSzPts val="2400"/>
              <a:buFont typeface="Arial"/>
              <a:buChar char="•"/>
              <a:defRPr/>
            </a:pPr>
            <a:r>
              <a:rPr lang="en-US" sz="2400" kern="0" dirty="0">
                <a:solidFill>
                  <a:prstClr val="black"/>
                </a:solidFill>
                <a:latin typeface="Calibri"/>
                <a:ea typeface="Calibri"/>
                <a:cs typeface="Calibri"/>
                <a:sym typeface="Calibri"/>
              </a:rPr>
              <a:t>Register for office hours here:</a:t>
            </a:r>
            <a:endParaRPr lang="en-US" sz="2400" kern="0" dirty="0">
              <a:solidFill>
                <a:prstClr val="black"/>
              </a:solidFill>
              <a:latin typeface="Calibri"/>
              <a:ea typeface="Calibri"/>
              <a:cs typeface="Calibri"/>
            </a:endParaRPr>
          </a:p>
        </p:txBody>
      </p:sp>
      <p:pic>
        <p:nvPicPr>
          <p:cNvPr id="8" name="Picture 4">
            <a:extLst>
              <a:ext uri="{FF2B5EF4-FFF2-40B4-BE49-F238E27FC236}">
                <a16:creationId xmlns:a16="http://schemas.microsoft.com/office/drawing/2014/main" id="{FA0AAA6B-6410-67E6-6ED8-96277B84F15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979809" y="5741809"/>
            <a:ext cx="1116191" cy="1116191"/>
          </a:xfrm>
          <a:prstGeom prst="rect">
            <a:avLst/>
          </a:prstGeom>
        </p:spPr>
      </p:pic>
      <p:sp>
        <p:nvSpPr>
          <p:cNvPr id="9" name="Freeform 2">
            <a:extLst>
              <a:ext uri="{FF2B5EF4-FFF2-40B4-BE49-F238E27FC236}">
                <a16:creationId xmlns:a16="http://schemas.microsoft.com/office/drawing/2014/main" id="{E2D00E68-42DF-D0A5-E0B0-13ED60E02600}"/>
              </a:ext>
            </a:extLst>
          </p:cNvPr>
          <p:cNvSpPr/>
          <p:nvPr/>
        </p:nvSpPr>
        <p:spPr>
          <a:xfrm>
            <a:off x="8250001" y="2230132"/>
            <a:ext cx="2721240" cy="2272236"/>
          </a:xfrm>
          <a:custGeom>
            <a:avLst/>
            <a:gdLst/>
            <a:ahLst/>
            <a:cxnLst/>
            <a:rect l="l" t="t" r="r" b="b"/>
            <a:pathLst>
              <a:path w="2721240" h="2272236">
                <a:moveTo>
                  <a:pt x="0" y="0"/>
                </a:moveTo>
                <a:lnTo>
                  <a:pt x="2721240" y="0"/>
                </a:lnTo>
                <a:lnTo>
                  <a:pt x="2721240" y="2272236"/>
                </a:lnTo>
                <a:lnTo>
                  <a:pt x="0" y="2272236"/>
                </a:lnTo>
                <a:lnTo>
                  <a:pt x="0" y="0"/>
                </a:lnTo>
                <a:close/>
              </a:path>
            </a:pathLst>
          </a:custGeom>
          <a:blipFill>
            <a:blip r:embed="rId4" cstate="email">
              <a:extLst>
                <a:ext uri="{28A0092B-C50C-407E-A947-70E740481C1C}">
                  <a14:useLocalDpi xmlns:a14="http://schemas.microsoft.com/office/drawing/2010/main"/>
                </a:ext>
              </a:extLst>
            </a:blip>
            <a:stretch>
              <a:fillRect/>
            </a:stretch>
          </a:blipFill>
        </p:spPr>
        <p:txBody>
          <a:bodyPr/>
          <a:lstStyle/>
          <a:p>
            <a:endParaRPr lang="en-US"/>
          </a:p>
        </p:txBody>
      </p:sp>
    </p:spTree>
    <p:extLst>
      <p:ext uri="{BB962C8B-B14F-4D97-AF65-F5344CB8AC3E}">
        <p14:creationId xmlns:p14="http://schemas.microsoft.com/office/powerpoint/2010/main" val="141455354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ED6ABFA3-1056-3FD8-1592-6E3AE89FA55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smtClean="0"/>
              <a:t>85</a:t>
            </a:fld>
            <a:endParaRPr lang="en-US"/>
          </a:p>
        </p:txBody>
      </p:sp>
      <p:sp>
        <p:nvSpPr>
          <p:cNvPr id="4" name="TextBox 3">
            <a:extLst>
              <a:ext uri="{FF2B5EF4-FFF2-40B4-BE49-F238E27FC236}">
                <a16:creationId xmlns:a16="http://schemas.microsoft.com/office/drawing/2014/main" id="{5DDB73C2-250A-E307-FD65-2362037091BC}"/>
              </a:ext>
            </a:extLst>
          </p:cNvPr>
          <p:cNvSpPr txBox="1"/>
          <p:nvPr/>
        </p:nvSpPr>
        <p:spPr>
          <a:xfrm>
            <a:off x="1677282" y="2048258"/>
            <a:ext cx="9689691" cy="4524315"/>
          </a:xfrm>
          <a:prstGeom prst="rect">
            <a:avLst/>
          </a:prstGeom>
          <a:noFill/>
        </p:spPr>
        <p:txBody>
          <a:bodyPr wrap="square" rtlCol="0">
            <a:spAutoFit/>
          </a:bodyPr>
          <a:lstStyle/>
          <a:p>
            <a:pPr algn="ctr"/>
            <a:r>
              <a:rPr lang="en-US" sz="3600">
                <a:solidFill>
                  <a:schemeClr val="tx1">
                    <a:lumMod val="50000"/>
                  </a:schemeClr>
                </a:solidFill>
              </a:rPr>
              <a:t>Interested in having a PMH Grand Rounds or OB or ED Provider Meeting PMH update at your hospital? We’ve got you!</a:t>
            </a:r>
            <a:br>
              <a:rPr lang="en-US" sz="3600">
                <a:solidFill>
                  <a:schemeClr val="tx1">
                    <a:lumMod val="50000"/>
                  </a:schemeClr>
                </a:solidFill>
              </a:rPr>
            </a:br>
            <a:br>
              <a:rPr lang="en-US" sz="3600">
                <a:solidFill>
                  <a:schemeClr val="tx1">
                    <a:lumMod val="50000"/>
                  </a:schemeClr>
                </a:solidFill>
              </a:rPr>
            </a:br>
            <a:r>
              <a:rPr lang="en-US" sz="3600">
                <a:solidFill>
                  <a:schemeClr val="tx1">
                    <a:lumMod val="50000"/>
                  </a:schemeClr>
                </a:solidFill>
              </a:rPr>
              <a:t>Reach out to </a:t>
            </a:r>
            <a:r>
              <a:rPr lang="en-US" sz="3600">
                <a:solidFill>
                  <a:schemeClr val="tx1">
                    <a:lumMod val="50000"/>
                  </a:schemeClr>
                </a:solidFill>
                <a:hlinkClick r:id="rId2">
                  <a:extLst>
                    <a:ext uri="{A12FA001-AC4F-418D-AE19-62706E023703}">
                      <ahyp:hlinkClr xmlns:ahyp="http://schemas.microsoft.com/office/drawing/2018/hyperlinkcolor" val="tx"/>
                    </a:ext>
                  </a:extLst>
                </a:hlinkClick>
              </a:rPr>
              <a:t>rebecca.ainis@northwestern.edu</a:t>
            </a:r>
            <a:r>
              <a:rPr lang="en-US" sz="3600">
                <a:solidFill>
                  <a:schemeClr val="tx1">
                    <a:lumMod val="50000"/>
                  </a:schemeClr>
                </a:solidFill>
              </a:rPr>
              <a:t> to be connected with a speaker from our Perinatal Mental Health Grand Rounds Speakers Bureau</a:t>
            </a:r>
          </a:p>
        </p:txBody>
      </p:sp>
      <p:sp>
        <p:nvSpPr>
          <p:cNvPr id="5" name="Freeform 2">
            <a:extLst>
              <a:ext uri="{FF2B5EF4-FFF2-40B4-BE49-F238E27FC236}">
                <a16:creationId xmlns:a16="http://schemas.microsoft.com/office/drawing/2014/main" id="{B7856018-E05C-975A-07AA-15EC4EC443B5}"/>
              </a:ext>
            </a:extLst>
          </p:cNvPr>
          <p:cNvSpPr/>
          <p:nvPr/>
        </p:nvSpPr>
        <p:spPr>
          <a:xfrm>
            <a:off x="0" y="148066"/>
            <a:ext cx="2213529" cy="3280934"/>
          </a:xfrm>
          <a:custGeom>
            <a:avLst/>
            <a:gdLst/>
            <a:ahLst/>
            <a:cxnLst/>
            <a:rect l="l" t="t" r="r" b="b"/>
            <a:pathLst>
              <a:path w="5931484" h="8503920">
                <a:moveTo>
                  <a:pt x="0" y="0"/>
                </a:moveTo>
                <a:lnTo>
                  <a:pt x="5931484" y="0"/>
                </a:lnTo>
                <a:lnTo>
                  <a:pt x="5931484" y="8503920"/>
                </a:lnTo>
                <a:lnTo>
                  <a:pt x="0" y="8503920"/>
                </a:lnTo>
                <a:lnTo>
                  <a:pt x="0" y="0"/>
                </a:lnTo>
                <a:close/>
              </a:path>
            </a:pathLst>
          </a:custGeom>
          <a:blipFill>
            <a:blip r:embed="rId3" cstate="email">
              <a:extLst>
                <a:ext uri="{28A0092B-C50C-407E-A947-70E740481C1C}">
                  <a14:useLocalDpi xmlns:a14="http://schemas.microsoft.com/office/drawing/2010/main"/>
                </a:ext>
              </a:extLst>
            </a:blip>
            <a:stretch>
              <a:fillRect/>
            </a:stretch>
          </a:blipFill>
        </p:spPr>
        <p:txBody>
          <a:bodyPr/>
          <a:lstStyle/>
          <a:p>
            <a:endParaRPr lang="en-US"/>
          </a:p>
        </p:txBody>
      </p:sp>
    </p:spTree>
    <p:extLst>
      <p:ext uri="{BB962C8B-B14F-4D97-AF65-F5344CB8AC3E}">
        <p14:creationId xmlns:p14="http://schemas.microsoft.com/office/powerpoint/2010/main" val="3215798931"/>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9410A632-87DF-39C5-9D3F-DFC74BDAA0FD}"/>
              </a:ext>
            </a:extLst>
          </p:cNvPr>
          <p:cNvSpPr/>
          <p:nvPr/>
        </p:nvSpPr>
        <p:spPr>
          <a:xfrm>
            <a:off x="7202463" y="0"/>
            <a:ext cx="4989533" cy="1482242"/>
          </a:xfrm>
          <a:prstGeom prst="rect">
            <a:avLst/>
          </a:pr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3" name="Freeform 2">
            <a:extLst>
              <a:ext uri="{FF2B5EF4-FFF2-40B4-BE49-F238E27FC236}">
                <a16:creationId xmlns:a16="http://schemas.microsoft.com/office/drawing/2014/main" id="{BD43C61D-1520-54CE-4EDD-DB788DACA78E}"/>
              </a:ext>
            </a:extLst>
          </p:cNvPr>
          <p:cNvSpPr/>
          <p:nvPr/>
        </p:nvSpPr>
        <p:spPr>
          <a:xfrm>
            <a:off x="0" y="-2567159"/>
            <a:ext cx="12477637" cy="3010232"/>
          </a:xfrm>
          <a:custGeom>
            <a:avLst/>
            <a:gdLst>
              <a:gd name="f0" fmla="val w"/>
              <a:gd name="f1" fmla="val h"/>
              <a:gd name="f2" fmla="val 0"/>
              <a:gd name="f3" fmla="val 18716459"/>
              <a:gd name="f4" fmla="val 4515346"/>
              <a:gd name="f5" fmla="val 4515345"/>
              <a:gd name="f6" fmla="*/ f0 1 18716459"/>
              <a:gd name="f7" fmla="*/ f1 1 4515346"/>
              <a:gd name="f8" fmla="+- f4 0 f2"/>
              <a:gd name="f9" fmla="+- f3 0 f2"/>
              <a:gd name="f10" fmla="*/ f9 1 18716459"/>
              <a:gd name="f11" fmla="*/ f8 1 4515346"/>
              <a:gd name="f12" fmla="*/ f2 1 f10"/>
              <a:gd name="f13" fmla="*/ f3 1 f10"/>
              <a:gd name="f14" fmla="*/ f2 1 f11"/>
              <a:gd name="f15" fmla="*/ f4 1 f11"/>
              <a:gd name="f16" fmla="*/ f12 f6 1"/>
              <a:gd name="f17" fmla="*/ f13 f6 1"/>
              <a:gd name="f18" fmla="*/ f15 f7 1"/>
              <a:gd name="f19" fmla="*/ f14 f7 1"/>
            </a:gdLst>
            <a:ahLst/>
            <a:cxnLst>
              <a:cxn ang="3cd4">
                <a:pos x="hc" y="t"/>
              </a:cxn>
              <a:cxn ang="0">
                <a:pos x="r" y="vc"/>
              </a:cxn>
              <a:cxn ang="cd4">
                <a:pos x="hc" y="b"/>
              </a:cxn>
              <a:cxn ang="cd2">
                <a:pos x="l" y="vc"/>
              </a:cxn>
            </a:cxnLst>
            <a:rect l="f16" t="f19" r="f17" b="f18"/>
            <a:pathLst>
              <a:path w="18716459" h="4515346">
                <a:moveTo>
                  <a:pt x="f2" y="f2"/>
                </a:moveTo>
                <a:lnTo>
                  <a:pt x="f3" y="f2"/>
                </a:lnTo>
                <a:lnTo>
                  <a:pt x="f3" y="f5"/>
                </a:lnTo>
                <a:lnTo>
                  <a:pt x="f2" y="f5"/>
                </a:lnTo>
                <a:lnTo>
                  <a:pt x="f2" y="f2"/>
                </a:lnTo>
                <a:close/>
              </a:path>
            </a:pathLst>
          </a:custGeom>
          <a:blipFill>
            <a:blip r:embed="rId3">
              <a:alphaModFix amt="40000"/>
            </a:blip>
            <a:stretch>
              <a:fillRect/>
            </a:stretch>
          </a:blipFill>
          <a:ln cap="flat">
            <a:noFill/>
            <a:prstDash val="solid"/>
          </a:ln>
        </p:spPr>
        <p:txBody>
          <a:bodyPr vert="horz" wrap="square" lIns="91440" tIns="45720" rIns="91440" bIns="45720" anchor="t" anchorCtr="0" compatLnSpc="1">
            <a:noAutofit/>
          </a:bodyPr>
          <a:lstStyle/>
          <a:p>
            <a:pPr marL="0" marR="0" lvl="0" indent="0" algn="l" defTabSz="609539"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800" b="0" i="0" u="none" strike="noStrike" kern="1200" cap="none" spc="0" normalizeH="0" baseline="0" noProof="0">
              <a:ln>
                <a:noFill/>
              </a:ln>
              <a:solidFill>
                <a:srgbClr val="444C55"/>
              </a:solidFill>
              <a:effectLst/>
              <a:uLnTx/>
              <a:uFillTx/>
              <a:latin typeface="Arial"/>
              <a:ea typeface="+mn-ea"/>
              <a:cs typeface="+mn-cs"/>
            </a:endParaRPr>
          </a:p>
        </p:txBody>
      </p:sp>
      <p:sp>
        <p:nvSpPr>
          <p:cNvPr id="4" name="Freeform 3">
            <a:extLst>
              <a:ext uri="{FF2B5EF4-FFF2-40B4-BE49-F238E27FC236}">
                <a16:creationId xmlns:a16="http://schemas.microsoft.com/office/drawing/2014/main" id="{27C1E67D-A44E-8054-5983-7F7559466AC5}"/>
              </a:ext>
            </a:extLst>
          </p:cNvPr>
          <p:cNvSpPr/>
          <p:nvPr/>
        </p:nvSpPr>
        <p:spPr>
          <a:xfrm>
            <a:off x="0" y="6392716"/>
            <a:ext cx="12477637" cy="3010232"/>
          </a:xfrm>
          <a:custGeom>
            <a:avLst/>
            <a:gdLst>
              <a:gd name="f0" fmla="val w"/>
              <a:gd name="f1" fmla="val h"/>
              <a:gd name="f2" fmla="val 0"/>
              <a:gd name="f3" fmla="val 18716459"/>
              <a:gd name="f4" fmla="val 4515346"/>
              <a:gd name="f5" fmla="*/ f0 1 18716459"/>
              <a:gd name="f6" fmla="*/ f1 1 4515346"/>
              <a:gd name="f7" fmla="+- f4 0 f2"/>
              <a:gd name="f8" fmla="+- f3 0 f2"/>
              <a:gd name="f9" fmla="*/ f8 1 18716459"/>
              <a:gd name="f10" fmla="*/ f7 1 4515346"/>
              <a:gd name="f11" fmla="*/ f2 1 f9"/>
              <a:gd name="f12" fmla="*/ f3 1 f9"/>
              <a:gd name="f13" fmla="*/ f2 1 f10"/>
              <a:gd name="f14" fmla="*/ f4 1 f10"/>
              <a:gd name="f15" fmla="*/ f11 f5 1"/>
              <a:gd name="f16" fmla="*/ f12 f5 1"/>
              <a:gd name="f17" fmla="*/ f14 f6 1"/>
              <a:gd name="f18" fmla="*/ f13 f6 1"/>
            </a:gdLst>
            <a:ahLst/>
            <a:cxnLst>
              <a:cxn ang="3cd4">
                <a:pos x="hc" y="t"/>
              </a:cxn>
              <a:cxn ang="0">
                <a:pos x="r" y="vc"/>
              </a:cxn>
              <a:cxn ang="cd4">
                <a:pos x="hc" y="b"/>
              </a:cxn>
              <a:cxn ang="cd2">
                <a:pos x="l" y="vc"/>
              </a:cxn>
            </a:cxnLst>
            <a:rect l="f15" t="f18" r="f16" b="f17"/>
            <a:pathLst>
              <a:path w="18716459" h="4515346">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91440" tIns="45720" rIns="91440" bIns="45720" anchor="t" anchorCtr="0" compatLnSpc="1">
            <a:noAutofit/>
          </a:bodyPr>
          <a:lstStyle/>
          <a:p>
            <a:pPr marL="0" marR="0" lvl="0" indent="0" algn="l" defTabSz="609539"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800" b="0" i="0" u="none" strike="noStrike" kern="1200" cap="none" spc="0" normalizeH="0" baseline="0" noProof="0">
              <a:ln>
                <a:noFill/>
              </a:ln>
              <a:solidFill>
                <a:srgbClr val="444C55"/>
              </a:solidFill>
              <a:effectLst/>
              <a:uLnTx/>
              <a:uFillTx/>
              <a:latin typeface="Arial"/>
              <a:ea typeface="+mn-ea"/>
              <a:cs typeface="+mn-cs"/>
            </a:endParaRPr>
          </a:p>
        </p:txBody>
      </p:sp>
      <p:sp>
        <p:nvSpPr>
          <p:cNvPr id="9" name="Freeform 8">
            <a:extLst>
              <a:ext uri="{FF2B5EF4-FFF2-40B4-BE49-F238E27FC236}">
                <a16:creationId xmlns:a16="http://schemas.microsoft.com/office/drawing/2014/main" id="{F3B4DAD8-297B-7192-2F94-1092E3A90613}"/>
              </a:ext>
            </a:extLst>
          </p:cNvPr>
          <p:cNvSpPr/>
          <p:nvPr/>
        </p:nvSpPr>
        <p:spPr>
          <a:xfrm>
            <a:off x="6479704" y="2202784"/>
            <a:ext cx="4386623" cy="3289965"/>
          </a:xfrm>
          <a:custGeom>
            <a:avLst/>
            <a:gdLst>
              <a:gd name="f0" fmla="val w"/>
              <a:gd name="f1" fmla="val h"/>
              <a:gd name="f2" fmla="val 0"/>
              <a:gd name="f3" fmla="val 6579937"/>
              <a:gd name="f4" fmla="val 4934953"/>
              <a:gd name="f5" fmla="*/ f0 1 6579937"/>
              <a:gd name="f6" fmla="*/ f1 1 4934953"/>
              <a:gd name="f7" fmla="+- f4 0 f2"/>
              <a:gd name="f8" fmla="+- f3 0 f2"/>
              <a:gd name="f9" fmla="*/ f8 1 6579937"/>
              <a:gd name="f10" fmla="*/ f7 1 4934953"/>
              <a:gd name="f11" fmla="*/ f2 1 f9"/>
              <a:gd name="f12" fmla="*/ f3 1 f9"/>
              <a:gd name="f13" fmla="*/ f2 1 f10"/>
              <a:gd name="f14" fmla="*/ f4 1 f10"/>
              <a:gd name="f15" fmla="*/ f11 f5 1"/>
              <a:gd name="f16" fmla="*/ f12 f5 1"/>
              <a:gd name="f17" fmla="*/ f14 f6 1"/>
              <a:gd name="f18" fmla="*/ f13 f6 1"/>
            </a:gdLst>
            <a:ahLst/>
            <a:cxnLst>
              <a:cxn ang="3cd4">
                <a:pos x="hc" y="t"/>
              </a:cxn>
              <a:cxn ang="0">
                <a:pos x="r" y="vc"/>
              </a:cxn>
              <a:cxn ang="cd4">
                <a:pos x="hc" y="b"/>
              </a:cxn>
              <a:cxn ang="cd2">
                <a:pos x="l" y="vc"/>
              </a:cxn>
            </a:cxnLst>
            <a:rect l="f15" t="f18" r="f16" b="f17"/>
            <a:pathLst>
              <a:path w="6579937" h="4934953">
                <a:moveTo>
                  <a:pt x="f2" y="f2"/>
                </a:moveTo>
                <a:lnTo>
                  <a:pt x="f3" y="f2"/>
                </a:lnTo>
                <a:lnTo>
                  <a:pt x="f3" y="f4"/>
                </a:lnTo>
                <a:lnTo>
                  <a:pt x="f2" y="f4"/>
                </a:lnTo>
                <a:lnTo>
                  <a:pt x="f2" y="f2"/>
                </a:lnTo>
                <a:close/>
              </a:path>
            </a:pathLst>
          </a:custGeom>
          <a:blipFill>
            <a:blip r:embed="rId4">
              <a:alphaModFix/>
            </a:blip>
            <a:stretch>
              <a:fillRect/>
            </a:stretch>
          </a:blipFill>
          <a:ln cap="flat">
            <a:noFill/>
            <a:prstDash val="solid"/>
          </a:ln>
        </p:spPr>
        <p:txBody>
          <a:bodyPr vert="horz" wrap="square" lIns="91440" tIns="45720" rIns="91440" bIns="45720" anchor="t" anchorCtr="0" compatLnSpc="1">
            <a:noAutofit/>
          </a:bodyPr>
          <a:lstStyle/>
          <a:p>
            <a:pPr marL="0" marR="0" lvl="0" indent="0" algn="l" defTabSz="609539"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800" b="0" i="0" u="none" strike="noStrike" kern="1200" cap="none" spc="0" normalizeH="0" baseline="0" noProof="0">
              <a:ln>
                <a:noFill/>
              </a:ln>
              <a:solidFill>
                <a:srgbClr val="444C55"/>
              </a:solidFill>
              <a:effectLst/>
              <a:uLnTx/>
              <a:uFillTx/>
              <a:latin typeface="Arial"/>
              <a:ea typeface="+mn-ea"/>
              <a:cs typeface="+mn-cs"/>
            </a:endParaRPr>
          </a:p>
        </p:txBody>
      </p:sp>
      <p:sp>
        <p:nvSpPr>
          <p:cNvPr id="10" name="TextBox 9">
            <a:extLst>
              <a:ext uri="{FF2B5EF4-FFF2-40B4-BE49-F238E27FC236}">
                <a16:creationId xmlns:a16="http://schemas.microsoft.com/office/drawing/2014/main" id="{31D845D2-F834-DA85-DCC7-08CFEDE3D25F}"/>
              </a:ext>
            </a:extLst>
          </p:cNvPr>
          <p:cNvSpPr txBox="1"/>
          <p:nvPr/>
        </p:nvSpPr>
        <p:spPr>
          <a:xfrm>
            <a:off x="1128336" y="2192751"/>
            <a:ext cx="4805592" cy="3283848"/>
          </a:xfrm>
          <a:prstGeom prst="rect">
            <a:avLst/>
          </a:prstGeom>
          <a:noFill/>
          <a:ln cap="flat">
            <a:noFill/>
          </a:ln>
        </p:spPr>
        <p:txBody>
          <a:bodyPr vert="horz" wrap="square" lIns="0" tIns="0" rIns="0" bIns="0" anchor="t" anchorCtr="1" compatLnSpc="1">
            <a:spAutoFit/>
          </a:bodyPr>
          <a:lstStyle/>
          <a:p>
            <a:pPr marL="0" marR="0" lvl="0" indent="0" algn="ctr" defTabSz="609539" rtl="0" eaLnBrk="1" fontAlgn="auto" latinLnBrk="0" hangingPunct="1">
              <a:lnSpc>
                <a:spcPts val="6535"/>
              </a:lnSpc>
              <a:spcBef>
                <a:spcPts val="0"/>
              </a:spcBef>
              <a:spcAft>
                <a:spcPts val="0"/>
              </a:spcAft>
              <a:buClrTx/>
              <a:buSzTx/>
              <a:buFontTx/>
              <a:buNone/>
              <a:tabLst/>
              <a:defRPr sz="1800" b="0" i="0" u="none" strike="noStrike" kern="0" cap="none" spc="0" baseline="0">
                <a:solidFill>
                  <a:srgbClr val="000000"/>
                </a:solidFill>
                <a:uFillTx/>
              </a:defRPr>
            </a:pPr>
            <a:r>
              <a:rPr kumimoji="0" lang="en-US" sz="4666" b="0" i="0" u="none" strike="noStrike" kern="1200" cap="none" spc="0" normalizeH="0" baseline="0" noProof="0">
                <a:ln>
                  <a:noFill/>
                </a:ln>
                <a:solidFill>
                  <a:srgbClr val="141619"/>
                </a:solidFill>
                <a:effectLst/>
                <a:uLnTx/>
                <a:uFillTx/>
                <a:latin typeface="Anaktoria"/>
                <a:ea typeface="Anaktoria"/>
                <a:cs typeface="Anaktoria"/>
              </a:rPr>
              <a:t>TOGETHER we can improve Perinatal Mental Health care across Illinois! </a:t>
            </a:r>
          </a:p>
        </p:txBody>
      </p:sp>
      <p:sp>
        <p:nvSpPr>
          <p:cNvPr id="11" name="TextBox 10">
            <a:extLst>
              <a:ext uri="{FF2B5EF4-FFF2-40B4-BE49-F238E27FC236}">
                <a16:creationId xmlns:a16="http://schemas.microsoft.com/office/drawing/2014/main" id="{F28C703B-3938-4F34-B193-0077B04D77D5}"/>
              </a:ext>
            </a:extLst>
          </p:cNvPr>
          <p:cNvSpPr txBox="1"/>
          <p:nvPr/>
        </p:nvSpPr>
        <p:spPr>
          <a:xfrm>
            <a:off x="1630180" y="466551"/>
            <a:ext cx="940145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 </a:t>
            </a:r>
            <a:r>
              <a:rPr kumimoji="0" lang="en-US" sz="3600" b="1" i="0" u="none" strike="noStrike" kern="1200" cap="none" spc="0" normalizeH="0" baseline="0" noProof="0">
                <a:ln>
                  <a:noFill/>
                </a:ln>
                <a:solidFill>
                  <a:srgbClr val="1C498B"/>
                </a:solidFill>
                <a:effectLst/>
                <a:uLnTx/>
                <a:uFillTx/>
                <a:latin typeface="Calibri"/>
                <a:ea typeface="+mn-ea"/>
                <a:cs typeface="+mn-cs"/>
              </a:rPr>
              <a:t>Thank you for everything you do to make change happen for Illinois moms and babies!</a:t>
            </a:r>
            <a:endParaRPr kumimoji="0" lang="en-US" sz="5300" b="1" i="0" u="none" strike="noStrike" kern="1200" cap="none" spc="0" normalizeH="0" baseline="0" noProof="0">
              <a:ln>
                <a:noFill/>
              </a:ln>
              <a:solidFill>
                <a:srgbClr val="1C498B"/>
              </a:solidFill>
              <a:effectLst/>
              <a:uLnTx/>
              <a:uFillTx/>
              <a:latin typeface="Calibri"/>
              <a:ea typeface="+mn-ea"/>
              <a:cs typeface="+mn-cs"/>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52430D-F099-B014-0B04-6B775B95C3B8}"/>
            </a:ext>
          </a:extLst>
        </p:cNvPr>
        <p:cNvGrpSpPr/>
        <p:nvPr/>
      </p:nvGrpSpPr>
      <p:grpSpPr>
        <a:xfrm>
          <a:off x="0" y="0"/>
          <a:ext cx="0" cy="0"/>
          <a:chOff x="0" y="0"/>
          <a:chExt cx="0" cy="0"/>
        </a:xfrm>
      </p:grpSpPr>
      <p:sp>
        <p:nvSpPr>
          <p:cNvPr id="2" name="Rectangle: Rounded Corners 1">
            <a:extLst>
              <a:ext uri="{FF2B5EF4-FFF2-40B4-BE49-F238E27FC236}">
                <a16:creationId xmlns:a16="http://schemas.microsoft.com/office/drawing/2014/main" id="{7B896957-2405-7FE3-99DA-17E40F1C15C8}"/>
              </a:ext>
            </a:extLst>
          </p:cNvPr>
          <p:cNvSpPr/>
          <p:nvPr/>
        </p:nvSpPr>
        <p:spPr>
          <a:xfrm>
            <a:off x="2413388" y="860711"/>
            <a:ext cx="7365222" cy="5136577"/>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9">
            <a:extLst>
              <a:ext uri="{FF2B5EF4-FFF2-40B4-BE49-F238E27FC236}">
                <a16:creationId xmlns:a16="http://schemas.microsoft.com/office/drawing/2014/main" id="{8A6C8B5D-22FC-F4EC-2FA3-DA3DF968E04C}"/>
              </a:ext>
            </a:extLst>
          </p:cNvPr>
          <p:cNvSpPr txBox="1"/>
          <p:nvPr/>
        </p:nvSpPr>
        <p:spPr>
          <a:xfrm>
            <a:off x="2992020" y="1556175"/>
            <a:ext cx="6207959" cy="2769989"/>
          </a:xfrm>
          <a:prstGeom prst="rect">
            <a:avLst/>
          </a:prstGeom>
          <a:noFill/>
          <a:ln cap="flat">
            <a:noFill/>
          </a:ln>
        </p:spPr>
        <p:txBody>
          <a:bodyPr vert="horz" wrap="square" lIns="0" tIns="0" rIns="0" bIns="0" anchor="t" anchorCtr="0" compatLnSpc="1">
            <a:spAutoFit/>
          </a:bodyPr>
          <a:lstStyle/>
          <a:p>
            <a:pPr marL="0" marR="0" lvl="0" indent="0" algn="ctr" defTabSz="609539" rtl="0" eaLnBrk="1" fontAlgn="auto" latinLnBrk="0" hangingPunct="1">
              <a:spcBef>
                <a:spcPts val="0"/>
              </a:spcBef>
              <a:spcAft>
                <a:spcPts val="0"/>
              </a:spcAft>
              <a:buClrTx/>
              <a:buSzTx/>
              <a:buFontTx/>
              <a:buNone/>
              <a:tabLst/>
              <a:defRPr sz="1800" b="0" i="0" u="none" strike="noStrike" kern="0" cap="none" spc="0" baseline="0">
                <a:solidFill>
                  <a:srgbClr val="000000"/>
                </a:solidFill>
                <a:uFillTx/>
              </a:defRPr>
            </a:pPr>
            <a:r>
              <a:rPr kumimoji="0" lang="en-US" sz="3600" b="1" i="0" u="none" strike="noStrike" kern="0" cap="none" spc="0" normalizeH="0" baseline="0" noProof="0">
                <a:ln>
                  <a:noFill/>
                </a:ln>
                <a:solidFill>
                  <a:schemeClr val="bg1"/>
                </a:solidFill>
                <a:effectLst/>
                <a:uLnTx/>
                <a:uFillTx/>
                <a:latin typeface="Calibri"/>
                <a:ea typeface="+mn-ea"/>
                <a:cs typeface="+mn-cs"/>
              </a:rPr>
              <a:t>If you are watching this webinar as a recording, please complete the attestation form here to receive ILPQC participation credit:</a:t>
            </a:r>
            <a:endParaRPr kumimoji="0" lang="en-US" sz="1800" b="0" i="0" u="none" strike="noStrike" kern="0" cap="none" spc="0" normalizeH="0" baseline="0" noProof="0">
              <a:ln>
                <a:noFill/>
              </a:ln>
              <a:solidFill>
                <a:schemeClr val="bg1"/>
              </a:solidFill>
              <a:effectLst/>
              <a:uLnTx/>
              <a:uFillTx/>
              <a:latin typeface="Arial"/>
              <a:ea typeface="+mn-ea"/>
              <a:cs typeface="+mn-cs"/>
            </a:endParaRPr>
          </a:p>
        </p:txBody>
      </p:sp>
      <p:pic>
        <p:nvPicPr>
          <p:cNvPr id="6" name="Picture 5" descr="A qr code with a few black squares&#10;&#10;AI-generated content may be incorrect.">
            <a:extLst>
              <a:ext uri="{FF2B5EF4-FFF2-40B4-BE49-F238E27FC236}">
                <a16:creationId xmlns:a16="http://schemas.microsoft.com/office/drawing/2014/main" id="{B2E2A199-F484-4E1B-6954-94F3328B96B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969931" y="3837538"/>
            <a:ext cx="1329442" cy="1324187"/>
          </a:xfrm>
          <a:prstGeom prst="rect">
            <a:avLst/>
          </a:prstGeom>
        </p:spPr>
      </p:pic>
      <p:sp>
        <p:nvSpPr>
          <p:cNvPr id="5" name="TextBox 4">
            <a:extLst>
              <a:ext uri="{FF2B5EF4-FFF2-40B4-BE49-F238E27FC236}">
                <a16:creationId xmlns:a16="http://schemas.microsoft.com/office/drawing/2014/main" id="{62D0F5F0-53FB-A65D-CA29-FE20D907EBFC}"/>
              </a:ext>
            </a:extLst>
          </p:cNvPr>
          <p:cNvSpPr txBox="1"/>
          <p:nvPr/>
        </p:nvSpPr>
        <p:spPr>
          <a:xfrm>
            <a:off x="2669429" y="4499631"/>
            <a:ext cx="4044461" cy="1015663"/>
          </a:xfrm>
          <a:prstGeom prst="rect">
            <a:avLst/>
          </a:prstGeom>
          <a:noFill/>
        </p:spPr>
        <p:txBody>
          <a:bodyPr wrap="square" rtlCol="0">
            <a:spAutoFit/>
          </a:bodyPr>
          <a:lstStyle/>
          <a:p>
            <a:r>
              <a:rPr lang="en-US" sz="2000" b="1">
                <a:solidFill>
                  <a:schemeClr val="bg1"/>
                </a:solidFill>
              </a:rPr>
              <a:t>Note: </a:t>
            </a:r>
            <a:r>
              <a:rPr lang="en-US" sz="2000">
                <a:solidFill>
                  <a:schemeClr val="bg1"/>
                </a:solidFill>
              </a:rPr>
              <a:t>you will have 2 weeks to watch the webinar and complete the attestation to receive credit</a:t>
            </a:r>
          </a:p>
        </p:txBody>
      </p:sp>
    </p:spTree>
    <p:extLst>
      <p:ext uri="{BB962C8B-B14F-4D97-AF65-F5344CB8AC3E}">
        <p14:creationId xmlns:p14="http://schemas.microsoft.com/office/powerpoint/2010/main" val="337988092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8CF373B5-E4AE-0CF7-9ACF-689E8A7FD318}"/>
              </a:ext>
            </a:extLst>
          </p:cNvPr>
          <p:cNvSpPr/>
          <p:nvPr/>
        </p:nvSpPr>
        <p:spPr>
          <a:xfrm>
            <a:off x="496956" y="6187107"/>
            <a:ext cx="11314042" cy="397565"/>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143A5773-B47E-3416-7E69-132EA134EEBA}"/>
              </a:ext>
            </a:extLst>
          </p:cNvPr>
          <p:cNvSpPr/>
          <p:nvPr/>
        </p:nvSpPr>
        <p:spPr>
          <a:xfrm>
            <a:off x="6940825" y="-24848"/>
            <a:ext cx="5259456" cy="193813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00F04537-23BF-21CC-C67C-621776B6EE81}"/>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033E4B-E3EB-3D46-B2D8-3159663620FA}" type="slidenum">
              <a:rPr kumimoji="0" lang="en-US" sz="1200" b="0" i="0" u="none" strike="noStrike" kern="1200" cap="none" spc="0" normalizeH="0" baseline="0" noProof="0" smtClean="0">
                <a:ln>
                  <a:noFill/>
                </a:ln>
                <a:solidFill>
                  <a:srgbClr val="79818A">
                    <a:lumMod val="60000"/>
                    <a:lumOff val="40000"/>
                  </a:srgb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srgbClr val="79818A">
                  <a:lumMod val="60000"/>
                  <a:lumOff val="40000"/>
                </a:srgbClr>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A59911C8-FB04-AB1E-9DF3-1719F4A8E412}"/>
              </a:ext>
            </a:extLst>
          </p:cNvPr>
          <p:cNvSpPr txBox="1">
            <a:spLocks/>
          </p:cNvSpPr>
          <p:nvPr/>
        </p:nvSpPr>
        <p:spPr>
          <a:xfrm>
            <a:off x="2229205" y="-106615"/>
            <a:ext cx="7616405" cy="1105978"/>
          </a:xfrm>
          <a:prstGeom prst="rect">
            <a:avLst/>
          </a:prstGeom>
        </p:spPr>
        <p:txBody>
          <a:bodyPr vert="horz" lIns="91440" tIns="45720" rIns="91440" bIns="45720" rtlCol="0" anchor="ctr">
            <a:normAutofit fontScale="97500"/>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3600" b="1" i="0" u="none" strike="noStrike" kern="1200" cap="none" spc="0" normalizeH="0" baseline="0" noProof="0">
                <a:ln>
                  <a:noFill/>
                </a:ln>
                <a:solidFill>
                  <a:srgbClr val="1C498B"/>
                </a:solidFill>
                <a:effectLst/>
                <a:uLnTx/>
                <a:uFillTx/>
                <a:latin typeface="Calibri" panose="020F0502020204030204"/>
                <a:ea typeface="Lato Medium"/>
                <a:cs typeface="Lato Medium"/>
              </a:rPr>
              <a:t>Thank you to our</a:t>
            </a:r>
            <a:r>
              <a:rPr kumimoji="0" lang="en-US" sz="3600" b="1" i="0" u="none" strike="noStrike" kern="1200" cap="none" spc="0" normalizeH="0" baseline="0" noProof="0">
                <a:ln>
                  <a:noFill/>
                </a:ln>
                <a:solidFill>
                  <a:srgbClr val="79818A">
                    <a:lumMod val="50000"/>
                  </a:srgbClr>
                </a:solidFill>
                <a:effectLst/>
                <a:uLnTx/>
                <a:uFillTx/>
                <a:latin typeface="Calibri" panose="020F0502020204030204"/>
                <a:ea typeface="Lato Medium"/>
                <a:cs typeface="Lato Medium"/>
              </a:rPr>
              <a:t> </a:t>
            </a:r>
            <a:r>
              <a:rPr kumimoji="0" lang="en-US" sz="3600" b="1" i="0" u="none" strike="noStrike" kern="1200" cap="none" spc="0" normalizeH="0" baseline="0" noProof="0">
                <a:ln>
                  <a:noFill/>
                </a:ln>
                <a:solidFill>
                  <a:srgbClr val="F58366"/>
                </a:solidFill>
                <a:effectLst/>
                <a:uLnTx/>
                <a:uFillTx/>
                <a:latin typeface="Calibri" panose="020F0502020204030204"/>
                <a:ea typeface="Lato Medium"/>
                <a:cs typeface="Lato Medium"/>
              </a:rPr>
              <a:t>Funders:</a:t>
            </a:r>
            <a:endParaRPr kumimoji="0" lang="en-US" sz="3600" b="1" i="0" u="none" strike="noStrike" kern="1200" cap="none" spc="0" normalizeH="0" baseline="0" noProof="0">
              <a:ln>
                <a:noFill/>
              </a:ln>
              <a:solidFill>
                <a:srgbClr val="F58366"/>
              </a:solidFill>
              <a:effectLst/>
              <a:uLnTx/>
              <a:uFillTx/>
              <a:latin typeface="Calibri" panose="020F0502020204030204"/>
              <a:ea typeface="Lato Medium" panose="020F0502020204030203" pitchFamily="34" charset="0"/>
              <a:cs typeface="Lato Medium" panose="020F0502020204030203" pitchFamily="34" charset="0"/>
            </a:endParaRPr>
          </a:p>
        </p:txBody>
      </p:sp>
      <p:pic>
        <p:nvPicPr>
          <p:cNvPr id="11" name="Picture 8" descr="IDPH | Protecting health, improving lives.">
            <a:extLst>
              <a:ext uri="{FF2B5EF4-FFF2-40B4-BE49-F238E27FC236}">
                <a16:creationId xmlns:a16="http://schemas.microsoft.com/office/drawing/2014/main" id="{79E5BE18-815B-2128-14F6-55F28E4E99F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558929" y="778786"/>
            <a:ext cx="2354493" cy="618834"/>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4" descr="File:US CDC logo.svg - Wikimedia Commons">
            <a:extLst>
              <a:ext uri="{FF2B5EF4-FFF2-40B4-BE49-F238E27FC236}">
                <a16:creationId xmlns:a16="http://schemas.microsoft.com/office/drawing/2014/main" id="{2089DC53-0BA7-A340-049B-28714F3ABBF4}"/>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80736" y="606674"/>
            <a:ext cx="1185978" cy="94403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Logo&#10;&#10;Description automatically generated">
            <a:extLst>
              <a:ext uri="{FF2B5EF4-FFF2-40B4-BE49-F238E27FC236}">
                <a16:creationId xmlns:a16="http://schemas.microsoft.com/office/drawing/2014/main" id="{DADE1F50-90C5-48DA-A421-40E43ECF4B0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4042325" y="778733"/>
            <a:ext cx="1076499" cy="1042826"/>
          </a:xfrm>
          <a:prstGeom prst="rect">
            <a:avLst/>
          </a:prstGeom>
        </p:spPr>
      </p:pic>
      <p:pic>
        <p:nvPicPr>
          <p:cNvPr id="28" name="Picture 28" descr="Logo, company name&#10;&#10;Description automatically generated">
            <a:extLst>
              <a:ext uri="{FF2B5EF4-FFF2-40B4-BE49-F238E27FC236}">
                <a16:creationId xmlns:a16="http://schemas.microsoft.com/office/drawing/2014/main" id="{8E8BA1E6-1D6A-7763-4368-7FD49A2FB6FA}"/>
              </a:ext>
            </a:extLst>
          </p:cNvPr>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6947450" y="4870039"/>
            <a:ext cx="1919621" cy="900382"/>
          </a:xfrm>
          <a:prstGeom prst="rect">
            <a:avLst/>
          </a:prstGeom>
        </p:spPr>
      </p:pic>
      <p:sp>
        <p:nvSpPr>
          <p:cNvPr id="29" name="Title 1">
            <a:extLst>
              <a:ext uri="{FF2B5EF4-FFF2-40B4-BE49-F238E27FC236}">
                <a16:creationId xmlns:a16="http://schemas.microsoft.com/office/drawing/2014/main" id="{8C324D09-08DE-21B5-8F28-FE8F4773F51B}"/>
              </a:ext>
            </a:extLst>
          </p:cNvPr>
          <p:cNvSpPr txBox="1">
            <a:spLocks/>
          </p:cNvSpPr>
          <p:nvPr/>
        </p:nvSpPr>
        <p:spPr>
          <a:xfrm>
            <a:off x="2907320" y="2050257"/>
            <a:ext cx="5306742" cy="593308"/>
          </a:xfrm>
          <a:prstGeom prst="rect">
            <a:avLst/>
          </a:prstGeom>
        </p:spPr>
        <p:txBody>
          <a:bodyPr vert="horz" lIns="91440" tIns="45720" rIns="91440" bIns="45720" rtlCol="0" anchor="ctr">
            <a:normAutofit fontScale="97500" lnSpcReduction="10000"/>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3600" b="1" i="0" u="none" strike="noStrike" kern="1200" cap="none" spc="0" normalizeH="0" baseline="0" noProof="0">
                <a:ln>
                  <a:noFill/>
                </a:ln>
                <a:solidFill>
                  <a:srgbClr val="F58366"/>
                </a:solidFill>
                <a:effectLst/>
                <a:uLnTx/>
                <a:uFillTx/>
                <a:latin typeface="Calibri" panose="020F0502020204030204"/>
                <a:ea typeface="Lato Medium"/>
                <a:cs typeface="Lato Medium"/>
              </a:rPr>
              <a:t>Supporters:</a:t>
            </a:r>
            <a:endParaRPr kumimoji="0" lang="en-US" sz="3600" b="1" i="0" u="none" strike="noStrike" kern="1200" cap="none" spc="0" normalizeH="0" baseline="0" noProof="0">
              <a:ln>
                <a:noFill/>
              </a:ln>
              <a:solidFill>
                <a:srgbClr val="F58366"/>
              </a:solidFill>
              <a:effectLst/>
              <a:uLnTx/>
              <a:uFillTx/>
              <a:latin typeface="Calibri" panose="020F0502020204030204"/>
              <a:ea typeface="Lato Medium" panose="020F0502020204030203" pitchFamily="34" charset="0"/>
              <a:cs typeface="Lato Medium" panose="020F0502020204030203" pitchFamily="34" charset="0"/>
            </a:endParaRPr>
          </a:p>
        </p:txBody>
      </p:sp>
      <p:pic>
        <p:nvPicPr>
          <p:cNvPr id="37" name="Picture 36">
            <a:extLst>
              <a:ext uri="{FF2B5EF4-FFF2-40B4-BE49-F238E27FC236}">
                <a16:creationId xmlns:a16="http://schemas.microsoft.com/office/drawing/2014/main" id="{D1A47E77-6815-0449-DB09-7302D615E620}"/>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5904568" y="2868987"/>
            <a:ext cx="2298492" cy="471200"/>
          </a:xfrm>
          <a:prstGeom prst="rect">
            <a:avLst/>
          </a:prstGeom>
        </p:spPr>
      </p:pic>
      <p:pic>
        <p:nvPicPr>
          <p:cNvPr id="38" name="Picture 38" descr="A picture containing text, sign&#10;&#10;Description automatically generated">
            <a:extLst>
              <a:ext uri="{FF2B5EF4-FFF2-40B4-BE49-F238E27FC236}">
                <a16:creationId xmlns:a16="http://schemas.microsoft.com/office/drawing/2014/main" id="{C50CA5DC-22F1-D5B7-FDC4-9802303D2C06}"/>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1254344" y="3929218"/>
            <a:ext cx="1664899" cy="598041"/>
          </a:xfrm>
          <a:prstGeom prst="rect">
            <a:avLst/>
          </a:prstGeom>
        </p:spPr>
      </p:pic>
      <p:pic>
        <p:nvPicPr>
          <p:cNvPr id="41" name="Picture 41" descr="A picture containing icon&#10;&#10;Description automatically generated">
            <a:extLst>
              <a:ext uri="{FF2B5EF4-FFF2-40B4-BE49-F238E27FC236}">
                <a16:creationId xmlns:a16="http://schemas.microsoft.com/office/drawing/2014/main" id="{A1107B0C-0CBB-BEB9-1B05-6527881AAF10}"/>
              </a:ext>
            </a:extLst>
          </p:cNvPr>
          <p:cNvPicPr>
            <a:picLocks noChangeAspect="1"/>
          </p:cNvPicPr>
          <p:nvPr/>
        </p:nvPicPr>
        <p:blipFill>
          <a:blip r:embed="rId9">
            <a:extLst>
              <a:ext uri="{28A0092B-C50C-407E-A947-70E740481C1C}">
                <a14:useLocalDpi xmlns:a14="http://schemas.microsoft.com/office/drawing/2010/main"/>
              </a:ext>
            </a:extLst>
          </a:blip>
          <a:stretch>
            <a:fillRect/>
          </a:stretch>
        </p:blipFill>
        <p:spPr>
          <a:xfrm>
            <a:off x="8751648" y="4081126"/>
            <a:ext cx="1905000" cy="476250"/>
          </a:xfrm>
          <a:prstGeom prst="rect">
            <a:avLst/>
          </a:prstGeom>
        </p:spPr>
      </p:pic>
      <p:pic>
        <p:nvPicPr>
          <p:cNvPr id="2" name="Picture 1" descr="A blue and red logo&#10;&#10;Description automatically generated">
            <a:extLst>
              <a:ext uri="{FF2B5EF4-FFF2-40B4-BE49-F238E27FC236}">
                <a16:creationId xmlns:a16="http://schemas.microsoft.com/office/drawing/2014/main" id="{60718354-0C3A-870E-CCC5-9E9F78B5CA0B}"/>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9731382" y="835250"/>
            <a:ext cx="2369300" cy="739093"/>
          </a:xfrm>
          <a:prstGeom prst="rect">
            <a:avLst/>
          </a:prstGeom>
        </p:spPr>
      </p:pic>
      <p:pic>
        <p:nvPicPr>
          <p:cNvPr id="44" name="Picture 44">
            <a:extLst>
              <a:ext uri="{FF2B5EF4-FFF2-40B4-BE49-F238E27FC236}">
                <a16:creationId xmlns:a16="http://schemas.microsoft.com/office/drawing/2014/main" id="{9D3A7F2A-2208-12DB-86D9-EC2D5EA56612}"/>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6096000" y="3862721"/>
            <a:ext cx="2137508" cy="785525"/>
          </a:xfrm>
          <a:prstGeom prst="rect">
            <a:avLst/>
          </a:prstGeom>
        </p:spPr>
      </p:pic>
      <p:pic>
        <p:nvPicPr>
          <p:cNvPr id="45" name="Picture 45" descr="Logo, company name&#10;&#10;Description automatically generated">
            <a:extLst>
              <a:ext uri="{FF2B5EF4-FFF2-40B4-BE49-F238E27FC236}">
                <a16:creationId xmlns:a16="http://schemas.microsoft.com/office/drawing/2014/main" id="{782F805C-EB35-7022-84B0-AD214D82CF4D}"/>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3670611" y="4047165"/>
            <a:ext cx="1644073" cy="544172"/>
          </a:xfrm>
          <a:prstGeom prst="rect">
            <a:avLst/>
          </a:prstGeom>
        </p:spPr>
      </p:pic>
      <p:pic>
        <p:nvPicPr>
          <p:cNvPr id="46" name="Picture 46" descr="Logo&#10;&#10;Description automatically generated">
            <a:extLst>
              <a:ext uri="{FF2B5EF4-FFF2-40B4-BE49-F238E27FC236}">
                <a16:creationId xmlns:a16="http://schemas.microsoft.com/office/drawing/2014/main" id="{5C76C4E5-EF6E-7DCF-7A3D-7C6B7D099609}"/>
              </a:ext>
            </a:extLst>
          </p:cNvPr>
          <p:cNvPicPr>
            <a:picLocks noChangeAspect="1"/>
          </p:cNvPicPr>
          <p:nvPr/>
        </p:nvPicPr>
        <p:blipFill>
          <a:blip r:embed="rId13" cstate="email">
            <a:extLst>
              <a:ext uri="{28A0092B-C50C-407E-A947-70E740481C1C}">
                <a14:useLocalDpi xmlns:a14="http://schemas.microsoft.com/office/drawing/2010/main"/>
              </a:ext>
            </a:extLst>
          </a:blip>
          <a:stretch>
            <a:fillRect/>
          </a:stretch>
        </p:blipFill>
        <p:spPr>
          <a:xfrm>
            <a:off x="7394323" y="5892881"/>
            <a:ext cx="1432414" cy="625964"/>
          </a:xfrm>
          <a:prstGeom prst="rect">
            <a:avLst/>
          </a:prstGeom>
        </p:spPr>
      </p:pic>
      <p:pic>
        <p:nvPicPr>
          <p:cNvPr id="21" name="Picture 20" descr="A purple text on a white background&#10;&#10;Description automatically generated">
            <a:extLst>
              <a:ext uri="{FF2B5EF4-FFF2-40B4-BE49-F238E27FC236}">
                <a16:creationId xmlns:a16="http://schemas.microsoft.com/office/drawing/2014/main" id="{FF8E46F6-73B7-2F2D-2A16-55370B778AE9}"/>
              </a:ext>
            </a:extLst>
          </p:cNvPr>
          <p:cNvPicPr>
            <a:picLocks noChangeAspect="1"/>
          </p:cNvPicPr>
          <p:nvPr/>
        </p:nvPicPr>
        <p:blipFill>
          <a:blip r:embed="rId14" cstate="email">
            <a:extLst>
              <a:ext uri="{28A0092B-C50C-407E-A947-70E740481C1C}">
                <a14:useLocalDpi xmlns:a14="http://schemas.microsoft.com/office/drawing/2010/main"/>
              </a:ext>
            </a:extLst>
          </a:blip>
          <a:stretch>
            <a:fillRect/>
          </a:stretch>
        </p:blipFill>
        <p:spPr>
          <a:xfrm>
            <a:off x="4748556" y="5962498"/>
            <a:ext cx="2283125" cy="538342"/>
          </a:xfrm>
          <a:prstGeom prst="rect">
            <a:avLst/>
          </a:prstGeom>
        </p:spPr>
      </p:pic>
      <p:pic>
        <p:nvPicPr>
          <p:cNvPr id="12" name="Picture 11" descr="A logo with a person in the middle&#10;&#10;Description automatically generated">
            <a:extLst>
              <a:ext uri="{FF2B5EF4-FFF2-40B4-BE49-F238E27FC236}">
                <a16:creationId xmlns:a16="http://schemas.microsoft.com/office/drawing/2014/main" id="{9B970919-7C5D-1B2B-9DFA-6D6F9F0312A4}"/>
              </a:ext>
            </a:extLst>
          </p:cNvPr>
          <p:cNvPicPr>
            <a:picLocks noChangeAspect="1"/>
          </p:cNvPicPr>
          <p:nvPr/>
        </p:nvPicPr>
        <p:blipFill>
          <a:blip r:embed="rId15" cstate="email">
            <a:extLst>
              <a:ext uri="{28A0092B-C50C-407E-A947-70E740481C1C}">
                <a14:useLocalDpi xmlns:a14="http://schemas.microsoft.com/office/drawing/2010/main"/>
              </a:ext>
            </a:extLst>
          </a:blip>
          <a:stretch>
            <a:fillRect/>
          </a:stretch>
        </p:blipFill>
        <p:spPr>
          <a:xfrm>
            <a:off x="5314684" y="779422"/>
            <a:ext cx="1150870" cy="859678"/>
          </a:xfrm>
          <a:prstGeom prst="rect">
            <a:avLst/>
          </a:prstGeom>
        </p:spPr>
      </p:pic>
      <p:pic>
        <p:nvPicPr>
          <p:cNvPr id="18" name="Picture 17" descr="A blue cross and a blue shield&#10;&#10;Description automatically generated">
            <a:extLst>
              <a:ext uri="{FF2B5EF4-FFF2-40B4-BE49-F238E27FC236}">
                <a16:creationId xmlns:a16="http://schemas.microsoft.com/office/drawing/2014/main" id="{2B5AF82D-96C3-9C73-392C-0B05E1F057BE}"/>
              </a:ext>
            </a:extLst>
          </p:cNvPr>
          <p:cNvPicPr>
            <a:picLocks noChangeAspect="1"/>
          </p:cNvPicPr>
          <p:nvPr/>
        </p:nvPicPr>
        <p:blipFill>
          <a:blip r:embed="rId16" cstate="email">
            <a:extLst>
              <a:ext uri="{28A0092B-C50C-407E-A947-70E740481C1C}">
                <a14:useLocalDpi xmlns:a14="http://schemas.microsoft.com/office/drawing/2010/main"/>
              </a:ext>
            </a:extLst>
          </a:blip>
          <a:stretch>
            <a:fillRect/>
          </a:stretch>
        </p:blipFill>
        <p:spPr>
          <a:xfrm>
            <a:off x="6732015" y="784570"/>
            <a:ext cx="1766503" cy="849382"/>
          </a:xfrm>
          <a:prstGeom prst="rect">
            <a:avLst/>
          </a:prstGeom>
        </p:spPr>
      </p:pic>
      <p:pic>
        <p:nvPicPr>
          <p:cNvPr id="23" name="Picture 22">
            <a:extLst>
              <a:ext uri="{FF2B5EF4-FFF2-40B4-BE49-F238E27FC236}">
                <a16:creationId xmlns:a16="http://schemas.microsoft.com/office/drawing/2014/main" id="{1E63CE60-0F57-76B5-30AB-2843ABA9DFD4}"/>
              </a:ext>
            </a:extLst>
          </p:cNvPr>
          <p:cNvPicPr>
            <a:picLocks noChangeAspect="1"/>
          </p:cNvPicPr>
          <p:nvPr/>
        </p:nvPicPr>
        <p:blipFill>
          <a:blip r:embed="rId17" cstate="email">
            <a:extLst>
              <a:ext uri="{28A0092B-C50C-407E-A947-70E740481C1C}">
                <a14:useLocalDpi xmlns:a14="http://schemas.microsoft.com/office/drawing/2010/main"/>
              </a:ext>
            </a:extLst>
          </a:blip>
          <a:stretch>
            <a:fillRect/>
          </a:stretch>
        </p:blipFill>
        <p:spPr>
          <a:xfrm>
            <a:off x="8409244" y="921204"/>
            <a:ext cx="1393787" cy="945282"/>
          </a:xfrm>
          <a:prstGeom prst="rect">
            <a:avLst/>
          </a:prstGeom>
        </p:spPr>
      </p:pic>
      <p:pic>
        <p:nvPicPr>
          <p:cNvPr id="24" name="Picture 23" descr="A blue logo with a tree and text&#10;&#10;Description automatically generated">
            <a:extLst>
              <a:ext uri="{FF2B5EF4-FFF2-40B4-BE49-F238E27FC236}">
                <a16:creationId xmlns:a16="http://schemas.microsoft.com/office/drawing/2014/main" id="{4BED6EBD-FB69-9427-2E9B-A696ED47F2F4}"/>
              </a:ext>
            </a:extLst>
          </p:cNvPr>
          <p:cNvPicPr>
            <a:picLocks noChangeAspect="1"/>
          </p:cNvPicPr>
          <p:nvPr/>
        </p:nvPicPr>
        <p:blipFill>
          <a:blip r:embed="rId18" cstate="email">
            <a:extLst>
              <a:ext uri="{28A0092B-C50C-407E-A947-70E740481C1C}">
                <a14:useLocalDpi xmlns:a14="http://schemas.microsoft.com/office/drawing/2010/main"/>
              </a:ext>
            </a:extLst>
          </a:blip>
          <a:stretch>
            <a:fillRect/>
          </a:stretch>
        </p:blipFill>
        <p:spPr>
          <a:xfrm>
            <a:off x="1978360" y="5786850"/>
            <a:ext cx="2506910" cy="800514"/>
          </a:xfrm>
          <a:prstGeom prst="rect">
            <a:avLst/>
          </a:prstGeom>
        </p:spPr>
      </p:pic>
      <p:pic>
        <p:nvPicPr>
          <p:cNvPr id="26" name="Picture 25" descr="A logo with blue wings&#10;&#10;Description automatically generated">
            <a:extLst>
              <a:ext uri="{FF2B5EF4-FFF2-40B4-BE49-F238E27FC236}">
                <a16:creationId xmlns:a16="http://schemas.microsoft.com/office/drawing/2014/main" id="{4CC48AC9-3B45-B113-141C-28ADFEAA30D3}"/>
              </a:ext>
            </a:extLst>
          </p:cNvPr>
          <p:cNvPicPr>
            <a:picLocks noChangeAspect="1"/>
          </p:cNvPicPr>
          <p:nvPr/>
        </p:nvPicPr>
        <p:blipFill>
          <a:blip r:embed="rId19" cstate="email">
            <a:extLst>
              <a:ext uri="{28A0092B-C50C-407E-A947-70E740481C1C}">
                <a14:useLocalDpi xmlns:a14="http://schemas.microsoft.com/office/drawing/2010/main"/>
              </a:ext>
            </a:extLst>
          </a:blip>
          <a:stretch>
            <a:fillRect/>
          </a:stretch>
        </p:blipFill>
        <p:spPr>
          <a:xfrm>
            <a:off x="1454867" y="2658547"/>
            <a:ext cx="2310318" cy="806906"/>
          </a:xfrm>
          <a:prstGeom prst="rect">
            <a:avLst/>
          </a:prstGeom>
        </p:spPr>
      </p:pic>
      <p:pic>
        <p:nvPicPr>
          <p:cNvPr id="30" name="Picture 29" descr="A blue and white logo&#10;&#10;Description automatically generated">
            <a:extLst>
              <a:ext uri="{FF2B5EF4-FFF2-40B4-BE49-F238E27FC236}">
                <a16:creationId xmlns:a16="http://schemas.microsoft.com/office/drawing/2014/main" id="{8E048006-A90B-FB4D-A967-36962D4B37E2}"/>
              </a:ext>
            </a:extLst>
          </p:cNvPr>
          <p:cNvPicPr>
            <a:picLocks noChangeAspect="1"/>
          </p:cNvPicPr>
          <p:nvPr/>
        </p:nvPicPr>
        <p:blipFill>
          <a:blip r:embed="rId20" cstate="email">
            <a:extLst>
              <a:ext uri="{28A0092B-C50C-407E-A947-70E740481C1C}">
                <a14:useLocalDpi xmlns:a14="http://schemas.microsoft.com/office/drawing/2010/main"/>
              </a:ext>
            </a:extLst>
          </a:blip>
          <a:stretch>
            <a:fillRect/>
          </a:stretch>
        </p:blipFill>
        <p:spPr>
          <a:xfrm>
            <a:off x="4580574" y="5062416"/>
            <a:ext cx="2172351" cy="592030"/>
          </a:xfrm>
          <a:prstGeom prst="rect">
            <a:avLst/>
          </a:prstGeom>
        </p:spPr>
      </p:pic>
      <p:pic>
        <p:nvPicPr>
          <p:cNvPr id="34" name="Picture 33" descr="A blue logo with a black background&#10;&#10;Description automatically generated">
            <a:extLst>
              <a:ext uri="{FF2B5EF4-FFF2-40B4-BE49-F238E27FC236}">
                <a16:creationId xmlns:a16="http://schemas.microsoft.com/office/drawing/2014/main" id="{70F2AF34-2888-E38C-2F25-95DF804157D9}"/>
              </a:ext>
            </a:extLst>
          </p:cNvPr>
          <p:cNvPicPr>
            <a:picLocks noChangeAspect="1"/>
          </p:cNvPicPr>
          <p:nvPr/>
        </p:nvPicPr>
        <p:blipFill>
          <a:blip r:embed="rId21" cstate="email">
            <a:extLst>
              <a:ext uri="{28A0092B-C50C-407E-A947-70E740481C1C}">
                <a14:useLocalDpi xmlns:a14="http://schemas.microsoft.com/office/drawing/2010/main"/>
              </a:ext>
            </a:extLst>
          </a:blip>
          <a:stretch>
            <a:fillRect/>
          </a:stretch>
        </p:blipFill>
        <p:spPr>
          <a:xfrm>
            <a:off x="8400665" y="2688051"/>
            <a:ext cx="877070" cy="862574"/>
          </a:xfrm>
          <a:prstGeom prst="rect">
            <a:avLst/>
          </a:prstGeom>
        </p:spPr>
      </p:pic>
      <p:pic>
        <p:nvPicPr>
          <p:cNvPr id="42" name="Picture 41" descr="A close-up of a logo&#10;&#10;Description automatically generated">
            <a:extLst>
              <a:ext uri="{FF2B5EF4-FFF2-40B4-BE49-F238E27FC236}">
                <a16:creationId xmlns:a16="http://schemas.microsoft.com/office/drawing/2014/main" id="{30ECA7B7-0C31-5618-DD02-AA3CAA7B35D0}"/>
              </a:ext>
            </a:extLst>
          </p:cNvPr>
          <p:cNvPicPr>
            <a:picLocks noChangeAspect="1"/>
          </p:cNvPicPr>
          <p:nvPr/>
        </p:nvPicPr>
        <p:blipFill>
          <a:blip r:embed="rId22" cstate="email">
            <a:extLst>
              <a:ext uri="{28A0092B-C50C-407E-A947-70E740481C1C}">
                <a14:useLocalDpi xmlns:a14="http://schemas.microsoft.com/office/drawing/2010/main"/>
              </a:ext>
            </a:extLst>
          </a:blip>
          <a:stretch>
            <a:fillRect/>
          </a:stretch>
        </p:blipFill>
        <p:spPr>
          <a:xfrm>
            <a:off x="3959047" y="2688051"/>
            <a:ext cx="1865066" cy="868135"/>
          </a:xfrm>
          <a:prstGeom prst="rect">
            <a:avLst/>
          </a:prstGeom>
        </p:spPr>
      </p:pic>
      <p:sp>
        <p:nvSpPr>
          <p:cNvPr id="47" name="Freeform 23">
            <a:extLst>
              <a:ext uri="{FF2B5EF4-FFF2-40B4-BE49-F238E27FC236}">
                <a16:creationId xmlns:a16="http://schemas.microsoft.com/office/drawing/2014/main" id="{1B4611C7-2978-80BC-65BC-6AD1409414C8}"/>
              </a:ext>
            </a:extLst>
          </p:cNvPr>
          <p:cNvSpPr/>
          <p:nvPr/>
        </p:nvSpPr>
        <p:spPr>
          <a:xfrm>
            <a:off x="10918309" y="-29740"/>
            <a:ext cx="1271108" cy="635554"/>
          </a:xfrm>
          <a:custGeom>
            <a:avLst/>
            <a:gdLst/>
            <a:ahLst/>
            <a:cxnLst/>
            <a:rect l="l" t="t" r="r" b="b"/>
            <a:pathLst>
              <a:path w="1906662" h="953331">
                <a:moveTo>
                  <a:pt x="0" y="0"/>
                </a:moveTo>
                <a:lnTo>
                  <a:pt x="1906662" y="0"/>
                </a:lnTo>
                <a:lnTo>
                  <a:pt x="1906662" y="953331"/>
                </a:lnTo>
                <a:lnTo>
                  <a:pt x="0" y="953331"/>
                </a:lnTo>
                <a:lnTo>
                  <a:pt x="0" y="0"/>
                </a:lnTo>
                <a:close/>
              </a:path>
            </a:pathLst>
          </a:custGeom>
          <a:blipFill>
            <a:blip r:embed="rId23" cstate="email">
              <a:extLst>
                <a:ext uri="{28A0092B-C50C-407E-A947-70E740481C1C}">
                  <a14:useLocalDpi xmlns:a14="http://schemas.microsoft.com/office/drawing/2010/main"/>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pic>
        <p:nvPicPr>
          <p:cNvPr id="5" name="Picture 4" descr="A logo for a health and hospital association&#10;&#10;Description automatically generated">
            <a:extLst>
              <a:ext uri="{FF2B5EF4-FFF2-40B4-BE49-F238E27FC236}">
                <a16:creationId xmlns:a16="http://schemas.microsoft.com/office/drawing/2014/main" id="{A483F555-910F-147F-4814-45C785887C4F}"/>
              </a:ext>
            </a:extLst>
          </p:cNvPr>
          <p:cNvPicPr>
            <a:picLocks noChangeAspect="1"/>
          </p:cNvPicPr>
          <p:nvPr/>
        </p:nvPicPr>
        <p:blipFill>
          <a:blip r:embed="rId24" cstate="email">
            <a:extLst>
              <a:ext uri="{28A0092B-C50C-407E-A947-70E740481C1C}">
                <a14:useLocalDpi xmlns:a14="http://schemas.microsoft.com/office/drawing/2010/main"/>
              </a:ext>
            </a:extLst>
          </a:blip>
          <a:srcRect l="-1755" r="-552" b="-779"/>
          <a:stretch/>
        </p:blipFill>
        <p:spPr>
          <a:xfrm>
            <a:off x="2743563" y="4823878"/>
            <a:ext cx="1298762" cy="906970"/>
          </a:xfrm>
          <a:prstGeom prst="rect">
            <a:avLst/>
          </a:prstGeom>
        </p:spPr>
      </p:pic>
    </p:spTree>
    <p:extLst>
      <p:ext uri="{BB962C8B-B14F-4D97-AF65-F5344CB8AC3E}">
        <p14:creationId xmlns:p14="http://schemas.microsoft.com/office/powerpoint/2010/main" val="291740959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E88C3E-5490-9A85-13C2-23D2E3B7B557}"/>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BE0816A-5B4A-EF83-7803-C0A7FD5F705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AF6F2DA-B01E-0F4A-9C3D-CC5E8B20FA62}" type="slidenum">
              <a:rPr kumimoji="0" lang="en-US" sz="1000" b="0" i="0" u="none" strike="noStrike" kern="1200" cap="none" spc="0" normalizeH="0" baseline="0" noProof="0" smtClean="0">
                <a:ln>
                  <a:noFill/>
                </a:ln>
                <a:solidFill>
                  <a:srgbClr val="000000">
                    <a:tint val="75000"/>
                  </a:srgbClr>
                </a:solidFill>
                <a:effectLst/>
                <a:uLnTx/>
                <a:uFillTx/>
                <a:latin typeface="Montserrat" pitchFamily="2"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000" b="0" i="0" u="none" strike="noStrike" kern="1200" cap="none" spc="0" normalizeH="0" baseline="0" noProof="0">
              <a:ln>
                <a:noFill/>
              </a:ln>
              <a:solidFill>
                <a:srgbClr val="000000">
                  <a:tint val="75000"/>
                </a:srgbClr>
              </a:solidFill>
              <a:effectLst/>
              <a:uLnTx/>
              <a:uFillTx/>
              <a:latin typeface="Montserrat" pitchFamily="2" charset="77"/>
              <a:ea typeface="+mn-ea"/>
              <a:cs typeface="+mn-cs"/>
            </a:endParaRPr>
          </a:p>
        </p:txBody>
      </p:sp>
      <p:sp>
        <p:nvSpPr>
          <p:cNvPr id="3" name="Title 2">
            <a:extLst>
              <a:ext uri="{FF2B5EF4-FFF2-40B4-BE49-F238E27FC236}">
                <a16:creationId xmlns:a16="http://schemas.microsoft.com/office/drawing/2014/main" id="{B32741C6-2A21-5E3E-5154-1833868BDF31}"/>
              </a:ext>
            </a:extLst>
          </p:cNvPr>
          <p:cNvSpPr>
            <a:spLocks noGrp="1"/>
          </p:cNvSpPr>
          <p:nvPr>
            <p:ph type="title"/>
          </p:nvPr>
        </p:nvSpPr>
        <p:spPr>
          <a:xfrm>
            <a:off x="264888" y="150075"/>
            <a:ext cx="11662224" cy="344737"/>
          </a:xfrm>
        </p:spPr>
        <p:txBody>
          <a:bodyPr>
            <a:noAutofit/>
          </a:bodyPr>
          <a:lstStyle/>
          <a:p>
            <a:r>
              <a:rPr lang="en-US" sz="3200" dirty="0"/>
              <a:t>Medications Used to Treat OUD and AUD in Pregnancy</a:t>
            </a:r>
          </a:p>
        </p:txBody>
      </p:sp>
      <p:sp>
        <p:nvSpPr>
          <p:cNvPr id="4" name="Text Placeholder 3">
            <a:extLst>
              <a:ext uri="{FF2B5EF4-FFF2-40B4-BE49-F238E27FC236}">
                <a16:creationId xmlns:a16="http://schemas.microsoft.com/office/drawing/2014/main" id="{C126FF80-8DCD-E810-F231-BBD9A04B75BE}"/>
              </a:ext>
            </a:extLst>
          </p:cNvPr>
          <p:cNvSpPr>
            <a:spLocks noGrp="1"/>
          </p:cNvSpPr>
          <p:nvPr>
            <p:ph type="body" sz="quarter" idx="13"/>
          </p:nvPr>
        </p:nvSpPr>
        <p:spPr>
          <a:xfrm>
            <a:off x="264886" y="1051560"/>
            <a:ext cx="11748043" cy="4887278"/>
          </a:xfrm>
        </p:spPr>
        <p:txBody>
          <a:bodyPr>
            <a:normAutofit/>
          </a:bodyPr>
          <a:lstStyle/>
          <a:p>
            <a:pPr>
              <a:lnSpc>
                <a:spcPct val="100000"/>
              </a:lnSpc>
            </a:pPr>
            <a:r>
              <a:rPr lang="en-US" sz="2400" dirty="0"/>
              <a:t>Methadone and Buprenorphine (Subutex, also Suboxone, </a:t>
            </a:r>
            <a:r>
              <a:rPr lang="en-US" sz="2400" dirty="0" err="1"/>
              <a:t>Brixadi</a:t>
            </a:r>
            <a:r>
              <a:rPr lang="en-US" sz="2400" dirty="0"/>
              <a:t>) </a:t>
            </a:r>
          </a:p>
          <a:p>
            <a:pPr lvl="1">
              <a:lnSpc>
                <a:spcPct val="100000"/>
              </a:lnSpc>
            </a:pPr>
            <a:r>
              <a:rPr lang="en-US" sz="2400" dirty="0"/>
              <a:t>Recommended during pregnancy for patients with OUD (</a:t>
            </a:r>
            <a:r>
              <a:rPr lang="en-US" sz="2400" dirty="0">
                <a:hlinkClick r:id="rId3"/>
              </a:rPr>
              <a:t>ACOG, 2017</a:t>
            </a:r>
            <a:r>
              <a:rPr lang="en-US" sz="2400" dirty="0"/>
              <a:t>)</a:t>
            </a:r>
          </a:p>
          <a:p>
            <a:pPr lvl="1">
              <a:lnSpc>
                <a:spcPct val="100000"/>
              </a:lnSpc>
            </a:pPr>
            <a:r>
              <a:rPr lang="en-US" sz="2400" dirty="0"/>
              <a:t>Improves adherence to prenatal care</a:t>
            </a:r>
          </a:p>
          <a:p>
            <a:pPr>
              <a:lnSpc>
                <a:spcPct val="100000"/>
              </a:lnSpc>
            </a:pPr>
            <a:r>
              <a:rPr lang="en-US" sz="2400" dirty="0"/>
              <a:t>Naltrexone: </a:t>
            </a:r>
            <a:r>
              <a:rPr lang="en-US" sz="2400" i="1" dirty="0"/>
              <a:t>not recommended for pregnant patients with OUD</a:t>
            </a:r>
          </a:p>
          <a:p>
            <a:pPr>
              <a:lnSpc>
                <a:spcPct val="100000"/>
              </a:lnSpc>
            </a:pPr>
            <a:r>
              <a:rPr lang="en-US" sz="2400" dirty="0"/>
              <a:t>Naltrexone and Acamprosate </a:t>
            </a:r>
          </a:p>
          <a:p>
            <a:pPr lvl="1">
              <a:lnSpc>
                <a:spcPct val="100000"/>
              </a:lnSpc>
            </a:pPr>
            <a:r>
              <a:rPr lang="en-US" sz="2400" dirty="0"/>
              <a:t>Recommended for alcohol use disorder (AUD) in some situations</a:t>
            </a:r>
          </a:p>
          <a:p>
            <a:pPr lvl="1">
              <a:lnSpc>
                <a:spcPct val="100000"/>
              </a:lnSpc>
            </a:pPr>
            <a:r>
              <a:rPr lang="en-US" sz="2400" dirty="0"/>
              <a:t>Evidence for medications for AUD during pregnancy is more limited</a:t>
            </a:r>
          </a:p>
          <a:p>
            <a:pPr>
              <a:lnSpc>
                <a:spcPct val="100000"/>
              </a:lnSpc>
            </a:pPr>
            <a:r>
              <a:rPr lang="en-US" sz="2400" dirty="0"/>
              <a:t>Disulfiram (Antabuse) is used to treat AUD, but is not used with pregnant patients with AUD</a:t>
            </a:r>
          </a:p>
          <a:p>
            <a:pPr marL="0" indent="0">
              <a:buNone/>
            </a:pPr>
            <a:endParaRPr lang="en-US" dirty="0"/>
          </a:p>
        </p:txBody>
      </p:sp>
      <p:pic>
        <p:nvPicPr>
          <p:cNvPr id="11" name="Picture 10">
            <a:extLst>
              <a:ext uri="{FF2B5EF4-FFF2-40B4-BE49-F238E27FC236}">
                <a16:creationId xmlns:a16="http://schemas.microsoft.com/office/drawing/2014/main" id="{45375417-6D06-5EDC-2871-E2FF4B8C5FC6}"/>
              </a:ext>
            </a:extLst>
          </p:cNvPr>
          <p:cNvPicPr>
            <a:picLocks noChangeAspect="1"/>
          </p:cNvPicPr>
          <p:nvPr/>
        </p:nvPicPr>
        <p:blipFill>
          <a:blip r:embed="rId4"/>
          <a:stretch>
            <a:fillRect/>
          </a:stretch>
        </p:blipFill>
        <p:spPr>
          <a:xfrm>
            <a:off x="12706655" y="3495199"/>
            <a:ext cx="3576050" cy="2026289"/>
          </a:xfrm>
          <a:prstGeom prst="rect">
            <a:avLst/>
          </a:prstGeom>
        </p:spPr>
      </p:pic>
      <p:pic>
        <p:nvPicPr>
          <p:cNvPr id="13" name="Picture 12">
            <a:extLst>
              <a:ext uri="{FF2B5EF4-FFF2-40B4-BE49-F238E27FC236}">
                <a16:creationId xmlns:a16="http://schemas.microsoft.com/office/drawing/2014/main" id="{A50581DA-2BA2-2B37-F7D9-2481FBC5B287}"/>
              </a:ext>
            </a:extLst>
          </p:cNvPr>
          <p:cNvPicPr>
            <a:picLocks noChangeAspect="1"/>
          </p:cNvPicPr>
          <p:nvPr/>
        </p:nvPicPr>
        <p:blipFill>
          <a:blip r:embed="rId5"/>
          <a:srcRect b="8372"/>
          <a:stretch/>
        </p:blipFill>
        <p:spPr>
          <a:xfrm>
            <a:off x="12706655" y="1219995"/>
            <a:ext cx="3403566" cy="1784993"/>
          </a:xfrm>
          <a:prstGeom prst="rect">
            <a:avLst/>
          </a:prstGeom>
        </p:spPr>
      </p:pic>
    </p:spTree>
    <p:extLst>
      <p:ext uri="{BB962C8B-B14F-4D97-AF65-F5344CB8AC3E}">
        <p14:creationId xmlns:p14="http://schemas.microsoft.com/office/powerpoint/2010/main" val="2457412935"/>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113503-203E-3B49-4B03-AAC039099DDF}"/>
              </a:ext>
            </a:extLst>
          </p:cNvPr>
          <p:cNvSpPr>
            <a:spLocks noGrp="1"/>
          </p:cNvSpPr>
          <p:nvPr>
            <p:ph type="title"/>
          </p:nvPr>
        </p:nvSpPr>
        <p:spPr>
          <a:xfrm>
            <a:off x="264888" y="150075"/>
            <a:ext cx="8797832" cy="344737"/>
          </a:xfrm>
        </p:spPr>
        <p:txBody>
          <a:bodyPr>
            <a:noAutofit/>
          </a:bodyPr>
          <a:lstStyle/>
          <a:p>
            <a:r>
              <a:rPr lang="en-US" sz="3200" dirty="0">
                <a:latin typeface="Montserrat" panose="00000500000000000000" pitchFamily="2" charset="0"/>
              </a:rPr>
              <a:t>MAR NOW: History and Overview</a:t>
            </a:r>
          </a:p>
        </p:txBody>
      </p:sp>
      <p:sp>
        <p:nvSpPr>
          <p:cNvPr id="5" name="Text Placeholder 4">
            <a:extLst>
              <a:ext uri="{FF2B5EF4-FFF2-40B4-BE49-F238E27FC236}">
                <a16:creationId xmlns:a16="http://schemas.microsoft.com/office/drawing/2014/main" id="{E3B471C0-3953-5AE6-6E01-E72548B345F4}"/>
              </a:ext>
            </a:extLst>
          </p:cNvPr>
          <p:cNvSpPr>
            <a:spLocks noGrp="1"/>
          </p:cNvSpPr>
          <p:nvPr>
            <p:ph type="body" sz="quarter" idx="13"/>
          </p:nvPr>
        </p:nvSpPr>
        <p:spPr>
          <a:xfrm>
            <a:off x="836613" y="1539707"/>
            <a:ext cx="10501312" cy="4399131"/>
          </a:xfrm>
        </p:spPr>
        <p:txBody>
          <a:bodyPr>
            <a:normAutofit/>
          </a:bodyPr>
          <a:lstStyle/>
          <a:p>
            <a:pPr fontAlgn="base"/>
            <a:r>
              <a:rPr lang="en-US" sz="2400" dirty="0">
                <a:latin typeface="Montserrat" panose="00000500000000000000" pitchFamily="2" charset="0"/>
              </a:rPr>
              <a:t>Funded by Chicago Department of Public Health (CDPH) and Illinois Department of Human Services Division of Behavioral Health and Recovery (IDHS/DBHR)​</a:t>
            </a:r>
          </a:p>
          <a:p>
            <a:pPr fontAlgn="base"/>
            <a:r>
              <a:rPr lang="en-US" sz="2400" dirty="0">
                <a:latin typeface="Montserrat" panose="00000500000000000000" pitchFamily="2" charset="0"/>
              </a:rPr>
              <a:t>Operated by Family Guidance Centers, Inc. (FGC). FGC provides methadone, buprenorphine, and naltrexone at their Chicago and statewide clinics.​</a:t>
            </a:r>
          </a:p>
          <a:p>
            <a:pPr fontAlgn="base"/>
            <a:r>
              <a:rPr lang="en-US" sz="2400" dirty="0">
                <a:latin typeface="Montserrat" panose="00000500000000000000" pitchFamily="2" charset="0"/>
              </a:rPr>
              <a:t>Operates through the existing 24/7 IL Helpline for Opioids and Other Substances: </a:t>
            </a:r>
            <a:r>
              <a:rPr lang="en-US" sz="2400" b="1" dirty="0">
                <a:solidFill>
                  <a:srgbClr val="FF0000"/>
                </a:solidFill>
                <a:latin typeface="Montserrat" panose="00000500000000000000" pitchFamily="2" charset="0"/>
              </a:rPr>
              <a:t>833-234-6343</a:t>
            </a:r>
            <a:r>
              <a:rPr lang="en-US" sz="2400" dirty="0">
                <a:latin typeface="Montserrat" panose="00000500000000000000" pitchFamily="2" charset="0"/>
              </a:rPr>
              <a:t>​</a:t>
            </a:r>
          </a:p>
          <a:p>
            <a:pPr fontAlgn="base"/>
            <a:r>
              <a:rPr lang="en-US" sz="2400" dirty="0">
                <a:latin typeface="Montserrat" panose="00000500000000000000" pitchFamily="2" charset="0"/>
              </a:rPr>
              <a:t>Provides low-barrier, rapid access to medications for opioid use disorder and alcohol use disorder to all callers regardless of insurance status, income, ability to pay, or documentation status.​</a:t>
            </a:r>
          </a:p>
        </p:txBody>
      </p:sp>
      <p:sp>
        <p:nvSpPr>
          <p:cNvPr id="4" name="Text Placeholder 3">
            <a:extLst>
              <a:ext uri="{FF2B5EF4-FFF2-40B4-BE49-F238E27FC236}">
                <a16:creationId xmlns:a16="http://schemas.microsoft.com/office/drawing/2014/main" id="{069474E9-B1BD-7B4C-8AA7-99EB4B671C16}"/>
              </a:ext>
            </a:extLst>
          </p:cNvPr>
          <p:cNvSpPr>
            <a:spLocks noGrp="1"/>
          </p:cNvSpPr>
          <p:nvPr>
            <p:ph type="body" sz="quarter" idx="14"/>
          </p:nvPr>
        </p:nvSpPr>
        <p:spPr>
          <a:xfrm>
            <a:off x="836613" y="919162"/>
            <a:ext cx="10501312" cy="462013"/>
          </a:xfrm>
        </p:spPr>
        <p:txBody>
          <a:bodyPr vert="horz" lIns="91440" tIns="45720" rIns="91440" bIns="45720" rtlCol="0" anchor="t">
            <a:noAutofit/>
          </a:bodyPr>
          <a:lstStyle/>
          <a:p>
            <a:pPr algn="ctr"/>
            <a:r>
              <a:rPr lang="en-US" dirty="0">
                <a:latin typeface="Montserrat SemiBold"/>
                <a:cs typeface="Calibri Light"/>
              </a:rPr>
              <a:t>Launched May 2022 in Chicago, Expanded Sept. 2022 Statewide</a:t>
            </a:r>
            <a:endParaRPr lang="en-US" dirty="0"/>
          </a:p>
          <a:p>
            <a:pPr algn="ctr"/>
            <a:endParaRPr lang="en-US" dirty="0">
              <a:cs typeface="Calibri Light"/>
            </a:endParaRPr>
          </a:p>
        </p:txBody>
      </p:sp>
      <p:sp>
        <p:nvSpPr>
          <p:cNvPr id="6" name="Text Placeholder 2">
            <a:extLst>
              <a:ext uri="{FF2B5EF4-FFF2-40B4-BE49-F238E27FC236}">
                <a16:creationId xmlns:a16="http://schemas.microsoft.com/office/drawing/2014/main" id="{59C8CD0B-90BD-6F41-B228-99211E5A3B24}"/>
              </a:ext>
            </a:extLst>
          </p:cNvPr>
          <p:cNvSpPr txBox="1">
            <a:spLocks/>
          </p:cNvSpPr>
          <p:nvPr/>
        </p:nvSpPr>
        <p:spPr>
          <a:xfrm>
            <a:off x="836613" y="1539707"/>
            <a:ext cx="10501312" cy="2789238"/>
          </a:xfrm>
          <a:prstGeom prst="rect">
            <a:avLst/>
          </a:prstGeom>
        </p:spPr>
        <p:txBody>
          <a:bodyPr vert="horz" lIns="91440" tIns="45720" rIns="91440" bIns="45720" rtlCol="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base" latinLnBrk="0" hangingPunct="1">
              <a:lnSpc>
                <a:spcPct val="90000"/>
              </a:lnSpc>
              <a:spcBef>
                <a:spcPts val="1000"/>
              </a:spcBef>
              <a:spcAft>
                <a:spcPts val="0"/>
              </a:spcAft>
              <a:buClrTx/>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57703053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24354">
          <a:extLst>
            <a:ext uri="{FF2B5EF4-FFF2-40B4-BE49-F238E27FC236}">
              <a16:creationId xmlns:a16="http://schemas.microsoft.com/office/drawing/2014/main" id="{97FDF1B8-33C7-56D0-E61C-B10227C47ACD}"/>
            </a:ext>
          </a:extLst>
        </p:cNvPr>
        <p:cNvGrpSpPr/>
        <p:nvPr/>
      </p:nvGrpSpPr>
      <p:grpSpPr>
        <a:xfrm>
          <a:off x="0" y="0"/>
          <a:ext cx="0" cy="0"/>
          <a:chOff x="0" y="0"/>
          <a:chExt cx="0" cy="0"/>
        </a:xfrm>
      </p:grpSpPr>
      <p:pic>
        <p:nvPicPr>
          <p:cNvPr id="24355" name="Google Shape;24355;p29" descr="A blue and red curved line&#10;&#10;AI-generated content may be incorrect.">
            <a:extLst>
              <a:ext uri="{FF2B5EF4-FFF2-40B4-BE49-F238E27FC236}">
                <a16:creationId xmlns:a16="http://schemas.microsoft.com/office/drawing/2014/main" id="{5FDC838A-2385-9EAE-2425-40708FE15B5A}"/>
              </a:ext>
            </a:extLst>
          </p:cNvPr>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671866" y="-1176"/>
            <a:ext cx="3531305" cy="952500"/>
          </a:xfrm>
          <a:prstGeom prst="rect">
            <a:avLst/>
          </a:prstGeom>
          <a:noFill/>
          <a:ln>
            <a:noFill/>
          </a:ln>
        </p:spPr>
      </p:pic>
      <p:sp>
        <p:nvSpPr>
          <p:cNvPr id="24356" name="Google Shape;24356;p29">
            <a:extLst>
              <a:ext uri="{FF2B5EF4-FFF2-40B4-BE49-F238E27FC236}">
                <a16:creationId xmlns:a16="http://schemas.microsoft.com/office/drawing/2014/main" id="{E54B8F46-8D72-A2EE-AE5C-B8491D80EF0E}"/>
              </a:ext>
            </a:extLst>
          </p:cNvPr>
          <p:cNvSpPr/>
          <p:nvPr/>
        </p:nvSpPr>
        <p:spPr>
          <a:xfrm>
            <a:off x="7162889" y="3549"/>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359" name="Google Shape;24359;p29">
            <a:extLst>
              <a:ext uri="{FF2B5EF4-FFF2-40B4-BE49-F238E27FC236}">
                <a16:creationId xmlns:a16="http://schemas.microsoft.com/office/drawing/2014/main" id="{54D03E3E-BC0A-BC7A-12CE-10CD08AFE005}"/>
              </a:ext>
            </a:extLst>
          </p:cNvPr>
          <p:cNvSpPr txBox="1"/>
          <p:nvPr/>
        </p:nvSpPr>
        <p:spPr>
          <a:xfrm>
            <a:off x="822425" y="1767110"/>
            <a:ext cx="2742799"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dirty="0">
                <a:ln>
                  <a:noFill/>
                </a:ln>
                <a:solidFill>
                  <a:srgbClr val="000000"/>
                </a:solidFill>
                <a:effectLst/>
                <a:uLnTx/>
                <a:uFillTx/>
                <a:latin typeface="Calibri"/>
                <a:ea typeface="Calibri"/>
                <a:cs typeface="Calibri"/>
                <a:sym typeface="Calibri"/>
              </a:rPr>
              <a:t>OB clinical staff education on PMH conditions</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361" name="Google Shape;24361;p29">
            <a:extLst>
              <a:ext uri="{FF2B5EF4-FFF2-40B4-BE49-F238E27FC236}">
                <a16:creationId xmlns:a16="http://schemas.microsoft.com/office/drawing/2014/main" id="{82078214-6F81-8DA1-3C12-42D177B674D2}"/>
              </a:ext>
            </a:extLst>
          </p:cNvPr>
          <p:cNvSpPr txBox="1"/>
          <p:nvPr/>
        </p:nvSpPr>
        <p:spPr>
          <a:xfrm>
            <a:off x="4966740" y="1691858"/>
            <a:ext cx="2742799"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ER clinical staff education on PMH conditions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3" name="Google Shape;24363;p29">
            <a:extLst>
              <a:ext uri="{FF2B5EF4-FFF2-40B4-BE49-F238E27FC236}">
                <a16:creationId xmlns:a16="http://schemas.microsoft.com/office/drawing/2014/main" id="{B27A290B-18EB-BE32-55A4-8CFCD9B51F61}"/>
              </a:ext>
            </a:extLst>
          </p:cNvPr>
          <p:cNvSpPr/>
          <p:nvPr/>
        </p:nvSpPr>
        <p:spPr>
          <a:xfrm>
            <a:off x="8131012" y="25134"/>
            <a:ext cx="3406565" cy="1650774"/>
          </a:xfrm>
          <a:custGeom>
            <a:avLst/>
            <a:gdLst/>
            <a:ahLst/>
            <a:cxnLst/>
            <a:rect l="l" t="t" r="r" b="b"/>
            <a:pathLst>
              <a:path w="3209383" h="1993829" extrusionOk="0">
                <a:moveTo>
                  <a:pt x="0" y="0"/>
                </a:moveTo>
                <a:lnTo>
                  <a:pt x="3209383" y="0"/>
                </a:lnTo>
                <a:lnTo>
                  <a:pt x="3209383" y="1993829"/>
                </a:lnTo>
                <a:lnTo>
                  <a:pt x="0" y="1993829"/>
                </a:lnTo>
                <a:lnTo>
                  <a:pt x="0" y="0"/>
                </a:lnTo>
                <a:close/>
              </a:path>
            </a:pathLst>
          </a:custGeom>
          <a:blipFill rotWithShape="1">
            <a:blip r:embed="rId4"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Pts val="1800"/>
              <a:buFont typeface="Arial"/>
              <a:buNone/>
              <a:tabLst/>
              <a:defRPr/>
            </a:pPr>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24364" name="Google Shape;24364;p29">
            <a:extLst>
              <a:ext uri="{FF2B5EF4-FFF2-40B4-BE49-F238E27FC236}">
                <a16:creationId xmlns:a16="http://schemas.microsoft.com/office/drawing/2014/main" id="{0B3B6C97-88CC-C69C-BB9B-9A0798B0795E}"/>
              </a:ext>
            </a:extLst>
          </p:cNvPr>
          <p:cNvSpPr txBox="1"/>
          <p:nvPr/>
        </p:nvSpPr>
        <p:spPr>
          <a:xfrm>
            <a:off x="237025" y="280021"/>
            <a:ext cx="8628473" cy="1005340"/>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5400"/>
              <a:buFont typeface="Arial"/>
              <a:buNone/>
              <a:tabLst/>
              <a:defRPr/>
            </a:pPr>
            <a:r>
              <a:rPr kumimoji="0" lang="en-US" sz="3600" b="1" i="0" u="none" strike="noStrike" kern="0" cap="none" spc="0" normalizeH="0" baseline="0" noProof="0">
                <a:ln>
                  <a:noFill/>
                </a:ln>
                <a:solidFill>
                  <a:srgbClr val="1C498B"/>
                </a:solidFill>
                <a:effectLst/>
                <a:uLnTx/>
                <a:uFillTx/>
                <a:latin typeface="Calibri"/>
                <a:ea typeface="Calibri"/>
                <a:cs typeface="Calibri"/>
                <a:sym typeface="Calibri"/>
              </a:rPr>
              <a:t>Creating PMH Systems Changes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a:p>
            <a:pPr marL="0" marR="0" lvl="0" indent="0" algn="l" defTabSz="609630" rtl="0" eaLnBrk="1" fontAlgn="auto" latinLnBrk="0" hangingPunct="1">
              <a:lnSpc>
                <a:spcPct val="100000"/>
              </a:lnSpc>
              <a:spcBef>
                <a:spcPts val="0"/>
              </a:spcBef>
              <a:spcAft>
                <a:spcPts val="0"/>
              </a:spcAft>
              <a:buClr>
                <a:srgbClr val="000000"/>
              </a:buClr>
              <a:buSzPts val="4400"/>
              <a:buFont typeface="Arial"/>
              <a:buNone/>
              <a:tabLst/>
              <a:defRPr/>
            </a:pPr>
            <a:r>
              <a:rPr kumimoji="0" lang="en-US" sz="2933" b="1" i="1" u="none" strike="noStrike" kern="0" cap="none" spc="0" normalizeH="0" baseline="0" noProof="0">
                <a:ln>
                  <a:noFill/>
                </a:ln>
                <a:solidFill>
                  <a:srgbClr val="1C498B"/>
                </a:solidFill>
                <a:effectLst/>
                <a:uLnTx/>
                <a:uFillTx/>
                <a:latin typeface="Calibri"/>
                <a:ea typeface="Calibri"/>
                <a:cs typeface="Calibri"/>
                <a:sym typeface="Calibri"/>
              </a:rPr>
              <a:t>Moving to Green on Education Measures</a:t>
            </a:r>
            <a:endParaRPr kumimoji="0" sz="2933" b="1" i="1" u="none" strike="noStrike" kern="0" cap="none" spc="0" normalizeH="0" baseline="0" noProof="0">
              <a:ln>
                <a:noFill/>
              </a:ln>
              <a:solidFill>
                <a:srgbClr val="1C498B"/>
              </a:solidFill>
              <a:effectLst/>
              <a:uLnTx/>
              <a:uFillTx/>
              <a:latin typeface="Calibri"/>
              <a:ea typeface="Calibri"/>
              <a:cs typeface="Calibri"/>
              <a:sym typeface="Calibri"/>
            </a:endParaRPr>
          </a:p>
        </p:txBody>
      </p:sp>
      <p:sp>
        <p:nvSpPr>
          <p:cNvPr id="24365" name="Google Shape;24365;p29">
            <a:extLst>
              <a:ext uri="{FF2B5EF4-FFF2-40B4-BE49-F238E27FC236}">
                <a16:creationId xmlns:a16="http://schemas.microsoft.com/office/drawing/2014/main" id="{F4FA8888-C3CC-D361-C053-F50AF6316B0A}"/>
              </a:ext>
            </a:extLst>
          </p:cNvPr>
          <p:cNvSpPr txBox="1"/>
          <p:nvPr/>
        </p:nvSpPr>
        <p:spPr>
          <a:xfrm>
            <a:off x="8476441" y="1807790"/>
            <a:ext cx="3458665"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Postpartum patients provided education on PMH conditions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graphicFrame>
        <p:nvGraphicFramePr>
          <p:cNvPr id="4" name="Chart 3">
            <a:extLst>
              <a:ext uri="{FF2B5EF4-FFF2-40B4-BE49-F238E27FC236}">
                <a16:creationId xmlns:a16="http://schemas.microsoft.com/office/drawing/2014/main" id="{0D2F47B8-6BBE-7822-C1C5-4F39DE41BCBE}"/>
              </a:ext>
            </a:extLst>
          </p:cNvPr>
          <p:cNvGraphicFramePr>
            <a:graphicFrameLocks/>
          </p:cNvGraphicFramePr>
          <p:nvPr/>
        </p:nvGraphicFramePr>
        <p:xfrm>
          <a:off x="-101701" y="2388439"/>
          <a:ext cx="4215384" cy="421538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 name="Chart 5">
            <a:extLst>
              <a:ext uri="{FF2B5EF4-FFF2-40B4-BE49-F238E27FC236}">
                <a16:creationId xmlns:a16="http://schemas.microsoft.com/office/drawing/2014/main" id="{13285072-ADEF-DE12-A05C-27B913BDD360}"/>
              </a:ext>
            </a:extLst>
          </p:cNvPr>
          <p:cNvGraphicFramePr>
            <a:graphicFrameLocks/>
          </p:cNvGraphicFramePr>
          <p:nvPr/>
        </p:nvGraphicFramePr>
        <p:xfrm>
          <a:off x="3993463" y="2377810"/>
          <a:ext cx="4215384" cy="421538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 name="Chart 7">
            <a:extLst>
              <a:ext uri="{FF2B5EF4-FFF2-40B4-BE49-F238E27FC236}">
                <a16:creationId xmlns:a16="http://schemas.microsoft.com/office/drawing/2014/main" id="{D64D26E9-F66B-013D-FC25-E0ACE2CDBF81}"/>
              </a:ext>
            </a:extLst>
          </p:cNvPr>
          <p:cNvGraphicFramePr>
            <a:graphicFrameLocks/>
          </p:cNvGraphicFramePr>
          <p:nvPr/>
        </p:nvGraphicFramePr>
        <p:xfrm>
          <a:off x="8131012" y="2373769"/>
          <a:ext cx="4215384" cy="4215384"/>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334850798"/>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24387">
          <a:extLst>
            <a:ext uri="{FF2B5EF4-FFF2-40B4-BE49-F238E27FC236}">
              <a16:creationId xmlns:a16="http://schemas.microsoft.com/office/drawing/2014/main" id="{3E17E636-A5D3-5EFC-8716-D742B17B91CB}"/>
            </a:ext>
          </a:extLst>
        </p:cNvPr>
        <p:cNvGrpSpPr/>
        <p:nvPr/>
      </p:nvGrpSpPr>
      <p:grpSpPr>
        <a:xfrm>
          <a:off x="0" y="0"/>
          <a:ext cx="0" cy="0"/>
          <a:chOff x="0" y="0"/>
          <a:chExt cx="0" cy="0"/>
        </a:xfrm>
      </p:grpSpPr>
      <p:pic>
        <p:nvPicPr>
          <p:cNvPr id="24388" name="Google Shape;24388;p31" descr="A blue and red curved line&#10;&#10;AI-generated content may be incorrect.">
            <a:extLst>
              <a:ext uri="{FF2B5EF4-FFF2-40B4-BE49-F238E27FC236}">
                <a16:creationId xmlns:a16="http://schemas.microsoft.com/office/drawing/2014/main" id="{89F5EBA2-82F4-FF75-E109-D0F4A8BCCE23}"/>
              </a:ext>
            </a:extLst>
          </p:cNvPr>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671866" y="-1176"/>
            <a:ext cx="3531305" cy="952500"/>
          </a:xfrm>
          <a:prstGeom prst="rect">
            <a:avLst/>
          </a:prstGeom>
          <a:noFill/>
          <a:ln>
            <a:noFill/>
          </a:ln>
        </p:spPr>
      </p:pic>
      <p:pic>
        <p:nvPicPr>
          <p:cNvPr id="24389" name="Google Shape;24389;p31" descr="A logo with a map and text&#10;&#10;AI-generated content may be incorrect.">
            <a:extLst>
              <a:ext uri="{FF2B5EF4-FFF2-40B4-BE49-F238E27FC236}">
                <a16:creationId xmlns:a16="http://schemas.microsoft.com/office/drawing/2014/main" id="{5AE64978-4CAA-618F-32A2-5B66664CDAD8}"/>
              </a:ext>
            </a:extLst>
          </p:cNvPr>
          <p:cNvPicPr preferRelativeResize="0"/>
          <p:nvPr/>
        </p:nvPicPr>
        <p:blipFill rotWithShape="1">
          <a:blip r:embed="rId4" cstate="email">
            <a:alphaModFix/>
            <a:extLst>
              <a:ext uri="{28A0092B-C50C-407E-A947-70E740481C1C}">
                <a14:useLocalDpi xmlns:a14="http://schemas.microsoft.com/office/drawing/2010/main"/>
              </a:ext>
            </a:extLst>
          </a:blip>
          <a:srcRect r="-244"/>
          <a:stretch/>
        </p:blipFill>
        <p:spPr>
          <a:xfrm>
            <a:off x="10339918" y="3550"/>
            <a:ext cx="1446409" cy="719901"/>
          </a:xfrm>
          <a:prstGeom prst="rect">
            <a:avLst/>
          </a:prstGeom>
          <a:noFill/>
          <a:ln>
            <a:noFill/>
          </a:ln>
        </p:spPr>
      </p:pic>
      <p:sp>
        <p:nvSpPr>
          <p:cNvPr id="24390" name="Google Shape;24390;p31">
            <a:extLst>
              <a:ext uri="{FF2B5EF4-FFF2-40B4-BE49-F238E27FC236}">
                <a16:creationId xmlns:a16="http://schemas.microsoft.com/office/drawing/2014/main" id="{105CD5B0-B7B0-3BDE-177D-0F70B42F212A}"/>
              </a:ext>
            </a:extLst>
          </p:cNvPr>
          <p:cNvSpPr txBox="1"/>
          <p:nvPr/>
        </p:nvSpPr>
        <p:spPr>
          <a:xfrm>
            <a:off x="825314" y="1582017"/>
            <a:ext cx="2742799" cy="923496"/>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dirty="0">
                <a:ln>
                  <a:noFill/>
                </a:ln>
                <a:solidFill>
                  <a:srgbClr val="000000"/>
                </a:solidFill>
                <a:effectLst/>
                <a:uLnTx/>
                <a:uFillTx/>
                <a:latin typeface="Calibri"/>
                <a:ea typeface="Calibri"/>
                <a:cs typeface="Calibri"/>
                <a:sym typeface="Calibri"/>
              </a:rPr>
              <a:t>Sharing PMH patient education resources with outpatient settings</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391" name="Google Shape;24391;p31">
            <a:extLst>
              <a:ext uri="{FF2B5EF4-FFF2-40B4-BE49-F238E27FC236}">
                <a16:creationId xmlns:a16="http://schemas.microsoft.com/office/drawing/2014/main" id="{AD64FF63-053F-FC49-DE46-521D470A14DC}"/>
              </a:ext>
            </a:extLst>
          </p:cNvPr>
          <p:cNvSpPr txBox="1"/>
          <p:nvPr/>
        </p:nvSpPr>
        <p:spPr>
          <a:xfrm>
            <a:off x="5019358" y="1679949"/>
            <a:ext cx="3041137"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dirty="0">
                <a:ln>
                  <a:noFill/>
                </a:ln>
                <a:solidFill>
                  <a:srgbClr val="000000"/>
                </a:solidFill>
                <a:effectLst/>
                <a:uLnTx/>
                <a:uFillTx/>
                <a:latin typeface="Calibri"/>
                <a:ea typeface="Calibri"/>
                <a:cs typeface="Calibri"/>
                <a:sym typeface="Calibri"/>
              </a:rPr>
              <a:t>Sharing PMH screening tools with outpatient settings</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392" name="Google Shape;24392;p31">
            <a:extLst>
              <a:ext uri="{FF2B5EF4-FFF2-40B4-BE49-F238E27FC236}">
                <a16:creationId xmlns:a16="http://schemas.microsoft.com/office/drawing/2014/main" id="{E5DBA066-CE86-A534-7D6D-D93DB9BD8914}"/>
              </a:ext>
            </a:extLst>
          </p:cNvPr>
          <p:cNvSpPr txBox="1"/>
          <p:nvPr/>
        </p:nvSpPr>
        <p:spPr>
          <a:xfrm>
            <a:off x="8354837" y="1752505"/>
            <a:ext cx="3556941"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dirty="0">
                <a:ln>
                  <a:noFill/>
                </a:ln>
                <a:solidFill>
                  <a:srgbClr val="000000"/>
                </a:solidFill>
                <a:effectLst/>
                <a:uLnTx/>
                <a:uFillTx/>
                <a:latin typeface="Calibri"/>
                <a:ea typeface="Calibri"/>
                <a:cs typeface="Calibri"/>
                <a:sym typeface="Calibri"/>
              </a:rPr>
              <a:t>Hospital has created a PMH access workgroup</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396" name="Google Shape;24396;p31">
            <a:extLst>
              <a:ext uri="{FF2B5EF4-FFF2-40B4-BE49-F238E27FC236}">
                <a16:creationId xmlns:a16="http://schemas.microsoft.com/office/drawing/2014/main" id="{F4EF828A-C63A-1E7F-2722-6AA3B759E901}"/>
              </a:ext>
            </a:extLst>
          </p:cNvPr>
          <p:cNvSpPr/>
          <p:nvPr/>
        </p:nvSpPr>
        <p:spPr>
          <a:xfrm>
            <a:off x="7145396" y="3549"/>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397" name="Google Shape;24397;p31">
            <a:extLst>
              <a:ext uri="{FF2B5EF4-FFF2-40B4-BE49-F238E27FC236}">
                <a16:creationId xmlns:a16="http://schemas.microsoft.com/office/drawing/2014/main" id="{46BE08BA-C4A0-2D9F-0129-68D2391BD57C}"/>
              </a:ext>
            </a:extLst>
          </p:cNvPr>
          <p:cNvSpPr/>
          <p:nvPr/>
        </p:nvSpPr>
        <p:spPr>
          <a:xfrm>
            <a:off x="8528431" y="29175"/>
            <a:ext cx="3406565" cy="1650774"/>
          </a:xfrm>
          <a:custGeom>
            <a:avLst/>
            <a:gdLst/>
            <a:ahLst/>
            <a:cxnLst/>
            <a:rect l="l" t="t" r="r" b="b"/>
            <a:pathLst>
              <a:path w="3209383" h="1993829" extrusionOk="0">
                <a:moveTo>
                  <a:pt x="0" y="0"/>
                </a:moveTo>
                <a:lnTo>
                  <a:pt x="3209383" y="0"/>
                </a:lnTo>
                <a:lnTo>
                  <a:pt x="3209383" y="1993829"/>
                </a:lnTo>
                <a:lnTo>
                  <a:pt x="0" y="1993829"/>
                </a:lnTo>
                <a:lnTo>
                  <a:pt x="0" y="0"/>
                </a:lnTo>
                <a:close/>
              </a:path>
            </a:pathLst>
          </a:custGeom>
          <a:blipFill rotWithShape="1">
            <a:blip r:embed="rId5"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Pts val="1800"/>
              <a:buFont typeface="Arial"/>
              <a:buNone/>
              <a:tabLst/>
              <a:defRPr/>
            </a:pPr>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24398" name="Google Shape;24398;p31">
            <a:extLst>
              <a:ext uri="{FF2B5EF4-FFF2-40B4-BE49-F238E27FC236}">
                <a16:creationId xmlns:a16="http://schemas.microsoft.com/office/drawing/2014/main" id="{79C6D739-BD44-CBF1-8457-B1D41B1B6FF0}"/>
              </a:ext>
            </a:extLst>
          </p:cNvPr>
          <p:cNvSpPr txBox="1"/>
          <p:nvPr/>
        </p:nvSpPr>
        <p:spPr>
          <a:xfrm>
            <a:off x="227318" y="-240722"/>
            <a:ext cx="7690060" cy="1282339"/>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50351"/>
              </a:lnSpc>
              <a:spcBef>
                <a:spcPts val="0"/>
              </a:spcBef>
              <a:spcAft>
                <a:spcPts val="0"/>
              </a:spcAft>
              <a:buClr>
                <a:srgbClr val="000000"/>
              </a:buClr>
              <a:buSzPts val="5400"/>
              <a:buFont typeface="Arial"/>
              <a:buNone/>
              <a:tabLst/>
              <a:defRPr/>
            </a:pPr>
            <a:r>
              <a:rPr kumimoji="0" lang="en-US" sz="3600" b="1" i="0" u="none" strike="noStrike" kern="0" cap="none" spc="0" normalizeH="0" baseline="0" noProof="0" dirty="0">
                <a:ln>
                  <a:noFill/>
                </a:ln>
                <a:solidFill>
                  <a:srgbClr val="1C498B"/>
                </a:solidFill>
                <a:effectLst/>
                <a:uLnTx/>
                <a:uFillTx/>
                <a:latin typeface="Calibri"/>
                <a:ea typeface="Calibri"/>
                <a:cs typeface="Calibri"/>
                <a:sym typeface="Calibri"/>
              </a:rPr>
              <a:t>Creating PMH Systems Changes</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a:p>
            <a:pPr marL="0" marR="0" lvl="0" indent="0" algn="l" defTabSz="609630" rtl="0" eaLnBrk="1" fontAlgn="auto" latinLnBrk="0" hangingPunct="1">
              <a:lnSpc>
                <a:spcPct val="100000"/>
              </a:lnSpc>
              <a:spcBef>
                <a:spcPts val="0"/>
              </a:spcBef>
              <a:spcAft>
                <a:spcPts val="0"/>
              </a:spcAft>
              <a:buClr>
                <a:srgbClr val="000000"/>
              </a:buClr>
              <a:buSzPts val="4400"/>
              <a:buFont typeface="Arial"/>
              <a:buNone/>
              <a:tabLst/>
              <a:defRPr/>
            </a:pPr>
            <a:r>
              <a:rPr kumimoji="0" lang="en-US" sz="2933" b="1" i="1" u="none" strike="noStrike" kern="0" cap="none" spc="0" normalizeH="0" baseline="0" noProof="0" dirty="0">
                <a:ln>
                  <a:noFill/>
                </a:ln>
                <a:solidFill>
                  <a:srgbClr val="1C498B"/>
                </a:solidFill>
                <a:effectLst/>
                <a:uLnTx/>
                <a:uFillTx/>
                <a:latin typeface="Calibri"/>
                <a:ea typeface="Calibri"/>
                <a:cs typeface="Calibri"/>
                <a:sym typeface="Calibri"/>
              </a:rPr>
              <a:t>Moving to Green on Engaging Outpatient Sites</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graphicFrame>
        <p:nvGraphicFramePr>
          <p:cNvPr id="5" name="Chart 4">
            <a:extLst>
              <a:ext uri="{FF2B5EF4-FFF2-40B4-BE49-F238E27FC236}">
                <a16:creationId xmlns:a16="http://schemas.microsoft.com/office/drawing/2014/main" id="{63B886AA-A4C9-4F45-7B47-30D7521CCD09}"/>
              </a:ext>
            </a:extLst>
          </p:cNvPr>
          <p:cNvGraphicFramePr>
            <a:graphicFrameLocks/>
          </p:cNvGraphicFramePr>
          <p:nvPr/>
        </p:nvGraphicFramePr>
        <p:xfrm>
          <a:off x="4139453" y="2388679"/>
          <a:ext cx="4215384" cy="421538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 name="Chart 5">
            <a:extLst>
              <a:ext uri="{FF2B5EF4-FFF2-40B4-BE49-F238E27FC236}">
                <a16:creationId xmlns:a16="http://schemas.microsoft.com/office/drawing/2014/main" id="{FB0AA6D5-1BE3-B95A-A7EA-97DC6495F8FD}"/>
              </a:ext>
            </a:extLst>
          </p:cNvPr>
          <p:cNvGraphicFramePr>
            <a:graphicFrameLocks/>
          </p:cNvGraphicFramePr>
          <p:nvPr/>
        </p:nvGraphicFramePr>
        <p:xfrm>
          <a:off x="10866" y="2388679"/>
          <a:ext cx="4215384" cy="421538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7" name="Chart 6">
            <a:extLst>
              <a:ext uri="{FF2B5EF4-FFF2-40B4-BE49-F238E27FC236}">
                <a16:creationId xmlns:a16="http://schemas.microsoft.com/office/drawing/2014/main" id="{19C75B67-C530-A640-18BA-1AA98CBF0CFD}"/>
              </a:ext>
            </a:extLst>
          </p:cNvPr>
          <p:cNvGraphicFramePr>
            <a:graphicFrameLocks/>
          </p:cNvGraphicFramePr>
          <p:nvPr/>
        </p:nvGraphicFramePr>
        <p:xfrm>
          <a:off x="8124021" y="2372486"/>
          <a:ext cx="4215384" cy="4215384"/>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2633041683"/>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7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6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2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6.xml><?xml version="1.0" encoding="utf-8"?>
<a:theme xmlns:a="http://schemas.openxmlformats.org/drawingml/2006/main" name="4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7.xml><?xml version="1.0" encoding="utf-8"?>
<a:theme xmlns:a="http://schemas.openxmlformats.org/drawingml/2006/main" name="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14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2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3_Office Theme">
  <a:themeElements>
    <a:clrScheme name="Office">
      <a:dk1>
        <a:srgbClr val="000000"/>
      </a:dk1>
      <a:lt1>
        <a:srgbClr val="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19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21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11_Office Theme">
  <a:themeElements>
    <a:clrScheme name="Custom 30">
      <a:dk1>
        <a:srgbClr val="000000"/>
      </a:dk1>
      <a:lt1>
        <a:srgbClr val="FFFFFF"/>
      </a:lt1>
      <a:dk2>
        <a:srgbClr val="000000"/>
      </a:dk2>
      <a:lt2>
        <a:srgbClr val="E7E6E6"/>
      </a:lt2>
      <a:accent1>
        <a:srgbClr val="B56576"/>
      </a:accent1>
      <a:accent2>
        <a:srgbClr val="B56576"/>
      </a:accent2>
      <a:accent3>
        <a:srgbClr val="B56576"/>
      </a:accent3>
      <a:accent4>
        <a:srgbClr val="FFC000"/>
      </a:accent4>
      <a:accent5>
        <a:srgbClr val="5B9BD5"/>
      </a:accent5>
      <a:accent6>
        <a:srgbClr val="EBDAE2"/>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23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3_Office Theme">
  <a:themeElements>
    <a:clrScheme name="Office">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UW Health Theme">
  <a:themeElements>
    <a:clrScheme name="UW Health 1">
      <a:dk1>
        <a:srgbClr val="191919"/>
      </a:dk1>
      <a:lt1>
        <a:srgbClr val="FFFFFF"/>
      </a:lt1>
      <a:dk2>
        <a:srgbClr val="495965"/>
      </a:dk2>
      <a:lt2>
        <a:srgbClr val="EDF5F7"/>
      </a:lt2>
      <a:accent1>
        <a:srgbClr val="055EBA"/>
      </a:accent1>
      <a:accent2>
        <a:srgbClr val="31C4F0"/>
      </a:accent2>
      <a:accent3>
        <a:srgbClr val="22C4BF"/>
      </a:accent3>
      <a:accent4>
        <a:srgbClr val="EF2842"/>
      </a:accent4>
      <a:accent5>
        <a:srgbClr val="C5050C"/>
      </a:accent5>
      <a:accent6>
        <a:srgbClr val="A6AFB2"/>
      </a:accent6>
      <a:hlink>
        <a:srgbClr val="001964"/>
      </a:hlink>
      <a:folHlink>
        <a:srgbClr val="001964"/>
      </a:folHlink>
    </a:clrScheme>
    <a:fontScheme name="Century Gothic-Palatino Linotype">
      <a:majorFont>
        <a:latin typeface="Century Gothic" panose="020B0502020202020204"/>
        <a:ea typeface=""/>
        <a:cs typeface=""/>
        <a:font script="Jpan" typeface="HGｺﾞｼｯｸM"/>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Palatino Linotype" panose="02040502050505030304"/>
        <a:ea typeface=""/>
        <a:cs typeface=""/>
        <a:font script="Grek" typeface="Cambria"/>
        <a:font script="Cyrl" typeface="Cambria"/>
        <a:font script="Jpan" typeface="HG創英ﾌﾟﾚｾﾞﾝｽEB"/>
        <a:font script="Hang" typeface="맑은 고딕"/>
        <a:font script="Hans" typeface="宋体"/>
        <a:font script="Hant" typeface="新細明體"/>
        <a:font script="Arab" typeface="Times New Roman"/>
        <a:font script="Hebr" typeface="Aharoni"/>
        <a:font script="Thai" typeface="Eucrosia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UW Health PPT_LF" id="{494ABE08-D64A-434F-92C1-E0A25C2B04AC}" vid="{773CC73E-C7D4-4B44-A3CD-FBA57EF77B38}"/>
    </a:ext>
  </a:extLst>
</a:theme>
</file>

<file path=ppt/theme/theme18.xml><?xml version="1.0" encoding="utf-8"?>
<a:theme xmlns:a="http://schemas.openxmlformats.org/drawingml/2006/main" name="5_Office Theme">
  <a:themeElements>
    <a:clrScheme name="IDHS Colors">
      <a:dk1>
        <a:srgbClr val="000000"/>
      </a:dk1>
      <a:lt1>
        <a:srgbClr val="FFFFFF"/>
      </a:lt1>
      <a:dk2>
        <a:srgbClr val="020A78"/>
      </a:dk2>
      <a:lt2>
        <a:srgbClr val="FBB83A"/>
      </a:lt2>
      <a:accent1>
        <a:srgbClr val="020A78"/>
      </a:accent1>
      <a:accent2>
        <a:srgbClr val="0C70C8"/>
      </a:accent2>
      <a:accent3>
        <a:srgbClr val="445469"/>
      </a:accent3>
      <a:accent4>
        <a:srgbClr val="FBB83A"/>
      </a:accent4>
      <a:accent5>
        <a:srgbClr val="5B9BD5"/>
      </a:accent5>
      <a:accent6>
        <a:srgbClr val="D6D6D5"/>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8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otalTime>4176</TotalTime>
  <Words>7079</Words>
  <Application>Microsoft Office PowerPoint</Application>
  <PresentationFormat>Widescreen</PresentationFormat>
  <Paragraphs>883</Paragraphs>
  <Slides>92</Slides>
  <Notes>70</Notes>
  <HiddenSlides>0</HiddenSlides>
  <MMClips>2</MMClips>
  <ScaleCrop>false</ScaleCrop>
  <HeadingPairs>
    <vt:vector size="8" baseType="variant">
      <vt:variant>
        <vt:lpstr>Fonts Used</vt:lpstr>
      </vt:variant>
      <vt:variant>
        <vt:i4>35</vt:i4>
      </vt:variant>
      <vt:variant>
        <vt:lpstr>Theme</vt:lpstr>
      </vt:variant>
      <vt:variant>
        <vt:i4>20</vt:i4>
      </vt:variant>
      <vt:variant>
        <vt:lpstr>Embedded OLE Servers</vt:lpstr>
      </vt:variant>
      <vt:variant>
        <vt:i4>1</vt:i4>
      </vt:variant>
      <vt:variant>
        <vt:lpstr>Slide Titles</vt:lpstr>
      </vt:variant>
      <vt:variant>
        <vt:i4>92</vt:i4>
      </vt:variant>
    </vt:vector>
  </HeadingPairs>
  <TitlesOfParts>
    <vt:vector size="148" baseType="lpstr">
      <vt:lpstr>MS PGothic</vt:lpstr>
      <vt:lpstr>Anaktoria</vt:lpstr>
      <vt:lpstr>Aptos</vt:lpstr>
      <vt:lpstr>Aptos Display</vt:lpstr>
      <vt:lpstr>Arial</vt:lpstr>
      <vt:lpstr>Calibri</vt:lpstr>
      <vt:lpstr>Calibri Light</vt:lpstr>
      <vt:lpstr>Courier New</vt:lpstr>
      <vt:lpstr>DM Sans</vt:lpstr>
      <vt:lpstr>Elephant</vt:lpstr>
      <vt:lpstr>Goudy Old Style</vt:lpstr>
      <vt:lpstr>Helvetica Neue Medium</vt:lpstr>
      <vt:lpstr>Lato Medium</vt:lpstr>
      <vt:lpstr>Lucida Handwriting</vt:lpstr>
      <vt:lpstr>Metropolis</vt:lpstr>
      <vt:lpstr>Metropolis Extra Light</vt:lpstr>
      <vt:lpstr>Metropolis Light</vt:lpstr>
      <vt:lpstr>Metropolis Semi Bold</vt:lpstr>
      <vt:lpstr>Montserat</vt:lpstr>
      <vt:lpstr>Montserat semibold</vt:lpstr>
      <vt:lpstr>Montserrat</vt:lpstr>
      <vt:lpstr>Montserrat Medium</vt:lpstr>
      <vt:lpstr>Montserrat SemiBold</vt:lpstr>
      <vt:lpstr>Noto Sans Symbols</vt:lpstr>
      <vt:lpstr>Open Sans</vt:lpstr>
      <vt:lpstr>Palatino Linotype</vt:lpstr>
      <vt:lpstr>Play</vt:lpstr>
      <vt:lpstr>Quattrocento Sans</vt:lpstr>
      <vt:lpstr>Segoe UI</vt:lpstr>
      <vt:lpstr>Spectral</vt:lpstr>
      <vt:lpstr>Spectral ExtraBold</vt:lpstr>
      <vt:lpstr>Symbol</vt:lpstr>
      <vt:lpstr>Times New Roman</vt:lpstr>
      <vt:lpstr>Verdana</vt:lpstr>
      <vt:lpstr>Wingdings</vt:lpstr>
      <vt:lpstr>Office Theme</vt:lpstr>
      <vt:lpstr>1_Office Theme</vt:lpstr>
      <vt:lpstr>7_Office Theme</vt:lpstr>
      <vt:lpstr>6_Office Theme</vt:lpstr>
      <vt:lpstr>2_Office Theme</vt:lpstr>
      <vt:lpstr>4_office theme</vt:lpstr>
      <vt:lpstr>9_Office Theme</vt:lpstr>
      <vt:lpstr>14_Office Theme</vt:lpstr>
      <vt:lpstr>17_Office Theme</vt:lpstr>
      <vt:lpstr>22_Office Theme</vt:lpstr>
      <vt:lpstr>13_Office Theme</vt:lpstr>
      <vt:lpstr>19_Office Theme</vt:lpstr>
      <vt:lpstr>21_Office Theme</vt:lpstr>
      <vt:lpstr>11_Office Theme</vt:lpstr>
      <vt:lpstr>23_Office Theme</vt:lpstr>
      <vt:lpstr>3_Office Theme</vt:lpstr>
      <vt:lpstr>UW Health Theme</vt:lpstr>
      <vt:lpstr>5_Office Theme</vt:lpstr>
      <vt:lpstr>8_Office Theme</vt:lpstr>
      <vt:lpstr>Simple Light</vt:lpstr>
      <vt:lpstr>think-cell Slide</vt:lpstr>
      <vt:lpstr>PowerPoint Presentation</vt:lpstr>
      <vt:lpstr>Attendance Poll</vt:lpstr>
      <vt:lpstr>PowerPoint Presentation</vt:lpstr>
      <vt:lpstr>Call Overview</vt:lpstr>
      <vt:lpstr>Upcoming ILPQC 14th Annual Conference</vt:lpstr>
      <vt:lpstr>Registration  is Open!</vt:lpstr>
      <vt:lpstr>PowerPoint Presentation</vt:lpstr>
      <vt:lpstr>PowerPoint Presentation</vt:lpstr>
      <vt:lpstr>PowerPoint Presentation</vt:lpstr>
      <vt:lpstr>Safe Sleep Poster Packs are BACK!</vt:lpstr>
      <vt:lpstr>Upcoming Annual Conference Prep</vt:lpstr>
      <vt:lpstr>14th Annual Conference  QI Abstract Submission</vt:lpstr>
      <vt:lpstr>PowerPoint Presentation</vt:lpstr>
      <vt:lpstr>PMH QI Excellence Awards</vt:lpstr>
      <vt:lpstr>ILPQC Announcements</vt:lpstr>
      <vt:lpstr>Complete the Family Care Plan Survey</vt:lpstr>
      <vt:lpstr>Recognition for OB Providers Engaging in your PMH Initiative Help them get ABOG credit for QI work</vt:lpstr>
      <vt:lpstr>Updated PMH Webinar Schedule!</vt:lpstr>
      <vt:lpstr>Tracking Progress with PMH Data </vt:lpstr>
      <vt:lpstr>PowerPoint Presentation</vt:lpstr>
      <vt:lpstr>PMH Structure Measures</vt:lpstr>
      <vt:lpstr>PowerPoint Presentation</vt:lpstr>
      <vt:lpstr>Getting to Green for PMH Structure Measures</vt:lpstr>
      <vt:lpstr>Getting to Green for PMH Structure Measures Cont.</vt:lpstr>
      <vt:lpstr>PMH Process Measures</vt:lpstr>
      <vt:lpstr>PowerPoint Presentation</vt:lpstr>
      <vt:lpstr>PowerPoint Presentation</vt:lpstr>
      <vt:lpstr>PowerPoint Presentation</vt:lpstr>
      <vt:lpstr>PowerPoint Presentation</vt:lpstr>
      <vt:lpstr>PMH Outcome Measures</vt:lpstr>
      <vt:lpstr>PowerPoint Presentation</vt:lpstr>
      <vt:lpstr>PowerPoint Presentation</vt:lpstr>
      <vt:lpstr>PowerPoint Presentation</vt:lpstr>
      <vt:lpstr>PowerPoint Presentation</vt:lpstr>
      <vt:lpstr>Optimizing Substance Use Disorder Care </vt:lpstr>
      <vt:lpstr>PMH Key Drivers Diagram</vt:lpstr>
      <vt:lpstr>Revisiting Strategies From ILPQC’s Mothers and Newborns (MNO) Affected by Opioids Initiative (2018-2020)</vt:lpstr>
      <vt:lpstr>Perinatal SUD: The Problem</vt:lpstr>
      <vt:lpstr>ILPQC Hospitals Are Screening for SUD/OUD and Improving on Linkage to Resources</vt:lpstr>
      <vt:lpstr>Creating PMH Systems Changes Moving to Green on SUD Measures</vt:lpstr>
      <vt:lpstr>Getting to Green for PMH Structure Measures Cont.</vt:lpstr>
      <vt:lpstr>Providing Optimal SUD/OUD Care</vt:lpstr>
      <vt:lpstr>What do we need every  OB Provider to know about OUD?</vt:lpstr>
      <vt:lpstr>What Does Optimal SUD/OUD Care Look Like?</vt:lpstr>
      <vt:lpstr>PowerPoint Presentation</vt:lpstr>
      <vt:lpstr>OUD Clinical Checklist</vt:lpstr>
      <vt:lpstr>ILPQC OUD Clinical Care Checklist</vt:lpstr>
      <vt:lpstr>Resources to Optimize SUD/OUD Care</vt:lpstr>
      <vt:lpstr>ILPQC Mothers and Newborns Affected by Opioids Education Campaign Posters</vt:lpstr>
      <vt:lpstr>PowerPoint Presentation</vt:lpstr>
      <vt:lpstr>PowerPoint Presentation</vt:lpstr>
      <vt:lpstr>Providing Free Narcan to Patients Through the DOPP Program</vt:lpstr>
      <vt:lpstr>Presentation MAR Now James Kowalsky</vt:lpstr>
      <vt:lpstr>Medication Assisted Recovery  (MAR) NOW       Illinois Perinatal Quality Collaborative (ILPQC)  September 28, 2026</vt:lpstr>
      <vt:lpstr>James Kowalsky, MSW  Integrated Recovery Support Services Administrator  Illinois Department of Human Services, Division of Behavioral Health &amp; Recovery (IDHS-DBHR)</vt:lpstr>
      <vt:lpstr>Language Influences Attitudes</vt:lpstr>
      <vt:lpstr>PowerPoint Presentation</vt:lpstr>
      <vt:lpstr>Medication Assisted Recovery (MAR)</vt:lpstr>
      <vt:lpstr>Medication Assisted Recovery (MAR) Now</vt:lpstr>
      <vt:lpstr>Call, Text, or Visit the Illinois Helpline</vt:lpstr>
      <vt:lpstr>MAR NOW: Annual Data</vt:lpstr>
      <vt:lpstr>MAR NOW: Pregnant Caller Data</vt:lpstr>
      <vt:lpstr>Start the Conversation</vt:lpstr>
      <vt:lpstr>Screening for Opioid Use During Pregnancy</vt:lpstr>
      <vt:lpstr>IDHS/DBHR Drug Overdose Prevention Program</vt:lpstr>
      <vt:lpstr>Recovery Resources</vt:lpstr>
      <vt:lpstr>Recovery Residence Resources</vt:lpstr>
      <vt:lpstr>PowerPoint Presentation</vt:lpstr>
      <vt:lpstr>Illinois Helpline: MAR NOW Campaign</vt:lpstr>
      <vt:lpstr>NIH Video: Medications for Opioid Use Disorder</vt:lpstr>
      <vt:lpstr>Team Talk UWNI SwedishAmerican Hospital Courtney Fisk, MSN, RNC-OB, C-EFM</vt:lpstr>
      <vt:lpstr>UW Health  SwedishAmerican Optimizing SUD Care Through Narcan Distribution  Presented by: Courtney Fisk, MSN, RNC-OB, C-EFM</vt:lpstr>
      <vt:lpstr>UW Health Women &amp; Children’s Hospital</vt:lpstr>
      <vt:lpstr>Service Area</vt:lpstr>
      <vt:lpstr>PowerPoint Presentation</vt:lpstr>
      <vt:lpstr>Take-home Narcan kit discharge workflow:</vt:lpstr>
      <vt:lpstr>Becoming a DOPP facility at UWNI: </vt:lpstr>
      <vt:lpstr>Looking ahead at future state: </vt:lpstr>
      <vt:lpstr>PowerPoint Presentation</vt:lpstr>
      <vt:lpstr>PMH Next Steps</vt:lpstr>
      <vt:lpstr>PMH Next Steps</vt:lpstr>
      <vt:lpstr>Updated PMH Webinar Schedule!</vt:lpstr>
      <vt:lpstr>PowerPoint Presentation</vt:lpstr>
      <vt:lpstr>Continuing the Momentum Through QI Support </vt:lpstr>
      <vt:lpstr>PowerPoint Presentation</vt:lpstr>
      <vt:lpstr>PowerPoint Presentation</vt:lpstr>
      <vt:lpstr>PowerPoint Presentation</vt:lpstr>
      <vt:lpstr>PowerPoint Presentation</vt:lpstr>
      <vt:lpstr>Medications Used to Treat OUD and AUD in Pregnancy</vt:lpstr>
      <vt:lpstr>MAR NOW: History and Overview</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Ieshia Johnson</dc:creator>
  <cp:lastModifiedBy>Rebecca Hannah Ainis</cp:lastModifiedBy>
  <cp:revision>29</cp:revision>
  <dcterms:created xsi:type="dcterms:W3CDTF">2021-07-07T16:54:04Z</dcterms:created>
  <dcterms:modified xsi:type="dcterms:W3CDTF">2026-09-30T15:06:46Z</dcterms:modified>
</cp:coreProperties>
</file>