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jpg" ContentType="image/jp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theme/theme2.xml" ContentType="application/vnd.openxmlformats-officedocument.theme+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theme/theme3.xml" ContentType="application/vnd.openxmlformats-officedocument.theme+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slideLayouts/slideLayout612.xml" ContentType="application/vnd.openxmlformats-officedocument.presentationml.slideLayout+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slideLayouts/slideLayout623.xml" ContentType="application/vnd.openxmlformats-officedocument.presentationml.slideLayout+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slideLayouts/slideLayout630.xml" ContentType="application/vnd.openxmlformats-officedocument.presentationml.slideLayout+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slideLayouts/slideLayout633.xml" ContentType="application/vnd.openxmlformats-officedocument.presentationml.slideLayout+xml"/>
  <Override PartName="/ppt/slideLayouts/slideLayout634.xml" ContentType="application/vnd.openxmlformats-officedocument.presentationml.slideLayout+xml"/>
  <Override PartName="/ppt/slideLayouts/slideLayout635.xml" ContentType="application/vnd.openxmlformats-officedocument.presentationml.slideLayout+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slideLayouts/slideLayout638.xml" ContentType="application/vnd.openxmlformats-officedocument.presentationml.slideLayout+xml"/>
  <Override PartName="/ppt/slideLayouts/slideLayout639.xml" ContentType="application/vnd.openxmlformats-officedocument.presentationml.slideLayout+xml"/>
  <Override PartName="/ppt/slideLayouts/slideLayout640.xml" ContentType="application/vnd.openxmlformats-officedocument.presentationml.slideLayout+xml"/>
  <Override PartName="/ppt/theme/theme4.xml" ContentType="application/vnd.openxmlformats-officedocument.theme+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slideLayouts/slideLayout643.xml" ContentType="application/vnd.openxmlformats-officedocument.presentationml.slideLayout+xml"/>
  <Override PartName="/ppt/slideLayouts/slideLayout644.xml" ContentType="application/vnd.openxmlformats-officedocument.presentationml.slideLayout+xml"/>
  <Override PartName="/ppt/slideLayouts/slideLayout645.xml" ContentType="application/vnd.openxmlformats-officedocument.presentationml.slideLayout+xml"/>
  <Override PartName="/ppt/slideLayouts/slideLayout646.xml" ContentType="application/vnd.openxmlformats-officedocument.presentationml.slideLayout+xml"/>
  <Override PartName="/ppt/slideLayouts/slideLayout647.xml" ContentType="application/vnd.openxmlformats-officedocument.presentationml.slideLayout+xml"/>
  <Override PartName="/ppt/slideLayouts/slideLayout648.xml" ContentType="application/vnd.openxmlformats-officedocument.presentationml.slideLayout+xml"/>
  <Override PartName="/ppt/slideLayouts/slideLayout649.xml" ContentType="application/vnd.openxmlformats-officedocument.presentationml.slideLayout+xml"/>
  <Override PartName="/ppt/slideLayouts/slideLayout650.xml" ContentType="application/vnd.openxmlformats-officedocument.presentationml.slideLayout+xml"/>
  <Override PartName="/ppt/slideLayouts/slideLayout651.xml" ContentType="application/vnd.openxmlformats-officedocument.presentationml.slideLayout+xml"/>
  <Override PartName="/ppt/slideLayouts/slideLayout652.xml" ContentType="application/vnd.openxmlformats-officedocument.presentationml.slideLayout+xml"/>
  <Override PartName="/ppt/slideLayouts/slideLayout653.xml" ContentType="application/vnd.openxmlformats-officedocument.presentationml.slideLayout+xml"/>
  <Override PartName="/ppt/slideLayouts/slideLayout654.xml" ContentType="application/vnd.openxmlformats-officedocument.presentationml.slideLayout+xml"/>
  <Override PartName="/ppt/slideLayouts/slideLayout655.xml" ContentType="application/vnd.openxmlformats-officedocument.presentationml.slideLayout+xml"/>
  <Override PartName="/ppt/theme/theme5.xml" ContentType="application/vnd.openxmlformats-officedocument.theme+xml"/>
  <Override PartName="/ppt/slideLayouts/slideLayout656.xml" ContentType="application/vnd.openxmlformats-officedocument.presentationml.slideLayout+xml"/>
  <Override PartName="/ppt/slideLayouts/slideLayout657.xml" ContentType="application/vnd.openxmlformats-officedocument.presentationml.slideLayout+xml"/>
  <Override PartName="/ppt/slideLayouts/slideLayout658.xml" ContentType="application/vnd.openxmlformats-officedocument.presentationml.slideLayout+xml"/>
  <Override PartName="/ppt/slideLayouts/slideLayout659.xml" ContentType="application/vnd.openxmlformats-officedocument.presentationml.slideLayout+xml"/>
  <Override PartName="/ppt/slideLayouts/slideLayout660.xml" ContentType="application/vnd.openxmlformats-officedocument.presentationml.slideLayout+xml"/>
  <Override PartName="/ppt/slideLayouts/slideLayout661.xml" ContentType="application/vnd.openxmlformats-officedocument.presentationml.slideLayout+xml"/>
  <Override PartName="/ppt/slideLayouts/slideLayout662.xml" ContentType="application/vnd.openxmlformats-officedocument.presentationml.slideLayout+xml"/>
  <Override PartName="/ppt/slideLayouts/slideLayout663.xml" ContentType="application/vnd.openxmlformats-officedocument.presentationml.slideLayout+xml"/>
  <Override PartName="/ppt/slideLayouts/slideLayout664.xml" ContentType="application/vnd.openxmlformats-officedocument.presentationml.slideLayout+xml"/>
  <Override PartName="/ppt/slideLayouts/slideLayout665.xml" ContentType="application/vnd.openxmlformats-officedocument.presentationml.slideLayout+xml"/>
  <Override PartName="/ppt/slideLayouts/slideLayout666.xml" ContentType="application/vnd.openxmlformats-officedocument.presentationml.slideLayout+xml"/>
  <Override PartName="/ppt/slideLayouts/slideLayout667.xml" ContentType="application/vnd.openxmlformats-officedocument.presentationml.slideLayout+xml"/>
  <Override PartName="/ppt/slideLayouts/slideLayout668.xml" ContentType="application/vnd.openxmlformats-officedocument.presentationml.slideLayout+xml"/>
  <Override PartName="/ppt/slideLayouts/slideLayout669.xml" ContentType="application/vnd.openxmlformats-officedocument.presentationml.slideLayout+xml"/>
  <Override PartName="/ppt/slideLayouts/slideLayout670.xml" ContentType="application/vnd.openxmlformats-officedocument.presentationml.slideLayout+xml"/>
  <Override PartName="/ppt/slideLayouts/slideLayout671.xml" ContentType="application/vnd.openxmlformats-officedocument.presentationml.slideLayout+xml"/>
  <Override PartName="/ppt/slideLayouts/slideLayout672.xml" ContentType="application/vnd.openxmlformats-officedocument.presentationml.slideLayout+xml"/>
  <Override PartName="/ppt/slideLayouts/slideLayout673.xml" ContentType="application/vnd.openxmlformats-officedocument.presentationml.slideLayout+xml"/>
  <Override PartName="/ppt/slideLayouts/slideLayout674.xml" ContentType="application/vnd.openxmlformats-officedocument.presentationml.slideLayout+xml"/>
  <Override PartName="/ppt/slideLayouts/slideLayout675.xml" ContentType="application/vnd.openxmlformats-officedocument.presentationml.slideLayout+xml"/>
  <Override PartName="/ppt/slideLayouts/slideLayout676.xml" ContentType="application/vnd.openxmlformats-officedocument.presentationml.slideLayout+xml"/>
  <Override PartName="/ppt/slideLayouts/slideLayout677.xml" ContentType="application/vnd.openxmlformats-officedocument.presentationml.slideLayout+xml"/>
  <Override PartName="/ppt/slideLayouts/slideLayout678.xml" ContentType="application/vnd.openxmlformats-officedocument.presentationml.slideLayout+xml"/>
  <Override PartName="/ppt/slideLayouts/slideLayout679.xml" ContentType="application/vnd.openxmlformats-officedocument.presentationml.slideLayout+xml"/>
  <Override PartName="/ppt/theme/theme6.xml" ContentType="application/vnd.openxmlformats-officedocument.theme+xml"/>
  <Override PartName="/ppt/slideLayouts/slideLayout680.xml" ContentType="application/vnd.openxmlformats-officedocument.presentationml.slideLayout+xml"/>
  <Override PartName="/ppt/slideLayouts/slideLayout681.xml" ContentType="application/vnd.openxmlformats-officedocument.presentationml.slideLayout+xml"/>
  <Override PartName="/ppt/slideLayouts/slideLayout682.xml" ContentType="application/vnd.openxmlformats-officedocument.presentationml.slideLayout+xml"/>
  <Override PartName="/ppt/slideLayouts/slideLayout683.xml" ContentType="application/vnd.openxmlformats-officedocument.presentationml.slideLayout+xml"/>
  <Override PartName="/ppt/slideLayouts/slideLayout684.xml" ContentType="application/vnd.openxmlformats-officedocument.presentationml.slideLayout+xml"/>
  <Override PartName="/ppt/slideLayouts/slideLayout685.xml" ContentType="application/vnd.openxmlformats-officedocument.presentationml.slideLayout+xml"/>
  <Override PartName="/ppt/slideLayouts/slideLayout686.xml" ContentType="application/vnd.openxmlformats-officedocument.presentationml.slideLayout+xml"/>
  <Override PartName="/ppt/slideLayouts/slideLayout687.xml" ContentType="application/vnd.openxmlformats-officedocument.presentationml.slideLayout+xml"/>
  <Override PartName="/ppt/slideLayouts/slideLayout688.xml" ContentType="application/vnd.openxmlformats-officedocument.presentationml.slideLayout+xml"/>
  <Override PartName="/ppt/slideLayouts/slideLayout689.xml" ContentType="application/vnd.openxmlformats-officedocument.presentationml.slideLayout+xml"/>
  <Override PartName="/ppt/slideLayouts/slideLayout690.xml" ContentType="application/vnd.openxmlformats-officedocument.presentationml.slideLayout+xml"/>
  <Override PartName="/ppt/theme/theme7.xml" ContentType="application/vnd.openxmlformats-officedocument.theme+xml"/>
  <Override PartName="/ppt/slideLayouts/slideLayout691.xml" ContentType="application/vnd.openxmlformats-officedocument.presentationml.slideLayout+xml"/>
  <Override PartName="/ppt/slideLayouts/slideLayout692.xml" ContentType="application/vnd.openxmlformats-officedocument.presentationml.slideLayout+xml"/>
  <Override PartName="/ppt/slideLayouts/slideLayout693.xml" ContentType="application/vnd.openxmlformats-officedocument.presentationml.slideLayout+xml"/>
  <Override PartName="/ppt/slideLayouts/slideLayout694.xml" ContentType="application/vnd.openxmlformats-officedocument.presentationml.slideLayout+xml"/>
  <Override PartName="/ppt/slideLayouts/slideLayout695.xml" ContentType="application/vnd.openxmlformats-officedocument.presentationml.slideLayout+xml"/>
  <Override PartName="/ppt/slideLayouts/slideLayout696.xml" ContentType="application/vnd.openxmlformats-officedocument.presentationml.slideLayout+xml"/>
  <Override PartName="/ppt/slideLayouts/slideLayout697.xml" ContentType="application/vnd.openxmlformats-officedocument.presentationml.slideLayout+xml"/>
  <Override PartName="/ppt/slideLayouts/slideLayout698.xml" ContentType="application/vnd.openxmlformats-officedocument.presentationml.slideLayout+xml"/>
  <Override PartName="/ppt/slideLayouts/slideLayout699.xml" ContentType="application/vnd.openxmlformats-officedocument.presentationml.slideLayout+xml"/>
  <Override PartName="/ppt/slideLayouts/slideLayout700.xml" ContentType="application/vnd.openxmlformats-officedocument.presentationml.slideLayout+xml"/>
  <Override PartName="/ppt/slideLayouts/slideLayout701.xml" ContentType="application/vnd.openxmlformats-officedocument.presentationml.slideLayout+xml"/>
  <Override PartName="/ppt/slideLayouts/slideLayout702.xml" ContentType="application/vnd.openxmlformats-officedocument.presentationml.slideLayout+xml"/>
  <Override PartName="/ppt/slideLayouts/slideLayout703.xml" ContentType="application/vnd.openxmlformats-officedocument.presentationml.slideLayout+xml"/>
  <Override PartName="/ppt/slideLayouts/slideLayout704.xml" ContentType="application/vnd.openxmlformats-officedocument.presentationml.slideLayout+xml"/>
  <Override PartName="/ppt/slideLayouts/slideLayout705.xml" ContentType="application/vnd.openxmlformats-officedocument.presentationml.slideLayout+xml"/>
  <Override PartName="/ppt/slideLayouts/slideLayout706.xml" ContentType="application/vnd.openxmlformats-officedocument.presentationml.slideLayout+xml"/>
  <Override PartName="/ppt/theme/theme8.xml" ContentType="application/vnd.openxmlformats-officedocument.theme+xml"/>
  <Override PartName="/ppt/slideLayouts/slideLayout707.xml" ContentType="application/vnd.openxmlformats-officedocument.presentationml.slideLayout+xml"/>
  <Override PartName="/ppt/slideLayouts/slideLayout708.xml" ContentType="application/vnd.openxmlformats-officedocument.presentationml.slideLayout+xml"/>
  <Override PartName="/ppt/slideLayouts/slideLayout709.xml" ContentType="application/vnd.openxmlformats-officedocument.presentationml.slideLayout+xml"/>
  <Override PartName="/ppt/slideLayouts/slideLayout710.xml" ContentType="application/vnd.openxmlformats-officedocument.presentationml.slideLayout+xml"/>
  <Override PartName="/ppt/slideLayouts/slideLayout711.xml" ContentType="application/vnd.openxmlformats-officedocument.presentationml.slideLayout+xml"/>
  <Override PartName="/ppt/slideLayouts/slideLayout712.xml" ContentType="application/vnd.openxmlformats-officedocument.presentationml.slideLayout+xml"/>
  <Override PartName="/ppt/theme/theme9.xml" ContentType="application/vnd.openxmlformats-officedocument.theme+xml"/>
  <Override PartName="/ppt/slideLayouts/slideLayout713.xml" ContentType="application/vnd.openxmlformats-officedocument.presentationml.slideLayout+xml"/>
  <Override PartName="/ppt/slideLayouts/slideLayout714.xml" ContentType="application/vnd.openxmlformats-officedocument.presentationml.slideLayout+xml"/>
  <Override PartName="/ppt/slideLayouts/slideLayout715.xml" ContentType="application/vnd.openxmlformats-officedocument.presentationml.slideLayout+xml"/>
  <Override PartName="/ppt/slideLayouts/slideLayout716.xml" ContentType="application/vnd.openxmlformats-officedocument.presentationml.slideLayout+xml"/>
  <Override PartName="/ppt/slideLayouts/slideLayout717.xml" ContentType="application/vnd.openxmlformats-officedocument.presentationml.slideLayout+xml"/>
  <Override PartName="/ppt/slideLayouts/slideLayout718.xml" ContentType="application/vnd.openxmlformats-officedocument.presentationml.slideLayout+xml"/>
  <Override PartName="/ppt/slideLayouts/slideLayout719.xml" ContentType="application/vnd.openxmlformats-officedocument.presentationml.slideLayout+xml"/>
  <Override PartName="/ppt/slideLayouts/slideLayout720.xml" ContentType="application/vnd.openxmlformats-officedocument.presentationml.slideLayout+xml"/>
  <Override PartName="/ppt/slideLayouts/slideLayout721.xml" ContentType="application/vnd.openxmlformats-officedocument.presentationml.slideLayout+xml"/>
  <Override PartName="/ppt/slideLayouts/slideLayout722.xml" ContentType="application/vnd.openxmlformats-officedocument.presentationml.slideLayout+xml"/>
  <Override PartName="/ppt/slideLayouts/slideLayout723.xml" ContentType="application/vnd.openxmlformats-officedocument.presentationml.slideLayout+xml"/>
  <Override PartName="/ppt/slideLayouts/slideLayout724.xml" ContentType="application/vnd.openxmlformats-officedocument.presentationml.slideLayout+xml"/>
  <Override PartName="/ppt/slideLayouts/slideLayout725.xml" ContentType="application/vnd.openxmlformats-officedocument.presentationml.slideLayout+xml"/>
  <Override PartName="/ppt/slideLayouts/slideLayout726.xml" ContentType="application/vnd.openxmlformats-officedocument.presentationml.slideLayout+xml"/>
  <Override PartName="/ppt/slideLayouts/slideLayout727.xml" ContentType="application/vnd.openxmlformats-officedocument.presentationml.slideLayout+xml"/>
  <Override PartName="/ppt/slideLayouts/slideLayout728.xml" ContentType="application/vnd.openxmlformats-officedocument.presentationml.slideLayout+xml"/>
  <Override PartName="/ppt/theme/theme10.xml" ContentType="application/vnd.openxmlformats-officedocument.theme+xml"/>
  <Override PartName="/ppt/slideLayouts/slideLayout729.xml" ContentType="application/vnd.openxmlformats-officedocument.presentationml.slideLayout+xml"/>
  <Override PartName="/ppt/slideLayouts/slideLayout730.xml" ContentType="application/vnd.openxmlformats-officedocument.presentationml.slideLayout+xml"/>
  <Override PartName="/ppt/slideLayouts/slideLayout731.xml" ContentType="application/vnd.openxmlformats-officedocument.presentationml.slideLayout+xml"/>
  <Override PartName="/ppt/slideLayouts/slideLayout732.xml" ContentType="application/vnd.openxmlformats-officedocument.presentationml.slideLayout+xml"/>
  <Override PartName="/ppt/slideLayouts/slideLayout733.xml" ContentType="application/vnd.openxmlformats-officedocument.presentationml.slideLayout+xml"/>
  <Override PartName="/ppt/slideLayouts/slideLayout734.xml" ContentType="application/vnd.openxmlformats-officedocument.presentationml.slideLayout+xml"/>
  <Override PartName="/ppt/slideLayouts/slideLayout735.xml" ContentType="application/vnd.openxmlformats-officedocument.presentationml.slideLayout+xml"/>
  <Override PartName="/ppt/slideLayouts/slideLayout736.xml" ContentType="application/vnd.openxmlformats-officedocument.presentationml.slideLayout+xml"/>
  <Override PartName="/ppt/slideLayouts/slideLayout737.xml" ContentType="application/vnd.openxmlformats-officedocument.presentationml.slideLayout+xml"/>
  <Override PartName="/ppt/slideLayouts/slideLayout738.xml" ContentType="application/vnd.openxmlformats-officedocument.presentationml.slideLayout+xml"/>
  <Override PartName="/ppt/slideLayouts/slideLayout739.xml" ContentType="application/vnd.openxmlformats-officedocument.presentationml.slideLayout+xml"/>
  <Override PartName="/ppt/slideLayouts/slideLayout740.xml" ContentType="application/vnd.openxmlformats-officedocument.presentationml.slideLayout+xml"/>
  <Override PartName="/ppt/slideLayouts/slideLayout741.xml" ContentType="application/vnd.openxmlformats-officedocument.presentationml.slideLayout+xml"/>
  <Override PartName="/ppt/slideLayouts/slideLayout742.xml" ContentType="application/vnd.openxmlformats-officedocument.presentationml.slideLayout+xml"/>
  <Override PartName="/ppt/slideLayouts/slideLayout743.xml" ContentType="application/vnd.openxmlformats-officedocument.presentationml.slideLayout+xml"/>
  <Override PartName="/ppt/slideLayouts/slideLayout744.xml" ContentType="application/vnd.openxmlformats-officedocument.presentationml.slideLayout+xml"/>
  <Override PartName="/ppt/theme/theme11.xml" ContentType="application/vnd.openxmlformats-officedocument.theme+xml"/>
  <Override PartName="/ppt/slideLayouts/slideLayout745.xml" ContentType="application/vnd.openxmlformats-officedocument.presentationml.slideLayout+xml"/>
  <Override PartName="/ppt/slideLayouts/slideLayout746.xml" ContentType="application/vnd.openxmlformats-officedocument.presentationml.slideLayout+xml"/>
  <Override PartName="/ppt/slideLayouts/slideLayout747.xml" ContentType="application/vnd.openxmlformats-officedocument.presentationml.slideLayout+xml"/>
  <Override PartName="/ppt/slideLayouts/slideLayout748.xml" ContentType="application/vnd.openxmlformats-officedocument.presentationml.slideLayout+xml"/>
  <Override PartName="/ppt/slideLayouts/slideLayout749.xml" ContentType="application/vnd.openxmlformats-officedocument.presentationml.slideLayout+xml"/>
  <Override PartName="/ppt/slideLayouts/slideLayout750.xml" ContentType="application/vnd.openxmlformats-officedocument.presentationml.slideLayout+xml"/>
  <Override PartName="/ppt/slideLayouts/slideLayout751.xml" ContentType="application/vnd.openxmlformats-officedocument.presentationml.slideLayout+xml"/>
  <Override PartName="/ppt/slideLayouts/slideLayout752.xml" ContentType="application/vnd.openxmlformats-officedocument.presentationml.slideLayout+xml"/>
  <Override PartName="/ppt/slideLayouts/slideLayout753.xml" ContentType="application/vnd.openxmlformats-officedocument.presentationml.slideLayout+xml"/>
  <Override PartName="/ppt/slideLayouts/slideLayout754.xml" ContentType="application/vnd.openxmlformats-officedocument.presentationml.slideLayout+xml"/>
  <Override PartName="/ppt/slideLayouts/slideLayout755.xml" ContentType="application/vnd.openxmlformats-officedocument.presentationml.slideLayout+xml"/>
  <Override PartName="/ppt/theme/theme12.xml" ContentType="application/vnd.openxmlformats-officedocument.theme+xml"/>
  <Override PartName="/ppt/slideLayouts/slideLayout756.xml" ContentType="application/vnd.openxmlformats-officedocument.presentationml.slideLayout+xml"/>
  <Override PartName="/ppt/slideLayouts/slideLayout757.xml" ContentType="application/vnd.openxmlformats-officedocument.presentationml.slideLayout+xml"/>
  <Override PartName="/ppt/slideLayouts/slideLayout758.xml" ContentType="application/vnd.openxmlformats-officedocument.presentationml.slideLayout+xml"/>
  <Override PartName="/ppt/slideLayouts/slideLayout759.xml" ContentType="application/vnd.openxmlformats-officedocument.presentationml.slideLayout+xml"/>
  <Override PartName="/ppt/slideLayouts/slideLayout760.xml" ContentType="application/vnd.openxmlformats-officedocument.presentationml.slideLayout+xml"/>
  <Override PartName="/ppt/slideLayouts/slideLayout761.xml" ContentType="application/vnd.openxmlformats-officedocument.presentationml.slideLayout+xml"/>
  <Override PartName="/ppt/slideLayouts/slideLayout762.xml" ContentType="application/vnd.openxmlformats-officedocument.presentationml.slideLayout+xml"/>
  <Override PartName="/ppt/slideLayouts/slideLayout763.xml" ContentType="application/vnd.openxmlformats-officedocument.presentationml.slideLayout+xml"/>
  <Override PartName="/ppt/slideLayouts/slideLayout764.xml" ContentType="application/vnd.openxmlformats-officedocument.presentationml.slideLayout+xml"/>
  <Override PartName="/ppt/slideLayouts/slideLayout765.xml" ContentType="application/vnd.openxmlformats-officedocument.presentationml.slideLayout+xml"/>
  <Override PartName="/ppt/slideLayouts/slideLayout766.xml" ContentType="application/vnd.openxmlformats-officedocument.presentationml.slideLayout+xml"/>
  <Override PartName="/ppt/slideLayouts/slideLayout767.xml" ContentType="application/vnd.openxmlformats-officedocument.presentationml.slideLayout+xml"/>
  <Override PartName="/ppt/slideLayouts/slideLayout768.xml" ContentType="application/vnd.openxmlformats-officedocument.presentationml.slideLayout+xml"/>
  <Override PartName="/ppt/slideLayouts/slideLayout769.xml" ContentType="application/vnd.openxmlformats-officedocument.presentationml.slideLayout+xml"/>
  <Override PartName="/ppt/slideLayouts/slideLayout770.xml" ContentType="application/vnd.openxmlformats-officedocument.presentationml.slideLayout+xml"/>
  <Override PartName="/ppt/slideLayouts/slideLayout771.xml" ContentType="application/vnd.openxmlformats-officedocument.presentationml.slideLayout+xml"/>
  <Override PartName="/ppt/theme/theme13.xml" ContentType="application/vnd.openxmlformats-officedocument.theme+xml"/>
  <Override PartName="/ppt/slideLayouts/slideLayout772.xml" ContentType="application/vnd.openxmlformats-officedocument.presentationml.slideLayout+xml"/>
  <Override PartName="/ppt/slideLayouts/slideLayout773.xml" ContentType="application/vnd.openxmlformats-officedocument.presentationml.slideLayout+xml"/>
  <Override PartName="/ppt/slideLayouts/slideLayout774.xml" ContentType="application/vnd.openxmlformats-officedocument.presentationml.slideLayout+xml"/>
  <Override PartName="/ppt/slideLayouts/slideLayout775.xml" ContentType="application/vnd.openxmlformats-officedocument.presentationml.slideLayout+xml"/>
  <Override PartName="/ppt/slideLayouts/slideLayout776.xml" ContentType="application/vnd.openxmlformats-officedocument.presentationml.slideLayout+xml"/>
  <Override PartName="/ppt/slideLayouts/slideLayout777.xml" ContentType="application/vnd.openxmlformats-officedocument.presentationml.slideLayout+xml"/>
  <Override PartName="/ppt/slideLayouts/slideLayout778.xml" ContentType="application/vnd.openxmlformats-officedocument.presentationml.slideLayout+xml"/>
  <Override PartName="/ppt/slideLayouts/slideLayout779.xml" ContentType="application/vnd.openxmlformats-officedocument.presentationml.slideLayout+xml"/>
  <Override PartName="/ppt/slideLayouts/slideLayout780.xml" ContentType="application/vnd.openxmlformats-officedocument.presentationml.slideLayout+xml"/>
  <Override PartName="/ppt/slideLayouts/slideLayout781.xml" ContentType="application/vnd.openxmlformats-officedocument.presentationml.slideLayout+xml"/>
  <Override PartName="/ppt/slideLayouts/slideLayout782.xml" ContentType="application/vnd.openxmlformats-officedocument.presentationml.slideLayout+xml"/>
  <Override PartName="/ppt/slideLayouts/slideLayout783.xml" ContentType="application/vnd.openxmlformats-officedocument.presentationml.slideLayout+xml"/>
  <Override PartName="/ppt/slideLayouts/slideLayout784.xml" ContentType="application/vnd.openxmlformats-officedocument.presentationml.slideLayout+xml"/>
  <Override PartName="/ppt/slideLayouts/slideLayout785.xml" ContentType="application/vnd.openxmlformats-officedocument.presentationml.slideLayout+xml"/>
  <Override PartName="/ppt/theme/theme14.xml" ContentType="application/vnd.openxmlformats-officedocument.theme+xml"/>
  <Override PartName="/ppt/slideLayouts/slideLayout786.xml" ContentType="application/vnd.openxmlformats-officedocument.presentationml.slideLayout+xml"/>
  <Override PartName="/ppt/slideLayouts/slideLayout787.xml" ContentType="application/vnd.openxmlformats-officedocument.presentationml.slideLayout+xml"/>
  <Override PartName="/ppt/slideLayouts/slideLayout788.xml" ContentType="application/vnd.openxmlformats-officedocument.presentationml.slideLayout+xml"/>
  <Override PartName="/ppt/slideLayouts/slideLayout789.xml" ContentType="application/vnd.openxmlformats-officedocument.presentationml.slideLayout+xml"/>
  <Override PartName="/ppt/slideLayouts/slideLayout790.xml" ContentType="application/vnd.openxmlformats-officedocument.presentationml.slideLayout+xml"/>
  <Override PartName="/ppt/slideLayouts/slideLayout791.xml" ContentType="application/vnd.openxmlformats-officedocument.presentationml.slideLayout+xml"/>
  <Override PartName="/ppt/slideLayouts/slideLayout792.xml" ContentType="application/vnd.openxmlformats-officedocument.presentationml.slideLayout+xml"/>
  <Override PartName="/ppt/slideLayouts/slideLayout793.xml" ContentType="application/vnd.openxmlformats-officedocument.presentationml.slideLayout+xml"/>
  <Override PartName="/ppt/slideLayouts/slideLayout794.xml" ContentType="application/vnd.openxmlformats-officedocument.presentationml.slideLayout+xml"/>
  <Override PartName="/ppt/slideLayouts/slideLayout795.xml" ContentType="application/vnd.openxmlformats-officedocument.presentationml.slideLayout+xml"/>
  <Override PartName="/ppt/slideLayouts/slideLayout796.xml" ContentType="application/vnd.openxmlformats-officedocument.presentationml.slideLayout+xml"/>
  <Override PartName="/ppt/slideLayouts/slideLayout797.xml" ContentType="application/vnd.openxmlformats-officedocument.presentationml.slideLayout+xml"/>
  <Override PartName="/ppt/slideLayouts/slideLayout798.xml" ContentType="application/vnd.openxmlformats-officedocument.presentationml.slideLayout+xml"/>
  <Override PartName="/ppt/slideLayouts/slideLayout799.xml" ContentType="application/vnd.openxmlformats-officedocument.presentationml.slideLayout+xml"/>
  <Override PartName="/ppt/slideLayouts/slideLayout800.xml" ContentType="application/vnd.openxmlformats-officedocument.presentationml.slideLayout+xml"/>
  <Override PartName="/ppt/theme/theme15.xml" ContentType="application/vnd.openxmlformats-officedocument.theme+xml"/>
  <Override PartName="/ppt/slideLayouts/slideLayout801.xml" ContentType="application/vnd.openxmlformats-officedocument.presentationml.slideLayout+xml"/>
  <Override PartName="/ppt/slideLayouts/slideLayout802.xml" ContentType="application/vnd.openxmlformats-officedocument.presentationml.slideLayout+xml"/>
  <Override PartName="/ppt/slideLayouts/slideLayout803.xml" ContentType="application/vnd.openxmlformats-officedocument.presentationml.slideLayout+xml"/>
  <Override PartName="/ppt/slideLayouts/slideLayout804.xml" ContentType="application/vnd.openxmlformats-officedocument.presentationml.slideLayout+xml"/>
  <Override PartName="/ppt/slideLayouts/slideLayout805.xml" ContentType="application/vnd.openxmlformats-officedocument.presentationml.slideLayout+xml"/>
  <Override PartName="/ppt/slideLayouts/slideLayout806.xml" ContentType="application/vnd.openxmlformats-officedocument.presentationml.slideLayout+xml"/>
  <Override PartName="/ppt/slideLayouts/slideLayout807.xml" ContentType="application/vnd.openxmlformats-officedocument.presentationml.slideLayout+xml"/>
  <Override PartName="/ppt/slideLayouts/slideLayout808.xml" ContentType="application/vnd.openxmlformats-officedocument.presentationml.slideLayout+xml"/>
  <Override PartName="/ppt/slideLayouts/slideLayout809.xml" ContentType="application/vnd.openxmlformats-officedocument.presentationml.slideLayout+xml"/>
  <Override PartName="/ppt/slideLayouts/slideLayout810.xml" ContentType="application/vnd.openxmlformats-officedocument.presentationml.slideLayout+xml"/>
  <Override PartName="/ppt/slideLayouts/slideLayout811.xml" ContentType="application/vnd.openxmlformats-officedocument.presentationml.slideLayout+xml"/>
  <Override PartName="/ppt/slideLayouts/slideLayout812.xml" ContentType="application/vnd.openxmlformats-officedocument.presentationml.slideLayout+xml"/>
  <Override PartName="/ppt/slideLayouts/slideLayout813.xml" ContentType="application/vnd.openxmlformats-officedocument.presentationml.slideLayout+xml"/>
  <Override PartName="/ppt/slideLayouts/slideLayout814.xml" ContentType="application/vnd.openxmlformats-officedocument.presentationml.slideLayout+xml"/>
  <Override PartName="/ppt/slideLayouts/slideLayout815.xml" ContentType="application/vnd.openxmlformats-officedocument.presentationml.slideLayout+xml"/>
  <Override PartName="/ppt/slideLayouts/slideLayout816.xml" ContentType="application/vnd.openxmlformats-officedocument.presentationml.slideLayout+xml"/>
  <Override PartName="/ppt/theme/theme16.xml" ContentType="application/vnd.openxmlformats-officedocument.theme+xml"/>
  <Override PartName="/ppt/slideLayouts/slideLayout817.xml" ContentType="application/vnd.openxmlformats-officedocument.presentationml.slideLayout+xml"/>
  <Override PartName="/ppt/slideLayouts/slideLayout818.xml" ContentType="application/vnd.openxmlformats-officedocument.presentationml.slideLayout+xml"/>
  <Override PartName="/ppt/slideLayouts/slideLayout819.xml" ContentType="application/vnd.openxmlformats-officedocument.presentationml.slideLayout+xml"/>
  <Override PartName="/ppt/slideLayouts/slideLayout820.xml" ContentType="application/vnd.openxmlformats-officedocument.presentationml.slideLayout+xml"/>
  <Override PartName="/ppt/slideLayouts/slideLayout821.xml" ContentType="application/vnd.openxmlformats-officedocument.presentationml.slideLayout+xml"/>
  <Override PartName="/ppt/slideLayouts/slideLayout822.xml" ContentType="application/vnd.openxmlformats-officedocument.presentationml.slideLayout+xml"/>
  <Override PartName="/ppt/slideLayouts/slideLayout823.xml" ContentType="application/vnd.openxmlformats-officedocument.presentationml.slideLayout+xml"/>
  <Override PartName="/ppt/slideLayouts/slideLayout824.xml" ContentType="application/vnd.openxmlformats-officedocument.presentationml.slideLayout+xml"/>
  <Override PartName="/ppt/slideLayouts/slideLayout825.xml" ContentType="application/vnd.openxmlformats-officedocument.presentationml.slideLayout+xml"/>
  <Override PartName="/ppt/slideLayouts/slideLayout826.xml" ContentType="application/vnd.openxmlformats-officedocument.presentationml.slideLayout+xml"/>
  <Override PartName="/ppt/slideLayouts/slideLayout827.xml" ContentType="application/vnd.openxmlformats-officedocument.presentationml.slideLayout+xml"/>
  <Override PartName="/ppt/slideLayouts/slideLayout828.xml" ContentType="application/vnd.openxmlformats-officedocument.presentationml.slideLayout+xml"/>
  <Override PartName="/ppt/slideLayouts/slideLayout829.xml" ContentType="application/vnd.openxmlformats-officedocument.presentationml.slideLayout+xml"/>
  <Override PartName="/ppt/theme/theme17.xml" ContentType="application/vnd.openxmlformats-officedocument.theme+xml"/>
  <Override PartName="/ppt/slideLayouts/slideLayout830.xml" ContentType="application/vnd.openxmlformats-officedocument.presentationml.slideLayout+xml"/>
  <Override PartName="/ppt/slideLayouts/slideLayout831.xml" ContentType="application/vnd.openxmlformats-officedocument.presentationml.slideLayout+xml"/>
  <Override PartName="/ppt/slideLayouts/slideLayout832.xml" ContentType="application/vnd.openxmlformats-officedocument.presentationml.slideLayout+xml"/>
  <Override PartName="/ppt/slideLayouts/slideLayout833.xml" ContentType="application/vnd.openxmlformats-officedocument.presentationml.slideLayout+xml"/>
  <Override PartName="/ppt/slideLayouts/slideLayout834.xml" ContentType="application/vnd.openxmlformats-officedocument.presentationml.slideLayout+xml"/>
  <Override PartName="/ppt/slideLayouts/slideLayout835.xml" ContentType="application/vnd.openxmlformats-officedocument.presentationml.slideLayout+xml"/>
  <Override PartName="/ppt/slideLayouts/slideLayout836.xml" ContentType="application/vnd.openxmlformats-officedocument.presentationml.slideLayout+xml"/>
  <Override PartName="/ppt/slideLayouts/slideLayout837.xml" ContentType="application/vnd.openxmlformats-officedocument.presentationml.slideLayout+xml"/>
  <Override PartName="/ppt/slideLayouts/slideLayout838.xml" ContentType="application/vnd.openxmlformats-officedocument.presentationml.slideLayout+xml"/>
  <Override PartName="/ppt/slideLayouts/slideLayout839.xml" ContentType="application/vnd.openxmlformats-officedocument.presentationml.slideLayout+xml"/>
  <Override PartName="/ppt/slideLayouts/slideLayout840.xml" ContentType="application/vnd.openxmlformats-officedocument.presentationml.slideLayout+xml"/>
  <Override PartName="/ppt/slideLayouts/slideLayout841.xml" ContentType="application/vnd.openxmlformats-officedocument.presentationml.slideLayout+xml"/>
  <Override PartName="/ppt/slideLayouts/slideLayout842.xml" ContentType="application/vnd.openxmlformats-officedocument.presentationml.slideLayout+xml"/>
  <Override PartName="/ppt/slideLayouts/slideLayout843.xml" ContentType="application/vnd.openxmlformats-officedocument.presentationml.slideLayout+xml"/>
  <Override PartName="/ppt/slideLayouts/slideLayout844.xml" ContentType="application/vnd.openxmlformats-officedocument.presentationml.slideLayout+xml"/>
  <Override PartName="/ppt/theme/theme18.xml" ContentType="application/vnd.openxmlformats-officedocument.theme+xml"/>
  <Override PartName="/ppt/slideLayouts/slideLayout845.xml" ContentType="application/vnd.openxmlformats-officedocument.presentationml.slideLayout+xml"/>
  <Override PartName="/ppt/slideLayouts/slideLayout846.xml" ContentType="application/vnd.openxmlformats-officedocument.presentationml.slideLayout+xml"/>
  <Override PartName="/ppt/slideLayouts/slideLayout847.xml" ContentType="application/vnd.openxmlformats-officedocument.presentationml.slideLayout+xml"/>
  <Override PartName="/ppt/slideLayouts/slideLayout848.xml" ContentType="application/vnd.openxmlformats-officedocument.presentationml.slideLayout+xml"/>
  <Override PartName="/ppt/slideLayouts/slideLayout849.xml" ContentType="application/vnd.openxmlformats-officedocument.presentationml.slideLayout+xml"/>
  <Override PartName="/ppt/slideLayouts/slideLayout850.xml" ContentType="application/vnd.openxmlformats-officedocument.presentationml.slideLayout+xml"/>
  <Override PartName="/ppt/slideLayouts/slideLayout851.xml" ContentType="application/vnd.openxmlformats-officedocument.presentationml.slideLayout+xml"/>
  <Override PartName="/ppt/slideLayouts/slideLayout852.xml" ContentType="application/vnd.openxmlformats-officedocument.presentationml.slideLayout+xml"/>
  <Override PartName="/ppt/slideLayouts/slideLayout853.xml" ContentType="application/vnd.openxmlformats-officedocument.presentationml.slideLayout+xml"/>
  <Override PartName="/ppt/slideLayouts/slideLayout854.xml" ContentType="application/vnd.openxmlformats-officedocument.presentationml.slideLayout+xml"/>
  <Override PartName="/ppt/slideLayouts/slideLayout855.xml" ContentType="application/vnd.openxmlformats-officedocument.presentationml.slideLayout+xml"/>
  <Override PartName="/ppt/slideLayouts/slideLayout856.xml" ContentType="application/vnd.openxmlformats-officedocument.presentationml.slideLayout+xml"/>
  <Override PartName="/ppt/slideLayouts/slideLayout857.xml" ContentType="application/vnd.openxmlformats-officedocument.presentationml.slideLayout+xml"/>
  <Override PartName="/ppt/slideLayouts/slideLayout858.xml" ContentType="application/vnd.openxmlformats-officedocument.presentationml.slideLayout+xml"/>
  <Override PartName="/ppt/slideLayouts/slideLayout859.xml" ContentType="application/vnd.openxmlformats-officedocument.presentationml.slideLayout+xml"/>
  <Override PartName="/ppt/slideLayouts/slideLayout860.xml" ContentType="application/vnd.openxmlformats-officedocument.presentationml.slideLayout+xml"/>
  <Override PartName="/ppt/theme/theme19.xml" ContentType="application/vnd.openxmlformats-officedocument.theme+xml"/>
  <Override PartName="/ppt/slideLayouts/slideLayout861.xml" ContentType="application/vnd.openxmlformats-officedocument.presentationml.slideLayout+xml"/>
  <Override PartName="/ppt/slideLayouts/slideLayout862.xml" ContentType="application/vnd.openxmlformats-officedocument.presentationml.slideLayout+xml"/>
  <Override PartName="/ppt/slideLayouts/slideLayout863.xml" ContentType="application/vnd.openxmlformats-officedocument.presentationml.slideLayout+xml"/>
  <Override PartName="/ppt/slideLayouts/slideLayout864.xml" ContentType="application/vnd.openxmlformats-officedocument.presentationml.slideLayout+xml"/>
  <Override PartName="/ppt/slideLayouts/slideLayout865.xml" ContentType="application/vnd.openxmlformats-officedocument.presentationml.slideLayout+xml"/>
  <Override PartName="/ppt/slideLayouts/slideLayout866.xml" ContentType="application/vnd.openxmlformats-officedocument.presentationml.slideLayout+xml"/>
  <Override PartName="/ppt/slideLayouts/slideLayout867.xml" ContentType="application/vnd.openxmlformats-officedocument.presentationml.slideLayout+xml"/>
  <Override PartName="/ppt/slideLayouts/slideLayout868.xml" ContentType="application/vnd.openxmlformats-officedocument.presentationml.slideLayout+xml"/>
  <Override PartName="/ppt/slideLayouts/slideLayout869.xml" ContentType="application/vnd.openxmlformats-officedocument.presentationml.slideLayout+xml"/>
  <Override PartName="/ppt/slideLayouts/slideLayout870.xml" ContentType="application/vnd.openxmlformats-officedocument.presentationml.slideLayout+xml"/>
  <Override PartName="/ppt/slideLayouts/slideLayout871.xml" ContentType="application/vnd.openxmlformats-officedocument.presentationml.slideLayout+xml"/>
  <Override PartName="/ppt/slideLayouts/slideLayout872.xml" ContentType="application/vnd.openxmlformats-officedocument.presentationml.slideLayout+xml"/>
  <Override PartName="/ppt/slideLayouts/slideLayout873.xml" ContentType="application/vnd.openxmlformats-officedocument.presentationml.slideLayout+xml"/>
  <Override PartName="/ppt/slideLayouts/slideLayout874.xml" ContentType="application/vnd.openxmlformats-officedocument.presentationml.slideLayout+xml"/>
  <Override PartName="/ppt/slideLayouts/slideLayout875.xml" ContentType="application/vnd.openxmlformats-officedocument.presentationml.slideLayout+xml"/>
  <Override PartName="/ppt/theme/theme20.xml" ContentType="application/vnd.openxmlformats-officedocument.theme+xml"/>
  <Override PartName="/ppt/slideLayouts/slideLayout876.xml" ContentType="application/vnd.openxmlformats-officedocument.presentationml.slideLayout+xml"/>
  <Override PartName="/ppt/slideLayouts/slideLayout877.xml" ContentType="application/vnd.openxmlformats-officedocument.presentationml.slideLayout+xml"/>
  <Override PartName="/ppt/slideLayouts/slideLayout878.xml" ContentType="application/vnd.openxmlformats-officedocument.presentationml.slideLayout+xml"/>
  <Override PartName="/ppt/slideLayouts/slideLayout879.xml" ContentType="application/vnd.openxmlformats-officedocument.presentationml.slideLayout+xml"/>
  <Override PartName="/ppt/slideLayouts/slideLayout880.xml" ContentType="application/vnd.openxmlformats-officedocument.presentationml.slideLayout+xml"/>
  <Override PartName="/ppt/slideLayouts/slideLayout881.xml" ContentType="application/vnd.openxmlformats-officedocument.presentationml.slideLayout+xml"/>
  <Override PartName="/ppt/slideLayouts/slideLayout882.xml" ContentType="application/vnd.openxmlformats-officedocument.presentationml.slideLayout+xml"/>
  <Override PartName="/ppt/slideLayouts/slideLayout883.xml" ContentType="application/vnd.openxmlformats-officedocument.presentationml.slideLayout+xml"/>
  <Override PartName="/ppt/slideLayouts/slideLayout884.xml" ContentType="application/vnd.openxmlformats-officedocument.presentationml.slideLayout+xml"/>
  <Override PartName="/ppt/slideLayouts/slideLayout885.xml" ContentType="application/vnd.openxmlformats-officedocument.presentationml.slideLayout+xml"/>
  <Override PartName="/ppt/slideLayouts/slideLayout886.xml" ContentType="application/vnd.openxmlformats-officedocument.presentationml.slideLayout+xml"/>
  <Override PartName="/ppt/slideLayouts/slideLayout887.xml" ContentType="application/vnd.openxmlformats-officedocument.presentationml.slideLayout+xml"/>
  <Override PartName="/ppt/slideLayouts/slideLayout888.xml" ContentType="application/vnd.openxmlformats-officedocument.presentationml.slideLayout+xml"/>
  <Override PartName="/ppt/slideLayouts/slideLayout889.xml" ContentType="application/vnd.openxmlformats-officedocument.presentationml.slideLayout+xml"/>
  <Override PartName="/ppt/slideLayouts/slideLayout890.xml" ContentType="application/vnd.openxmlformats-officedocument.presentationml.slideLayout+xml"/>
  <Override PartName="/ppt/slideLayouts/slideLayout891.xml" ContentType="application/vnd.openxmlformats-officedocument.presentationml.slideLayout+xml"/>
  <Override PartName="/ppt/slideLayouts/slideLayout892.xml" ContentType="application/vnd.openxmlformats-officedocument.presentationml.slideLayout+xml"/>
  <Override PartName="/ppt/slideLayouts/slideLayout893.xml" ContentType="application/vnd.openxmlformats-officedocument.presentationml.slideLayout+xml"/>
  <Override PartName="/ppt/slideLayouts/slideLayout894.xml" ContentType="application/vnd.openxmlformats-officedocument.presentationml.slideLayout+xml"/>
  <Override PartName="/ppt/slideLayouts/slideLayout895.xml" ContentType="application/vnd.openxmlformats-officedocument.presentationml.slideLayout+xml"/>
  <Override PartName="/ppt/slideLayouts/slideLayout896.xml" ContentType="application/vnd.openxmlformats-officedocument.presentationml.slideLayout+xml"/>
  <Override PartName="/ppt/slideLayouts/slideLayout897.xml" ContentType="application/vnd.openxmlformats-officedocument.presentationml.slideLayout+xml"/>
  <Override PartName="/ppt/slideLayouts/slideLayout898.xml" ContentType="application/vnd.openxmlformats-officedocument.presentationml.slideLayout+xml"/>
  <Override PartName="/ppt/slideLayouts/slideLayout899.xml" ContentType="application/vnd.openxmlformats-officedocument.presentationml.slideLayout+xml"/>
  <Override PartName="/ppt/slideLayouts/slideLayout900.xml" ContentType="application/vnd.openxmlformats-officedocument.presentationml.slideLayout+xml"/>
  <Override PartName="/ppt/slideLayouts/slideLayout901.xml" ContentType="application/vnd.openxmlformats-officedocument.presentationml.slideLayout+xml"/>
  <Override PartName="/ppt/slideLayouts/slideLayout902.xml" ContentType="application/vnd.openxmlformats-officedocument.presentationml.slideLayout+xml"/>
  <Override PartName="/ppt/slideLayouts/slideLayout903.xml" ContentType="application/vnd.openxmlformats-officedocument.presentationml.slideLayout+xml"/>
  <Override PartName="/ppt/slideLayouts/slideLayout904.xml" ContentType="application/vnd.openxmlformats-officedocument.presentationml.slideLayout+xml"/>
  <Override PartName="/ppt/theme/theme21.xml" ContentType="application/vnd.openxmlformats-officedocument.theme+xml"/>
  <Override PartName="/ppt/theme/theme2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theme/themeOverride1.xml" ContentType="application/vnd.openxmlformats-officedocument.themeOverride+xml"/>
  <Override PartName="/ppt/notesSlides/notesSlide20.xml" ContentType="application/vnd.openxmlformats-officedocument.presentationml.notesSlid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notesSlides/notesSlide21.xml" ContentType="application/vnd.openxmlformats-officedocument.presentationml.notesSlid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charts/chart8.xml" ContentType="application/vnd.openxmlformats-officedocument.drawingml.chart+xml"/>
  <Override PartName="/ppt/charts/style8.xml" ContentType="application/vnd.ms-office.chartstyle+xml"/>
  <Override PartName="/ppt/charts/colors8.xml" ContentType="application/vnd.ms-office.chartcolorstyle+xml"/>
  <Override PartName="/ppt/charts/chart9.xml" ContentType="application/vnd.openxmlformats-officedocument.drawingml.chart+xml"/>
  <Override PartName="/ppt/charts/style9.xml" ContentType="application/vnd.ms-office.chartstyle+xml"/>
  <Override PartName="/ppt/charts/colors9.xml" ContentType="application/vnd.ms-office.chartcolorstyl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charts/chart10.xml" ContentType="application/vnd.openxmlformats-officedocument.drawingml.chart+xml"/>
  <Override PartName="/ppt/charts/style10.xml" ContentType="application/vnd.ms-office.chartstyle+xml"/>
  <Override PartName="/ppt/charts/colors10.xml" ContentType="application/vnd.ms-office.chartcolorstyle+xml"/>
  <Override PartName="/ppt/notesSlides/notesSlide24.xml" ContentType="application/vnd.openxmlformats-officedocument.presentationml.notesSlide+xml"/>
  <Override PartName="/ppt/charts/chart11.xml" ContentType="application/vnd.openxmlformats-officedocument.drawingml.chart+xml"/>
  <Override PartName="/ppt/charts/style11.xml" ContentType="application/vnd.ms-office.chartstyle+xml"/>
  <Override PartName="/ppt/charts/colors11.xml" ContentType="application/vnd.ms-office.chartcolorstyle+xml"/>
  <Override PartName="/ppt/notesSlides/notesSlide25.xml" ContentType="application/vnd.openxmlformats-officedocument.presentationml.notesSlide+xml"/>
  <Override PartName="/ppt/charts/chart12.xml" ContentType="application/vnd.openxmlformats-officedocument.drawingml.chart+xml"/>
  <Override PartName="/ppt/charts/style12.xml" ContentType="application/vnd.ms-office.chartstyle+xml"/>
  <Override PartName="/ppt/charts/colors12.xml" ContentType="application/vnd.ms-office.chartcolorstyle+xml"/>
  <Override PartName="/ppt/notesSlides/notesSlide26.xml" ContentType="application/vnd.openxmlformats-officedocument.presentationml.notesSlide+xml"/>
  <Override PartName="/ppt/charts/chart13.xml" ContentType="application/vnd.openxmlformats-officedocument.drawingml.chart+xml"/>
  <Override PartName="/ppt/charts/style13.xml" ContentType="application/vnd.ms-office.chartstyle+xml"/>
  <Override PartName="/ppt/charts/colors13.xml" ContentType="application/vnd.ms-office.chartcolorstyl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charts/chart14.xml" ContentType="application/vnd.openxmlformats-officedocument.drawingml.chart+xml"/>
  <Override PartName="/ppt/charts/style14.xml" ContentType="application/vnd.ms-office.chartstyle+xml"/>
  <Override PartName="/ppt/charts/colors14.xml" ContentType="application/vnd.ms-office.chartcolorstyle+xml"/>
  <Override PartName="/ppt/notesSlides/notesSlide29.xml" ContentType="application/vnd.openxmlformats-officedocument.presentationml.notesSlide+xml"/>
  <Override PartName="/ppt/charts/chart15.xml" ContentType="application/vnd.openxmlformats-officedocument.drawingml.chart+xml"/>
  <Override PartName="/ppt/charts/style15.xml" ContentType="application/vnd.ms-office.chartstyle+xml"/>
  <Override PartName="/ppt/charts/colors15.xml" ContentType="application/vnd.ms-office.chartcolorstyle+xml"/>
  <Override PartName="/ppt/notesSlides/notesSlide30.xml" ContentType="application/vnd.openxmlformats-officedocument.presentationml.notesSlide+xml"/>
  <Override PartName="/ppt/charts/chart16.xml" ContentType="application/vnd.openxmlformats-officedocument.drawingml.chart+xml"/>
  <Override PartName="/ppt/charts/style16.xml" ContentType="application/vnd.ms-office.chartstyle+xml"/>
  <Override PartName="/ppt/charts/colors16.xml" ContentType="application/vnd.ms-office.chartcolorstyle+xml"/>
  <Override PartName="/ppt/notesSlides/notesSlide31.xml" ContentType="application/vnd.openxmlformats-officedocument.presentationml.notesSlide+xml"/>
  <Override PartName="/ppt/charts/chart17.xml" ContentType="application/vnd.openxmlformats-officedocument.drawingml.chart+xml"/>
  <Override PartName="/ppt/charts/style17.xml" ContentType="application/vnd.ms-office.chartstyle+xml"/>
  <Override PartName="/ppt/charts/colors17.xml" ContentType="application/vnd.ms-office.chartcolorstyl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changesInfos/changesInfo1.xml" ContentType="application/vnd.ms-powerpoint.changes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6106" r:id="rId2"/>
    <p:sldMasterId id="2147486113" r:id="rId3"/>
    <p:sldMasterId id="2147483947" r:id="rId4"/>
    <p:sldMasterId id="2147485292" r:id="rId5"/>
    <p:sldMasterId id="2147485579" r:id="rId6"/>
    <p:sldMasterId id="2147485605" r:id="rId7"/>
    <p:sldMasterId id="2147488157" r:id="rId8"/>
    <p:sldMasterId id="2147489006" r:id="rId9"/>
    <p:sldMasterId id="2147489081" r:id="rId10"/>
    <p:sldMasterId id="2147490403" r:id="rId11"/>
    <p:sldMasterId id="2147494864" r:id="rId12"/>
    <p:sldMasterId id="2147494928" r:id="rId13"/>
    <p:sldMasterId id="2147494962" r:id="rId14"/>
    <p:sldMasterId id="2147494978" r:id="rId15"/>
    <p:sldMasterId id="2147494994" r:id="rId16"/>
    <p:sldMasterId id="2147495279" r:id="rId17"/>
    <p:sldMasterId id="2147495293" r:id="rId18"/>
    <p:sldMasterId id="2147495309" r:id="rId19"/>
    <p:sldMasterId id="2147495326" r:id="rId20"/>
    <p:sldMasterId id="2147495344" r:id="rId21"/>
  </p:sldMasterIdLst>
  <p:notesMasterIdLst>
    <p:notesMasterId r:id="rId93"/>
  </p:notesMasterIdLst>
  <p:sldIdLst>
    <p:sldId id="265" r:id="rId22"/>
    <p:sldId id="260" r:id="rId23"/>
    <p:sldId id="308" r:id="rId24"/>
    <p:sldId id="1575" r:id="rId25"/>
    <p:sldId id="678" r:id="rId26"/>
    <p:sldId id="1025" r:id="rId27"/>
    <p:sldId id="1026" r:id="rId28"/>
    <p:sldId id="1027" r:id="rId29"/>
    <p:sldId id="1028" r:id="rId30"/>
    <p:sldId id="1029" r:id="rId31"/>
    <p:sldId id="2147480349" r:id="rId32"/>
    <p:sldId id="8939" r:id="rId33"/>
    <p:sldId id="2147480326" r:id="rId34"/>
    <p:sldId id="2147480277" r:id="rId35"/>
    <p:sldId id="2147480318" r:id="rId36"/>
    <p:sldId id="2147480322" r:id="rId37"/>
    <p:sldId id="2147480348" r:id="rId38"/>
    <p:sldId id="9001" r:id="rId39"/>
    <p:sldId id="2147480352" r:id="rId40"/>
    <p:sldId id="2147480334" r:id="rId41"/>
    <p:sldId id="2147480335" r:id="rId42"/>
    <p:sldId id="2147480336" r:id="rId43"/>
    <p:sldId id="2147480280" r:id="rId44"/>
    <p:sldId id="1579" r:id="rId45"/>
    <p:sldId id="2147480182" r:id="rId46"/>
    <p:sldId id="284" r:id="rId47"/>
    <p:sldId id="285" r:id="rId48"/>
    <p:sldId id="2147480282" r:id="rId49"/>
    <p:sldId id="2147480187" r:id="rId50"/>
    <p:sldId id="8959" r:id="rId51"/>
    <p:sldId id="8984" r:id="rId52"/>
    <p:sldId id="8999" r:id="rId53"/>
    <p:sldId id="9000" r:id="rId54"/>
    <p:sldId id="2147480198" r:id="rId55"/>
    <p:sldId id="8997" r:id="rId56"/>
    <p:sldId id="8958" r:id="rId57"/>
    <p:sldId id="8957" r:id="rId58"/>
    <p:sldId id="9016" r:id="rId59"/>
    <p:sldId id="2147480320" r:id="rId60"/>
    <p:sldId id="1512" r:id="rId61"/>
    <p:sldId id="2147480275" r:id="rId62"/>
    <p:sldId id="2147480337" r:id="rId63"/>
    <p:sldId id="2147480342" r:id="rId64"/>
    <p:sldId id="2147480340" r:id="rId65"/>
    <p:sldId id="2147480341" r:id="rId66"/>
    <p:sldId id="2147480338" r:id="rId67"/>
    <p:sldId id="2147480343" r:id="rId68"/>
    <p:sldId id="2147480339" r:id="rId69"/>
    <p:sldId id="2147480346" r:id="rId70"/>
    <p:sldId id="2147480344" r:id="rId71"/>
    <p:sldId id="9018" r:id="rId72"/>
    <p:sldId id="2147480350" r:id="rId73"/>
    <p:sldId id="2147480345" r:id="rId74"/>
    <p:sldId id="301" r:id="rId75"/>
    <p:sldId id="2147480347" r:id="rId76"/>
    <p:sldId id="2147480332" r:id="rId77"/>
    <p:sldId id="2147480353" r:id="rId78"/>
    <p:sldId id="289" r:id="rId79"/>
    <p:sldId id="2147480333" r:id="rId80"/>
    <p:sldId id="2147480308" r:id="rId81"/>
    <p:sldId id="339" r:id="rId82"/>
    <p:sldId id="257" r:id="rId83"/>
    <p:sldId id="2147480354" r:id="rId84"/>
    <p:sldId id="1558" r:id="rId85"/>
    <p:sldId id="1555" r:id="rId86"/>
    <p:sldId id="1003" r:id="rId87"/>
    <p:sldId id="2147480351" r:id="rId88"/>
    <p:sldId id="8925" r:id="rId89"/>
    <p:sldId id="944" r:id="rId90"/>
    <p:sldId id="1573" r:id="rId91"/>
    <p:sldId id="333" r:id="rId92"/>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C2A8560-FF66-0098-8005-CFDFBDB362E8}" name="Maria Villagomez" initials="MV" userId="S::ogi4543@ads.northwestern.edu::e92d45fd-7dc8-4227-8501-db99678a1568" providerId="AD"/>
  <p188:author id="{9D573D7B-9158-BB3A-470E-9A8DBE510098}" name="Kristina Marie Diaz" initials="KD" userId="S::yds6200@ads.northwestern.edu::da740e22-a88e-4ff1-a1ef-49b1367f0b90" providerId="AD"/>
  <p188:author id="{D1376E98-5B67-08B4-290C-69B0B32B21F0}" name="Rebecca Hannah Ainis" initials="RA" userId="S::ran323@ads.northwestern.edu::116137a0-2af5-436b-85e1-74d9d3b30f2f"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1" name="Ann's local account" initials="Ala" lastIdx="5" clrIdx="0">
    <p:extLst>
      <p:ext uri="{19B8F6BF-5375-455C-9EA6-DF929625EA0E}">
        <p15:presenceInfo xmlns:p15="http://schemas.microsoft.com/office/powerpoint/2012/main" userId="Ann's local account" providerId="None"/>
      </p:ext>
    </p:extLst>
  </p:cmAuthor>
  <p:cmAuthor id="2" name="Rebecca Hannah Ainis" initials="RA" lastIdx="1" clrIdx="1">
    <p:extLst>
      <p:ext uri="{19B8F6BF-5375-455C-9EA6-DF929625EA0E}">
        <p15:presenceInfo xmlns:p15="http://schemas.microsoft.com/office/powerpoint/2012/main" userId="S::ran323@ads.northwestern.edu::116137a0-2af5-436b-85e1-74d9d3b30f2f" providerId="AD"/>
      </p:ext>
    </p:extLst>
  </p:cmAuthor>
  <p:cmAuthor id="3" name="Borders, Ann" initials="BA" lastIdx="4" clrIdx="2">
    <p:extLst>
      <p:ext uri="{19B8F6BF-5375-455C-9EA6-DF929625EA0E}">
        <p15:presenceInfo xmlns:p15="http://schemas.microsoft.com/office/powerpoint/2012/main" userId="S::ABorders@northshore.org::8c567d79-7211-485c-80e0-797189d60518"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58466"/>
    <a:srgbClr val="A02B93"/>
    <a:srgbClr val="4F81BD"/>
    <a:srgbClr val="A5BEDD"/>
    <a:srgbClr val="9BBB59"/>
    <a:srgbClr val="D99694"/>
    <a:srgbClr val="FDD702"/>
    <a:srgbClr val="1C498B"/>
    <a:srgbClr val="CBA9E5"/>
    <a:srgbClr val="0F9ED5"/>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E8B1032C-EA38-4F05-BA0D-38AFFFC7BED3}" styleName="Light Style 3 - Accent 6">
    <a:wholeTbl>
      <a:tcTxStyle>
        <a:fontRef idx="minor">
          <a:scrgbClr r="0" g="0" b="0"/>
        </a:fontRef>
        <a:schemeClr val="tx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w="12700" cmpd="sng">
              <a:solidFill>
                <a:schemeClr val="accent6"/>
              </a:solidFill>
            </a:ln>
          </a:insideV>
        </a:tcBdr>
        <a:fill>
          <a:noFill/>
        </a:fill>
      </a:tcStyle>
    </a:wholeTbl>
    <a:band1H>
      <a:tcStyle>
        <a:tcBdr/>
        <a:fill>
          <a:solidFill>
            <a:schemeClr val="accent6">
              <a:alpha val="20000"/>
            </a:schemeClr>
          </a:solidFill>
        </a:fill>
      </a:tcStyle>
    </a:band1H>
    <a:band1V>
      <a:tcStyle>
        <a:tcBdr/>
        <a:fill>
          <a:solidFill>
            <a:schemeClr val="accent6">
              <a:alpha val="20000"/>
            </a:schemeClr>
          </a:solidFill>
        </a:fill>
      </a:tcStyle>
    </a:band1V>
    <a:lastCol>
      <a:tcTxStyle b="on"/>
      <a:tcStyle>
        <a:tcBdr/>
      </a:tcStyle>
    </a:lastCol>
    <a:firstCol>
      <a:tcTxStyle b="on"/>
      <a:tcStyle>
        <a:tcBdr/>
      </a:tcStyle>
    </a:firstCol>
    <a:lastRow>
      <a:tcTxStyle b="on"/>
      <a:tcStyle>
        <a:tcBdr>
          <a:top>
            <a:ln w="50800" cmpd="dbl">
              <a:solidFill>
                <a:schemeClr val="accent6"/>
              </a:solidFill>
            </a:ln>
          </a:top>
        </a:tcBdr>
        <a:fill>
          <a:noFill/>
        </a:fill>
      </a:tcStyle>
    </a:lastRow>
    <a:firstRow>
      <a:tcTxStyle b="on"/>
      <a:tcStyle>
        <a:tcBdr>
          <a:bottom>
            <a:ln w="25400" cmpd="sng">
              <a:solidFill>
                <a:schemeClr val="accent6"/>
              </a:solidFill>
            </a:ln>
          </a:bottom>
        </a:tcBdr>
        <a:fill>
          <a:noFill/>
        </a:fill>
      </a:tcStyle>
    </a:firstRow>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8255" autoAdjust="0"/>
    <p:restoredTop sz="90282" autoAdjust="0"/>
  </p:normalViewPr>
  <p:slideViewPr>
    <p:cSldViewPr snapToGrid="0">
      <p:cViewPr varScale="1">
        <p:scale>
          <a:sx n="86" d="100"/>
          <a:sy n="86" d="100"/>
        </p:scale>
        <p:origin x="869" y="62"/>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5.xml"/><Relationship Id="rId21" Type="http://schemas.openxmlformats.org/officeDocument/2006/relationships/slideMaster" Target="slideMasters/slideMaster21.xml"/><Relationship Id="rId42" Type="http://schemas.openxmlformats.org/officeDocument/2006/relationships/slide" Target="slides/slide21.xml"/><Relationship Id="rId47" Type="http://schemas.openxmlformats.org/officeDocument/2006/relationships/slide" Target="slides/slide26.xml"/><Relationship Id="rId63" Type="http://schemas.openxmlformats.org/officeDocument/2006/relationships/slide" Target="slides/slide42.xml"/><Relationship Id="rId68" Type="http://schemas.openxmlformats.org/officeDocument/2006/relationships/slide" Target="slides/slide47.xml"/><Relationship Id="rId84" Type="http://schemas.openxmlformats.org/officeDocument/2006/relationships/slide" Target="slides/slide63.xml"/><Relationship Id="rId89" Type="http://schemas.openxmlformats.org/officeDocument/2006/relationships/slide" Target="slides/slide68.xml"/><Relationship Id="rId16" Type="http://schemas.openxmlformats.org/officeDocument/2006/relationships/slideMaster" Target="slideMasters/slideMaster16.xml"/><Relationship Id="rId11" Type="http://schemas.openxmlformats.org/officeDocument/2006/relationships/slideMaster" Target="slideMasters/slideMaster11.xml"/><Relationship Id="rId32" Type="http://schemas.openxmlformats.org/officeDocument/2006/relationships/slide" Target="slides/slide11.xml"/><Relationship Id="rId37" Type="http://schemas.openxmlformats.org/officeDocument/2006/relationships/slide" Target="slides/slide16.xml"/><Relationship Id="rId53" Type="http://schemas.openxmlformats.org/officeDocument/2006/relationships/slide" Target="slides/slide32.xml"/><Relationship Id="rId58" Type="http://schemas.openxmlformats.org/officeDocument/2006/relationships/slide" Target="slides/slide37.xml"/><Relationship Id="rId74" Type="http://schemas.openxmlformats.org/officeDocument/2006/relationships/slide" Target="slides/slide53.xml"/><Relationship Id="rId79" Type="http://schemas.openxmlformats.org/officeDocument/2006/relationships/slide" Target="slides/slide58.xml"/><Relationship Id="rId5" Type="http://schemas.openxmlformats.org/officeDocument/2006/relationships/slideMaster" Target="slideMasters/slideMaster5.xml"/><Relationship Id="rId90" Type="http://schemas.openxmlformats.org/officeDocument/2006/relationships/slide" Target="slides/slide69.xml"/><Relationship Id="rId95" Type="http://schemas.openxmlformats.org/officeDocument/2006/relationships/presProps" Target="presProps.xml"/><Relationship Id="rId22" Type="http://schemas.openxmlformats.org/officeDocument/2006/relationships/slide" Target="slides/slide1.xml"/><Relationship Id="rId27" Type="http://schemas.openxmlformats.org/officeDocument/2006/relationships/slide" Target="slides/slide6.xml"/><Relationship Id="rId43" Type="http://schemas.openxmlformats.org/officeDocument/2006/relationships/slide" Target="slides/slide22.xml"/><Relationship Id="rId48" Type="http://schemas.openxmlformats.org/officeDocument/2006/relationships/slide" Target="slides/slide27.xml"/><Relationship Id="rId64" Type="http://schemas.openxmlformats.org/officeDocument/2006/relationships/slide" Target="slides/slide43.xml"/><Relationship Id="rId69" Type="http://schemas.openxmlformats.org/officeDocument/2006/relationships/slide" Target="slides/slide48.xml"/><Relationship Id="rId80" Type="http://schemas.openxmlformats.org/officeDocument/2006/relationships/slide" Target="slides/slide59.xml"/><Relationship Id="rId85" Type="http://schemas.openxmlformats.org/officeDocument/2006/relationships/slide" Target="slides/slide64.xml"/><Relationship Id="rId3" Type="http://schemas.openxmlformats.org/officeDocument/2006/relationships/slideMaster" Target="slideMasters/slideMaster3.xml"/><Relationship Id="rId12" Type="http://schemas.openxmlformats.org/officeDocument/2006/relationships/slideMaster" Target="slideMasters/slideMaster12.xml"/><Relationship Id="rId17" Type="http://schemas.openxmlformats.org/officeDocument/2006/relationships/slideMaster" Target="slideMasters/slideMaster17.xml"/><Relationship Id="rId25" Type="http://schemas.openxmlformats.org/officeDocument/2006/relationships/slide" Target="slides/slide4.xml"/><Relationship Id="rId33" Type="http://schemas.openxmlformats.org/officeDocument/2006/relationships/slide" Target="slides/slide12.xml"/><Relationship Id="rId38" Type="http://schemas.openxmlformats.org/officeDocument/2006/relationships/slide" Target="slides/slide17.xml"/><Relationship Id="rId46" Type="http://schemas.openxmlformats.org/officeDocument/2006/relationships/slide" Target="slides/slide25.xml"/><Relationship Id="rId59" Type="http://schemas.openxmlformats.org/officeDocument/2006/relationships/slide" Target="slides/slide38.xml"/><Relationship Id="rId67" Type="http://schemas.openxmlformats.org/officeDocument/2006/relationships/slide" Target="slides/slide46.xml"/><Relationship Id="rId20" Type="http://schemas.openxmlformats.org/officeDocument/2006/relationships/slideMaster" Target="slideMasters/slideMaster20.xml"/><Relationship Id="rId41" Type="http://schemas.openxmlformats.org/officeDocument/2006/relationships/slide" Target="slides/slide20.xml"/><Relationship Id="rId54" Type="http://schemas.openxmlformats.org/officeDocument/2006/relationships/slide" Target="slides/slide33.xml"/><Relationship Id="rId62" Type="http://schemas.openxmlformats.org/officeDocument/2006/relationships/slide" Target="slides/slide41.xml"/><Relationship Id="rId70" Type="http://schemas.openxmlformats.org/officeDocument/2006/relationships/slide" Target="slides/slide49.xml"/><Relationship Id="rId75" Type="http://schemas.openxmlformats.org/officeDocument/2006/relationships/slide" Target="slides/slide54.xml"/><Relationship Id="rId83" Type="http://schemas.openxmlformats.org/officeDocument/2006/relationships/slide" Target="slides/slide62.xml"/><Relationship Id="rId88" Type="http://schemas.openxmlformats.org/officeDocument/2006/relationships/slide" Target="slides/slide67.xml"/><Relationship Id="rId91" Type="http://schemas.openxmlformats.org/officeDocument/2006/relationships/slide" Target="slides/slide70.xml"/><Relationship Id="rId96"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Master" Target="slideMasters/slideMaster6.xml"/><Relationship Id="rId15" Type="http://schemas.openxmlformats.org/officeDocument/2006/relationships/slideMaster" Target="slideMasters/slideMaster15.xml"/><Relationship Id="rId23" Type="http://schemas.openxmlformats.org/officeDocument/2006/relationships/slide" Target="slides/slide2.xml"/><Relationship Id="rId28" Type="http://schemas.openxmlformats.org/officeDocument/2006/relationships/slide" Target="slides/slide7.xml"/><Relationship Id="rId36" Type="http://schemas.openxmlformats.org/officeDocument/2006/relationships/slide" Target="slides/slide15.xml"/><Relationship Id="rId49" Type="http://schemas.openxmlformats.org/officeDocument/2006/relationships/slide" Target="slides/slide28.xml"/><Relationship Id="rId57" Type="http://schemas.openxmlformats.org/officeDocument/2006/relationships/slide" Target="slides/slide36.xml"/><Relationship Id="rId10" Type="http://schemas.openxmlformats.org/officeDocument/2006/relationships/slideMaster" Target="slideMasters/slideMaster10.xml"/><Relationship Id="rId31" Type="http://schemas.openxmlformats.org/officeDocument/2006/relationships/slide" Target="slides/slide10.xml"/><Relationship Id="rId44" Type="http://schemas.openxmlformats.org/officeDocument/2006/relationships/slide" Target="slides/slide23.xml"/><Relationship Id="rId52" Type="http://schemas.openxmlformats.org/officeDocument/2006/relationships/slide" Target="slides/slide31.xml"/><Relationship Id="rId60" Type="http://schemas.openxmlformats.org/officeDocument/2006/relationships/slide" Target="slides/slide39.xml"/><Relationship Id="rId65" Type="http://schemas.openxmlformats.org/officeDocument/2006/relationships/slide" Target="slides/slide44.xml"/><Relationship Id="rId73" Type="http://schemas.openxmlformats.org/officeDocument/2006/relationships/slide" Target="slides/slide52.xml"/><Relationship Id="rId78" Type="http://schemas.openxmlformats.org/officeDocument/2006/relationships/slide" Target="slides/slide57.xml"/><Relationship Id="rId81" Type="http://schemas.openxmlformats.org/officeDocument/2006/relationships/slide" Target="slides/slide60.xml"/><Relationship Id="rId86" Type="http://schemas.openxmlformats.org/officeDocument/2006/relationships/slide" Target="slides/slide65.xml"/><Relationship Id="rId94" Type="http://schemas.openxmlformats.org/officeDocument/2006/relationships/commentAuthors" Target="commentAuthors.xml"/><Relationship Id="rId99" Type="http://schemas.microsoft.com/office/2016/11/relationships/changesInfo" Target="changesInfos/changesInfo1.xml"/><Relationship Id="rId4" Type="http://schemas.openxmlformats.org/officeDocument/2006/relationships/slideMaster" Target="slideMasters/slideMaster4.xml"/><Relationship Id="rId9" Type="http://schemas.openxmlformats.org/officeDocument/2006/relationships/slideMaster" Target="slideMasters/slideMaster9.xml"/><Relationship Id="rId13" Type="http://schemas.openxmlformats.org/officeDocument/2006/relationships/slideMaster" Target="slideMasters/slideMaster13.xml"/><Relationship Id="rId18" Type="http://schemas.openxmlformats.org/officeDocument/2006/relationships/slideMaster" Target="slideMasters/slideMaster18.xml"/><Relationship Id="rId39" Type="http://schemas.openxmlformats.org/officeDocument/2006/relationships/slide" Target="slides/slide18.xml"/><Relationship Id="rId34" Type="http://schemas.openxmlformats.org/officeDocument/2006/relationships/slide" Target="slides/slide13.xml"/><Relationship Id="rId50" Type="http://schemas.openxmlformats.org/officeDocument/2006/relationships/slide" Target="slides/slide29.xml"/><Relationship Id="rId55" Type="http://schemas.openxmlformats.org/officeDocument/2006/relationships/slide" Target="slides/slide34.xml"/><Relationship Id="rId76" Type="http://schemas.openxmlformats.org/officeDocument/2006/relationships/slide" Target="slides/slide55.xml"/><Relationship Id="rId97" Type="http://schemas.openxmlformats.org/officeDocument/2006/relationships/theme" Target="theme/theme1.xml"/><Relationship Id="rId7" Type="http://schemas.openxmlformats.org/officeDocument/2006/relationships/slideMaster" Target="slideMasters/slideMaster7.xml"/><Relationship Id="rId71" Type="http://schemas.openxmlformats.org/officeDocument/2006/relationships/slide" Target="slides/slide50.xml"/><Relationship Id="rId92" Type="http://schemas.openxmlformats.org/officeDocument/2006/relationships/slide" Target="slides/slide71.xml"/><Relationship Id="rId2" Type="http://schemas.openxmlformats.org/officeDocument/2006/relationships/slideMaster" Target="slideMasters/slideMaster2.xml"/><Relationship Id="rId29" Type="http://schemas.openxmlformats.org/officeDocument/2006/relationships/slide" Target="slides/slide8.xml"/><Relationship Id="rId24" Type="http://schemas.openxmlformats.org/officeDocument/2006/relationships/slide" Target="slides/slide3.xml"/><Relationship Id="rId40" Type="http://schemas.openxmlformats.org/officeDocument/2006/relationships/slide" Target="slides/slide19.xml"/><Relationship Id="rId45" Type="http://schemas.openxmlformats.org/officeDocument/2006/relationships/slide" Target="slides/slide24.xml"/><Relationship Id="rId66" Type="http://schemas.openxmlformats.org/officeDocument/2006/relationships/slide" Target="slides/slide45.xml"/><Relationship Id="rId87" Type="http://schemas.openxmlformats.org/officeDocument/2006/relationships/slide" Target="slides/slide66.xml"/><Relationship Id="rId61" Type="http://schemas.openxmlformats.org/officeDocument/2006/relationships/slide" Target="slides/slide40.xml"/><Relationship Id="rId82" Type="http://schemas.openxmlformats.org/officeDocument/2006/relationships/slide" Target="slides/slide61.xml"/><Relationship Id="rId19" Type="http://schemas.openxmlformats.org/officeDocument/2006/relationships/slideMaster" Target="slideMasters/slideMaster19.xml"/><Relationship Id="rId14" Type="http://schemas.openxmlformats.org/officeDocument/2006/relationships/slideMaster" Target="slideMasters/slideMaster14.xml"/><Relationship Id="rId30" Type="http://schemas.openxmlformats.org/officeDocument/2006/relationships/slide" Target="slides/slide9.xml"/><Relationship Id="rId35" Type="http://schemas.openxmlformats.org/officeDocument/2006/relationships/slide" Target="slides/slide14.xml"/><Relationship Id="rId56" Type="http://schemas.openxmlformats.org/officeDocument/2006/relationships/slide" Target="slides/slide35.xml"/><Relationship Id="rId77" Type="http://schemas.openxmlformats.org/officeDocument/2006/relationships/slide" Target="slides/slide56.xml"/><Relationship Id="rId100" Type="http://schemas.microsoft.com/office/2018/10/relationships/authors" Target="authors.xml"/><Relationship Id="rId8" Type="http://schemas.openxmlformats.org/officeDocument/2006/relationships/slideMaster" Target="slideMasters/slideMaster8.xml"/><Relationship Id="rId51" Type="http://schemas.openxmlformats.org/officeDocument/2006/relationships/slide" Target="slides/slide30.xml"/><Relationship Id="rId72" Type="http://schemas.openxmlformats.org/officeDocument/2006/relationships/slide" Target="slides/slide51.xml"/><Relationship Id="rId93" Type="http://schemas.openxmlformats.org/officeDocument/2006/relationships/notesMaster" Target="notesMasters/notesMaster1.xml"/><Relationship Id="rId98" Type="http://schemas.openxmlformats.org/officeDocument/2006/relationships/tableStyles" Target="tableStyles.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Rebecca Hannah Ainis" userId="116137a0-2af5-436b-85e1-74d9d3b30f2f" providerId="ADAL" clId="{6E039243-4417-4220-A582-B1623E3F270F}"/>
    <pc:docChg chg="custSel modSld">
      <pc:chgData name="Rebecca Hannah Ainis" userId="116137a0-2af5-436b-85e1-74d9d3b30f2f" providerId="ADAL" clId="{6E039243-4417-4220-A582-B1623E3F270F}" dt="2026-08-24T15:56:00.330" v="148" actId="20577"/>
      <pc:docMkLst>
        <pc:docMk/>
      </pc:docMkLst>
      <pc:sldChg chg="modSp mod">
        <pc:chgData name="Rebecca Hannah Ainis" userId="116137a0-2af5-436b-85e1-74d9d3b30f2f" providerId="ADAL" clId="{6E039243-4417-4220-A582-B1623E3F270F}" dt="2026-08-24T15:56:00.330" v="148" actId="20577"/>
        <pc:sldMkLst>
          <pc:docMk/>
          <pc:sldMk cId="2074064386" sldId="1028"/>
        </pc:sldMkLst>
        <pc:graphicFrameChg chg="modGraphic">
          <ac:chgData name="Rebecca Hannah Ainis" userId="116137a0-2af5-436b-85e1-74d9d3b30f2f" providerId="ADAL" clId="{6E039243-4417-4220-A582-B1623E3F270F}" dt="2026-08-24T15:56:00.330" v="148" actId="20577"/>
          <ac:graphicFrameMkLst>
            <pc:docMk/>
            <pc:sldMk cId="2074064386" sldId="1028"/>
            <ac:graphicFrameMk id="9" creationId="{25EB57FC-A0C6-0042-E219-B1DF4518901B}"/>
          </ac:graphicFrameMkLst>
        </pc:graphicFrameChg>
      </pc:sldChg>
      <pc:sldChg chg="modSp mod">
        <pc:chgData name="Rebecca Hannah Ainis" userId="116137a0-2af5-436b-85e1-74d9d3b30f2f" providerId="ADAL" clId="{6E039243-4417-4220-A582-B1623E3F270F}" dt="2026-08-24T15:54:45.814" v="50" actId="20577"/>
        <pc:sldMkLst>
          <pc:docMk/>
          <pc:sldMk cId="3395169471" sldId="1575"/>
        </pc:sldMkLst>
        <pc:spChg chg="mod">
          <ac:chgData name="Rebecca Hannah Ainis" userId="116137a0-2af5-436b-85e1-74d9d3b30f2f" providerId="ADAL" clId="{6E039243-4417-4220-A582-B1623E3F270F}" dt="2026-08-24T15:54:45.814" v="50" actId="20577"/>
          <ac:spMkLst>
            <pc:docMk/>
            <pc:sldMk cId="3395169471" sldId="1575"/>
            <ac:spMk id="3" creationId="{E0232800-B948-205D-8617-B2C65E649340}"/>
          </ac:spMkLst>
        </pc:spChg>
      </pc:sldChg>
      <pc:sldChg chg="modSp mod">
        <pc:chgData name="Rebecca Hannah Ainis" userId="116137a0-2af5-436b-85e1-74d9d3b30f2f" providerId="ADAL" clId="{6E039243-4417-4220-A582-B1623E3F270F}" dt="2026-08-24T15:55:18.057" v="118" actId="1076"/>
        <pc:sldMkLst>
          <pc:docMk/>
          <pc:sldMk cId="1955572004" sldId="2147480308"/>
        </pc:sldMkLst>
        <pc:spChg chg="mod">
          <ac:chgData name="Rebecca Hannah Ainis" userId="116137a0-2af5-436b-85e1-74d9d3b30f2f" providerId="ADAL" clId="{6E039243-4417-4220-A582-B1623E3F270F}" dt="2026-08-24T15:55:18.057" v="118" actId="1076"/>
          <ac:spMkLst>
            <pc:docMk/>
            <pc:sldMk cId="1955572004" sldId="2147480308"/>
            <ac:spMk id="9" creationId="{7C5922BE-3D4F-9205-4BD0-98733C5861E1}"/>
          </ac:spMkLst>
        </pc:spChg>
      </pc:sldChg>
    </pc:docChg>
  </pc:docChgLst>
</pc:chgInfo>
</file>

<file path=ppt/charts/_rels/chart1.xml.rels><?xml version="1.0" encoding="UTF-8" standalone="yes"?>
<Relationships xmlns="http://schemas.openxmlformats.org/package/2006/relationships"><Relationship Id="rId3" Type="http://schemas.openxmlformats.org/officeDocument/2006/relationships/oleObject" Target="https://nuwildcat-my.sharepoint.com/personal/pal094_ads_northwestern_edu/Documents/ILPQC%20Perinatal%20Mental%20Health%20NEW2/PMH%20Data/PMH%20Monthly%20Data.xlsx" TargetMode="External"/><Relationship Id="rId2" Type="http://schemas.microsoft.com/office/2011/relationships/chartColorStyle" Target="colors1.xml"/><Relationship Id="rId1" Type="http://schemas.microsoft.com/office/2011/relationships/chartStyle" Target="style1.xml"/></Relationships>
</file>

<file path=ppt/charts/_rels/chart10.xml.rels><?xml version="1.0" encoding="UTF-8" standalone="yes"?>
<Relationships xmlns="http://schemas.openxmlformats.org/package/2006/relationships"><Relationship Id="rId3" Type="http://schemas.openxmlformats.org/officeDocument/2006/relationships/oleObject" Target="file:///C:\Users\ran323\Downloads\Clinical_Team_Education%20(4).csv" TargetMode="External"/><Relationship Id="rId2" Type="http://schemas.microsoft.com/office/2011/relationships/chartColorStyle" Target="colors10.xml"/><Relationship Id="rId1" Type="http://schemas.microsoft.com/office/2011/relationships/chartStyle" Target="style10.xml"/></Relationships>
</file>

<file path=ppt/charts/_rels/chart11.xml.rels><?xml version="1.0" encoding="UTF-8" standalone="yes"?>
<Relationships xmlns="http://schemas.openxmlformats.org/package/2006/relationships"><Relationship Id="rId3" Type="http://schemas.openxmlformats.org/officeDocument/2006/relationships/oleObject" Target="file:///C:\Users\ran323\Downloads\PMH_Screening_Overall%20(14).csv" TargetMode="External"/><Relationship Id="rId2" Type="http://schemas.microsoft.com/office/2011/relationships/chartColorStyle" Target="colors11.xml"/><Relationship Id="rId1" Type="http://schemas.microsoft.com/office/2011/relationships/chartStyle" Target="style11.xml"/></Relationships>
</file>

<file path=ppt/charts/_rels/chart12.xml.rels><?xml version="1.0" encoding="UTF-8" standalone="yes"?>
<Relationships xmlns="http://schemas.openxmlformats.org/package/2006/relationships"><Relationship Id="rId3" Type="http://schemas.openxmlformats.org/officeDocument/2006/relationships/oleObject" Target="file:///C:\Users\ran323\Downloads\PMH_Screening_Overall%20(17).csv" TargetMode="External"/><Relationship Id="rId2" Type="http://schemas.microsoft.com/office/2011/relationships/chartColorStyle" Target="colors12.xml"/><Relationship Id="rId1" Type="http://schemas.microsoft.com/office/2011/relationships/chartStyle" Target="style12.xml"/></Relationships>
</file>

<file path=ppt/charts/_rels/chart13.xml.rels><?xml version="1.0" encoding="UTF-8" standalone="yes"?>
<Relationships xmlns="http://schemas.openxmlformats.org/package/2006/relationships"><Relationship Id="rId3" Type="http://schemas.openxmlformats.org/officeDocument/2006/relationships/oleObject" Target="file:///C:\Users\ran323\Downloads\Patient_Education_Overall%20(4).csv" TargetMode="External"/><Relationship Id="rId2" Type="http://schemas.microsoft.com/office/2011/relationships/chartColorStyle" Target="colors13.xml"/><Relationship Id="rId1" Type="http://schemas.microsoft.com/office/2011/relationships/chartStyle" Target="style13.xml"/></Relationships>
</file>

<file path=ppt/charts/_rels/chart14.xml.rels><?xml version="1.0" encoding="UTF-8" standalone="yes"?>
<Relationships xmlns="http://schemas.openxmlformats.org/package/2006/relationships"><Relationship Id="rId3" Type="http://schemas.openxmlformats.org/officeDocument/2006/relationships/oleObject" Target="Book1" TargetMode="External"/><Relationship Id="rId2" Type="http://schemas.microsoft.com/office/2011/relationships/chartColorStyle" Target="colors14.xml"/><Relationship Id="rId1" Type="http://schemas.microsoft.com/office/2011/relationships/chartStyle" Target="style14.xml"/></Relationships>
</file>

<file path=ppt/charts/_rels/chart15.xml.rels><?xml version="1.0" encoding="UTF-8" standalone="yes"?>
<Relationships xmlns="http://schemas.openxmlformats.org/package/2006/relationships"><Relationship Id="rId3" Type="http://schemas.openxmlformats.org/officeDocument/2006/relationships/oleObject" Target="file:///C:\Users\ran323\Downloads\PMH_Linkage_Overall%20(1).csv" TargetMode="External"/><Relationship Id="rId2" Type="http://schemas.microsoft.com/office/2011/relationships/chartColorStyle" Target="colors15.xml"/><Relationship Id="rId1" Type="http://schemas.microsoft.com/office/2011/relationships/chartStyle" Target="style15.xml"/></Relationships>
</file>

<file path=ppt/charts/_rels/chart16.xml.rels><?xml version="1.0" encoding="UTF-8" standalone="yes"?>
<Relationships xmlns="http://schemas.openxmlformats.org/package/2006/relationships"><Relationship Id="rId3" Type="http://schemas.openxmlformats.org/officeDocument/2006/relationships/oleObject" Target="file:///C:\Users\ran323\Downloads\PMH_Treatment_Overall.csv" TargetMode="External"/><Relationship Id="rId2" Type="http://schemas.microsoft.com/office/2011/relationships/chartColorStyle" Target="colors16.xml"/><Relationship Id="rId1" Type="http://schemas.microsoft.com/office/2011/relationships/chartStyle" Target="style16.xml"/></Relationships>
</file>

<file path=ppt/charts/_rels/chart17.xml.rels><?xml version="1.0" encoding="UTF-8" standalone="yes"?>
<Relationships xmlns="http://schemas.openxmlformats.org/package/2006/relationships"><Relationship Id="rId3" Type="http://schemas.openxmlformats.org/officeDocument/2006/relationships/oleObject" Target="file:///C:\Users\ran323\Downloads\Early_OB_Postpartum_FollowUp%20(2).csv" TargetMode="External"/><Relationship Id="rId2" Type="http://schemas.microsoft.com/office/2011/relationships/chartColorStyle" Target="colors17.xml"/><Relationship Id="rId1" Type="http://schemas.microsoft.com/office/2011/relationships/chartStyle" Target="style17.xml"/></Relationships>
</file>

<file path=ppt/charts/_rels/chart2.xml.rels><?xml version="1.0" encoding="UTF-8" standalone="yes"?>
<Relationships xmlns="http://schemas.openxmlformats.org/package/2006/relationships"><Relationship Id="rId3" Type="http://schemas.openxmlformats.org/officeDocument/2006/relationships/oleObject" Target="https://nuwildcat-my.sharepoint.com/personal/pal094_ads_northwestern_edu/Documents/ILPQC%20Perinatal%20Mental%20Health%20NEW2/PMH%20Data/PMH%20Monthly%20Data.xlsx" TargetMode="External"/><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themeOverride" Target="../theme/themeOverride1.xml"/><Relationship Id="rId2" Type="http://schemas.microsoft.com/office/2011/relationships/chartColorStyle" Target="colors3.xml"/><Relationship Id="rId1" Type="http://schemas.microsoft.com/office/2011/relationships/chartStyle" Target="style3.xml"/><Relationship Id="rId4" Type="http://schemas.openxmlformats.org/officeDocument/2006/relationships/oleObject" Target="https://nuwildcat-my.sharepoint.com/personal/pal094_ads_northwestern_edu/Documents/ILPQC%20Perinatal%20Mental%20Health%20NEW2/PMH%20Data/PMH%20Monthly%20Data.xlsx" TargetMode="External"/></Relationships>
</file>

<file path=ppt/charts/_rels/chart4.xml.rels><?xml version="1.0" encoding="UTF-8" standalone="yes"?>
<Relationships xmlns="http://schemas.openxmlformats.org/package/2006/relationships"><Relationship Id="rId3" Type="http://schemas.openxmlformats.org/officeDocument/2006/relationships/oleObject" Target="https://nuwildcat-my.sharepoint.com/personal/pal094_ads_northwestern_edu/Documents/ILPQC%20Perinatal%20Mental%20Health%20NEW2/PMH%20Data/PMH%20Monthly%20Data.xlsx" TargetMode="External"/><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3" Type="http://schemas.openxmlformats.org/officeDocument/2006/relationships/oleObject" Target="https://nuwildcat-my.sharepoint.com/personal/pal094_ads_northwestern_edu/Documents/ILPQC%20Perinatal%20Mental%20Health%20NEW2/PMH%20Data/PMH%20Monthly%20Data.xlsx" TargetMode="External"/><Relationship Id="rId2" Type="http://schemas.microsoft.com/office/2011/relationships/chartColorStyle" Target="colors5.xml"/><Relationship Id="rId1" Type="http://schemas.microsoft.com/office/2011/relationships/chartStyle" Target="style5.xml"/></Relationships>
</file>

<file path=ppt/charts/_rels/chart6.xml.rels><?xml version="1.0" encoding="UTF-8" standalone="yes"?>
<Relationships xmlns="http://schemas.openxmlformats.org/package/2006/relationships"><Relationship Id="rId3" Type="http://schemas.openxmlformats.org/officeDocument/2006/relationships/oleObject" Target="https://nuwildcat-my.sharepoint.com/personal/pal094_ads_northwestern_edu/Documents/ILPQC%20Perinatal%20Mental%20Health%20NEW2/PMH%20Data/PMH%20Monthly%20Data.xlsx" TargetMode="External"/><Relationship Id="rId2" Type="http://schemas.microsoft.com/office/2011/relationships/chartColorStyle" Target="colors6.xml"/><Relationship Id="rId1" Type="http://schemas.microsoft.com/office/2011/relationships/chartStyle" Target="style6.xml"/></Relationships>
</file>

<file path=ppt/charts/_rels/chart7.xml.rels><?xml version="1.0" encoding="UTF-8" standalone="yes"?>
<Relationships xmlns="http://schemas.openxmlformats.org/package/2006/relationships"><Relationship Id="rId3" Type="http://schemas.openxmlformats.org/officeDocument/2006/relationships/oleObject" Target="https://nuwildcat-my.sharepoint.com/personal/pal094_ads_northwestern_edu/Documents/ILPQC%20Perinatal%20Mental%20Health%20NEW2/PMH%20Data/PMH%20Monthly%20Data.xlsx" TargetMode="External"/><Relationship Id="rId2" Type="http://schemas.microsoft.com/office/2011/relationships/chartColorStyle" Target="colors7.xml"/><Relationship Id="rId1" Type="http://schemas.microsoft.com/office/2011/relationships/chartStyle" Target="style7.xml"/></Relationships>
</file>

<file path=ppt/charts/_rels/chart8.xml.rels><?xml version="1.0" encoding="UTF-8" standalone="yes"?>
<Relationships xmlns="http://schemas.openxmlformats.org/package/2006/relationships"><Relationship Id="rId3" Type="http://schemas.openxmlformats.org/officeDocument/2006/relationships/oleObject" Target="https://nuwildcat-my.sharepoint.com/personal/pal094_ads_northwestern_edu/Documents/ILPQC%20Perinatal%20Mental%20Health%20NEW2/PMH%20Data/PMH%20Monthly%20Data.xlsx" TargetMode="External"/><Relationship Id="rId2" Type="http://schemas.microsoft.com/office/2011/relationships/chartColorStyle" Target="colors8.xml"/><Relationship Id="rId1" Type="http://schemas.microsoft.com/office/2011/relationships/chartStyle" Target="style8.xml"/></Relationships>
</file>

<file path=ppt/charts/_rels/chart9.xml.rels><?xml version="1.0" encoding="UTF-8" standalone="yes"?>
<Relationships xmlns="http://schemas.openxmlformats.org/package/2006/relationships"><Relationship Id="rId3" Type="http://schemas.openxmlformats.org/officeDocument/2006/relationships/oleObject" Target="https://nuwildcat-my.sharepoint.com/personal/pal094_ads_northwestern_edu/Documents/ILPQC%20Perinatal%20Mental%20Health%20NEW2/PMH%20Data/PMH%20Monthly%20Data.xlsx" TargetMode="External"/><Relationship Id="rId2" Type="http://schemas.microsoft.com/office/2011/relationships/chartColorStyle" Target="colors9.xml"/><Relationship Id="rId1" Type="http://schemas.microsoft.com/office/2011/relationships/chartStyle" Target="style9.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'Structure Measures - Quarter'!$C$43</c:f>
              <c:strCache>
                <c:ptCount val="1"/>
                <c:pt idx="0">
                  <c:v>In Place</c:v>
                </c:pt>
              </c:strCache>
            </c:strRef>
          </c:tx>
          <c:spPr>
            <a:solidFill>
              <a:srgbClr val="92D050"/>
            </a:solidFill>
            <a:ln>
              <a:noFill/>
            </a:ln>
            <a:effectLst/>
          </c:spPr>
          <c:invertIfNegative val="0"/>
          <c:dLbls>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Quarter'!$B$44:$B$49</c:f>
              <c:strCache>
                <c:ptCount val="6"/>
                <c:pt idx="0">
                  <c:v>Baseline</c:v>
                </c:pt>
                <c:pt idx="1">
                  <c:v>Q3 2025</c:v>
                </c:pt>
                <c:pt idx="2">
                  <c:v>Q4 2025</c:v>
                </c:pt>
                <c:pt idx="3">
                  <c:v>Q1 2026</c:v>
                </c:pt>
                <c:pt idx="4">
                  <c:v>Q2 2026</c:v>
                </c:pt>
                <c:pt idx="5">
                  <c:v>Q3 2026</c:v>
                </c:pt>
              </c:strCache>
            </c:strRef>
          </c:cat>
          <c:val>
            <c:numRef>
              <c:f>'Structure Measures - Quarter'!$C$44:$C$49</c:f>
              <c:numCache>
                <c:formatCode>0</c:formatCode>
                <c:ptCount val="6"/>
                <c:pt idx="0">
                  <c:v>16.666666666666664</c:v>
                </c:pt>
                <c:pt idx="1">
                  <c:v>24.489795918367346</c:v>
                </c:pt>
                <c:pt idx="2">
                  <c:v>35</c:v>
                </c:pt>
                <c:pt idx="3">
                  <c:v>52</c:v>
                </c:pt>
                <c:pt idx="4">
                  <c:v>63.039518492120067</c:v>
                </c:pt>
                <c:pt idx="5">
                  <c:v>82.142857142857139</c:v>
                </c:pt>
              </c:numCache>
            </c:numRef>
          </c:val>
          <c:extLst>
            <c:ext xmlns:c16="http://schemas.microsoft.com/office/drawing/2014/chart" uri="{C3380CC4-5D6E-409C-BE32-E72D297353CC}">
              <c16:uniqueId val="{00000000-DC7B-43B9-B76B-041C07CC4AB4}"/>
            </c:ext>
          </c:extLst>
        </c:ser>
        <c:ser>
          <c:idx val="1"/>
          <c:order val="1"/>
          <c:tx>
            <c:strRef>
              <c:f>'Structure Measures - Quarter'!$D$43</c:f>
              <c:strCache>
                <c:ptCount val="1"/>
                <c:pt idx="0">
                  <c:v>Working on it</c:v>
                </c:pt>
              </c:strCache>
            </c:strRef>
          </c:tx>
          <c:spPr>
            <a:solidFill>
              <a:srgbClr val="FFFF00"/>
            </a:solidFill>
            <a:ln>
              <a:noFill/>
            </a:ln>
            <a:effectLst/>
          </c:spPr>
          <c:invertIfNegative val="0"/>
          <c:dLbls>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Quarter'!$B$44:$B$49</c:f>
              <c:strCache>
                <c:ptCount val="6"/>
                <c:pt idx="0">
                  <c:v>Baseline</c:v>
                </c:pt>
                <c:pt idx="1">
                  <c:v>Q3 2025</c:v>
                </c:pt>
                <c:pt idx="2">
                  <c:v>Q4 2025</c:v>
                </c:pt>
                <c:pt idx="3">
                  <c:v>Q1 2026</c:v>
                </c:pt>
                <c:pt idx="4">
                  <c:v>Q2 2026</c:v>
                </c:pt>
                <c:pt idx="5">
                  <c:v>Q3 2026</c:v>
                </c:pt>
              </c:strCache>
            </c:strRef>
          </c:cat>
          <c:val>
            <c:numRef>
              <c:f>'Structure Measures - Quarter'!$D$44:$D$49</c:f>
              <c:numCache>
                <c:formatCode>0</c:formatCode>
                <c:ptCount val="6"/>
                <c:pt idx="0">
                  <c:v>33.333333333333329</c:v>
                </c:pt>
                <c:pt idx="1">
                  <c:v>67.346938775510196</c:v>
                </c:pt>
                <c:pt idx="2">
                  <c:v>57</c:v>
                </c:pt>
                <c:pt idx="3">
                  <c:v>43</c:v>
                </c:pt>
                <c:pt idx="4">
                  <c:v>36.96048150787994</c:v>
                </c:pt>
                <c:pt idx="5">
                  <c:v>17.857142857142858</c:v>
                </c:pt>
              </c:numCache>
            </c:numRef>
          </c:val>
          <c:extLst>
            <c:ext xmlns:c16="http://schemas.microsoft.com/office/drawing/2014/chart" uri="{C3380CC4-5D6E-409C-BE32-E72D297353CC}">
              <c16:uniqueId val="{00000001-DC7B-43B9-B76B-041C07CC4AB4}"/>
            </c:ext>
          </c:extLst>
        </c:ser>
        <c:ser>
          <c:idx val="2"/>
          <c:order val="2"/>
          <c:tx>
            <c:strRef>
              <c:f>'Structure Measures - Quarter'!$E$43</c:f>
              <c:strCache>
                <c:ptCount val="1"/>
                <c:pt idx="0">
                  <c:v>Haven't Started</c:v>
                </c:pt>
              </c:strCache>
            </c:strRef>
          </c:tx>
          <c:spPr>
            <a:solidFill>
              <a:srgbClr val="FF0000"/>
            </a:solidFill>
            <a:ln>
              <a:noFill/>
            </a:ln>
            <a:effectLst/>
          </c:spPr>
          <c:invertIfNegative val="0"/>
          <c:dLbls>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Quarter'!$B$44:$B$49</c:f>
              <c:strCache>
                <c:ptCount val="6"/>
                <c:pt idx="0">
                  <c:v>Baseline</c:v>
                </c:pt>
                <c:pt idx="1">
                  <c:v>Q3 2025</c:v>
                </c:pt>
                <c:pt idx="2">
                  <c:v>Q4 2025</c:v>
                </c:pt>
                <c:pt idx="3">
                  <c:v>Q1 2026</c:v>
                </c:pt>
                <c:pt idx="4">
                  <c:v>Q2 2026</c:v>
                </c:pt>
                <c:pt idx="5">
                  <c:v>Q3 2026</c:v>
                </c:pt>
              </c:strCache>
            </c:strRef>
          </c:cat>
          <c:val>
            <c:numRef>
              <c:f>'Structure Measures - Quarter'!$E$44:$E$49</c:f>
              <c:numCache>
                <c:formatCode>0</c:formatCode>
                <c:ptCount val="6"/>
                <c:pt idx="0">
                  <c:v>50</c:v>
                </c:pt>
                <c:pt idx="1">
                  <c:v>8.1632653061224492</c:v>
                </c:pt>
                <c:pt idx="2">
                  <c:v>7.6923076923076925</c:v>
                </c:pt>
                <c:pt idx="3">
                  <c:v>6</c:v>
                </c:pt>
                <c:pt idx="4">
                  <c:v>0</c:v>
                </c:pt>
                <c:pt idx="5">
                  <c:v>0</c:v>
                </c:pt>
              </c:numCache>
            </c:numRef>
          </c:val>
          <c:extLst>
            <c:ext xmlns:c16="http://schemas.microsoft.com/office/drawing/2014/chart" uri="{C3380CC4-5D6E-409C-BE32-E72D297353CC}">
              <c16:uniqueId val="{00000002-DC7B-43B9-B76B-041C07CC4AB4}"/>
            </c:ext>
          </c:extLst>
        </c:ser>
        <c:dLbls>
          <c:dLblPos val="ctr"/>
          <c:showLegendKey val="0"/>
          <c:showVal val="1"/>
          <c:showCatName val="0"/>
          <c:showSerName val="0"/>
          <c:showPercent val="0"/>
          <c:showBubbleSize val="0"/>
        </c:dLbls>
        <c:gapWidth val="150"/>
        <c:overlap val="100"/>
        <c:axId val="1591780912"/>
        <c:axId val="1591779472"/>
      </c:barChart>
      <c:catAx>
        <c:axId val="159178091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1591779472"/>
        <c:crosses val="autoZero"/>
        <c:auto val="1"/>
        <c:lblAlgn val="ctr"/>
        <c:lblOffset val="100"/>
        <c:noMultiLvlLbl val="0"/>
      </c:catAx>
      <c:valAx>
        <c:axId val="1591779472"/>
        <c:scaling>
          <c:orientation val="minMax"/>
          <c:max val="10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1591780912"/>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100">
          <a:solidFill>
            <a:schemeClr val="tx1"/>
          </a:solidFill>
        </a:defRPr>
      </a:pPr>
      <a:endParaRPr lang="en-US"/>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680" b="0" i="0" u="none" strike="noStrike" kern="1200" spc="0" baseline="0">
                <a:solidFill>
                  <a:schemeClr val="tx1"/>
                </a:solidFill>
                <a:latin typeface="+mn-lt"/>
                <a:ea typeface="+mn-ea"/>
                <a:cs typeface="+mn-cs"/>
              </a:defRPr>
            </a:pPr>
            <a:r>
              <a:rPr lang="en-US"/>
              <a:t>Percent of clinicians caring for pregnant/postpartum patients with PMH training completed</a:t>
            </a:r>
          </a:p>
        </c:rich>
      </c:tx>
      <c:overlay val="0"/>
      <c:spPr>
        <a:noFill/>
        <a:ln>
          <a:noFill/>
        </a:ln>
        <a:effectLst/>
      </c:spPr>
      <c:txPr>
        <a:bodyPr rot="0" spcFirstLastPara="1" vertOverflow="ellipsis" vert="horz" wrap="square" anchor="ctr" anchorCtr="1"/>
        <a:lstStyle/>
        <a:p>
          <a:pPr>
            <a:defRPr sz="1680" b="0" i="0" u="none" strike="noStrike" kern="1200" spc="0" baseline="0">
              <a:solidFill>
                <a:schemeClr val="tx1"/>
              </a:solidFill>
              <a:latin typeface="+mn-lt"/>
              <a:ea typeface="+mn-ea"/>
              <a:cs typeface="+mn-cs"/>
            </a:defRPr>
          </a:pPr>
          <a:endParaRPr lang="en-US"/>
        </a:p>
      </c:txPr>
    </c:title>
    <c:autoTitleDeleted val="0"/>
    <c:plotArea>
      <c:layout/>
      <c:lineChart>
        <c:grouping val="standard"/>
        <c:varyColors val="0"/>
        <c:ser>
          <c:idx val="0"/>
          <c:order val="0"/>
          <c:tx>
            <c:strRef>
              <c:f>'Clinical_Team_Education (4)'!$B$1</c:f>
              <c:strCache>
                <c:ptCount val="1"/>
                <c:pt idx="0">
                  <c:v>OB Providers</c:v>
                </c:pt>
              </c:strCache>
            </c:strRef>
          </c:tx>
          <c:spPr>
            <a:ln w="28575" cap="rnd">
              <a:solidFill>
                <a:schemeClr val="accent1"/>
              </a:solidFill>
              <a:round/>
            </a:ln>
            <a:effectLst/>
          </c:spPr>
          <c:marker>
            <c:symbol val="none"/>
          </c:marker>
          <c:cat>
            <c:strRef>
              <c:f>'Clinical_Team_Education (4)'!$A$2:$A$13</c:f>
              <c:strCache>
                <c:ptCount val="12"/>
                <c:pt idx="0">
                  <c:v>Baseline</c:v>
                </c:pt>
                <c:pt idx="1">
                  <c:v>Sep-25</c:v>
                </c:pt>
                <c:pt idx="2">
                  <c:v>Oct-25</c:v>
                </c:pt>
                <c:pt idx="3">
                  <c:v>Nov-25</c:v>
                </c:pt>
                <c:pt idx="4">
                  <c:v>Dec-25</c:v>
                </c:pt>
                <c:pt idx="5">
                  <c:v>Jan-26</c:v>
                </c:pt>
                <c:pt idx="6">
                  <c:v>Feb-26</c:v>
                </c:pt>
                <c:pt idx="7">
                  <c:v>Mar-26</c:v>
                </c:pt>
                <c:pt idx="8">
                  <c:v>Apr-26</c:v>
                </c:pt>
                <c:pt idx="9">
                  <c:v>May-26</c:v>
                </c:pt>
                <c:pt idx="10">
                  <c:v>Jun-26</c:v>
                </c:pt>
                <c:pt idx="11">
                  <c:v>Jul-26</c:v>
                </c:pt>
              </c:strCache>
            </c:strRef>
          </c:cat>
          <c:val>
            <c:numRef>
              <c:f>'Clinical_Team_Education (4)'!$B$2:$B$13</c:f>
              <c:numCache>
                <c:formatCode>General</c:formatCode>
                <c:ptCount val="12"/>
                <c:pt idx="0">
                  <c:v>18.100000000000001</c:v>
                </c:pt>
                <c:pt idx="1">
                  <c:v>23.7</c:v>
                </c:pt>
                <c:pt idx="2">
                  <c:v>27.4</c:v>
                </c:pt>
                <c:pt idx="3">
                  <c:v>29.6</c:v>
                </c:pt>
                <c:pt idx="4">
                  <c:v>30.3</c:v>
                </c:pt>
                <c:pt idx="5">
                  <c:v>34.5</c:v>
                </c:pt>
                <c:pt idx="6">
                  <c:v>39.700000000000003</c:v>
                </c:pt>
                <c:pt idx="7">
                  <c:v>43.8</c:v>
                </c:pt>
                <c:pt idx="8">
                  <c:v>52.6</c:v>
                </c:pt>
                <c:pt idx="9">
                  <c:v>54.2</c:v>
                </c:pt>
                <c:pt idx="10">
                  <c:v>61.3</c:v>
                </c:pt>
                <c:pt idx="11">
                  <c:v>63.4</c:v>
                </c:pt>
              </c:numCache>
            </c:numRef>
          </c:val>
          <c:smooth val="0"/>
          <c:extLst>
            <c:ext xmlns:c16="http://schemas.microsoft.com/office/drawing/2014/chart" uri="{C3380CC4-5D6E-409C-BE32-E72D297353CC}">
              <c16:uniqueId val="{00000000-A4EC-424F-96AF-667C9D8EE8BD}"/>
            </c:ext>
          </c:extLst>
        </c:ser>
        <c:ser>
          <c:idx val="1"/>
          <c:order val="1"/>
          <c:tx>
            <c:strRef>
              <c:f>'Clinical_Team_Education (4)'!$C$1</c:f>
              <c:strCache>
                <c:ptCount val="1"/>
                <c:pt idx="0">
                  <c:v>OB Nurses</c:v>
                </c:pt>
              </c:strCache>
            </c:strRef>
          </c:tx>
          <c:spPr>
            <a:ln w="28575" cap="rnd">
              <a:solidFill>
                <a:schemeClr val="accent2"/>
              </a:solidFill>
              <a:round/>
            </a:ln>
            <a:effectLst/>
          </c:spPr>
          <c:marker>
            <c:symbol val="none"/>
          </c:marker>
          <c:cat>
            <c:strRef>
              <c:f>'Clinical_Team_Education (4)'!$A$2:$A$13</c:f>
              <c:strCache>
                <c:ptCount val="12"/>
                <c:pt idx="0">
                  <c:v>Baseline</c:v>
                </c:pt>
                <c:pt idx="1">
                  <c:v>Sep-25</c:v>
                </c:pt>
                <c:pt idx="2">
                  <c:v>Oct-25</c:v>
                </c:pt>
                <c:pt idx="3">
                  <c:v>Nov-25</c:v>
                </c:pt>
                <c:pt idx="4">
                  <c:v>Dec-25</c:v>
                </c:pt>
                <c:pt idx="5">
                  <c:v>Jan-26</c:v>
                </c:pt>
                <c:pt idx="6">
                  <c:v>Feb-26</c:v>
                </c:pt>
                <c:pt idx="7">
                  <c:v>Mar-26</c:v>
                </c:pt>
                <c:pt idx="8">
                  <c:v>Apr-26</c:v>
                </c:pt>
                <c:pt idx="9">
                  <c:v>May-26</c:v>
                </c:pt>
                <c:pt idx="10">
                  <c:v>Jun-26</c:v>
                </c:pt>
                <c:pt idx="11">
                  <c:v>Jul-26</c:v>
                </c:pt>
              </c:strCache>
            </c:strRef>
          </c:cat>
          <c:val>
            <c:numRef>
              <c:f>'Clinical_Team_Education (4)'!$C$2:$C$13</c:f>
              <c:numCache>
                <c:formatCode>General</c:formatCode>
                <c:ptCount val="12"/>
                <c:pt idx="0">
                  <c:v>24.7</c:v>
                </c:pt>
                <c:pt idx="1">
                  <c:v>29.3</c:v>
                </c:pt>
                <c:pt idx="2">
                  <c:v>34.700000000000003</c:v>
                </c:pt>
                <c:pt idx="3">
                  <c:v>40.5</c:v>
                </c:pt>
                <c:pt idx="4">
                  <c:v>46.5</c:v>
                </c:pt>
                <c:pt idx="5">
                  <c:v>54.6</c:v>
                </c:pt>
                <c:pt idx="6">
                  <c:v>57.4</c:v>
                </c:pt>
                <c:pt idx="7">
                  <c:v>62.7</c:v>
                </c:pt>
                <c:pt idx="8">
                  <c:v>72.2</c:v>
                </c:pt>
                <c:pt idx="9">
                  <c:v>73.7</c:v>
                </c:pt>
                <c:pt idx="10">
                  <c:v>80.099999999999994</c:v>
                </c:pt>
                <c:pt idx="11">
                  <c:v>83.1</c:v>
                </c:pt>
              </c:numCache>
            </c:numRef>
          </c:val>
          <c:smooth val="0"/>
          <c:extLst>
            <c:ext xmlns:c16="http://schemas.microsoft.com/office/drawing/2014/chart" uri="{C3380CC4-5D6E-409C-BE32-E72D297353CC}">
              <c16:uniqueId val="{00000001-A4EC-424F-96AF-667C9D8EE8BD}"/>
            </c:ext>
          </c:extLst>
        </c:ser>
        <c:ser>
          <c:idx val="2"/>
          <c:order val="2"/>
          <c:tx>
            <c:strRef>
              <c:f>'Clinical_Team_Education (4)'!$D$1</c:f>
              <c:strCache>
                <c:ptCount val="1"/>
                <c:pt idx="0">
                  <c:v>ER Providers</c:v>
                </c:pt>
              </c:strCache>
            </c:strRef>
          </c:tx>
          <c:spPr>
            <a:ln w="28575" cap="rnd">
              <a:solidFill>
                <a:schemeClr val="accent3"/>
              </a:solidFill>
              <a:round/>
            </a:ln>
            <a:effectLst/>
          </c:spPr>
          <c:marker>
            <c:symbol val="none"/>
          </c:marker>
          <c:cat>
            <c:strRef>
              <c:f>'Clinical_Team_Education (4)'!$A$2:$A$13</c:f>
              <c:strCache>
                <c:ptCount val="12"/>
                <c:pt idx="0">
                  <c:v>Baseline</c:v>
                </c:pt>
                <c:pt idx="1">
                  <c:v>Sep-25</c:v>
                </c:pt>
                <c:pt idx="2">
                  <c:v>Oct-25</c:v>
                </c:pt>
                <c:pt idx="3">
                  <c:v>Nov-25</c:v>
                </c:pt>
                <c:pt idx="4">
                  <c:v>Dec-25</c:v>
                </c:pt>
                <c:pt idx="5">
                  <c:v>Jan-26</c:v>
                </c:pt>
                <c:pt idx="6">
                  <c:v>Feb-26</c:v>
                </c:pt>
                <c:pt idx="7">
                  <c:v>Mar-26</c:v>
                </c:pt>
                <c:pt idx="8">
                  <c:v>Apr-26</c:v>
                </c:pt>
                <c:pt idx="9">
                  <c:v>May-26</c:v>
                </c:pt>
                <c:pt idx="10">
                  <c:v>Jun-26</c:v>
                </c:pt>
                <c:pt idx="11">
                  <c:v>Jul-26</c:v>
                </c:pt>
              </c:strCache>
            </c:strRef>
          </c:cat>
          <c:val>
            <c:numRef>
              <c:f>'Clinical_Team_Education (4)'!$D$2:$D$13</c:f>
              <c:numCache>
                <c:formatCode>General</c:formatCode>
                <c:ptCount val="12"/>
                <c:pt idx="0">
                  <c:v>9.1</c:v>
                </c:pt>
                <c:pt idx="1">
                  <c:v>10.1</c:v>
                </c:pt>
                <c:pt idx="2">
                  <c:v>11.6</c:v>
                </c:pt>
                <c:pt idx="3">
                  <c:v>11.8</c:v>
                </c:pt>
                <c:pt idx="4">
                  <c:v>12.9</c:v>
                </c:pt>
                <c:pt idx="5">
                  <c:v>18.600000000000001</c:v>
                </c:pt>
                <c:pt idx="6">
                  <c:v>23.6</c:v>
                </c:pt>
                <c:pt idx="7">
                  <c:v>26.1</c:v>
                </c:pt>
                <c:pt idx="8">
                  <c:v>33.200000000000003</c:v>
                </c:pt>
                <c:pt idx="9">
                  <c:v>33.700000000000003</c:v>
                </c:pt>
                <c:pt idx="10">
                  <c:v>38.6</c:v>
                </c:pt>
                <c:pt idx="11">
                  <c:v>48.8</c:v>
                </c:pt>
              </c:numCache>
            </c:numRef>
          </c:val>
          <c:smooth val="0"/>
          <c:extLst>
            <c:ext xmlns:c16="http://schemas.microsoft.com/office/drawing/2014/chart" uri="{C3380CC4-5D6E-409C-BE32-E72D297353CC}">
              <c16:uniqueId val="{00000002-A4EC-424F-96AF-667C9D8EE8BD}"/>
            </c:ext>
          </c:extLst>
        </c:ser>
        <c:ser>
          <c:idx val="3"/>
          <c:order val="3"/>
          <c:tx>
            <c:strRef>
              <c:f>'Clinical_Team_Education (4)'!$E$1</c:f>
              <c:strCache>
                <c:ptCount val="1"/>
                <c:pt idx="0">
                  <c:v>ER Nurses</c:v>
                </c:pt>
              </c:strCache>
            </c:strRef>
          </c:tx>
          <c:spPr>
            <a:ln w="28575" cap="rnd">
              <a:solidFill>
                <a:schemeClr val="accent4"/>
              </a:solidFill>
              <a:round/>
            </a:ln>
            <a:effectLst/>
          </c:spPr>
          <c:marker>
            <c:symbol val="none"/>
          </c:marker>
          <c:cat>
            <c:strRef>
              <c:f>'Clinical_Team_Education (4)'!$A$2:$A$13</c:f>
              <c:strCache>
                <c:ptCount val="12"/>
                <c:pt idx="0">
                  <c:v>Baseline</c:v>
                </c:pt>
                <c:pt idx="1">
                  <c:v>Sep-25</c:v>
                </c:pt>
                <c:pt idx="2">
                  <c:v>Oct-25</c:v>
                </c:pt>
                <c:pt idx="3">
                  <c:v>Nov-25</c:v>
                </c:pt>
                <c:pt idx="4">
                  <c:v>Dec-25</c:v>
                </c:pt>
                <c:pt idx="5">
                  <c:v>Jan-26</c:v>
                </c:pt>
                <c:pt idx="6">
                  <c:v>Feb-26</c:v>
                </c:pt>
                <c:pt idx="7">
                  <c:v>Mar-26</c:v>
                </c:pt>
                <c:pt idx="8">
                  <c:v>Apr-26</c:v>
                </c:pt>
                <c:pt idx="9">
                  <c:v>May-26</c:v>
                </c:pt>
                <c:pt idx="10">
                  <c:v>Jun-26</c:v>
                </c:pt>
                <c:pt idx="11">
                  <c:v>Jul-26</c:v>
                </c:pt>
              </c:strCache>
            </c:strRef>
          </c:cat>
          <c:val>
            <c:numRef>
              <c:f>'Clinical_Team_Education (4)'!$E$2:$E$13</c:f>
              <c:numCache>
                <c:formatCode>General</c:formatCode>
                <c:ptCount val="12"/>
                <c:pt idx="0">
                  <c:v>8.9</c:v>
                </c:pt>
                <c:pt idx="1">
                  <c:v>11.1</c:v>
                </c:pt>
                <c:pt idx="2">
                  <c:v>12.8</c:v>
                </c:pt>
                <c:pt idx="3">
                  <c:v>14.3</c:v>
                </c:pt>
                <c:pt idx="4">
                  <c:v>18.5</c:v>
                </c:pt>
                <c:pt idx="5">
                  <c:v>22.6</c:v>
                </c:pt>
                <c:pt idx="6">
                  <c:v>29</c:v>
                </c:pt>
                <c:pt idx="7">
                  <c:v>36.6</c:v>
                </c:pt>
                <c:pt idx="8">
                  <c:v>40.700000000000003</c:v>
                </c:pt>
                <c:pt idx="9">
                  <c:v>42.4</c:v>
                </c:pt>
                <c:pt idx="10">
                  <c:v>49.3</c:v>
                </c:pt>
                <c:pt idx="11">
                  <c:v>57.8</c:v>
                </c:pt>
              </c:numCache>
            </c:numRef>
          </c:val>
          <c:smooth val="0"/>
          <c:extLst>
            <c:ext xmlns:c16="http://schemas.microsoft.com/office/drawing/2014/chart" uri="{C3380CC4-5D6E-409C-BE32-E72D297353CC}">
              <c16:uniqueId val="{00000003-A4EC-424F-96AF-667C9D8EE8BD}"/>
            </c:ext>
          </c:extLst>
        </c:ser>
        <c:dLbls>
          <c:showLegendKey val="0"/>
          <c:showVal val="0"/>
          <c:showCatName val="0"/>
          <c:showSerName val="0"/>
          <c:showPercent val="0"/>
          <c:showBubbleSize val="0"/>
        </c:dLbls>
        <c:smooth val="0"/>
        <c:axId val="267210383"/>
        <c:axId val="267212783"/>
      </c:lineChart>
      <c:catAx>
        <c:axId val="267210383"/>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crossAx val="267212783"/>
        <c:crosses val="autoZero"/>
        <c:auto val="1"/>
        <c:lblAlgn val="ctr"/>
        <c:lblOffset val="100"/>
        <c:noMultiLvlLbl val="0"/>
      </c:catAx>
      <c:valAx>
        <c:axId val="267212783"/>
        <c:scaling>
          <c:orientation val="minMax"/>
          <c:max val="100"/>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crossAx val="267210383"/>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400">
          <a:solidFill>
            <a:schemeClr val="tx1"/>
          </a:solidFill>
        </a:defRPr>
      </a:pPr>
      <a:endParaRPr lang="en-US"/>
    </a:p>
  </c:txPr>
  <c:externalData r:id="rId3">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2160" b="0" i="0" u="none" strike="noStrike" kern="1200" spc="0" baseline="0">
                <a:solidFill>
                  <a:schemeClr val="tx1"/>
                </a:solidFill>
                <a:latin typeface="+mn-lt"/>
                <a:ea typeface="+mn-ea"/>
                <a:cs typeface="+mn-cs"/>
              </a:defRPr>
            </a:pPr>
            <a:r>
              <a:rPr lang="en-US" dirty="0"/>
              <a:t>Percent of sample patient charts that had documentation of PMH screening using a validated tool during delivery hospitalization</a:t>
            </a:r>
          </a:p>
        </c:rich>
      </c:tx>
      <c:overlay val="0"/>
      <c:spPr>
        <a:noFill/>
        <a:ln>
          <a:noFill/>
        </a:ln>
        <a:effectLst/>
      </c:spPr>
      <c:txPr>
        <a:bodyPr rot="0" spcFirstLastPara="1" vertOverflow="ellipsis" vert="horz" wrap="square" anchor="ctr" anchorCtr="1"/>
        <a:lstStyle/>
        <a:p>
          <a:pPr>
            <a:defRPr sz="2160" b="0" i="0" u="none" strike="noStrike" kern="1200" spc="0" baseline="0">
              <a:solidFill>
                <a:schemeClr val="tx1"/>
              </a:solidFill>
              <a:latin typeface="+mn-lt"/>
              <a:ea typeface="+mn-ea"/>
              <a:cs typeface="+mn-cs"/>
            </a:defRPr>
          </a:pPr>
          <a:endParaRPr lang="en-US"/>
        </a:p>
      </c:txPr>
    </c:title>
    <c:autoTitleDeleted val="0"/>
    <c:plotArea>
      <c:layout/>
      <c:lineChart>
        <c:grouping val="standard"/>
        <c:varyColors val="0"/>
        <c:ser>
          <c:idx val="0"/>
          <c:order val="0"/>
          <c:tx>
            <c:strRef>
              <c:f>'PMH_Screening_Overall (14)'!$B$1</c:f>
              <c:strCache>
                <c:ptCount val="1"/>
                <c:pt idx="0">
                  <c:v>Anxiety Screening</c:v>
                </c:pt>
              </c:strCache>
            </c:strRef>
          </c:tx>
          <c:spPr>
            <a:ln w="28575" cap="rnd">
              <a:solidFill>
                <a:schemeClr val="accent1"/>
              </a:solidFill>
              <a:round/>
            </a:ln>
            <a:effectLst/>
          </c:spPr>
          <c:marker>
            <c:symbol val="none"/>
          </c:marker>
          <c:cat>
            <c:strRef>
              <c:f>'PMH_Screening_Overall (14)'!$A$2:$A$13</c:f>
              <c:strCache>
                <c:ptCount val="12"/>
                <c:pt idx="0">
                  <c:v>Baseline</c:v>
                </c:pt>
                <c:pt idx="1">
                  <c:v>Sep-25</c:v>
                </c:pt>
                <c:pt idx="2">
                  <c:v>Oct-25</c:v>
                </c:pt>
                <c:pt idx="3">
                  <c:v>Nov-25</c:v>
                </c:pt>
                <c:pt idx="4">
                  <c:v>Dec-25</c:v>
                </c:pt>
                <c:pt idx="5">
                  <c:v>Jan-26</c:v>
                </c:pt>
                <c:pt idx="6">
                  <c:v>Feb-26</c:v>
                </c:pt>
                <c:pt idx="7">
                  <c:v>Mar-26</c:v>
                </c:pt>
                <c:pt idx="8">
                  <c:v>Apr-26</c:v>
                </c:pt>
                <c:pt idx="9">
                  <c:v>May-26</c:v>
                </c:pt>
                <c:pt idx="10">
                  <c:v>Jun-26</c:v>
                </c:pt>
                <c:pt idx="11">
                  <c:v>Jul-26</c:v>
                </c:pt>
              </c:strCache>
            </c:strRef>
          </c:cat>
          <c:val>
            <c:numRef>
              <c:f>'PMH_Screening_Overall (14)'!$B$2:$B$13</c:f>
              <c:numCache>
                <c:formatCode>General</c:formatCode>
                <c:ptCount val="12"/>
                <c:pt idx="0">
                  <c:v>46.8</c:v>
                </c:pt>
                <c:pt idx="1">
                  <c:v>54.9</c:v>
                </c:pt>
                <c:pt idx="2">
                  <c:v>52.8</c:v>
                </c:pt>
                <c:pt idx="3">
                  <c:v>63.5</c:v>
                </c:pt>
                <c:pt idx="4">
                  <c:v>60.9</c:v>
                </c:pt>
                <c:pt idx="5">
                  <c:v>63.4</c:v>
                </c:pt>
                <c:pt idx="6">
                  <c:v>69.099999999999994</c:v>
                </c:pt>
                <c:pt idx="7">
                  <c:v>76.900000000000006</c:v>
                </c:pt>
                <c:pt idx="8">
                  <c:v>75.599999999999994</c:v>
                </c:pt>
                <c:pt idx="9">
                  <c:v>80.8</c:v>
                </c:pt>
                <c:pt idx="10">
                  <c:v>80.099999999999994</c:v>
                </c:pt>
                <c:pt idx="11">
                  <c:v>84.3</c:v>
                </c:pt>
              </c:numCache>
            </c:numRef>
          </c:val>
          <c:smooth val="0"/>
          <c:extLst>
            <c:ext xmlns:c16="http://schemas.microsoft.com/office/drawing/2014/chart" uri="{C3380CC4-5D6E-409C-BE32-E72D297353CC}">
              <c16:uniqueId val="{00000000-969A-4FED-B140-7A4E9DBC053A}"/>
            </c:ext>
          </c:extLst>
        </c:ser>
        <c:ser>
          <c:idx val="1"/>
          <c:order val="1"/>
          <c:tx>
            <c:strRef>
              <c:f>'PMH_Screening_Overall (14)'!$C$1</c:f>
              <c:strCache>
                <c:ptCount val="1"/>
                <c:pt idx="0">
                  <c:v>Depression Screening</c:v>
                </c:pt>
              </c:strCache>
            </c:strRef>
          </c:tx>
          <c:spPr>
            <a:ln w="28575" cap="rnd">
              <a:solidFill>
                <a:schemeClr val="accent2"/>
              </a:solidFill>
              <a:round/>
            </a:ln>
            <a:effectLst/>
          </c:spPr>
          <c:marker>
            <c:symbol val="none"/>
          </c:marker>
          <c:cat>
            <c:strRef>
              <c:f>'PMH_Screening_Overall (14)'!$A$2:$A$13</c:f>
              <c:strCache>
                <c:ptCount val="12"/>
                <c:pt idx="0">
                  <c:v>Baseline</c:v>
                </c:pt>
                <c:pt idx="1">
                  <c:v>Sep-25</c:v>
                </c:pt>
                <c:pt idx="2">
                  <c:v>Oct-25</c:v>
                </c:pt>
                <c:pt idx="3">
                  <c:v>Nov-25</c:v>
                </c:pt>
                <c:pt idx="4">
                  <c:v>Dec-25</c:v>
                </c:pt>
                <c:pt idx="5">
                  <c:v>Jan-26</c:v>
                </c:pt>
                <c:pt idx="6">
                  <c:v>Feb-26</c:v>
                </c:pt>
                <c:pt idx="7">
                  <c:v>Mar-26</c:v>
                </c:pt>
                <c:pt idx="8">
                  <c:v>Apr-26</c:v>
                </c:pt>
                <c:pt idx="9">
                  <c:v>May-26</c:v>
                </c:pt>
                <c:pt idx="10">
                  <c:v>Jun-26</c:v>
                </c:pt>
                <c:pt idx="11">
                  <c:v>Jul-26</c:v>
                </c:pt>
              </c:strCache>
            </c:strRef>
          </c:cat>
          <c:val>
            <c:numRef>
              <c:f>'PMH_Screening_Overall (14)'!$C$2:$C$13</c:f>
              <c:numCache>
                <c:formatCode>General</c:formatCode>
                <c:ptCount val="12"/>
                <c:pt idx="0">
                  <c:v>83</c:v>
                </c:pt>
                <c:pt idx="1">
                  <c:v>84</c:v>
                </c:pt>
                <c:pt idx="2">
                  <c:v>85.7</c:v>
                </c:pt>
                <c:pt idx="3">
                  <c:v>89.3</c:v>
                </c:pt>
                <c:pt idx="4">
                  <c:v>87.6</c:v>
                </c:pt>
                <c:pt idx="5">
                  <c:v>90.2</c:v>
                </c:pt>
                <c:pt idx="6">
                  <c:v>88.1</c:v>
                </c:pt>
                <c:pt idx="7">
                  <c:v>90.6</c:v>
                </c:pt>
                <c:pt idx="8">
                  <c:v>88.8</c:v>
                </c:pt>
                <c:pt idx="9">
                  <c:v>89.6</c:v>
                </c:pt>
                <c:pt idx="10">
                  <c:v>90.1</c:v>
                </c:pt>
                <c:pt idx="11">
                  <c:v>89.1</c:v>
                </c:pt>
              </c:numCache>
            </c:numRef>
          </c:val>
          <c:smooth val="0"/>
          <c:extLst>
            <c:ext xmlns:c16="http://schemas.microsoft.com/office/drawing/2014/chart" uri="{C3380CC4-5D6E-409C-BE32-E72D297353CC}">
              <c16:uniqueId val="{00000001-969A-4FED-B140-7A4E9DBC053A}"/>
            </c:ext>
          </c:extLst>
        </c:ser>
        <c:dLbls>
          <c:showLegendKey val="0"/>
          <c:showVal val="0"/>
          <c:showCatName val="0"/>
          <c:showSerName val="0"/>
          <c:showPercent val="0"/>
          <c:showBubbleSize val="0"/>
        </c:dLbls>
        <c:smooth val="0"/>
        <c:axId val="1997329087"/>
        <c:axId val="1997329567"/>
      </c:lineChart>
      <c:catAx>
        <c:axId val="1997329087"/>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1997329567"/>
        <c:crosses val="autoZero"/>
        <c:auto val="1"/>
        <c:lblAlgn val="ctr"/>
        <c:lblOffset val="100"/>
        <c:noMultiLvlLbl val="0"/>
      </c:catAx>
      <c:valAx>
        <c:axId val="1997329567"/>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1997329087"/>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800">
          <a:solidFill>
            <a:schemeClr val="tx1"/>
          </a:solidFill>
        </a:defRPr>
      </a:pPr>
      <a:endParaRPr lang="en-US"/>
    </a:p>
  </c:txPr>
  <c:externalData r:id="rId3">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2160" b="0" i="0" u="none" strike="noStrike" kern="1200" spc="0" baseline="0">
                <a:solidFill>
                  <a:schemeClr val="tx1"/>
                </a:solidFill>
                <a:latin typeface="+mn-lt"/>
                <a:ea typeface="+mn-ea"/>
                <a:cs typeface="+mn-cs"/>
              </a:defRPr>
            </a:pPr>
            <a:r>
              <a:rPr lang="en-US"/>
              <a:t>Percent of sample patient charts that had documentation of PMH screening using a validated tool prenatally</a:t>
            </a:r>
          </a:p>
        </c:rich>
      </c:tx>
      <c:overlay val="0"/>
      <c:spPr>
        <a:noFill/>
        <a:ln>
          <a:noFill/>
        </a:ln>
        <a:effectLst/>
      </c:spPr>
      <c:txPr>
        <a:bodyPr rot="0" spcFirstLastPara="1" vertOverflow="ellipsis" vert="horz" wrap="square" anchor="ctr" anchorCtr="1"/>
        <a:lstStyle/>
        <a:p>
          <a:pPr>
            <a:defRPr sz="2160" b="0" i="0" u="none" strike="noStrike" kern="1200" spc="0" baseline="0">
              <a:solidFill>
                <a:schemeClr val="tx1"/>
              </a:solidFill>
              <a:latin typeface="+mn-lt"/>
              <a:ea typeface="+mn-ea"/>
              <a:cs typeface="+mn-cs"/>
            </a:defRPr>
          </a:pPr>
          <a:endParaRPr lang="en-US"/>
        </a:p>
      </c:txPr>
    </c:title>
    <c:autoTitleDeleted val="0"/>
    <c:plotArea>
      <c:layout/>
      <c:lineChart>
        <c:grouping val="standard"/>
        <c:varyColors val="0"/>
        <c:ser>
          <c:idx val="0"/>
          <c:order val="0"/>
          <c:tx>
            <c:strRef>
              <c:f>'PMH_Screening_Overall (17)'!$B$1</c:f>
              <c:strCache>
                <c:ptCount val="1"/>
                <c:pt idx="0">
                  <c:v>Anxiety Screening</c:v>
                </c:pt>
              </c:strCache>
            </c:strRef>
          </c:tx>
          <c:spPr>
            <a:ln w="28575" cap="rnd">
              <a:solidFill>
                <a:schemeClr val="accent1"/>
              </a:solidFill>
              <a:round/>
            </a:ln>
            <a:effectLst/>
          </c:spPr>
          <c:marker>
            <c:symbol val="none"/>
          </c:marker>
          <c:cat>
            <c:strRef>
              <c:f>'PMH_Screening_Overall (17)'!$A$2:$A$13</c:f>
              <c:strCache>
                <c:ptCount val="12"/>
                <c:pt idx="0">
                  <c:v>Baseline</c:v>
                </c:pt>
                <c:pt idx="1">
                  <c:v>Sep-25</c:v>
                </c:pt>
                <c:pt idx="2">
                  <c:v>Oct-25</c:v>
                </c:pt>
                <c:pt idx="3">
                  <c:v>Nov-25</c:v>
                </c:pt>
                <c:pt idx="4">
                  <c:v>Dec-25</c:v>
                </c:pt>
                <c:pt idx="5">
                  <c:v>Jan-26</c:v>
                </c:pt>
                <c:pt idx="6">
                  <c:v>Feb-26</c:v>
                </c:pt>
                <c:pt idx="7">
                  <c:v>Mar-26</c:v>
                </c:pt>
                <c:pt idx="8">
                  <c:v>Apr-26</c:v>
                </c:pt>
                <c:pt idx="9">
                  <c:v>May-26</c:v>
                </c:pt>
                <c:pt idx="10">
                  <c:v>Jun-26</c:v>
                </c:pt>
                <c:pt idx="11">
                  <c:v>Jul-26</c:v>
                </c:pt>
              </c:strCache>
            </c:strRef>
          </c:cat>
          <c:val>
            <c:numRef>
              <c:f>'PMH_Screening_Overall (17)'!$B$2:$B$13</c:f>
              <c:numCache>
                <c:formatCode>General</c:formatCode>
                <c:ptCount val="12"/>
                <c:pt idx="0">
                  <c:v>30.3</c:v>
                </c:pt>
                <c:pt idx="1">
                  <c:v>36.799999999999997</c:v>
                </c:pt>
                <c:pt idx="2">
                  <c:v>39</c:v>
                </c:pt>
                <c:pt idx="3">
                  <c:v>40.200000000000003</c:v>
                </c:pt>
                <c:pt idx="4">
                  <c:v>43.3</c:v>
                </c:pt>
                <c:pt idx="5">
                  <c:v>44.4</c:v>
                </c:pt>
                <c:pt idx="6">
                  <c:v>47.9</c:v>
                </c:pt>
                <c:pt idx="7">
                  <c:v>48.5</c:v>
                </c:pt>
                <c:pt idx="8">
                  <c:v>50.5</c:v>
                </c:pt>
                <c:pt idx="9">
                  <c:v>50</c:v>
                </c:pt>
                <c:pt idx="10">
                  <c:v>51.3</c:v>
                </c:pt>
                <c:pt idx="11">
                  <c:v>57.6</c:v>
                </c:pt>
              </c:numCache>
            </c:numRef>
          </c:val>
          <c:smooth val="0"/>
          <c:extLst>
            <c:ext xmlns:c16="http://schemas.microsoft.com/office/drawing/2014/chart" uri="{C3380CC4-5D6E-409C-BE32-E72D297353CC}">
              <c16:uniqueId val="{00000000-FC61-4ADA-8DD6-66951A63BCCB}"/>
            </c:ext>
          </c:extLst>
        </c:ser>
        <c:ser>
          <c:idx val="1"/>
          <c:order val="1"/>
          <c:tx>
            <c:strRef>
              <c:f>'PMH_Screening_Overall (17)'!$C$1</c:f>
              <c:strCache>
                <c:ptCount val="1"/>
                <c:pt idx="0">
                  <c:v>Depression Screening</c:v>
                </c:pt>
              </c:strCache>
            </c:strRef>
          </c:tx>
          <c:spPr>
            <a:ln w="28575" cap="rnd">
              <a:solidFill>
                <a:schemeClr val="accent2"/>
              </a:solidFill>
              <a:round/>
            </a:ln>
            <a:effectLst/>
          </c:spPr>
          <c:marker>
            <c:symbol val="none"/>
          </c:marker>
          <c:cat>
            <c:strRef>
              <c:f>'PMH_Screening_Overall (17)'!$A$2:$A$13</c:f>
              <c:strCache>
                <c:ptCount val="12"/>
                <c:pt idx="0">
                  <c:v>Baseline</c:v>
                </c:pt>
                <c:pt idx="1">
                  <c:v>Sep-25</c:v>
                </c:pt>
                <c:pt idx="2">
                  <c:v>Oct-25</c:v>
                </c:pt>
                <c:pt idx="3">
                  <c:v>Nov-25</c:v>
                </c:pt>
                <c:pt idx="4">
                  <c:v>Dec-25</c:v>
                </c:pt>
                <c:pt idx="5">
                  <c:v>Jan-26</c:v>
                </c:pt>
                <c:pt idx="6">
                  <c:v>Feb-26</c:v>
                </c:pt>
                <c:pt idx="7">
                  <c:v>Mar-26</c:v>
                </c:pt>
                <c:pt idx="8">
                  <c:v>Apr-26</c:v>
                </c:pt>
                <c:pt idx="9">
                  <c:v>May-26</c:v>
                </c:pt>
                <c:pt idx="10">
                  <c:v>Jun-26</c:v>
                </c:pt>
                <c:pt idx="11">
                  <c:v>Jul-26</c:v>
                </c:pt>
              </c:strCache>
            </c:strRef>
          </c:cat>
          <c:val>
            <c:numRef>
              <c:f>'PMH_Screening_Overall (17)'!$C$2:$C$13</c:f>
              <c:numCache>
                <c:formatCode>General</c:formatCode>
                <c:ptCount val="12"/>
                <c:pt idx="0">
                  <c:v>52.1</c:v>
                </c:pt>
                <c:pt idx="1">
                  <c:v>57.3</c:v>
                </c:pt>
                <c:pt idx="2">
                  <c:v>58.6</c:v>
                </c:pt>
                <c:pt idx="3">
                  <c:v>61.2</c:v>
                </c:pt>
                <c:pt idx="4">
                  <c:v>65.599999999999994</c:v>
                </c:pt>
                <c:pt idx="5">
                  <c:v>67</c:v>
                </c:pt>
                <c:pt idx="6">
                  <c:v>70</c:v>
                </c:pt>
                <c:pt idx="7">
                  <c:v>68.7</c:v>
                </c:pt>
                <c:pt idx="8">
                  <c:v>69.3</c:v>
                </c:pt>
                <c:pt idx="9">
                  <c:v>66.5</c:v>
                </c:pt>
                <c:pt idx="10">
                  <c:v>71</c:v>
                </c:pt>
                <c:pt idx="11">
                  <c:v>73.900000000000006</c:v>
                </c:pt>
              </c:numCache>
            </c:numRef>
          </c:val>
          <c:smooth val="0"/>
          <c:extLst>
            <c:ext xmlns:c16="http://schemas.microsoft.com/office/drawing/2014/chart" uri="{C3380CC4-5D6E-409C-BE32-E72D297353CC}">
              <c16:uniqueId val="{00000001-FC61-4ADA-8DD6-66951A63BCCB}"/>
            </c:ext>
          </c:extLst>
        </c:ser>
        <c:dLbls>
          <c:showLegendKey val="0"/>
          <c:showVal val="0"/>
          <c:showCatName val="0"/>
          <c:showSerName val="0"/>
          <c:showPercent val="0"/>
          <c:showBubbleSize val="0"/>
        </c:dLbls>
        <c:smooth val="0"/>
        <c:axId val="139433023"/>
        <c:axId val="139417663"/>
      </c:lineChart>
      <c:catAx>
        <c:axId val="139433023"/>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139417663"/>
        <c:crosses val="autoZero"/>
        <c:auto val="1"/>
        <c:lblAlgn val="ctr"/>
        <c:lblOffset val="100"/>
        <c:noMultiLvlLbl val="0"/>
      </c:catAx>
      <c:valAx>
        <c:axId val="139417663"/>
        <c:scaling>
          <c:orientation val="minMax"/>
          <c:max val="100"/>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139433023"/>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800">
          <a:solidFill>
            <a:schemeClr val="tx1"/>
          </a:solidFill>
        </a:defRPr>
      </a:pPr>
      <a:endParaRPr lang="en-US"/>
    </a:p>
  </c:txPr>
  <c:externalData r:id="rId3">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sz="1680" b="0" i="0" u="none" strike="noStrike" kern="1200" spc="0" baseline="0">
              <a:solidFill>
                <a:schemeClr val="tx1"/>
              </a:solidFill>
              <a:latin typeface="+mn-lt"/>
              <a:ea typeface="+mn-ea"/>
              <a:cs typeface="+mn-cs"/>
            </a:defRPr>
          </a:pPr>
          <a:endParaRPr lang="en-US"/>
        </a:p>
      </c:txPr>
    </c:title>
    <c:autoTitleDeleted val="0"/>
    <c:plotArea>
      <c:layout/>
      <c:lineChart>
        <c:grouping val="standard"/>
        <c:varyColors val="0"/>
        <c:ser>
          <c:idx val="0"/>
          <c:order val="0"/>
          <c:tx>
            <c:strRef>
              <c:f>'Patient_Education_Overall (4)'!$B$1</c:f>
              <c:strCache>
                <c:ptCount val="1"/>
                <c:pt idx="0">
                  <c:v>Patient Education</c:v>
                </c:pt>
              </c:strCache>
            </c:strRef>
          </c:tx>
          <c:spPr>
            <a:ln w="28575" cap="rnd">
              <a:solidFill>
                <a:schemeClr val="accent1"/>
              </a:solidFill>
              <a:round/>
            </a:ln>
            <a:effectLst/>
          </c:spPr>
          <c:marker>
            <c:symbol val="none"/>
          </c:marker>
          <c:cat>
            <c:strRef>
              <c:f>'Patient_Education_Overall (4)'!$A$2:$A$13</c:f>
              <c:strCache>
                <c:ptCount val="12"/>
                <c:pt idx="0">
                  <c:v>Baseline</c:v>
                </c:pt>
                <c:pt idx="1">
                  <c:v>Sep-25</c:v>
                </c:pt>
                <c:pt idx="2">
                  <c:v>Oct-25</c:v>
                </c:pt>
                <c:pt idx="3">
                  <c:v>Nov-25</c:v>
                </c:pt>
                <c:pt idx="4">
                  <c:v>Dec-25</c:v>
                </c:pt>
                <c:pt idx="5">
                  <c:v>Jan-26</c:v>
                </c:pt>
                <c:pt idx="6">
                  <c:v>Feb-26</c:v>
                </c:pt>
                <c:pt idx="7">
                  <c:v>Mar-26</c:v>
                </c:pt>
                <c:pt idx="8">
                  <c:v>Apr-26</c:v>
                </c:pt>
                <c:pt idx="9">
                  <c:v>May-26</c:v>
                </c:pt>
                <c:pt idx="10">
                  <c:v>Jun-26</c:v>
                </c:pt>
                <c:pt idx="11">
                  <c:v>Jul-26</c:v>
                </c:pt>
              </c:strCache>
            </c:strRef>
          </c:cat>
          <c:val>
            <c:numRef>
              <c:f>'Patient_Education_Overall (4)'!$B$2:$B$13</c:f>
              <c:numCache>
                <c:formatCode>General</c:formatCode>
                <c:ptCount val="12"/>
                <c:pt idx="0">
                  <c:v>50.7395945945945</c:v>
                </c:pt>
                <c:pt idx="1">
                  <c:v>54.869154929577398</c:v>
                </c:pt>
                <c:pt idx="2">
                  <c:v>57.9166666666666</c:v>
                </c:pt>
                <c:pt idx="3">
                  <c:v>60.9722222222222</c:v>
                </c:pt>
                <c:pt idx="4">
                  <c:v>68.503055555555505</c:v>
                </c:pt>
                <c:pt idx="5">
                  <c:v>71.232876712328704</c:v>
                </c:pt>
                <c:pt idx="6">
                  <c:v>77.762361111111105</c:v>
                </c:pt>
                <c:pt idx="7">
                  <c:v>80.753424657534197</c:v>
                </c:pt>
                <c:pt idx="8">
                  <c:v>89.490694444444401</c:v>
                </c:pt>
                <c:pt idx="9">
                  <c:v>90.046901408450694</c:v>
                </c:pt>
                <c:pt idx="10">
                  <c:v>87.785714285714207</c:v>
                </c:pt>
                <c:pt idx="11">
                  <c:v>92.222241379310304</c:v>
                </c:pt>
              </c:numCache>
            </c:numRef>
          </c:val>
          <c:smooth val="0"/>
          <c:extLst>
            <c:ext xmlns:c16="http://schemas.microsoft.com/office/drawing/2014/chart" uri="{C3380CC4-5D6E-409C-BE32-E72D297353CC}">
              <c16:uniqueId val="{00000000-9148-467F-BEFC-EC8E491BF6F2}"/>
            </c:ext>
          </c:extLst>
        </c:ser>
        <c:dLbls>
          <c:showLegendKey val="0"/>
          <c:showVal val="0"/>
          <c:showCatName val="0"/>
          <c:showSerName val="0"/>
          <c:showPercent val="0"/>
          <c:showBubbleSize val="0"/>
        </c:dLbls>
        <c:smooth val="0"/>
        <c:axId val="267241583"/>
        <c:axId val="267242063"/>
      </c:lineChart>
      <c:catAx>
        <c:axId val="267241583"/>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crossAx val="267242063"/>
        <c:crosses val="autoZero"/>
        <c:auto val="1"/>
        <c:lblAlgn val="ctr"/>
        <c:lblOffset val="100"/>
        <c:noMultiLvlLbl val="0"/>
      </c:catAx>
      <c:valAx>
        <c:axId val="267242063"/>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crossAx val="267241583"/>
        <c:crosses val="autoZero"/>
        <c:crossBetween val="between"/>
      </c:valAx>
      <c:spPr>
        <a:noFill/>
        <a:ln>
          <a:noFill/>
        </a:ln>
        <a:effectLst/>
      </c:spPr>
    </c:plotArea>
    <c:plotVisOnly val="1"/>
    <c:dispBlanksAs val="gap"/>
    <c:showDLblsOverMax val="0"/>
  </c:chart>
  <c:spPr>
    <a:noFill/>
    <a:ln>
      <a:noFill/>
    </a:ln>
    <a:effectLst/>
  </c:spPr>
  <c:txPr>
    <a:bodyPr/>
    <a:lstStyle/>
    <a:p>
      <a:pPr>
        <a:defRPr sz="1400">
          <a:solidFill>
            <a:schemeClr val="tx1"/>
          </a:solidFill>
        </a:defRPr>
      </a:pPr>
      <a:endParaRPr lang="en-US"/>
    </a:p>
  </c:txPr>
  <c:externalData r:id="rId3">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2160" b="0" i="0" u="none" strike="noStrike" kern="1200" spc="0" baseline="0">
                <a:solidFill>
                  <a:schemeClr val="tx1"/>
                </a:solidFill>
                <a:latin typeface="+mn-lt"/>
                <a:ea typeface="+mn-ea"/>
                <a:cs typeface="+mn-cs"/>
              </a:defRPr>
            </a:pPr>
            <a:r>
              <a:rPr lang="en-US"/>
              <a:t>Percent of patients provided behavioral health counseling/support options for PMH condition prenatally or by delivery discharge with follow-up scheduled</a:t>
            </a:r>
          </a:p>
        </c:rich>
      </c:tx>
      <c:overlay val="0"/>
      <c:spPr>
        <a:noFill/>
        <a:ln>
          <a:noFill/>
        </a:ln>
        <a:effectLst/>
      </c:spPr>
      <c:txPr>
        <a:bodyPr rot="0" spcFirstLastPara="1" vertOverflow="ellipsis" vert="horz" wrap="square" anchor="ctr" anchorCtr="1"/>
        <a:lstStyle/>
        <a:p>
          <a:pPr>
            <a:defRPr sz="2160" b="0" i="0" u="none" strike="noStrike" kern="1200" spc="0" baseline="0">
              <a:solidFill>
                <a:schemeClr val="tx1"/>
              </a:solidFill>
              <a:latin typeface="+mn-lt"/>
              <a:ea typeface="+mn-ea"/>
              <a:cs typeface="+mn-cs"/>
            </a:defRPr>
          </a:pPr>
          <a:endParaRPr lang="en-US"/>
        </a:p>
      </c:txPr>
    </c:title>
    <c:autoTitleDeleted val="0"/>
    <c:plotArea>
      <c:layout/>
      <c:barChart>
        <c:barDir val="col"/>
        <c:grouping val="stacked"/>
        <c:varyColors val="0"/>
        <c:ser>
          <c:idx val="0"/>
          <c:order val="0"/>
          <c:tx>
            <c:strRef>
              <c:f>Sheet1!$B$1</c:f>
              <c:strCache>
                <c:ptCount val="1"/>
                <c:pt idx="0">
                  <c:v>Linked to therapy with warm handoff</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Baseline</c:v>
                </c:pt>
                <c:pt idx="1">
                  <c:v>Q3 2025</c:v>
                </c:pt>
                <c:pt idx="2">
                  <c:v>Q4 2025</c:v>
                </c:pt>
                <c:pt idx="3">
                  <c:v>Q1 2026</c:v>
                </c:pt>
                <c:pt idx="4">
                  <c:v>Q2 2026</c:v>
                </c:pt>
                <c:pt idx="5">
                  <c:v>Q3 2026</c:v>
                </c:pt>
              </c:strCache>
            </c:strRef>
          </c:cat>
          <c:val>
            <c:numRef>
              <c:f>Sheet1!$B$2:$B$7</c:f>
              <c:numCache>
                <c:formatCode>General</c:formatCode>
                <c:ptCount val="6"/>
                <c:pt idx="0">
                  <c:v>25.5</c:v>
                </c:pt>
                <c:pt idx="1">
                  <c:v>28.6</c:v>
                </c:pt>
                <c:pt idx="2">
                  <c:v>29.7</c:v>
                </c:pt>
                <c:pt idx="3">
                  <c:v>35.700000000000003</c:v>
                </c:pt>
                <c:pt idx="4">
                  <c:v>36</c:v>
                </c:pt>
                <c:pt idx="5">
                  <c:v>40.5</c:v>
                </c:pt>
              </c:numCache>
            </c:numRef>
          </c:val>
          <c:extLst>
            <c:ext xmlns:c16="http://schemas.microsoft.com/office/drawing/2014/chart" uri="{C3380CC4-5D6E-409C-BE32-E72D297353CC}">
              <c16:uniqueId val="{00000000-984E-484F-BD35-5A4E7AC2936A}"/>
            </c:ext>
          </c:extLst>
        </c:ser>
        <c:ser>
          <c:idx val="1"/>
          <c:order val="1"/>
          <c:tx>
            <c:strRef>
              <c:f>Sheet1!$C$1</c:f>
              <c:strCache>
                <c:ptCount val="1"/>
                <c:pt idx="0">
                  <c:v>Therapy referral made but not scheduled</c:v>
                </c:pt>
              </c:strCache>
            </c:strRef>
          </c:tx>
          <c:spPr>
            <a:solidFill>
              <a:schemeClr val="accent2"/>
            </a:solidFill>
            <a:ln>
              <a:noFill/>
            </a:ln>
            <a:effectLst/>
          </c:spPr>
          <c:invertIfNegative val="0"/>
          <c:dLbls>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Baseline</c:v>
                </c:pt>
                <c:pt idx="1">
                  <c:v>Q3 2025</c:v>
                </c:pt>
                <c:pt idx="2">
                  <c:v>Q4 2025</c:v>
                </c:pt>
                <c:pt idx="3">
                  <c:v>Q1 2026</c:v>
                </c:pt>
                <c:pt idx="4">
                  <c:v>Q2 2026</c:v>
                </c:pt>
                <c:pt idx="5">
                  <c:v>Q3 2026</c:v>
                </c:pt>
              </c:strCache>
            </c:strRef>
          </c:cat>
          <c:val>
            <c:numRef>
              <c:f>Sheet1!$C$2:$C$7</c:f>
              <c:numCache>
                <c:formatCode>General</c:formatCode>
                <c:ptCount val="6"/>
                <c:pt idx="0">
                  <c:v>7.1</c:v>
                </c:pt>
                <c:pt idx="1">
                  <c:v>9.1</c:v>
                </c:pt>
                <c:pt idx="2">
                  <c:v>9.8000000000000007</c:v>
                </c:pt>
                <c:pt idx="3">
                  <c:v>10.1</c:v>
                </c:pt>
                <c:pt idx="4">
                  <c:v>11.6</c:v>
                </c:pt>
                <c:pt idx="5">
                  <c:v>12.3</c:v>
                </c:pt>
              </c:numCache>
            </c:numRef>
          </c:val>
          <c:extLst>
            <c:ext xmlns:c16="http://schemas.microsoft.com/office/drawing/2014/chart" uri="{C3380CC4-5D6E-409C-BE32-E72D297353CC}">
              <c16:uniqueId val="{00000001-984E-484F-BD35-5A4E7AC2936A}"/>
            </c:ext>
          </c:extLst>
        </c:ser>
        <c:ser>
          <c:idx val="2"/>
          <c:order val="2"/>
          <c:tx>
            <c:strRef>
              <c:f>Sheet1!$D$1</c:f>
              <c:strCache>
                <c:ptCount val="1"/>
                <c:pt idx="0">
                  <c:v>Counseling documented but declined</c:v>
                </c:pt>
              </c:strCache>
            </c:strRef>
          </c:tx>
          <c:spPr>
            <a:solidFill>
              <a:schemeClr val="accent3"/>
            </a:solidFill>
            <a:ln>
              <a:noFill/>
            </a:ln>
            <a:effectLst/>
          </c:spPr>
          <c:invertIfNegative val="0"/>
          <c:dLbls>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Sheet1!$A$2:$A$7</c:f>
              <c:strCache>
                <c:ptCount val="6"/>
                <c:pt idx="0">
                  <c:v>Baseline</c:v>
                </c:pt>
                <c:pt idx="1">
                  <c:v>Q3 2025</c:v>
                </c:pt>
                <c:pt idx="2">
                  <c:v>Q4 2025</c:v>
                </c:pt>
                <c:pt idx="3">
                  <c:v>Q1 2026</c:v>
                </c:pt>
                <c:pt idx="4">
                  <c:v>Q2 2026</c:v>
                </c:pt>
                <c:pt idx="5">
                  <c:v>Q3 2026</c:v>
                </c:pt>
              </c:strCache>
            </c:strRef>
          </c:cat>
          <c:val>
            <c:numRef>
              <c:f>Sheet1!$D$2:$D$7</c:f>
              <c:numCache>
                <c:formatCode>General</c:formatCode>
                <c:ptCount val="6"/>
                <c:pt idx="0">
                  <c:v>8.5</c:v>
                </c:pt>
                <c:pt idx="1">
                  <c:v>12</c:v>
                </c:pt>
                <c:pt idx="2">
                  <c:v>13.6</c:v>
                </c:pt>
                <c:pt idx="3">
                  <c:v>15.5</c:v>
                </c:pt>
                <c:pt idx="4">
                  <c:v>19.100000000000001</c:v>
                </c:pt>
                <c:pt idx="5">
                  <c:v>20.9</c:v>
                </c:pt>
              </c:numCache>
            </c:numRef>
          </c:val>
          <c:extLst>
            <c:ext xmlns:c16="http://schemas.microsoft.com/office/drawing/2014/chart" uri="{C3380CC4-5D6E-409C-BE32-E72D297353CC}">
              <c16:uniqueId val="{00000002-984E-484F-BD35-5A4E7AC2936A}"/>
            </c:ext>
          </c:extLst>
        </c:ser>
        <c:dLbls>
          <c:dLblPos val="ctr"/>
          <c:showLegendKey val="0"/>
          <c:showVal val="1"/>
          <c:showCatName val="0"/>
          <c:showSerName val="0"/>
          <c:showPercent val="0"/>
          <c:showBubbleSize val="0"/>
        </c:dLbls>
        <c:gapWidth val="150"/>
        <c:overlap val="100"/>
        <c:axId val="1454624639"/>
        <c:axId val="1454623679"/>
      </c:barChart>
      <c:catAx>
        <c:axId val="1454624639"/>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1454623679"/>
        <c:crosses val="autoZero"/>
        <c:auto val="1"/>
        <c:lblAlgn val="ctr"/>
        <c:lblOffset val="100"/>
        <c:noMultiLvlLbl val="0"/>
      </c:catAx>
      <c:valAx>
        <c:axId val="1454623679"/>
        <c:scaling>
          <c:orientation val="minMax"/>
          <c:max val="100"/>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1454624639"/>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800">
          <a:solidFill>
            <a:schemeClr val="tx1"/>
          </a:solidFill>
        </a:defRPr>
      </a:pPr>
      <a:endParaRPr lang="en-US"/>
    </a:p>
  </c:txPr>
  <c:externalData r:id="rId3">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2160" b="0" i="0" u="none" strike="noStrike" kern="1200" spc="0" baseline="0">
                <a:solidFill>
                  <a:schemeClr val="tx1"/>
                </a:solidFill>
                <a:latin typeface="+mn-lt"/>
                <a:ea typeface="+mn-ea"/>
                <a:cs typeface="+mn-cs"/>
              </a:defRPr>
            </a:pPr>
            <a:r>
              <a:rPr lang="en-US"/>
              <a:t>Percent of patients provided medication for PMH condition prenatally or by delivery discharge</a:t>
            </a:r>
          </a:p>
        </c:rich>
      </c:tx>
      <c:overlay val="0"/>
      <c:spPr>
        <a:noFill/>
        <a:ln>
          <a:noFill/>
        </a:ln>
        <a:effectLst/>
      </c:spPr>
      <c:txPr>
        <a:bodyPr rot="0" spcFirstLastPara="1" vertOverflow="ellipsis" vert="horz" wrap="square" anchor="ctr" anchorCtr="1"/>
        <a:lstStyle/>
        <a:p>
          <a:pPr>
            <a:defRPr sz="2160" b="0" i="0" u="none" strike="noStrike" kern="1200" spc="0" baseline="0">
              <a:solidFill>
                <a:schemeClr val="tx1"/>
              </a:solidFill>
              <a:latin typeface="+mn-lt"/>
              <a:ea typeface="+mn-ea"/>
              <a:cs typeface="+mn-cs"/>
            </a:defRPr>
          </a:pPr>
          <a:endParaRPr lang="en-US"/>
        </a:p>
      </c:txPr>
    </c:title>
    <c:autoTitleDeleted val="0"/>
    <c:plotArea>
      <c:layout/>
      <c:barChart>
        <c:barDir val="col"/>
        <c:grouping val="stacked"/>
        <c:varyColors val="0"/>
        <c:ser>
          <c:idx val="0"/>
          <c:order val="0"/>
          <c:tx>
            <c:strRef>
              <c:f>'PMH_Linkage_Overall (1)'!$B$13</c:f>
              <c:strCache>
                <c:ptCount val="1"/>
                <c:pt idx="0">
                  <c:v>Medication provided</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'PMH_Linkage_Overall (1)'!$A$14:$A$19</c:f>
              <c:strCache>
                <c:ptCount val="6"/>
                <c:pt idx="0">
                  <c:v>Baseline</c:v>
                </c:pt>
                <c:pt idx="1">
                  <c:v>Q3-2025</c:v>
                </c:pt>
                <c:pt idx="2">
                  <c:v>Q4-2025</c:v>
                </c:pt>
                <c:pt idx="3">
                  <c:v>Q1-2026</c:v>
                </c:pt>
                <c:pt idx="4">
                  <c:v>Q2-2026</c:v>
                </c:pt>
                <c:pt idx="5">
                  <c:v>Q3-2026</c:v>
                </c:pt>
              </c:strCache>
            </c:strRef>
          </c:cat>
          <c:val>
            <c:numRef>
              <c:f>'PMH_Linkage_Overall (1)'!$B$14:$B$19</c:f>
              <c:numCache>
                <c:formatCode>General</c:formatCode>
                <c:ptCount val="6"/>
                <c:pt idx="0">
                  <c:v>48</c:v>
                </c:pt>
                <c:pt idx="1">
                  <c:v>40.6</c:v>
                </c:pt>
                <c:pt idx="2">
                  <c:v>41.1</c:v>
                </c:pt>
                <c:pt idx="3">
                  <c:v>46.7</c:v>
                </c:pt>
                <c:pt idx="4">
                  <c:v>46.7</c:v>
                </c:pt>
                <c:pt idx="5">
                  <c:v>45.9</c:v>
                </c:pt>
              </c:numCache>
            </c:numRef>
          </c:val>
          <c:extLst>
            <c:ext xmlns:c16="http://schemas.microsoft.com/office/drawing/2014/chart" uri="{C3380CC4-5D6E-409C-BE32-E72D297353CC}">
              <c16:uniqueId val="{00000000-8A15-4D98-9755-AC1A8473CF01}"/>
            </c:ext>
          </c:extLst>
        </c:ser>
        <c:ser>
          <c:idx val="1"/>
          <c:order val="1"/>
          <c:tx>
            <c:strRef>
              <c:f>'PMH_Linkage_Overall (1)'!$C$13</c:f>
              <c:strCache>
                <c:ptCount val="1"/>
                <c:pt idx="0">
                  <c:v>Counseling documented but declined</c:v>
                </c:pt>
              </c:strCache>
            </c:strRef>
          </c:tx>
          <c:spPr>
            <a:solidFill>
              <a:schemeClr val="accent2"/>
            </a:solidFill>
            <a:ln>
              <a:noFill/>
            </a:ln>
            <a:effectLst/>
          </c:spPr>
          <c:invertIfNegative val="0"/>
          <c:dLbls>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'PMH_Linkage_Overall (1)'!$A$14:$A$19</c:f>
              <c:strCache>
                <c:ptCount val="6"/>
                <c:pt idx="0">
                  <c:v>Baseline</c:v>
                </c:pt>
                <c:pt idx="1">
                  <c:v>Q3-2025</c:v>
                </c:pt>
                <c:pt idx="2">
                  <c:v>Q4-2025</c:v>
                </c:pt>
                <c:pt idx="3">
                  <c:v>Q1-2026</c:v>
                </c:pt>
                <c:pt idx="4">
                  <c:v>Q2-2026</c:v>
                </c:pt>
                <c:pt idx="5">
                  <c:v>Q3-2026</c:v>
                </c:pt>
              </c:strCache>
            </c:strRef>
          </c:cat>
          <c:val>
            <c:numRef>
              <c:f>'PMH_Linkage_Overall (1)'!$C$14:$C$19</c:f>
              <c:numCache>
                <c:formatCode>General</c:formatCode>
                <c:ptCount val="6"/>
                <c:pt idx="0">
                  <c:v>9.1</c:v>
                </c:pt>
                <c:pt idx="1">
                  <c:v>11.2</c:v>
                </c:pt>
                <c:pt idx="2">
                  <c:v>10.5</c:v>
                </c:pt>
                <c:pt idx="3">
                  <c:v>12.6</c:v>
                </c:pt>
                <c:pt idx="4">
                  <c:v>14</c:v>
                </c:pt>
                <c:pt idx="5">
                  <c:v>16.899999999999999</c:v>
                </c:pt>
              </c:numCache>
            </c:numRef>
          </c:val>
          <c:extLst>
            <c:ext xmlns:c16="http://schemas.microsoft.com/office/drawing/2014/chart" uri="{C3380CC4-5D6E-409C-BE32-E72D297353CC}">
              <c16:uniqueId val="{00000001-8A15-4D98-9755-AC1A8473CF01}"/>
            </c:ext>
          </c:extLst>
        </c:ser>
        <c:dLbls>
          <c:dLblPos val="ctr"/>
          <c:showLegendKey val="0"/>
          <c:showVal val="1"/>
          <c:showCatName val="0"/>
          <c:showSerName val="0"/>
          <c:showPercent val="0"/>
          <c:showBubbleSize val="0"/>
        </c:dLbls>
        <c:gapWidth val="150"/>
        <c:overlap val="100"/>
        <c:axId val="271582383"/>
        <c:axId val="271581423"/>
      </c:barChart>
      <c:catAx>
        <c:axId val="271582383"/>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271581423"/>
        <c:crosses val="autoZero"/>
        <c:auto val="1"/>
        <c:lblAlgn val="ctr"/>
        <c:lblOffset val="100"/>
        <c:noMultiLvlLbl val="0"/>
      </c:catAx>
      <c:valAx>
        <c:axId val="271581423"/>
        <c:scaling>
          <c:orientation val="minMax"/>
          <c:max val="100"/>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crossAx val="271582383"/>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800">
          <a:solidFill>
            <a:schemeClr val="tx1"/>
          </a:solidFill>
        </a:defRPr>
      </a:pPr>
      <a:endParaRPr lang="en-US"/>
    </a:p>
  </c:txPr>
  <c:externalData r:id="rId3">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680" b="0" i="0" u="none" strike="noStrike" kern="1200" spc="0" baseline="0">
                <a:solidFill>
                  <a:schemeClr val="tx1"/>
                </a:solidFill>
                <a:latin typeface="+mn-lt"/>
                <a:ea typeface="+mn-ea"/>
                <a:cs typeface="+mn-cs"/>
              </a:defRPr>
            </a:pPr>
            <a:r>
              <a:rPr lang="en-US"/>
              <a:t>Percent of patients counseled on treatment options/provided treatment (therapy, medication, or both) for PMH condition prenatally or by delivery discharge</a:t>
            </a:r>
          </a:p>
        </c:rich>
      </c:tx>
      <c:overlay val="0"/>
      <c:spPr>
        <a:noFill/>
        <a:ln>
          <a:noFill/>
        </a:ln>
        <a:effectLst/>
      </c:spPr>
      <c:txPr>
        <a:bodyPr rot="0" spcFirstLastPara="1" vertOverflow="ellipsis" vert="horz" wrap="square" anchor="ctr" anchorCtr="1"/>
        <a:lstStyle/>
        <a:p>
          <a:pPr>
            <a:defRPr sz="1680" b="0" i="0" u="none" strike="noStrike" kern="1200" spc="0" baseline="0">
              <a:solidFill>
                <a:schemeClr val="tx1"/>
              </a:solidFill>
              <a:latin typeface="+mn-lt"/>
              <a:ea typeface="+mn-ea"/>
              <a:cs typeface="+mn-cs"/>
            </a:defRPr>
          </a:pPr>
          <a:endParaRPr lang="en-US"/>
        </a:p>
      </c:txPr>
    </c:title>
    <c:autoTitleDeleted val="0"/>
    <c:plotArea>
      <c:layout/>
      <c:barChart>
        <c:barDir val="col"/>
        <c:grouping val="clustered"/>
        <c:varyColors val="0"/>
        <c:ser>
          <c:idx val="0"/>
          <c:order val="0"/>
          <c:tx>
            <c:strRef>
              <c:f>PMH_Treatment_Overall!$A$2</c:f>
              <c:strCache>
                <c:ptCount val="1"/>
                <c:pt idx="0">
                  <c:v>Baseline</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PMH_Treatment_Overall!$B$1</c:f>
              <c:strCache>
                <c:ptCount val="1"/>
                <c:pt idx="0">
                  <c:v>Medication and/or Therapy</c:v>
                </c:pt>
              </c:strCache>
            </c:strRef>
          </c:cat>
          <c:val>
            <c:numRef>
              <c:f>PMH_Treatment_Overall!$B$2</c:f>
              <c:numCache>
                <c:formatCode>General</c:formatCode>
                <c:ptCount val="1"/>
                <c:pt idx="0">
                  <c:v>64.900000000000006</c:v>
                </c:pt>
              </c:numCache>
            </c:numRef>
          </c:val>
          <c:extLst>
            <c:ext xmlns:c16="http://schemas.microsoft.com/office/drawing/2014/chart" uri="{C3380CC4-5D6E-409C-BE32-E72D297353CC}">
              <c16:uniqueId val="{00000000-EF42-4F3C-9D58-B1F77E4BB060}"/>
            </c:ext>
          </c:extLst>
        </c:ser>
        <c:ser>
          <c:idx val="1"/>
          <c:order val="1"/>
          <c:tx>
            <c:strRef>
              <c:f>PMH_Treatment_Overall!$A$3</c:f>
              <c:strCache>
                <c:ptCount val="1"/>
                <c:pt idx="0">
                  <c:v>Q3-2025</c:v>
                </c:pt>
              </c:strCache>
            </c:strRef>
          </c:tx>
          <c:spPr>
            <a:solidFill>
              <a:schemeClr val="accent2"/>
            </a:solidFill>
            <a:ln>
              <a:noFill/>
            </a:ln>
            <a:effectLst/>
          </c:spPr>
          <c:invertIfNegative val="0"/>
          <c:dLbls>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PMH_Treatment_Overall!$B$1</c:f>
              <c:strCache>
                <c:ptCount val="1"/>
                <c:pt idx="0">
                  <c:v>Medication and/or Therapy</c:v>
                </c:pt>
              </c:strCache>
            </c:strRef>
          </c:cat>
          <c:val>
            <c:numRef>
              <c:f>PMH_Treatment_Overall!$B$3</c:f>
              <c:numCache>
                <c:formatCode>General</c:formatCode>
                <c:ptCount val="1"/>
                <c:pt idx="0">
                  <c:v>74.099999999999994</c:v>
                </c:pt>
              </c:numCache>
            </c:numRef>
          </c:val>
          <c:extLst>
            <c:ext xmlns:c16="http://schemas.microsoft.com/office/drawing/2014/chart" uri="{C3380CC4-5D6E-409C-BE32-E72D297353CC}">
              <c16:uniqueId val="{00000001-EF42-4F3C-9D58-B1F77E4BB060}"/>
            </c:ext>
          </c:extLst>
        </c:ser>
        <c:ser>
          <c:idx val="2"/>
          <c:order val="2"/>
          <c:tx>
            <c:strRef>
              <c:f>PMH_Treatment_Overall!$A$4</c:f>
              <c:strCache>
                <c:ptCount val="1"/>
                <c:pt idx="0">
                  <c:v>Q4-2025</c:v>
                </c:pt>
              </c:strCache>
            </c:strRef>
          </c:tx>
          <c:spPr>
            <a:solidFill>
              <a:schemeClr val="accent3"/>
            </a:solidFill>
            <a:ln>
              <a:noFill/>
            </a:ln>
            <a:effectLst/>
          </c:spPr>
          <c:invertIfNegative val="0"/>
          <c:dLbls>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PMH_Treatment_Overall!$B$1</c:f>
              <c:strCache>
                <c:ptCount val="1"/>
                <c:pt idx="0">
                  <c:v>Medication and/or Therapy</c:v>
                </c:pt>
              </c:strCache>
            </c:strRef>
          </c:cat>
          <c:val>
            <c:numRef>
              <c:f>PMH_Treatment_Overall!$B$4</c:f>
              <c:numCache>
                <c:formatCode>General</c:formatCode>
                <c:ptCount val="1"/>
                <c:pt idx="0">
                  <c:v>72.3</c:v>
                </c:pt>
              </c:numCache>
            </c:numRef>
          </c:val>
          <c:extLst>
            <c:ext xmlns:c16="http://schemas.microsoft.com/office/drawing/2014/chart" uri="{C3380CC4-5D6E-409C-BE32-E72D297353CC}">
              <c16:uniqueId val="{00000002-EF42-4F3C-9D58-B1F77E4BB060}"/>
            </c:ext>
          </c:extLst>
        </c:ser>
        <c:ser>
          <c:idx val="3"/>
          <c:order val="3"/>
          <c:tx>
            <c:strRef>
              <c:f>PMH_Treatment_Overall!$A$5</c:f>
              <c:strCache>
                <c:ptCount val="1"/>
                <c:pt idx="0">
                  <c:v>Q1-2026</c:v>
                </c:pt>
              </c:strCache>
            </c:strRef>
          </c:tx>
          <c:spPr>
            <a:solidFill>
              <a:schemeClr val="accent4"/>
            </a:solidFill>
            <a:ln>
              <a:noFill/>
            </a:ln>
            <a:effectLst/>
          </c:spPr>
          <c:invertIfNegative val="0"/>
          <c:dLbls>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PMH_Treatment_Overall!$B$1</c:f>
              <c:strCache>
                <c:ptCount val="1"/>
                <c:pt idx="0">
                  <c:v>Medication and/or Therapy</c:v>
                </c:pt>
              </c:strCache>
            </c:strRef>
          </c:cat>
          <c:val>
            <c:numRef>
              <c:f>PMH_Treatment_Overall!$B$5</c:f>
              <c:numCache>
                <c:formatCode>General</c:formatCode>
                <c:ptCount val="1"/>
                <c:pt idx="0">
                  <c:v>77.099999999999994</c:v>
                </c:pt>
              </c:numCache>
            </c:numRef>
          </c:val>
          <c:extLst>
            <c:ext xmlns:c16="http://schemas.microsoft.com/office/drawing/2014/chart" uri="{C3380CC4-5D6E-409C-BE32-E72D297353CC}">
              <c16:uniqueId val="{00000003-EF42-4F3C-9D58-B1F77E4BB060}"/>
            </c:ext>
          </c:extLst>
        </c:ser>
        <c:ser>
          <c:idx val="4"/>
          <c:order val="4"/>
          <c:tx>
            <c:strRef>
              <c:f>PMH_Treatment_Overall!$A$6</c:f>
              <c:strCache>
                <c:ptCount val="1"/>
                <c:pt idx="0">
                  <c:v>Q2-2026</c:v>
                </c:pt>
              </c:strCache>
            </c:strRef>
          </c:tx>
          <c:spPr>
            <a:solidFill>
              <a:schemeClr val="accent5"/>
            </a:solidFill>
            <a:ln>
              <a:noFill/>
            </a:ln>
            <a:effectLst/>
          </c:spPr>
          <c:invertIfNegative val="0"/>
          <c:dLbls>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PMH_Treatment_Overall!$B$1</c:f>
              <c:strCache>
                <c:ptCount val="1"/>
                <c:pt idx="0">
                  <c:v>Medication and/or Therapy</c:v>
                </c:pt>
              </c:strCache>
            </c:strRef>
          </c:cat>
          <c:val>
            <c:numRef>
              <c:f>PMH_Treatment_Overall!$B$6</c:f>
              <c:numCache>
                <c:formatCode>General</c:formatCode>
                <c:ptCount val="1"/>
                <c:pt idx="0">
                  <c:v>80.3</c:v>
                </c:pt>
              </c:numCache>
            </c:numRef>
          </c:val>
          <c:extLst>
            <c:ext xmlns:c16="http://schemas.microsoft.com/office/drawing/2014/chart" uri="{C3380CC4-5D6E-409C-BE32-E72D297353CC}">
              <c16:uniqueId val="{00000004-EF42-4F3C-9D58-B1F77E4BB060}"/>
            </c:ext>
          </c:extLst>
        </c:ser>
        <c:ser>
          <c:idx val="5"/>
          <c:order val="5"/>
          <c:tx>
            <c:strRef>
              <c:f>PMH_Treatment_Overall!$A$7</c:f>
              <c:strCache>
                <c:ptCount val="1"/>
                <c:pt idx="0">
                  <c:v>Q3-2026</c:v>
                </c:pt>
              </c:strCache>
            </c:strRef>
          </c:tx>
          <c:spPr>
            <a:solidFill>
              <a:schemeClr val="accent6"/>
            </a:solidFill>
            <a:ln>
              <a:noFill/>
            </a:ln>
            <a:effectLst/>
          </c:spPr>
          <c:invertIfNegative val="0"/>
          <c:dLbls>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PMH_Treatment_Overall!$B$1</c:f>
              <c:strCache>
                <c:ptCount val="1"/>
                <c:pt idx="0">
                  <c:v>Medication and/or Therapy</c:v>
                </c:pt>
              </c:strCache>
            </c:strRef>
          </c:cat>
          <c:val>
            <c:numRef>
              <c:f>PMH_Treatment_Overall!$B$7</c:f>
              <c:numCache>
                <c:formatCode>General</c:formatCode>
                <c:ptCount val="1"/>
                <c:pt idx="0">
                  <c:v>82.9</c:v>
                </c:pt>
              </c:numCache>
            </c:numRef>
          </c:val>
          <c:extLst>
            <c:ext xmlns:c16="http://schemas.microsoft.com/office/drawing/2014/chart" uri="{C3380CC4-5D6E-409C-BE32-E72D297353CC}">
              <c16:uniqueId val="{00000005-EF42-4F3C-9D58-B1F77E4BB060}"/>
            </c:ext>
          </c:extLst>
        </c:ser>
        <c:dLbls>
          <c:dLblPos val="outEnd"/>
          <c:showLegendKey val="0"/>
          <c:showVal val="1"/>
          <c:showCatName val="0"/>
          <c:showSerName val="0"/>
          <c:showPercent val="0"/>
          <c:showBubbleSize val="0"/>
        </c:dLbls>
        <c:gapWidth val="219"/>
        <c:overlap val="-27"/>
        <c:axId val="139273663"/>
        <c:axId val="139265983"/>
      </c:barChart>
      <c:catAx>
        <c:axId val="139273663"/>
        <c:scaling>
          <c:orientation val="minMax"/>
        </c:scaling>
        <c:delete val="1"/>
        <c:axPos val="b"/>
        <c:numFmt formatCode="General" sourceLinked="1"/>
        <c:majorTickMark val="none"/>
        <c:minorTickMark val="none"/>
        <c:tickLblPos val="nextTo"/>
        <c:crossAx val="139265983"/>
        <c:crosses val="autoZero"/>
        <c:auto val="1"/>
        <c:lblAlgn val="ctr"/>
        <c:lblOffset val="100"/>
        <c:noMultiLvlLbl val="0"/>
      </c:catAx>
      <c:valAx>
        <c:axId val="139265983"/>
        <c:scaling>
          <c:orientation val="minMax"/>
          <c:max val="100"/>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crossAx val="139273663"/>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400">
          <a:solidFill>
            <a:schemeClr val="tx1"/>
          </a:solidFill>
        </a:defRPr>
      </a:pPr>
      <a:endParaRPr lang="en-US"/>
    </a:p>
  </c:txPr>
  <c:externalData r:id="rId3">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680" b="0" i="0" u="none" strike="noStrike" kern="1200" spc="0" baseline="0">
                <a:solidFill>
                  <a:schemeClr val="tx1"/>
                </a:solidFill>
                <a:latin typeface="+mn-lt"/>
                <a:ea typeface="+mn-ea"/>
                <a:cs typeface="+mn-cs"/>
              </a:defRPr>
            </a:pPr>
            <a:r>
              <a:rPr lang="en-US"/>
              <a:t>Percent of patients scheduled for an early OB postpartum follow-up visit with a clinical provider (by 2 weeks postpartum)</a:t>
            </a:r>
          </a:p>
        </c:rich>
      </c:tx>
      <c:overlay val="0"/>
      <c:spPr>
        <a:noFill/>
        <a:ln>
          <a:noFill/>
        </a:ln>
        <a:effectLst/>
      </c:spPr>
      <c:txPr>
        <a:bodyPr rot="0" spcFirstLastPara="1" vertOverflow="ellipsis" vert="horz" wrap="square" anchor="ctr" anchorCtr="1"/>
        <a:lstStyle/>
        <a:p>
          <a:pPr>
            <a:defRPr sz="1680" b="0" i="0" u="none" strike="noStrike" kern="1200" spc="0" baseline="0">
              <a:solidFill>
                <a:schemeClr val="tx1"/>
              </a:solidFill>
              <a:latin typeface="+mn-lt"/>
              <a:ea typeface="+mn-ea"/>
              <a:cs typeface="+mn-cs"/>
            </a:defRPr>
          </a:pPr>
          <a:endParaRPr lang="en-US"/>
        </a:p>
      </c:txPr>
    </c:title>
    <c:autoTitleDeleted val="0"/>
    <c:plotArea>
      <c:layout>
        <c:manualLayout>
          <c:layoutTarget val="inner"/>
          <c:xMode val="edge"/>
          <c:yMode val="edge"/>
          <c:x val="5.8658301187445E-2"/>
          <c:y val="0.14961752013499313"/>
          <c:w val="0.92364394440675479"/>
          <c:h val="0.72910434263178259"/>
        </c:manualLayout>
      </c:layout>
      <c:barChart>
        <c:barDir val="col"/>
        <c:grouping val="clustered"/>
        <c:varyColors val="0"/>
        <c:ser>
          <c:idx val="0"/>
          <c:order val="0"/>
          <c:tx>
            <c:strRef>
              <c:f>'Early_OB_Postpartum_FollowUp (2'!$A$2</c:f>
              <c:strCache>
                <c:ptCount val="1"/>
                <c:pt idx="0">
                  <c:v>Baseline</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'Early_OB_Postpartum_FollowUp (2'!$B$1</c:f>
              <c:strCache>
                <c:ptCount val="1"/>
                <c:pt idx="0">
                  <c:v>Early OB Postpartum Follow-Up Scheduled</c:v>
                </c:pt>
              </c:strCache>
            </c:strRef>
          </c:cat>
          <c:val>
            <c:numRef>
              <c:f>'Early_OB_Postpartum_FollowUp (2'!$B$2</c:f>
              <c:numCache>
                <c:formatCode>General</c:formatCode>
                <c:ptCount val="1"/>
                <c:pt idx="0">
                  <c:v>63.2</c:v>
                </c:pt>
              </c:numCache>
            </c:numRef>
          </c:val>
          <c:extLst>
            <c:ext xmlns:c16="http://schemas.microsoft.com/office/drawing/2014/chart" uri="{C3380CC4-5D6E-409C-BE32-E72D297353CC}">
              <c16:uniqueId val="{00000000-1B74-4750-9951-56414489BF0C}"/>
            </c:ext>
          </c:extLst>
        </c:ser>
        <c:ser>
          <c:idx val="1"/>
          <c:order val="1"/>
          <c:tx>
            <c:strRef>
              <c:f>'Early_OB_Postpartum_FollowUp (2'!$A$3</c:f>
              <c:strCache>
                <c:ptCount val="1"/>
                <c:pt idx="0">
                  <c:v>Q3-2025</c:v>
                </c:pt>
              </c:strCache>
            </c:strRef>
          </c:tx>
          <c:spPr>
            <a:solidFill>
              <a:schemeClr val="accent2"/>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'Early_OB_Postpartum_FollowUp (2'!$B$1</c:f>
              <c:strCache>
                <c:ptCount val="1"/>
                <c:pt idx="0">
                  <c:v>Early OB Postpartum Follow-Up Scheduled</c:v>
                </c:pt>
              </c:strCache>
            </c:strRef>
          </c:cat>
          <c:val>
            <c:numRef>
              <c:f>'Early_OB_Postpartum_FollowUp (2'!$B$3</c:f>
              <c:numCache>
                <c:formatCode>General</c:formatCode>
                <c:ptCount val="1"/>
                <c:pt idx="0">
                  <c:v>63.2</c:v>
                </c:pt>
              </c:numCache>
            </c:numRef>
          </c:val>
          <c:extLst>
            <c:ext xmlns:c16="http://schemas.microsoft.com/office/drawing/2014/chart" uri="{C3380CC4-5D6E-409C-BE32-E72D297353CC}">
              <c16:uniqueId val="{00000001-1B74-4750-9951-56414489BF0C}"/>
            </c:ext>
          </c:extLst>
        </c:ser>
        <c:ser>
          <c:idx val="2"/>
          <c:order val="2"/>
          <c:tx>
            <c:strRef>
              <c:f>'Early_OB_Postpartum_FollowUp (2'!$A$4</c:f>
              <c:strCache>
                <c:ptCount val="1"/>
                <c:pt idx="0">
                  <c:v>Q4-2025</c:v>
                </c:pt>
              </c:strCache>
            </c:strRef>
          </c:tx>
          <c:spPr>
            <a:solidFill>
              <a:schemeClr val="accent3"/>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'Early_OB_Postpartum_FollowUp (2'!$B$1</c:f>
              <c:strCache>
                <c:ptCount val="1"/>
                <c:pt idx="0">
                  <c:v>Early OB Postpartum Follow-Up Scheduled</c:v>
                </c:pt>
              </c:strCache>
            </c:strRef>
          </c:cat>
          <c:val>
            <c:numRef>
              <c:f>'Early_OB_Postpartum_FollowUp (2'!$B$4</c:f>
              <c:numCache>
                <c:formatCode>General</c:formatCode>
                <c:ptCount val="1"/>
                <c:pt idx="0">
                  <c:v>62.9</c:v>
                </c:pt>
              </c:numCache>
            </c:numRef>
          </c:val>
          <c:extLst>
            <c:ext xmlns:c16="http://schemas.microsoft.com/office/drawing/2014/chart" uri="{C3380CC4-5D6E-409C-BE32-E72D297353CC}">
              <c16:uniqueId val="{00000002-1B74-4750-9951-56414489BF0C}"/>
            </c:ext>
          </c:extLst>
        </c:ser>
        <c:ser>
          <c:idx val="3"/>
          <c:order val="3"/>
          <c:tx>
            <c:strRef>
              <c:f>'Early_OB_Postpartum_FollowUp (2'!$A$5</c:f>
              <c:strCache>
                <c:ptCount val="1"/>
                <c:pt idx="0">
                  <c:v>Q1-2026</c:v>
                </c:pt>
              </c:strCache>
            </c:strRef>
          </c:tx>
          <c:spPr>
            <a:solidFill>
              <a:schemeClr val="accent4"/>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'Early_OB_Postpartum_FollowUp (2'!$B$1</c:f>
              <c:strCache>
                <c:ptCount val="1"/>
                <c:pt idx="0">
                  <c:v>Early OB Postpartum Follow-Up Scheduled</c:v>
                </c:pt>
              </c:strCache>
            </c:strRef>
          </c:cat>
          <c:val>
            <c:numRef>
              <c:f>'Early_OB_Postpartum_FollowUp (2'!$B$5</c:f>
              <c:numCache>
                <c:formatCode>General</c:formatCode>
                <c:ptCount val="1"/>
                <c:pt idx="0">
                  <c:v>69.8</c:v>
                </c:pt>
              </c:numCache>
            </c:numRef>
          </c:val>
          <c:extLst>
            <c:ext xmlns:c16="http://schemas.microsoft.com/office/drawing/2014/chart" uri="{C3380CC4-5D6E-409C-BE32-E72D297353CC}">
              <c16:uniqueId val="{00000003-1B74-4750-9951-56414489BF0C}"/>
            </c:ext>
          </c:extLst>
        </c:ser>
        <c:ser>
          <c:idx val="4"/>
          <c:order val="4"/>
          <c:tx>
            <c:strRef>
              <c:f>'Early_OB_Postpartum_FollowUp (2'!$A$6</c:f>
              <c:strCache>
                <c:ptCount val="1"/>
                <c:pt idx="0">
                  <c:v>Q2-2026</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'Early_OB_Postpartum_FollowUp (2'!$B$1</c:f>
              <c:strCache>
                <c:ptCount val="1"/>
                <c:pt idx="0">
                  <c:v>Early OB Postpartum Follow-Up Scheduled</c:v>
                </c:pt>
              </c:strCache>
            </c:strRef>
          </c:cat>
          <c:val>
            <c:numRef>
              <c:f>'Early_OB_Postpartum_FollowUp (2'!$B$6</c:f>
              <c:numCache>
                <c:formatCode>General</c:formatCode>
                <c:ptCount val="1"/>
                <c:pt idx="0">
                  <c:v>71.2</c:v>
                </c:pt>
              </c:numCache>
            </c:numRef>
          </c:val>
          <c:extLst>
            <c:ext xmlns:c16="http://schemas.microsoft.com/office/drawing/2014/chart" uri="{C3380CC4-5D6E-409C-BE32-E72D297353CC}">
              <c16:uniqueId val="{00000004-1B74-4750-9951-56414489BF0C}"/>
            </c:ext>
          </c:extLst>
        </c:ser>
        <c:ser>
          <c:idx val="5"/>
          <c:order val="5"/>
          <c:tx>
            <c:strRef>
              <c:f>'Early_OB_Postpartum_FollowUp (2'!$A$7</c:f>
              <c:strCache>
                <c:ptCount val="1"/>
                <c:pt idx="0">
                  <c:v>Q3-2026</c:v>
                </c:pt>
              </c:strCache>
            </c:strRef>
          </c:tx>
          <c:spPr>
            <a:solidFill>
              <a:schemeClr val="accent6"/>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tx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'Early_OB_Postpartum_FollowUp (2'!$B$1</c:f>
              <c:strCache>
                <c:ptCount val="1"/>
                <c:pt idx="0">
                  <c:v>Early OB Postpartum Follow-Up Scheduled</c:v>
                </c:pt>
              </c:strCache>
            </c:strRef>
          </c:cat>
          <c:val>
            <c:numRef>
              <c:f>'Early_OB_Postpartum_FollowUp (2'!$B$7</c:f>
              <c:numCache>
                <c:formatCode>General</c:formatCode>
                <c:ptCount val="1"/>
                <c:pt idx="0">
                  <c:v>76.400000000000006</c:v>
                </c:pt>
              </c:numCache>
            </c:numRef>
          </c:val>
          <c:extLst>
            <c:ext xmlns:c16="http://schemas.microsoft.com/office/drawing/2014/chart" uri="{C3380CC4-5D6E-409C-BE32-E72D297353CC}">
              <c16:uniqueId val="{00000005-1B74-4750-9951-56414489BF0C}"/>
            </c:ext>
          </c:extLst>
        </c:ser>
        <c:dLbls>
          <c:dLblPos val="outEnd"/>
          <c:showLegendKey val="0"/>
          <c:showVal val="1"/>
          <c:showCatName val="0"/>
          <c:showSerName val="0"/>
          <c:showPercent val="0"/>
          <c:showBubbleSize val="0"/>
        </c:dLbls>
        <c:gapWidth val="219"/>
        <c:overlap val="-27"/>
        <c:axId val="271651023"/>
        <c:axId val="271639983"/>
      </c:barChart>
      <c:catAx>
        <c:axId val="271651023"/>
        <c:scaling>
          <c:orientation val="minMax"/>
        </c:scaling>
        <c:delete val="1"/>
        <c:axPos val="b"/>
        <c:numFmt formatCode="General" sourceLinked="1"/>
        <c:majorTickMark val="none"/>
        <c:minorTickMark val="none"/>
        <c:tickLblPos val="nextTo"/>
        <c:crossAx val="271639983"/>
        <c:crosses val="autoZero"/>
        <c:auto val="1"/>
        <c:lblAlgn val="ctr"/>
        <c:lblOffset val="100"/>
        <c:noMultiLvlLbl val="0"/>
      </c:catAx>
      <c:valAx>
        <c:axId val="271639983"/>
        <c:scaling>
          <c:orientation val="minMax"/>
          <c:max val="100"/>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crossAx val="271651023"/>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4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400">
          <a:solidFill>
            <a:schemeClr val="tx1"/>
          </a:solidFill>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'Structure Measures - Quarter'!$C$52</c:f>
              <c:strCache>
                <c:ptCount val="1"/>
                <c:pt idx="0">
                  <c:v>In Place</c:v>
                </c:pt>
              </c:strCache>
            </c:strRef>
          </c:tx>
          <c:spPr>
            <a:solidFill>
              <a:srgbClr val="92D05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Quarter'!$B$53:$B$58</c:f>
              <c:strCache>
                <c:ptCount val="6"/>
                <c:pt idx="0">
                  <c:v>Baseline</c:v>
                </c:pt>
                <c:pt idx="1">
                  <c:v>Q3 2025</c:v>
                </c:pt>
                <c:pt idx="2">
                  <c:v>Q4 2025</c:v>
                </c:pt>
                <c:pt idx="3">
                  <c:v>Q1 2026</c:v>
                </c:pt>
                <c:pt idx="4">
                  <c:v>Q2 2026</c:v>
                </c:pt>
                <c:pt idx="5">
                  <c:v>Q3 2026</c:v>
                </c:pt>
              </c:strCache>
            </c:strRef>
          </c:cat>
          <c:val>
            <c:numRef>
              <c:f>'Structure Measures - Quarter'!$C$53:$C$58</c:f>
              <c:numCache>
                <c:formatCode>0</c:formatCode>
                <c:ptCount val="6"/>
                <c:pt idx="0">
                  <c:v>6.9444444444444446</c:v>
                </c:pt>
                <c:pt idx="1">
                  <c:v>8.1632653061224492</c:v>
                </c:pt>
                <c:pt idx="2">
                  <c:v>15</c:v>
                </c:pt>
                <c:pt idx="3">
                  <c:v>29</c:v>
                </c:pt>
                <c:pt idx="4">
                  <c:v>41.585491407301816</c:v>
                </c:pt>
                <c:pt idx="5">
                  <c:v>60.714285714285708</c:v>
                </c:pt>
              </c:numCache>
            </c:numRef>
          </c:val>
          <c:extLst>
            <c:ext xmlns:c16="http://schemas.microsoft.com/office/drawing/2014/chart" uri="{C3380CC4-5D6E-409C-BE32-E72D297353CC}">
              <c16:uniqueId val="{00000000-25E6-4580-9BDD-33B77D3336FD}"/>
            </c:ext>
          </c:extLst>
        </c:ser>
        <c:ser>
          <c:idx val="1"/>
          <c:order val="1"/>
          <c:tx>
            <c:strRef>
              <c:f>'Structure Measures - Quarter'!$D$52</c:f>
              <c:strCache>
                <c:ptCount val="1"/>
                <c:pt idx="0">
                  <c:v>Working on it</c:v>
                </c:pt>
              </c:strCache>
            </c:strRef>
          </c:tx>
          <c:spPr>
            <a:solidFill>
              <a:srgbClr val="FFFF0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Quarter'!$B$53:$B$58</c:f>
              <c:strCache>
                <c:ptCount val="6"/>
                <c:pt idx="0">
                  <c:v>Baseline</c:v>
                </c:pt>
                <c:pt idx="1">
                  <c:v>Q3 2025</c:v>
                </c:pt>
                <c:pt idx="2">
                  <c:v>Q4 2025</c:v>
                </c:pt>
                <c:pt idx="3">
                  <c:v>Q1 2026</c:v>
                </c:pt>
                <c:pt idx="4">
                  <c:v>Q2 2026</c:v>
                </c:pt>
                <c:pt idx="5">
                  <c:v>Q3 2026</c:v>
                </c:pt>
              </c:strCache>
            </c:strRef>
          </c:cat>
          <c:val>
            <c:numRef>
              <c:f>'Structure Measures - Quarter'!$D$53:$D$58</c:f>
              <c:numCache>
                <c:formatCode>0</c:formatCode>
                <c:ptCount val="6"/>
                <c:pt idx="0">
                  <c:v>22.222222222222221</c:v>
                </c:pt>
                <c:pt idx="1">
                  <c:v>48.979591836734691</c:v>
                </c:pt>
                <c:pt idx="2">
                  <c:v>52</c:v>
                </c:pt>
                <c:pt idx="3">
                  <c:v>55</c:v>
                </c:pt>
                <c:pt idx="4">
                  <c:v>51.627464956046566</c:v>
                </c:pt>
                <c:pt idx="5">
                  <c:v>39.285714285714285</c:v>
                </c:pt>
              </c:numCache>
            </c:numRef>
          </c:val>
          <c:extLst>
            <c:ext xmlns:c16="http://schemas.microsoft.com/office/drawing/2014/chart" uri="{C3380CC4-5D6E-409C-BE32-E72D297353CC}">
              <c16:uniqueId val="{00000001-25E6-4580-9BDD-33B77D3336FD}"/>
            </c:ext>
          </c:extLst>
        </c:ser>
        <c:ser>
          <c:idx val="2"/>
          <c:order val="2"/>
          <c:tx>
            <c:strRef>
              <c:f>'Structure Measures - Quarter'!$E$52</c:f>
              <c:strCache>
                <c:ptCount val="1"/>
                <c:pt idx="0">
                  <c:v>Haven't Started</c:v>
                </c:pt>
              </c:strCache>
            </c:strRef>
          </c:tx>
          <c:spPr>
            <a:solidFill>
              <a:srgbClr val="FF000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Quarter'!$B$53:$B$58</c:f>
              <c:strCache>
                <c:ptCount val="6"/>
                <c:pt idx="0">
                  <c:v>Baseline</c:v>
                </c:pt>
                <c:pt idx="1">
                  <c:v>Q3 2025</c:v>
                </c:pt>
                <c:pt idx="2">
                  <c:v>Q4 2025</c:v>
                </c:pt>
                <c:pt idx="3">
                  <c:v>Q1 2026</c:v>
                </c:pt>
                <c:pt idx="4">
                  <c:v>Q2 2026</c:v>
                </c:pt>
                <c:pt idx="5">
                  <c:v>Q3 2026</c:v>
                </c:pt>
              </c:strCache>
            </c:strRef>
          </c:cat>
          <c:val>
            <c:numRef>
              <c:f>'Structure Measures - Quarter'!$E$53:$E$58</c:f>
              <c:numCache>
                <c:formatCode>0</c:formatCode>
                <c:ptCount val="6"/>
                <c:pt idx="0">
                  <c:v>70.833333333333343</c:v>
                </c:pt>
                <c:pt idx="1">
                  <c:v>42.857142857142854</c:v>
                </c:pt>
                <c:pt idx="2">
                  <c:v>34</c:v>
                </c:pt>
                <c:pt idx="3">
                  <c:v>17</c:v>
                </c:pt>
                <c:pt idx="4">
                  <c:v>6.78704363665162</c:v>
                </c:pt>
                <c:pt idx="5">
                  <c:v>0</c:v>
                </c:pt>
              </c:numCache>
            </c:numRef>
          </c:val>
          <c:extLst>
            <c:ext xmlns:c16="http://schemas.microsoft.com/office/drawing/2014/chart" uri="{C3380CC4-5D6E-409C-BE32-E72D297353CC}">
              <c16:uniqueId val="{00000002-25E6-4580-9BDD-33B77D3336FD}"/>
            </c:ext>
          </c:extLst>
        </c:ser>
        <c:dLbls>
          <c:dLblPos val="ctr"/>
          <c:showLegendKey val="0"/>
          <c:showVal val="1"/>
          <c:showCatName val="0"/>
          <c:showSerName val="0"/>
          <c:showPercent val="0"/>
          <c:showBubbleSize val="0"/>
        </c:dLbls>
        <c:gapWidth val="150"/>
        <c:overlap val="100"/>
        <c:axId val="162065920"/>
        <c:axId val="162064480"/>
      </c:barChart>
      <c:catAx>
        <c:axId val="16206592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162064480"/>
        <c:crosses val="autoZero"/>
        <c:auto val="1"/>
        <c:lblAlgn val="ctr"/>
        <c:lblOffset val="100"/>
        <c:noMultiLvlLbl val="0"/>
      </c:catAx>
      <c:valAx>
        <c:axId val="162064480"/>
        <c:scaling>
          <c:orientation val="minMax"/>
          <c:max val="10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162065920"/>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200">
          <a:solidFill>
            <a:schemeClr val="tx1"/>
          </a:solidFill>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stacked"/>
        <c:varyColors val="0"/>
        <c:ser>
          <c:idx val="0"/>
          <c:order val="0"/>
          <c:tx>
            <c:strRef>
              <c:f>'Structure Measures - Quarter'!$C$69</c:f>
              <c:strCache>
                <c:ptCount val="1"/>
                <c:pt idx="0">
                  <c:v>In Place</c:v>
                </c:pt>
              </c:strCache>
            </c:strRef>
          </c:tx>
          <c:spPr>
            <a:solidFill>
              <a:schemeClr val="accent6"/>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Quarter'!$B$70:$B$75</c:f>
              <c:strCache>
                <c:ptCount val="6"/>
                <c:pt idx="0">
                  <c:v>Baseline</c:v>
                </c:pt>
                <c:pt idx="1">
                  <c:v>Q3 2025</c:v>
                </c:pt>
                <c:pt idx="2">
                  <c:v>Q4 2025</c:v>
                </c:pt>
                <c:pt idx="3">
                  <c:v>Q1 2026</c:v>
                </c:pt>
                <c:pt idx="4">
                  <c:v>Q2 2026</c:v>
                </c:pt>
                <c:pt idx="5">
                  <c:v>Q3 2026</c:v>
                </c:pt>
              </c:strCache>
            </c:strRef>
          </c:cat>
          <c:val>
            <c:numRef>
              <c:f>'Structure Measures - Quarter'!$C$70:$C$75</c:f>
              <c:numCache>
                <c:formatCode>0</c:formatCode>
                <c:ptCount val="6"/>
                <c:pt idx="0">
                  <c:v>36.111111111111107</c:v>
                </c:pt>
                <c:pt idx="1">
                  <c:v>32.653061224489797</c:v>
                </c:pt>
                <c:pt idx="2">
                  <c:v>51</c:v>
                </c:pt>
                <c:pt idx="3">
                  <c:v>77</c:v>
                </c:pt>
                <c:pt idx="4">
                  <c:v>83.337293102082839</c:v>
                </c:pt>
                <c:pt idx="5">
                  <c:v>92.857142857142861</c:v>
                </c:pt>
              </c:numCache>
            </c:numRef>
          </c:val>
          <c:extLst>
            <c:ext xmlns:c16="http://schemas.microsoft.com/office/drawing/2014/chart" uri="{C3380CC4-5D6E-409C-BE32-E72D297353CC}">
              <c16:uniqueId val="{00000000-9D58-4F9E-AF2E-6D92D8DEE255}"/>
            </c:ext>
          </c:extLst>
        </c:ser>
        <c:ser>
          <c:idx val="1"/>
          <c:order val="1"/>
          <c:tx>
            <c:strRef>
              <c:f>'Structure Measures - Quarter'!$D$69</c:f>
              <c:strCache>
                <c:ptCount val="1"/>
                <c:pt idx="0">
                  <c:v>Working on it</c:v>
                </c:pt>
              </c:strCache>
            </c:strRef>
          </c:tx>
          <c:spPr>
            <a:solidFill>
              <a:srgbClr val="FFFF0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Quarter'!$B$70:$B$75</c:f>
              <c:strCache>
                <c:ptCount val="6"/>
                <c:pt idx="0">
                  <c:v>Baseline</c:v>
                </c:pt>
                <c:pt idx="1">
                  <c:v>Q3 2025</c:v>
                </c:pt>
                <c:pt idx="2">
                  <c:v>Q4 2025</c:v>
                </c:pt>
                <c:pt idx="3">
                  <c:v>Q1 2026</c:v>
                </c:pt>
                <c:pt idx="4">
                  <c:v>Q2 2026</c:v>
                </c:pt>
                <c:pt idx="5">
                  <c:v>Q3 2026</c:v>
                </c:pt>
              </c:strCache>
            </c:strRef>
          </c:cat>
          <c:val>
            <c:numRef>
              <c:f>'Structure Measures - Quarter'!$D$70:$D$75</c:f>
              <c:numCache>
                <c:formatCode>0</c:formatCode>
                <c:ptCount val="6"/>
                <c:pt idx="0">
                  <c:v>38.888888888888893</c:v>
                </c:pt>
                <c:pt idx="1">
                  <c:v>61.224489795918366</c:v>
                </c:pt>
                <c:pt idx="2">
                  <c:v>48</c:v>
                </c:pt>
                <c:pt idx="3">
                  <c:v>22</c:v>
                </c:pt>
                <c:pt idx="4">
                  <c:v>16.662706897917165</c:v>
                </c:pt>
                <c:pt idx="5">
                  <c:v>7.1428571428571423</c:v>
                </c:pt>
              </c:numCache>
            </c:numRef>
          </c:val>
          <c:extLst>
            <c:ext xmlns:c16="http://schemas.microsoft.com/office/drawing/2014/chart" uri="{C3380CC4-5D6E-409C-BE32-E72D297353CC}">
              <c16:uniqueId val="{00000001-9D58-4F9E-AF2E-6D92D8DEE255}"/>
            </c:ext>
          </c:extLst>
        </c:ser>
        <c:ser>
          <c:idx val="2"/>
          <c:order val="2"/>
          <c:tx>
            <c:strRef>
              <c:f>'Structure Measures - Quarter'!$E$69</c:f>
              <c:strCache>
                <c:ptCount val="1"/>
                <c:pt idx="0">
                  <c:v>Haven't Started</c:v>
                </c:pt>
              </c:strCache>
            </c:strRef>
          </c:tx>
          <c:spPr>
            <a:solidFill>
              <a:srgbClr val="FF000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Quarter'!$B$70:$B$75</c:f>
              <c:strCache>
                <c:ptCount val="6"/>
                <c:pt idx="0">
                  <c:v>Baseline</c:v>
                </c:pt>
                <c:pt idx="1">
                  <c:v>Q3 2025</c:v>
                </c:pt>
                <c:pt idx="2">
                  <c:v>Q4 2025</c:v>
                </c:pt>
                <c:pt idx="3">
                  <c:v>Q1 2026</c:v>
                </c:pt>
                <c:pt idx="4">
                  <c:v>Q2 2026</c:v>
                </c:pt>
                <c:pt idx="5">
                  <c:v>Q3 2026</c:v>
                </c:pt>
              </c:strCache>
            </c:strRef>
          </c:cat>
          <c:val>
            <c:numRef>
              <c:f>'Structure Measures - Quarter'!$E$70:$E$75</c:f>
              <c:numCache>
                <c:formatCode>0</c:formatCode>
                <c:ptCount val="6"/>
                <c:pt idx="0">
                  <c:v>25</c:v>
                </c:pt>
                <c:pt idx="1">
                  <c:v>6.1224489795918364</c:v>
                </c:pt>
                <c:pt idx="2">
                  <c:v>2</c:v>
                </c:pt>
                <c:pt idx="3">
                  <c:v>1</c:v>
                </c:pt>
                <c:pt idx="4">
                  <c:v>0</c:v>
                </c:pt>
                <c:pt idx="5">
                  <c:v>0</c:v>
                </c:pt>
              </c:numCache>
            </c:numRef>
          </c:val>
          <c:extLst>
            <c:ext xmlns:c16="http://schemas.microsoft.com/office/drawing/2014/chart" uri="{C3380CC4-5D6E-409C-BE32-E72D297353CC}">
              <c16:uniqueId val="{00000002-9D58-4F9E-AF2E-6D92D8DEE255}"/>
            </c:ext>
          </c:extLst>
        </c:ser>
        <c:dLbls>
          <c:dLblPos val="ctr"/>
          <c:showLegendKey val="0"/>
          <c:showVal val="1"/>
          <c:showCatName val="0"/>
          <c:showSerName val="0"/>
          <c:showPercent val="0"/>
          <c:showBubbleSize val="0"/>
        </c:dLbls>
        <c:gapWidth val="150"/>
        <c:overlap val="100"/>
        <c:axId val="154890016"/>
        <c:axId val="154899136"/>
      </c:barChart>
      <c:catAx>
        <c:axId val="15489001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154899136"/>
        <c:crosses val="autoZero"/>
        <c:auto val="1"/>
        <c:lblAlgn val="ctr"/>
        <c:lblOffset val="100"/>
        <c:noMultiLvlLbl val="0"/>
      </c:catAx>
      <c:valAx>
        <c:axId val="154899136"/>
        <c:scaling>
          <c:orientation val="minMax"/>
          <c:max val="10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15489001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200">
          <a:solidFill>
            <a:schemeClr val="tx1"/>
          </a:solidFill>
        </a:defRPr>
      </a:pPr>
      <a:endParaRPr lang="en-US"/>
    </a:p>
  </c:txPr>
  <c:externalData r:id="rId4">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'Structure Measures - Quarter'!$C$105</c:f>
              <c:strCache>
                <c:ptCount val="1"/>
                <c:pt idx="0">
                  <c:v>In Place</c:v>
                </c:pt>
              </c:strCache>
            </c:strRef>
          </c:tx>
          <c:spPr>
            <a:solidFill>
              <a:srgbClr val="92D05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Quarter'!$B$106:$B$111</c:f>
              <c:strCache>
                <c:ptCount val="6"/>
                <c:pt idx="0">
                  <c:v>Baseline</c:v>
                </c:pt>
                <c:pt idx="1">
                  <c:v>Q3 2025</c:v>
                </c:pt>
                <c:pt idx="2">
                  <c:v>Q4 2025</c:v>
                </c:pt>
                <c:pt idx="3">
                  <c:v>Q1 2026</c:v>
                </c:pt>
                <c:pt idx="4">
                  <c:v>Q2 2026</c:v>
                </c:pt>
                <c:pt idx="5">
                  <c:v>Q3 2026</c:v>
                </c:pt>
              </c:strCache>
            </c:strRef>
          </c:cat>
          <c:val>
            <c:numRef>
              <c:f>'Structure Measures - Quarter'!$C$106:$C$111</c:f>
              <c:numCache>
                <c:formatCode>0</c:formatCode>
                <c:ptCount val="6"/>
                <c:pt idx="0">
                  <c:v>61.111111111111114</c:v>
                </c:pt>
                <c:pt idx="1">
                  <c:v>67.346938775510196</c:v>
                </c:pt>
                <c:pt idx="2">
                  <c:v>78</c:v>
                </c:pt>
                <c:pt idx="3">
                  <c:v>80</c:v>
                </c:pt>
                <c:pt idx="4">
                  <c:v>87.518808901560149</c:v>
                </c:pt>
                <c:pt idx="5">
                  <c:v>89.285714285714292</c:v>
                </c:pt>
              </c:numCache>
            </c:numRef>
          </c:val>
          <c:extLst>
            <c:ext xmlns:c16="http://schemas.microsoft.com/office/drawing/2014/chart" uri="{C3380CC4-5D6E-409C-BE32-E72D297353CC}">
              <c16:uniqueId val="{00000000-5F34-48C9-8699-29B3AC2D1A69}"/>
            </c:ext>
          </c:extLst>
        </c:ser>
        <c:ser>
          <c:idx val="1"/>
          <c:order val="1"/>
          <c:tx>
            <c:strRef>
              <c:f>'Structure Measures - Quarter'!$D$105</c:f>
              <c:strCache>
                <c:ptCount val="1"/>
                <c:pt idx="0">
                  <c:v>Working on it</c:v>
                </c:pt>
              </c:strCache>
            </c:strRef>
          </c:tx>
          <c:spPr>
            <a:solidFill>
              <a:srgbClr val="FFFF0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Quarter'!$B$106:$B$111</c:f>
              <c:strCache>
                <c:ptCount val="6"/>
                <c:pt idx="0">
                  <c:v>Baseline</c:v>
                </c:pt>
                <c:pt idx="1">
                  <c:v>Q3 2025</c:v>
                </c:pt>
                <c:pt idx="2">
                  <c:v>Q4 2025</c:v>
                </c:pt>
                <c:pt idx="3">
                  <c:v>Q1 2026</c:v>
                </c:pt>
                <c:pt idx="4">
                  <c:v>Q2 2026</c:v>
                </c:pt>
                <c:pt idx="5">
                  <c:v>Q3 2026</c:v>
                </c:pt>
              </c:strCache>
            </c:strRef>
          </c:cat>
          <c:val>
            <c:numRef>
              <c:f>'Structure Measures - Quarter'!$D$106:$D$111</c:f>
              <c:numCache>
                <c:formatCode>0</c:formatCode>
                <c:ptCount val="6"/>
                <c:pt idx="0">
                  <c:v>19.444444444444446</c:v>
                </c:pt>
                <c:pt idx="1">
                  <c:v>30.612244897959183</c:v>
                </c:pt>
                <c:pt idx="2">
                  <c:v>20</c:v>
                </c:pt>
                <c:pt idx="3">
                  <c:v>19</c:v>
                </c:pt>
                <c:pt idx="4">
                  <c:v>12.481191098439851</c:v>
                </c:pt>
                <c:pt idx="5">
                  <c:v>10.714285714285714</c:v>
                </c:pt>
              </c:numCache>
            </c:numRef>
          </c:val>
          <c:extLst>
            <c:ext xmlns:c16="http://schemas.microsoft.com/office/drawing/2014/chart" uri="{C3380CC4-5D6E-409C-BE32-E72D297353CC}">
              <c16:uniqueId val="{00000001-5F34-48C9-8699-29B3AC2D1A69}"/>
            </c:ext>
          </c:extLst>
        </c:ser>
        <c:ser>
          <c:idx val="2"/>
          <c:order val="2"/>
          <c:tx>
            <c:strRef>
              <c:f>'Structure Measures - Quarter'!$E$105</c:f>
              <c:strCache>
                <c:ptCount val="1"/>
                <c:pt idx="0">
                  <c:v>Haven't Started</c:v>
                </c:pt>
              </c:strCache>
            </c:strRef>
          </c:tx>
          <c:spPr>
            <a:solidFill>
              <a:srgbClr val="FF000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Quarter'!$B$106:$B$111</c:f>
              <c:strCache>
                <c:ptCount val="6"/>
                <c:pt idx="0">
                  <c:v>Baseline</c:v>
                </c:pt>
                <c:pt idx="1">
                  <c:v>Q3 2025</c:v>
                </c:pt>
                <c:pt idx="2">
                  <c:v>Q4 2025</c:v>
                </c:pt>
                <c:pt idx="3">
                  <c:v>Q1 2026</c:v>
                </c:pt>
                <c:pt idx="4">
                  <c:v>Q2 2026</c:v>
                </c:pt>
                <c:pt idx="5">
                  <c:v>Q3 2026</c:v>
                </c:pt>
              </c:strCache>
            </c:strRef>
          </c:cat>
          <c:val>
            <c:numRef>
              <c:f>'Structure Measures - Quarter'!$E$106:$E$111</c:f>
              <c:numCache>
                <c:formatCode>0</c:formatCode>
                <c:ptCount val="6"/>
                <c:pt idx="0">
                  <c:v>19.444444444444446</c:v>
                </c:pt>
                <c:pt idx="1">
                  <c:v>2.0408163265306123</c:v>
                </c:pt>
                <c:pt idx="2">
                  <c:v>3</c:v>
                </c:pt>
                <c:pt idx="3">
                  <c:v>1</c:v>
                </c:pt>
                <c:pt idx="4">
                  <c:v>0</c:v>
                </c:pt>
                <c:pt idx="5">
                  <c:v>0</c:v>
                </c:pt>
              </c:numCache>
            </c:numRef>
          </c:val>
          <c:extLst>
            <c:ext xmlns:c16="http://schemas.microsoft.com/office/drawing/2014/chart" uri="{C3380CC4-5D6E-409C-BE32-E72D297353CC}">
              <c16:uniqueId val="{00000002-5F34-48C9-8699-29B3AC2D1A69}"/>
            </c:ext>
          </c:extLst>
        </c:ser>
        <c:dLbls>
          <c:dLblPos val="ctr"/>
          <c:showLegendKey val="0"/>
          <c:showVal val="1"/>
          <c:showCatName val="0"/>
          <c:showSerName val="0"/>
          <c:showPercent val="0"/>
          <c:showBubbleSize val="0"/>
        </c:dLbls>
        <c:gapWidth val="150"/>
        <c:overlap val="100"/>
        <c:axId val="53321056"/>
        <c:axId val="53323936"/>
      </c:barChart>
      <c:catAx>
        <c:axId val="5332105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53323936"/>
        <c:crosses val="autoZero"/>
        <c:auto val="1"/>
        <c:lblAlgn val="ctr"/>
        <c:lblOffset val="100"/>
        <c:noMultiLvlLbl val="0"/>
      </c:catAx>
      <c:valAx>
        <c:axId val="53323936"/>
        <c:scaling>
          <c:orientation val="minMax"/>
          <c:max val="10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5332105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200">
          <a:solidFill>
            <a:schemeClr val="tx1"/>
          </a:solidFill>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'Structure Measures - Quarter'!$C$114</c:f>
              <c:strCache>
                <c:ptCount val="1"/>
                <c:pt idx="0">
                  <c:v>In Place</c:v>
                </c:pt>
              </c:strCache>
            </c:strRef>
          </c:tx>
          <c:spPr>
            <a:solidFill>
              <a:srgbClr val="92D05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Quarter'!$B$115:$B$120</c:f>
              <c:strCache>
                <c:ptCount val="6"/>
                <c:pt idx="0">
                  <c:v>Baseline</c:v>
                </c:pt>
                <c:pt idx="1">
                  <c:v>Q3 2025</c:v>
                </c:pt>
                <c:pt idx="2">
                  <c:v>Q4 2025</c:v>
                </c:pt>
                <c:pt idx="3">
                  <c:v>Q1 2026</c:v>
                </c:pt>
                <c:pt idx="4">
                  <c:v>Q2 2026</c:v>
                </c:pt>
                <c:pt idx="5">
                  <c:v>Q3 2026</c:v>
                </c:pt>
              </c:strCache>
            </c:strRef>
          </c:cat>
          <c:val>
            <c:numRef>
              <c:f>'Structure Measures - Quarter'!$C$115:$C$120</c:f>
              <c:numCache>
                <c:formatCode>0</c:formatCode>
                <c:ptCount val="6"/>
                <c:pt idx="0">
                  <c:v>23.611111111111111</c:v>
                </c:pt>
                <c:pt idx="1">
                  <c:v>28.571428571428569</c:v>
                </c:pt>
                <c:pt idx="2">
                  <c:v>33</c:v>
                </c:pt>
                <c:pt idx="3">
                  <c:v>46</c:v>
                </c:pt>
                <c:pt idx="4">
                  <c:v>56.672210342915974</c:v>
                </c:pt>
                <c:pt idx="5">
                  <c:v>64.285714285714292</c:v>
                </c:pt>
              </c:numCache>
            </c:numRef>
          </c:val>
          <c:extLst>
            <c:ext xmlns:c16="http://schemas.microsoft.com/office/drawing/2014/chart" uri="{C3380CC4-5D6E-409C-BE32-E72D297353CC}">
              <c16:uniqueId val="{00000000-2BF8-4D2F-A68B-BD1C537D0021}"/>
            </c:ext>
          </c:extLst>
        </c:ser>
        <c:ser>
          <c:idx val="1"/>
          <c:order val="1"/>
          <c:tx>
            <c:strRef>
              <c:f>'Structure Measures - Quarter'!$D$114</c:f>
              <c:strCache>
                <c:ptCount val="1"/>
                <c:pt idx="0">
                  <c:v>Working on it</c:v>
                </c:pt>
              </c:strCache>
            </c:strRef>
          </c:tx>
          <c:spPr>
            <a:solidFill>
              <a:srgbClr val="FFFF0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Quarter'!$B$115:$B$120</c:f>
              <c:strCache>
                <c:ptCount val="6"/>
                <c:pt idx="0">
                  <c:v>Baseline</c:v>
                </c:pt>
                <c:pt idx="1">
                  <c:v>Q3 2025</c:v>
                </c:pt>
                <c:pt idx="2">
                  <c:v>Q4 2025</c:v>
                </c:pt>
                <c:pt idx="3">
                  <c:v>Q1 2026</c:v>
                </c:pt>
                <c:pt idx="4">
                  <c:v>Q2 2026</c:v>
                </c:pt>
                <c:pt idx="5">
                  <c:v>Q3 2026</c:v>
                </c:pt>
              </c:strCache>
            </c:strRef>
          </c:cat>
          <c:val>
            <c:numRef>
              <c:f>'Structure Measures - Quarter'!$D$115:$D$120</c:f>
              <c:numCache>
                <c:formatCode>0</c:formatCode>
                <c:ptCount val="6"/>
                <c:pt idx="0">
                  <c:v>33.333333333333329</c:v>
                </c:pt>
                <c:pt idx="1">
                  <c:v>53.061224489795919</c:v>
                </c:pt>
                <c:pt idx="2">
                  <c:v>59</c:v>
                </c:pt>
                <c:pt idx="3">
                  <c:v>51</c:v>
                </c:pt>
                <c:pt idx="4">
                  <c:v>42.298249782212714</c:v>
                </c:pt>
                <c:pt idx="5">
                  <c:v>35.714285714285715</c:v>
                </c:pt>
              </c:numCache>
            </c:numRef>
          </c:val>
          <c:extLst>
            <c:ext xmlns:c16="http://schemas.microsoft.com/office/drawing/2014/chart" uri="{C3380CC4-5D6E-409C-BE32-E72D297353CC}">
              <c16:uniqueId val="{00000001-2BF8-4D2F-A68B-BD1C537D0021}"/>
            </c:ext>
          </c:extLst>
        </c:ser>
        <c:ser>
          <c:idx val="2"/>
          <c:order val="2"/>
          <c:tx>
            <c:strRef>
              <c:f>'Structure Measures - Quarter'!$E$114</c:f>
              <c:strCache>
                <c:ptCount val="1"/>
                <c:pt idx="0">
                  <c:v>Haven't Started</c:v>
                </c:pt>
              </c:strCache>
            </c:strRef>
          </c:tx>
          <c:spPr>
            <a:solidFill>
              <a:srgbClr val="FF000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Quarter'!$B$115:$B$120</c:f>
              <c:strCache>
                <c:ptCount val="6"/>
                <c:pt idx="0">
                  <c:v>Baseline</c:v>
                </c:pt>
                <c:pt idx="1">
                  <c:v>Q3 2025</c:v>
                </c:pt>
                <c:pt idx="2">
                  <c:v>Q4 2025</c:v>
                </c:pt>
                <c:pt idx="3">
                  <c:v>Q1 2026</c:v>
                </c:pt>
                <c:pt idx="4">
                  <c:v>Q2 2026</c:v>
                </c:pt>
                <c:pt idx="5">
                  <c:v>Q3 2026</c:v>
                </c:pt>
              </c:strCache>
            </c:strRef>
          </c:cat>
          <c:val>
            <c:numRef>
              <c:f>'Structure Measures - Quarter'!$E$115:$E$120</c:f>
              <c:numCache>
                <c:formatCode>0</c:formatCode>
                <c:ptCount val="6"/>
                <c:pt idx="0">
                  <c:v>43.055555555555557</c:v>
                </c:pt>
                <c:pt idx="1">
                  <c:v>18.367346938775512</c:v>
                </c:pt>
                <c:pt idx="2">
                  <c:v>8</c:v>
                </c:pt>
                <c:pt idx="3">
                  <c:v>4</c:v>
                </c:pt>
                <c:pt idx="4">
                  <c:v>1.0295398748713076</c:v>
                </c:pt>
                <c:pt idx="5">
                  <c:v>0</c:v>
                </c:pt>
              </c:numCache>
            </c:numRef>
          </c:val>
          <c:extLst>
            <c:ext xmlns:c16="http://schemas.microsoft.com/office/drawing/2014/chart" uri="{C3380CC4-5D6E-409C-BE32-E72D297353CC}">
              <c16:uniqueId val="{00000002-2BF8-4D2F-A68B-BD1C537D0021}"/>
            </c:ext>
          </c:extLst>
        </c:ser>
        <c:dLbls>
          <c:dLblPos val="ctr"/>
          <c:showLegendKey val="0"/>
          <c:showVal val="1"/>
          <c:showCatName val="0"/>
          <c:showSerName val="0"/>
          <c:showPercent val="0"/>
          <c:showBubbleSize val="0"/>
        </c:dLbls>
        <c:gapWidth val="150"/>
        <c:overlap val="100"/>
        <c:axId val="322143360"/>
        <c:axId val="322143840"/>
      </c:barChart>
      <c:catAx>
        <c:axId val="32214336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322143840"/>
        <c:crosses val="autoZero"/>
        <c:auto val="1"/>
        <c:lblAlgn val="ctr"/>
        <c:lblOffset val="100"/>
        <c:noMultiLvlLbl val="0"/>
      </c:catAx>
      <c:valAx>
        <c:axId val="322143840"/>
        <c:scaling>
          <c:orientation val="minMax"/>
          <c:max val="10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322143360"/>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200">
          <a:solidFill>
            <a:schemeClr val="tx1"/>
          </a:solidFill>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'Structure Measures - Quarter'!$C$123</c:f>
              <c:strCache>
                <c:ptCount val="1"/>
                <c:pt idx="0">
                  <c:v>In Place</c:v>
                </c:pt>
              </c:strCache>
            </c:strRef>
          </c:tx>
          <c:spPr>
            <a:solidFill>
              <a:srgbClr val="92D05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Quarter'!$B$124:$B$129</c:f>
              <c:strCache>
                <c:ptCount val="6"/>
                <c:pt idx="0">
                  <c:v>Baseline</c:v>
                </c:pt>
                <c:pt idx="1">
                  <c:v>Q3 2025</c:v>
                </c:pt>
                <c:pt idx="2">
                  <c:v>Q4 2025</c:v>
                </c:pt>
                <c:pt idx="3">
                  <c:v>Q1 2026</c:v>
                </c:pt>
                <c:pt idx="4">
                  <c:v>Q2 2026</c:v>
                </c:pt>
                <c:pt idx="5">
                  <c:v>Q3 2026</c:v>
                </c:pt>
              </c:strCache>
            </c:strRef>
          </c:cat>
          <c:val>
            <c:numRef>
              <c:f>'Structure Measures - Quarter'!$C$124:$C$129</c:f>
              <c:numCache>
                <c:formatCode>0</c:formatCode>
                <c:ptCount val="6"/>
                <c:pt idx="0">
                  <c:v>18.055555555555554</c:v>
                </c:pt>
                <c:pt idx="1">
                  <c:v>26.530612244897959</c:v>
                </c:pt>
                <c:pt idx="2">
                  <c:v>28</c:v>
                </c:pt>
                <c:pt idx="3">
                  <c:v>49</c:v>
                </c:pt>
                <c:pt idx="4">
                  <c:v>59.697473667537814</c:v>
                </c:pt>
                <c:pt idx="5">
                  <c:v>69.642857142857139</c:v>
                </c:pt>
              </c:numCache>
            </c:numRef>
          </c:val>
          <c:extLst>
            <c:ext xmlns:c16="http://schemas.microsoft.com/office/drawing/2014/chart" uri="{C3380CC4-5D6E-409C-BE32-E72D297353CC}">
              <c16:uniqueId val="{00000000-F3FE-4291-A763-2CF2BEAAD86D}"/>
            </c:ext>
          </c:extLst>
        </c:ser>
        <c:ser>
          <c:idx val="1"/>
          <c:order val="1"/>
          <c:tx>
            <c:strRef>
              <c:f>'Structure Measures - Quarter'!$D$123</c:f>
              <c:strCache>
                <c:ptCount val="1"/>
                <c:pt idx="0">
                  <c:v>Working on it</c:v>
                </c:pt>
              </c:strCache>
            </c:strRef>
          </c:tx>
          <c:spPr>
            <a:solidFill>
              <a:srgbClr val="FFFF0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Quarter'!$B$124:$B$129</c:f>
              <c:strCache>
                <c:ptCount val="6"/>
                <c:pt idx="0">
                  <c:v>Baseline</c:v>
                </c:pt>
                <c:pt idx="1">
                  <c:v>Q3 2025</c:v>
                </c:pt>
                <c:pt idx="2">
                  <c:v>Q4 2025</c:v>
                </c:pt>
                <c:pt idx="3">
                  <c:v>Q1 2026</c:v>
                </c:pt>
                <c:pt idx="4">
                  <c:v>Q2 2026</c:v>
                </c:pt>
                <c:pt idx="5">
                  <c:v>Q3 2026</c:v>
                </c:pt>
              </c:strCache>
            </c:strRef>
          </c:cat>
          <c:val>
            <c:numRef>
              <c:f>'Structure Measures - Quarter'!$D$124:$D$129</c:f>
              <c:numCache>
                <c:formatCode>0</c:formatCode>
                <c:ptCount val="6"/>
                <c:pt idx="0">
                  <c:v>41.666666666666671</c:v>
                </c:pt>
                <c:pt idx="1">
                  <c:v>57.142857142857139</c:v>
                </c:pt>
                <c:pt idx="2">
                  <c:v>60</c:v>
                </c:pt>
                <c:pt idx="3">
                  <c:v>46</c:v>
                </c:pt>
                <c:pt idx="4">
                  <c:v>38.243446582719571</c:v>
                </c:pt>
                <c:pt idx="5">
                  <c:v>28.571428571428569</c:v>
                </c:pt>
              </c:numCache>
            </c:numRef>
          </c:val>
          <c:extLst>
            <c:ext xmlns:c16="http://schemas.microsoft.com/office/drawing/2014/chart" uri="{C3380CC4-5D6E-409C-BE32-E72D297353CC}">
              <c16:uniqueId val="{00000001-F3FE-4291-A763-2CF2BEAAD86D}"/>
            </c:ext>
          </c:extLst>
        </c:ser>
        <c:ser>
          <c:idx val="2"/>
          <c:order val="2"/>
          <c:tx>
            <c:strRef>
              <c:f>'Structure Measures - Quarter'!$E$123</c:f>
              <c:strCache>
                <c:ptCount val="1"/>
                <c:pt idx="0">
                  <c:v>Haven't Started</c:v>
                </c:pt>
              </c:strCache>
            </c:strRef>
          </c:tx>
          <c:spPr>
            <a:solidFill>
              <a:srgbClr val="FF000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Quarter'!$B$124:$B$129</c:f>
              <c:strCache>
                <c:ptCount val="6"/>
                <c:pt idx="0">
                  <c:v>Baseline</c:v>
                </c:pt>
                <c:pt idx="1">
                  <c:v>Q3 2025</c:v>
                </c:pt>
                <c:pt idx="2">
                  <c:v>Q4 2025</c:v>
                </c:pt>
                <c:pt idx="3">
                  <c:v>Q1 2026</c:v>
                </c:pt>
                <c:pt idx="4">
                  <c:v>Q2 2026</c:v>
                </c:pt>
                <c:pt idx="5">
                  <c:v>Q3 2026</c:v>
                </c:pt>
              </c:strCache>
            </c:strRef>
          </c:cat>
          <c:val>
            <c:numRef>
              <c:f>'Structure Measures - Quarter'!$E$124:$E$129</c:f>
              <c:numCache>
                <c:formatCode>0</c:formatCode>
                <c:ptCount val="6"/>
                <c:pt idx="0">
                  <c:v>40.277777777777779</c:v>
                </c:pt>
                <c:pt idx="1">
                  <c:v>16.326530612244898</c:v>
                </c:pt>
                <c:pt idx="2">
                  <c:v>12</c:v>
                </c:pt>
                <c:pt idx="3">
                  <c:v>6</c:v>
                </c:pt>
                <c:pt idx="4">
                  <c:v>2.0590797497426148</c:v>
                </c:pt>
                <c:pt idx="5">
                  <c:v>1.7857142857142856</c:v>
                </c:pt>
              </c:numCache>
            </c:numRef>
          </c:val>
          <c:extLst>
            <c:ext xmlns:c16="http://schemas.microsoft.com/office/drawing/2014/chart" uri="{C3380CC4-5D6E-409C-BE32-E72D297353CC}">
              <c16:uniqueId val="{00000002-F3FE-4291-A763-2CF2BEAAD86D}"/>
            </c:ext>
          </c:extLst>
        </c:ser>
        <c:dLbls>
          <c:dLblPos val="ctr"/>
          <c:showLegendKey val="0"/>
          <c:showVal val="1"/>
          <c:showCatName val="0"/>
          <c:showSerName val="0"/>
          <c:showPercent val="0"/>
          <c:showBubbleSize val="0"/>
        </c:dLbls>
        <c:gapWidth val="150"/>
        <c:overlap val="100"/>
        <c:axId val="1581843056"/>
        <c:axId val="1581844016"/>
      </c:barChart>
      <c:catAx>
        <c:axId val="158184305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1581844016"/>
        <c:crosses val="autoZero"/>
        <c:auto val="1"/>
        <c:lblAlgn val="ctr"/>
        <c:lblOffset val="100"/>
        <c:noMultiLvlLbl val="0"/>
      </c:catAx>
      <c:valAx>
        <c:axId val="1581844016"/>
        <c:scaling>
          <c:orientation val="minMax"/>
          <c:max val="10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158184305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200">
          <a:solidFill>
            <a:schemeClr val="tx1"/>
          </a:solidFill>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247594050743664E-2"/>
          <c:y val="2.5924818027719614E-2"/>
          <c:w val="0.89019685039370078"/>
          <c:h val="0.80706847779235491"/>
        </c:manualLayout>
      </c:layout>
      <c:barChart>
        <c:barDir val="col"/>
        <c:grouping val="stacked"/>
        <c:varyColors val="0"/>
        <c:ser>
          <c:idx val="0"/>
          <c:order val="0"/>
          <c:tx>
            <c:strRef>
              <c:f>'Structure Measures - Quarter'!$C$78</c:f>
              <c:strCache>
                <c:ptCount val="1"/>
                <c:pt idx="0">
                  <c:v>In Place</c:v>
                </c:pt>
              </c:strCache>
            </c:strRef>
          </c:tx>
          <c:spPr>
            <a:solidFill>
              <a:srgbClr val="92D05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Quarter'!$B$79:$B$84</c:f>
              <c:strCache>
                <c:ptCount val="6"/>
                <c:pt idx="0">
                  <c:v>Baseline</c:v>
                </c:pt>
                <c:pt idx="1">
                  <c:v>Q3 2025</c:v>
                </c:pt>
                <c:pt idx="2">
                  <c:v>Q4 2025</c:v>
                </c:pt>
                <c:pt idx="3">
                  <c:v>Q1 2026</c:v>
                </c:pt>
                <c:pt idx="4">
                  <c:v>Q2 2026</c:v>
                </c:pt>
                <c:pt idx="5">
                  <c:v>Q3 2026</c:v>
                </c:pt>
              </c:strCache>
            </c:strRef>
          </c:cat>
          <c:val>
            <c:numRef>
              <c:f>'Structure Measures - Quarter'!$C$79:$C$84</c:f>
              <c:numCache>
                <c:formatCode>0</c:formatCode>
                <c:ptCount val="6"/>
                <c:pt idx="0">
                  <c:v>11.111111111111111</c:v>
                </c:pt>
                <c:pt idx="1">
                  <c:v>16.326530612244898</c:v>
                </c:pt>
                <c:pt idx="2">
                  <c:v>21</c:v>
                </c:pt>
                <c:pt idx="3">
                  <c:v>29</c:v>
                </c:pt>
                <c:pt idx="4">
                  <c:v>44.800823631899902</c:v>
                </c:pt>
                <c:pt idx="5">
                  <c:v>55.357142857142861</c:v>
                </c:pt>
              </c:numCache>
            </c:numRef>
          </c:val>
          <c:extLst>
            <c:ext xmlns:c16="http://schemas.microsoft.com/office/drawing/2014/chart" uri="{C3380CC4-5D6E-409C-BE32-E72D297353CC}">
              <c16:uniqueId val="{00000000-1670-4283-879D-695164BD65E7}"/>
            </c:ext>
          </c:extLst>
        </c:ser>
        <c:ser>
          <c:idx val="1"/>
          <c:order val="1"/>
          <c:tx>
            <c:strRef>
              <c:f>'Structure Measures - Quarter'!$D$78</c:f>
              <c:strCache>
                <c:ptCount val="1"/>
                <c:pt idx="0">
                  <c:v>Working on it</c:v>
                </c:pt>
              </c:strCache>
            </c:strRef>
          </c:tx>
          <c:spPr>
            <a:solidFill>
              <a:srgbClr val="FFFF0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Quarter'!$B$79:$B$84</c:f>
              <c:strCache>
                <c:ptCount val="6"/>
                <c:pt idx="0">
                  <c:v>Baseline</c:v>
                </c:pt>
                <c:pt idx="1">
                  <c:v>Q3 2025</c:v>
                </c:pt>
                <c:pt idx="2">
                  <c:v>Q4 2025</c:v>
                </c:pt>
                <c:pt idx="3">
                  <c:v>Q1 2026</c:v>
                </c:pt>
                <c:pt idx="4">
                  <c:v>Q2 2026</c:v>
                </c:pt>
                <c:pt idx="5">
                  <c:v>Q3 2026</c:v>
                </c:pt>
              </c:strCache>
            </c:strRef>
          </c:cat>
          <c:val>
            <c:numRef>
              <c:f>'Structure Measures - Quarter'!$D$79:$D$84</c:f>
              <c:numCache>
                <c:formatCode>0</c:formatCode>
                <c:ptCount val="6"/>
                <c:pt idx="0">
                  <c:v>26.388888888888889</c:v>
                </c:pt>
                <c:pt idx="1">
                  <c:v>57.142857142857139</c:v>
                </c:pt>
                <c:pt idx="2">
                  <c:v>62</c:v>
                </c:pt>
                <c:pt idx="3">
                  <c:v>61</c:v>
                </c:pt>
                <c:pt idx="4">
                  <c:v>51.017660568622794</c:v>
                </c:pt>
                <c:pt idx="5">
                  <c:v>41.071428571428569</c:v>
                </c:pt>
              </c:numCache>
            </c:numRef>
          </c:val>
          <c:extLst>
            <c:ext xmlns:c16="http://schemas.microsoft.com/office/drawing/2014/chart" uri="{C3380CC4-5D6E-409C-BE32-E72D297353CC}">
              <c16:uniqueId val="{00000001-1670-4283-879D-695164BD65E7}"/>
            </c:ext>
          </c:extLst>
        </c:ser>
        <c:ser>
          <c:idx val="2"/>
          <c:order val="2"/>
          <c:tx>
            <c:strRef>
              <c:f>'Structure Measures - Quarter'!$E$78</c:f>
              <c:strCache>
                <c:ptCount val="1"/>
                <c:pt idx="0">
                  <c:v>Haven't Started</c:v>
                </c:pt>
              </c:strCache>
            </c:strRef>
          </c:tx>
          <c:spPr>
            <a:solidFill>
              <a:srgbClr val="FF000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Quarter'!$B$79:$B$84</c:f>
              <c:strCache>
                <c:ptCount val="6"/>
                <c:pt idx="0">
                  <c:v>Baseline</c:v>
                </c:pt>
                <c:pt idx="1">
                  <c:v>Q3 2025</c:v>
                </c:pt>
                <c:pt idx="2">
                  <c:v>Q4 2025</c:v>
                </c:pt>
                <c:pt idx="3">
                  <c:v>Q1 2026</c:v>
                </c:pt>
                <c:pt idx="4">
                  <c:v>Q2 2026</c:v>
                </c:pt>
                <c:pt idx="5">
                  <c:v>Q3 2026</c:v>
                </c:pt>
              </c:strCache>
            </c:strRef>
          </c:cat>
          <c:val>
            <c:numRef>
              <c:f>'Structure Measures - Quarter'!$E$79:$E$84</c:f>
              <c:numCache>
                <c:formatCode>0</c:formatCode>
                <c:ptCount val="6"/>
                <c:pt idx="0">
                  <c:v>62.5</c:v>
                </c:pt>
                <c:pt idx="1">
                  <c:v>26.530612244897959</c:v>
                </c:pt>
                <c:pt idx="2">
                  <c:v>17</c:v>
                </c:pt>
                <c:pt idx="3">
                  <c:v>10</c:v>
                </c:pt>
                <c:pt idx="4">
                  <c:v>4.1815157994773111</c:v>
                </c:pt>
                <c:pt idx="5">
                  <c:v>3.5714285714285712</c:v>
                </c:pt>
              </c:numCache>
            </c:numRef>
          </c:val>
          <c:extLst>
            <c:ext xmlns:c16="http://schemas.microsoft.com/office/drawing/2014/chart" uri="{C3380CC4-5D6E-409C-BE32-E72D297353CC}">
              <c16:uniqueId val="{00000002-1670-4283-879D-695164BD65E7}"/>
            </c:ext>
          </c:extLst>
        </c:ser>
        <c:dLbls>
          <c:dLblPos val="ctr"/>
          <c:showLegendKey val="0"/>
          <c:showVal val="1"/>
          <c:showCatName val="0"/>
          <c:showSerName val="0"/>
          <c:showPercent val="0"/>
          <c:showBubbleSize val="0"/>
        </c:dLbls>
        <c:gapWidth val="150"/>
        <c:overlap val="100"/>
        <c:axId val="53334016"/>
        <c:axId val="53331136"/>
      </c:barChart>
      <c:catAx>
        <c:axId val="5333401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53331136"/>
        <c:crosses val="autoZero"/>
        <c:auto val="1"/>
        <c:lblAlgn val="ctr"/>
        <c:lblOffset val="100"/>
        <c:noMultiLvlLbl val="0"/>
      </c:catAx>
      <c:valAx>
        <c:axId val="53331136"/>
        <c:scaling>
          <c:orientation val="minMax"/>
          <c:max val="10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5333401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200">
          <a:solidFill>
            <a:schemeClr val="tx1"/>
          </a:solidFill>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'Structure Measures - Quarter'!$C$87</c:f>
              <c:strCache>
                <c:ptCount val="1"/>
                <c:pt idx="0">
                  <c:v>In Place</c:v>
                </c:pt>
              </c:strCache>
            </c:strRef>
          </c:tx>
          <c:spPr>
            <a:solidFill>
              <a:srgbClr val="92D05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Quarter'!$B$88:$B$93</c:f>
              <c:strCache>
                <c:ptCount val="6"/>
                <c:pt idx="0">
                  <c:v>Baseline</c:v>
                </c:pt>
                <c:pt idx="1">
                  <c:v>Q3 2025</c:v>
                </c:pt>
                <c:pt idx="2">
                  <c:v>Q4 2025</c:v>
                </c:pt>
                <c:pt idx="3">
                  <c:v>Q1 2026</c:v>
                </c:pt>
                <c:pt idx="4">
                  <c:v>Q2 2026</c:v>
                </c:pt>
                <c:pt idx="5">
                  <c:v>Q3 2026</c:v>
                </c:pt>
              </c:strCache>
            </c:strRef>
          </c:cat>
          <c:val>
            <c:numRef>
              <c:f>'Structure Measures - Quarter'!$C$88:$C$93</c:f>
              <c:numCache>
                <c:formatCode>0</c:formatCode>
                <c:ptCount val="6"/>
                <c:pt idx="0">
                  <c:v>8.3333333333333321</c:v>
                </c:pt>
                <c:pt idx="1">
                  <c:v>16.326530612244898</c:v>
                </c:pt>
                <c:pt idx="2">
                  <c:v>18</c:v>
                </c:pt>
                <c:pt idx="3">
                  <c:v>32</c:v>
                </c:pt>
                <c:pt idx="4">
                  <c:v>45.64029460679496</c:v>
                </c:pt>
                <c:pt idx="5">
                  <c:v>57.142857142857139</c:v>
                </c:pt>
              </c:numCache>
            </c:numRef>
          </c:val>
          <c:extLst>
            <c:ext xmlns:c16="http://schemas.microsoft.com/office/drawing/2014/chart" uri="{C3380CC4-5D6E-409C-BE32-E72D297353CC}">
              <c16:uniqueId val="{00000000-FE1A-45B4-B524-1F9C66DA0184}"/>
            </c:ext>
          </c:extLst>
        </c:ser>
        <c:ser>
          <c:idx val="1"/>
          <c:order val="1"/>
          <c:tx>
            <c:strRef>
              <c:f>'Structure Measures - Quarter'!$D$87</c:f>
              <c:strCache>
                <c:ptCount val="1"/>
                <c:pt idx="0">
                  <c:v>Working on it</c:v>
                </c:pt>
              </c:strCache>
            </c:strRef>
          </c:tx>
          <c:spPr>
            <a:solidFill>
              <a:srgbClr val="FFFF0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Quarter'!$B$88:$B$93</c:f>
              <c:strCache>
                <c:ptCount val="6"/>
                <c:pt idx="0">
                  <c:v>Baseline</c:v>
                </c:pt>
                <c:pt idx="1">
                  <c:v>Q3 2025</c:v>
                </c:pt>
                <c:pt idx="2">
                  <c:v>Q4 2025</c:v>
                </c:pt>
                <c:pt idx="3">
                  <c:v>Q1 2026</c:v>
                </c:pt>
                <c:pt idx="4">
                  <c:v>Q2 2026</c:v>
                </c:pt>
                <c:pt idx="5">
                  <c:v>Q3 2026</c:v>
                </c:pt>
              </c:strCache>
            </c:strRef>
          </c:cat>
          <c:val>
            <c:numRef>
              <c:f>'Structure Measures - Quarter'!$D$88:$D$93</c:f>
              <c:numCache>
                <c:formatCode>0</c:formatCode>
                <c:ptCount val="6"/>
                <c:pt idx="0">
                  <c:v>26.388888888888889</c:v>
                </c:pt>
                <c:pt idx="1">
                  <c:v>63.265306122448983</c:v>
                </c:pt>
                <c:pt idx="2">
                  <c:v>64</c:v>
                </c:pt>
                <c:pt idx="3">
                  <c:v>62</c:v>
                </c:pt>
                <c:pt idx="4">
                  <c:v>51.144373168606954</c:v>
                </c:pt>
                <c:pt idx="5">
                  <c:v>39.285714285714285</c:v>
                </c:pt>
              </c:numCache>
            </c:numRef>
          </c:val>
          <c:extLst>
            <c:ext xmlns:c16="http://schemas.microsoft.com/office/drawing/2014/chart" uri="{C3380CC4-5D6E-409C-BE32-E72D297353CC}">
              <c16:uniqueId val="{00000001-FE1A-45B4-B524-1F9C66DA0184}"/>
            </c:ext>
          </c:extLst>
        </c:ser>
        <c:ser>
          <c:idx val="2"/>
          <c:order val="2"/>
          <c:tx>
            <c:strRef>
              <c:f>'Structure Measures - Quarter'!$E$87</c:f>
              <c:strCache>
                <c:ptCount val="1"/>
                <c:pt idx="0">
                  <c:v>Haven't Started</c:v>
                </c:pt>
              </c:strCache>
            </c:strRef>
          </c:tx>
          <c:spPr>
            <a:solidFill>
              <a:srgbClr val="FF000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Quarter'!$B$88:$B$93</c:f>
              <c:strCache>
                <c:ptCount val="6"/>
                <c:pt idx="0">
                  <c:v>Baseline</c:v>
                </c:pt>
                <c:pt idx="1">
                  <c:v>Q3 2025</c:v>
                </c:pt>
                <c:pt idx="2">
                  <c:v>Q4 2025</c:v>
                </c:pt>
                <c:pt idx="3">
                  <c:v>Q1 2026</c:v>
                </c:pt>
                <c:pt idx="4">
                  <c:v>Q2 2026</c:v>
                </c:pt>
                <c:pt idx="5">
                  <c:v>Q3 2026</c:v>
                </c:pt>
              </c:strCache>
            </c:strRef>
          </c:cat>
          <c:val>
            <c:numRef>
              <c:f>'Structure Measures - Quarter'!$E$88:$E$93</c:f>
              <c:numCache>
                <c:formatCode>0</c:formatCode>
                <c:ptCount val="6"/>
                <c:pt idx="0">
                  <c:v>65.277777777777786</c:v>
                </c:pt>
                <c:pt idx="1">
                  <c:v>20.408163265306122</c:v>
                </c:pt>
                <c:pt idx="2">
                  <c:v>18</c:v>
                </c:pt>
                <c:pt idx="3">
                  <c:v>6</c:v>
                </c:pt>
                <c:pt idx="4">
                  <c:v>3.2153322245980838</c:v>
                </c:pt>
                <c:pt idx="5">
                  <c:v>3.5714285714285712</c:v>
                </c:pt>
              </c:numCache>
            </c:numRef>
          </c:val>
          <c:extLst>
            <c:ext xmlns:c16="http://schemas.microsoft.com/office/drawing/2014/chart" uri="{C3380CC4-5D6E-409C-BE32-E72D297353CC}">
              <c16:uniqueId val="{00000002-FE1A-45B4-B524-1F9C66DA0184}"/>
            </c:ext>
          </c:extLst>
        </c:ser>
        <c:dLbls>
          <c:dLblPos val="ctr"/>
          <c:showLegendKey val="0"/>
          <c:showVal val="1"/>
          <c:showCatName val="0"/>
          <c:showSerName val="0"/>
          <c:showPercent val="0"/>
          <c:showBubbleSize val="0"/>
        </c:dLbls>
        <c:gapWidth val="150"/>
        <c:overlap val="100"/>
        <c:axId val="1584376544"/>
        <c:axId val="1584370784"/>
      </c:barChart>
      <c:catAx>
        <c:axId val="158437654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1584370784"/>
        <c:crosses val="autoZero"/>
        <c:auto val="1"/>
        <c:lblAlgn val="ctr"/>
        <c:lblOffset val="100"/>
        <c:noMultiLvlLbl val="0"/>
      </c:catAx>
      <c:valAx>
        <c:axId val="1584370784"/>
        <c:scaling>
          <c:orientation val="minMax"/>
          <c:max val="10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1584376544"/>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200">
          <a:solidFill>
            <a:schemeClr val="tx1"/>
          </a:solidFill>
        </a:defRPr>
      </a:pPr>
      <a:endParaRPr lang="en-US"/>
    </a:p>
  </c:txPr>
  <c:externalData r:id="rId3">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'Structure Measures - Quarter'!$C$61</c:f>
              <c:strCache>
                <c:ptCount val="1"/>
                <c:pt idx="0">
                  <c:v>In Place</c:v>
                </c:pt>
              </c:strCache>
            </c:strRef>
          </c:tx>
          <c:spPr>
            <a:solidFill>
              <a:srgbClr val="92D05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Quarter'!$B$62:$B$67</c:f>
              <c:strCache>
                <c:ptCount val="6"/>
                <c:pt idx="0">
                  <c:v>Baseline</c:v>
                </c:pt>
                <c:pt idx="1">
                  <c:v>Q3 2025</c:v>
                </c:pt>
                <c:pt idx="2">
                  <c:v>Q4 2025</c:v>
                </c:pt>
                <c:pt idx="3">
                  <c:v>Q1 2026</c:v>
                </c:pt>
                <c:pt idx="4">
                  <c:v>Q2 2026</c:v>
                </c:pt>
                <c:pt idx="5">
                  <c:v>Q3 2026</c:v>
                </c:pt>
              </c:strCache>
            </c:strRef>
          </c:cat>
          <c:val>
            <c:numRef>
              <c:f>'Structure Measures - Quarter'!$C$62:$C$67</c:f>
              <c:numCache>
                <c:formatCode>0</c:formatCode>
                <c:ptCount val="6"/>
                <c:pt idx="0">
                  <c:v>11.111111111111111</c:v>
                </c:pt>
                <c:pt idx="1">
                  <c:v>42.857142857142854</c:v>
                </c:pt>
                <c:pt idx="2">
                  <c:v>46</c:v>
                </c:pt>
                <c:pt idx="3">
                  <c:v>61</c:v>
                </c:pt>
                <c:pt idx="4">
                  <c:v>64.718460441910196</c:v>
                </c:pt>
                <c:pt idx="5">
                  <c:v>66.071428571428569</c:v>
                </c:pt>
              </c:numCache>
            </c:numRef>
          </c:val>
          <c:extLst>
            <c:ext xmlns:c16="http://schemas.microsoft.com/office/drawing/2014/chart" uri="{C3380CC4-5D6E-409C-BE32-E72D297353CC}">
              <c16:uniqueId val="{00000000-7FE2-4332-9185-87C52BCEE225}"/>
            </c:ext>
          </c:extLst>
        </c:ser>
        <c:ser>
          <c:idx val="1"/>
          <c:order val="1"/>
          <c:tx>
            <c:strRef>
              <c:f>'Structure Measures - Quarter'!$D$61</c:f>
              <c:strCache>
                <c:ptCount val="1"/>
                <c:pt idx="0">
                  <c:v>Working on it</c:v>
                </c:pt>
              </c:strCache>
            </c:strRef>
          </c:tx>
          <c:spPr>
            <a:solidFill>
              <a:srgbClr val="FFFF0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Quarter'!$B$62:$B$67</c:f>
              <c:strCache>
                <c:ptCount val="6"/>
                <c:pt idx="0">
                  <c:v>Baseline</c:v>
                </c:pt>
                <c:pt idx="1">
                  <c:v>Q3 2025</c:v>
                </c:pt>
                <c:pt idx="2">
                  <c:v>Q4 2025</c:v>
                </c:pt>
                <c:pt idx="3">
                  <c:v>Q1 2026</c:v>
                </c:pt>
                <c:pt idx="4">
                  <c:v>Q2 2026</c:v>
                </c:pt>
                <c:pt idx="5">
                  <c:v>Q3 2026</c:v>
                </c:pt>
              </c:strCache>
            </c:strRef>
          </c:cat>
          <c:val>
            <c:numRef>
              <c:f>'Structure Measures - Quarter'!$D$62:$D$67</c:f>
              <c:numCache>
                <c:formatCode>0</c:formatCode>
                <c:ptCount val="6"/>
                <c:pt idx="0">
                  <c:v>25</c:v>
                </c:pt>
                <c:pt idx="1">
                  <c:v>42.857142857142854</c:v>
                </c:pt>
                <c:pt idx="2">
                  <c:v>43</c:v>
                </c:pt>
                <c:pt idx="3">
                  <c:v>32</c:v>
                </c:pt>
                <c:pt idx="4">
                  <c:v>28.977587708877802</c:v>
                </c:pt>
                <c:pt idx="5">
                  <c:v>26.785714285714285</c:v>
                </c:pt>
              </c:numCache>
            </c:numRef>
          </c:val>
          <c:extLst>
            <c:ext xmlns:c16="http://schemas.microsoft.com/office/drawing/2014/chart" uri="{C3380CC4-5D6E-409C-BE32-E72D297353CC}">
              <c16:uniqueId val="{00000001-7FE2-4332-9185-87C52BCEE225}"/>
            </c:ext>
          </c:extLst>
        </c:ser>
        <c:ser>
          <c:idx val="2"/>
          <c:order val="2"/>
          <c:tx>
            <c:strRef>
              <c:f>'Structure Measures - Quarter'!$E$61</c:f>
              <c:strCache>
                <c:ptCount val="1"/>
                <c:pt idx="0">
                  <c:v>Haven't Started</c:v>
                </c:pt>
              </c:strCache>
            </c:strRef>
          </c:tx>
          <c:spPr>
            <a:solidFill>
              <a:srgbClr val="FF0000"/>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'Structure Measures - Quarter'!$B$62:$B$67</c:f>
              <c:strCache>
                <c:ptCount val="6"/>
                <c:pt idx="0">
                  <c:v>Baseline</c:v>
                </c:pt>
                <c:pt idx="1">
                  <c:v>Q3 2025</c:v>
                </c:pt>
                <c:pt idx="2">
                  <c:v>Q4 2025</c:v>
                </c:pt>
                <c:pt idx="3">
                  <c:v>Q1 2026</c:v>
                </c:pt>
                <c:pt idx="4">
                  <c:v>Q2 2026</c:v>
                </c:pt>
                <c:pt idx="5">
                  <c:v>Q3 2026</c:v>
                </c:pt>
              </c:strCache>
            </c:strRef>
          </c:cat>
          <c:val>
            <c:numRef>
              <c:f>'Structure Measures - Quarter'!$E$62:$E$67</c:f>
              <c:numCache>
                <c:formatCode>0</c:formatCode>
                <c:ptCount val="6"/>
                <c:pt idx="0">
                  <c:v>63.888888888888886</c:v>
                </c:pt>
                <c:pt idx="1">
                  <c:v>14.285714285714285</c:v>
                </c:pt>
                <c:pt idx="2">
                  <c:v>11</c:v>
                </c:pt>
                <c:pt idx="3">
                  <c:v>8</c:v>
                </c:pt>
                <c:pt idx="4">
                  <c:v>6.3039518492120061</c:v>
                </c:pt>
                <c:pt idx="5">
                  <c:v>7.1428571428571423</c:v>
                </c:pt>
              </c:numCache>
            </c:numRef>
          </c:val>
          <c:extLst>
            <c:ext xmlns:c16="http://schemas.microsoft.com/office/drawing/2014/chart" uri="{C3380CC4-5D6E-409C-BE32-E72D297353CC}">
              <c16:uniqueId val="{00000002-7FE2-4332-9185-87C52BCEE225}"/>
            </c:ext>
          </c:extLst>
        </c:ser>
        <c:dLbls>
          <c:dLblPos val="ctr"/>
          <c:showLegendKey val="0"/>
          <c:showVal val="1"/>
          <c:showCatName val="0"/>
          <c:showSerName val="0"/>
          <c:showPercent val="0"/>
          <c:showBubbleSize val="0"/>
        </c:dLbls>
        <c:gapWidth val="150"/>
        <c:overlap val="100"/>
        <c:axId val="322944608"/>
        <c:axId val="322947488"/>
      </c:barChart>
      <c:catAx>
        <c:axId val="32294460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322947488"/>
        <c:crosses val="autoZero"/>
        <c:auto val="1"/>
        <c:lblAlgn val="ctr"/>
        <c:lblOffset val="100"/>
        <c:noMultiLvlLbl val="0"/>
      </c:catAx>
      <c:valAx>
        <c:axId val="322947488"/>
        <c:scaling>
          <c:orientation val="minMax"/>
          <c:max val="10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322944608"/>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sz="1200">
          <a:solidFill>
            <a:schemeClr val="tx1"/>
          </a:solidFill>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diagrams/colors1.xml><?xml version="1.0" encoding="utf-8"?>
<dgm:colorsDef xmlns:dgm="http://schemas.openxmlformats.org/drawingml/2006/diagram" xmlns:a="http://schemas.openxmlformats.org/drawingml/2006/main" uniqueId="urn:microsoft.com/office/officeart/2005/8/colors/colorful3">
  <dgm:title val=""/>
  <dgm:desc val=""/>
  <dgm:catLst>
    <dgm:cat type="colorful" pri="10300"/>
  </dgm:catLst>
  <dgm:styleLbl name="node0">
    <dgm:fillClrLst meth="repeat">
      <a:schemeClr val="accent2"/>
    </dgm:fillClrLst>
    <dgm:linClrLst meth="repeat">
      <a:schemeClr val="lt1"/>
    </dgm:linClrLst>
    <dgm:effectClrLst/>
    <dgm:txLinClrLst/>
    <dgm:txFillClrLst/>
    <dgm:txEffectClrLst/>
  </dgm:styleLbl>
  <dgm:styleLbl name="node1">
    <dgm:fillClrLst>
      <a:schemeClr val="accent3"/>
      <a:schemeClr val="accent4"/>
    </dgm:fillClrLst>
    <dgm:linClrLst meth="repeat">
      <a:schemeClr val="lt1"/>
    </dgm:linClrLst>
    <dgm:effectClrLst/>
    <dgm:txLinClrLst/>
    <dgm:txFillClrLst/>
    <dgm:txEffectClrLst/>
  </dgm:styleLbl>
  <dgm:styleLbl name="alignNode1">
    <dgm:fillClrLst>
      <a:schemeClr val="accent3"/>
      <a:schemeClr val="accent4"/>
    </dgm:fillClrLst>
    <dgm:linClrLst>
      <a:schemeClr val="accent3"/>
      <a:schemeClr val="accent4"/>
    </dgm:linClrLst>
    <dgm:effectClrLst/>
    <dgm:txLinClrLst/>
    <dgm:txFillClrLst/>
    <dgm:txEffectClrLst/>
  </dgm:styleLbl>
  <dgm:styleLbl name="lnNode1">
    <dgm:fillClrLst>
      <a:schemeClr val="accent3"/>
      <a:schemeClr val="accent4"/>
    </dgm:fillClrLst>
    <dgm:linClrLst meth="repeat">
      <a:schemeClr val="lt1"/>
    </dgm:linClrLst>
    <dgm:effectClrLst/>
    <dgm:txLinClrLst/>
    <dgm:txFillClrLst/>
    <dgm:txEffectClrLst/>
  </dgm:styleLbl>
  <dgm:styleLbl name="vennNode1">
    <dgm:fillClrLst>
      <a:schemeClr val="accent3">
        <a:alpha val="50000"/>
      </a:schemeClr>
      <a:schemeClr val="accent4">
        <a:alpha val="50000"/>
      </a:schemeClr>
    </dgm:fillClrLst>
    <dgm:linClrLst meth="repeat">
      <a:schemeClr val="lt1"/>
    </dgm:linClrLst>
    <dgm:effectClrLst/>
    <dgm:txLinClrLst/>
    <dgm:txFillClrLst/>
    <dgm:txEffectClrLst/>
  </dgm:styleLbl>
  <dgm:styleLbl name="node2">
    <dgm:fillClrLst>
      <a:schemeClr val="accent4"/>
    </dgm:fillClrLst>
    <dgm:linClrLst meth="repeat">
      <a:schemeClr val="lt1"/>
    </dgm:linClrLst>
    <dgm:effectClrLst/>
    <dgm:txLinClrLst/>
    <dgm:txFillClrLst/>
    <dgm:txEffectClrLst/>
  </dgm:styleLbl>
  <dgm:styleLbl name="node3">
    <dgm:fillClrLst>
      <a:schemeClr val="accent5"/>
    </dgm:fillClrLst>
    <dgm:linClrLst meth="repeat">
      <a:schemeClr val="lt1"/>
    </dgm:linClrLst>
    <dgm:effectClrLst/>
    <dgm:txLinClrLst/>
    <dgm:txFillClrLst/>
    <dgm:txEffectClrLst/>
  </dgm:styleLbl>
  <dgm:styleLbl name="node4">
    <dgm:fillClrLst>
      <a:schemeClr val="accent6"/>
    </dgm:fillClrLst>
    <dgm:linClrLst meth="repeat">
      <a:schemeClr val="lt1"/>
    </dgm:linClrLst>
    <dgm:effectClrLst/>
    <dgm:txLinClrLst/>
    <dgm:txFillClrLst/>
    <dgm:txEffectClrLst/>
  </dgm:styleLbl>
  <dgm:styleLbl name="fgImgPlace1">
    <dgm:fillClrLst>
      <a:schemeClr val="accent3">
        <a:tint val="50000"/>
      </a:schemeClr>
      <a:schemeClr val="accent4">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3"/>
      <a:schemeClr val="accent4"/>
    </dgm:fillClrLst>
    <dgm:linClrLst meth="repeat">
      <a:schemeClr val="lt1"/>
    </dgm:linClrLst>
    <dgm:effectClrLst/>
    <dgm:txLinClrLst/>
    <dgm:txFillClrLst/>
    <dgm:txEffectClrLst/>
  </dgm:styleLbl>
  <dgm:styleLbl name="fgSibTrans2D1">
    <dgm:fillClrLst>
      <a:schemeClr val="accent3"/>
      <a:schemeClr val="accent4"/>
    </dgm:fillClrLst>
    <dgm:linClrLst meth="repeat">
      <a:schemeClr val="lt1"/>
    </dgm:linClrLst>
    <dgm:effectClrLst/>
    <dgm:txLinClrLst/>
    <dgm:txFillClrLst meth="repeat">
      <a:schemeClr val="lt1"/>
    </dgm:txFillClrLst>
    <dgm:txEffectClrLst/>
  </dgm:styleLbl>
  <dgm:styleLbl name="bgSibTrans2D1">
    <dgm:fillClrLst>
      <a:schemeClr val="accent3"/>
      <a:schemeClr val="accent4"/>
    </dgm:fillClrLst>
    <dgm:linClrLst meth="repeat">
      <a:schemeClr val="lt1"/>
    </dgm:linClrLst>
    <dgm:effectClrLst/>
    <dgm:txLinClrLst/>
    <dgm:txFillClrLst meth="repeat">
      <a:schemeClr val="lt1"/>
    </dgm:txFillClrLst>
    <dgm:txEffectClrLst/>
  </dgm:styleLbl>
  <dgm:styleLbl name="sibTrans1D1">
    <dgm:fillClrLst/>
    <dgm:linClrLst>
      <a:schemeClr val="accent3"/>
      <a:schemeClr val="accent4"/>
    </dgm:linClrLst>
    <dgm:effectClrLst/>
    <dgm:txLinClrLst/>
    <dgm:txFillClrLst meth="repeat">
      <a:schemeClr val="tx1"/>
    </dgm:txFillClrLst>
    <dgm:txEffectClrLst/>
  </dgm:styleLbl>
  <dgm:styleLbl name="callout">
    <dgm:fillClrLst meth="repeat">
      <a:schemeClr val="accent3"/>
    </dgm:fillClrLst>
    <dgm:linClrLst meth="repeat">
      <a:schemeClr val="accent3">
        <a:tint val="50000"/>
      </a:schemeClr>
    </dgm:linClrLst>
    <dgm:effectClrLst/>
    <dgm:txLinClrLst/>
    <dgm:txFillClrLst meth="repeat">
      <a:schemeClr val="tx1"/>
    </dgm:txFillClrLst>
    <dgm:txEffectClrLst/>
  </dgm:styleLbl>
  <dgm:styleLbl name="asst0">
    <dgm:fillClrLst meth="repeat">
      <a:schemeClr val="accent3"/>
    </dgm:fillClrLst>
    <dgm:linClrLst meth="repeat">
      <a:schemeClr val="lt1">
        <a:shade val="80000"/>
      </a:schemeClr>
    </dgm:linClrLst>
    <dgm:effectClrLst/>
    <dgm:txLinClrLst/>
    <dgm:txFillClrLst/>
    <dgm:txEffectClrLst/>
  </dgm:styleLbl>
  <dgm:styleLbl name="asst1">
    <dgm:fillClrLst meth="repeat">
      <a:schemeClr val="accent4"/>
    </dgm:fillClrLst>
    <dgm:linClrLst meth="repeat">
      <a:schemeClr val="lt1">
        <a:shade val="80000"/>
      </a:schemeClr>
    </dgm:linClrLst>
    <dgm:effectClrLst/>
    <dgm:txLinClrLst/>
    <dgm:txFillClrLst/>
    <dgm:txEffectClrLst/>
  </dgm:styleLbl>
  <dgm:styleLbl name="asst2">
    <dgm:fillClrLst>
      <a:schemeClr val="accent5"/>
    </dgm:fillClrLst>
    <dgm:linClrLst meth="repeat">
      <a:schemeClr val="lt1"/>
    </dgm:linClrLst>
    <dgm:effectClrLst/>
    <dgm:txLinClrLst/>
    <dgm:txFillClrLst/>
    <dgm:txEffectClrLst/>
  </dgm:styleLbl>
  <dgm:styleLbl name="asst3">
    <dgm:fillClrLst>
      <a:schemeClr val="accent6"/>
    </dgm:fillClrLst>
    <dgm:linClrLst meth="repeat">
      <a:schemeClr val="lt1"/>
    </dgm:linClrLst>
    <dgm:effectClrLst/>
    <dgm:txLinClrLst/>
    <dgm:txFillClrLst/>
    <dgm:txEffectClrLst/>
  </dgm:styleLbl>
  <dgm:styleLbl name="asst4">
    <dgm:fillClrLst>
      <a:schemeClr val="accent1"/>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3"/>
    </dgm:fillClrLst>
    <dgm:linClrLst meth="repeat">
      <a:schemeClr val="accent3"/>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4"/>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5"/>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6"/>
    </dgm:linClrLst>
    <dgm:effectClrLst/>
    <dgm:txLinClrLst/>
    <dgm:txFillClrLst meth="repeat">
      <a:schemeClr val="tx1"/>
    </dgm:txFillClrLst>
    <dgm:txEffectClrLst/>
  </dgm:styleLbl>
  <dgm:styleLbl name="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con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align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solidFgAcc1">
    <dgm:fillClrLst meth="repeat">
      <a:schemeClr val="lt1"/>
    </dgm:fillClrLst>
    <dgm:linClrLst>
      <a:schemeClr val="accent3"/>
      <a:schemeClr val="accent4"/>
    </dgm:linClrLst>
    <dgm:effectClrLst/>
    <dgm:txLinClrLst/>
    <dgm:txFillClrLst meth="repeat">
      <a:schemeClr val="dk1"/>
    </dgm:txFillClrLst>
    <dgm:txEffectClrLst/>
  </dgm:styleLbl>
  <dgm:styleLbl name="solidAlignAcc1">
    <dgm:fillClrLst meth="repeat">
      <a:schemeClr val="lt1"/>
    </dgm:fillClrLst>
    <dgm:linClrLst>
      <a:schemeClr val="accent3"/>
      <a:schemeClr val="accent4"/>
    </dgm:linClrLst>
    <dgm:effectClrLst/>
    <dgm:txLinClrLst/>
    <dgm:txFillClrLst meth="repeat">
      <a:schemeClr val="dk1"/>
    </dgm:txFillClrLst>
    <dgm:txEffectClrLst/>
  </dgm:styleLbl>
  <dgm:styleLbl name="solidBgAcc1">
    <dgm:fillClrLst meth="repeat">
      <a:schemeClr val="lt1"/>
    </dgm:fillClrLst>
    <dgm:linClrLst>
      <a:schemeClr val="accent3"/>
      <a:schemeClr val="accent4"/>
    </dgm:linClrLst>
    <dgm:effectClrLst/>
    <dgm:txLinClrLst/>
    <dgm:txFillClrLst meth="repeat">
      <a:schemeClr val="dk1"/>
    </dgm:txFillClrLst>
    <dgm:txEffectClrLst/>
  </dgm:styleLbl>
  <dgm:styleLbl name="f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align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b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2"/>
    </dgm:linClrLst>
    <dgm:effectClrLst/>
    <dgm:txLinClrLst/>
    <dgm:txFillClrLst meth="repeat">
      <a:schemeClr val="dk1"/>
    </dgm:txFillClrLst>
    <dgm:txEffectClrLst/>
  </dgm:styleLbl>
  <dgm:styleLbl name="fgAcc2">
    <dgm:fillClrLst meth="repeat">
      <a:schemeClr val="lt1">
        <a:alpha val="90000"/>
      </a:schemeClr>
    </dgm:fillClrLst>
    <dgm:linClrLst>
      <a:schemeClr val="accent4"/>
    </dgm:linClrLst>
    <dgm:effectClrLst/>
    <dgm:txLinClrLst/>
    <dgm:txFillClrLst meth="repeat">
      <a:schemeClr val="dk1"/>
    </dgm:txFillClrLst>
    <dgm:txEffectClrLst/>
  </dgm:styleLbl>
  <dgm:styleLbl name="fgAcc3">
    <dgm:fillClrLst meth="repeat">
      <a:schemeClr val="lt1">
        <a:alpha val="90000"/>
      </a:schemeClr>
    </dgm:fillClrLst>
    <dgm:linClrLst>
      <a:schemeClr val="accent5"/>
    </dgm:linClrLst>
    <dgm:effectClrLst/>
    <dgm:txLinClrLst/>
    <dgm:txFillClrLst meth="repeat">
      <a:schemeClr val="dk1"/>
    </dgm:txFillClrLst>
    <dgm:txEffectClrLst/>
  </dgm:styleLbl>
  <dgm:styleLbl name="fgAcc4">
    <dgm:fillClrLst meth="repeat">
      <a:schemeClr val="lt1">
        <a:alpha val="90000"/>
      </a:schemeClr>
    </dgm:fillClrLst>
    <dgm:linClrLst>
      <a:schemeClr val="accent6"/>
    </dgm:linClrLst>
    <dgm:effectClrLst/>
    <dgm:txLinClrLst/>
    <dgm:txFillClrLst meth="repeat">
      <a:schemeClr val="dk1"/>
    </dgm:txFillClrLst>
    <dgm:txEffectClrLst/>
  </dgm:styleLbl>
  <dgm:styleLbl name="bgShp">
    <dgm:fillClrLst meth="repeat">
      <a:schemeClr val="accent3">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3">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3_5">
  <dgm:title val=""/>
  <dgm:desc val=""/>
  <dgm:catLst>
    <dgm:cat type="accent3" pri="11500"/>
  </dgm:catLst>
  <dgm:styleLbl name="node0">
    <dgm:fillClrLst meth="cycle">
      <a:schemeClr val="accent3">
        <a:alpha val="80000"/>
      </a:schemeClr>
    </dgm:fillClrLst>
    <dgm:linClrLst meth="repeat">
      <a:schemeClr val="lt1"/>
    </dgm:linClrLst>
    <dgm:effectClrLst/>
    <dgm:txLinClrLst/>
    <dgm:txFillClrLst/>
    <dgm:txEffectClrLst/>
  </dgm:styleLbl>
  <dgm:styleLbl name="node1">
    <dgm:fillClrLst>
      <a:schemeClr val="accent3">
        <a:alpha val="90000"/>
      </a:schemeClr>
      <a:schemeClr val="accent3">
        <a:alpha val="50000"/>
      </a:schemeClr>
    </dgm:fillClrLst>
    <dgm:linClrLst meth="repeat">
      <a:schemeClr val="lt1"/>
    </dgm:linClrLst>
    <dgm:effectClrLst/>
    <dgm:txLinClrLst/>
    <dgm:txFillClrLst/>
    <dgm:txEffectClrLst/>
  </dgm:styleLbl>
  <dgm:styleLbl name="alignNode1">
    <dgm:fillClrLst>
      <a:schemeClr val="accent3">
        <a:alpha val="90000"/>
      </a:schemeClr>
      <a:schemeClr val="accent3">
        <a:alpha val="50000"/>
      </a:schemeClr>
    </dgm:fillClrLst>
    <dgm:linClrLst>
      <a:schemeClr val="accent3">
        <a:alpha val="90000"/>
      </a:schemeClr>
      <a:schemeClr val="accent3">
        <a:alpha val="50000"/>
      </a:schemeClr>
    </dgm:linClrLst>
    <dgm:effectClrLst/>
    <dgm:txLinClrLst/>
    <dgm:txFillClrLst/>
    <dgm:txEffectClrLst/>
  </dgm:styleLbl>
  <dgm:styleLbl name="lnNode1">
    <dgm:fillClrLst>
      <a:schemeClr val="accent3">
        <a:shade val="90000"/>
      </a:schemeClr>
      <a:schemeClr val="accent3">
        <a:alpha val="50000"/>
        <a:tint val="50000"/>
      </a:schemeClr>
    </dgm:fillClrLst>
    <dgm:linClrLst meth="repeat">
      <a:schemeClr val="lt1"/>
    </dgm:linClrLst>
    <dgm:effectClrLst/>
    <dgm:txLinClrLst/>
    <dgm:txFillClrLst/>
    <dgm:txEffectClrLst/>
  </dgm:styleLbl>
  <dgm:styleLbl name="vennNode1">
    <dgm:fillClrLst>
      <a:schemeClr val="accent3">
        <a:shade val="80000"/>
        <a:alpha val="50000"/>
      </a:schemeClr>
      <a:schemeClr val="accent3">
        <a:alpha val="80000"/>
      </a:schemeClr>
    </dgm:fillClrLst>
    <dgm:linClrLst meth="repeat">
      <a:schemeClr val="lt1"/>
    </dgm:linClrLst>
    <dgm:effectClrLst/>
    <dgm:txLinClrLst/>
    <dgm:txFillClrLst/>
    <dgm:txEffectClrLst/>
  </dgm:styleLbl>
  <dgm:styleLbl name="node2">
    <dgm:fillClrLst>
      <a:schemeClr val="accent3">
        <a:alpha val="70000"/>
      </a:schemeClr>
    </dgm:fillClrLst>
    <dgm:linClrLst meth="repeat">
      <a:schemeClr val="lt1"/>
    </dgm:linClrLst>
    <dgm:effectClrLst/>
    <dgm:txLinClrLst/>
    <dgm:txFillClrLst/>
    <dgm:txEffectClrLst/>
  </dgm:styleLbl>
  <dgm:styleLbl name="node3">
    <dgm:fillClrLst>
      <a:schemeClr val="accent3">
        <a:alpha val="50000"/>
      </a:schemeClr>
    </dgm:fillClrLst>
    <dgm:linClrLst meth="repeat">
      <a:schemeClr val="lt1"/>
    </dgm:linClrLst>
    <dgm:effectClrLst/>
    <dgm:txLinClrLst/>
    <dgm:txFillClrLst/>
    <dgm:txEffectClrLst/>
  </dgm:styleLbl>
  <dgm:styleLbl name="node4">
    <dgm:fillClrLst>
      <a:schemeClr val="accent3">
        <a:alpha val="30000"/>
      </a:schemeClr>
    </dgm:fillClrLst>
    <dgm:linClrLst meth="repeat">
      <a:schemeClr val="lt1"/>
    </dgm:linClrLst>
    <dgm:effectClrLst/>
    <dgm:txLinClrLst/>
    <dgm:txFillClrLst/>
    <dgm:txEffectClrLst/>
  </dgm:styleLbl>
  <dgm:styleLbl name="fgImgPlace1">
    <dgm:fillClrLst>
      <a:schemeClr val="accent3">
        <a:tint val="50000"/>
        <a:alpha val="90000"/>
      </a:schemeClr>
      <a:schemeClr val="accent3">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3">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3">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3">
        <a:shade val="90000"/>
      </a:schemeClr>
      <a:schemeClr val="accent3">
        <a:tint val="50000"/>
      </a:schemeClr>
    </dgm:fillClrLst>
    <dgm:linClrLst>
      <a:schemeClr val="accent3">
        <a:shade val="90000"/>
      </a:schemeClr>
      <a:schemeClr val="accent3">
        <a:tint val="50000"/>
      </a:schemeClr>
    </dgm:linClrLst>
    <dgm:effectClrLst/>
    <dgm:txLinClrLst/>
    <dgm:txFillClrLst/>
    <dgm:txEffectClrLst/>
  </dgm:styleLbl>
  <dgm:styleLbl name="fgSibTrans2D1">
    <dgm:fillClrLst>
      <a:schemeClr val="accent3">
        <a:shade val="90000"/>
      </a:schemeClr>
      <a:schemeClr val="accent3">
        <a:tint val="50000"/>
      </a:schemeClr>
    </dgm:fillClrLst>
    <dgm:linClrLst>
      <a:schemeClr val="accent3">
        <a:shade val="90000"/>
      </a:schemeClr>
      <a:schemeClr val="accent3">
        <a:tint val="50000"/>
      </a:schemeClr>
    </dgm:linClrLst>
    <dgm:effectClrLst/>
    <dgm:txLinClrLst/>
    <dgm:txFillClrLst/>
    <dgm:txEffectClrLst/>
  </dgm:styleLbl>
  <dgm:styleLbl name="bgSibTrans2D1">
    <dgm:fillClrLst>
      <a:schemeClr val="accent3">
        <a:shade val="90000"/>
      </a:schemeClr>
      <a:schemeClr val="accent3">
        <a:tint val="50000"/>
      </a:schemeClr>
    </dgm:fillClrLst>
    <dgm:linClrLst>
      <a:schemeClr val="accent3">
        <a:shade val="90000"/>
      </a:schemeClr>
      <a:schemeClr val="accent3">
        <a:tint val="50000"/>
      </a:schemeClr>
    </dgm:linClrLst>
    <dgm:effectClrLst/>
    <dgm:txLinClrLst/>
    <dgm:txFillClrLst/>
    <dgm:txEffectClrLst/>
  </dgm:styleLbl>
  <dgm:styleLbl name="sibTrans1D1">
    <dgm:fillClrLst>
      <a:schemeClr val="accent3">
        <a:shade val="90000"/>
      </a:schemeClr>
      <a:schemeClr val="accent3">
        <a:tint val="50000"/>
      </a:schemeClr>
    </dgm:fillClrLst>
    <dgm:linClrLst>
      <a:schemeClr val="accent3">
        <a:shade val="90000"/>
      </a:schemeClr>
      <a:schemeClr val="accent3">
        <a:tint val="50000"/>
      </a:schemeClr>
    </dgm:linClrLst>
    <dgm:effectClrLst/>
    <dgm:txLinClrLst/>
    <dgm:txFillClrLst meth="repeat">
      <a:schemeClr val="tx1"/>
    </dgm:txFillClrLst>
    <dgm:txEffectClrLst/>
  </dgm:styleLbl>
  <dgm:styleLbl name="callout">
    <dgm:fillClrLst meth="repeat">
      <a:schemeClr val="accent3"/>
    </dgm:fillClrLst>
    <dgm:linClrLst meth="repeat">
      <a:schemeClr val="accent3"/>
    </dgm:linClrLst>
    <dgm:effectClrLst/>
    <dgm:txLinClrLst/>
    <dgm:txFillClrLst meth="repeat">
      <a:schemeClr val="tx1"/>
    </dgm:txFillClrLst>
    <dgm:txEffectClrLst/>
  </dgm:styleLbl>
  <dgm:styleLbl name="asst0">
    <dgm:fillClrLst meth="repeat">
      <a:schemeClr val="accent3">
        <a:alpha val="90000"/>
      </a:schemeClr>
    </dgm:fillClrLst>
    <dgm:linClrLst meth="repeat">
      <a:schemeClr val="lt1"/>
    </dgm:linClrLst>
    <dgm:effectClrLst/>
    <dgm:txLinClrLst/>
    <dgm:txFillClrLst/>
    <dgm:txEffectClrLst/>
  </dgm:styleLbl>
  <dgm:styleLbl name="asst1">
    <dgm:fillClrLst meth="repeat">
      <a:schemeClr val="accent3">
        <a:alpha val="90000"/>
      </a:schemeClr>
    </dgm:fillClrLst>
    <dgm:linClrLst meth="repeat">
      <a:schemeClr val="lt1"/>
    </dgm:linClrLst>
    <dgm:effectClrLst/>
    <dgm:txLinClrLst/>
    <dgm:txFillClrLst/>
    <dgm:txEffectClrLst/>
  </dgm:styleLbl>
  <dgm:styleLbl name="asst2">
    <dgm:fillClrLst>
      <a:schemeClr val="accent3">
        <a:alpha val="90000"/>
      </a:schemeClr>
    </dgm:fillClrLst>
    <dgm:linClrLst meth="repeat">
      <a:schemeClr val="lt1"/>
    </dgm:linClrLst>
    <dgm:effectClrLst/>
    <dgm:txLinClrLst/>
    <dgm:txFillClrLst/>
    <dgm:txEffectClrLst/>
  </dgm:styleLbl>
  <dgm:styleLbl name="asst3">
    <dgm:fillClrLst>
      <a:schemeClr val="accent3">
        <a:alpha val="70000"/>
      </a:schemeClr>
    </dgm:fillClrLst>
    <dgm:linClrLst meth="repeat">
      <a:schemeClr val="lt1"/>
    </dgm:linClrLst>
    <dgm:effectClrLst/>
    <dgm:txLinClrLst/>
    <dgm:txFillClrLst/>
    <dgm:txEffectClrLst/>
  </dgm:styleLbl>
  <dgm:styleLbl name="asst4">
    <dgm:fillClrLst>
      <a:schemeClr val="accent3">
        <a:alpha val="50000"/>
      </a:schemeClr>
    </dgm:fillClrLst>
    <dgm:linClrLst meth="repeat">
      <a:schemeClr val="lt1"/>
    </dgm:linClrLst>
    <dgm:effectClrLst/>
    <dgm:txLinClrLst/>
    <dgm:txFillClrLst/>
    <dgm:txEffectClrLst/>
  </dgm:styleLbl>
  <dgm:styleLbl name="parChTrans2D1">
    <dgm:fillClrLst meth="repeat">
      <a:schemeClr val="accent3">
        <a:shade val="80000"/>
      </a:schemeClr>
    </dgm:fillClrLst>
    <dgm:linClrLst meth="repeat">
      <a:schemeClr val="accent3">
        <a:shade val="80000"/>
      </a:schemeClr>
    </dgm:linClrLst>
    <dgm:effectClrLst/>
    <dgm:txLinClrLst/>
    <dgm:txFillClrLst/>
    <dgm:txEffectClrLst/>
  </dgm:styleLbl>
  <dgm:styleLbl name="parChTrans2D2">
    <dgm:fillClrLst meth="repeat">
      <a:schemeClr val="accent3">
        <a:tint val="90000"/>
      </a:schemeClr>
    </dgm:fillClrLst>
    <dgm:linClrLst meth="repeat">
      <a:schemeClr val="accent3">
        <a:tint val="90000"/>
      </a:schemeClr>
    </dgm:linClrLst>
    <dgm:effectClrLst/>
    <dgm:txLinClrLst/>
    <dgm:txFillClrLst/>
    <dgm:txEffectClrLst/>
  </dgm:styleLbl>
  <dgm:styleLbl name="parChTrans2D3">
    <dgm:fillClrLst meth="repeat">
      <a:schemeClr val="accent3">
        <a:tint val="70000"/>
      </a:schemeClr>
    </dgm:fillClrLst>
    <dgm:linClrLst meth="repeat">
      <a:schemeClr val="accent3">
        <a:tint val="70000"/>
      </a:schemeClr>
    </dgm:linClrLst>
    <dgm:effectClrLst/>
    <dgm:txLinClrLst/>
    <dgm:txFillClrLst/>
    <dgm:txEffectClrLst/>
  </dgm:styleLbl>
  <dgm:styleLbl name="parChTrans2D4">
    <dgm:fillClrLst meth="repeat">
      <a:schemeClr val="accent3">
        <a:tint val="50000"/>
      </a:schemeClr>
    </dgm:fillClrLst>
    <dgm:linClrLst meth="repeat">
      <a:schemeClr val="accent3">
        <a:tint val="50000"/>
      </a:schemeClr>
    </dgm:linClrLst>
    <dgm:effectClrLst/>
    <dgm:txLinClrLst/>
    <dgm:txFillClrLst meth="repeat">
      <a:schemeClr val="dk1"/>
    </dgm:txFillClrLst>
    <dgm:txEffectClrLst/>
  </dgm:styleLbl>
  <dgm:styleLbl name="parChTrans1D1">
    <dgm:fillClrLst meth="repeat">
      <a:schemeClr val="accent3">
        <a:shade val="80000"/>
      </a:schemeClr>
    </dgm:fillClrLst>
    <dgm:linClrLst meth="repeat">
      <a:schemeClr val="accent3">
        <a:shade val="80000"/>
      </a:schemeClr>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3">
        <a:tint val="90000"/>
      </a:schemeClr>
    </dgm:linClrLst>
    <dgm:effectClrLst/>
    <dgm:txLinClrLst/>
    <dgm:txFillClrLst meth="repeat">
      <a:schemeClr val="tx1"/>
    </dgm:txFillClrLst>
    <dgm:txEffectClrLst/>
  </dgm:styleLbl>
  <dgm:styleLbl name="parChTrans1D3">
    <dgm:fillClrLst meth="repeat">
      <a:schemeClr val="accent3">
        <a:tint val="70000"/>
      </a:schemeClr>
    </dgm:fillClrLst>
    <dgm:linClrLst meth="repeat">
      <a:schemeClr val="accent3">
        <a:tint val="70000"/>
      </a:schemeClr>
    </dgm:linClrLst>
    <dgm:effectClrLst/>
    <dgm:txLinClrLst/>
    <dgm:txFillClrLst meth="repeat">
      <a:schemeClr val="tx1"/>
    </dgm:txFillClrLst>
    <dgm:txEffectClrLst/>
  </dgm:styleLbl>
  <dgm:styleLbl name="parChTrans1D4">
    <dgm:fillClrLst meth="repeat">
      <a:schemeClr val="accent3">
        <a:tint val="50000"/>
      </a:schemeClr>
    </dgm:fillClrLst>
    <dgm:linClrLst meth="repeat">
      <a:schemeClr val="accent3">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3">
        <a:alpha val="90000"/>
      </a:schemeClr>
      <a:schemeClr val="accent3">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3">
        <a:alpha val="90000"/>
      </a:schemeClr>
      <a:schemeClr val="accent3">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3">
        <a:alpha val="90000"/>
      </a:schemeClr>
      <a:schemeClr val="accent3">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3">
        <a:alpha val="90000"/>
      </a:schemeClr>
      <a:schemeClr val="accent3">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3">
        <a:alpha val="90000"/>
      </a:schemeClr>
      <a:schemeClr val="accent3">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3">
        <a:alpha val="90000"/>
      </a:schemeClr>
      <a:schemeClr val="accent3">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3"/>
    </dgm:linClrLst>
    <dgm:effectClrLst/>
    <dgm:txLinClrLst/>
    <dgm:txFillClrLst meth="repeat">
      <a:schemeClr val="dk1"/>
    </dgm:txFillClrLst>
    <dgm:txEffectClrLst/>
  </dgm:styleLbl>
  <dgm:styleLbl name="solidBgAcc1">
    <dgm:fillClrLst meth="repeat">
      <a:schemeClr val="lt1"/>
    </dgm:fillClrLst>
    <dgm:linClrLst meth="repeat">
      <a:schemeClr val="accent3"/>
    </dgm:linClrLst>
    <dgm:effectClrLst/>
    <dgm:txLinClrLst/>
    <dgm:txFillClrLst meth="repeat">
      <a:schemeClr val="dk1"/>
    </dgm:txFillClrLst>
    <dgm:txEffectClrLst/>
  </dgm:styleLbl>
  <dgm:styleLbl name="fgAccFollowNode1">
    <dgm:fillClrLst>
      <a:schemeClr val="accent3">
        <a:alpha val="90000"/>
        <a:tint val="40000"/>
      </a:schemeClr>
      <a:schemeClr val="accent3">
        <a:alpha val="5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alignAccFollowNode1">
    <dgm:fillClrLst meth="repeat">
      <a:schemeClr val="accent3">
        <a:alpha val="9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bgAccFollowNode1">
    <dgm:fillClrLst meth="repeat">
      <a:schemeClr val="accent3">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3">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3">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3">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3">
        <a:tint val="50000"/>
      </a:schemeClr>
    </dgm:linClrLst>
    <dgm:effectClrLst/>
    <dgm:txLinClrLst/>
    <dgm:txFillClrLst meth="repeat">
      <a:schemeClr val="dk1"/>
    </dgm:txFillClrLst>
    <dgm:txEffectClrLst/>
  </dgm:styleLbl>
  <dgm:styleLbl name="bgShp">
    <dgm:fillClrLst meth="repeat">
      <a:schemeClr val="accent3">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3">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3">
        <a:tint val="50000"/>
        <a:alpha val="40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92CED47C-38E7-467C-8A1C-1BD722891462}" type="doc">
      <dgm:prSet loTypeId="urn:microsoft.com/office/officeart/2005/8/layout/list1" loCatId="list" qsTypeId="urn:microsoft.com/office/officeart/2005/8/quickstyle/simple1" qsCatId="simple" csTypeId="urn:microsoft.com/office/officeart/2005/8/colors/colorful3" csCatId="colorful" phldr="1"/>
      <dgm:spPr/>
      <dgm:t>
        <a:bodyPr/>
        <a:lstStyle/>
        <a:p>
          <a:endParaRPr lang="en-US"/>
        </a:p>
      </dgm:t>
    </dgm:pt>
    <dgm:pt modelId="{DF8C36AC-D358-44C1-8CCF-864E48E9EE34}">
      <dgm:prSet phldrT="[Text]" phldr="0" custT="1"/>
      <dgm:spPr/>
      <dgm:t>
        <a:bodyPr/>
        <a:lstStyle/>
        <a:p>
          <a:pPr rtl="0"/>
          <a:r>
            <a:rPr lang="en-US" sz="1600" b="1" dirty="0">
              <a:solidFill>
                <a:schemeClr val="accent1"/>
              </a:solidFill>
              <a:latin typeface="Calibri" panose="020F0502020204030204"/>
            </a:rPr>
            <a:t>Submit your Data - due September 15</a:t>
          </a:r>
          <a:r>
            <a:rPr lang="en-US" sz="1600" b="1" baseline="30000" dirty="0">
              <a:solidFill>
                <a:schemeClr val="accent1"/>
              </a:solidFill>
              <a:latin typeface="Calibri" panose="020F0502020204030204"/>
            </a:rPr>
            <a:t>th</a:t>
          </a:r>
          <a:r>
            <a:rPr lang="en-US" sz="1600" b="1" dirty="0">
              <a:solidFill>
                <a:schemeClr val="accent1"/>
              </a:solidFill>
              <a:latin typeface="Calibri" panose="020F0502020204030204"/>
            </a:rPr>
            <a:t> </a:t>
          </a:r>
        </a:p>
      </dgm:t>
    </dgm:pt>
    <dgm:pt modelId="{77454E31-4BF7-45E4-A61C-C06BAD198ECF}" type="parTrans" cxnId="{F1C85135-8472-433E-98BE-532497A42780}">
      <dgm:prSet/>
      <dgm:spPr/>
      <dgm:t>
        <a:bodyPr/>
        <a:lstStyle/>
        <a:p>
          <a:endParaRPr lang="en-US" sz="2000"/>
        </a:p>
      </dgm:t>
    </dgm:pt>
    <dgm:pt modelId="{62C93ADB-50F5-4FEA-A9D2-CBD05A488FB7}" type="sibTrans" cxnId="{F1C85135-8472-433E-98BE-532497A42780}">
      <dgm:prSet/>
      <dgm:spPr/>
      <dgm:t>
        <a:bodyPr/>
        <a:lstStyle/>
        <a:p>
          <a:endParaRPr lang="en-US" sz="2000"/>
        </a:p>
      </dgm:t>
    </dgm:pt>
    <dgm:pt modelId="{277CB91B-1C42-48E8-9BA7-10FC79E64F8E}">
      <dgm:prSet phldrT="[Text]" phldr="0" custT="1"/>
      <dgm:spPr/>
      <dgm:t>
        <a:bodyPr/>
        <a:lstStyle/>
        <a:p>
          <a:pPr rtl="0"/>
          <a:r>
            <a:rPr lang="en-US" sz="1600" b="1" dirty="0">
              <a:solidFill>
                <a:schemeClr val="accent1"/>
              </a:solidFill>
              <a:latin typeface="Calibri" panose="020F0502020204030204"/>
            </a:rPr>
            <a:t>Call for QI Abstracts – due October 7</a:t>
          </a:r>
          <a:r>
            <a:rPr lang="en-US" sz="1600" b="1" baseline="30000" dirty="0">
              <a:solidFill>
                <a:schemeClr val="accent1"/>
              </a:solidFill>
              <a:latin typeface="Calibri" panose="020F0502020204030204"/>
            </a:rPr>
            <a:t>th</a:t>
          </a:r>
          <a:r>
            <a:rPr lang="en-US" sz="1600" b="1" dirty="0">
              <a:solidFill>
                <a:schemeClr val="accent1"/>
              </a:solidFill>
              <a:latin typeface="Calibri" panose="020F0502020204030204"/>
            </a:rPr>
            <a:t>  </a:t>
          </a:r>
          <a:endParaRPr lang="en-US" sz="1600" b="1" dirty="0">
            <a:solidFill>
              <a:schemeClr val="accent1"/>
            </a:solidFill>
          </a:endParaRPr>
        </a:p>
      </dgm:t>
    </dgm:pt>
    <dgm:pt modelId="{03D7C569-4529-4991-A0C2-8E79BCD76571}" type="parTrans" cxnId="{DBC449FF-D23E-4F26-BCA7-82B94996073D}">
      <dgm:prSet/>
      <dgm:spPr/>
      <dgm:t>
        <a:bodyPr/>
        <a:lstStyle/>
        <a:p>
          <a:endParaRPr lang="en-US" sz="2000"/>
        </a:p>
      </dgm:t>
    </dgm:pt>
    <dgm:pt modelId="{93624452-662B-4F58-934A-EBE2E5B0D4AB}" type="sibTrans" cxnId="{DBC449FF-D23E-4F26-BCA7-82B94996073D}">
      <dgm:prSet/>
      <dgm:spPr/>
      <dgm:t>
        <a:bodyPr/>
        <a:lstStyle/>
        <a:p>
          <a:endParaRPr lang="en-US" sz="2000"/>
        </a:p>
      </dgm:t>
    </dgm:pt>
    <dgm:pt modelId="{78D4CC8F-2595-4059-ACA1-7005FE483A37}">
      <dgm:prSet phldrT="[Text]" phldr="0" custT="1"/>
      <dgm:spPr/>
      <dgm:t>
        <a:bodyPr/>
        <a:lstStyle/>
        <a:p>
          <a:pPr rtl="0"/>
          <a:r>
            <a:rPr lang="en-US" sz="1600" b="1" dirty="0">
              <a:latin typeface="Calibri" panose="020F0502020204030204"/>
            </a:rPr>
            <a:t>Info coming soon!</a:t>
          </a:r>
          <a:r>
            <a:rPr lang="en-US" sz="1600" dirty="0">
              <a:latin typeface="Calibri" panose="020F0502020204030204"/>
            </a:rPr>
            <a:t> All hospital teams are asked to submit an abstract on their QI work (can be in progress).</a:t>
          </a:r>
          <a:endParaRPr lang="en-US" sz="1600" dirty="0"/>
        </a:p>
      </dgm:t>
    </dgm:pt>
    <dgm:pt modelId="{A251C99C-8B3D-40DF-81A9-D7542C43875E}" type="parTrans" cxnId="{4FCE7C92-D06E-417F-8E44-A664565D79CE}">
      <dgm:prSet/>
      <dgm:spPr/>
      <dgm:t>
        <a:bodyPr/>
        <a:lstStyle/>
        <a:p>
          <a:endParaRPr lang="en-US" sz="2000"/>
        </a:p>
      </dgm:t>
    </dgm:pt>
    <dgm:pt modelId="{881FC4F4-45E5-4ACC-B91A-47999364CD20}" type="sibTrans" cxnId="{4FCE7C92-D06E-417F-8E44-A664565D79CE}">
      <dgm:prSet/>
      <dgm:spPr/>
      <dgm:t>
        <a:bodyPr/>
        <a:lstStyle/>
        <a:p>
          <a:endParaRPr lang="en-US" sz="2000"/>
        </a:p>
      </dgm:t>
    </dgm:pt>
    <dgm:pt modelId="{B83024FA-5ED8-4A74-A864-CD2D4BADD1DC}">
      <dgm:prSet phldr="0" custT="1"/>
      <dgm:spPr/>
      <dgm:t>
        <a:bodyPr/>
        <a:lstStyle/>
        <a:p>
          <a:pPr rtl="0"/>
          <a:r>
            <a:rPr lang="en-US" sz="1600" dirty="0">
              <a:latin typeface="Calibri" panose="020F0502020204030204"/>
            </a:rPr>
            <a:t>We want to hear from you! </a:t>
          </a:r>
          <a:r>
            <a:rPr lang="en-US" sz="1600" b="1" dirty="0">
              <a:latin typeface="Calibri" panose="020F0502020204030204"/>
            </a:rPr>
            <a:t>Survey will open this week!</a:t>
          </a:r>
          <a:endParaRPr lang="en-US" sz="1600" b="1" dirty="0"/>
        </a:p>
      </dgm:t>
    </dgm:pt>
    <dgm:pt modelId="{9FE428E9-B276-4605-AAB3-E7B60E2699D4}" type="parTrans" cxnId="{88BED962-2D73-4148-B175-CB29954327E4}">
      <dgm:prSet/>
      <dgm:spPr/>
      <dgm:t>
        <a:bodyPr/>
        <a:lstStyle/>
        <a:p>
          <a:endParaRPr lang="en-US" sz="2000"/>
        </a:p>
      </dgm:t>
    </dgm:pt>
    <dgm:pt modelId="{A41ABA5C-34D9-47EA-A44C-CBE146663895}" type="sibTrans" cxnId="{88BED962-2D73-4148-B175-CB29954327E4}">
      <dgm:prSet/>
      <dgm:spPr/>
      <dgm:t>
        <a:bodyPr/>
        <a:lstStyle/>
        <a:p>
          <a:endParaRPr lang="en-US" sz="2000"/>
        </a:p>
      </dgm:t>
    </dgm:pt>
    <dgm:pt modelId="{A96F78B9-948F-4ED5-B114-DD06F3394EBF}">
      <dgm:prSet phldr="0" custT="1"/>
      <dgm:spPr/>
      <dgm:t>
        <a:bodyPr/>
        <a:lstStyle/>
        <a:p>
          <a:pPr rtl="0"/>
          <a:r>
            <a:rPr lang="en-US" sz="1600" dirty="0">
              <a:latin typeface="Calibri" panose="020F0502020204030204"/>
            </a:rPr>
            <a:t>This is a great opportunity to share your teams' thoughts &amp; insights reflecting on 2026 and planning for 2027!</a:t>
          </a:r>
        </a:p>
      </dgm:t>
    </dgm:pt>
    <dgm:pt modelId="{A5495F08-CDCA-4B1A-BC25-17C0C4637CCC}" type="parTrans" cxnId="{58414CED-D2E1-455F-8EEF-A8A4B49882A8}">
      <dgm:prSet/>
      <dgm:spPr/>
      <dgm:t>
        <a:bodyPr/>
        <a:lstStyle/>
        <a:p>
          <a:endParaRPr lang="en-US" sz="2000"/>
        </a:p>
      </dgm:t>
    </dgm:pt>
    <dgm:pt modelId="{1572830F-15B8-4CC5-BDCF-59382F7F6580}" type="sibTrans" cxnId="{58414CED-D2E1-455F-8EEF-A8A4B49882A8}">
      <dgm:prSet/>
      <dgm:spPr/>
      <dgm:t>
        <a:bodyPr/>
        <a:lstStyle/>
        <a:p>
          <a:endParaRPr lang="en-US" sz="2000"/>
        </a:p>
      </dgm:t>
    </dgm:pt>
    <dgm:pt modelId="{F3886342-EECE-467B-93F6-F15EACBE44E0}">
      <dgm:prSet phldr="0" custT="1"/>
      <dgm:spPr/>
      <dgm:t>
        <a:bodyPr/>
        <a:lstStyle/>
        <a:p>
          <a:r>
            <a:rPr lang="en-US" sz="1600" b="1" kern="1200" dirty="0">
              <a:solidFill>
                <a:srgbClr val="1C498B"/>
              </a:solidFill>
              <a:latin typeface="Calibri" panose="020F0502020204030204"/>
              <a:ea typeface="+mn-ea"/>
              <a:cs typeface="+mn-cs"/>
            </a:rPr>
            <a:t>Submit Birth Quality Designation Application – due September 30</a:t>
          </a:r>
          <a:r>
            <a:rPr lang="en-US" sz="1600" b="1" kern="1200" baseline="30000" dirty="0">
              <a:solidFill>
                <a:srgbClr val="1C498B"/>
              </a:solidFill>
              <a:latin typeface="Calibri" panose="020F0502020204030204"/>
              <a:ea typeface="+mn-ea"/>
              <a:cs typeface="+mn-cs"/>
            </a:rPr>
            <a:t>th</a:t>
          </a:r>
          <a:endParaRPr lang="en-US" sz="1600" b="1" kern="1200" dirty="0">
            <a:solidFill>
              <a:srgbClr val="1C498B"/>
            </a:solidFill>
            <a:latin typeface="Calibri" panose="020F0502020204030204"/>
            <a:ea typeface="+mn-ea"/>
            <a:cs typeface="+mn-cs"/>
          </a:endParaRPr>
        </a:p>
      </dgm:t>
    </dgm:pt>
    <dgm:pt modelId="{FDA248D9-248E-4A04-8F5B-7EEFCF2F7EF6}" type="parTrans" cxnId="{7163F6E6-69FA-440C-8681-CDA2D112BFBB}">
      <dgm:prSet/>
      <dgm:spPr/>
      <dgm:t>
        <a:bodyPr/>
        <a:lstStyle/>
        <a:p>
          <a:endParaRPr lang="en-US" sz="2000"/>
        </a:p>
      </dgm:t>
    </dgm:pt>
    <dgm:pt modelId="{C0E0FD52-9844-4C88-979E-088D71A67DA4}" type="sibTrans" cxnId="{7163F6E6-69FA-440C-8681-CDA2D112BFBB}">
      <dgm:prSet/>
      <dgm:spPr/>
      <dgm:t>
        <a:bodyPr/>
        <a:lstStyle/>
        <a:p>
          <a:endParaRPr lang="en-US" sz="2000"/>
        </a:p>
      </dgm:t>
    </dgm:pt>
    <dgm:pt modelId="{E647CA53-571C-48FD-A236-90D4B7D5CFB2}">
      <dgm:prSet phldr="0" custT="1"/>
      <dgm:spPr/>
      <dgm:t>
        <a:bodyPr/>
        <a:lstStyle/>
        <a:p>
          <a:r>
            <a:rPr lang="en-US" sz="1600" b="0" kern="1200" dirty="0">
              <a:solidFill>
                <a:schemeClr val="tx1">
                  <a:lumMod val="50000"/>
                </a:schemeClr>
              </a:solidFill>
              <a:latin typeface="Calibri" panose="020F0502020204030204"/>
              <a:ea typeface="+mn-ea"/>
              <a:cs typeface="+mn-cs"/>
            </a:rPr>
            <a:t>Highlight your teams incredible work towards achieving Birth Quality Designation!</a:t>
          </a:r>
        </a:p>
      </dgm:t>
    </dgm:pt>
    <dgm:pt modelId="{C2E67109-6FDB-4138-88A4-05B0522E7A79}" type="parTrans" cxnId="{F24F43EF-1E55-4F2A-BFDE-8DEB080DA647}">
      <dgm:prSet/>
      <dgm:spPr/>
      <dgm:t>
        <a:bodyPr/>
        <a:lstStyle/>
        <a:p>
          <a:endParaRPr lang="en-US" sz="2000"/>
        </a:p>
      </dgm:t>
    </dgm:pt>
    <dgm:pt modelId="{7DEA61AC-C016-41A4-BACB-E25C5D4ACDA2}" type="sibTrans" cxnId="{F24F43EF-1E55-4F2A-BFDE-8DEB080DA647}">
      <dgm:prSet/>
      <dgm:spPr/>
      <dgm:t>
        <a:bodyPr/>
        <a:lstStyle/>
        <a:p>
          <a:endParaRPr lang="en-US" sz="2000"/>
        </a:p>
      </dgm:t>
    </dgm:pt>
    <dgm:pt modelId="{9237ED33-A424-4985-ADFA-65762B5B8971}">
      <dgm:prSet phldr="0" custT="1"/>
      <dgm:spPr/>
      <dgm:t>
        <a:bodyPr/>
        <a:lstStyle/>
        <a:p>
          <a:r>
            <a:rPr lang="en-US" sz="1600" b="0" kern="1200" dirty="0">
              <a:solidFill>
                <a:schemeClr val="tx1">
                  <a:lumMod val="50000"/>
                </a:schemeClr>
              </a:solidFill>
              <a:latin typeface="Calibri" panose="020F0502020204030204"/>
              <a:ea typeface="+mn-ea"/>
              <a:cs typeface="+mn-cs"/>
            </a:rPr>
            <a:t>Apply for the chance to be awarded $10,000-$20,000</a:t>
          </a:r>
        </a:p>
      </dgm:t>
    </dgm:pt>
    <dgm:pt modelId="{BD08CF67-4D3E-4952-9768-5CDF382FFC01}" type="parTrans" cxnId="{502F4530-A352-4C66-8747-7D545FDD3A76}">
      <dgm:prSet/>
      <dgm:spPr/>
      <dgm:t>
        <a:bodyPr/>
        <a:lstStyle/>
        <a:p>
          <a:endParaRPr lang="en-US" sz="2000"/>
        </a:p>
      </dgm:t>
    </dgm:pt>
    <dgm:pt modelId="{08E11C46-D034-42E5-B1DD-6E473C7C2EA7}" type="sibTrans" cxnId="{502F4530-A352-4C66-8747-7D545FDD3A76}">
      <dgm:prSet/>
      <dgm:spPr/>
      <dgm:t>
        <a:bodyPr/>
        <a:lstStyle/>
        <a:p>
          <a:endParaRPr lang="en-US" sz="2000"/>
        </a:p>
      </dgm:t>
    </dgm:pt>
    <dgm:pt modelId="{D4F9D883-5F74-459A-8218-8EC221DF76ED}">
      <dgm:prSet phldr="0" custT="1"/>
      <dgm:spPr/>
      <dgm:t>
        <a:bodyPr/>
        <a:lstStyle/>
        <a:p>
          <a:pPr rtl="0"/>
          <a:r>
            <a:rPr lang="en-US" sz="1600" b="1" u="none" dirty="0">
              <a:solidFill>
                <a:schemeClr val="accent1"/>
              </a:solidFill>
              <a:latin typeface="Calibri" panose="020F0502020204030204"/>
            </a:rPr>
            <a:t>ILPQC Annual Conference Teams </a:t>
          </a:r>
          <a:r>
            <a:rPr lang="en-US" sz="1600" b="1" dirty="0">
              <a:solidFill>
                <a:schemeClr val="accent1"/>
              </a:solidFill>
              <a:latin typeface="Calibri" panose="020F0502020204030204"/>
            </a:rPr>
            <a:t>Survey – due September 17</a:t>
          </a:r>
          <a:r>
            <a:rPr lang="en-US" sz="1600" b="1" baseline="30000" dirty="0">
              <a:solidFill>
                <a:schemeClr val="accent1"/>
              </a:solidFill>
              <a:latin typeface="Calibri" panose="020F0502020204030204"/>
            </a:rPr>
            <a:t>th</a:t>
          </a:r>
          <a:r>
            <a:rPr lang="en-US" sz="1600" b="1" dirty="0">
              <a:solidFill>
                <a:schemeClr val="accent1"/>
              </a:solidFill>
              <a:latin typeface="Calibri" panose="020F0502020204030204"/>
            </a:rPr>
            <a:t>  </a:t>
          </a:r>
        </a:p>
      </dgm:t>
    </dgm:pt>
    <dgm:pt modelId="{0A826CF4-B2E0-4585-90EC-E074666A4F94}" type="parTrans" cxnId="{65C4ABBD-28E5-4323-889B-B9AE7784A7B2}">
      <dgm:prSet/>
      <dgm:spPr/>
      <dgm:t>
        <a:bodyPr/>
        <a:lstStyle/>
        <a:p>
          <a:endParaRPr lang="en-US"/>
        </a:p>
      </dgm:t>
    </dgm:pt>
    <dgm:pt modelId="{C9BF7775-D131-448B-B586-5EDE052EFE27}" type="sibTrans" cxnId="{65C4ABBD-28E5-4323-889B-B9AE7784A7B2}">
      <dgm:prSet/>
      <dgm:spPr/>
      <dgm:t>
        <a:bodyPr/>
        <a:lstStyle/>
        <a:p>
          <a:endParaRPr lang="en-US"/>
        </a:p>
      </dgm:t>
    </dgm:pt>
    <dgm:pt modelId="{A6E4AF9B-F88E-4E53-B127-22FE5A134AB8}">
      <dgm:prSet phldr="0"/>
      <dgm:spPr/>
      <dgm:t>
        <a:bodyPr/>
        <a:lstStyle/>
        <a:p>
          <a:r>
            <a:rPr lang="en-US" b="1" dirty="0"/>
            <a:t>All </a:t>
          </a:r>
          <a:r>
            <a:rPr lang="en-US" dirty="0">
              <a:latin typeface="Calibri" panose="020F0502020204030204"/>
            </a:rPr>
            <a:t>data baseline-August 2026 will be </a:t>
          </a:r>
          <a:r>
            <a:rPr lang="en-US" b="1" dirty="0">
              <a:latin typeface="Calibri" panose="020F0502020204030204"/>
            </a:rPr>
            <a:t>due on September 15</a:t>
          </a:r>
          <a:r>
            <a:rPr lang="en-US" b="1" baseline="30000" dirty="0">
              <a:latin typeface="Calibri" panose="020F0502020204030204"/>
            </a:rPr>
            <a:t>th</a:t>
          </a:r>
          <a:r>
            <a:rPr lang="en-US" b="1" dirty="0">
              <a:latin typeface="Calibri" panose="020F0502020204030204"/>
            </a:rPr>
            <a:t>, 2026,</a:t>
          </a:r>
          <a:r>
            <a:rPr lang="en-US" dirty="0">
              <a:latin typeface="Calibri" panose="020F0502020204030204"/>
            </a:rPr>
            <a:t> for award consideration.</a:t>
          </a:r>
          <a:endParaRPr lang="en-US" b="1" dirty="0"/>
        </a:p>
      </dgm:t>
    </dgm:pt>
    <dgm:pt modelId="{870EA3F6-07BB-4E4C-BE84-310AF58D3B60}" type="parTrans" cxnId="{82DB2AB0-FB19-485A-983E-6D708E59AC94}">
      <dgm:prSet/>
      <dgm:spPr/>
      <dgm:t>
        <a:bodyPr/>
        <a:lstStyle/>
        <a:p>
          <a:endParaRPr lang="en-US"/>
        </a:p>
      </dgm:t>
    </dgm:pt>
    <dgm:pt modelId="{EFA44CC8-B523-4F2C-AAC2-D27307453446}" type="sibTrans" cxnId="{82DB2AB0-FB19-485A-983E-6D708E59AC94}">
      <dgm:prSet/>
      <dgm:spPr/>
      <dgm:t>
        <a:bodyPr/>
        <a:lstStyle/>
        <a:p>
          <a:endParaRPr lang="en-US"/>
        </a:p>
      </dgm:t>
    </dgm:pt>
    <dgm:pt modelId="{7DE4044A-91ED-4C0D-84FC-AFAFFCE36CC7}" type="pres">
      <dgm:prSet presAssocID="{92CED47C-38E7-467C-8A1C-1BD722891462}" presName="linear" presStyleCnt="0">
        <dgm:presLayoutVars>
          <dgm:dir/>
          <dgm:animLvl val="lvl"/>
          <dgm:resizeHandles val="exact"/>
        </dgm:presLayoutVars>
      </dgm:prSet>
      <dgm:spPr/>
    </dgm:pt>
    <dgm:pt modelId="{0AF318F5-4834-4567-8FBD-BAC7ADA6E4BF}" type="pres">
      <dgm:prSet presAssocID="{DF8C36AC-D358-44C1-8CCF-864E48E9EE34}" presName="parentLin" presStyleCnt="0"/>
      <dgm:spPr/>
    </dgm:pt>
    <dgm:pt modelId="{01652856-29DD-4888-97C1-C7B2FCEF24C9}" type="pres">
      <dgm:prSet presAssocID="{DF8C36AC-D358-44C1-8CCF-864E48E9EE34}" presName="parentLeftMargin" presStyleLbl="node1" presStyleIdx="0" presStyleCnt="4"/>
      <dgm:spPr/>
    </dgm:pt>
    <dgm:pt modelId="{717BC3C2-DA22-4D51-A406-9086CACDDF9B}" type="pres">
      <dgm:prSet presAssocID="{DF8C36AC-D358-44C1-8CCF-864E48E9EE34}" presName="parentText" presStyleLbl="node1" presStyleIdx="0" presStyleCnt="4">
        <dgm:presLayoutVars>
          <dgm:chMax val="0"/>
          <dgm:bulletEnabled val="1"/>
        </dgm:presLayoutVars>
      </dgm:prSet>
      <dgm:spPr/>
    </dgm:pt>
    <dgm:pt modelId="{04A28FF3-818A-4AA3-9665-79EF4E644B0D}" type="pres">
      <dgm:prSet presAssocID="{DF8C36AC-D358-44C1-8CCF-864E48E9EE34}" presName="negativeSpace" presStyleCnt="0"/>
      <dgm:spPr/>
    </dgm:pt>
    <dgm:pt modelId="{42DD2E0E-F49E-4BE0-95A3-709CC9C0A47F}" type="pres">
      <dgm:prSet presAssocID="{DF8C36AC-D358-44C1-8CCF-864E48E9EE34}" presName="childText" presStyleLbl="conFgAcc1" presStyleIdx="0" presStyleCnt="4">
        <dgm:presLayoutVars>
          <dgm:bulletEnabled val="1"/>
        </dgm:presLayoutVars>
      </dgm:prSet>
      <dgm:spPr/>
    </dgm:pt>
    <dgm:pt modelId="{96D6F8AA-A05E-497C-B1A2-9318F555889E}" type="pres">
      <dgm:prSet presAssocID="{62C93ADB-50F5-4FEA-A9D2-CBD05A488FB7}" presName="spaceBetweenRectangles" presStyleCnt="0"/>
      <dgm:spPr/>
    </dgm:pt>
    <dgm:pt modelId="{92A0411F-B239-4321-8110-6093D0BA298D}" type="pres">
      <dgm:prSet presAssocID="{D4F9D883-5F74-459A-8218-8EC221DF76ED}" presName="parentLin" presStyleCnt="0"/>
      <dgm:spPr/>
    </dgm:pt>
    <dgm:pt modelId="{65E0375E-BF77-4EC5-AC1C-6DC9759593DD}" type="pres">
      <dgm:prSet presAssocID="{D4F9D883-5F74-459A-8218-8EC221DF76ED}" presName="parentLeftMargin" presStyleLbl="node1" presStyleIdx="0" presStyleCnt="4"/>
      <dgm:spPr/>
    </dgm:pt>
    <dgm:pt modelId="{0C3F86C7-1633-45E2-AA31-899ECBCA04A2}" type="pres">
      <dgm:prSet presAssocID="{D4F9D883-5F74-459A-8218-8EC221DF76ED}" presName="parentText" presStyleLbl="node1" presStyleIdx="1" presStyleCnt="4">
        <dgm:presLayoutVars>
          <dgm:chMax val="0"/>
          <dgm:bulletEnabled val="1"/>
        </dgm:presLayoutVars>
      </dgm:prSet>
      <dgm:spPr/>
    </dgm:pt>
    <dgm:pt modelId="{ED6DD884-F70E-43E9-BA46-0EAEDA98CBE6}" type="pres">
      <dgm:prSet presAssocID="{D4F9D883-5F74-459A-8218-8EC221DF76ED}" presName="negativeSpace" presStyleCnt="0"/>
      <dgm:spPr/>
    </dgm:pt>
    <dgm:pt modelId="{98326277-2E87-49D4-83A7-BBF1B9919B20}" type="pres">
      <dgm:prSet presAssocID="{D4F9D883-5F74-459A-8218-8EC221DF76ED}" presName="childText" presStyleLbl="conFgAcc1" presStyleIdx="1" presStyleCnt="4">
        <dgm:presLayoutVars>
          <dgm:bulletEnabled val="1"/>
        </dgm:presLayoutVars>
      </dgm:prSet>
      <dgm:spPr/>
    </dgm:pt>
    <dgm:pt modelId="{77F24AEF-C99E-49B0-95DB-E39A8A487D5A}" type="pres">
      <dgm:prSet presAssocID="{C9BF7775-D131-448B-B586-5EDE052EFE27}" presName="spaceBetweenRectangles" presStyleCnt="0"/>
      <dgm:spPr/>
    </dgm:pt>
    <dgm:pt modelId="{2915442A-B560-4C98-864A-CB7B3713FD2E}" type="pres">
      <dgm:prSet presAssocID="{F3886342-EECE-467B-93F6-F15EACBE44E0}" presName="parentLin" presStyleCnt="0"/>
      <dgm:spPr/>
    </dgm:pt>
    <dgm:pt modelId="{25EC48DA-9AF9-4ADE-93AE-D5713791A0BA}" type="pres">
      <dgm:prSet presAssocID="{F3886342-EECE-467B-93F6-F15EACBE44E0}" presName="parentLeftMargin" presStyleLbl="node1" presStyleIdx="1" presStyleCnt="4"/>
      <dgm:spPr/>
    </dgm:pt>
    <dgm:pt modelId="{00B71004-8D6B-4224-A362-2CEAF7AA72BC}" type="pres">
      <dgm:prSet presAssocID="{F3886342-EECE-467B-93F6-F15EACBE44E0}" presName="parentText" presStyleLbl="node1" presStyleIdx="2" presStyleCnt="4">
        <dgm:presLayoutVars>
          <dgm:chMax val="0"/>
          <dgm:bulletEnabled val="1"/>
        </dgm:presLayoutVars>
      </dgm:prSet>
      <dgm:spPr/>
    </dgm:pt>
    <dgm:pt modelId="{9A00F051-EE03-4049-858F-EAC52015D464}" type="pres">
      <dgm:prSet presAssocID="{F3886342-EECE-467B-93F6-F15EACBE44E0}" presName="negativeSpace" presStyleCnt="0"/>
      <dgm:spPr/>
    </dgm:pt>
    <dgm:pt modelId="{2565090E-5026-4164-8A6A-44EADA883956}" type="pres">
      <dgm:prSet presAssocID="{F3886342-EECE-467B-93F6-F15EACBE44E0}" presName="childText" presStyleLbl="conFgAcc1" presStyleIdx="2" presStyleCnt="4">
        <dgm:presLayoutVars>
          <dgm:bulletEnabled val="1"/>
        </dgm:presLayoutVars>
      </dgm:prSet>
      <dgm:spPr/>
    </dgm:pt>
    <dgm:pt modelId="{753AB43E-C7CE-4600-9D9D-5944166C7E0A}" type="pres">
      <dgm:prSet presAssocID="{C0E0FD52-9844-4C88-979E-088D71A67DA4}" presName="spaceBetweenRectangles" presStyleCnt="0"/>
      <dgm:spPr/>
    </dgm:pt>
    <dgm:pt modelId="{5EDFE944-C54E-4409-BF67-DBDA9FFC256E}" type="pres">
      <dgm:prSet presAssocID="{277CB91B-1C42-48E8-9BA7-10FC79E64F8E}" presName="parentLin" presStyleCnt="0"/>
      <dgm:spPr/>
    </dgm:pt>
    <dgm:pt modelId="{87C4B48B-7C7D-4887-B26E-D734DA9A8C50}" type="pres">
      <dgm:prSet presAssocID="{277CB91B-1C42-48E8-9BA7-10FC79E64F8E}" presName="parentLeftMargin" presStyleLbl="node1" presStyleIdx="2" presStyleCnt="4"/>
      <dgm:spPr/>
    </dgm:pt>
    <dgm:pt modelId="{C8372599-BDA9-4E62-9184-ABA50695DEAE}" type="pres">
      <dgm:prSet presAssocID="{277CB91B-1C42-48E8-9BA7-10FC79E64F8E}" presName="parentText" presStyleLbl="node1" presStyleIdx="3" presStyleCnt="4">
        <dgm:presLayoutVars>
          <dgm:chMax val="0"/>
          <dgm:bulletEnabled val="1"/>
        </dgm:presLayoutVars>
      </dgm:prSet>
      <dgm:spPr/>
    </dgm:pt>
    <dgm:pt modelId="{242C1C7A-827F-45AF-84C9-2577967EF3C1}" type="pres">
      <dgm:prSet presAssocID="{277CB91B-1C42-48E8-9BA7-10FC79E64F8E}" presName="negativeSpace" presStyleCnt="0"/>
      <dgm:spPr/>
    </dgm:pt>
    <dgm:pt modelId="{6C17968B-3B40-4894-B40F-C49EEEEE87D3}" type="pres">
      <dgm:prSet presAssocID="{277CB91B-1C42-48E8-9BA7-10FC79E64F8E}" presName="childText" presStyleLbl="conFgAcc1" presStyleIdx="3" presStyleCnt="4">
        <dgm:presLayoutVars>
          <dgm:bulletEnabled val="1"/>
        </dgm:presLayoutVars>
      </dgm:prSet>
      <dgm:spPr/>
    </dgm:pt>
  </dgm:ptLst>
  <dgm:cxnLst>
    <dgm:cxn modelId="{6896041D-17C5-45BA-A698-1E5639C7EBA7}" type="presOf" srcId="{E647CA53-571C-48FD-A236-90D4B7D5CFB2}" destId="{2565090E-5026-4164-8A6A-44EADA883956}" srcOrd="0" destOrd="0" presId="urn:microsoft.com/office/officeart/2005/8/layout/list1"/>
    <dgm:cxn modelId="{502F4530-A352-4C66-8747-7D545FDD3A76}" srcId="{F3886342-EECE-467B-93F6-F15EACBE44E0}" destId="{9237ED33-A424-4985-ADFA-65762B5B8971}" srcOrd="1" destOrd="0" parTransId="{BD08CF67-4D3E-4952-9768-5CDF382FFC01}" sibTransId="{08E11C46-D034-42E5-B1DD-6E473C7C2EA7}"/>
    <dgm:cxn modelId="{F1C85135-8472-433E-98BE-532497A42780}" srcId="{92CED47C-38E7-467C-8A1C-1BD722891462}" destId="{DF8C36AC-D358-44C1-8CCF-864E48E9EE34}" srcOrd="0" destOrd="0" parTransId="{77454E31-4BF7-45E4-A61C-C06BAD198ECF}" sibTransId="{62C93ADB-50F5-4FEA-A9D2-CBD05A488FB7}"/>
    <dgm:cxn modelId="{1A789339-4D1D-4150-8FDA-E5BFDAA7A00A}" type="presOf" srcId="{A96F78B9-948F-4ED5-B114-DD06F3394EBF}" destId="{98326277-2E87-49D4-83A7-BBF1B9919B20}" srcOrd="0" destOrd="1" presId="urn:microsoft.com/office/officeart/2005/8/layout/list1"/>
    <dgm:cxn modelId="{88BED962-2D73-4148-B175-CB29954327E4}" srcId="{D4F9D883-5F74-459A-8218-8EC221DF76ED}" destId="{B83024FA-5ED8-4A74-A864-CD2D4BADD1DC}" srcOrd="0" destOrd="0" parTransId="{9FE428E9-B276-4605-AAB3-E7B60E2699D4}" sibTransId="{A41ABA5C-34D9-47EA-A44C-CBE146663895}"/>
    <dgm:cxn modelId="{73F38169-4269-4371-91D9-C4C1049AE9FA}" type="presOf" srcId="{D4F9D883-5F74-459A-8218-8EC221DF76ED}" destId="{65E0375E-BF77-4EC5-AC1C-6DC9759593DD}" srcOrd="0" destOrd="0" presId="urn:microsoft.com/office/officeart/2005/8/layout/list1"/>
    <dgm:cxn modelId="{93D7A959-3FED-4CD4-B8C7-C9EBF7055A26}" type="presOf" srcId="{B83024FA-5ED8-4A74-A864-CD2D4BADD1DC}" destId="{98326277-2E87-49D4-83A7-BBF1B9919B20}" srcOrd="0" destOrd="0" presId="urn:microsoft.com/office/officeart/2005/8/layout/list1"/>
    <dgm:cxn modelId="{4FCE7C92-D06E-417F-8E44-A664565D79CE}" srcId="{277CB91B-1C42-48E8-9BA7-10FC79E64F8E}" destId="{78D4CC8F-2595-4059-ACA1-7005FE483A37}" srcOrd="0" destOrd="0" parTransId="{A251C99C-8B3D-40DF-81A9-D7542C43875E}" sibTransId="{881FC4F4-45E5-4ACC-B91A-47999364CD20}"/>
    <dgm:cxn modelId="{65F7C795-2032-4C7F-B830-EC81947BDE17}" type="presOf" srcId="{A6E4AF9B-F88E-4E53-B127-22FE5A134AB8}" destId="{42DD2E0E-F49E-4BE0-95A3-709CC9C0A47F}" srcOrd="0" destOrd="0" presId="urn:microsoft.com/office/officeart/2005/8/layout/list1"/>
    <dgm:cxn modelId="{0DDA0D9E-5264-4755-826A-A9AAD1A8D57C}" type="presOf" srcId="{DF8C36AC-D358-44C1-8CCF-864E48E9EE34}" destId="{717BC3C2-DA22-4D51-A406-9086CACDDF9B}" srcOrd="1" destOrd="0" presId="urn:microsoft.com/office/officeart/2005/8/layout/list1"/>
    <dgm:cxn modelId="{82DB2AB0-FB19-485A-983E-6D708E59AC94}" srcId="{DF8C36AC-D358-44C1-8CCF-864E48E9EE34}" destId="{A6E4AF9B-F88E-4E53-B127-22FE5A134AB8}" srcOrd="0" destOrd="0" parTransId="{870EA3F6-07BB-4E4C-BE84-310AF58D3B60}" sibTransId="{EFA44CC8-B523-4F2C-AAC2-D27307453446}"/>
    <dgm:cxn modelId="{3F0795B5-6239-4987-B29F-6ED7AACC5F66}" type="presOf" srcId="{DF8C36AC-D358-44C1-8CCF-864E48E9EE34}" destId="{01652856-29DD-4888-97C1-C7B2FCEF24C9}" srcOrd="0" destOrd="0" presId="urn:microsoft.com/office/officeart/2005/8/layout/list1"/>
    <dgm:cxn modelId="{65C4ABBD-28E5-4323-889B-B9AE7784A7B2}" srcId="{92CED47C-38E7-467C-8A1C-1BD722891462}" destId="{D4F9D883-5F74-459A-8218-8EC221DF76ED}" srcOrd="1" destOrd="0" parTransId="{0A826CF4-B2E0-4585-90EC-E074666A4F94}" sibTransId="{C9BF7775-D131-448B-B586-5EDE052EFE27}"/>
    <dgm:cxn modelId="{840547C8-24A1-4863-8558-7C9911CB92B7}" type="presOf" srcId="{277CB91B-1C42-48E8-9BA7-10FC79E64F8E}" destId="{87C4B48B-7C7D-4887-B26E-D734DA9A8C50}" srcOrd="0" destOrd="0" presId="urn:microsoft.com/office/officeart/2005/8/layout/list1"/>
    <dgm:cxn modelId="{A61F9FD2-D33B-4297-B5F3-83010C07083A}" type="presOf" srcId="{F3886342-EECE-467B-93F6-F15EACBE44E0}" destId="{00B71004-8D6B-4224-A362-2CEAF7AA72BC}" srcOrd="1" destOrd="0" presId="urn:microsoft.com/office/officeart/2005/8/layout/list1"/>
    <dgm:cxn modelId="{A7D1ADDE-2CCF-4063-B544-9E8226DF3CBC}" type="presOf" srcId="{9237ED33-A424-4985-ADFA-65762B5B8971}" destId="{2565090E-5026-4164-8A6A-44EADA883956}" srcOrd="0" destOrd="1" presId="urn:microsoft.com/office/officeart/2005/8/layout/list1"/>
    <dgm:cxn modelId="{B88307E1-DB9A-4185-9FD6-DC8C1FDCC158}" type="presOf" srcId="{92CED47C-38E7-467C-8A1C-1BD722891462}" destId="{7DE4044A-91ED-4C0D-84FC-AFAFFCE36CC7}" srcOrd="0" destOrd="0" presId="urn:microsoft.com/office/officeart/2005/8/layout/list1"/>
    <dgm:cxn modelId="{871E10E3-C851-462E-840C-1AFB53BD7420}" type="presOf" srcId="{F3886342-EECE-467B-93F6-F15EACBE44E0}" destId="{25EC48DA-9AF9-4ADE-93AE-D5713791A0BA}" srcOrd="0" destOrd="0" presId="urn:microsoft.com/office/officeart/2005/8/layout/list1"/>
    <dgm:cxn modelId="{7163F6E6-69FA-440C-8681-CDA2D112BFBB}" srcId="{92CED47C-38E7-467C-8A1C-1BD722891462}" destId="{F3886342-EECE-467B-93F6-F15EACBE44E0}" srcOrd="2" destOrd="0" parTransId="{FDA248D9-248E-4A04-8F5B-7EEFCF2F7EF6}" sibTransId="{C0E0FD52-9844-4C88-979E-088D71A67DA4}"/>
    <dgm:cxn modelId="{640D12EB-43D5-46C3-8EFB-27D8C35E4BED}" type="presOf" srcId="{78D4CC8F-2595-4059-ACA1-7005FE483A37}" destId="{6C17968B-3B40-4894-B40F-C49EEEEE87D3}" srcOrd="0" destOrd="0" presId="urn:microsoft.com/office/officeart/2005/8/layout/list1"/>
    <dgm:cxn modelId="{58414CED-D2E1-455F-8EEF-A8A4B49882A8}" srcId="{D4F9D883-5F74-459A-8218-8EC221DF76ED}" destId="{A96F78B9-948F-4ED5-B114-DD06F3394EBF}" srcOrd="1" destOrd="0" parTransId="{A5495F08-CDCA-4B1A-BC25-17C0C4637CCC}" sibTransId="{1572830F-15B8-4CC5-BDCF-59382F7F6580}"/>
    <dgm:cxn modelId="{F24F43EF-1E55-4F2A-BFDE-8DEB080DA647}" srcId="{F3886342-EECE-467B-93F6-F15EACBE44E0}" destId="{E647CA53-571C-48FD-A236-90D4B7D5CFB2}" srcOrd="0" destOrd="0" parTransId="{C2E67109-6FDB-4138-88A4-05B0522E7A79}" sibTransId="{7DEA61AC-C016-41A4-BACB-E25C5D4ACDA2}"/>
    <dgm:cxn modelId="{B2F65CF1-A98F-44F2-AF7D-249BB6F50F2D}" type="presOf" srcId="{277CB91B-1C42-48E8-9BA7-10FC79E64F8E}" destId="{C8372599-BDA9-4E62-9184-ABA50695DEAE}" srcOrd="1" destOrd="0" presId="urn:microsoft.com/office/officeart/2005/8/layout/list1"/>
    <dgm:cxn modelId="{435B6DF3-BFE9-4126-8D91-0FE5449EB281}" type="presOf" srcId="{D4F9D883-5F74-459A-8218-8EC221DF76ED}" destId="{0C3F86C7-1633-45E2-AA31-899ECBCA04A2}" srcOrd="1" destOrd="0" presId="urn:microsoft.com/office/officeart/2005/8/layout/list1"/>
    <dgm:cxn modelId="{DBC449FF-D23E-4F26-BCA7-82B94996073D}" srcId="{92CED47C-38E7-467C-8A1C-1BD722891462}" destId="{277CB91B-1C42-48E8-9BA7-10FC79E64F8E}" srcOrd="3" destOrd="0" parTransId="{03D7C569-4529-4991-A0C2-8E79BCD76571}" sibTransId="{93624452-662B-4F58-934A-EBE2E5B0D4AB}"/>
    <dgm:cxn modelId="{6A8303B8-531C-4AC7-8DB9-49FE1AC281E2}" type="presParOf" srcId="{7DE4044A-91ED-4C0D-84FC-AFAFFCE36CC7}" destId="{0AF318F5-4834-4567-8FBD-BAC7ADA6E4BF}" srcOrd="0" destOrd="0" presId="urn:microsoft.com/office/officeart/2005/8/layout/list1"/>
    <dgm:cxn modelId="{675CC866-0D78-41A9-BBC9-2DEC12952B48}" type="presParOf" srcId="{0AF318F5-4834-4567-8FBD-BAC7ADA6E4BF}" destId="{01652856-29DD-4888-97C1-C7B2FCEF24C9}" srcOrd="0" destOrd="0" presId="urn:microsoft.com/office/officeart/2005/8/layout/list1"/>
    <dgm:cxn modelId="{18E9B6DA-40A3-4FA1-A5BF-05D31C8D3CA9}" type="presParOf" srcId="{0AF318F5-4834-4567-8FBD-BAC7ADA6E4BF}" destId="{717BC3C2-DA22-4D51-A406-9086CACDDF9B}" srcOrd="1" destOrd="0" presId="urn:microsoft.com/office/officeart/2005/8/layout/list1"/>
    <dgm:cxn modelId="{DFD25197-CD7A-4666-B27C-6491E0394B90}" type="presParOf" srcId="{7DE4044A-91ED-4C0D-84FC-AFAFFCE36CC7}" destId="{04A28FF3-818A-4AA3-9665-79EF4E644B0D}" srcOrd="1" destOrd="0" presId="urn:microsoft.com/office/officeart/2005/8/layout/list1"/>
    <dgm:cxn modelId="{AD7E12E2-B55B-4C5E-B58E-356773F61E5C}" type="presParOf" srcId="{7DE4044A-91ED-4C0D-84FC-AFAFFCE36CC7}" destId="{42DD2E0E-F49E-4BE0-95A3-709CC9C0A47F}" srcOrd="2" destOrd="0" presId="urn:microsoft.com/office/officeart/2005/8/layout/list1"/>
    <dgm:cxn modelId="{77602CF6-1017-42A4-8377-7073B1DDE47D}" type="presParOf" srcId="{7DE4044A-91ED-4C0D-84FC-AFAFFCE36CC7}" destId="{96D6F8AA-A05E-497C-B1A2-9318F555889E}" srcOrd="3" destOrd="0" presId="urn:microsoft.com/office/officeart/2005/8/layout/list1"/>
    <dgm:cxn modelId="{FA584AC5-4B51-4BDF-87FC-EC54772BE401}" type="presParOf" srcId="{7DE4044A-91ED-4C0D-84FC-AFAFFCE36CC7}" destId="{92A0411F-B239-4321-8110-6093D0BA298D}" srcOrd="4" destOrd="0" presId="urn:microsoft.com/office/officeart/2005/8/layout/list1"/>
    <dgm:cxn modelId="{DC7549ED-61FA-4400-AABD-09A599A22274}" type="presParOf" srcId="{92A0411F-B239-4321-8110-6093D0BA298D}" destId="{65E0375E-BF77-4EC5-AC1C-6DC9759593DD}" srcOrd="0" destOrd="0" presId="urn:microsoft.com/office/officeart/2005/8/layout/list1"/>
    <dgm:cxn modelId="{5599CC90-F9B4-4F2B-A0A4-A72D67AB9AC4}" type="presParOf" srcId="{92A0411F-B239-4321-8110-6093D0BA298D}" destId="{0C3F86C7-1633-45E2-AA31-899ECBCA04A2}" srcOrd="1" destOrd="0" presId="urn:microsoft.com/office/officeart/2005/8/layout/list1"/>
    <dgm:cxn modelId="{94427DBD-7DB6-4B5C-AFA3-12E9B9027314}" type="presParOf" srcId="{7DE4044A-91ED-4C0D-84FC-AFAFFCE36CC7}" destId="{ED6DD884-F70E-43E9-BA46-0EAEDA98CBE6}" srcOrd="5" destOrd="0" presId="urn:microsoft.com/office/officeart/2005/8/layout/list1"/>
    <dgm:cxn modelId="{C3FFA3EC-B485-40FB-9E2D-B9F8B255C820}" type="presParOf" srcId="{7DE4044A-91ED-4C0D-84FC-AFAFFCE36CC7}" destId="{98326277-2E87-49D4-83A7-BBF1B9919B20}" srcOrd="6" destOrd="0" presId="urn:microsoft.com/office/officeart/2005/8/layout/list1"/>
    <dgm:cxn modelId="{5FBDF2B7-81AD-4915-9647-D2D3CF5DB416}" type="presParOf" srcId="{7DE4044A-91ED-4C0D-84FC-AFAFFCE36CC7}" destId="{77F24AEF-C99E-49B0-95DB-E39A8A487D5A}" srcOrd="7" destOrd="0" presId="urn:microsoft.com/office/officeart/2005/8/layout/list1"/>
    <dgm:cxn modelId="{D7019FE3-45C4-40D3-A09C-7AB42550EA4B}" type="presParOf" srcId="{7DE4044A-91ED-4C0D-84FC-AFAFFCE36CC7}" destId="{2915442A-B560-4C98-864A-CB7B3713FD2E}" srcOrd="8" destOrd="0" presId="urn:microsoft.com/office/officeart/2005/8/layout/list1"/>
    <dgm:cxn modelId="{FFC6097E-5781-41C0-B210-8C95F9168DED}" type="presParOf" srcId="{2915442A-B560-4C98-864A-CB7B3713FD2E}" destId="{25EC48DA-9AF9-4ADE-93AE-D5713791A0BA}" srcOrd="0" destOrd="0" presId="urn:microsoft.com/office/officeart/2005/8/layout/list1"/>
    <dgm:cxn modelId="{063BB3C1-6AF6-46BC-8E63-81BE985C278C}" type="presParOf" srcId="{2915442A-B560-4C98-864A-CB7B3713FD2E}" destId="{00B71004-8D6B-4224-A362-2CEAF7AA72BC}" srcOrd="1" destOrd="0" presId="urn:microsoft.com/office/officeart/2005/8/layout/list1"/>
    <dgm:cxn modelId="{02ABD560-713E-45B4-A34D-C25DFD8A3714}" type="presParOf" srcId="{7DE4044A-91ED-4C0D-84FC-AFAFFCE36CC7}" destId="{9A00F051-EE03-4049-858F-EAC52015D464}" srcOrd="9" destOrd="0" presId="urn:microsoft.com/office/officeart/2005/8/layout/list1"/>
    <dgm:cxn modelId="{DC5207D5-CD2B-4AA3-89D6-76D0EB39D7A8}" type="presParOf" srcId="{7DE4044A-91ED-4C0D-84FC-AFAFFCE36CC7}" destId="{2565090E-5026-4164-8A6A-44EADA883956}" srcOrd="10" destOrd="0" presId="urn:microsoft.com/office/officeart/2005/8/layout/list1"/>
    <dgm:cxn modelId="{25BDF519-7570-40F5-B9FB-3A2BB823FFC9}" type="presParOf" srcId="{7DE4044A-91ED-4C0D-84FC-AFAFFCE36CC7}" destId="{753AB43E-C7CE-4600-9D9D-5944166C7E0A}" srcOrd="11" destOrd="0" presId="urn:microsoft.com/office/officeart/2005/8/layout/list1"/>
    <dgm:cxn modelId="{7A41D689-CB4F-4093-B22E-58FDD6E6C3F7}" type="presParOf" srcId="{7DE4044A-91ED-4C0D-84FC-AFAFFCE36CC7}" destId="{5EDFE944-C54E-4409-BF67-DBDA9FFC256E}" srcOrd="12" destOrd="0" presId="urn:microsoft.com/office/officeart/2005/8/layout/list1"/>
    <dgm:cxn modelId="{251AE92F-C31B-474F-8D7E-0073282FE6F2}" type="presParOf" srcId="{5EDFE944-C54E-4409-BF67-DBDA9FFC256E}" destId="{87C4B48B-7C7D-4887-B26E-D734DA9A8C50}" srcOrd="0" destOrd="0" presId="urn:microsoft.com/office/officeart/2005/8/layout/list1"/>
    <dgm:cxn modelId="{846F5C09-0C82-4CA4-8CCF-EBDD5F9A3C68}" type="presParOf" srcId="{5EDFE944-C54E-4409-BF67-DBDA9FFC256E}" destId="{C8372599-BDA9-4E62-9184-ABA50695DEAE}" srcOrd="1" destOrd="0" presId="urn:microsoft.com/office/officeart/2005/8/layout/list1"/>
    <dgm:cxn modelId="{F23A3424-DF62-4F13-A324-550CF68E1DF1}" type="presParOf" srcId="{7DE4044A-91ED-4C0D-84FC-AFAFFCE36CC7}" destId="{242C1C7A-827F-45AF-84C9-2577967EF3C1}" srcOrd="13" destOrd="0" presId="urn:microsoft.com/office/officeart/2005/8/layout/list1"/>
    <dgm:cxn modelId="{102EA9DA-4084-4B72-AEC0-AA6987080944}" type="presParOf" srcId="{7DE4044A-91ED-4C0D-84FC-AFAFFCE36CC7}" destId="{6C17968B-3B40-4894-B40F-C49EEEEE87D3}" srcOrd="14" destOrd="0" presId="urn:microsoft.com/office/officeart/2005/8/layout/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EB9FAB0E-EDD5-4661-B760-1C5B026437AB}" type="doc">
      <dgm:prSet loTypeId="urn:microsoft.com/office/officeart/2005/8/layout/vList6" loCatId="process" qsTypeId="urn:microsoft.com/office/officeart/2005/8/quickstyle/simple1" qsCatId="simple" csTypeId="urn:microsoft.com/office/officeart/2005/8/colors/accent3_5" csCatId="accent3" phldr="1"/>
      <dgm:spPr/>
      <dgm:t>
        <a:bodyPr/>
        <a:lstStyle/>
        <a:p>
          <a:endParaRPr lang="en-US"/>
        </a:p>
      </dgm:t>
    </dgm:pt>
    <dgm:pt modelId="{BB70F64A-F93A-42E8-BEB2-08B54E9D34B9}">
      <dgm:prSet phldrT="[Text]" custT="1"/>
      <dgm:spPr/>
      <dgm:t>
        <a:bodyPr/>
        <a:lstStyle/>
        <a:p>
          <a:r>
            <a:rPr lang="en-US" sz="2800">
              <a:solidFill>
                <a:schemeClr val="tx1">
                  <a:lumMod val="50000"/>
                </a:schemeClr>
              </a:solidFill>
            </a:rPr>
            <a:t>September 28</a:t>
          </a:r>
          <a:r>
            <a:rPr lang="en-US" sz="2800" baseline="30000">
              <a:solidFill>
                <a:schemeClr val="tx1">
                  <a:lumMod val="50000"/>
                </a:schemeClr>
              </a:solidFill>
            </a:rPr>
            <a:t>th</a:t>
          </a:r>
          <a:r>
            <a:rPr lang="en-US" sz="2800">
              <a:solidFill>
                <a:schemeClr val="tx1">
                  <a:lumMod val="50000"/>
                </a:schemeClr>
              </a:solidFill>
            </a:rPr>
            <a:t>, 2026, 12:00pm-1:00pm</a:t>
          </a:r>
        </a:p>
      </dgm:t>
    </dgm:pt>
    <dgm:pt modelId="{892E2F29-4EAB-4593-B8C9-4E5BB10EAF56}" type="parTrans" cxnId="{98D7CF17-BBB8-494D-B813-FD85BDF5B457}">
      <dgm:prSet/>
      <dgm:spPr/>
      <dgm:t>
        <a:bodyPr/>
        <a:lstStyle/>
        <a:p>
          <a:endParaRPr lang="en-US"/>
        </a:p>
      </dgm:t>
    </dgm:pt>
    <dgm:pt modelId="{F68F7EFE-A912-4553-8C0E-84AD99AD8BD6}" type="sibTrans" cxnId="{98D7CF17-BBB8-494D-B813-FD85BDF5B457}">
      <dgm:prSet/>
      <dgm:spPr/>
      <dgm:t>
        <a:bodyPr/>
        <a:lstStyle/>
        <a:p>
          <a:endParaRPr lang="en-US"/>
        </a:p>
      </dgm:t>
    </dgm:pt>
    <dgm:pt modelId="{1AC157EF-DB55-42A1-9E30-F3D61C4A1029}">
      <dgm:prSet/>
      <dgm:spPr/>
      <dgm:t>
        <a:bodyPr/>
        <a:lstStyle/>
        <a:p>
          <a:r>
            <a:rPr lang="en-US" b="0">
              <a:solidFill>
                <a:schemeClr val="tx1">
                  <a:lumMod val="50000"/>
                </a:schemeClr>
              </a:solidFill>
            </a:rPr>
            <a:t>Optimizing Substance Use Disorder Care</a:t>
          </a:r>
          <a:endParaRPr lang="en-US">
            <a:solidFill>
              <a:schemeClr val="tx1">
                <a:lumMod val="50000"/>
              </a:schemeClr>
            </a:solidFill>
          </a:endParaRPr>
        </a:p>
      </dgm:t>
    </dgm:pt>
    <dgm:pt modelId="{E95F735C-B6E7-4241-BBA0-C66D629A0E77}" type="parTrans" cxnId="{CB45F746-32DB-4931-8546-7D16535DEBDE}">
      <dgm:prSet/>
      <dgm:spPr/>
      <dgm:t>
        <a:bodyPr/>
        <a:lstStyle/>
        <a:p>
          <a:endParaRPr lang="en-US"/>
        </a:p>
      </dgm:t>
    </dgm:pt>
    <dgm:pt modelId="{33343402-5972-4138-ADBE-8E545A261B21}" type="sibTrans" cxnId="{CB45F746-32DB-4931-8546-7D16535DEBDE}">
      <dgm:prSet/>
      <dgm:spPr/>
      <dgm:t>
        <a:bodyPr/>
        <a:lstStyle/>
        <a:p>
          <a:endParaRPr lang="en-US"/>
        </a:p>
      </dgm:t>
    </dgm:pt>
    <dgm:pt modelId="{6031D32E-44D4-4D1B-A93F-8D1B48A8E942}">
      <dgm:prSet/>
      <dgm:spPr/>
      <dgm:t>
        <a:bodyPr/>
        <a:lstStyle/>
        <a:p>
          <a:r>
            <a:rPr lang="en-US">
              <a:solidFill>
                <a:schemeClr val="tx1">
                  <a:lumMod val="50000"/>
                </a:schemeClr>
              </a:solidFill>
            </a:rPr>
            <a:t>October 26</a:t>
          </a:r>
          <a:r>
            <a:rPr lang="en-US" baseline="30000">
              <a:solidFill>
                <a:schemeClr val="tx1">
                  <a:lumMod val="50000"/>
                </a:schemeClr>
              </a:solidFill>
            </a:rPr>
            <a:t>th</a:t>
          </a:r>
          <a:r>
            <a:rPr lang="en-US">
              <a:solidFill>
                <a:schemeClr val="tx1">
                  <a:lumMod val="50000"/>
                </a:schemeClr>
              </a:solidFill>
            </a:rPr>
            <a:t>, 2026, 12:00-1:00pm</a:t>
          </a:r>
        </a:p>
      </dgm:t>
    </dgm:pt>
    <dgm:pt modelId="{413642C9-5E5D-4A96-9C57-6193BB551D65}" type="parTrans" cxnId="{0F0313D9-3A22-451A-8D54-2A2FEA8C7431}">
      <dgm:prSet/>
      <dgm:spPr/>
      <dgm:t>
        <a:bodyPr/>
        <a:lstStyle/>
        <a:p>
          <a:endParaRPr lang="en-US"/>
        </a:p>
      </dgm:t>
    </dgm:pt>
    <dgm:pt modelId="{82ED6C38-0E5B-4AE1-A2E9-8E0B95B4320D}" type="sibTrans" cxnId="{0F0313D9-3A22-451A-8D54-2A2FEA8C7431}">
      <dgm:prSet/>
      <dgm:spPr/>
      <dgm:t>
        <a:bodyPr/>
        <a:lstStyle/>
        <a:p>
          <a:endParaRPr lang="en-US"/>
        </a:p>
      </dgm:t>
    </dgm:pt>
    <dgm:pt modelId="{75628E56-C3F7-424B-844A-EA79BB5FB057}">
      <dgm:prSet/>
      <dgm:spPr/>
      <dgm:t>
        <a:bodyPr/>
        <a:lstStyle/>
        <a:p>
          <a:r>
            <a:rPr lang="en-US">
              <a:solidFill>
                <a:schemeClr val="tx1">
                  <a:lumMod val="50000"/>
                </a:schemeClr>
              </a:solidFill>
            </a:rPr>
            <a:t>Perinatal Loss and Trauma Informed Care</a:t>
          </a:r>
        </a:p>
      </dgm:t>
    </dgm:pt>
    <dgm:pt modelId="{C3F261F1-CAB0-4F3F-BA3C-47D407CFF245}" type="parTrans" cxnId="{393A298F-6632-4B70-85F4-8E669E23F48A}">
      <dgm:prSet/>
      <dgm:spPr/>
      <dgm:t>
        <a:bodyPr/>
        <a:lstStyle/>
        <a:p>
          <a:endParaRPr lang="en-US"/>
        </a:p>
      </dgm:t>
    </dgm:pt>
    <dgm:pt modelId="{DDB6CA91-246A-4058-B753-D4A3378F9A33}" type="sibTrans" cxnId="{393A298F-6632-4B70-85F4-8E669E23F48A}">
      <dgm:prSet/>
      <dgm:spPr/>
      <dgm:t>
        <a:bodyPr/>
        <a:lstStyle/>
        <a:p>
          <a:endParaRPr lang="en-US"/>
        </a:p>
      </dgm:t>
    </dgm:pt>
    <dgm:pt modelId="{3A0A364C-2A39-4782-A995-E50843C5A5A8}">
      <dgm:prSet/>
      <dgm:spPr/>
      <dgm:t>
        <a:bodyPr/>
        <a:lstStyle/>
        <a:p>
          <a:r>
            <a:rPr lang="en-US">
              <a:solidFill>
                <a:schemeClr val="tx1">
                  <a:lumMod val="50000"/>
                </a:schemeClr>
              </a:solidFill>
            </a:rPr>
            <a:t>November 2026</a:t>
          </a:r>
        </a:p>
      </dgm:t>
    </dgm:pt>
    <dgm:pt modelId="{4905922D-2387-4B73-A76A-92E566A04A7D}" type="parTrans" cxnId="{5A939511-DAA8-46BD-BE69-1C01B327480D}">
      <dgm:prSet/>
      <dgm:spPr/>
      <dgm:t>
        <a:bodyPr/>
        <a:lstStyle/>
        <a:p>
          <a:endParaRPr lang="en-US"/>
        </a:p>
      </dgm:t>
    </dgm:pt>
    <dgm:pt modelId="{B3CEA2D1-9CA6-4D5E-A09B-1506018F4258}" type="sibTrans" cxnId="{5A939511-DAA8-46BD-BE69-1C01B327480D}">
      <dgm:prSet/>
      <dgm:spPr/>
      <dgm:t>
        <a:bodyPr/>
        <a:lstStyle/>
        <a:p>
          <a:endParaRPr lang="en-US"/>
        </a:p>
      </dgm:t>
    </dgm:pt>
    <dgm:pt modelId="{EA3C6592-F17F-4B9E-B3BF-237ED2A9E6F7}">
      <dgm:prSet/>
      <dgm:spPr/>
      <dgm:t>
        <a:bodyPr/>
        <a:lstStyle/>
        <a:p>
          <a:r>
            <a:rPr lang="en-US" dirty="0">
              <a:solidFill>
                <a:schemeClr val="tx1">
                  <a:lumMod val="50000"/>
                </a:schemeClr>
              </a:solidFill>
            </a:rPr>
            <a:t>Annual Conference!</a:t>
          </a:r>
        </a:p>
      </dgm:t>
    </dgm:pt>
    <dgm:pt modelId="{93BC09C0-3BFF-47F5-B76A-495CA5E03DB1}" type="parTrans" cxnId="{58314F0A-E0C9-4423-AEAE-ED86AB47E536}">
      <dgm:prSet/>
      <dgm:spPr/>
      <dgm:t>
        <a:bodyPr/>
        <a:lstStyle/>
        <a:p>
          <a:endParaRPr lang="en-US"/>
        </a:p>
      </dgm:t>
    </dgm:pt>
    <dgm:pt modelId="{E6B74612-0730-4BE7-857A-E421F7CEE868}" type="sibTrans" cxnId="{58314F0A-E0C9-4423-AEAE-ED86AB47E536}">
      <dgm:prSet/>
      <dgm:spPr/>
      <dgm:t>
        <a:bodyPr/>
        <a:lstStyle/>
        <a:p>
          <a:endParaRPr lang="en-US"/>
        </a:p>
      </dgm:t>
    </dgm:pt>
    <dgm:pt modelId="{0B682411-3094-4907-B281-F2CD75209E91}" type="pres">
      <dgm:prSet presAssocID="{EB9FAB0E-EDD5-4661-B760-1C5B026437AB}" presName="Name0" presStyleCnt="0">
        <dgm:presLayoutVars>
          <dgm:dir/>
          <dgm:animLvl val="lvl"/>
          <dgm:resizeHandles/>
        </dgm:presLayoutVars>
      </dgm:prSet>
      <dgm:spPr/>
    </dgm:pt>
    <dgm:pt modelId="{D3EF43B2-289D-4DBF-8F79-8511F8BA61DA}" type="pres">
      <dgm:prSet presAssocID="{BB70F64A-F93A-42E8-BEB2-08B54E9D34B9}" presName="linNode" presStyleCnt="0"/>
      <dgm:spPr/>
    </dgm:pt>
    <dgm:pt modelId="{86E78A0D-591C-47E6-A57D-0D04181CB640}" type="pres">
      <dgm:prSet presAssocID="{BB70F64A-F93A-42E8-BEB2-08B54E9D34B9}" presName="parentShp" presStyleLbl="node1" presStyleIdx="0" presStyleCnt="3">
        <dgm:presLayoutVars>
          <dgm:bulletEnabled val="1"/>
        </dgm:presLayoutVars>
      </dgm:prSet>
      <dgm:spPr/>
    </dgm:pt>
    <dgm:pt modelId="{3F4A8ED2-AC37-4725-A5F9-EDA0E3D45616}" type="pres">
      <dgm:prSet presAssocID="{BB70F64A-F93A-42E8-BEB2-08B54E9D34B9}" presName="childShp" presStyleLbl="bgAccFollowNode1" presStyleIdx="0" presStyleCnt="3">
        <dgm:presLayoutVars>
          <dgm:bulletEnabled val="1"/>
        </dgm:presLayoutVars>
      </dgm:prSet>
      <dgm:spPr/>
    </dgm:pt>
    <dgm:pt modelId="{FB5FED05-4CB7-4B2C-B4F4-07B2BFB432A7}" type="pres">
      <dgm:prSet presAssocID="{F68F7EFE-A912-4553-8C0E-84AD99AD8BD6}" presName="spacing" presStyleCnt="0"/>
      <dgm:spPr/>
    </dgm:pt>
    <dgm:pt modelId="{D67FB08F-C629-4DD5-95D8-F45E7B047736}" type="pres">
      <dgm:prSet presAssocID="{6031D32E-44D4-4D1B-A93F-8D1B48A8E942}" presName="linNode" presStyleCnt="0"/>
      <dgm:spPr/>
    </dgm:pt>
    <dgm:pt modelId="{88249FC4-304A-4C94-9E1B-4CC536F3550B}" type="pres">
      <dgm:prSet presAssocID="{6031D32E-44D4-4D1B-A93F-8D1B48A8E942}" presName="parentShp" presStyleLbl="node1" presStyleIdx="1" presStyleCnt="3">
        <dgm:presLayoutVars>
          <dgm:bulletEnabled val="1"/>
        </dgm:presLayoutVars>
      </dgm:prSet>
      <dgm:spPr/>
    </dgm:pt>
    <dgm:pt modelId="{13974F09-DC71-47D2-B001-6C3AAB9B0848}" type="pres">
      <dgm:prSet presAssocID="{6031D32E-44D4-4D1B-A93F-8D1B48A8E942}" presName="childShp" presStyleLbl="bgAccFollowNode1" presStyleIdx="1" presStyleCnt="3">
        <dgm:presLayoutVars>
          <dgm:bulletEnabled val="1"/>
        </dgm:presLayoutVars>
      </dgm:prSet>
      <dgm:spPr/>
    </dgm:pt>
    <dgm:pt modelId="{4DD00D54-9EDC-496F-BBCF-7717788FECF1}" type="pres">
      <dgm:prSet presAssocID="{82ED6C38-0E5B-4AE1-A2E9-8E0B95B4320D}" presName="spacing" presStyleCnt="0"/>
      <dgm:spPr/>
    </dgm:pt>
    <dgm:pt modelId="{1621E7A9-B943-457A-BA69-B091F429EFEB}" type="pres">
      <dgm:prSet presAssocID="{3A0A364C-2A39-4782-A995-E50843C5A5A8}" presName="linNode" presStyleCnt="0"/>
      <dgm:spPr/>
    </dgm:pt>
    <dgm:pt modelId="{00C2715E-C1C4-431A-A474-ADAD24D8C0C3}" type="pres">
      <dgm:prSet presAssocID="{3A0A364C-2A39-4782-A995-E50843C5A5A8}" presName="parentShp" presStyleLbl="node1" presStyleIdx="2" presStyleCnt="3">
        <dgm:presLayoutVars>
          <dgm:bulletEnabled val="1"/>
        </dgm:presLayoutVars>
      </dgm:prSet>
      <dgm:spPr/>
    </dgm:pt>
    <dgm:pt modelId="{7CA281BD-1326-43C6-B9AC-95C8BC4AF56D}" type="pres">
      <dgm:prSet presAssocID="{3A0A364C-2A39-4782-A995-E50843C5A5A8}" presName="childShp" presStyleLbl="bgAccFollowNode1" presStyleIdx="2" presStyleCnt="3">
        <dgm:presLayoutVars>
          <dgm:bulletEnabled val="1"/>
        </dgm:presLayoutVars>
      </dgm:prSet>
      <dgm:spPr/>
    </dgm:pt>
  </dgm:ptLst>
  <dgm:cxnLst>
    <dgm:cxn modelId="{58314F0A-E0C9-4423-AEAE-ED86AB47E536}" srcId="{3A0A364C-2A39-4782-A995-E50843C5A5A8}" destId="{EA3C6592-F17F-4B9E-B3BF-237ED2A9E6F7}" srcOrd="0" destOrd="0" parTransId="{93BC09C0-3BFF-47F5-B76A-495CA5E03DB1}" sibTransId="{E6B74612-0730-4BE7-857A-E421F7CEE868}"/>
    <dgm:cxn modelId="{5A939511-DAA8-46BD-BE69-1C01B327480D}" srcId="{EB9FAB0E-EDD5-4661-B760-1C5B026437AB}" destId="{3A0A364C-2A39-4782-A995-E50843C5A5A8}" srcOrd="2" destOrd="0" parTransId="{4905922D-2387-4B73-A76A-92E566A04A7D}" sibTransId="{B3CEA2D1-9CA6-4D5E-A09B-1506018F4258}"/>
    <dgm:cxn modelId="{98D7CF17-BBB8-494D-B813-FD85BDF5B457}" srcId="{EB9FAB0E-EDD5-4661-B760-1C5B026437AB}" destId="{BB70F64A-F93A-42E8-BEB2-08B54E9D34B9}" srcOrd="0" destOrd="0" parTransId="{892E2F29-4EAB-4593-B8C9-4E5BB10EAF56}" sibTransId="{F68F7EFE-A912-4553-8C0E-84AD99AD8BD6}"/>
    <dgm:cxn modelId="{3F639942-3768-4706-B071-C2C862AE781A}" type="presOf" srcId="{1AC157EF-DB55-42A1-9E30-F3D61C4A1029}" destId="{3F4A8ED2-AC37-4725-A5F9-EDA0E3D45616}" srcOrd="0" destOrd="0" presId="urn:microsoft.com/office/officeart/2005/8/layout/vList6"/>
    <dgm:cxn modelId="{CB45F746-32DB-4931-8546-7D16535DEBDE}" srcId="{BB70F64A-F93A-42E8-BEB2-08B54E9D34B9}" destId="{1AC157EF-DB55-42A1-9E30-F3D61C4A1029}" srcOrd="0" destOrd="0" parTransId="{E95F735C-B6E7-4241-BBA0-C66D629A0E77}" sibTransId="{33343402-5972-4138-ADBE-8E545A261B21}"/>
    <dgm:cxn modelId="{61A5348D-F9A4-4CF5-A096-9F4B72C3197F}" type="presOf" srcId="{75628E56-C3F7-424B-844A-EA79BB5FB057}" destId="{13974F09-DC71-47D2-B001-6C3AAB9B0848}" srcOrd="0" destOrd="0" presId="urn:microsoft.com/office/officeart/2005/8/layout/vList6"/>
    <dgm:cxn modelId="{393A298F-6632-4B70-85F4-8E669E23F48A}" srcId="{6031D32E-44D4-4D1B-A93F-8D1B48A8E942}" destId="{75628E56-C3F7-424B-844A-EA79BB5FB057}" srcOrd="0" destOrd="0" parTransId="{C3F261F1-CAB0-4F3F-BA3C-47D407CFF245}" sibTransId="{DDB6CA91-246A-4058-B753-D4A3378F9A33}"/>
    <dgm:cxn modelId="{C6BE6194-91C9-4009-9D25-6B6897CA25BB}" type="presOf" srcId="{EA3C6592-F17F-4B9E-B3BF-237ED2A9E6F7}" destId="{7CA281BD-1326-43C6-B9AC-95C8BC4AF56D}" srcOrd="0" destOrd="0" presId="urn:microsoft.com/office/officeart/2005/8/layout/vList6"/>
    <dgm:cxn modelId="{AE3C9E9B-A3AD-4F66-B06F-CD7F76917659}" type="presOf" srcId="{6031D32E-44D4-4D1B-A93F-8D1B48A8E942}" destId="{88249FC4-304A-4C94-9E1B-4CC536F3550B}" srcOrd="0" destOrd="0" presId="urn:microsoft.com/office/officeart/2005/8/layout/vList6"/>
    <dgm:cxn modelId="{2CB900B9-F815-4DE8-B442-304E994BFD7C}" type="presOf" srcId="{BB70F64A-F93A-42E8-BEB2-08B54E9D34B9}" destId="{86E78A0D-591C-47E6-A57D-0D04181CB640}" srcOrd="0" destOrd="0" presId="urn:microsoft.com/office/officeart/2005/8/layout/vList6"/>
    <dgm:cxn modelId="{CB7443D2-E2F7-45FF-9449-49BB595EA6CD}" type="presOf" srcId="{3A0A364C-2A39-4782-A995-E50843C5A5A8}" destId="{00C2715E-C1C4-431A-A474-ADAD24D8C0C3}" srcOrd="0" destOrd="0" presId="urn:microsoft.com/office/officeart/2005/8/layout/vList6"/>
    <dgm:cxn modelId="{F56579D8-638F-4CFF-B234-624CA3AA7EDC}" type="presOf" srcId="{EB9FAB0E-EDD5-4661-B760-1C5B026437AB}" destId="{0B682411-3094-4907-B281-F2CD75209E91}" srcOrd="0" destOrd="0" presId="urn:microsoft.com/office/officeart/2005/8/layout/vList6"/>
    <dgm:cxn modelId="{0F0313D9-3A22-451A-8D54-2A2FEA8C7431}" srcId="{EB9FAB0E-EDD5-4661-B760-1C5B026437AB}" destId="{6031D32E-44D4-4D1B-A93F-8D1B48A8E942}" srcOrd="1" destOrd="0" parTransId="{413642C9-5E5D-4A96-9C57-6193BB551D65}" sibTransId="{82ED6C38-0E5B-4AE1-A2E9-8E0B95B4320D}"/>
    <dgm:cxn modelId="{AF4EB022-2316-4738-8FAE-65164C0C1790}" type="presParOf" srcId="{0B682411-3094-4907-B281-F2CD75209E91}" destId="{D3EF43B2-289D-4DBF-8F79-8511F8BA61DA}" srcOrd="0" destOrd="0" presId="urn:microsoft.com/office/officeart/2005/8/layout/vList6"/>
    <dgm:cxn modelId="{8FA48FBC-3C43-4AED-9490-853E9573123B}" type="presParOf" srcId="{D3EF43B2-289D-4DBF-8F79-8511F8BA61DA}" destId="{86E78A0D-591C-47E6-A57D-0D04181CB640}" srcOrd="0" destOrd="0" presId="urn:microsoft.com/office/officeart/2005/8/layout/vList6"/>
    <dgm:cxn modelId="{962B9DAB-C9E3-4469-B00F-C824A8F553F8}" type="presParOf" srcId="{D3EF43B2-289D-4DBF-8F79-8511F8BA61DA}" destId="{3F4A8ED2-AC37-4725-A5F9-EDA0E3D45616}" srcOrd="1" destOrd="0" presId="urn:microsoft.com/office/officeart/2005/8/layout/vList6"/>
    <dgm:cxn modelId="{986AC1BE-1926-436B-96F4-B3FA5E441510}" type="presParOf" srcId="{0B682411-3094-4907-B281-F2CD75209E91}" destId="{FB5FED05-4CB7-4B2C-B4F4-07B2BFB432A7}" srcOrd="1" destOrd="0" presId="urn:microsoft.com/office/officeart/2005/8/layout/vList6"/>
    <dgm:cxn modelId="{3AF21970-FCDC-4679-B82D-8E6E803183BD}" type="presParOf" srcId="{0B682411-3094-4907-B281-F2CD75209E91}" destId="{D67FB08F-C629-4DD5-95D8-F45E7B047736}" srcOrd="2" destOrd="0" presId="urn:microsoft.com/office/officeart/2005/8/layout/vList6"/>
    <dgm:cxn modelId="{8B2F4426-5ED8-411E-9DE5-523ADD799131}" type="presParOf" srcId="{D67FB08F-C629-4DD5-95D8-F45E7B047736}" destId="{88249FC4-304A-4C94-9E1B-4CC536F3550B}" srcOrd="0" destOrd="0" presId="urn:microsoft.com/office/officeart/2005/8/layout/vList6"/>
    <dgm:cxn modelId="{DDE55199-DB81-4D84-8802-5BAC14D20C6E}" type="presParOf" srcId="{D67FB08F-C629-4DD5-95D8-F45E7B047736}" destId="{13974F09-DC71-47D2-B001-6C3AAB9B0848}" srcOrd="1" destOrd="0" presId="urn:microsoft.com/office/officeart/2005/8/layout/vList6"/>
    <dgm:cxn modelId="{DED39018-4631-4934-9C69-8F352D3DC393}" type="presParOf" srcId="{0B682411-3094-4907-B281-F2CD75209E91}" destId="{4DD00D54-9EDC-496F-BBCF-7717788FECF1}" srcOrd="3" destOrd="0" presId="urn:microsoft.com/office/officeart/2005/8/layout/vList6"/>
    <dgm:cxn modelId="{159C0780-BC8C-4FB0-9D61-9CDFC1FC8579}" type="presParOf" srcId="{0B682411-3094-4907-B281-F2CD75209E91}" destId="{1621E7A9-B943-457A-BA69-B091F429EFEB}" srcOrd="4" destOrd="0" presId="urn:microsoft.com/office/officeart/2005/8/layout/vList6"/>
    <dgm:cxn modelId="{1EA8B3F6-6EC1-483B-AD7D-EDC6816343A3}" type="presParOf" srcId="{1621E7A9-B943-457A-BA69-B091F429EFEB}" destId="{00C2715E-C1C4-431A-A474-ADAD24D8C0C3}" srcOrd="0" destOrd="0" presId="urn:microsoft.com/office/officeart/2005/8/layout/vList6"/>
    <dgm:cxn modelId="{05C5209B-3F16-4642-82E0-1DF9F133C451}" type="presParOf" srcId="{1621E7A9-B943-457A-BA69-B091F429EFEB}" destId="{7CA281BD-1326-43C6-B9AC-95C8BC4AF56D}" srcOrd="1" destOrd="0" presId="urn:microsoft.com/office/officeart/2005/8/layout/vList6"/>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2DD2E0E-F49E-4BE0-95A3-709CC9C0A47F}">
      <dsp:nvSpPr>
        <dsp:cNvPr id="0" name=""/>
        <dsp:cNvSpPr/>
      </dsp:nvSpPr>
      <dsp:spPr>
        <a:xfrm>
          <a:off x="0" y="358806"/>
          <a:ext cx="7308673" cy="1134000"/>
        </a:xfrm>
        <a:prstGeom prst="rect">
          <a:avLst/>
        </a:prstGeom>
        <a:solidFill>
          <a:schemeClr val="lt1">
            <a:alpha val="90000"/>
            <a:hueOff val="0"/>
            <a:satOff val="0"/>
            <a:lumOff val="0"/>
            <a:alphaOff val="0"/>
          </a:schemeClr>
        </a:solidFill>
        <a:ln w="12700" cap="flat" cmpd="sng" algn="ctr">
          <a:solidFill>
            <a:schemeClr val="accent3">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567234" tIns="416560" rIns="567234" bIns="142240" numCol="1" spcCol="1270" anchor="t" anchorCtr="0">
          <a:noAutofit/>
        </a:bodyPr>
        <a:lstStyle/>
        <a:p>
          <a:pPr marL="228600" lvl="1" indent="-228600" algn="l" defTabSz="889000">
            <a:lnSpc>
              <a:spcPct val="90000"/>
            </a:lnSpc>
            <a:spcBef>
              <a:spcPct val="0"/>
            </a:spcBef>
            <a:spcAft>
              <a:spcPct val="15000"/>
            </a:spcAft>
            <a:buChar char="•"/>
          </a:pPr>
          <a:r>
            <a:rPr lang="en-US" sz="2000" b="1" kern="1200" dirty="0"/>
            <a:t>All </a:t>
          </a:r>
          <a:r>
            <a:rPr lang="en-US" sz="2000" kern="1200" dirty="0">
              <a:latin typeface="Calibri" panose="020F0502020204030204"/>
            </a:rPr>
            <a:t>data baseline-August 2026 will be </a:t>
          </a:r>
          <a:r>
            <a:rPr lang="en-US" sz="2000" b="1" kern="1200" dirty="0">
              <a:latin typeface="Calibri" panose="020F0502020204030204"/>
            </a:rPr>
            <a:t>due on September 15</a:t>
          </a:r>
          <a:r>
            <a:rPr lang="en-US" sz="2000" b="1" kern="1200" baseline="30000" dirty="0">
              <a:latin typeface="Calibri" panose="020F0502020204030204"/>
            </a:rPr>
            <a:t>th</a:t>
          </a:r>
          <a:r>
            <a:rPr lang="en-US" sz="2000" b="1" kern="1200" dirty="0">
              <a:latin typeface="Calibri" panose="020F0502020204030204"/>
            </a:rPr>
            <a:t>, 2026,</a:t>
          </a:r>
          <a:r>
            <a:rPr lang="en-US" sz="2000" kern="1200" dirty="0">
              <a:latin typeface="Calibri" panose="020F0502020204030204"/>
            </a:rPr>
            <a:t> for award consideration.</a:t>
          </a:r>
          <a:endParaRPr lang="en-US" sz="2000" b="1" kern="1200" dirty="0"/>
        </a:p>
      </dsp:txBody>
      <dsp:txXfrm>
        <a:off x="0" y="358806"/>
        <a:ext cx="7308673" cy="1134000"/>
      </dsp:txXfrm>
    </dsp:sp>
    <dsp:sp modelId="{717BC3C2-DA22-4D51-A406-9086CACDDF9B}">
      <dsp:nvSpPr>
        <dsp:cNvPr id="0" name=""/>
        <dsp:cNvSpPr/>
      </dsp:nvSpPr>
      <dsp:spPr>
        <a:xfrm>
          <a:off x="365433" y="63606"/>
          <a:ext cx="5116071" cy="590400"/>
        </a:xfrm>
        <a:prstGeom prst="roundRect">
          <a:avLst/>
        </a:prstGeom>
        <a:solidFill>
          <a:schemeClr val="accent3">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93375" tIns="0" rIns="193375" bIns="0" numCol="1" spcCol="1270" anchor="ctr" anchorCtr="0">
          <a:noAutofit/>
        </a:bodyPr>
        <a:lstStyle/>
        <a:p>
          <a:pPr marL="0" lvl="0" indent="0" algn="l" defTabSz="711200" rtl="0">
            <a:lnSpc>
              <a:spcPct val="90000"/>
            </a:lnSpc>
            <a:spcBef>
              <a:spcPct val="0"/>
            </a:spcBef>
            <a:spcAft>
              <a:spcPct val="35000"/>
            </a:spcAft>
            <a:buNone/>
          </a:pPr>
          <a:r>
            <a:rPr lang="en-US" sz="1600" b="1" kern="1200" dirty="0">
              <a:solidFill>
                <a:schemeClr val="accent1"/>
              </a:solidFill>
              <a:latin typeface="Calibri" panose="020F0502020204030204"/>
            </a:rPr>
            <a:t>Submit your Data - due September 15</a:t>
          </a:r>
          <a:r>
            <a:rPr lang="en-US" sz="1600" b="1" kern="1200" baseline="30000" dirty="0">
              <a:solidFill>
                <a:schemeClr val="accent1"/>
              </a:solidFill>
              <a:latin typeface="Calibri" panose="020F0502020204030204"/>
            </a:rPr>
            <a:t>th</a:t>
          </a:r>
          <a:r>
            <a:rPr lang="en-US" sz="1600" b="1" kern="1200" dirty="0">
              <a:solidFill>
                <a:schemeClr val="accent1"/>
              </a:solidFill>
              <a:latin typeface="Calibri" panose="020F0502020204030204"/>
            </a:rPr>
            <a:t> </a:t>
          </a:r>
        </a:p>
      </dsp:txBody>
      <dsp:txXfrm>
        <a:off x="394254" y="92427"/>
        <a:ext cx="5058429" cy="532758"/>
      </dsp:txXfrm>
    </dsp:sp>
    <dsp:sp modelId="{98326277-2E87-49D4-83A7-BBF1B9919B20}">
      <dsp:nvSpPr>
        <dsp:cNvPr id="0" name=""/>
        <dsp:cNvSpPr/>
      </dsp:nvSpPr>
      <dsp:spPr>
        <a:xfrm>
          <a:off x="0" y="1896006"/>
          <a:ext cx="7308673" cy="1260000"/>
        </a:xfrm>
        <a:prstGeom prst="rect">
          <a:avLst/>
        </a:prstGeom>
        <a:solidFill>
          <a:schemeClr val="lt1">
            <a:alpha val="90000"/>
            <a:hueOff val="0"/>
            <a:satOff val="0"/>
            <a:lumOff val="0"/>
            <a:alphaOff val="0"/>
          </a:schemeClr>
        </a:solidFill>
        <a:ln w="12700" cap="flat" cmpd="sng" algn="ctr">
          <a:solidFill>
            <a:schemeClr val="accent3">
              <a:hueOff val="774957"/>
              <a:satOff val="3567"/>
              <a:lumOff val="-6012"/>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567234" tIns="416560" rIns="567234" bIns="113792" numCol="1" spcCol="1270" anchor="t" anchorCtr="0">
          <a:noAutofit/>
        </a:bodyPr>
        <a:lstStyle/>
        <a:p>
          <a:pPr marL="171450" lvl="1" indent="-171450" algn="l" defTabSz="711200" rtl="0">
            <a:lnSpc>
              <a:spcPct val="90000"/>
            </a:lnSpc>
            <a:spcBef>
              <a:spcPct val="0"/>
            </a:spcBef>
            <a:spcAft>
              <a:spcPct val="15000"/>
            </a:spcAft>
            <a:buChar char="•"/>
          </a:pPr>
          <a:r>
            <a:rPr lang="en-US" sz="1600" kern="1200" dirty="0">
              <a:latin typeface="Calibri" panose="020F0502020204030204"/>
            </a:rPr>
            <a:t>We want to hear from you! </a:t>
          </a:r>
          <a:r>
            <a:rPr lang="en-US" sz="1600" b="1" kern="1200" dirty="0">
              <a:latin typeface="Calibri" panose="020F0502020204030204"/>
            </a:rPr>
            <a:t>Survey will open this week!</a:t>
          </a:r>
          <a:endParaRPr lang="en-US" sz="1600" b="1" kern="1200" dirty="0"/>
        </a:p>
        <a:p>
          <a:pPr marL="171450" lvl="1" indent="-171450" algn="l" defTabSz="711200" rtl="0">
            <a:lnSpc>
              <a:spcPct val="90000"/>
            </a:lnSpc>
            <a:spcBef>
              <a:spcPct val="0"/>
            </a:spcBef>
            <a:spcAft>
              <a:spcPct val="15000"/>
            </a:spcAft>
            <a:buChar char="•"/>
          </a:pPr>
          <a:r>
            <a:rPr lang="en-US" sz="1600" kern="1200" dirty="0">
              <a:latin typeface="Calibri" panose="020F0502020204030204"/>
            </a:rPr>
            <a:t>This is a great opportunity to share your teams' thoughts &amp; insights reflecting on 2026 and planning for 2027!</a:t>
          </a:r>
        </a:p>
      </dsp:txBody>
      <dsp:txXfrm>
        <a:off x="0" y="1896006"/>
        <a:ext cx="7308673" cy="1260000"/>
      </dsp:txXfrm>
    </dsp:sp>
    <dsp:sp modelId="{0C3F86C7-1633-45E2-AA31-899ECBCA04A2}">
      <dsp:nvSpPr>
        <dsp:cNvPr id="0" name=""/>
        <dsp:cNvSpPr/>
      </dsp:nvSpPr>
      <dsp:spPr>
        <a:xfrm>
          <a:off x="365433" y="1600806"/>
          <a:ext cx="5116071" cy="590400"/>
        </a:xfrm>
        <a:prstGeom prst="roundRect">
          <a:avLst/>
        </a:prstGeom>
        <a:solidFill>
          <a:schemeClr val="accent3">
            <a:hueOff val="774957"/>
            <a:satOff val="3567"/>
            <a:lumOff val="-6012"/>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93375" tIns="0" rIns="193375" bIns="0" numCol="1" spcCol="1270" anchor="ctr" anchorCtr="0">
          <a:noAutofit/>
        </a:bodyPr>
        <a:lstStyle/>
        <a:p>
          <a:pPr marL="0" lvl="0" indent="0" algn="l" defTabSz="711200" rtl="0">
            <a:lnSpc>
              <a:spcPct val="90000"/>
            </a:lnSpc>
            <a:spcBef>
              <a:spcPct val="0"/>
            </a:spcBef>
            <a:spcAft>
              <a:spcPct val="35000"/>
            </a:spcAft>
            <a:buNone/>
          </a:pPr>
          <a:r>
            <a:rPr lang="en-US" sz="1600" b="1" u="none" kern="1200" dirty="0">
              <a:solidFill>
                <a:schemeClr val="accent1"/>
              </a:solidFill>
              <a:latin typeface="Calibri" panose="020F0502020204030204"/>
            </a:rPr>
            <a:t>ILPQC Annual Conference Teams </a:t>
          </a:r>
          <a:r>
            <a:rPr lang="en-US" sz="1600" b="1" kern="1200" dirty="0">
              <a:solidFill>
                <a:schemeClr val="accent1"/>
              </a:solidFill>
              <a:latin typeface="Calibri" panose="020F0502020204030204"/>
            </a:rPr>
            <a:t>Survey – due September 17</a:t>
          </a:r>
          <a:r>
            <a:rPr lang="en-US" sz="1600" b="1" kern="1200" baseline="30000" dirty="0">
              <a:solidFill>
                <a:schemeClr val="accent1"/>
              </a:solidFill>
              <a:latin typeface="Calibri" panose="020F0502020204030204"/>
            </a:rPr>
            <a:t>th</a:t>
          </a:r>
          <a:r>
            <a:rPr lang="en-US" sz="1600" b="1" kern="1200" dirty="0">
              <a:solidFill>
                <a:schemeClr val="accent1"/>
              </a:solidFill>
              <a:latin typeface="Calibri" panose="020F0502020204030204"/>
            </a:rPr>
            <a:t>  </a:t>
          </a:r>
        </a:p>
      </dsp:txBody>
      <dsp:txXfrm>
        <a:off x="394254" y="1629627"/>
        <a:ext cx="5058429" cy="532758"/>
      </dsp:txXfrm>
    </dsp:sp>
    <dsp:sp modelId="{2565090E-5026-4164-8A6A-44EADA883956}">
      <dsp:nvSpPr>
        <dsp:cNvPr id="0" name=""/>
        <dsp:cNvSpPr/>
      </dsp:nvSpPr>
      <dsp:spPr>
        <a:xfrm>
          <a:off x="0" y="3559207"/>
          <a:ext cx="7308673" cy="1260000"/>
        </a:xfrm>
        <a:prstGeom prst="rect">
          <a:avLst/>
        </a:prstGeom>
        <a:solidFill>
          <a:schemeClr val="lt1">
            <a:alpha val="90000"/>
            <a:hueOff val="0"/>
            <a:satOff val="0"/>
            <a:lumOff val="0"/>
            <a:alphaOff val="0"/>
          </a:schemeClr>
        </a:solidFill>
        <a:ln w="12700" cap="flat" cmpd="sng" algn="ctr">
          <a:solidFill>
            <a:schemeClr val="accent3">
              <a:hueOff val="1549914"/>
              <a:satOff val="7134"/>
              <a:lumOff val="-12025"/>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567234" tIns="416560" rIns="567234" bIns="113792" numCol="1" spcCol="1270" anchor="t" anchorCtr="0">
          <a:noAutofit/>
        </a:bodyPr>
        <a:lstStyle/>
        <a:p>
          <a:pPr marL="171450" lvl="1" indent="-171450" algn="l" defTabSz="711200">
            <a:lnSpc>
              <a:spcPct val="90000"/>
            </a:lnSpc>
            <a:spcBef>
              <a:spcPct val="0"/>
            </a:spcBef>
            <a:spcAft>
              <a:spcPct val="15000"/>
            </a:spcAft>
            <a:buChar char="•"/>
          </a:pPr>
          <a:r>
            <a:rPr lang="en-US" sz="1600" b="0" kern="1200" dirty="0">
              <a:solidFill>
                <a:schemeClr val="tx1">
                  <a:lumMod val="50000"/>
                </a:schemeClr>
              </a:solidFill>
              <a:latin typeface="Calibri" panose="020F0502020204030204"/>
              <a:ea typeface="+mn-ea"/>
              <a:cs typeface="+mn-cs"/>
            </a:rPr>
            <a:t>Highlight your teams incredible work towards achieving Birth Quality Designation!</a:t>
          </a:r>
        </a:p>
        <a:p>
          <a:pPr marL="171450" lvl="1" indent="-171450" algn="l" defTabSz="711200">
            <a:lnSpc>
              <a:spcPct val="90000"/>
            </a:lnSpc>
            <a:spcBef>
              <a:spcPct val="0"/>
            </a:spcBef>
            <a:spcAft>
              <a:spcPct val="15000"/>
            </a:spcAft>
            <a:buChar char="•"/>
          </a:pPr>
          <a:r>
            <a:rPr lang="en-US" sz="1600" b="0" kern="1200" dirty="0">
              <a:solidFill>
                <a:schemeClr val="tx1">
                  <a:lumMod val="50000"/>
                </a:schemeClr>
              </a:solidFill>
              <a:latin typeface="Calibri" panose="020F0502020204030204"/>
              <a:ea typeface="+mn-ea"/>
              <a:cs typeface="+mn-cs"/>
            </a:rPr>
            <a:t>Apply for the chance to be awarded $10,000-$20,000</a:t>
          </a:r>
        </a:p>
      </dsp:txBody>
      <dsp:txXfrm>
        <a:off x="0" y="3559207"/>
        <a:ext cx="7308673" cy="1260000"/>
      </dsp:txXfrm>
    </dsp:sp>
    <dsp:sp modelId="{00B71004-8D6B-4224-A362-2CEAF7AA72BC}">
      <dsp:nvSpPr>
        <dsp:cNvPr id="0" name=""/>
        <dsp:cNvSpPr/>
      </dsp:nvSpPr>
      <dsp:spPr>
        <a:xfrm>
          <a:off x="365433" y="3264006"/>
          <a:ext cx="5116071" cy="590400"/>
        </a:xfrm>
        <a:prstGeom prst="roundRect">
          <a:avLst/>
        </a:prstGeom>
        <a:solidFill>
          <a:schemeClr val="accent3">
            <a:hueOff val="1549914"/>
            <a:satOff val="7134"/>
            <a:lumOff val="-12025"/>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93375" tIns="0" rIns="193375" bIns="0" numCol="1" spcCol="1270" anchor="ctr" anchorCtr="0">
          <a:noAutofit/>
        </a:bodyPr>
        <a:lstStyle/>
        <a:p>
          <a:pPr marL="0" lvl="0" indent="0" algn="l" defTabSz="711200">
            <a:lnSpc>
              <a:spcPct val="90000"/>
            </a:lnSpc>
            <a:spcBef>
              <a:spcPct val="0"/>
            </a:spcBef>
            <a:spcAft>
              <a:spcPct val="35000"/>
            </a:spcAft>
            <a:buNone/>
          </a:pPr>
          <a:r>
            <a:rPr lang="en-US" sz="1600" b="1" kern="1200" dirty="0">
              <a:solidFill>
                <a:srgbClr val="1C498B"/>
              </a:solidFill>
              <a:latin typeface="Calibri" panose="020F0502020204030204"/>
              <a:ea typeface="+mn-ea"/>
              <a:cs typeface="+mn-cs"/>
            </a:rPr>
            <a:t>Submit Birth Quality Designation Application – due September 30</a:t>
          </a:r>
          <a:r>
            <a:rPr lang="en-US" sz="1600" b="1" kern="1200" baseline="30000" dirty="0">
              <a:solidFill>
                <a:srgbClr val="1C498B"/>
              </a:solidFill>
              <a:latin typeface="Calibri" panose="020F0502020204030204"/>
              <a:ea typeface="+mn-ea"/>
              <a:cs typeface="+mn-cs"/>
            </a:rPr>
            <a:t>th</a:t>
          </a:r>
          <a:endParaRPr lang="en-US" sz="1600" b="1" kern="1200" dirty="0">
            <a:solidFill>
              <a:srgbClr val="1C498B"/>
            </a:solidFill>
            <a:latin typeface="Calibri" panose="020F0502020204030204"/>
            <a:ea typeface="+mn-ea"/>
            <a:cs typeface="+mn-cs"/>
          </a:endParaRPr>
        </a:p>
      </dsp:txBody>
      <dsp:txXfrm>
        <a:off x="394254" y="3292827"/>
        <a:ext cx="5058429" cy="532758"/>
      </dsp:txXfrm>
    </dsp:sp>
    <dsp:sp modelId="{6C17968B-3B40-4894-B40F-C49EEEEE87D3}">
      <dsp:nvSpPr>
        <dsp:cNvPr id="0" name=""/>
        <dsp:cNvSpPr/>
      </dsp:nvSpPr>
      <dsp:spPr>
        <a:xfrm>
          <a:off x="0" y="5222407"/>
          <a:ext cx="7308673" cy="992250"/>
        </a:xfrm>
        <a:prstGeom prst="rect">
          <a:avLst/>
        </a:prstGeom>
        <a:solidFill>
          <a:schemeClr val="lt1">
            <a:alpha val="90000"/>
            <a:hueOff val="0"/>
            <a:satOff val="0"/>
            <a:lumOff val="0"/>
            <a:alphaOff val="0"/>
          </a:schemeClr>
        </a:solidFill>
        <a:ln w="12700" cap="flat" cmpd="sng" algn="ctr">
          <a:solidFill>
            <a:schemeClr val="accent3">
              <a:hueOff val="2324871"/>
              <a:satOff val="10701"/>
              <a:lumOff val="-18037"/>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567234" tIns="416560" rIns="567234" bIns="113792" numCol="1" spcCol="1270" anchor="t" anchorCtr="0">
          <a:noAutofit/>
        </a:bodyPr>
        <a:lstStyle/>
        <a:p>
          <a:pPr marL="171450" lvl="1" indent="-171450" algn="l" defTabSz="711200" rtl="0">
            <a:lnSpc>
              <a:spcPct val="90000"/>
            </a:lnSpc>
            <a:spcBef>
              <a:spcPct val="0"/>
            </a:spcBef>
            <a:spcAft>
              <a:spcPct val="15000"/>
            </a:spcAft>
            <a:buChar char="•"/>
          </a:pPr>
          <a:r>
            <a:rPr lang="en-US" sz="1600" b="1" kern="1200" dirty="0">
              <a:latin typeface="Calibri" panose="020F0502020204030204"/>
            </a:rPr>
            <a:t>Info coming soon!</a:t>
          </a:r>
          <a:r>
            <a:rPr lang="en-US" sz="1600" kern="1200" dirty="0">
              <a:latin typeface="Calibri" panose="020F0502020204030204"/>
            </a:rPr>
            <a:t> All hospital teams are asked to submit an abstract on their QI work (can be in progress).</a:t>
          </a:r>
          <a:endParaRPr lang="en-US" sz="1600" kern="1200" dirty="0"/>
        </a:p>
      </dsp:txBody>
      <dsp:txXfrm>
        <a:off x="0" y="5222407"/>
        <a:ext cx="7308673" cy="992250"/>
      </dsp:txXfrm>
    </dsp:sp>
    <dsp:sp modelId="{C8372599-BDA9-4E62-9184-ABA50695DEAE}">
      <dsp:nvSpPr>
        <dsp:cNvPr id="0" name=""/>
        <dsp:cNvSpPr/>
      </dsp:nvSpPr>
      <dsp:spPr>
        <a:xfrm>
          <a:off x="365433" y="4927207"/>
          <a:ext cx="5116071" cy="590400"/>
        </a:xfrm>
        <a:prstGeom prst="roundRect">
          <a:avLst/>
        </a:prstGeom>
        <a:solidFill>
          <a:schemeClr val="accent3">
            <a:hueOff val="2324871"/>
            <a:satOff val="10701"/>
            <a:lumOff val="-18037"/>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93375" tIns="0" rIns="193375" bIns="0" numCol="1" spcCol="1270" anchor="ctr" anchorCtr="0">
          <a:noAutofit/>
        </a:bodyPr>
        <a:lstStyle/>
        <a:p>
          <a:pPr marL="0" lvl="0" indent="0" algn="l" defTabSz="711200" rtl="0">
            <a:lnSpc>
              <a:spcPct val="90000"/>
            </a:lnSpc>
            <a:spcBef>
              <a:spcPct val="0"/>
            </a:spcBef>
            <a:spcAft>
              <a:spcPct val="35000"/>
            </a:spcAft>
            <a:buNone/>
          </a:pPr>
          <a:r>
            <a:rPr lang="en-US" sz="1600" b="1" kern="1200" dirty="0">
              <a:solidFill>
                <a:schemeClr val="accent1"/>
              </a:solidFill>
              <a:latin typeface="Calibri" panose="020F0502020204030204"/>
            </a:rPr>
            <a:t>Call for QI Abstracts – due October 7</a:t>
          </a:r>
          <a:r>
            <a:rPr lang="en-US" sz="1600" b="1" kern="1200" baseline="30000" dirty="0">
              <a:solidFill>
                <a:schemeClr val="accent1"/>
              </a:solidFill>
              <a:latin typeface="Calibri" panose="020F0502020204030204"/>
            </a:rPr>
            <a:t>th</a:t>
          </a:r>
          <a:r>
            <a:rPr lang="en-US" sz="1600" b="1" kern="1200" dirty="0">
              <a:solidFill>
                <a:schemeClr val="accent1"/>
              </a:solidFill>
              <a:latin typeface="Calibri" panose="020F0502020204030204"/>
            </a:rPr>
            <a:t>  </a:t>
          </a:r>
          <a:endParaRPr lang="en-US" sz="1600" b="1" kern="1200" dirty="0">
            <a:solidFill>
              <a:schemeClr val="accent1"/>
            </a:solidFill>
          </a:endParaRPr>
        </a:p>
      </dsp:txBody>
      <dsp:txXfrm>
        <a:off x="394254" y="4956028"/>
        <a:ext cx="5058429" cy="532758"/>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F4A8ED2-AC37-4725-A5F9-EDA0E3D45616}">
      <dsp:nvSpPr>
        <dsp:cNvPr id="0" name=""/>
        <dsp:cNvSpPr/>
      </dsp:nvSpPr>
      <dsp:spPr>
        <a:xfrm>
          <a:off x="4389119" y="0"/>
          <a:ext cx="6583680" cy="1469731"/>
        </a:xfrm>
        <a:prstGeom prst="rightArrow">
          <a:avLst>
            <a:gd name="adj1" fmla="val 75000"/>
            <a:gd name="adj2" fmla="val 50000"/>
          </a:avLst>
        </a:prstGeom>
        <a:solidFill>
          <a:schemeClr val="accent3">
            <a:alpha val="90000"/>
            <a:tint val="40000"/>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23495" tIns="23495" rIns="23495" bIns="23495" numCol="1" spcCol="1270" anchor="t" anchorCtr="0">
          <a:noAutofit/>
        </a:bodyPr>
        <a:lstStyle/>
        <a:p>
          <a:pPr marL="285750" lvl="1" indent="-285750" algn="l" defTabSz="1644650">
            <a:lnSpc>
              <a:spcPct val="90000"/>
            </a:lnSpc>
            <a:spcBef>
              <a:spcPct val="0"/>
            </a:spcBef>
            <a:spcAft>
              <a:spcPct val="15000"/>
            </a:spcAft>
            <a:buChar char="•"/>
          </a:pPr>
          <a:r>
            <a:rPr lang="en-US" sz="3700" b="0" kern="1200">
              <a:solidFill>
                <a:schemeClr val="tx1">
                  <a:lumMod val="50000"/>
                </a:schemeClr>
              </a:solidFill>
            </a:rPr>
            <a:t>Optimizing Substance Use Disorder Care</a:t>
          </a:r>
          <a:endParaRPr lang="en-US" sz="3700" kern="1200">
            <a:solidFill>
              <a:schemeClr val="tx1">
                <a:lumMod val="50000"/>
              </a:schemeClr>
            </a:solidFill>
          </a:endParaRPr>
        </a:p>
      </dsp:txBody>
      <dsp:txXfrm>
        <a:off x="4389119" y="183716"/>
        <a:ext cx="6032531" cy="1102299"/>
      </dsp:txXfrm>
    </dsp:sp>
    <dsp:sp modelId="{86E78A0D-591C-47E6-A57D-0D04181CB640}">
      <dsp:nvSpPr>
        <dsp:cNvPr id="0" name=""/>
        <dsp:cNvSpPr/>
      </dsp:nvSpPr>
      <dsp:spPr>
        <a:xfrm>
          <a:off x="0" y="0"/>
          <a:ext cx="4389120" cy="1469731"/>
        </a:xfrm>
        <a:prstGeom prst="roundRect">
          <a:avLst/>
        </a:prstGeom>
        <a:solidFill>
          <a:schemeClr val="accent3">
            <a:alpha val="90000"/>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06680" tIns="53340" rIns="106680" bIns="53340" numCol="1" spcCol="1270" anchor="ctr" anchorCtr="0">
          <a:noAutofit/>
        </a:bodyPr>
        <a:lstStyle/>
        <a:p>
          <a:pPr marL="0" lvl="0" indent="0" algn="ctr" defTabSz="1244600">
            <a:lnSpc>
              <a:spcPct val="90000"/>
            </a:lnSpc>
            <a:spcBef>
              <a:spcPct val="0"/>
            </a:spcBef>
            <a:spcAft>
              <a:spcPct val="35000"/>
            </a:spcAft>
            <a:buNone/>
          </a:pPr>
          <a:r>
            <a:rPr lang="en-US" sz="2800" kern="1200">
              <a:solidFill>
                <a:schemeClr val="tx1">
                  <a:lumMod val="50000"/>
                </a:schemeClr>
              </a:solidFill>
            </a:rPr>
            <a:t>September 28</a:t>
          </a:r>
          <a:r>
            <a:rPr lang="en-US" sz="2800" kern="1200" baseline="30000">
              <a:solidFill>
                <a:schemeClr val="tx1">
                  <a:lumMod val="50000"/>
                </a:schemeClr>
              </a:solidFill>
            </a:rPr>
            <a:t>th</a:t>
          </a:r>
          <a:r>
            <a:rPr lang="en-US" sz="2800" kern="1200">
              <a:solidFill>
                <a:schemeClr val="tx1">
                  <a:lumMod val="50000"/>
                </a:schemeClr>
              </a:solidFill>
            </a:rPr>
            <a:t>, 2026, 12:00pm-1:00pm</a:t>
          </a:r>
        </a:p>
      </dsp:txBody>
      <dsp:txXfrm>
        <a:off x="71746" y="71746"/>
        <a:ext cx="4245628" cy="1326239"/>
      </dsp:txXfrm>
    </dsp:sp>
    <dsp:sp modelId="{13974F09-DC71-47D2-B001-6C3AAB9B0848}">
      <dsp:nvSpPr>
        <dsp:cNvPr id="0" name=""/>
        <dsp:cNvSpPr/>
      </dsp:nvSpPr>
      <dsp:spPr>
        <a:xfrm>
          <a:off x="4389119" y="1616704"/>
          <a:ext cx="6583680" cy="1469731"/>
        </a:xfrm>
        <a:prstGeom prst="rightArrow">
          <a:avLst>
            <a:gd name="adj1" fmla="val 75000"/>
            <a:gd name="adj2" fmla="val 50000"/>
          </a:avLst>
        </a:prstGeom>
        <a:solidFill>
          <a:schemeClr val="accent3">
            <a:alpha val="90000"/>
            <a:tint val="40000"/>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23495" tIns="23495" rIns="23495" bIns="23495" numCol="1" spcCol="1270" anchor="t" anchorCtr="0">
          <a:noAutofit/>
        </a:bodyPr>
        <a:lstStyle/>
        <a:p>
          <a:pPr marL="285750" lvl="1" indent="-285750" algn="l" defTabSz="1644650">
            <a:lnSpc>
              <a:spcPct val="90000"/>
            </a:lnSpc>
            <a:spcBef>
              <a:spcPct val="0"/>
            </a:spcBef>
            <a:spcAft>
              <a:spcPct val="15000"/>
            </a:spcAft>
            <a:buChar char="•"/>
          </a:pPr>
          <a:r>
            <a:rPr lang="en-US" sz="3700" kern="1200">
              <a:solidFill>
                <a:schemeClr val="tx1">
                  <a:lumMod val="50000"/>
                </a:schemeClr>
              </a:solidFill>
            </a:rPr>
            <a:t>Perinatal Loss and Trauma Informed Care</a:t>
          </a:r>
        </a:p>
      </dsp:txBody>
      <dsp:txXfrm>
        <a:off x="4389119" y="1800420"/>
        <a:ext cx="6032531" cy="1102299"/>
      </dsp:txXfrm>
    </dsp:sp>
    <dsp:sp modelId="{88249FC4-304A-4C94-9E1B-4CC536F3550B}">
      <dsp:nvSpPr>
        <dsp:cNvPr id="0" name=""/>
        <dsp:cNvSpPr/>
      </dsp:nvSpPr>
      <dsp:spPr>
        <a:xfrm>
          <a:off x="0" y="1616704"/>
          <a:ext cx="4389120" cy="1469731"/>
        </a:xfrm>
        <a:prstGeom prst="roundRect">
          <a:avLst/>
        </a:prstGeom>
        <a:solidFill>
          <a:schemeClr val="accent3">
            <a:alpha val="90000"/>
            <a:hueOff val="0"/>
            <a:satOff val="0"/>
            <a:lumOff val="0"/>
            <a:alphaOff val="-2000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74295" rIns="148590" bIns="74295" numCol="1" spcCol="1270" anchor="ctr" anchorCtr="0">
          <a:noAutofit/>
        </a:bodyPr>
        <a:lstStyle/>
        <a:p>
          <a:pPr marL="0" lvl="0" indent="0" algn="ctr" defTabSz="1733550">
            <a:lnSpc>
              <a:spcPct val="90000"/>
            </a:lnSpc>
            <a:spcBef>
              <a:spcPct val="0"/>
            </a:spcBef>
            <a:spcAft>
              <a:spcPct val="35000"/>
            </a:spcAft>
            <a:buNone/>
          </a:pPr>
          <a:r>
            <a:rPr lang="en-US" sz="3900" kern="1200">
              <a:solidFill>
                <a:schemeClr val="tx1">
                  <a:lumMod val="50000"/>
                </a:schemeClr>
              </a:solidFill>
            </a:rPr>
            <a:t>October 26</a:t>
          </a:r>
          <a:r>
            <a:rPr lang="en-US" sz="3900" kern="1200" baseline="30000">
              <a:solidFill>
                <a:schemeClr val="tx1">
                  <a:lumMod val="50000"/>
                </a:schemeClr>
              </a:solidFill>
            </a:rPr>
            <a:t>th</a:t>
          </a:r>
          <a:r>
            <a:rPr lang="en-US" sz="3900" kern="1200">
              <a:solidFill>
                <a:schemeClr val="tx1">
                  <a:lumMod val="50000"/>
                </a:schemeClr>
              </a:solidFill>
            </a:rPr>
            <a:t>, 2026, 12:00-1:00pm</a:t>
          </a:r>
        </a:p>
      </dsp:txBody>
      <dsp:txXfrm>
        <a:off x="71746" y="1688450"/>
        <a:ext cx="4245628" cy="1326239"/>
      </dsp:txXfrm>
    </dsp:sp>
    <dsp:sp modelId="{7CA281BD-1326-43C6-B9AC-95C8BC4AF56D}">
      <dsp:nvSpPr>
        <dsp:cNvPr id="0" name=""/>
        <dsp:cNvSpPr/>
      </dsp:nvSpPr>
      <dsp:spPr>
        <a:xfrm>
          <a:off x="4389119" y="3233408"/>
          <a:ext cx="6583680" cy="1469731"/>
        </a:xfrm>
        <a:prstGeom prst="rightArrow">
          <a:avLst>
            <a:gd name="adj1" fmla="val 75000"/>
            <a:gd name="adj2" fmla="val 50000"/>
          </a:avLst>
        </a:prstGeom>
        <a:solidFill>
          <a:schemeClr val="accent3">
            <a:alpha val="90000"/>
            <a:tint val="40000"/>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23495" tIns="23495" rIns="23495" bIns="23495" numCol="1" spcCol="1270" anchor="t" anchorCtr="0">
          <a:noAutofit/>
        </a:bodyPr>
        <a:lstStyle/>
        <a:p>
          <a:pPr marL="285750" lvl="1" indent="-285750" algn="l" defTabSz="1644650">
            <a:lnSpc>
              <a:spcPct val="90000"/>
            </a:lnSpc>
            <a:spcBef>
              <a:spcPct val="0"/>
            </a:spcBef>
            <a:spcAft>
              <a:spcPct val="15000"/>
            </a:spcAft>
            <a:buChar char="•"/>
          </a:pPr>
          <a:r>
            <a:rPr lang="en-US" sz="3700" kern="1200" dirty="0">
              <a:solidFill>
                <a:schemeClr val="tx1">
                  <a:lumMod val="50000"/>
                </a:schemeClr>
              </a:solidFill>
            </a:rPr>
            <a:t>Annual Conference!</a:t>
          </a:r>
        </a:p>
      </dsp:txBody>
      <dsp:txXfrm>
        <a:off x="4389119" y="3417124"/>
        <a:ext cx="6032531" cy="1102299"/>
      </dsp:txXfrm>
    </dsp:sp>
    <dsp:sp modelId="{00C2715E-C1C4-431A-A474-ADAD24D8C0C3}">
      <dsp:nvSpPr>
        <dsp:cNvPr id="0" name=""/>
        <dsp:cNvSpPr/>
      </dsp:nvSpPr>
      <dsp:spPr>
        <a:xfrm>
          <a:off x="0" y="3233408"/>
          <a:ext cx="4389120" cy="1469731"/>
        </a:xfrm>
        <a:prstGeom prst="roundRect">
          <a:avLst/>
        </a:prstGeom>
        <a:solidFill>
          <a:schemeClr val="accent3">
            <a:alpha val="90000"/>
            <a:hueOff val="0"/>
            <a:satOff val="0"/>
            <a:lumOff val="0"/>
            <a:alphaOff val="-4000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48590" tIns="74295" rIns="148590" bIns="74295" numCol="1" spcCol="1270" anchor="ctr" anchorCtr="0">
          <a:noAutofit/>
        </a:bodyPr>
        <a:lstStyle/>
        <a:p>
          <a:pPr marL="0" lvl="0" indent="0" algn="ctr" defTabSz="1733550">
            <a:lnSpc>
              <a:spcPct val="90000"/>
            </a:lnSpc>
            <a:spcBef>
              <a:spcPct val="0"/>
            </a:spcBef>
            <a:spcAft>
              <a:spcPct val="35000"/>
            </a:spcAft>
            <a:buNone/>
          </a:pPr>
          <a:r>
            <a:rPr lang="en-US" sz="3900" kern="1200">
              <a:solidFill>
                <a:schemeClr val="tx1">
                  <a:lumMod val="50000"/>
                </a:schemeClr>
              </a:solidFill>
            </a:rPr>
            <a:t>November 2026</a:t>
          </a:r>
        </a:p>
      </dsp:txBody>
      <dsp:txXfrm>
        <a:off x="71746" y="3305154"/>
        <a:ext cx="4245628" cy="1326239"/>
      </dsp:txXfrm>
    </dsp:sp>
  </dsp:spTree>
</dsp:drawing>
</file>

<file path=ppt/diagrams/layout1.xml><?xml version="1.0" encoding="utf-8"?>
<dgm:layoutDef xmlns:dgm="http://schemas.openxmlformats.org/drawingml/2006/diagram" xmlns:a="http://schemas.openxmlformats.org/drawingml/2006/main" uniqueId="urn:microsoft.com/office/officeart/2005/8/layout/list1">
  <dgm:title val=""/>
  <dgm:desc val=""/>
  <dgm:catLst>
    <dgm:cat type="list" pri="4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animLvl val="lvl"/>
      <dgm:resizeHandles val="exact"/>
    </dgm:varLst>
    <dgm:choose name="Name0">
      <dgm:if name="Name1" func="var" arg="dir" op="equ" val="norm">
        <dgm:alg type="lin">
          <dgm:param type="linDir" val="fromT"/>
          <dgm:param type="vertAlign" val="mid"/>
          <dgm:param type="horzAlign" val="l"/>
          <dgm:param type="nodeHorzAlign" val="l"/>
        </dgm:alg>
      </dgm:if>
      <dgm:else name="Name2">
        <dgm:alg type="lin">
          <dgm:param type="linDir" val="fromT"/>
          <dgm:param type="vertAlign" val="mid"/>
          <dgm:param type="horzAlign" val="r"/>
          <dgm:param type="nodeHorzAlign" val="r"/>
        </dgm:alg>
      </dgm:else>
    </dgm:choose>
    <dgm:shape xmlns:r="http://schemas.openxmlformats.org/officeDocument/2006/relationships" r:blip="">
      <dgm:adjLst/>
    </dgm:shape>
    <dgm:presOf/>
    <dgm:constrLst>
      <dgm:constr type="w" for="ch" forName="parentLin" refType="w"/>
      <dgm:constr type="h" for="ch" forName="parentLin" val="INF"/>
      <dgm:constr type="w" for="des" forName="parentLeftMargin" refType="w" fact="0.05"/>
      <dgm:constr type="w" for="des" forName="parentText" refType="w" fact="0.7"/>
      <dgm:constr type="h" for="des" forName="parentText" refType="primFontSz" refFor="des" refForName="parentText" fact="0.82"/>
      <dgm:constr type="h" for="ch" forName="negativeSpace" refType="primFontSz" refFor="des" refForName="parentText" fact="-0.41"/>
      <dgm:constr type="h" for="ch" forName="negativeSpace" refType="h" refFor="des" refForName="parentText" op="lte" fact="-0.82"/>
      <dgm:constr type="h" for="ch" forName="negativeSpace" refType="h" refFor="des" refForName="parentText" op="gte" fact="-0.82"/>
      <dgm:constr type="w" for="ch" forName="childText" refType="w"/>
      <dgm:constr type="h" for="ch" forName="childText" refType="primFontSz" refFor="des" refForName="parentText" fact="0.7"/>
      <dgm:constr type="primFontSz" for="des" forName="parentText" val="65"/>
      <dgm:constr type="primFontSz" for="ch" forName="childText" refType="primFontSz" refFor="des" refForName="parentText"/>
      <dgm:constr type="tMarg" for="ch" forName="childText" refType="primFontSz" refFor="des" refForName="parentText" fact="1.64"/>
      <dgm:constr type="tMarg" for="ch" forName="childText" refType="h" refFor="des" refForName="parentText" op="lte" fact="3.28"/>
      <dgm:constr type="tMarg" for="ch" forName="childText" refType="h" refFor="des" refForName="parentText" op="gte" fact="3.28"/>
      <dgm:constr type="lMarg" for="ch" forName="childText" refType="w" fact="0.22"/>
      <dgm:constr type="rMarg" for="ch" forName="childText" refType="lMarg" refFor="ch" refForName="childText"/>
      <dgm:constr type="lMarg" for="des" forName="parentText" refType="w" fact="0.075"/>
      <dgm:constr type="rMarg" for="des" forName="parentText" refType="lMarg" refFor="des" refForName="parentText"/>
      <dgm:constr type="h" for="ch" forName="spaceBetweenRectangles" refType="primFontSz" refFor="des" refForName="parentText" fact="0.15"/>
    </dgm:constrLst>
    <dgm:ruleLst>
      <dgm:rule type="primFontSz" for="des" forName="parentText" val="5" fact="NaN" max="NaN"/>
    </dgm:ruleLst>
    <dgm:forEach name="Name3" axis="ch" ptType="node">
      <dgm:layoutNode name="parentLin">
        <dgm:choose name="Name4">
          <dgm:if name="Name5" func="var" arg="dir" op="equ" val="norm">
            <dgm:alg type="lin">
              <dgm:param type="linDir" val="fromL"/>
              <dgm:param type="horzAlign" val="l"/>
              <dgm:param type="nodeHorzAlign" val="l"/>
            </dgm:alg>
          </dgm:if>
          <dgm:else name="Name6">
            <dgm:alg type="lin">
              <dgm:param type="linDir" val="fromR"/>
              <dgm:param type="horzAlign" val="r"/>
              <dgm:param type="nodeHorzAlign" val="r"/>
            </dgm:alg>
          </dgm:else>
        </dgm:choose>
        <dgm:shape xmlns:r="http://schemas.openxmlformats.org/officeDocument/2006/relationships" r:blip="">
          <dgm:adjLst/>
        </dgm:shape>
        <dgm:presOf/>
        <dgm:constrLst/>
        <dgm:ruleLst/>
        <dgm:layoutNode name="parentLeftMargin">
          <dgm:alg type="sp"/>
          <dgm:shape xmlns:r="http://schemas.openxmlformats.org/officeDocument/2006/relationships" type="rect" r:blip="" hideGeom="1">
            <dgm:adjLst/>
          </dgm:shape>
          <dgm:presOf axis="self"/>
          <dgm:constrLst>
            <dgm:constr type="h"/>
          </dgm:constrLst>
          <dgm:ruleLst/>
        </dgm:layoutNode>
        <dgm:layoutNode name="parentText" styleLbl="node1">
          <dgm:varLst>
            <dgm:chMax val="0"/>
            <dgm:bulletEnabled val="1"/>
          </dgm:varLst>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oundRect" r:blip="">
            <dgm:adjLst/>
          </dgm:shape>
          <dgm:presOf axis="self" ptType="node"/>
          <dgm:constrLst>
            <dgm:constr type="tMarg"/>
            <dgm:constr type="bMarg"/>
          </dgm:constrLst>
          <dgm:ruleLst/>
        </dgm:layoutNode>
      </dgm:layoutNode>
      <dgm:layoutNode name="negativeSpace">
        <dgm:alg type="sp"/>
        <dgm:shape xmlns:r="http://schemas.openxmlformats.org/officeDocument/2006/relationships" r:blip="">
          <dgm:adjLst/>
        </dgm:shape>
        <dgm:presOf/>
        <dgm:constrLst/>
        <dgm:ruleLst/>
      </dgm:layoutNode>
      <dgm:layoutNode name="childText" styleLbl="conFgAcc1">
        <dgm:varLst>
          <dgm:bulletEnabled val="1"/>
        </dgm:varLst>
        <dgm:alg type="tx">
          <dgm:param type="stBulletLvl" val="1"/>
        </dgm:alg>
        <dgm:shape xmlns:r="http://schemas.openxmlformats.org/officeDocument/2006/relationships" type="rect" r:blip="" zOrderOff="-2">
          <dgm:adjLst/>
        </dgm:shape>
        <dgm:presOf axis="des" ptType="node"/>
        <dgm:constrLst>
          <dgm:constr type="secFontSz" refType="primFontSz"/>
        </dgm:constrLst>
        <dgm:ruleLst>
          <dgm:rule type="h" val="INF" fact="NaN" max="NaN"/>
        </dgm:ruleLst>
      </dgm:layoutNode>
      <dgm:forEach name="Name1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layout2.xml><?xml version="1.0" encoding="utf-8"?>
<dgm:layoutDef xmlns:dgm="http://schemas.openxmlformats.org/drawingml/2006/diagram" xmlns:a="http://schemas.openxmlformats.org/drawingml/2006/main" uniqueId="urn:microsoft.com/office/officeart/2005/8/layout/vList6">
  <dgm:title val=""/>
  <dgm:desc val=""/>
  <dgm:catLst>
    <dgm:cat type="process" pri="22000"/>
    <dgm:cat type="list" pri="1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0" destId="2" srcOrd="1" destOrd="0"/>
        <dgm:cxn modelId="13" srcId="1" destId="11" srcOrd="0" destOrd="0"/>
        <dgm:cxn modelId="14" srcId="1" destId="12" srcOrd="0" destOrd="0"/>
        <dgm:cxn modelId="23" srcId="2" destId="21" srcOrd="0" destOrd="0"/>
        <dgm:cxn modelId="24" srcId="2" destId="22"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dgm:varLst>
    <dgm:alg type="lin">
      <dgm:param type="linDir" val="fromT"/>
    </dgm:alg>
    <dgm:shape xmlns:r="http://schemas.openxmlformats.org/officeDocument/2006/relationships" r:blip="">
      <dgm:adjLst/>
    </dgm:shape>
    <dgm:presOf/>
    <dgm:constrLst>
      <dgm:constr type="w" for="ch" forName="linNode" refType="w"/>
      <dgm:constr type="h" for="ch" forName="linNode" refType="h"/>
      <dgm:constr type="h" for="ch" forName="spacing" refType="h" refFor="ch" refForName="linNode" fact="0.1"/>
      <dgm:constr type="primFontSz" for="des" forName="parentShp" op="equ" val="65"/>
      <dgm:constr type="primFontSz" for="des" forName="childShp" op="equ" val="65"/>
    </dgm:constrLst>
    <dgm:ruleLst/>
    <dgm:forEach name="Name1" axis="ch" ptType="node">
      <dgm:layoutNode name="linNode">
        <dgm:choose name="Name2">
          <dgm:if name="Name3" func="var" arg="dir" op="equ" val="norm">
            <dgm:alg type="lin">
              <dgm:param type="linDir" val="fromL"/>
            </dgm:alg>
          </dgm:if>
          <dgm:else name="Name4">
            <dgm:alg type="lin">
              <dgm:param type="linDir" val="fromR"/>
            </dgm:alg>
          </dgm:else>
        </dgm:choose>
        <dgm:shape xmlns:r="http://schemas.openxmlformats.org/officeDocument/2006/relationships" r:blip="">
          <dgm:adjLst/>
        </dgm:shape>
        <dgm:presOf/>
        <dgm:choose name="Name5">
          <dgm:if name="Name6" func="var" arg="dir" op="equ" val="norm">
            <dgm:constrLst>
              <dgm:constr type="w" for="ch" forName="parentShp" refType="w" fact="0.4"/>
              <dgm:constr type="h" for="ch" forName="parentShp" refType="h"/>
              <dgm:constr type="w" for="ch" forName="childShp" refType="w" fact="0.6"/>
              <dgm:constr type="h" for="ch" forName="childShp" refType="h" refFor="ch" refForName="parentShp"/>
            </dgm:constrLst>
          </dgm:if>
          <dgm:else name="Name7">
            <dgm:constrLst>
              <dgm:constr type="w" for="ch" forName="parentShp" refType="w" fact="0.4"/>
              <dgm:constr type="h" for="ch" forName="parentShp" refType="h"/>
              <dgm:constr type="w" for="ch" forName="childShp" refType="w" fact="0.6"/>
              <dgm:constr type="h" for="ch" forName="childShp" refType="h" refFor="ch" refForName="parentShp"/>
            </dgm:constrLst>
          </dgm:else>
        </dgm:choose>
        <dgm:ruleLst/>
        <dgm:layoutNode name="parentShp" styleLbl="node1">
          <dgm:varLst>
            <dgm:bulletEnabled val="1"/>
          </dgm:varLst>
          <dgm:alg type="tx"/>
          <dgm:shape xmlns:r="http://schemas.openxmlformats.org/officeDocument/2006/relationships" type="roundRect" r:blip="">
            <dgm:adjLst/>
          </dgm:shape>
          <dgm:presOf axis="self" ptType="node"/>
          <dgm:constrLst>
            <dgm:constr type="tMarg" refType="primFontSz" fact="0.15"/>
            <dgm:constr type="bMarg" refType="primFontSz" fact="0.15"/>
            <dgm:constr type="lMarg" refType="primFontSz" fact="0.3"/>
            <dgm:constr type="rMarg" refType="primFontSz" fact="0.3"/>
          </dgm:constrLst>
          <dgm:ruleLst>
            <dgm:rule type="primFontSz" val="5" fact="NaN" max="NaN"/>
          </dgm:ruleLst>
        </dgm:layoutNode>
        <dgm:layoutNode name="childShp" styleLbl="bgAccFollowNode1">
          <dgm:varLst>
            <dgm:bulletEnabled val="1"/>
          </dgm:varLst>
          <dgm:alg type="tx">
            <dgm:param type="stBulletLvl" val="1"/>
          </dgm:alg>
          <dgm:choose name="Name8">
            <dgm:if name="Name9" func="var" arg="dir" op="equ" val="norm">
              <dgm:shape xmlns:r="http://schemas.openxmlformats.org/officeDocument/2006/relationships" type="rightArrow" r:blip="" zOrderOff="-2">
                <dgm:adjLst>
                  <dgm:adj idx="1" val="0.75"/>
                </dgm:adjLst>
              </dgm:shape>
            </dgm:if>
            <dgm:else name="Name10">
              <dgm:shape xmlns:r="http://schemas.openxmlformats.org/officeDocument/2006/relationships" rot="180" type="rightArrow" r:blip="" zOrderOff="-2">
                <dgm:adjLst>
                  <dgm:adj idx="1" val="0.75"/>
                </dgm:adjLst>
              </dgm:shape>
            </dgm:else>
          </dgm:choose>
          <dgm:presOf axis="des" ptType="node"/>
          <dgm:constrLst>
            <dgm:constr type="secFontSz" refType="primFontSz"/>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layoutNode>
      <dgm:forEach name="Name11" axis="followSib" ptType="sibTrans" cnt="1">
        <dgm:layoutNode name="spacing">
          <dgm:alg type="sp"/>
          <dgm:shape xmlns:r="http://schemas.openxmlformats.org/officeDocument/2006/relationships" r:blip="">
            <dgm:adjLst/>
          </dgm:shape>
          <dgm:presOf/>
          <dgm:constrLst/>
          <dgm:ruleLst/>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2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AFADCD2C-41B0-4829-95D9-3546976769A3}" type="datetimeFigureOut">
              <a:rPr lang="en-US" smtClean="0"/>
              <a:t>8/24/2026</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D6A21AFC-CF94-4FBD-8807-E7C17F961889}" type="slidenum">
              <a:rPr lang="en-US" smtClean="0"/>
              <a:t>‹#›</a:t>
            </a:fld>
            <a:endParaRPr lang="en-US"/>
          </a:p>
        </p:txBody>
      </p:sp>
    </p:spTree>
    <p:extLst>
      <p:ext uri="{BB962C8B-B14F-4D97-AF65-F5344CB8AC3E}">
        <p14:creationId xmlns:p14="http://schemas.microsoft.com/office/powerpoint/2010/main" val="4098144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otes Placeholder"/>
          <p:cNvSpPr>
            <a:spLocks noGrp="1"/>
          </p:cNvSpPr>
          <p:nvPr>
            <p:ph type="body" idx="1"/>
          </p:nvPr>
        </p:nvSpPr>
        <p:spPr/>
        <p:txBody>
          <a:bodyPr>
            <a:normAutofit/>
          </a:bodyPr>
          <a:lstStyle/>
          <a:p>
            <a:endParaRPr/>
          </a:p>
        </p:txBody>
      </p:sp>
    </p:spTree>
    <p:extLst>
      <p:ext uri="{BB962C8B-B14F-4D97-AF65-F5344CB8AC3E}">
        <p14:creationId xmlns:p14="http://schemas.microsoft.com/office/powerpoint/2010/main" val="1177394650"/>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680">
          <a:extLst>
            <a:ext uri="{FF2B5EF4-FFF2-40B4-BE49-F238E27FC236}">
              <a16:creationId xmlns:a16="http://schemas.microsoft.com/office/drawing/2014/main" id="{E8D16FFB-4351-E878-E2A9-D04FF78CC924}"/>
            </a:ext>
          </a:extLst>
        </p:cNvPr>
        <p:cNvGrpSpPr/>
        <p:nvPr/>
      </p:nvGrpSpPr>
      <p:grpSpPr>
        <a:xfrm>
          <a:off x="0" y="0"/>
          <a:ext cx="0" cy="0"/>
          <a:chOff x="0" y="0"/>
          <a:chExt cx="0" cy="0"/>
        </a:xfrm>
      </p:grpSpPr>
      <p:sp>
        <p:nvSpPr>
          <p:cNvPr id="24681" name="Google Shape;24681;p47:notes">
            <a:extLst>
              <a:ext uri="{FF2B5EF4-FFF2-40B4-BE49-F238E27FC236}">
                <a16:creationId xmlns:a16="http://schemas.microsoft.com/office/drawing/2014/main" id="{0D640A90-044A-8C2F-EAD5-98EABCCE6C18}"/>
              </a:ext>
            </a:extLst>
          </p:cNvPr>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4682" name="Google Shape;24682;p47:notes">
            <a:extLst>
              <a:ext uri="{FF2B5EF4-FFF2-40B4-BE49-F238E27FC236}">
                <a16:creationId xmlns:a16="http://schemas.microsoft.com/office/drawing/2014/main" id="{B729B05F-CA01-6539-564D-4C3967B3082B}"/>
              </a:ext>
            </a:extLst>
          </p:cNvPr>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24683" name="Google Shape;24683;p47:notes">
            <a:extLst>
              <a:ext uri="{FF2B5EF4-FFF2-40B4-BE49-F238E27FC236}">
                <a16:creationId xmlns:a16="http://schemas.microsoft.com/office/drawing/2014/main" id="{F0BD737A-E1ED-3157-363B-8ABF63F152F1}"/>
              </a:ext>
            </a:extLst>
          </p:cNvPr>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t>17</a:t>
            </a:fld>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190163756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22">
          <a:extLst>
            <a:ext uri="{FF2B5EF4-FFF2-40B4-BE49-F238E27FC236}">
              <a16:creationId xmlns:a16="http://schemas.microsoft.com/office/drawing/2014/main" id="{4C128008-02D1-BBD6-7D1B-D119A8F55872}"/>
            </a:ext>
          </a:extLst>
        </p:cNvPr>
        <p:cNvGrpSpPr/>
        <p:nvPr/>
      </p:nvGrpSpPr>
      <p:grpSpPr>
        <a:xfrm>
          <a:off x="0" y="0"/>
          <a:ext cx="0" cy="0"/>
          <a:chOff x="0" y="0"/>
          <a:chExt cx="0" cy="0"/>
        </a:xfrm>
      </p:grpSpPr>
      <p:sp>
        <p:nvSpPr>
          <p:cNvPr id="14623" name="Google Shape;14623;p4:notes">
            <a:extLst>
              <a:ext uri="{FF2B5EF4-FFF2-40B4-BE49-F238E27FC236}">
                <a16:creationId xmlns:a16="http://schemas.microsoft.com/office/drawing/2014/main" id="{88D64972-A9C7-5BD2-332C-F14DB928639E}"/>
              </a:ext>
            </a:extLst>
          </p:cNvPr>
          <p:cNvSpPr txBox="1">
            <a:spLocks noGrp="1"/>
          </p:cNvSpPr>
          <p:nvPr>
            <p:ph type="body" idx="1"/>
          </p:nvPr>
        </p:nvSpPr>
        <p:spPr>
          <a:xfrm>
            <a:off x="1219200" y="3257550"/>
            <a:ext cx="9753600" cy="30861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chemeClr val="dk1"/>
              </a:buClr>
              <a:buSzPts val="1100"/>
              <a:buFont typeface="Calibri"/>
              <a:buNone/>
            </a:pPr>
            <a:endParaRPr/>
          </a:p>
        </p:txBody>
      </p:sp>
      <p:sp>
        <p:nvSpPr>
          <p:cNvPr id="14624" name="Google Shape;14624;p4:notes">
            <a:extLst>
              <a:ext uri="{FF2B5EF4-FFF2-40B4-BE49-F238E27FC236}">
                <a16:creationId xmlns:a16="http://schemas.microsoft.com/office/drawing/2014/main" id="{F70FB52F-DBCB-1ED6-84A5-AAE54383C192}"/>
              </a:ext>
            </a:extLst>
          </p:cNvPr>
          <p:cNvSpPr>
            <a:spLocks noGrp="1" noRot="1" noChangeAspect="1"/>
          </p:cNvSpPr>
          <p:nvPr>
            <p:ph type="sldImg" idx="2"/>
          </p:nvPr>
        </p:nvSpPr>
        <p:spPr>
          <a:xfrm>
            <a:off x="3810000" y="514350"/>
            <a:ext cx="4573588" cy="257175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154478283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30541D-7279-2215-7CAF-BF8C8C7E6F17}"/>
            </a:ext>
          </a:extLst>
        </p:cNvPr>
        <p:cNvGrpSpPr/>
        <p:nvPr/>
      </p:nvGrpSpPr>
      <p:grpSpPr>
        <a:xfrm>
          <a:off x="0" y="0"/>
          <a:ext cx="0" cy="0"/>
          <a:chOff x="0" y="0"/>
          <a:chExt cx="0" cy="0"/>
        </a:xfrm>
      </p:grpSpPr>
      <p:sp>
        <p:nvSpPr>
          <p:cNvPr id="2" name="Notes Placeholder">
            <a:extLst>
              <a:ext uri="{FF2B5EF4-FFF2-40B4-BE49-F238E27FC236}">
                <a16:creationId xmlns:a16="http://schemas.microsoft.com/office/drawing/2014/main" id="{84FCB412-DED3-5645-E02B-85409C869A93}"/>
              </a:ext>
            </a:extLst>
          </p:cNvPr>
          <p:cNvSpPr>
            <a:spLocks noGrp="1"/>
          </p:cNvSpPr>
          <p:nvPr>
            <p:ph type="body" idx="1"/>
          </p:nvPr>
        </p:nvSpPr>
        <p:spPr/>
        <p:txBody>
          <a:bodyPr>
            <a:normAutofit/>
          </a:bodyPr>
          <a:lstStyle/>
          <a:p>
            <a:endParaRPr/>
          </a:p>
        </p:txBody>
      </p:sp>
    </p:spTree>
    <p:extLst>
      <p:ext uri="{BB962C8B-B14F-4D97-AF65-F5344CB8AC3E}">
        <p14:creationId xmlns:p14="http://schemas.microsoft.com/office/powerpoint/2010/main" val="381751805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22">
          <a:extLst>
            <a:ext uri="{FF2B5EF4-FFF2-40B4-BE49-F238E27FC236}">
              <a16:creationId xmlns:a16="http://schemas.microsoft.com/office/drawing/2014/main" id="{00D2808A-D385-21CF-58E9-0A6FC473F9D6}"/>
            </a:ext>
          </a:extLst>
        </p:cNvPr>
        <p:cNvGrpSpPr/>
        <p:nvPr/>
      </p:nvGrpSpPr>
      <p:grpSpPr>
        <a:xfrm>
          <a:off x="0" y="0"/>
          <a:ext cx="0" cy="0"/>
          <a:chOff x="0" y="0"/>
          <a:chExt cx="0" cy="0"/>
        </a:xfrm>
      </p:grpSpPr>
      <p:sp>
        <p:nvSpPr>
          <p:cNvPr id="14623" name="Google Shape;14623;p4:notes">
            <a:extLst>
              <a:ext uri="{FF2B5EF4-FFF2-40B4-BE49-F238E27FC236}">
                <a16:creationId xmlns:a16="http://schemas.microsoft.com/office/drawing/2014/main" id="{D55F6A43-CBB8-30B2-A03C-8104885ADFEC}"/>
              </a:ext>
            </a:extLst>
          </p:cNvPr>
          <p:cNvSpPr txBox="1">
            <a:spLocks noGrp="1"/>
          </p:cNvSpPr>
          <p:nvPr>
            <p:ph type="body" idx="1"/>
          </p:nvPr>
        </p:nvSpPr>
        <p:spPr>
          <a:xfrm>
            <a:off x="1219200" y="3257550"/>
            <a:ext cx="9753600" cy="30861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chemeClr val="dk1"/>
              </a:buClr>
              <a:buSzPts val="1100"/>
              <a:buFont typeface="Calibri"/>
              <a:buNone/>
            </a:pPr>
            <a:endParaRPr/>
          </a:p>
        </p:txBody>
      </p:sp>
      <p:sp>
        <p:nvSpPr>
          <p:cNvPr id="14624" name="Google Shape;14624;p4:notes">
            <a:extLst>
              <a:ext uri="{FF2B5EF4-FFF2-40B4-BE49-F238E27FC236}">
                <a16:creationId xmlns:a16="http://schemas.microsoft.com/office/drawing/2014/main" id="{173BD058-FE46-0B7B-65CF-721BDB8CCBDE}"/>
              </a:ext>
            </a:extLst>
          </p:cNvPr>
          <p:cNvSpPr>
            <a:spLocks noGrp="1" noRot="1" noChangeAspect="1"/>
          </p:cNvSpPr>
          <p:nvPr>
            <p:ph type="sldImg" idx="2"/>
          </p:nvPr>
        </p:nvSpPr>
        <p:spPr>
          <a:xfrm>
            <a:off x="3810000" y="514350"/>
            <a:ext cx="4573588" cy="257175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68642341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22">
          <a:extLst>
            <a:ext uri="{FF2B5EF4-FFF2-40B4-BE49-F238E27FC236}">
              <a16:creationId xmlns:a16="http://schemas.microsoft.com/office/drawing/2014/main" id="{090F99F6-25BB-1158-25C4-6505797530B4}"/>
            </a:ext>
          </a:extLst>
        </p:cNvPr>
        <p:cNvGrpSpPr/>
        <p:nvPr/>
      </p:nvGrpSpPr>
      <p:grpSpPr>
        <a:xfrm>
          <a:off x="0" y="0"/>
          <a:ext cx="0" cy="0"/>
          <a:chOff x="0" y="0"/>
          <a:chExt cx="0" cy="0"/>
        </a:xfrm>
      </p:grpSpPr>
      <p:sp>
        <p:nvSpPr>
          <p:cNvPr id="14623" name="Google Shape;14623;p4:notes">
            <a:extLst>
              <a:ext uri="{FF2B5EF4-FFF2-40B4-BE49-F238E27FC236}">
                <a16:creationId xmlns:a16="http://schemas.microsoft.com/office/drawing/2014/main" id="{85122249-3B14-4930-B60A-FDED3B50DB79}"/>
              </a:ext>
            </a:extLst>
          </p:cNvPr>
          <p:cNvSpPr txBox="1">
            <a:spLocks noGrp="1"/>
          </p:cNvSpPr>
          <p:nvPr>
            <p:ph type="body" idx="1"/>
          </p:nvPr>
        </p:nvSpPr>
        <p:spPr>
          <a:xfrm>
            <a:off x="1219200" y="3257550"/>
            <a:ext cx="9753600" cy="30861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chemeClr val="dk1"/>
              </a:buClr>
              <a:buSzPts val="1100"/>
              <a:buFont typeface="Calibri"/>
              <a:buNone/>
            </a:pPr>
            <a:endParaRPr/>
          </a:p>
        </p:txBody>
      </p:sp>
      <p:sp>
        <p:nvSpPr>
          <p:cNvPr id="14624" name="Google Shape;14624;p4:notes">
            <a:extLst>
              <a:ext uri="{FF2B5EF4-FFF2-40B4-BE49-F238E27FC236}">
                <a16:creationId xmlns:a16="http://schemas.microsoft.com/office/drawing/2014/main" id="{D8758F3D-B543-836E-E32E-D7BE718C46FC}"/>
              </a:ext>
            </a:extLst>
          </p:cNvPr>
          <p:cNvSpPr>
            <a:spLocks noGrp="1" noRot="1" noChangeAspect="1"/>
          </p:cNvSpPr>
          <p:nvPr>
            <p:ph type="sldImg" idx="2"/>
          </p:nvPr>
        </p:nvSpPr>
        <p:spPr>
          <a:xfrm>
            <a:off x="3810000" y="514350"/>
            <a:ext cx="4573588" cy="257175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121914697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22">
          <a:extLst>
            <a:ext uri="{FF2B5EF4-FFF2-40B4-BE49-F238E27FC236}">
              <a16:creationId xmlns:a16="http://schemas.microsoft.com/office/drawing/2014/main" id="{A4374052-13B3-EF0E-B64D-343018D0C9C6}"/>
            </a:ext>
          </a:extLst>
        </p:cNvPr>
        <p:cNvGrpSpPr/>
        <p:nvPr/>
      </p:nvGrpSpPr>
      <p:grpSpPr>
        <a:xfrm>
          <a:off x="0" y="0"/>
          <a:ext cx="0" cy="0"/>
          <a:chOff x="0" y="0"/>
          <a:chExt cx="0" cy="0"/>
        </a:xfrm>
      </p:grpSpPr>
      <p:sp>
        <p:nvSpPr>
          <p:cNvPr id="14623" name="Google Shape;14623;p4:notes">
            <a:extLst>
              <a:ext uri="{FF2B5EF4-FFF2-40B4-BE49-F238E27FC236}">
                <a16:creationId xmlns:a16="http://schemas.microsoft.com/office/drawing/2014/main" id="{E199F6D8-F40A-4B94-DABB-BC499BB15F38}"/>
              </a:ext>
            </a:extLst>
          </p:cNvPr>
          <p:cNvSpPr txBox="1">
            <a:spLocks noGrp="1"/>
          </p:cNvSpPr>
          <p:nvPr>
            <p:ph type="body" idx="1"/>
          </p:nvPr>
        </p:nvSpPr>
        <p:spPr>
          <a:xfrm>
            <a:off x="1219200" y="3257550"/>
            <a:ext cx="9753600" cy="30861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chemeClr val="dk1"/>
              </a:buClr>
              <a:buSzPts val="1100"/>
              <a:buFont typeface="Calibri"/>
              <a:buNone/>
            </a:pPr>
            <a:endParaRPr/>
          </a:p>
        </p:txBody>
      </p:sp>
      <p:sp>
        <p:nvSpPr>
          <p:cNvPr id="14624" name="Google Shape;14624;p4:notes">
            <a:extLst>
              <a:ext uri="{FF2B5EF4-FFF2-40B4-BE49-F238E27FC236}">
                <a16:creationId xmlns:a16="http://schemas.microsoft.com/office/drawing/2014/main" id="{DD9ACAD9-3C25-533A-C8A6-B4554CE97342}"/>
              </a:ext>
            </a:extLst>
          </p:cNvPr>
          <p:cNvSpPr>
            <a:spLocks noGrp="1" noRot="1" noChangeAspect="1"/>
          </p:cNvSpPr>
          <p:nvPr>
            <p:ph type="sldImg" idx="2"/>
          </p:nvPr>
        </p:nvSpPr>
        <p:spPr>
          <a:xfrm>
            <a:off x="3810000" y="514350"/>
            <a:ext cx="4573588" cy="257175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198266536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957">
          <a:extLst>
            <a:ext uri="{FF2B5EF4-FFF2-40B4-BE49-F238E27FC236}">
              <a16:creationId xmlns:a16="http://schemas.microsoft.com/office/drawing/2014/main" id="{A0A4E61D-574E-E0DA-1701-A7D9EAF751BE}"/>
            </a:ext>
          </a:extLst>
        </p:cNvPr>
        <p:cNvGrpSpPr/>
        <p:nvPr/>
      </p:nvGrpSpPr>
      <p:grpSpPr>
        <a:xfrm>
          <a:off x="0" y="0"/>
          <a:ext cx="0" cy="0"/>
          <a:chOff x="0" y="0"/>
          <a:chExt cx="0" cy="0"/>
        </a:xfrm>
      </p:grpSpPr>
      <p:sp>
        <p:nvSpPr>
          <p:cNvPr id="51958" name="Google Shape;51958;p21:notes">
            <a:extLst>
              <a:ext uri="{FF2B5EF4-FFF2-40B4-BE49-F238E27FC236}">
                <a16:creationId xmlns:a16="http://schemas.microsoft.com/office/drawing/2014/main" id="{1D6B5851-B3C5-CA1C-7200-E9ECD53BD02A}"/>
              </a:ext>
            </a:extLst>
          </p:cNvPr>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51959" name="Google Shape;51959;p21:notes">
            <a:extLst>
              <a:ext uri="{FF2B5EF4-FFF2-40B4-BE49-F238E27FC236}">
                <a16:creationId xmlns:a16="http://schemas.microsoft.com/office/drawing/2014/main" id="{EC72DE5B-F176-3622-55ED-15EEA55A3144}"/>
              </a:ext>
            </a:extLst>
          </p:cNvPr>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4124838746"/>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E446DDF8-E438-C896-C62F-75E974C5B9CD}"/>
            </a:ext>
          </a:extLst>
        </p:cNvPr>
        <p:cNvGrpSpPr/>
        <p:nvPr/>
      </p:nvGrpSpPr>
      <p:grpSpPr>
        <a:xfrm>
          <a:off x="0" y="0"/>
          <a:ext cx="0" cy="0"/>
          <a:chOff x="0" y="0"/>
          <a:chExt cx="0" cy="0"/>
        </a:xfrm>
      </p:grpSpPr>
      <p:sp>
        <p:nvSpPr>
          <p:cNvPr id="2" name="Google Shape;122;p3:notes">
            <a:extLst>
              <a:ext uri="{FF2B5EF4-FFF2-40B4-BE49-F238E27FC236}">
                <a16:creationId xmlns:a16="http://schemas.microsoft.com/office/drawing/2014/main" id="{03445FE7-CA59-6492-7105-3D331629B13E}"/>
              </a:ext>
            </a:extLst>
          </p:cNvPr>
          <p:cNvSpPr txBox="1">
            <a:spLocks noGrp="1"/>
          </p:cNvSpPr>
          <p:nvPr>
            <p:ph type="body" sz="quarter" idx="1"/>
          </p:nvPr>
        </p:nvSpPr>
        <p:spPr>
          <a:xfrm>
            <a:off x="914400" y="3251204"/>
            <a:ext cx="7315200" cy="3081335"/>
          </a:xfrm>
        </p:spPr>
        <p:txBody>
          <a:bodyPr lIns="91421" tIns="45701" rIns="91421" bIns="45701"/>
          <a:lstStyle/>
          <a:p>
            <a:endParaRPr lang="en-US"/>
          </a:p>
        </p:txBody>
      </p:sp>
      <p:sp>
        <p:nvSpPr>
          <p:cNvPr id="3" name="Google Shape;123;p3:notes">
            <a:extLst>
              <a:ext uri="{FF2B5EF4-FFF2-40B4-BE49-F238E27FC236}">
                <a16:creationId xmlns:a16="http://schemas.microsoft.com/office/drawing/2014/main" id="{599A7DCA-C86C-FFD0-6B97-8F248380D8B6}"/>
              </a:ext>
            </a:extLst>
          </p:cNvPr>
          <p:cNvSpPr>
            <a:spLocks noGrp="1" noRot="1" noChangeAspect="1"/>
          </p:cNvSpPr>
          <p:nvPr>
            <p:ph type="sldImg"/>
          </p:nvPr>
        </p:nvSpPr>
        <p:spPr>
          <a:xfrm>
            <a:off x="2290763" y="512763"/>
            <a:ext cx="4562475" cy="2566987"/>
          </a:xfrm>
        </p:spPr>
      </p:sp>
    </p:spTree>
    <p:extLst>
      <p:ext uri="{BB962C8B-B14F-4D97-AF65-F5344CB8AC3E}">
        <p14:creationId xmlns:p14="http://schemas.microsoft.com/office/powerpoint/2010/main" val="56401749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0E013DB-86F5-CACB-B7CB-2EF444AD007D}"/>
            </a:ext>
          </a:extLst>
        </p:cNvPr>
        <p:cNvGrpSpPr/>
        <p:nvPr/>
      </p:nvGrpSpPr>
      <p:grpSpPr>
        <a:xfrm>
          <a:off x="0" y="0"/>
          <a:ext cx="0" cy="0"/>
          <a:chOff x="0" y="0"/>
          <a:chExt cx="0" cy="0"/>
        </a:xfrm>
      </p:grpSpPr>
      <p:sp>
        <p:nvSpPr>
          <p:cNvPr id="2" name="Notes Placeholder">
            <a:extLst>
              <a:ext uri="{FF2B5EF4-FFF2-40B4-BE49-F238E27FC236}">
                <a16:creationId xmlns:a16="http://schemas.microsoft.com/office/drawing/2014/main" id="{A66621D6-30A2-7E2D-1F88-5F90C7F8BE89}"/>
              </a:ext>
            </a:extLst>
          </p:cNvPr>
          <p:cNvSpPr>
            <a:spLocks noGrp="1"/>
          </p:cNvSpPr>
          <p:nvPr>
            <p:ph type="body" idx="1"/>
          </p:nvPr>
        </p:nvSpPr>
        <p:spPr/>
        <p:txBody>
          <a:bodyPr>
            <a:normAutofit/>
          </a:bodyPr>
          <a:lstStyle/>
          <a:p>
            <a:endParaRPr/>
          </a:p>
        </p:txBody>
      </p:sp>
    </p:spTree>
    <p:extLst>
      <p:ext uri="{BB962C8B-B14F-4D97-AF65-F5344CB8AC3E}">
        <p14:creationId xmlns:p14="http://schemas.microsoft.com/office/powerpoint/2010/main" val="10585217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350"/>
        <p:cNvGrpSpPr/>
        <p:nvPr/>
      </p:nvGrpSpPr>
      <p:grpSpPr>
        <a:xfrm>
          <a:off x="0" y="0"/>
          <a:ext cx="0" cy="0"/>
          <a:chOff x="0" y="0"/>
          <a:chExt cx="0" cy="0"/>
        </a:xfrm>
      </p:grpSpPr>
      <p:sp>
        <p:nvSpPr>
          <p:cNvPr id="24351" name="Google Shape;24351;p29: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4352" name="Google Shape;24352;p29: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24353" name="Google Shape;24353;p29: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t>26</a:t>
            </a:fld>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95"/>
        <p:cNvGrpSpPr/>
        <p:nvPr/>
      </p:nvGrpSpPr>
      <p:grpSpPr>
        <a:xfrm>
          <a:off x="0" y="0"/>
          <a:ext cx="0" cy="0"/>
          <a:chOff x="0" y="0"/>
          <a:chExt cx="0" cy="0"/>
        </a:xfrm>
      </p:grpSpPr>
      <p:sp>
        <p:nvSpPr>
          <p:cNvPr id="4196" name="Google Shape;4196;p4:notes"/>
          <p:cNvSpPr txBox="1">
            <a:spLocks noGrp="1"/>
          </p:cNvSpPr>
          <p:nvPr>
            <p:ph type="body" idx="1"/>
          </p:nvPr>
        </p:nvSpPr>
        <p:spPr>
          <a:xfrm>
            <a:off x="1219200" y="3257550"/>
            <a:ext cx="9753600" cy="3086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
        <p:nvSpPr>
          <p:cNvPr id="4197" name="Google Shape;4197;p4:notes"/>
          <p:cNvSpPr>
            <a:spLocks noGrp="1" noRot="1" noChangeAspect="1"/>
          </p:cNvSpPr>
          <p:nvPr>
            <p:ph type="sldImg" idx="2"/>
          </p:nvPr>
        </p:nvSpPr>
        <p:spPr>
          <a:xfrm>
            <a:off x="3810000" y="514350"/>
            <a:ext cx="4573588" cy="257175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366"/>
        <p:cNvGrpSpPr/>
        <p:nvPr/>
      </p:nvGrpSpPr>
      <p:grpSpPr>
        <a:xfrm>
          <a:off x="0" y="0"/>
          <a:ext cx="0" cy="0"/>
          <a:chOff x="0" y="0"/>
          <a:chExt cx="0" cy="0"/>
        </a:xfrm>
      </p:grpSpPr>
      <p:sp>
        <p:nvSpPr>
          <p:cNvPr id="24367" name="Google Shape;24367;p30: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4368" name="Google Shape;24368;p3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24369" name="Google Shape;24369;p30: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t>27</a:t>
            </a:fld>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383"/>
        <p:cNvGrpSpPr/>
        <p:nvPr/>
      </p:nvGrpSpPr>
      <p:grpSpPr>
        <a:xfrm>
          <a:off x="0" y="0"/>
          <a:ext cx="0" cy="0"/>
          <a:chOff x="0" y="0"/>
          <a:chExt cx="0" cy="0"/>
        </a:xfrm>
      </p:grpSpPr>
      <p:sp>
        <p:nvSpPr>
          <p:cNvPr id="24384" name="Google Shape;24384;p31: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4385" name="Google Shape;24385;p31: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24386" name="Google Shape;24386;p31: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t>28</a:t>
            </a:fld>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F6CB973-714E-C62B-D731-C9FD8283401A}"/>
            </a:ext>
          </a:extLst>
        </p:cNvPr>
        <p:cNvGrpSpPr/>
        <p:nvPr/>
      </p:nvGrpSpPr>
      <p:grpSpPr>
        <a:xfrm>
          <a:off x="0" y="0"/>
          <a:ext cx="0" cy="0"/>
          <a:chOff x="0" y="0"/>
          <a:chExt cx="0" cy="0"/>
        </a:xfrm>
      </p:grpSpPr>
      <p:sp>
        <p:nvSpPr>
          <p:cNvPr id="2" name="Notes Placeholder">
            <a:extLst>
              <a:ext uri="{FF2B5EF4-FFF2-40B4-BE49-F238E27FC236}">
                <a16:creationId xmlns:a16="http://schemas.microsoft.com/office/drawing/2014/main" id="{3C1BE53F-6DEC-E27D-0B79-B11DF793E757}"/>
              </a:ext>
            </a:extLst>
          </p:cNvPr>
          <p:cNvSpPr>
            <a:spLocks noGrp="1"/>
          </p:cNvSpPr>
          <p:nvPr>
            <p:ph type="body" idx="1"/>
          </p:nvPr>
        </p:nvSpPr>
        <p:spPr/>
        <p:txBody>
          <a:bodyPr>
            <a:normAutofit/>
          </a:bodyPr>
          <a:lstStyle/>
          <a:p>
            <a:endParaRPr/>
          </a:p>
        </p:txBody>
      </p:sp>
    </p:spTree>
    <p:extLst>
      <p:ext uri="{BB962C8B-B14F-4D97-AF65-F5344CB8AC3E}">
        <p14:creationId xmlns:p14="http://schemas.microsoft.com/office/powerpoint/2010/main" val="51925334"/>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94D8E88-444E-D097-5BF2-FBA84E506910}"/>
            </a:ext>
          </a:extLst>
        </p:cNvPr>
        <p:cNvGrpSpPr/>
        <p:nvPr/>
      </p:nvGrpSpPr>
      <p:grpSpPr>
        <a:xfrm>
          <a:off x="0" y="0"/>
          <a:ext cx="0" cy="0"/>
          <a:chOff x="0" y="0"/>
          <a:chExt cx="0" cy="0"/>
        </a:xfrm>
      </p:grpSpPr>
      <p:sp>
        <p:nvSpPr>
          <p:cNvPr id="2" name="Google Shape;122;p3:notes">
            <a:extLst>
              <a:ext uri="{FF2B5EF4-FFF2-40B4-BE49-F238E27FC236}">
                <a16:creationId xmlns:a16="http://schemas.microsoft.com/office/drawing/2014/main" id="{2A6239B2-B492-555E-B037-E166AA07AA2F}"/>
              </a:ext>
            </a:extLst>
          </p:cNvPr>
          <p:cNvSpPr txBox="1">
            <a:spLocks noGrp="1"/>
          </p:cNvSpPr>
          <p:nvPr>
            <p:ph type="body" sz="quarter" idx="1"/>
          </p:nvPr>
        </p:nvSpPr>
        <p:spPr>
          <a:xfrm>
            <a:off x="914400" y="3251204"/>
            <a:ext cx="7315200" cy="3081335"/>
          </a:xfrm>
        </p:spPr>
        <p:txBody>
          <a:bodyPr lIns="91421" tIns="45701" rIns="91421" bIns="45701"/>
          <a:lstStyle/>
          <a:p>
            <a:endParaRPr lang="en-US"/>
          </a:p>
        </p:txBody>
      </p:sp>
      <p:sp>
        <p:nvSpPr>
          <p:cNvPr id="3" name="Google Shape;123;p3:notes">
            <a:extLst>
              <a:ext uri="{FF2B5EF4-FFF2-40B4-BE49-F238E27FC236}">
                <a16:creationId xmlns:a16="http://schemas.microsoft.com/office/drawing/2014/main" id="{BD35FE18-9A8C-17EE-B229-51AA49066C43}"/>
              </a:ext>
            </a:extLst>
          </p:cNvPr>
          <p:cNvSpPr>
            <a:spLocks noGrp="1" noRot="1" noChangeAspect="1"/>
          </p:cNvSpPr>
          <p:nvPr>
            <p:ph type="sldImg"/>
          </p:nvPr>
        </p:nvSpPr>
        <p:spPr>
          <a:xfrm>
            <a:off x="2290763" y="512763"/>
            <a:ext cx="4562475" cy="2566987"/>
          </a:xfrm>
        </p:spPr>
      </p:sp>
    </p:spTree>
    <p:extLst>
      <p:ext uri="{BB962C8B-B14F-4D97-AF65-F5344CB8AC3E}">
        <p14:creationId xmlns:p14="http://schemas.microsoft.com/office/powerpoint/2010/main" val="16401581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4E00B345-7443-BA75-4B49-B421DAD04913}"/>
            </a:ext>
          </a:extLst>
        </p:cNvPr>
        <p:cNvGrpSpPr/>
        <p:nvPr/>
      </p:nvGrpSpPr>
      <p:grpSpPr>
        <a:xfrm>
          <a:off x="0" y="0"/>
          <a:ext cx="0" cy="0"/>
          <a:chOff x="0" y="0"/>
          <a:chExt cx="0" cy="0"/>
        </a:xfrm>
      </p:grpSpPr>
      <p:sp>
        <p:nvSpPr>
          <p:cNvPr id="2" name="Google Shape;122;p3:notes">
            <a:extLst>
              <a:ext uri="{FF2B5EF4-FFF2-40B4-BE49-F238E27FC236}">
                <a16:creationId xmlns:a16="http://schemas.microsoft.com/office/drawing/2014/main" id="{1DED6358-C1C7-93D8-886E-F0F4372D1FF1}"/>
              </a:ext>
            </a:extLst>
          </p:cNvPr>
          <p:cNvSpPr txBox="1">
            <a:spLocks noGrp="1"/>
          </p:cNvSpPr>
          <p:nvPr>
            <p:ph type="body" sz="quarter" idx="1"/>
          </p:nvPr>
        </p:nvSpPr>
        <p:spPr>
          <a:xfrm>
            <a:off x="914400" y="3251204"/>
            <a:ext cx="7315200" cy="3081335"/>
          </a:xfrm>
        </p:spPr>
        <p:txBody>
          <a:bodyPr lIns="91421" tIns="45701" rIns="91421" bIns="45701"/>
          <a:lstStyle/>
          <a:p>
            <a:endParaRPr lang="en-US"/>
          </a:p>
        </p:txBody>
      </p:sp>
      <p:sp>
        <p:nvSpPr>
          <p:cNvPr id="3" name="Google Shape;123;p3:notes">
            <a:extLst>
              <a:ext uri="{FF2B5EF4-FFF2-40B4-BE49-F238E27FC236}">
                <a16:creationId xmlns:a16="http://schemas.microsoft.com/office/drawing/2014/main" id="{13F762E8-AB99-E551-0086-AB0A595D218A}"/>
              </a:ext>
            </a:extLst>
          </p:cNvPr>
          <p:cNvSpPr>
            <a:spLocks noGrp="1" noRot="1" noChangeAspect="1"/>
          </p:cNvSpPr>
          <p:nvPr>
            <p:ph type="sldImg"/>
          </p:nvPr>
        </p:nvSpPr>
        <p:spPr>
          <a:xfrm>
            <a:off x="2290763" y="512763"/>
            <a:ext cx="4562475" cy="2566987"/>
          </a:xfrm>
        </p:spPr>
      </p:sp>
    </p:spTree>
    <p:extLst>
      <p:ext uri="{BB962C8B-B14F-4D97-AF65-F5344CB8AC3E}">
        <p14:creationId xmlns:p14="http://schemas.microsoft.com/office/powerpoint/2010/main" val="3705220635"/>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5565723F-69D3-C4B7-F740-5623B8D681BA}"/>
            </a:ext>
          </a:extLst>
        </p:cNvPr>
        <p:cNvGrpSpPr/>
        <p:nvPr/>
      </p:nvGrpSpPr>
      <p:grpSpPr>
        <a:xfrm>
          <a:off x="0" y="0"/>
          <a:ext cx="0" cy="0"/>
          <a:chOff x="0" y="0"/>
          <a:chExt cx="0" cy="0"/>
        </a:xfrm>
      </p:grpSpPr>
      <p:sp>
        <p:nvSpPr>
          <p:cNvPr id="2" name="Google Shape;122;p3:notes">
            <a:extLst>
              <a:ext uri="{FF2B5EF4-FFF2-40B4-BE49-F238E27FC236}">
                <a16:creationId xmlns:a16="http://schemas.microsoft.com/office/drawing/2014/main" id="{7D4063FD-36BB-9D7C-DA8A-20B0A4EA4809}"/>
              </a:ext>
            </a:extLst>
          </p:cNvPr>
          <p:cNvSpPr txBox="1">
            <a:spLocks noGrp="1"/>
          </p:cNvSpPr>
          <p:nvPr>
            <p:ph type="body" sz="quarter" idx="1"/>
          </p:nvPr>
        </p:nvSpPr>
        <p:spPr>
          <a:xfrm>
            <a:off x="914400" y="3251204"/>
            <a:ext cx="7315200" cy="3081335"/>
          </a:xfrm>
        </p:spPr>
        <p:txBody>
          <a:bodyPr lIns="91421" tIns="45701" rIns="91421" bIns="45701"/>
          <a:lstStyle/>
          <a:p>
            <a:endParaRPr lang="en-US"/>
          </a:p>
        </p:txBody>
      </p:sp>
      <p:sp>
        <p:nvSpPr>
          <p:cNvPr id="3" name="Google Shape;123;p3:notes">
            <a:extLst>
              <a:ext uri="{FF2B5EF4-FFF2-40B4-BE49-F238E27FC236}">
                <a16:creationId xmlns:a16="http://schemas.microsoft.com/office/drawing/2014/main" id="{6265020E-42E1-9986-0353-C33372FE07AC}"/>
              </a:ext>
            </a:extLst>
          </p:cNvPr>
          <p:cNvSpPr>
            <a:spLocks noGrp="1" noRot="1" noChangeAspect="1"/>
          </p:cNvSpPr>
          <p:nvPr>
            <p:ph type="sldImg"/>
          </p:nvPr>
        </p:nvSpPr>
        <p:spPr>
          <a:xfrm>
            <a:off x="2290763" y="512763"/>
            <a:ext cx="4562475" cy="2566987"/>
          </a:xfrm>
        </p:spPr>
      </p:sp>
    </p:spTree>
    <p:extLst>
      <p:ext uri="{BB962C8B-B14F-4D97-AF65-F5344CB8AC3E}">
        <p14:creationId xmlns:p14="http://schemas.microsoft.com/office/powerpoint/2010/main" val="1944397562"/>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446DE43A-952F-BF17-3A56-A8F3743EEDEF}"/>
            </a:ext>
          </a:extLst>
        </p:cNvPr>
        <p:cNvGrpSpPr/>
        <p:nvPr/>
      </p:nvGrpSpPr>
      <p:grpSpPr>
        <a:xfrm>
          <a:off x="0" y="0"/>
          <a:ext cx="0" cy="0"/>
          <a:chOff x="0" y="0"/>
          <a:chExt cx="0" cy="0"/>
        </a:xfrm>
      </p:grpSpPr>
      <p:sp>
        <p:nvSpPr>
          <p:cNvPr id="2" name="Google Shape;122;p3:notes">
            <a:extLst>
              <a:ext uri="{FF2B5EF4-FFF2-40B4-BE49-F238E27FC236}">
                <a16:creationId xmlns:a16="http://schemas.microsoft.com/office/drawing/2014/main" id="{BF719C98-3607-649D-29DE-C32D564574DA}"/>
              </a:ext>
            </a:extLst>
          </p:cNvPr>
          <p:cNvSpPr txBox="1">
            <a:spLocks noGrp="1"/>
          </p:cNvSpPr>
          <p:nvPr>
            <p:ph type="body" sz="quarter" idx="1"/>
          </p:nvPr>
        </p:nvSpPr>
        <p:spPr>
          <a:xfrm>
            <a:off x="914400" y="3251204"/>
            <a:ext cx="7315200" cy="3081335"/>
          </a:xfrm>
        </p:spPr>
        <p:txBody>
          <a:bodyPr lIns="91421" tIns="45701" rIns="91421" bIns="45701"/>
          <a:lstStyle/>
          <a:p>
            <a:endParaRPr lang="en-US"/>
          </a:p>
        </p:txBody>
      </p:sp>
      <p:sp>
        <p:nvSpPr>
          <p:cNvPr id="3" name="Google Shape;123;p3:notes">
            <a:extLst>
              <a:ext uri="{FF2B5EF4-FFF2-40B4-BE49-F238E27FC236}">
                <a16:creationId xmlns:a16="http://schemas.microsoft.com/office/drawing/2014/main" id="{E17B6D6A-9282-65E9-79B6-403C89327175}"/>
              </a:ext>
            </a:extLst>
          </p:cNvPr>
          <p:cNvSpPr>
            <a:spLocks noGrp="1" noRot="1" noChangeAspect="1"/>
          </p:cNvSpPr>
          <p:nvPr>
            <p:ph type="sldImg"/>
          </p:nvPr>
        </p:nvSpPr>
        <p:spPr>
          <a:xfrm>
            <a:off x="2290763" y="512763"/>
            <a:ext cx="4562475" cy="2566987"/>
          </a:xfrm>
        </p:spPr>
      </p:sp>
    </p:spTree>
    <p:extLst>
      <p:ext uri="{BB962C8B-B14F-4D97-AF65-F5344CB8AC3E}">
        <p14:creationId xmlns:p14="http://schemas.microsoft.com/office/powerpoint/2010/main" val="3574421588"/>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406EAD-958B-6119-1FCE-6110125566CD}"/>
            </a:ext>
          </a:extLst>
        </p:cNvPr>
        <p:cNvGrpSpPr/>
        <p:nvPr/>
      </p:nvGrpSpPr>
      <p:grpSpPr>
        <a:xfrm>
          <a:off x="0" y="0"/>
          <a:ext cx="0" cy="0"/>
          <a:chOff x="0" y="0"/>
          <a:chExt cx="0" cy="0"/>
        </a:xfrm>
      </p:grpSpPr>
      <p:sp>
        <p:nvSpPr>
          <p:cNvPr id="2" name="Notes Placeholder">
            <a:extLst>
              <a:ext uri="{FF2B5EF4-FFF2-40B4-BE49-F238E27FC236}">
                <a16:creationId xmlns:a16="http://schemas.microsoft.com/office/drawing/2014/main" id="{1048B0BA-9157-71AC-E3B5-5E39A8C5059D}"/>
              </a:ext>
            </a:extLst>
          </p:cNvPr>
          <p:cNvSpPr>
            <a:spLocks noGrp="1"/>
          </p:cNvSpPr>
          <p:nvPr>
            <p:ph type="body" idx="1"/>
          </p:nvPr>
        </p:nvSpPr>
        <p:spPr/>
        <p:txBody>
          <a:bodyPr>
            <a:normAutofit/>
          </a:bodyPr>
          <a:lstStyle/>
          <a:p>
            <a:endParaRPr/>
          </a:p>
        </p:txBody>
      </p:sp>
    </p:spTree>
    <p:extLst>
      <p:ext uri="{BB962C8B-B14F-4D97-AF65-F5344CB8AC3E}">
        <p14:creationId xmlns:p14="http://schemas.microsoft.com/office/powerpoint/2010/main" val="1272138073"/>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5F7B64C6-CE29-0CBE-F6E9-72A351823BBB}"/>
            </a:ext>
          </a:extLst>
        </p:cNvPr>
        <p:cNvGrpSpPr/>
        <p:nvPr/>
      </p:nvGrpSpPr>
      <p:grpSpPr>
        <a:xfrm>
          <a:off x="0" y="0"/>
          <a:ext cx="0" cy="0"/>
          <a:chOff x="0" y="0"/>
          <a:chExt cx="0" cy="0"/>
        </a:xfrm>
      </p:grpSpPr>
      <p:sp>
        <p:nvSpPr>
          <p:cNvPr id="2" name="Google Shape;122;p3:notes">
            <a:extLst>
              <a:ext uri="{FF2B5EF4-FFF2-40B4-BE49-F238E27FC236}">
                <a16:creationId xmlns:a16="http://schemas.microsoft.com/office/drawing/2014/main" id="{2578D338-0A58-7316-8C4A-BADEC30AC834}"/>
              </a:ext>
            </a:extLst>
          </p:cNvPr>
          <p:cNvSpPr txBox="1">
            <a:spLocks noGrp="1"/>
          </p:cNvSpPr>
          <p:nvPr>
            <p:ph type="body" sz="quarter" idx="1"/>
          </p:nvPr>
        </p:nvSpPr>
        <p:spPr>
          <a:xfrm>
            <a:off x="914400" y="3251204"/>
            <a:ext cx="7315200" cy="3081335"/>
          </a:xfrm>
        </p:spPr>
        <p:txBody>
          <a:bodyPr lIns="91421" tIns="45701" rIns="91421" bIns="45701"/>
          <a:lstStyle/>
          <a:p>
            <a:endParaRPr lang="en-US" dirty="0"/>
          </a:p>
        </p:txBody>
      </p:sp>
      <p:sp>
        <p:nvSpPr>
          <p:cNvPr id="3" name="Google Shape;123;p3:notes">
            <a:extLst>
              <a:ext uri="{FF2B5EF4-FFF2-40B4-BE49-F238E27FC236}">
                <a16:creationId xmlns:a16="http://schemas.microsoft.com/office/drawing/2014/main" id="{B6CF1938-56C2-60D6-40E8-9994BDD999BE}"/>
              </a:ext>
            </a:extLst>
          </p:cNvPr>
          <p:cNvSpPr>
            <a:spLocks noGrp="1" noRot="1" noChangeAspect="1"/>
          </p:cNvSpPr>
          <p:nvPr>
            <p:ph type="sldImg"/>
          </p:nvPr>
        </p:nvSpPr>
        <p:spPr>
          <a:xfrm>
            <a:off x="2290763" y="512763"/>
            <a:ext cx="4562475" cy="2566987"/>
          </a:xfrm>
        </p:spPr>
      </p:sp>
    </p:spTree>
    <p:extLst>
      <p:ext uri="{BB962C8B-B14F-4D97-AF65-F5344CB8AC3E}">
        <p14:creationId xmlns:p14="http://schemas.microsoft.com/office/powerpoint/2010/main" val="419390125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5B74A7CE-FBC2-05D9-5EF9-329F35EA86AD}"/>
            </a:ext>
          </a:extLst>
        </p:cNvPr>
        <p:cNvGrpSpPr/>
        <p:nvPr/>
      </p:nvGrpSpPr>
      <p:grpSpPr>
        <a:xfrm>
          <a:off x="0" y="0"/>
          <a:ext cx="0" cy="0"/>
          <a:chOff x="0" y="0"/>
          <a:chExt cx="0" cy="0"/>
        </a:xfrm>
      </p:grpSpPr>
      <p:sp>
        <p:nvSpPr>
          <p:cNvPr id="2" name="Google Shape;122;p3:notes">
            <a:extLst>
              <a:ext uri="{FF2B5EF4-FFF2-40B4-BE49-F238E27FC236}">
                <a16:creationId xmlns:a16="http://schemas.microsoft.com/office/drawing/2014/main" id="{3F1E4FD2-25BE-549F-3210-7CBCC941D10B}"/>
              </a:ext>
            </a:extLst>
          </p:cNvPr>
          <p:cNvSpPr txBox="1">
            <a:spLocks noGrp="1"/>
          </p:cNvSpPr>
          <p:nvPr>
            <p:ph type="body" sz="quarter" idx="1"/>
          </p:nvPr>
        </p:nvSpPr>
        <p:spPr>
          <a:xfrm>
            <a:off x="914400" y="3251204"/>
            <a:ext cx="7315200" cy="3081335"/>
          </a:xfrm>
        </p:spPr>
        <p:txBody>
          <a:bodyPr lIns="91421" tIns="45701" rIns="91421" bIns="45701"/>
          <a:lstStyle/>
          <a:p>
            <a:endParaRPr lang="en-US"/>
          </a:p>
        </p:txBody>
      </p:sp>
      <p:sp>
        <p:nvSpPr>
          <p:cNvPr id="3" name="Google Shape;123;p3:notes">
            <a:extLst>
              <a:ext uri="{FF2B5EF4-FFF2-40B4-BE49-F238E27FC236}">
                <a16:creationId xmlns:a16="http://schemas.microsoft.com/office/drawing/2014/main" id="{DBC7557F-22C0-C0E0-E8AC-410A444CEB04}"/>
              </a:ext>
            </a:extLst>
          </p:cNvPr>
          <p:cNvSpPr>
            <a:spLocks noGrp="1" noRot="1" noChangeAspect="1"/>
          </p:cNvSpPr>
          <p:nvPr>
            <p:ph type="sldImg"/>
          </p:nvPr>
        </p:nvSpPr>
        <p:spPr>
          <a:xfrm>
            <a:off x="2290763" y="512763"/>
            <a:ext cx="4562475" cy="2566987"/>
          </a:xfrm>
        </p:spPr>
      </p:sp>
    </p:spTree>
    <p:extLst>
      <p:ext uri="{BB962C8B-B14F-4D97-AF65-F5344CB8AC3E}">
        <p14:creationId xmlns:p14="http://schemas.microsoft.com/office/powerpoint/2010/main" val="236365115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Google Shape;122;p3:notes">
            <a:extLst>
              <a:ext uri="{FF2B5EF4-FFF2-40B4-BE49-F238E27FC236}">
                <a16:creationId xmlns:a16="http://schemas.microsoft.com/office/drawing/2014/main" id="{12B3AA43-EB8A-4908-A7DD-E6005CC1C855}"/>
              </a:ext>
            </a:extLst>
          </p:cNvPr>
          <p:cNvSpPr txBox="1">
            <a:spLocks noGrp="1"/>
          </p:cNvSpPr>
          <p:nvPr>
            <p:ph type="body" sz="quarter" idx="1"/>
          </p:nvPr>
        </p:nvSpPr>
        <p:spPr>
          <a:xfrm>
            <a:off x="914400" y="3251204"/>
            <a:ext cx="7315200" cy="3081335"/>
          </a:xfrm>
        </p:spPr>
        <p:txBody>
          <a:bodyPr lIns="91421" tIns="45701" rIns="91421" bIns="45701"/>
          <a:lstStyle/>
          <a:p>
            <a:endParaRPr lang="en-US"/>
          </a:p>
        </p:txBody>
      </p:sp>
      <p:sp>
        <p:nvSpPr>
          <p:cNvPr id="3" name="Google Shape;123;p3:notes">
            <a:extLst>
              <a:ext uri="{FF2B5EF4-FFF2-40B4-BE49-F238E27FC236}">
                <a16:creationId xmlns:a16="http://schemas.microsoft.com/office/drawing/2014/main" id="{4624A411-F42C-4DBB-B1DF-6E6A44FA0C65}"/>
              </a:ext>
            </a:extLst>
          </p:cNvPr>
          <p:cNvSpPr>
            <a:spLocks noGrp="1" noRot="1" noChangeAspect="1"/>
          </p:cNvSpPr>
          <p:nvPr>
            <p:ph type="sldImg"/>
          </p:nvPr>
        </p:nvSpPr>
        <p:spPr>
          <a:xfrm>
            <a:off x="2290763" y="512763"/>
            <a:ext cx="4562475" cy="2566987"/>
          </a:xfrm>
        </p:spPr>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55BE4AB2-20AD-E22E-6C4B-D9736E71604F}"/>
            </a:ext>
          </a:extLst>
        </p:cNvPr>
        <p:cNvGrpSpPr/>
        <p:nvPr/>
      </p:nvGrpSpPr>
      <p:grpSpPr>
        <a:xfrm>
          <a:off x="0" y="0"/>
          <a:ext cx="0" cy="0"/>
          <a:chOff x="0" y="0"/>
          <a:chExt cx="0" cy="0"/>
        </a:xfrm>
      </p:grpSpPr>
      <p:sp>
        <p:nvSpPr>
          <p:cNvPr id="2" name="Google Shape;122;p3:notes">
            <a:extLst>
              <a:ext uri="{FF2B5EF4-FFF2-40B4-BE49-F238E27FC236}">
                <a16:creationId xmlns:a16="http://schemas.microsoft.com/office/drawing/2014/main" id="{00E815EB-0BDB-DE32-E614-170CC930FDB3}"/>
              </a:ext>
            </a:extLst>
          </p:cNvPr>
          <p:cNvSpPr txBox="1">
            <a:spLocks noGrp="1"/>
          </p:cNvSpPr>
          <p:nvPr>
            <p:ph type="body" sz="quarter" idx="1"/>
          </p:nvPr>
        </p:nvSpPr>
        <p:spPr>
          <a:xfrm>
            <a:off x="914400" y="3251204"/>
            <a:ext cx="7315200" cy="3081335"/>
          </a:xfrm>
        </p:spPr>
        <p:txBody>
          <a:bodyPr lIns="91421" tIns="45701" rIns="91421" bIns="45701"/>
          <a:lstStyle/>
          <a:p>
            <a:endParaRPr lang="en-US"/>
          </a:p>
        </p:txBody>
      </p:sp>
      <p:sp>
        <p:nvSpPr>
          <p:cNvPr id="3" name="Google Shape;123;p3:notes">
            <a:extLst>
              <a:ext uri="{FF2B5EF4-FFF2-40B4-BE49-F238E27FC236}">
                <a16:creationId xmlns:a16="http://schemas.microsoft.com/office/drawing/2014/main" id="{A44371E1-C203-358F-098E-6A2AC8FAFB2F}"/>
              </a:ext>
            </a:extLst>
          </p:cNvPr>
          <p:cNvSpPr>
            <a:spLocks noGrp="1" noRot="1" noChangeAspect="1"/>
          </p:cNvSpPr>
          <p:nvPr>
            <p:ph type="sldImg"/>
          </p:nvPr>
        </p:nvSpPr>
        <p:spPr>
          <a:xfrm>
            <a:off x="2290763" y="512763"/>
            <a:ext cx="4562475" cy="2566987"/>
          </a:xfrm>
        </p:spPr>
      </p:sp>
    </p:spTree>
    <p:extLst>
      <p:ext uri="{BB962C8B-B14F-4D97-AF65-F5344CB8AC3E}">
        <p14:creationId xmlns:p14="http://schemas.microsoft.com/office/powerpoint/2010/main" val="3811094344"/>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EAC1DA7A-9EC4-4E36-092A-70425A068430}"/>
            </a:ext>
          </a:extLst>
        </p:cNvPr>
        <p:cNvGrpSpPr/>
        <p:nvPr/>
      </p:nvGrpSpPr>
      <p:grpSpPr>
        <a:xfrm>
          <a:off x="0" y="0"/>
          <a:ext cx="0" cy="0"/>
          <a:chOff x="0" y="0"/>
          <a:chExt cx="0" cy="0"/>
        </a:xfrm>
      </p:grpSpPr>
      <p:sp>
        <p:nvSpPr>
          <p:cNvPr id="2" name="Google Shape;122;p3:notes">
            <a:extLst>
              <a:ext uri="{FF2B5EF4-FFF2-40B4-BE49-F238E27FC236}">
                <a16:creationId xmlns:a16="http://schemas.microsoft.com/office/drawing/2014/main" id="{5BA23BB8-5AA4-A7BB-CC3B-2505F35A8140}"/>
              </a:ext>
            </a:extLst>
          </p:cNvPr>
          <p:cNvSpPr txBox="1">
            <a:spLocks noGrp="1"/>
          </p:cNvSpPr>
          <p:nvPr>
            <p:ph type="body" sz="quarter" idx="1"/>
          </p:nvPr>
        </p:nvSpPr>
        <p:spPr>
          <a:xfrm>
            <a:off x="914400" y="3251204"/>
            <a:ext cx="7315200" cy="3081335"/>
          </a:xfrm>
        </p:spPr>
        <p:txBody>
          <a:bodyPr lIns="91421" tIns="45701" rIns="91421" bIns="45701"/>
          <a:lstStyle/>
          <a:p>
            <a:endParaRPr lang="en-US"/>
          </a:p>
        </p:txBody>
      </p:sp>
      <p:sp>
        <p:nvSpPr>
          <p:cNvPr id="3" name="Google Shape;123;p3:notes">
            <a:extLst>
              <a:ext uri="{FF2B5EF4-FFF2-40B4-BE49-F238E27FC236}">
                <a16:creationId xmlns:a16="http://schemas.microsoft.com/office/drawing/2014/main" id="{C3F4E74A-925E-31B5-A7CE-CBBE241660DB}"/>
              </a:ext>
            </a:extLst>
          </p:cNvPr>
          <p:cNvSpPr>
            <a:spLocks noGrp="1" noRot="1" noChangeAspect="1"/>
          </p:cNvSpPr>
          <p:nvPr>
            <p:ph type="sldImg"/>
          </p:nvPr>
        </p:nvSpPr>
        <p:spPr>
          <a:xfrm>
            <a:off x="2290763" y="512763"/>
            <a:ext cx="4562475" cy="2566987"/>
          </a:xfrm>
        </p:spPr>
      </p:sp>
    </p:spTree>
    <p:extLst>
      <p:ext uri="{BB962C8B-B14F-4D97-AF65-F5344CB8AC3E}">
        <p14:creationId xmlns:p14="http://schemas.microsoft.com/office/powerpoint/2010/main" val="2676954429"/>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957">
          <a:extLst>
            <a:ext uri="{FF2B5EF4-FFF2-40B4-BE49-F238E27FC236}">
              <a16:creationId xmlns:a16="http://schemas.microsoft.com/office/drawing/2014/main" id="{E4299DD0-6771-FF93-A97D-8D92122BFDD5}"/>
            </a:ext>
          </a:extLst>
        </p:cNvPr>
        <p:cNvGrpSpPr/>
        <p:nvPr/>
      </p:nvGrpSpPr>
      <p:grpSpPr>
        <a:xfrm>
          <a:off x="0" y="0"/>
          <a:ext cx="0" cy="0"/>
          <a:chOff x="0" y="0"/>
          <a:chExt cx="0" cy="0"/>
        </a:xfrm>
      </p:grpSpPr>
      <p:sp>
        <p:nvSpPr>
          <p:cNvPr id="51958" name="Google Shape;51958;p21:notes">
            <a:extLst>
              <a:ext uri="{FF2B5EF4-FFF2-40B4-BE49-F238E27FC236}">
                <a16:creationId xmlns:a16="http://schemas.microsoft.com/office/drawing/2014/main" id="{BC6C3AB3-C66F-0731-12BD-0373E179616E}"/>
              </a:ext>
            </a:extLst>
          </p:cNvPr>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51959" name="Google Shape;51959;p21:notes">
            <a:extLst>
              <a:ext uri="{FF2B5EF4-FFF2-40B4-BE49-F238E27FC236}">
                <a16:creationId xmlns:a16="http://schemas.microsoft.com/office/drawing/2014/main" id="{85273424-C3D7-4BC5-9717-7218B2ADB458}"/>
              </a:ext>
            </a:extLst>
          </p:cNvPr>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2616161994"/>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489"/>
        <p:cNvGrpSpPr/>
        <p:nvPr/>
      </p:nvGrpSpPr>
      <p:grpSpPr>
        <a:xfrm>
          <a:off x="0" y="0"/>
          <a:ext cx="0" cy="0"/>
          <a:chOff x="0" y="0"/>
          <a:chExt cx="0" cy="0"/>
        </a:xfrm>
      </p:grpSpPr>
      <p:sp>
        <p:nvSpPr>
          <p:cNvPr id="24490" name="Google Shape;24490;p38: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Clr>
                <a:schemeClr val="dk1"/>
              </a:buClr>
              <a:buSzPts val="1400"/>
              <a:buFont typeface="Arial"/>
              <a:buNone/>
            </a:pPr>
            <a:endParaRPr/>
          </a:p>
        </p:txBody>
      </p:sp>
      <p:sp>
        <p:nvSpPr>
          <p:cNvPr id="24491" name="Google Shape;24491;p38: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523">
          <a:extLst>
            <a:ext uri="{FF2B5EF4-FFF2-40B4-BE49-F238E27FC236}">
              <a16:creationId xmlns:a16="http://schemas.microsoft.com/office/drawing/2014/main" id="{5D365E3B-199E-2BFA-BDC9-201AE3AB5C67}"/>
            </a:ext>
          </a:extLst>
        </p:cNvPr>
        <p:cNvGrpSpPr/>
        <p:nvPr/>
      </p:nvGrpSpPr>
      <p:grpSpPr>
        <a:xfrm>
          <a:off x="0" y="0"/>
          <a:ext cx="0" cy="0"/>
          <a:chOff x="0" y="0"/>
          <a:chExt cx="0" cy="0"/>
        </a:xfrm>
      </p:grpSpPr>
      <p:sp>
        <p:nvSpPr>
          <p:cNvPr id="20524" name="Google Shape;20524;p2645:notes">
            <a:extLst>
              <a:ext uri="{FF2B5EF4-FFF2-40B4-BE49-F238E27FC236}">
                <a16:creationId xmlns:a16="http://schemas.microsoft.com/office/drawing/2014/main" id="{771DB748-ACB3-FD25-802E-814DE874B219}"/>
              </a:ext>
            </a:extLst>
          </p:cNvPr>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20525" name="Google Shape;20525;p2645:notes">
            <a:extLst>
              <a:ext uri="{FF2B5EF4-FFF2-40B4-BE49-F238E27FC236}">
                <a16:creationId xmlns:a16="http://schemas.microsoft.com/office/drawing/2014/main" id="{CDE2DF95-20A6-E485-4D94-6AB0CEE68781}"/>
              </a:ext>
            </a:extLst>
          </p:cNvPr>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3908414263"/>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9E73523-86DD-6E2E-815A-E73E99E894E3}"/>
            </a:ext>
          </a:extLst>
        </p:cNvPr>
        <p:cNvGrpSpPr/>
        <p:nvPr/>
      </p:nvGrpSpPr>
      <p:grpSpPr>
        <a:xfrm>
          <a:off x="0" y="0"/>
          <a:ext cx="0" cy="0"/>
          <a:chOff x="0" y="0"/>
          <a:chExt cx="0" cy="0"/>
        </a:xfrm>
      </p:grpSpPr>
      <p:sp>
        <p:nvSpPr>
          <p:cNvPr id="2" name="Notes Placeholder">
            <a:extLst>
              <a:ext uri="{FF2B5EF4-FFF2-40B4-BE49-F238E27FC236}">
                <a16:creationId xmlns:a16="http://schemas.microsoft.com/office/drawing/2014/main" id="{84C0CEA3-A54A-B8A9-48E1-032A0293D8C0}"/>
              </a:ext>
            </a:extLst>
          </p:cNvPr>
          <p:cNvSpPr>
            <a:spLocks noGrp="1"/>
          </p:cNvSpPr>
          <p:nvPr>
            <p:ph type="body" idx="1"/>
          </p:nvPr>
        </p:nvSpPr>
        <p:spPr/>
        <p:txBody>
          <a:bodyPr>
            <a:normAutofit/>
          </a:bodyPr>
          <a:lstStyle/>
          <a:p>
            <a:endParaRPr/>
          </a:p>
        </p:txBody>
      </p:sp>
    </p:spTree>
    <p:extLst>
      <p:ext uri="{BB962C8B-B14F-4D97-AF65-F5344CB8AC3E}">
        <p14:creationId xmlns:p14="http://schemas.microsoft.com/office/powerpoint/2010/main" val="1920586774"/>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523">
          <a:extLst>
            <a:ext uri="{FF2B5EF4-FFF2-40B4-BE49-F238E27FC236}">
              <a16:creationId xmlns:a16="http://schemas.microsoft.com/office/drawing/2014/main" id="{F3025293-C054-AFD0-E832-43ED7D7138D5}"/>
            </a:ext>
          </a:extLst>
        </p:cNvPr>
        <p:cNvGrpSpPr/>
        <p:nvPr/>
      </p:nvGrpSpPr>
      <p:grpSpPr>
        <a:xfrm>
          <a:off x="0" y="0"/>
          <a:ext cx="0" cy="0"/>
          <a:chOff x="0" y="0"/>
          <a:chExt cx="0" cy="0"/>
        </a:xfrm>
      </p:grpSpPr>
      <p:sp>
        <p:nvSpPr>
          <p:cNvPr id="20524" name="Google Shape;20524;p2645:notes">
            <a:extLst>
              <a:ext uri="{FF2B5EF4-FFF2-40B4-BE49-F238E27FC236}">
                <a16:creationId xmlns:a16="http://schemas.microsoft.com/office/drawing/2014/main" id="{96ADD099-7FF6-7D38-D03A-8029D263976B}"/>
              </a:ext>
            </a:extLst>
          </p:cNvPr>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20525" name="Google Shape;20525;p2645:notes">
            <a:extLst>
              <a:ext uri="{FF2B5EF4-FFF2-40B4-BE49-F238E27FC236}">
                <a16:creationId xmlns:a16="http://schemas.microsoft.com/office/drawing/2014/main" id="{88036E0F-17F7-AABD-FD87-ED2DA9D6640C}"/>
              </a:ext>
            </a:extLst>
          </p:cNvPr>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3934121253"/>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523">
          <a:extLst>
            <a:ext uri="{FF2B5EF4-FFF2-40B4-BE49-F238E27FC236}">
              <a16:creationId xmlns:a16="http://schemas.microsoft.com/office/drawing/2014/main" id="{A1223555-0416-C98D-3594-0B2AEF15AACF}"/>
            </a:ext>
          </a:extLst>
        </p:cNvPr>
        <p:cNvGrpSpPr/>
        <p:nvPr/>
      </p:nvGrpSpPr>
      <p:grpSpPr>
        <a:xfrm>
          <a:off x="0" y="0"/>
          <a:ext cx="0" cy="0"/>
          <a:chOff x="0" y="0"/>
          <a:chExt cx="0" cy="0"/>
        </a:xfrm>
      </p:grpSpPr>
      <p:sp>
        <p:nvSpPr>
          <p:cNvPr id="20524" name="Google Shape;20524;p2645:notes">
            <a:extLst>
              <a:ext uri="{FF2B5EF4-FFF2-40B4-BE49-F238E27FC236}">
                <a16:creationId xmlns:a16="http://schemas.microsoft.com/office/drawing/2014/main" id="{084E42C7-45B2-104A-CEE4-A92B5DB833FE}"/>
              </a:ext>
            </a:extLst>
          </p:cNvPr>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20525" name="Google Shape;20525;p2645:notes">
            <a:extLst>
              <a:ext uri="{FF2B5EF4-FFF2-40B4-BE49-F238E27FC236}">
                <a16:creationId xmlns:a16="http://schemas.microsoft.com/office/drawing/2014/main" id="{50E1E771-ECCB-DA2F-16AE-9BB4ABB00AD3}"/>
              </a:ext>
            </a:extLst>
          </p:cNvPr>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2100882143"/>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523">
          <a:extLst>
            <a:ext uri="{FF2B5EF4-FFF2-40B4-BE49-F238E27FC236}">
              <a16:creationId xmlns:a16="http://schemas.microsoft.com/office/drawing/2014/main" id="{25CBA6BD-3151-5C15-BDF1-D8F304F2B97C}"/>
            </a:ext>
          </a:extLst>
        </p:cNvPr>
        <p:cNvGrpSpPr/>
        <p:nvPr/>
      </p:nvGrpSpPr>
      <p:grpSpPr>
        <a:xfrm>
          <a:off x="0" y="0"/>
          <a:ext cx="0" cy="0"/>
          <a:chOff x="0" y="0"/>
          <a:chExt cx="0" cy="0"/>
        </a:xfrm>
      </p:grpSpPr>
      <p:sp>
        <p:nvSpPr>
          <p:cNvPr id="20524" name="Google Shape;20524;p2645:notes">
            <a:extLst>
              <a:ext uri="{FF2B5EF4-FFF2-40B4-BE49-F238E27FC236}">
                <a16:creationId xmlns:a16="http://schemas.microsoft.com/office/drawing/2014/main" id="{BC5150E9-E993-D2B4-C44E-10C8D20A72EB}"/>
              </a:ext>
            </a:extLst>
          </p:cNvPr>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20525" name="Google Shape;20525;p2645:notes">
            <a:extLst>
              <a:ext uri="{FF2B5EF4-FFF2-40B4-BE49-F238E27FC236}">
                <a16:creationId xmlns:a16="http://schemas.microsoft.com/office/drawing/2014/main" id="{FE1AF65C-8228-0D10-902B-1288E9B344C0}"/>
              </a:ext>
            </a:extLst>
          </p:cNvPr>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3522694732"/>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2779893-D836-F25C-D022-3CCF30A0EABF}"/>
            </a:ext>
          </a:extLst>
        </p:cNvPr>
        <p:cNvGrpSpPr/>
        <p:nvPr/>
      </p:nvGrpSpPr>
      <p:grpSpPr>
        <a:xfrm>
          <a:off x="0" y="0"/>
          <a:ext cx="0" cy="0"/>
          <a:chOff x="0" y="0"/>
          <a:chExt cx="0" cy="0"/>
        </a:xfrm>
      </p:grpSpPr>
      <p:sp>
        <p:nvSpPr>
          <p:cNvPr id="2" name="Notes Placeholder">
            <a:extLst>
              <a:ext uri="{FF2B5EF4-FFF2-40B4-BE49-F238E27FC236}">
                <a16:creationId xmlns:a16="http://schemas.microsoft.com/office/drawing/2014/main" id="{12DCA38F-B18E-CFB4-C341-59ABB5AEAD28}"/>
              </a:ext>
            </a:extLst>
          </p:cNvPr>
          <p:cNvSpPr>
            <a:spLocks noGrp="1"/>
          </p:cNvSpPr>
          <p:nvPr>
            <p:ph type="body" idx="1"/>
          </p:nvPr>
        </p:nvSpPr>
        <p:spPr/>
        <p:txBody>
          <a:bodyPr>
            <a:normAutofit/>
          </a:bodyPr>
          <a:lstStyle/>
          <a:p>
            <a:endParaRPr/>
          </a:p>
        </p:txBody>
      </p:sp>
    </p:spTree>
    <p:extLst>
      <p:ext uri="{BB962C8B-B14F-4D97-AF65-F5344CB8AC3E}">
        <p14:creationId xmlns:p14="http://schemas.microsoft.com/office/powerpoint/2010/main" val="200637510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3"/>
        <p:cNvGrpSpPr/>
        <p:nvPr/>
      </p:nvGrpSpPr>
      <p:grpSpPr>
        <a:xfrm>
          <a:off x="0" y="0"/>
          <a:ext cx="0" cy="0"/>
          <a:chOff x="0" y="0"/>
          <a:chExt cx="0" cy="0"/>
        </a:xfrm>
      </p:grpSpPr>
      <p:sp>
        <p:nvSpPr>
          <p:cNvPr id="364" name="Google Shape;364;p16: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365" name="Google Shape;365;p16: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a:p>
        </p:txBody>
      </p:sp>
      <p:sp>
        <p:nvSpPr>
          <p:cNvPr id="366" name="Google Shape;366;p16: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6</a:t>
            </a:fld>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262616012"/>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523">
          <a:extLst>
            <a:ext uri="{FF2B5EF4-FFF2-40B4-BE49-F238E27FC236}">
              <a16:creationId xmlns:a16="http://schemas.microsoft.com/office/drawing/2014/main" id="{08EE7F69-A8D5-55DC-1763-D94B82BD393A}"/>
            </a:ext>
          </a:extLst>
        </p:cNvPr>
        <p:cNvGrpSpPr/>
        <p:nvPr/>
      </p:nvGrpSpPr>
      <p:grpSpPr>
        <a:xfrm>
          <a:off x="0" y="0"/>
          <a:ext cx="0" cy="0"/>
          <a:chOff x="0" y="0"/>
          <a:chExt cx="0" cy="0"/>
        </a:xfrm>
      </p:grpSpPr>
      <p:sp>
        <p:nvSpPr>
          <p:cNvPr id="20524" name="Google Shape;20524;p2645:notes">
            <a:extLst>
              <a:ext uri="{FF2B5EF4-FFF2-40B4-BE49-F238E27FC236}">
                <a16:creationId xmlns:a16="http://schemas.microsoft.com/office/drawing/2014/main" id="{BD89CEFD-532D-6043-DF55-C0841A4A60FF}"/>
              </a:ext>
            </a:extLst>
          </p:cNvPr>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20525" name="Google Shape;20525;p2645:notes">
            <a:extLst>
              <a:ext uri="{FF2B5EF4-FFF2-40B4-BE49-F238E27FC236}">
                <a16:creationId xmlns:a16="http://schemas.microsoft.com/office/drawing/2014/main" id="{E5B93ED5-6DE2-A8AB-2AC7-991F9C2492F4}"/>
              </a:ext>
            </a:extLst>
          </p:cNvPr>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2733095124"/>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523">
          <a:extLst>
            <a:ext uri="{FF2B5EF4-FFF2-40B4-BE49-F238E27FC236}">
              <a16:creationId xmlns:a16="http://schemas.microsoft.com/office/drawing/2014/main" id="{CA50A669-B472-7A47-CF7E-02F701689AB6}"/>
            </a:ext>
          </a:extLst>
        </p:cNvPr>
        <p:cNvGrpSpPr/>
        <p:nvPr/>
      </p:nvGrpSpPr>
      <p:grpSpPr>
        <a:xfrm>
          <a:off x="0" y="0"/>
          <a:ext cx="0" cy="0"/>
          <a:chOff x="0" y="0"/>
          <a:chExt cx="0" cy="0"/>
        </a:xfrm>
      </p:grpSpPr>
      <p:sp>
        <p:nvSpPr>
          <p:cNvPr id="20524" name="Google Shape;20524;p2645:notes">
            <a:extLst>
              <a:ext uri="{FF2B5EF4-FFF2-40B4-BE49-F238E27FC236}">
                <a16:creationId xmlns:a16="http://schemas.microsoft.com/office/drawing/2014/main" id="{6F1FB308-4843-2132-8CCB-9CB159084BBA}"/>
              </a:ext>
            </a:extLst>
          </p:cNvPr>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20525" name="Google Shape;20525;p2645:notes">
            <a:extLst>
              <a:ext uri="{FF2B5EF4-FFF2-40B4-BE49-F238E27FC236}">
                <a16:creationId xmlns:a16="http://schemas.microsoft.com/office/drawing/2014/main" id="{A5B5E629-E926-CDD4-AF48-3D462AE6A0A1}"/>
              </a:ext>
            </a:extLst>
          </p:cNvPr>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1873068040"/>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178D44-FAA3-BE82-D472-E599EC028FFF}"/>
            </a:ext>
          </a:extLst>
        </p:cNvPr>
        <p:cNvGrpSpPr/>
        <p:nvPr/>
      </p:nvGrpSpPr>
      <p:grpSpPr>
        <a:xfrm>
          <a:off x="0" y="0"/>
          <a:ext cx="0" cy="0"/>
          <a:chOff x="0" y="0"/>
          <a:chExt cx="0" cy="0"/>
        </a:xfrm>
      </p:grpSpPr>
      <p:sp>
        <p:nvSpPr>
          <p:cNvPr id="2" name="Notes Placeholder">
            <a:extLst>
              <a:ext uri="{FF2B5EF4-FFF2-40B4-BE49-F238E27FC236}">
                <a16:creationId xmlns:a16="http://schemas.microsoft.com/office/drawing/2014/main" id="{08792BD4-B77A-AD59-6FC2-0866171D7071}"/>
              </a:ext>
            </a:extLst>
          </p:cNvPr>
          <p:cNvSpPr>
            <a:spLocks noGrp="1"/>
          </p:cNvSpPr>
          <p:nvPr>
            <p:ph type="body" idx="1"/>
          </p:nvPr>
        </p:nvSpPr>
        <p:spPr/>
        <p:txBody>
          <a:bodyPr>
            <a:normAutofit/>
          </a:bodyPr>
          <a:lstStyle/>
          <a:p>
            <a:endParaRPr/>
          </a:p>
        </p:txBody>
      </p:sp>
    </p:spTree>
    <p:extLst>
      <p:ext uri="{BB962C8B-B14F-4D97-AF65-F5344CB8AC3E}">
        <p14:creationId xmlns:p14="http://schemas.microsoft.com/office/powerpoint/2010/main" val="1523839387"/>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523">
          <a:extLst>
            <a:ext uri="{FF2B5EF4-FFF2-40B4-BE49-F238E27FC236}">
              <a16:creationId xmlns:a16="http://schemas.microsoft.com/office/drawing/2014/main" id="{60A2DD24-5953-96FD-E3BA-9F0F921F7D7A}"/>
            </a:ext>
          </a:extLst>
        </p:cNvPr>
        <p:cNvGrpSpPr/>
        <p:nvPr/>
      </p:nvGrpSpPr>
      <p:grpSpPr>
        <a:xfrm>
          <a:off x="0" y="0"/>
          <a:ext cx="0" cy="0"/>
          <a:chOff x="0" y="0"/>
          <a:chExt cx="0" cy="0"/>
        </a:xfrm>
      </p:grpSpPr>
      <p:sp>
        <p:nvSpPr>
          <p:cNvPr id="20524" name="Google Shape;20524;p2645:notes">
            <a:extLst>
              <a:ext uri="{FF2B5EF4-FFF2-40B4-BE49-F238E27FC236}">
                <a16:creationId xmlns:a16="http://schemas.microsoft.com/office/drawing/2014/main" id="{0B1155A0-317D-6D54-4F93-8BFCA75DFCF5}"/>
              </a:ext>
            </a:extLst>
          </p:cNvPr>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dirty="0"/>
          </a:p>
        </p:txBody>
      </p:sp>
      <p:sp>
        <p:nvSpPr>
          <p:cNvPr id="20525" name="Google Shape;20525;p2645:notes">
            <a:extLst>
              <a:ext uri="{FF2B5EF4-FFF2-40B4-BE49-F238E27FC236}">
                <a16:creationId xmlns:a16="http://schemas.microsoft.com/office/drawing/2014/main" id="{E48A7E1F-7366-0F24-E30E-13FF737A6D82}"/>
              </a:ext>
            </a:extLst>
          </p:cNvPr>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802949235"/>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523">
          <a:extLst>
            <a:ext uri="{FF2B5EF4-FFF2-40B4-BE49-F238E27FC236}">
              <a16:creationId xmlns:a16="http://schemas.microsoft.com/office/drawing/2014/main" id="{7ED32C75-D102-1096-D53B-AB1F77525DBB}"/>
            </a:ext>
          </a:extLst>
        </p:cNvPr>
        <p:cNvGrpSpPr/>
        <p:nvPr/>
      </p:nvGrpSpPr>
      <p:grpSpPr>
        <a:xfrm>
          <a:off x="0" y="0"/>
          <a:ext cx="0" cy="0"/>
          <a:chOff x="0" y="0"/>
          <a:chExt cx="0" cy="0"/>
        </a:xfrm>
      </p:grpSpPr>
      <p:sp>
        <p:nvSpPr>
          <p:cNvPr id="20524" name="Google Shape;20524;p2645:notes">
            <a:extLst>
              <a:ext uri="{FF2B5EF4-FFF2-40B4-BE49-F238E27FC236}">
                <a16:creationId xmlns:a16="http://schemas.microsoft.com/office/drawing/2014/main" id="{AF7EB434-8EBA-DAD1-A9A6-336B57CB9FBA}"/>
              </a:ext>
            </a:extLst>
          </p:cNvPr>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dirty="0"/>
          </a:p>
        </p:txBody>
      </p:sp>
      <p:sp>
        <p:nvSpPr>
          <p:cNvPr id="20525" name="Google Shape;20525;p2645:notes">
            <a:extLst>
              <a:ext uri="{FF2B5EF4-FFF2-40B4-BE49-F238E27FC236}">
                <a16:creationId xmlns:a16="http://schemas.microsoft.com/office/drawing/2014/main" id="{5AAC33C1-E888-ED50-C1DE-EB28C623180A}"/>
              </a:ext>
            </a:extLst>
          </p:cNvPr>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841716512"/>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53AD24-C78E-F205-D620-3F715E930990}"/>
            </a:ext>
          </a:extLst>
        </p:cNvPr>
        <p:cNvGrpSpPr/>
        <p:nvPr/>
      </p:nvGrpSpPr>
      <p:grpSpPr>
        <a:xfrm>
          <a:off x="0" y="0"/>
          <a:ext cx="0" cy="0"/>
          <a:chOff x="0" y="0"/>
          <a:chExt cx="0" cy="0"/>
        </a:xfrm>
      </p:grpSpPr>
      <p:sp>
        <p:nvSpPr>
          <p:cNvPr id="2" name="Notes Placeholder">
            <a:extLst>
              <a:ext uri="{FF2B5EF4-FFF2-40B4-BE49-F238E27FC236}">
                <a16:creationId xmlns:a16="http://schemas.microsoft.com/office/drawing/2014/main" id="{63B94732-2F44-9018-9894-BB4A6685C30D}"/>
              </a:ext>
            </a:extLst>
          </p:cNvPr>
          <p:cNvSpPr>
            <a:spLocks noGrp="1"/>
          </p:cNvSpPr>
          <p:nvPr>
            <p:ph type="body" idx="1"/>
          </p:nvPr>
        </p:nvSpPr>
        <p:spPr/>
        <p:txBody>
          <a:bodyPr>
            <a:normAutofit/>
          </a:bodyPr>
          <a:lstStyle/>
          <a:p>
            <a:endParaRPr/>
          </a:p>
        </p:txBody>
      </p:sp>
    </p:spTree>
    <p:extLst>
      <p:ext uri="{BB962C8B-B14F-4D97-AF65-F5344CB8AC3E}">
        <p14:creationId xmlns:p14="http://schemas.microsoft.com/office/powerpoint/2010/main" val="2367611779"/>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670"/>
        <p:cNvGrpSpPr/>
        <p:nvPr/>
      </p:nvGrpSpPr>
      <p:grpSpPr>
        <a:xfrm>
          <a:off x="0" y="0"/>
          <a:ext cx="0" cy="0"/>
          <a:chOff x="0" y="0"/>
          <a:chExt cx="0" cy="0"/>
        </a:xfrm>
      </p:grpSpPr>
      <p:sp>
        <p:nvSpPr>
          <p:cNvPr id="24671" name="Google Shape;24671;p46: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4672" name="Google Shape;24672;p46: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chemeClr val="dk1"/>
              </a:buClr>
              <a:buSzPts val="1200"/>
              <a:buFont typeface="Arial"/>
              <a:buNone/>
              <a:tabLst/>
              <a:defRPr/>
            </a:pPr>
            <a:endParaRPr dirty="0"/>
          </a:p>
        </p:txBody>
      </p:sp>
      <p:sp>
        <p:nvSpPr>
          <p:cNvPr id="24673" name="Google Shape;24673;p46:notes"/>
          <p:cNvSpPr txBox="1"/>
          <p:nvPr/>
        </p:nvSpPr>
        <p:spPr>
          <a:xfrm>
            <a:off x="3884608" y="8685208"/>
            <a:ext cx="2971800" cy="458791"/>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800"/>
              <a:buFont typeface="Calibri"/>
              <a:buNone/>
              <a:tabLst/>
              <a:defRPr/>
            </a:pPr>
            <a:fld id="{00000000-1234-1234-1234-123412341234}" type="slidenum">
              <a:rPr kumimoji="0" lang="en-US" sz="1800" b="0" i="0" u="none" strike="noStrike" kern="0" cap="none" spc="0" normalizeH="0" baseline="0" noProof="0">
                <a:ln>
                  <a:noFill/>
                </a:ln>
                <a:solidFill>
                  <a:srgbClr val="000000"/>
                </a:solidFill>
                <a:effectLst/>
                <a:uLnTx/>
                <a:uFillTx/>
                <a:latin typeface="Calibri"/>
                <a:ea typeface="Calibri"/>
                <a:cs typeface="Calibri"/>
                <a:sym typeface="Calibri"/>
              </a:rPr>
              <a:pPr marL="0" marR="0" lvl="0" indent="0" algn="r" defTabSz="914400" rtl="0" eaLnBrk="1" fontAlgn="auto" latinLnBrk="0" hangingPunct="1">
                <a:lnSpc>
                  <a:spcPct val="100000"/>
                </a:lnSpc>
                <a:spcBef>
                  <a:spcPts val="0"/>
                </a:spcBef>
                <a:spcAft>
                  <a:spcPts val="0"/>
                </a:spcAft>
                <a:buClr>
                  <a:srgbClr val="000000"/>
                </a:buClr>
                <a:buSzPts val="1800"/>
                <a:buFont typeface="Calibri"/>
                <a:buNone/>
                <a:tabLst/>
                <a:defRPr/>
              </a:pPr>
              <a:t>54</a:t>
            </a:fld>
            <a:endParaRPr kumimoji="0" sz="1200" b="0" i="0" u="none" strike="noStrike" kern="0" cap="none" spc="0" normalizeH="0" baseline="0" noProof="0">
              <a:ln>
                <a:noFill/>
              </a:ln>
              <a:solidFill>
                <a:srgbClr val="000000"/>
              </a:solidFill>
              <a:effectLst/>
              <a:uLnTx/>
              <a:uFillTx/>
              <a:latin typeface="Calibri"/>
              <a:ea typeface="Calibri"/>
              <a:cs typeface="Calibri"/>
              <a:sym typeface="Calibri"/>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523">
          <a:extLst>
            <a:ext uri="{FF2B5EF4-FFF2-40B4-BE49-F238E27FC236}">
              <a16:creationId xmlns:a16="http://schemas.microsoft.com/office/drawing/2014/main" id="{41CD1669-C181-8FB3-0B92-828033438017}"/>
            </a:ext>
          </a:extLst>
        </p:cNvPr>
        <p:cNvGrpSpPr/>
        <p:nvPr/>
      </p:nvGrpSpPr>
      <p:grpSpPr>
        <a:xfrm>
          <a:off x="0" y="0"/>
          <a:ext cx="0" cy="0"/>
          <a:chOff x="0" y="0"/>
          <a:chExt cx="0" cy="0"/>
        </a:xfrm>
      </p:grpSpPr>
      <p:sp>
        <p:nvSpPr>
          <p:cNvPr id="20524" name="Google Shape;20524;p2645:notes">
            <a:extLst>
              <a:ext uri="{FF2B5EF4-FFF2-40B4-BE49-F238E27FC236}">
                <a16:creationId xmlns:a16="http://schemas.microsoft.com/office/drawing/2014/main" id="{6BDEC9A2-79C5-8370-DCAF-1B44ECEB6B8A}"/>
              </a:ext>
            </a:extLst>
          </p:cNvPr>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20525" name="Google Shape;20525;p2645:notes">
            <a:extLst>
              <a:ext uri="{FF2B5EF4-FFF2-40B4-BE49-F238E27FC236}">
                <a16:creationId xmlns:a16="http://schemas.microsoft.com/office/drawing/2014/main" id="{CA0D2E9D-28C6-A144-2F5E-EF6397E3CA48}"/>
              </a:ext>
            </a:extLst>
          </p:cNvPr>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2233794236"/>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97"/>
        <p:cNvGrpSpPr/>
        <p:nvPr/>
      </p:nvGrpSpPr>
      <p:grpSpPr>
        <a:xfrm>
          <a:off x="0" y="0"/>
          <a:ext cx="0" cy="0"/>
          <a:chOff x="0" y="0"/>
          <a:chExt cx="0" cy="0"/>
        </a:xfrm>
      </p:grpSpPr>
      <p:sp>
        <p:nvSpPr>
          <p:cNvPr id="10898" name="Google Shape;10898;p40: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0899" name="Google Shape;10899;p40: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sz="1800" b="0" i="0" u="none" strike="noStrike" dirty="0">
              <a:solidFill>
                <a:srgbClr val="000000"/>
              </a:solidFill>
              <a:latin typeface="Calibri"/>
              <a:ea typeface="Calibri"/>
              <a:cs typeface="Calibri"/>
              <a:sym typeface="Calibri"/>
            </a:endParaRPr>
          </a:p>
          <a:p>
            <a:pPr marL="0" lvl="0" indent="0" algn="l" rtl="0">
              <a:spcBef>
                <a:spcPts val="0"/>
              </a:spcBef>
              <a:spcAft>
                <a:spcPts val="0"/>
              </a:spcAft>
              <a:buNone/>
            </a:pPr>
            <a:r>
              <a:rPr lang="en-US" sz="1800" b="0" i="0" u="none" strike="noStrike" dirty="0">
                <a:solidFill>
                  <a:srgbClr val="000000"/>
                </a:solidFill>
                <a:latin typeface="Calibri"/>
                <a:ea typeface="Calibri"/>
                <a:cs typeface="Calibri"/>
                <a:sym typeface="Calibri"/>
              </a:rPr>
              <a:t>Illinois Helpline for Opioids and Other Substances (to help navigate OUD patients to treatment and recovery services)</a:t>
            </a:r>
            <a:r>
              <a:rPr lang="en-US" sz="1800" b="0" i="0" dirty="0">
                <a:solidFill>
                  <a:srgbClr val="444444"/>
                </a:solidFill>
                <a:latin typeface="Calibri"/>
                <a:ea typeface="Calibri"/>
                <a:cs typeface="Calibri"/>
                <a:sym typeface="Calibri"/>
              </a:rPr>
              <a:t>​</a:t>
            </a:r>
            <a:endParaRPr b="0" i="0" dirty="0">
              <a:solidFill>
                <a:srgbClr val="444444"/>
              </a:solidFill>
              <a:latin typeface="Calibri"/>
              <a:ea typeface="Calibri"/>
              <a:cs typeface="Calibri"/>
              <a:sym typeface="Calibri"/>
            </a:endParaRPr>
          </a:p>
          <a:p>
            <a:pPr marL="0" lvl="0" indent="0" algn="l" rtl="0">
              <a:spcBef>
                <a:spcPts val="0"/>
              </a:spcBef>
              <a:spcAft>
                <a:spcPts val="0"/>
              </a:spcAft>
              <a:buNone/>
            </a:pPr>
            <a:r>
              <a:rPr lang="en-US" sz="1800" b="0" i="0" u="none" strike="noStrike" dirty="0">
                <a:solidFill>
                  <a:srgbClr val="000000"/>
                </a:solidFill>
                <a:latin typeface="Calibri"/>
                <a:ea typeface="Calibri"/>
                <a:cs typeface="Calibri"/>
                <a:sym typeface="Calibri"/>
              </a:rPr>
              <a:t>46%</a:t>
            </a:r>
            <a:r>
              <a:rPr lang="en-US" sz="1800" b="0" i="0" dirty="0">
                <a:solidFill>
                  <a:srgbClr val="444444"/>
                </a:solidFill>
                <a:latin typeface="Calibri"/>
                <a:ea typeface="Calibri"/>
                <a:cs typeface="Calibri"/>
                <a:sym typeface="Calibri"/>
              </a:rPr>
              <a:t>​</a:t>
            </a:r>
            <a:endParaRPr dirty="0"/>
          </a:p>
          <a:p>
            <a:pPr marL="0" lvl="0" indent="0" algn="l" rtl="0">
              <a:spcBef>
                <a:spcPts val="0"/>
              </a:spcBef>
              <a:spcAft>
                <a:spcPts val="0"/>
              </a:spcAft>
              <a:buNone/>
            </a:pPr>
            <a:endParaRPr b="0" i="0" dirty="0">
              <a:solidFill>
                <a:srgbClr val="444444"/>
              </a:solidFill>
              <a:latin typeface="Calibri"/>
              <a:ea typeface="Calibri"/>
              <a:cs typeface="Calibri"/>
              <a:sym typeface="Calibri"/>
            </a:endParaRPr>
          </a:p>
          <a:p>
            <a:pPr marL="0" lvl="0" indent="0" algn="l" rtl="0">
              <a:spcBef>
                <a:spcPts val="0"/>
              </a:spcBef>
              <a:spcAft>
                <a:spcPts val="0"/>
              </a:spcAft>
              <a:buNone/>
            </a:pPr>
            <a:r>
              <a:rPr lang="en-US" sz="1800" b="0" i="0" u="none" strike="noStrike" dirty="0">
                <a:solidFill>
                  <a:srgbClr val="000000"/>
                </a:solidFill>
                <a:latin typeface="Calibri"/>
                <a:ea typeface="Calibri"/>
                <a:cs typeface="Calibri"/>
                <a:sym typeface="Calibri"/>
              </a:rPr>
              <a:t>IL DocAssist (warmline for free perinatal substance use technical/clinical support for providers caring for OUD patients)</a:t>
            </a:r>
            <a:r>
              <a:rPr lang="en-US" sz="1800" b="0" i="0" dirty="0">
                <a:solidFill>
                  <a:srgbClr val="444444"/>
                </a:solidFill>
                <a:latin typeface="Calibri"/>
                <a:ea typeface="Calibri"/>
                <a:cs typeface="Calibri"/>
                <a:sym typeface="Calibri"/>
              </a:rPr>
              <a:t>​</a:t>
            </a:r>
            <a:endParaRPr b="0" i="0" dirty="0">
              <a:solidFill>
                <a:srgbClr val="444444"/>
              </a:solidFill>
              <a:latin typeface="Calibri"/>
              <a:ea typeface="Calibri"/>
              <a:cs typeface="Calibri"/>
              <a:sym typeface="Calibri"/>
            </a:endParaRPr>
          </a:p>
          <a:p>
            <a:pPr marL="0" lvl="0" indent="0" algn="l" rtl="0">
              <a:spcBef>
                <a:spcPts val="0"/>
              </a:spcBef>
              <a:spcAft>
                <a:spcPts val="0"/>
              </a:spcAft>
              <a:buNone/>
            </a:pPr>
            <a:r>
              <a:rPr lang="en-US" sz="1800" b="0" i="0" u="none" strike="noStrike" dirty="0">
                <a:solidFill>
                  <a:srgbClr val="000000"/>
                </a:solidFill>
                <a:latin typeface="Calibri"/>
                <a:ea typeface="Calibri"/>
                <a:cs typeface="Calibri"/>
                <a:sym typeface="Calibri"/>
              </a:rPr>
              <a:t>49%</a:t>
            </a:r>
            <a:r>
              <a:rPr lang="en-US" sz="1800" b="0" i="0" dirty="0">
                <a:solidFill>
                  <a:srgbClr val="444444"/>
                </a:solidFill>
                <a:latin typeface="Calibri"/>
                <a:ea typeface="Calibri"/>
                <a:cs typeface="Calibri"/>
                <a:sym typeface="Calibri"/>
              </a:rPr>
              <a:t>​</a:t>
            </a:r>
            <a:endParaRPr b="0" i="0" dirty="0">
              <a:solidFill>
                <a:srgbClr val="444444"/>
              </a:solidFill>
              <a:latin typeface="Calibri"/>
              <a:ea typeface="Calibri"/>
              <a:cs typeface="Calibri"/>
              <a:sym typeface="Calibri"/>
            </a:endParaRPr>
          </a:p>
          <a:p>
            <a:pPr marL="0" lvl="0" indent="0" algn="l" rtl="0">
              <a:spcBef>
                <a:spcPts val="0"/>
              </a:spcBef>
              <a:spcAft>
                <a:spcPts val="0"/>
              </a:spcAft>
              <a:buNone/>
            </a:pPr>
            <a:r>
              <a:rPr lang="en-US" sz="1800" b="0" i="0" dirty="0">
                <a:solidFill>
                  <a:srgbClr val="444444"/>
                </a:solidFill>
                <a:latin typeface="Calibri"/>
                <a:ea typeface="Calibri"/>
                <a:cs typeface="Calibri"/>
                <a:sym typeface="Calibri"/>
              </a:rPr>
              <a:t>​</a:t>
            </a:r>
            <a:endParaRPr b="0" i="0" dirty="0">
              <a:solidFill>
                <a:srgbClr val="444444"/>
              </a:solidFill>
              <a:latin typeface="Calibri"/>
              <a:ea typeface="Calibri"/>
              <a:cs typeface="Calibri"/>
              <a:sym typeface="Calibri"/>
            </a:endParaRPr>
          </a:p>
          <a:p>
            <a:pPr marL="0" lvl="0" indent="0" algn="l" rtl="0">
              <a:spcBef>
                <a:spcPts val="0"/>
              </a:spcBef>
              <a:spcAft>
                <a:spcPts val="0"/>
              </a:spcAft>
              <a:buNone/>
            </a:pPr>
            <a:endParaRPr dirty="0"/>
          </a:p>
        </p:txBody>
      </p:sp>
      <p:sp>
        <p:nvSpPr>
          <p:cNvPr id="10900" name="Google Shape;10900;p40: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200"/>
              <a:buFont typeface="Calibri"/>
              <a:buNone/>
              <a:tabLst/>
              <a:defRPr/>
            </a:pPr>
            <a:fld id="{00000000-1234-1234-1234-123412341234}" type="slidenum">
              <a:rPr kumimoji="0" lang="en-US" sz="1200" b="0" i="0" u="none" strike="noStrike" kern="0" cap="none" spc="0" normalizeH="0" baseline="0" noProof="0">
                <a:ln>
                  <a:noFill/>
                </a:ln>
                <a:solidFill>
                  <a:srgbClr val="000000"/>
                </a:solidFill>
                <a:effectLst/>
                <a:uLnTx/>
                <a:uFillTx/>
                <a:latin typeface="Calibri"/>
                <a:ea typeface="Calibri"/>
                <a:cs typeface="Calibri"/>
                <a:sym typeface="Calibri"/>
              </a:rPr>
              <a:pPr marL="0" marR="0" lvl="0" indent="0" algn="r" defTabSz="914400" rtl="0" eaLnBrk="1" fontAlgn="auto" latinLnBrk="0" hangingPunct="1">
                <a:lnSpc>
                  <a:spcPct val="100000"/>
                </a:lnSpc>
                <a:spcBef>
                  <a:spcPts val="0"/>
                </a:spcBef>
                <a:spcAft>
                  <a:spcPts val="0"/>
                </a:spcAft>
                <a:buClr>
                  <a:srgbClr val="000000"/>
                </a:buClr>
                <a:buSzPts val="1200"/>
                <a:buFont typeface="Calibri"/>
                <a:buNone/>
                <a:tabLst/>
                <a:defRPr/>
              </a:pPr>
              <a:t>56</a:t>
            </a:fld>
            <a:endParaRPr kumimoji="0" sz="1200" b="0" i="0" u="none" strike="noStrike" kern="0" cap="none" spc="0" normalizeH="0" baseline="0" noProof="0">
              <a:ln>
                <a:noFill/>
              </a:ln>
              <a:solidFill>
                <a:srgbClr val="000000"/>
              </a:solidFill>
              <a:effectLst/>
              <a:uLnTx/>
              <a:uFillTx/>
              <a:latin typeface="Calibri"/>
              <a:ea typeface="Calibri"/>
              <a:cs typeface="Calibri"/>
              <a:sym typeface="Calibri"/>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49"/>
        <p:cNvGrpSpPr/>
        <p:nvPr/>
      </p:nvGrpSpPr>
      <p:grpSpPr>
        <a:xfrm>
          <a:off x="0" y="0"/>
          <a:ext cx="0" cy="0"/>
          <a:chOff x="0" y="0"/>
          <a:chExt cx="0" cy="0"/>
        </a:xfrm>
      </p:grpSpPr>
      <p:sp>
        <p:nvSpPr>
          <p:cNvPr id="10950" name="Google Shape;10950;p46: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0951" name="Google Shape;10951;p46: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10952" name="Google Shape;10952;p46: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200"/>
              <a:buFont typeface="Calibri"/>
              <a:buNone/>
              <a:tabLst/>
              <a:defRPr/>
            </a:pPr>
            <a:fld id="{00000000-1234-1234-1234-123412341234}" type="slidenum">
              <a:rPr kumimoji="0" lang="en-US" sz="1200" b="0" i="0" u="none" strike="noStrike" kern="0" cap="none" spc="0" normalizeH="0" baseline="0" noProof="0">
                <a:ln>
                  <a:noFill/>
                </a:ln>
                <a:solidFill>
                  <a:srgbClr val="000000"/>
                </a:solidFill>
                <a:effectLst/>
                <a:uLnTx/>
                <a:uFillTx/>
                <a:latin typeface="Calibri"/>
                <a:ea typeface="Calibri"/>
                <a:cs typeface="Calibri"/>
                <a:sym typeface="Calibri"/>
              </a:rPr>
              <a:pPr marL="0" marR="0" lvl="0" indent="0" algn="r" defTabSz="914400" rtl="0" eaLnBrk="1" fontAlgn="auto" latinLnBrk="0" hangingPunct="1">
                <a:lnSpc>
                  <a:spcPct val="100000"/>
                </a:lnSpc>
                <a:spcBef>
                  <a:spcPts val="0"/>
                </a:spcBef>
                <a:spcAft>
                  <a:spcPts val="0"/>
                </a:spcAft>
                <a:buClr>
                  <a:srgbClr val="000000"/>
                </a:buClr>
                <a:buSzPts val="1200"/>
                <a:buFont typeface="Calibri"/>
                <a:buNone/>
                <a:tabLst/>
                <a:defRPr/>
              </a:pPr>
              <a:t>58</a:t>
            </a:fld>
            <a:endParaRPr kumimoji="0" sz="1200" b="0" i="0" u="none" strike="noStrike" kern="0" cap="none" spc="0" normalizeH="0" baseline="0" noProof="0">
              <a:ln>
                <a:noFill/>
              </a:ln>
              <a:solidFill>
                <a:srgbClr val="000000"/>
              </a:solidFill>
              <a:effectLst/>
              <a:uLnTx/>
              <a:uFillTx/>
              <a:latin typeface="Calibri"/>
              <a:ea typeface="Calibri"/>
              <a:cs typeface="Calibri"/>
              <a:sym typeface="Calibri"/>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47F551-C747-1F1E-4280-7247E25B6790}"/>
            </a:ext>
          </a:extLst>
        </p:cNvPr>
        <p:cNvGrpSpPr/>
        <p:nvPr/>
      </p:nvGrpSpPr>
      <p:grpSpPr>
        <a:xfrm>
          <a:off x="0" y="0"/>
          <a:ext cx="0" cy="0"/>
          <a:chOff x="0" y="0"/>
          <a:chExt cx="0" cy="0"/>
        </a:xfrm>
      </p:grpSpPr>
      <p:sp>
        <p:nvSpPr>
          <p:cNvPr id="2" name="Notes Placeholder">
            <a:extLst>
              <a:ext uri="{FF2B5EF4-FFF2-40B4-BE49-F238E27FC236}">
                <a16:creationId xmlns:a16="http://schemas.microsoft.com/office/drawing/2014/main" id="{AB34BADA-E1A5-1D30-F66F-3570863E3746}"/>
              </a:ext>
            </a:extLst>
          </p:cNvPr>
          <p:cNvSpPr>
            <a:spLocks noGrp="1"/>
          </p:cNvSpPr>
          <p:nvPr>
            <p:ph type="body" idx="1"/>
          </p:nvPr>
        </p:nvSpPr>
        <p:spPr/>
        <p:txBody>
          <a:bodyPr>
            <a:normAutofit/>
          </a:bodyPr>
          <a:lstStyle/>
          <a:p>
            <a:endParaRPr/>
          </a:p>
        </p:txBody>
      </p:sp>
    </p:spTree>
    <p:extLst>
      <p:ext uri="{BB962C8B-B14F-4D97-AF65-F5344CB8AC3E}">
        <p14:creationId xmlns:p14="http://schemas.microsoft.com/office/powerpoint/2010/main" val="1085199793"/>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97">
          <a:extLst>
            <a:ext uri="{FF2B5EF4-FFF2-40B4-BE49-F238E27FC236}">
              <a16:creationId xmlns:a16="http://schemas.microsoft.com/office/drawing/2014/main" id="{EFC24561-8AE7-7E6A-3582-A13A486289B9}"/>
            </a:ext>
          </a:extLst>
        </p:cNvPr>
        <p:cNvGrpSpPr/>
        <p:nvPr/>
      </p:nvGrpSpPr>
      <p:grpSpPr>
        <a:xfrm>
          <a:off x="0" y="0"/>
          <a:ext cx="0" cy="0"/>
          <a:chOff x="0" y="0"/>
          <a:chExt cx="0" cy="0"/>
        </a:xfrm>
      </p:grpSpPr>
      <p:sp>
        <p:nvSpPr>
          <p:cNvPr id="10898" name="Google Shape;10898;p40:notes">
            <a:extLst>
              <a:ext uri="{FF2B5EF4-FFF2-40B4-BE49-F238E27FC236}">
                <a16:creationId xmlns:a16="http://schemas.microsoft.com/office/drawing/2014/main" id="{EF175B5F-1968-52E4-D72E-11BA07DA80E1}"/>
              </a:ext>
            </a:extLst>
          </p:cNvPr>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0899" name="Google Shape;10899;p40:notes">
            <a:extLst>
              <a:ext uri="{FF2B5EF4-FFF2-40B4-BE49-F238E27FC236}">
                <a16:creationId xmlns:a16="http://schemas.microsoft.com/office/drawing/2014/main" id="{AED64E8F-E977-780A-A980-19C11E2F7000}"/>
              </a:ext>
            </a:extLst>
          </p:cNvPr>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endParaRPr sz="1800" b="0" i="0" u="none" strike="noStrike" dirty="0">
              <a:solidFill>
                <a:srgbClr val="000000"/>
              </a:solidFill>
              <a:latin typeface="Calibri"/>
              <a:ea typeface="Calibri"/>
              <a:cs typeface="Calibri"/>
              <a:sym typeface="Calibri"/>
            </a:endParaRPr>
          </a:p>
          <a:p>
            <a:pPr marL="0" lvl="0" indent="0" algn="l" rtl="0">
              <a:spcBef>
                <a:spcPts val="0"/>
              </a:spcBef>
              <a:spcAft>
                <a:spcPts val="0"/>
              </a:spcAft>
              <a:buNone/>
            </a:pPr>
            <a:r>
              <a:rPr lang="en-US" sz="1800" b="0" i="0" u="none" strike="noStrike" dirty="0">
                <a:solidFill>
                  <a:srgbClr val="000000"/>
                </a:solidFill>
                <a:latin typeface="Calibri"/>
                <a:ea typeface="Calibri"/>
                <a:cs typeface="Calibri"/>
                <a:sym typeface="Calibri"/>
              </a:rPr>
              <a:t>Illinois Helpline for Opioids and Other Substances (to help navigate OUD patients to treatment and recovery services)</a:t>
            </a:r>
            <a:r>
              <a:rPr lang="en-US" sz="1800" b="0" i="0" dirty="0">
                <a:solidFill>
                  <a:srgbClr val="444444"/>
                </a:solidFill>
                <a:latin typeface="Calibri"/>
                <a:ea typeface="Calibri"/>
                <a:cs typeface="Calibri"/>
                <a:sym typeface="Calibri"/>
              </a:rPr>
              <a:t>​</a:t>
            </a:r>
            <a:endParaRPr b="0" i="0" dirty="0">
              <a:solidFill>
                <a:srgbClr val="444444"/>
              </a:solidFill>
              <a:latin typeface="Calibri"/>
              <a:ea typeface="Calibri"/>
              <a:cs typeface="Calibri"/>
              <a:sym typeface="Calibri"/>
            </a:endParaRPr>
          </a:p>
          <a:p>
            <a:pPr marL="0" lvl="0" indent="0" algn="l" rtl="0">
              <a:spcBef>
                <a:spcPts val="0"/>
              </a:spcBef>
              <a:spcAft>
                <a:spcPts val="0"/>
              </a:spcAft>
              <a:buNone/>
            </a:pPr>
            <a:r>
              <a:rPr lang="en-US" sz="1800" b="0" i="0" u="none" strike="noStrike" dirty="0">
                <a:solidFill>
                  <a:srgbClr val="000000"/>
                </a:solidFill>
                <a:latin typeface="Calibri"/>
                <a:ea typeface="Calibri"/>
                <a:cs typeface="Calibri"/>
                <a:sym typeface="Calibri"/>
              </a:rPr>
              <a:t>46%</a:t>
            </a:r>
            <a:r>
              <a:rPr lang="en-US" sz="1800" b="0" i="0" dirty="0">
                <a:solidFill>
                  <a:srgbClr val="444444"/>
                </a:solidFill>
                <a:latin typeface="Calibri"/>
                <a:ea typeface="Calibri"/>
                <a:cs typeface="Calibri"/>
                <a:sym typeface="Calibri"/>
              </a:rPr>
              <a:t>​</a:t>
            </a:r>
            <a:endParaRPr dirty="0"/>
          </a:p>
          <a:p>
            <a:pPr marL="0" lvl="0" indent="0" algn="l" rtl="0">
              <a:spcBef>
                <a:spcPts val="0"/>
              </a:spcBef>
              <a:spcAft>
                <a:spcPts val="0"/>
              </a:spcAft>
              <a:buNone/>
            </a:pPr>
            <a:endParaRPr b="0" i="0" dirty="0">
              <a:solidFill>
                <a:srgbClr val="444444"/>
              </a:solidFill>
              <a:latin typeface="Calibri"/>
              <a:ea typeface="Calibri"/>
              <a:cs typeface="Calibri"/>
              <a:sym typeface="Calibri"/>
            </a:endParaRPr>
          </a:p>
          <a:p>
            <a:pPr marL="0" lvl="0" indent="0" algn="l" rtl="0">
              <a:spcBef>
                <a:spcPts val="0"/>
              </a:spcBef>
              <a:spcAft>
                <a:spcPts val="0"/>
              </a:spcAft>
              <a:buNone/>
            </a:pPr>
            <a:r>
              <a:rPr lang="en-US" sz="1800" b="0" i="0" u="none" strike="noStrike" dirty="0">
                <a:solidFill>
                  <a:srgbClr val="000000"/>
                </a:solidFill>
                <a:latin typeface="Calibri"/>
                <a:ea typeface="Calibri"/>
                <a:cs typeface="Calibri"/>
                <a:sym typeface="Calibri"/>
              </a:rPr>
              <a:t>IL DocAssist (warmline for free perinatal substance use technical/clinical support for providers caring for OUD patients)</a:t>
            </a:r>
            <a:r>
              <a:rPr lang="en-US" sz="1800" b="0" i="0" dirty="0">
                <a:solidFill>
                  <a:srgbClr val="444444"/>
                </a:solidFill>
                <a:latin typeface="Calibri"/>
                <a:ea typeface="Calibri"/>
                <a:cs typeface="Calibri"/>
                <a:sym typeface="Calibri"/>
              </a:rPr>
              <a:t>​</a:t>
            </a:r>
            <a:endParaRPr b="0" i="0" dirty="0">
              <a:solidFill>
                <a:srgbClr val="444444"/>
              </a:solidFill>
              <a:latin typeface="Calibri"/>
              <a:ea typeface="Calibri"/>
              <a:cs typeface="Calibri"/>
              <a:sym typeface="Calibri"/>
            </a:endParaRPr>
          </a:p>
          <a:p>
            <a:pPr marL="0" lvl="0" indent="0" algn="l" rtl="0">
              <a:spcBef>
                <a:spcPts val="0"/>
              </a:spcBef>
              <a:spcAft>
                <a:spcPts val="0"/>
              </a:spcAft>
              <a:buNone/>
            </a:pPr>
            <a:r>
              <a:rPr lang="en-US" sz="1800" b="0" i="0" u="none" strike="noStrike" dirty="0">
                <a:solidFill>
                  <a:srgbClr val="000000"/>
                </a:solidFill>
                <a:latin typeface="Calibri"/>
                <a:ea typeface="Calibri"/>
                <a:cs typeface="Calibri"/>
                <a:sym typeface="Calibri"/>
              </a:rPr>
              <a:t>49%</a:t>
            </a:r>
            <a:r>
              <a:rPr lang="en-US" sz="1800" b="0" i="0" dirty="0">
                <a:solidFill>
                  <a:srgbClr val="444444"/>
                </a:solidFill>
                <a:latin typeface="Calibri"/>
                <a:ea typeface="Calibri"/>
                <a:cs typeface="Calibri"/>
                <a:sym typeface="Calibri"/>
              </a:rPr>
              <a:t>​</a:t>
            </a:r>
            <a:endParaRPr b="0" i="0" dirty="0">
              <a:solidFill>
                <a:srgbClr val="444444"/>
              </a:solidFill>
              <a:latin typeface="Calibri"/>
              <a:ea typeface="Calibri"/>
              <a:cs typeface="Calibri"/>
              <a:sym typeface="Calibri"/>
            </a:endParaRPr>
          </a:p>
          <a:p>
            <a:pPr marL="0" lvl="0" indent="0" algn="l" rtl="0">
              <a:spcBef>
                <a:spcPts val="0"/>
              </a:spcBef>
              <a:spcAft>
                <a:spcPts val="0"/>
              </a:spcAft>
              <a:buNone/>
            </a:pPr>
            <a:r>
              <a:rPr lang="en-US" sz="1800" b="0" i="0" dirty="0">
                <a:solidFill>
                  <a:srgbClr val="444444"/>
                </a:solidFill>
                <a:latin typeface="Calibri"/>
                <a:ea typeface="Calibri"/>
                <a:cs typeface="Calibri"/>
                <a:sym typeface="Calibri"/>
              </a:rPr>
              <a:t>​</a:t>
            </a:r>
            <a:endParaRPr b="0" i="0" dirty="0">
              <a:solidFill>
                <a:srgbClr val="444444"/>
              </a:solidFill>
              <a:latin typeface="Calibri"/>
              <a:ea typeface="Calibri"/>
              <a:cs typeface="Calibri"/>
              <a:sym typeface="Calibri"/>
            </a:endParaRPr>
          </a:p>
          <a:p>
            <a:pPr marL="0" lvl="0" indent="0" algn="l" rtl="0">
              <a:spcBef>
                <a:spcPts val="0"/>
              </a:spcBef>
              <a:spcAft>
                <a:spcPts val="0"/>
              </a:spcAft>
              <a:buNone/>
            </a:pPr>
            <a:endParaRPr dirty="0"/>
          </a:p>
        </p:txBody>
      </p:sp>
      <p:sp>
        <p:nvSpPr>
          <p:cNvPr id="10900" name="Google Shape;10900;p40:notes">
            <a:extLst>
              <a:ext uri="{FF2B5EF4-FFF2-40B4-BE49-F238E27FC236}">
                <a16:creationId xmlns:a16="http://schemas.microsoft.com/office/drawing/2014/main" id="{62260A88-D8D7-53CA-47CB-84A24E944968}"/>
              </a:ext>
            </a:extLst>
          </p:cNvPr>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200"/>
              <a:buFont typeface="Calibri"/>
              <a:buNone/>
              <a:tabLst/>
              <a:defRPr/>
            </a:pPr>
            <a:fld id="{00000000-1234-1234-1234-123412341234}" type="slidenum">
              <a:rPr kumimoji="0" lang="en-US" sz="1200" b="0" i="0" u="none" strike="noStrike" kern="0" cap="none" spc="0" normalizeH="0" baseline="0" noProof="0">
                <a:ln>
                  <a:noFill/>
                </a:ln>
                <a:solidFill>
                  <a:srgbClr val="000000"/>
                </a:solidFill>
                <a:effectLst/>
                <a:uLnTx/>
                <a:uFillTx/>
                <a:latin typeface="Calibri"/>
                <a:ea typeface="Calibri"/>
                <a:cs typeface="Calibri"/>
                <a:sym typeface="Calibri"/>
              </a:rPr>
              <a:pPr marL="0" marR="0" lvl="0" indent="0" algn="r" defTabSz="914400" rtl="0" eaLnBrk="1" fontAlgn="auto" latinLnBrk="0" hangingPunct="1">
                <a:lnSpc>
                  <a:spcPct val="100000"/>
                </a:lnSpc>
                <a:spcBef>
                  <a:spcPts val="0"/>
                </a:spcBef>
                <a:spcAft>
                  <a:spcPts val="0"/>
                </a:spcAft>
                <a:buClr>
                  <a:srgbClr val="000000"/>
                </a:buClr>
                <a:buSzPts val="1200"/>
                <a:buFont typeface="Calibri"/>
                <a:buNone/>
                <a:tabLst/>
                <a:defRPr/>
              </a:pPr>
              <a:t>59</a:t>
            </a:fld>
            <a:endParaRPr kumimoji="0" sz="1200" b="0" i="0" u="none" strike="noStrike" kern="0" cap="none" spc="0" normalizeH="0" baseline="0" noProof="0">
              <a:ln>
                <a:noFill/>
              </a:ln>
              <a:solidFill>
                <a:srgbClr val="000000"/>
              </a:solidFill>
              <a:effectLst/>
              <a:uLnTx/>
              <a:uFillTx/>
              <a:latin typeface="Calibri"/>
              <a:ea typeface="Calibri"/>
              <a:cs typeface="Calibri"/>
              <a:sym typeface="Calibri"/>
            </a:endParaRPr>
          </a:p>
        </p:txBody>
      </p:sp>
    </p:spTree>
    <p:extLst>
      <p:ext uri="{BB962C8B-B14F-4D97-AF65-F5344CB8AC3E}">
        <p14:creationId xmlns:p14="http://schemas.microsoft.com/office/powerpoint/2010/main" val="3557335375"/>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37E9815-EB7A-E97B-7A20-4BB9F12796AD}"/>
            </a:ext>
          </a:extLst>
        </p:cNvPr>
        <p:cNvGrpSpPr/>
        <p:nvPr/>
      </p:nvGrpSpPr>
      <p:grpSpPr>
        <a:xfrm>
          <a:off x="0" y="0"/>
          <a:ext cx="0" cy="0"/>
          <a:chOff x="0" y="0"/>
          <a:chExt cx="0" cy="0"/>
        </a:xfrm>
      </p:grpSpPr>
      <p:sp>
        <p:nvSpPr>
          <p:cNvPr id="2" name="Notes Placeholder">
            <a:extLst>
              <a:ext uri="{FF2B5EF4-FFF2-40B4-BE49-F238E27FC236}">
                <a16:creationId xmlns:a16="http://schemas.microsoft.com/office/drawing/2014/main" id="{4633218C-2777-6B8A-6E6B-92D96426CA0A}"/>
              </a:ext>
            </a:extLst>
          </p:cNvPr>
          <p:cNvSpPr>
            <a:spLocks noGrp="1"/>
          </p:cNvSpPr>
          <p:nvPr>
            <p:ph type="body" idx="1"/>
          </p:nvPr>
        </p:nvSpPr>
        <p:spPr/>
        <p:txBody>
          <a:bodyPr>
            <a:normAutofit/>
          </a:bodyPr>
          <a:lstStyle/>
          <a:p>
            <a:endParaRPr/>
          </a:p>
        </p:txBody>
      </p:sp>
    </p:spTree>
    <p:extLst>
      <p:ext uri="{BB962C8B-B14F-4D97-AF65-F5344CB8AC3E}">
        <p14:creationId xmlns:p14="http://schemas.microsoft.com/office/powerpoint/2010/main" val="3702665644"/>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14522E7-40AD-1E6C-FF4F-8BCABA8E5C08}"/>
            </a:ext>
          </a:extLst>
        </p:cNvPr>
        <p:cNvGrpSpPr/>
        <p:nvPr/>
      </p:nvGrpSpPr>
      <p:grpSpPr>
        <a:xfrm>
          <a:off x="0" y="0"/>
          <a:ext cx="0" cy="0"/>
          <a:chOff x="0" y="0"/>
          <a:chExt cx="0" cy="0"/>
        </a:xfrm>
      </p:grpSpPr>
      <p:sp>
        <p:nvSpPr>
          <p:cNvPr id="2" name="Notes Placeholder">
            <a:extLst>
              <a:ext uri="{FF2B5EF4-FFF2-40B4-BE49-F238E27FC236}">
                <a16:creationId xmlns:a16="http://schemas.microsoft.com/office/drawing/2014/main" id="{63AB7005-6716-A675-4229-D6B9BA18986A}"/>
              </a:ext>
            </a:extLst>
          </p:cNvPr>
          <p:cNvSpPr>
            <a:spLocks noGrp="1"/>
          </p:cNvSpPr>
          <p:nvPr>
            <p:ph type="body" idx="1"/>
          </p:nvPr>
        </p:nvSpPr>
        <p:spPr/>
        <p:txBody>
          <a:bodyPr>
            <a:normAutofit/>
          </a:bodyPr>
          <a:lstStyle/>
          <a:p>
            <a:endParaRPr/>
          </a:p>
        </p:txBody>
      </p:sp>
    </p:spTree>
    <p:extLst>
      <p:ext uri="{BB962C8B-B14F-4D97-AF65-F5344CB8AC3E}">
        <p14:creationId xmlns:p14="http://schemas.microsoft.com/office/powerpoint/2010/main" val="2810350782"/>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548AB78-0C55-C95A-8B0C-C4B8066683D8}"/>
            </a:ext>
          </a:extLst>
        </p:cNvPr>
        <p:cNvGrpSpPr/>
        <p:nvPr/>
      </p:nvGrpSpPr>
      <p:grpSpPr>
        <a:xfrm>
          <a:off x="0" y="0"/>
          <a:ext cx="0" cy="0"/>
          <a:chOff x="0" y="0"/>
          <a:chExt cx="0" cy="0"/>
        </a:xfrm>
      </p:grpSpPr>
      <p:sp>
        <p:nvSpPr>
          <p:cNvPr id="2" name="Notes Placeholder">
            <a:extLst>
              <a:ext uri="{FF2B5EF4-FFF2-40B4-BE49-F238E27FC236}">
                <a16:creationId xmlns:a16="http://schemas.microsoft.com/office/drawing/2014/main" id="{B4257030-911A-6FBF-92C6-36659CB7EF97}"/>
              </a:ext>
            </a:extLst>
          </p:cNvPr>
          <p:cNvSpPr>
            <a:spLocks noGrp="1"/>
          </p:cNvSpPr>
          <p:nvPr>
            <p:ph type="body" idx="1"/>
          </p:nvPr>
        </p:nvSpPr>
        <p:spPr/>
        <p:txBody>
          <a:bodyPr>
            <a:normAutofit/>
          </a:bodyPr>
          <a:lstStyle/>
          <a:p>
            <a:endParaRPr/>
          </a:p>
        </p:txBody>
      </p:sp>
    </p:spTree>
    <p:extLst>
      <p:ext uri="{BB962C8B-B14F-4D97-AF65-F5344CB8AC3E}">
        <p14:creationId xmlns:p14="http://schemas.microsoft.com/office/powerpoint/2010/main" val="2012382201"/>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44A67FF-8A0E-4B26-80A3-3EBF82C6B0F4}"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90176518"/>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9E461E4-F18D-261F-C5AE-A8B89759826C}"/>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8EDCEA42-EFFC-C7D4-0A97-E2CE953F8B3B}"/>
              </a:ext>
            </a:extLst>
          </p:cNvPr>
          <p:cNvSpPr txBox="1">
            <a:spLocks noGrp="1"/>
          </p:cNvSpPr>
          <p:nvPr>
            <p:ph type="body" sz="quarter" idx="1"/>
          </p:nvPr>
        </p:nvSpPr>
        <p:spPr/>
        <p:txBody>
          <a:bodyPr/>
          <a:lstStyle/>
          <a:p>
            <a:pPr lvl="0"/>
            <a:endParaRPr lang="en-US">
              <a:ea typeface="Calibri"/>
              <a:cs typeface="Calibri"/>
            </a:endParaRPr>
          </a:p>
        </p:txBody>
      </p:sp>
      <p:sp>
        <p:nvSpPr>
          <p:cNvPr id="4" name="Slide Number Placeholder 3">
            <a:extLst>
              <a:ext uri="{FF2B5EF4-FFF2-40B4-BE49-F238E27FC236}">
                <a16:creationId xmlns:a16="http://schemas.microsoft.com/office/drawing/2014/main" id="{026A2738-25FE-025D-2E4A-6A97B8ED9D4F}"/>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3665206D-EA28-4F81-AADA-D8A267AA5AAA}" type="slidenum">
              <a:rPr kumimoji="0" sz="1800" b="0" i="0" u="none" strike="noStrike" kern="0" cap="none" spc="0" normalizeH="0" baseline="0" noProof="0">
                <a:ln>
                  <a:noFill/>
                </a:ln>
                <a:solidFill>
                  <a:srgbClr val="000000"/>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69</a:t>
            </a:fld>
            <a:endParaRPr kumimoji="0" lang="en-US" sz="1200" b="0" i="0" u="none" strike="noStrike" kern="1200" cap="none" spc="0" normalizeH="0" baseline="0" noProof="0">
              <a:ln>
                <a:noFill/>
              </a:ln>
              <a:solidFill>
                <a:srgbClr val="000000"/>
              </a:solidFill>
              <a:effectLst/>
              <a:uLnTx/>
              <a:uFillTx/>
              <a:latin typeface="Calibri"/>
              <a:ea typeface="+mn-ea"/>
              <a:cs typeface="+mn-cs"/>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6B5B2BF-DDA8-24FC-139D-E0B9C1BC4C0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6563FB5-4D82-8625-9FF1-DCEBC426B113}"/>
              </a:ext>
            </a:extLst>
          </p:cNvPr>
          <p:cNvSpPr>
            <a:spLocks noGrp="1" noRot="1" noChangeAspect="1"/>
          </p:cNvSpPr>
          <p:nvPr>
            <p:ph type="sldImg"/>
          </p:nvPr>
        </p:nvSpPr>
        <p:spPr>
          <a:xfrm>
            <a:off x="685800" y="1143000"/>
            <a:ext cx="5486400" cy="3086100"/>
          </a:xfrm>
        </p:spPr>
      </p:sp>
      <p:sp>
        <p:nvSpPr>
          <p:cNvPr id="3" name="Notes Placeholder 2">
            <a:extLst>
              <a:ext uri="{FF2B5EF4-FFF2-40B4-BE49-F238E27FC236}">
                <a16:creationId xmlns:a16="http://schemas.microsoft.com/office/drawing/2014/main" id="{48FE734E-41F3-912C-E057-2B8FC6EFA328}"/>
              </a:ext>
            </a:extLst>
          </p:cNvPr>
          <p:cNvSpPr txBox="1">
            <a:spLocks noGrp="1"/>
          </p:cNvSpPr>
          <p:nvPr>
            <p:ph type="body" sz="quarter" idx="1"/>
          </p:nvPr>
        </p:nvSpPr>
        <p:spPr/>
        <p:txBody>
          <a:bodyPr/>
          <a:lstStyle/>
          <a:p>
            <a:pPr lvl="0"/>
            <a:endParaRPr lang="en-US">
              <a:ea typeface="Calibri"/>
              <a:cs typeface="Calibri"/>
            </a:endParaRPr>
          </a:p>
        </p:txBody>
      </p:sp>
      <p:sp>
        <p:nvSpPr>
          <p:cNvPr id="4" name="Slide Number Placeholder 3">
            <a:extLst>
              <a:ext uri="{FF2B5EF4-FFF2-40B4-BE49-F238E27FC236}">
                <a16:creationId xmlns:a16="http://schemas.microsoft.com/office/drawing/2014/main" id="{B2F98EAE-16FB-EE7E-B39F-5EA99CFC850F}"/>
              </a:ext>
            </a:extLst>
          </p:cNvPr>
          <p:cNvSpPr txBox="1"/>
          <p:nvPr/>
        </p:nvSpPr>
        <p:spPr>
          <a:xfrm>
            <a:off x="3884608" y="8685208"/>
            <a:ext cx="2971800" cy="458791"/>
          </a:xfrm>
          <a:prstGeom prst="rect">
            <a:avLst/>
          </a:prstGeom>
          <a:noFill/>
          <a:ln cap="flat">
            <a:noFill/>
          </a:ln>
        </p:spPr>
        <p:txBody>
          <a:bodyPr vert="horz" wrap="square" lIns="91440" tIns="45720" rIns="91440" bIns="45720" anchor="b" anchorCtr="0" compatLnSpc="1">
            <a:noAutofit/>
          </a:bodyPr>
          <a:lstStyle/>
          <a:p>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fld id="{6CEA68AF-3579-4494-90E7-12CC09D2FC49}" type="slidenum">
              <a:rPr kumimoji="0" sz="1800" b="0" i="0" u="none" strike="noStrike" kern="0" cap="none" spc="0" normalizeH="0" baseline="0" noProof="0">
                <a:ln>
                  <a:noFill/>
                </a:ln>
                <a:solidFill>
                  <a:srgbClr val="000000"/>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t>70</a:t>
            </a:fld>
            <a:endParaRPr kumimoji="0" lang="en-US" sz="1200" b="0" i="0" u="none" strike="noStrike" kern="1200" cap="none" spc="0" normalizeH="0" baseline="0" noProof="0">
              <a:ln>
                <a:noFill/>
              </a:ln>
              <a:solidFill>
                <a:srgbClr val="000000"/>
              </a:solidFill>
              <a:effectLst/>
              <a:uLnTx/>
              <a:uFillTx/>
              <a:latin typeface="Calibri"/>
              <a:ea typeface="+mn-ea"/>
              <a:cs typeface="+mn-cs"/>
            </a:endParaRPr>
          </a:p>
        </p:txBody>
      </p:sp>
    </p:spTree>
    <p:extLst>
      <p:ext uri="{BB962C8B-B14F-4D97-AF65-F5344CB8AC3E}">
        <p14:creationId xmlns:p14="http://schemas.microsoft.com/office/powerpoint/2010/main" val="3459063417"/>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cs typeface="Calibri"/>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740A913-E179-4808-9BA2-F031F447DFE5}" type="slidenum">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8466180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22">
          <a:extLst>
            <a:ext uri="{FF2B5EF4-FFF2-40B4-BE49-F238E27FC236}">
              <a16:creationId xmlns:a16="http://schemas.microsoft.com/office/drawing/2014/main" id="{25419946-DC6B-79DF-9609-5491D63D1431}"/>
            </a:ext>
          </a:extLst>
        </p:cNvPr>
        <p:cNvGrpSpPr/>
        <p:nvPr/>
      </p:nvGrpSpPr>
      <p:grpSpPr>
        <a:xfrm>
          <a:off x="0" y="0"/>
          <a:ext cx="0" cy="0"/>
          <a:chOff x="0" y="0"/>
          <a:chExt cx="0" cy="0"/>
        </a:xfrm>
      </p:grpSpPr>
      <p:sp>
        <p:nvSpPr>
          <p:cNvPr id="14623" name="Google Shape;14623;p4:notes">
            <a:extLst>
              <a:ext uri="{FF2B5EF4-FFF2-40B4-BE49-F238E27FC236}">
                <a16:creationId xmlns:a16="http://schemas.microsoft.com/office/drawing/2014/main" id="{C158EF65-9362-D11F-87C5-CC54711DA33F}"/>
              </a:ext>
            </a:extLst>
          </p:cNvPr>
          <p:cNvSpPr txBox="1">
            <a:spLocks noGrp="1"/>
          </p:cNvSpPr>
          <p:nvPr>
            <p:ph type="body" idx="1"/>
          </p:nvPr>
        </p:nvSpPr>
        <p:spPr>
          <a:xfrm>
            <a:off x="1219200" y="3257550"/>
            <a:ext cx="9753600" cy="30861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Clr>
                <a:schemeClr val="dk1"/>
              </a:buClr>
              <a:buSzPts val="1100"/>
              <a:buFont typeface="Calibri"/>
              <a:buNone/>
            </a:pPr>
            <a:endParaRPr/>
          </a:p>
        </p:txBody>
      </p:sp>
      <p:sp>
        <p:nvSpPr>
          <p:cNvPr id="14624" name="Google Shape;14624;p4:notes">
            <a:extLst>
              <a:ext uri="{FF2B5EF4-FFF2-40B4-BE49-F238E27FC236}">
                <a16:creationId xmlns:a16="http://schemas.microsoft.com/office/drawing/2014/main" id="{EF1E0671-6FB8-57C2-16B7-9A763DABDEA0}"/>
              </a:ext>
            </a:extLst>
          </p:cNvPr>
          <p:cNvSpPr>
            <a:spLocks noGrp="1" noRot="1" noChangeAspect="1"/>
          </p:cNvSpPr>
          <p:nvPr>
            <p:ph type="sldImg" idx="2"/>
          </p:nvPr>
        </p:nvSpPr>
        <p:spPr>
          <a:xfrm>
            <a:off x="3810000" y="514350"/>
            <a:ext cx="4573588" cy="257175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363038542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723">
          <a:extLst>
            <a:ext uri="{FF2B5EF4-FFF2-40B4-BE49-F238E27FC236}">
              <a16:creationId xmlns:a16="http://schemas.microsoft.com/office/drawing/2014/main" id="{3E29423F-DB7C-A7AE-E258-23C98A61A93D}"/>
            </a:ext>
          </a:extLst>
        </p:cNvPr>
        <p:cNvGrpSpPr/>
        <p:nvPr/>
      </p:nvGrpSpPr>
      <p:grpSpPr>
        <a:xfrm>
          <a:off x="0" y="0"/>
          <a:ext cx="0" cy="0"/>
          <a:chOff x="0" y="0"/>
          <a:chExt cx="0" cy="0"/>
        </a:xfrm>
      </p:grpSpPr>
      <p:sp>
        <p:nvSpPr>
          <p:cNvPr id="24724" name="Google Shape;24724;p50:notes">
            <a:extLst>
              <a:ext uri="{FF2B5EF4-FFF2-40B4-BE49-F238E27FC236}">
                <a16:creationId xmlns:a16="http://schemas.microsoft.com/office/drawing/2014/main" id="{95B7A670-C45E-217C-9E62-5692DB24AB59}"/>
              </a:ext>
            </a:extLst>
          </p:cNvPr>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4725" name="Google Shape;24725;p50:notes">
            <a:extLst>
              <a:ext uri="{FF2B5EF4-FFF2-40B4-BE49-F238E27FC236}">
                <a16:creationId xmlns:a16="http://schemas.microsoft.com/office/drawing/2014/main" id="{D3D9ADDE-89AE-20C8-D41A-5202B99AC09C}"/>
              </a:ext>
            </a:extLst>
          </p:cNvPr>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dirty="0"/>
          </a:p>
        </p:txBody>
      </p:sp>
      <p:sp>
        <p:nvSpPr>
          <p:cNvPr id="24726" name="Google Shape;24726;p50:notes">
            <a:extLst>
              <a:ext uri="{FF2B5EF4-FFF2-40B4-BE49-F238E27FC236}">
                <a16:creationId xmlns:a16="http://schemas.microsoft.com/office/drawing/2014/main" id="{563DDD59-9DBB-6E56-71F4-F0F8D6D6F70B}"/>
              </a:ext>
            </a:extLst>
          </p:cNvPr>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200"/>
              <a:buFont typeface="Calibri"/>
              <a:buNone/>
              <a:tabLst/>
              <a:defRPr/>
            </a:pPr>
            <a:fld id="{00000000-1234-1234-1234-123412341234}" type="slidenum">
              <a:rPr kumimoji="0" lang="en-US" sz="1200" b="0" i="0" u="none" strike="noStrike" kern="0" cap="none" spc="0" normalizeH="0" baseline="0" noProof="0">
                <a:ln>
                  <a:noFill/>
                </a:ln>
                <a:solidFill>
                  <a:srgbClr val="000000"/>
                </a:solidFill>
                <a:effectLst/>
                <a:uLnTx/>
                <a:uFillTx/>
                <a:latin typeface="Calibri"/>
                <a:ea typeface="Calibri"/>
                <a:cs typeface="Calibri"/>
                <a:sym typeface="Calibri"/>
              </a:rPr>
              <a:pPr marL="0" marR="0" lvl="0" indent="0" algn="r" defTabSz="914400" rtl="0" eaLnBrk="1" fontAlgn="auto" latinLnBrk="0" hangingPunct="1">
                <a:lnSpc>
                  <a:spcPct val="100000"/>
                </a:lnSpc>
                <a:spcBef>
                  <a:spcPts val="0"/>
                </a:spcBef>
                <a:spcAft>
                  <a:spcPts val="0"/>
                </a:spcAft>
                <a:buClr>
                  <a:srgbClr val="000000"/>
                </a:buClr>
                <a:buSzPts val="1200"/>
                <a:buFont typeface="Calibri"/>
                <a:buNone/>
                <a:tabLst/>
                <a:defRPr/>
              </a:pPr>
              <a:t>14</a:t>
            </a:fld>
            <a:endParaRPr kumimoji="0" sz="1200" b="0" i="0" u="none" strike="noStrike" kern="0" cap="none" spc="0" normalizeH="0" baseline="0" noProof="0">
              <a:ln>
                <a:noFill/>
              </a:ln>
              <a:solidFill>
                <a:srgbClr val="000000"/>
              </a:solidFill>
              <a:effectLst/>
              <a:uLnTx/>
              <a:uFillTx/>
              <a:latin typeface="Calibri"/>
              <a:ea typeface="Calibri"/>
              <a:cs typeface="Calibri"/>
              <a:sym typeface="Calibri"/>
            </a:endParaRPr>
          </a:p>
        </p:txBody>
      </p:sp>
    </p:spTree>
    <p:extLst>
      <p:ext uri="{BB962C8B-B14F-4D97-AF65-F5344CB8AC3E}">
        <p14:creationId xmlns:p14="http://schemas.microsoft.com/office/powerpoint/2010/main" val="214939890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710">
          <a:extLst>
            <a:ext uri="{FF2B5EF4-FFF2-40B4-BE49-F238E27FC236}">
              <a16:creationId xmlns:a16="http://schemas.microsoft.com/office/drawing/2014/main" id="{54D4AF96-A01B-00B2-F30C-C275A5DE7D40}"/>
            </a:ext>
          </a:extLst>
        </p:cNvPr>
        <p:cNvGrpSpPr/>
        <p:nvPr/>
      </p:nvGrpSpPr>
      <p:grpSpPr>
        <a:xfrm>
          <a:off x="0" y="0"/>
          <a:ext cx="0" cy="0"/>
          <a:chOff x="0" y="0"/>
          <a:chExt cx="0" cy="0"/>
        </a:xfrm>
      </p:grpSpPr>
      <p:sp>
        <p:nvSpPr>
          <p:cNvPr id="24711" name="Google Shape;24711;p49:notes">
            <a:extLst>
              <a:ext uri="{FF2B5EF4-FFF2-40B4-BE49-F238E27FC236}">
                <a16:creationId xmlns:a16="http://schemas.microsoft.com/office/drawing/2014/main" id="{3234C284-288F-2B0F-9F75-A1A63B8FB008}"/>
              </a:ext>
            </a:extLst>
          </p:cNvPr>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4712" name="Google Shape;24712;p49:notes">
            <a:extLst>
              <a:ext uri="{FF2B5EF4-FFF2-40B4-BE49-F238E27FC236}">
                <a16:creationId xmlns:a16="http://schemas.microsoft.com/office/drawing/2014/main" id="{E1314229-C45B-D025-6D29-B617FDA21998}"/>
              </a:ext>
            </a:extLst>
          </p:cNvPr>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24713" name="Google Shape;24713;p49:notes">
            <a:extLst>
              <a:ext uri="{FF2B5EF4-FFF2-40B4-BE49-F238E27FC236}">
                <a16:creationId xmlns:a16="http://schemas.microsoft.com/office/drawing/2014/main" id="{115AB646-5B81-CBBF-5E1F-354A7850BB23}"/>
              </a:ext>
            </a:extLst>
          </p:cNvPr>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200"/>
              <a:buFont typeface="Calibri"/>
              <a:buNone/>
              <a:tabLst/>
              <a:defRPr/>
            </a:pPr>
            <a:fld id="{00000000-1234-1234-1234-123412341234}" type="slidenum">
              <a:rPr kumimoji="0" lang="en-US" sz="1200" b="0" i="0" u="none" strike="noStrike" kern="0" cap="none" spc="0" normalizeH="0" baseline="0" noProof="0">
                <a:ln>
                  <a:noFill/>
                </a:ln>
                <a:solidFill>
                  <a:srgbClr val="000000"/>
                </a:solidFill>
                <a:effectLst/>
                <a:uLnTx/>
                <a:uFillTx/>
                <a:latin typeface="Calibri"/>
                <a:ea typeface="Calibri"/>
                <a:cs typeface="Calibri"/>
                <a:sym typeface="Calibri"/>
              </a:rPr>
              <a:pPr marL="0" marR="0" lvl="0" indent="0" algn="r" defTabSz="914400" rtl="0" eaLnBrk="1" fontAlgn="auto" latinLnBrk="0" hangingPunct="1">
                <a:lnSpc>
                  <a:spcPct val="100000"/>
                </a:lnSpc>
                <a:spcBef>
                  <a:spcPts val="0"/>
                </a:spcBef>
                <a:spcAft>
                  <a:spcPts val="0"/>
                </a:spcAft>
                <a:buClr>
                  <a:srgbClr val="000000"/>
                </a:buClr>
                <a:buSzPts val="1200"/>
                <a:buFont typeface="Calibri"/>
                <a:buNone/>
                <a:tabLst/>
                <a:defRPr/>
              </a:pPr>
              <a:t>15</a:t>
            </a:fld>
            <a:endParaRPr kumimoji="0" sz="1200" b="0" i="0" u="none" strike="noStrike" kern="0" cap="none" spc="0" normalizeH="0" baseline="0" noProof="0">
              <a:ln>
                <a:noFill/>
              </a:ln>
              <a:solidFill>
                <a:srgbClr val="000000"/>
              </a:solidFill>
              <a:effectLst/>
              <a:uLnTx/>
              <a:uFillTx/>
              <a:latin typeface="Calibri"/>
              <a:ea typeface="Calibri"/>
              <a:cs typeface="Calibri"/>
              <a:sym typeface="Calibri"/>
            </a:endParaRPr>
          </a:p>
        </p:txBody>
      </p:sp>
    </p:spTree>
    <p:extLst>
      <p:ext uri="{BB962C8B-B14F-4D97-AF65-F5344CB8AC3E}">
        <p14:creationId xmlns:p14="http://schemas.microsoft.com/office/powerpoint/2010/main" val="204323043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680">
          <a:extLst>
            <a:ext uri="{FF2B5EF4-FFF2-40B4-BE49-F238E27FC236}">
              <a16:creationId xmlns:a16="http://schemas.microsoft.com/office/drawing/2014/main" id="{E8D16FFB-4351-E878-E2A9-D04FF78CC924}"/>
            </a:ext>
          </a:extLst>
        </p:cNvPr>
        <p:cNvGrpSpPr/>
        <p:nvPr/>
      </p:nvGrpSpPr>
      <p:grpSpPr>
        <a:xfrm>
          <a:off x="0" y="0"/>
          <a:ext cx="0" cy="0"/>
          <a:chOff x="0" y="0"/>
          <a:chExt cx="0" cy="0"/>
        </a:xfrm>
      </p:grpSpPr>
      <p:sp>
        <p:nvSpPr>
          <p:cNvPr id="24681" name="Google Shape;24681;p47:notes">
            <a:extLst>
              <a:ext uri="{FF2B5EF4-FFF2-40B4-BE49-F238E27FC236}">
                <a16:creationId xmlns:a16="http://schemas.microsoft.com/office/drawing/2014/main" id="{0D640A90-044A-8C2F-EAD5-98EABCCE6C18}"/>
              </a:ext>
            </a:extLst>
          </p:cNvPr>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4682" name="Google Shape;24682;p47:notes">
            <a:extLst>
              <a:ext uri="{FF2B5EF4-FFF2-40B4-BE49-F238E27FC236}">
                <a16:creationId xmlns:a16="http://schemas.microsoft.com/office/drawing/2014/main" id="{B729B05F-CA01-6539-564D-4C3967B3082B}"/>
              </a:ext>
            </a:extLst>
          </p:cNvPr>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r>
              <a:rPr lang="en-US" dirty="0"/>
              <a:t>Update this</a:t>
            </a:r>
            <a:endParaRPr dirty="0"/>
          </a:p>
        </p:txBody>
      </p:sp>
      <p:sp>
        <p:nvSpPr>
          <p:cNvPr id="24683" name="Google Shape;24683;p47:notes">
            <a:extLst>
              <a:ext uri="{FF2B5EF4-FFF2-40B4-BE49-F238E27FC236}">
                <a16:creationId xmlns:a16="http://schemas.microsoft.com/office/drawing/2014/main" id="{F0BD737A-E1ED-3157-363B-8ABF63F152F1}"/>
              </a:ext>
            </a:extLst>
          </p:cNvPr>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t>16</a:t>
            </a:fld>
            <a:endParaRPr kumimoji="0"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190163756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101.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102.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103.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104.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105.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106.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107.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108.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109.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111.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112.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113.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114.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11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116.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117.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118.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119.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20.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121.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122.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123.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124.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125.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126.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127.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128.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129.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130.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13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132.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133.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13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135.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136.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137.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13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139.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141.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14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143.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14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14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14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14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14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149.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15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151.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15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4.png"/><Relationship Id="rId1" Type="http://schemas.openxmlformats.org/officeDocument/2006/relationships/slideMaster" Target="../slideMasters/slideMaster4.xml"/></Relationships>
</file>

<file path=ppt/slideLayouts/_rels/slideLayout153.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154.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155.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156.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157.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158.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159.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160.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161.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162.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163.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164.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165.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166.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167.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168.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169.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170.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171.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172.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173.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174.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175.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176.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177.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178.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179.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180.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181.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182.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183.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184.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185.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186.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187.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188.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189.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91.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Master" Target="../slideMasters/slideMaster4.xml"/></Relationships>
</file>

<file path=ppt/slideLayouts/_rels/slideLayout192.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Master" Target="../slideMasters/slideMaster4.xml"/></Relationships>
</file>

<file path=ppt/slideLayouts/_rels/slideLayout193.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Master" Target="../slideMasters/slideMaster4.xml"/></Relationships>
</file>

<file path=ppt/slideLayouts/_rels/slideLayout194.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Master" Target="../slideMasters/slideMaster4.xml"/></Relationships>
</file>

<file path=ppt/slideLayouts/_rels/slideLayout195.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Master" Target="../slideMasters/slideMaster4.xml"/></Relationships>
</file>

<file path=ppt/slideLayouts/_rels/slideLayout196.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Master" Target="../slideMasters/slideMaster4.xml"/></Relationships>
</file>

<file path=ppt/slideLayouts/_rels/slideLayout197.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4.xml"/></Relationships>
</file>

<file path=ppt/slideLayouts/_rels/slideLayout198.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4.xml"/></Relationships>
</file>

<file path=ppt/slideLayouts/_rels/slideLayout199.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4.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200.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4.xml"/></Relationships>
</file>

<file path=ppt/slideLayouts/_rels/slideLayout201.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4.xml"/></Relationships>
</file>

<file path=ppt/slideLayouts/_rels/slideLayout202.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4.xml"/></Relationships>
</file>

<file path=ppt/slideLayouts/_rels/slideLayout203.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Master" Target="../slideMasters/slideMaster4.xml"/></Relationships>
</file>

<file path=ppt/slideLayouts/_rels/slideLayout204.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Master" Target="../slideMasters/slideMaster4.xml"/></Relationships>
</file>

<file path=ppt/slideLayouts/_rels/slideLayout205.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Master" Target="../slideMasters/slideMaster4.xml"/></Relationships>
</file>

<file path=ppt/slideLayouts/_rels/slideLayout206.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Master" Target="../slideMasters/slideMaster4.xml"/></Relationships>
</file>

<file path=ppt/slideLayouts/_rels/slideLayout207.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4.xml"/></Relationships>
</file>

<file path=ppt/slideLayouts/_rels/slideLayout208.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4.xml"/></Relationships>
</file>

<file path=ppt/slideLayouts/_rels/slideLayout209.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4.xml"/></Relationships>
</file>

<file path=ppt/slideLayouts/_rels/slideLayout2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210.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Master" Target="../slideMasters/slideMaster4.xml"/></Relationships>
</file>

<file path=ppt/slideLayouts/_rels/slideLayout211.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Master" Target="../slideMasters/slideMaster4.xml"/></Relationships>
</file>

<file path=ppt/slideLayouts/_rels/slideLayout212.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Master" Target="../slideMasters/slideMaster4.xml"/></Relationships>
</file>

<file path=ppt/slideLayouts/_rels/slideLayout213.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4.xml"/></Relationships>
</file>

<file path=ppt/slideLayouts/_rels/slideLayout214.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Master" Target="../slideMasters/slideMaster4.xml"/></Relationships>
</file>

<file path=ppt/slideLayouts/_rels/slideLayout215.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Master" Target="../slideMasters/slideMaster4.xml"/></Relationships>
</file>

<file path=ppt/slideLayouts/_rels/slideLayout216.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Master" Target="../slideMasters/slideMaster4.xml"/></Relationships>
</file>

<file path=ppt/slideLayouts/_rels/slideLayout217.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4.xml"/></Relationships>
</file>

<file path=ppt/slideLayouts/_rels/slideLayout218.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4.xml"/></Relationships>
</file>

<file path=ppt/slideLayouts/_rels/slideLayout219.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4.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220.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4.xml"/></Relationships>
</file>

<file path=ppt/slideLayouts/_rels/slideLayout221.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4.xml"/></Relationships>
</file>

<file path=ppt/slideLayouts/_rels/slideLayout222.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223.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224.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225.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226.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227.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228.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229.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4.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230.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231.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232.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233.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234.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235.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236.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237.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238.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239.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240.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slideMaster" Target="../slideMasters/slideMaster4.xml"/><Relationship Id="rId1" Type="http://schemas.openxmlformats.org/officeDocument/2006/relationships/tags" Target="../tags/tag1.xml"/><Relationship Id="rId6" Type="http://schemas.openxmlformats.org/officeDocument/2006/relationships/image" Target="../media/image42.emf"/><Relationship Id="rId5" Type="http://schemas.openxmlformats.org/officeDocument/2006/relationships/image" Target="../media/image41.emf"/><Relationship Id="rId4" Type="http://schemas.openxmlformats.org/officeDocument/2006/relationships/image" Target="../media/image40.emf"/></Relationships>
</file>

<file path=ppt/slideLayouts/_rels/slideLayout241.xml.rels><?xml version="1.0" encoding="UTF-8" standalone="yes"?>
<Relationships xmlns="http://schemas.openxmlformats.org/package/2006/relationships"><Relationship Id="rId3" Type="http://schemas.openxmlformats.org/officeDocument/2006/relationships/slideMaster" Target="../slideMasters/slideMaster4.xml"/><Relationship Id="rId7" Type="http://schemas.openxmlformats.org/officeDocument/2006/relationships/image" Target="../media/image43.jpeg"/><Relationship Id="rId2" Type="http://schemas.openxmlformats.org/officeDocument/2006/relationships/tags" Target="../tags/tag3.xml"/><Relationship Id="rId1" Type="http://schemas.openxmlformats.org/officeDocument/2006/relationships/tags" Target="../tags/tag2.xml"/><Relationship Id="rId6" Type="http://schemas.openxmlformats.org/officeDocument/2006/relationships/oleObject" Target="../embeddings/oleObject1.bin"/><Relationship Id="rId5" Type="http://schemas.openxmlformats.org/officeDocument/2006/relationships/image" Target="../media/image40.emf"/><Relationship Id="rId4" Type="http://schemas.openxmlformats.org/officeDocument/2006/relationships/oleObject" Target="../embeddings/oleObject2.bin"/></Relationships>
</file>

<file path=ppt/slideLayouts/_rels/slideLayout242.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243.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24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24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246.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24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248.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249.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25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251.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25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53.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slideMaster" Target="../slideMasters/slideMaster4.xml"/><Relationship Id="rId1" Type="http://schemas.openxmlformats.org/officeDocument/2006/relationships/tags" Target="../tags/tag4.xml"/></Relationships>
</file>

<file path=ppt/slideLayouts/_rels/slideLayout254.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255.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256.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257.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258.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259.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260.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261.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262.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263.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264.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265.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266.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267.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268.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269.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2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270.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271.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272.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273.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274.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27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4.png"/><Relationship Id="rId1" Type="http://schemas.openxmlformats.org/officeDocument/2006/relationships/slideMaster" Target="../slideMasters/slideMaster4.xml"/></Relationships>
</file>

<file path=ppt/slideLayouts/_rels/slideLayout276.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27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278.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279.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280.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281.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282.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283.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284.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285.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286.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287.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288.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289.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290.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291.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292.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293.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294.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295.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296.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297.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298.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299.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300.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301.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302.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303.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304.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30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306.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307.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308.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309.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3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310.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311.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312.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313.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314.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31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316.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317.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318.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319.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320.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321.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322.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323.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324.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325.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326.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327.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328.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329.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3.xml"/></Relationships>
</file>

<file path=ppt/slideLayouts/_rels/slideLayout330.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33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332.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333.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33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33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33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337.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33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339.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34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341.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34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34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34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345.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346.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34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4.png"/><Relationship Id="rId1" Type="http://schemas.openxmlformats.org/officeDocument/2006/relationships/slideMaster" Target="../slideMasters/slideMaster4.xml"/></Relationships>
</file>

<file path=ppt/slideLayouts/_rels/slideLayout348.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349.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3.xml"/></Relationships>
</file>

<file path=ppt/slideLayouts/_rels/slideLayout350.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351.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352.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353.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354.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355.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356.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357.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358.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359.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360.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361.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362.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363.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364.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365.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366.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367.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368.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369.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370.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371.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372.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373.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374.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375.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376.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377.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378.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379.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380.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381.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382.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383.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5.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Master" Target="../slideMasters/slideMaster4.xml"/></Relationships>
</file>

<file path=ppt/slideLayouts/_rels/slideLayout386.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Master" Target="../slideMasters/slideMaster4.xml"/></Relationships>
</file>

<file path=ppt/slideLayouts/_rels/slideLayout387.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Master" Target="../slideMasters/slideMaster4.xml"/></Relationships>
</file>

<file path=ppt/slideLayouts/_rels/slideLayout388.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Master" Target="../slideMasters/slideMaster4.xml"/></Relationships>
</file>

<file path=ppt/slideLayouts/_rels/slideLayout389.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390.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Master" Target="../slideMasters/slideMaster4.xml"/></Relationships>
</file>

<file path=ppt/slideLayouts/_rels/slideLayout391.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4.xml"/></Relationships>
</file>

<file path=ppt/slideLayouts/_rels/slideLayout392.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4.xml"/></Relationships>
</file>

<file path=ppt/slideLayouts/_rels/slideLayout393.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4.xml"/></Relationships>
</file>

<file path=ppt/slideLayouts/_rels/slideLayout394.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4.xml"/></Relationships>
</file>

<file path=ppt/slideLayouts/_rels/slideLayout395.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4.xml"/></Relationships>
</file>

<file path=ppt/slideLayouts/_rels/slideLayout396.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4.xml"/></Relationships>
</file>

<file path=ppt/slideLayouts/_rels/slideLayout397.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Master" Target="../slideMasters/slideMaster4.xml"/></Relationships>
</file>

<file path=ppt/slideLayouts/_rels/slideLayout398.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Master" Target="../slideMasters/slideMaster4.xml"/></Relationships>
</file>

<file path=ppt/slideLayouts/_rels/slideLayout399.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Master" Target="../slideMasters/slideMaster4.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400.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Master" Target="../slideMasters/slideMaster4.xml"/></Relationships>
</file>

<file path=ppt/slideLayouts/_rels/slideLayout401.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4.xml"/></Relationships>
</file>

<file path=ppt/slideLayouts/_rels/slideLayout402.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4.xml"/></Relationships>
</file>

<file path=ppt/slideLayouts/_rels/slideLayout403.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4.xml"/></Relationships>
</file>

<file path=ppt/slideLayouts/_rels/slideLayout404.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Master" Target="../slideMasters/slideMaster4.xml"/></Relationships>
</file>

<file path=ppt/slideLayouts/_rels/slideLayout405.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Master" Target="../slideMasters/slideMaster4.xml"/></Relationships>
</file>

<file path=ppt/slideLayouts/_rels/slideLayout406.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Master" Target="../slideMasters/slideMaster4.xml"/></Relationships>
</file>

<file path=ppt/slideLayouts/_rels/slideLayout407.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4.xml"/></Relationships>
</file>

<file path=ppt/slideLayouts/_rels/slideLayout408.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Master" Target="../slideMasters/slideMaster4.xml"/></Relationships>
</file>

<file path=ppt/slideLayouts/_rels/slideLayout409.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410.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Master" Target="../slideMasters/slideMaster4.xml"/></Relationships>
</file>

<file path=ppt/slideLayouts/_rels/slideLayout411.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4.xml"/></Relationships>
</file>

<file path=ppt/slideLayouts/_rels/slideLayout412.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4.xml"/></Relationships>
</file>

<file path=ppt/slideLayouts/_rels/slideLayout413.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4.xml"/></Relationships>
</file>

<file path=ppt/slideLayouts/_rels/slideLayout414.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4.xml"/></Relationships>
</file>

<file path=ppt/slideLayouts/_rels/slideLayout415.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4.xml"/></Relationships>
</file>

<file path=ppt/slideLayouts/_rels/slideLayout416.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4.xml"/></Relationships>
</file>

<file path=ppt/slideLayouts/_rels/slideLayout417.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418.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419.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420.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421.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422.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423.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424.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425.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426.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427.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slideMaster" Target="../slideMasters/slideMaster4.xml"/><Relationship Id="rId1" Type="http://schemas.openxmlformats.org/officeDocument/2006/relationships/tags" Target="../tags/tag5.xml"/><Relationship Id="rId6" Type="http://schemas.openxmlformats.org/officeDocument/2006/relationships/image" Target="../media/image42.emf"/><Relationship Id="rId5" Type="http://schemas.openxmlformats.org/officeDocument/2006/relationships/image" Target="../media/image41.emf"/><Relationship Id="rId4" Type="http://schemas.openxmlformats.org/officeDocument/2006/relationships/image" Target="../media/image40.emf"/></Relationships>
</file>

<file path=ppt/slideLayouts/_rels/slideLayout428.xml.rels><?xml version="1.0" encoding="UTF-8" standalone="yes"?>
<Relationships xmlns="http://schemas.openxmlformats.org/package/2006/relationships"><Relationship Id="rId3" Type="http://schemas.openxmlformats.org/officeDocument/2006/relationships/slideMaster" Target="../slideMasters/slideMaster4.xml"/><Relationship Id="rId7" Type="http://schemas.openxmlformats.org/officeDocument/2006/relationships/image" Target="../media/image43.jpeg"/><Relationship Id="rId2" Type="http://schemas.openxmlformats.org/officeDocument/2006/relationships/tags" Target="../tags/tag7.xml"/><Relationship Id="rId1" Type="http://schemas.openxmlformats.org/officeDocument/2006/relationships/tags" Target="../tags/tag6.xml"/><Relationship Id="rId6" Type="http://schemas.openxmlformats.org/officeDocument/2006/relationships/oleObject" Target="../embeddings/oleObject1.bin"/><Relationship Id="rId5" Type="http://schemas.openxmlformats.org/officeDocument/2006/relationships/image" Target="../media/image40.emf"/><Relationship Id="rId4" Type="http://schemas.openxmlformats.org/officeDocument/2006/relationships/oleObject" Target="../embeddings/oleObject2.bin"/></Relationships>
</file>

<file path=ppt/slideLayouts/_rels/slideLayout429.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430.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431.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image" Target="../media/image45.png"/><Relationship Id="rId1" Type="http://schemas.openxmlformats.org/officeDocument/2006/relationships/slideMaster" Target="../slideMasters/slideMaster4.xml"/></Relationships>
</file>

<file path=ppt/slideLayouts/_rels/slideLayout432.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Master" Target="../slideMasters/slideMaster4.xml"/></Relationships>
</file>

<file path=ppt/slideLayouts/_rels/slideLayout433.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Master" Target="../slideMasters/slideMaster4.xml"/></Relationships>
</file>

<file path=ppt/slideLayouts/_rels/slideLayout434.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image" Target="../media/image49.png"/><Relationship Id="rId1" Type="http://schemas.openxmlformats.org/officeDocument/2006/relationships/slideMaster" Target="../slideMasters/slideMaster4.xml"/></Relationships>
</file>

<file path=ppt/slideLayouts/_rels/slideLayout435.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image" Target="../media/image49.png"/><Relationship Id="rId1" Type="http://schemas.openxmlformats.org/officeDocument/2006/relationships/slideMaster" Target="../slideMasters/slideMaster4.xml"/></Relationships>
</file>

<file path=ppt/slideLayouts/_rels/slideLayout436.xml.rels><?xml version="1.0" encoding="UTF-8" standalone="yes"?>
<Relationships xmlns="http://schemas.openxmlformats.org/package/2006/relationships"><Relationship Id="rId2" Type="http://schemas.openxmlformats.org/officeDocument/2006/relationships/image" Target="../media/image51.png"/><Relationship Id="rId1" Type="http://schemas.openxmlformats.org/officeDocument/2006/relationships/slideMaster" Target="../slideMasters/slideMaster4.xml"/></Relationships>
</file>

<file path=ppt/slideLayouts/_rels/slideLayout437.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Master" Target="../slideMasters/slideMaster4.xml"/></Relationships>
</file>

<file path=ppt/slideLayouts/_rels/slideLayout438.xml.rels><?xml version="1.0" encoding="UTF-8" standalone="yes"?>
<Relationships xmlns="http://schemas.openxmlformats.org/package/2006/relationships"><Relationship Id="rId3" Type="http://schemas.openxmlformats.org/officeDocument/2006/relationships/image" Target="../media/image54.png"/><Relationship Id="rId2" Type="http://schemas.openxmlformats.org/officeDocument/2006/relationships/image" Target="../media/image53.png"/><Relationship Id="rId1" Type="http://schemas.openxmlformats.org/officeDocument/2006/relationships/slideMaster" Target="../slideMasters/slideMaster4.xml"/></Relationships>
</file>

<file path=ppt/slideLayouts/_rels/slideLayout439.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440.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441.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4.xml"/></Relationships>
</file>

<file path=ppt/slideLayouts/_rels/slideLayout442.xml.rels><?xml version="1.0" encoding="UTF-8" standalone="yes"?>
<Relationships xmlns="http://schemas.openxmlformats.org/package/2006/relationships"><Relationship Id="rId2" Type="http://schemas.openxmlformats.org/officeDocument/2006/relationships/image" Target="../media/image56.png"/><Relationship Id="rId1" Type="http://schemas.openxmlformats.org/officeDocument/2006/relationships/slideMaster" Target="../slideMasters/slideMaster4.xml"/></Relationships>
</file>

<file path=ppt/slideLayouts/_rels/slideLayout443.xml.rels><?xml version="1.0" encoding="UTF-8" standalone="yes"?>
<Relationships xmlns="http://schemas.openxmlformats.org/package/2006/relationships"><Relationship Id="rId2" Type="http://schemas.openxmlformats.org/officeDocument/2006/relationships/image" Target="../media/image56.png"/><Relationship Id="rId1" Type="http://schemas.openxmlformats.org/officeDocument/2006/relationships/slideMaster" Target="../slideMasters/slideMaster4.xml"/></Relationships>
</file>

<file path=ppt/slideLayouts/_rels/slideLayout444.xml.rels><?xml version="1.0" encoding="UTF-8" standalone="yes"?>
<Relationships xmlns="http://schemas.openxmlformats.org/package/2006/relationships"><Relationship Id="rId2" Type="http://schemas.openxmlformats.org/officeDocument/2006/relationships/image" Target="../media/image56.png"/><Relationship Id="rId1" Type="http://schemas.openxmlformats.org/officeDocument/2006/relationships/slideMaster" Target="../slideMasters/slideMaster4.xml"/></Relationships>
</file>

<file path=ppt/slideLayouts/_rels/slideLayout445.xml.rels><?xml version="1.0" encoding="UTF-8" standalone="yes"?>
<Relationships xmlns="http://schemas.openxmlformats.org/package/2006/relationships"><Relationship Id="rId3" Type="http://schemas.openxmlformats.org/officeDocument/2006/relationships/slideMaster" Target="../slideMasters/slideMaster4.xml"/><Relationship Id="rId7" Type="http://schemas.openxmlformats.org/officeDocument/2006/relationships/image" Target="../media/image57.jpeg"/><Relationship Id="rId2" Type="http://schemas.openxmlformats.org/officeDocument/2006/relationships/tags" Target="../tags/tag9.xml"/><Relationship Id="rId1" Type="http://schemas.openxmlformats.org/officeDocument/2006/relationships/tags" Target="../tags/tag8.xml"/><Relationship Id="rId6" Type="http://schemas.openxmlformats.org/officeDocument/2006/relationships/oleObject" Target="../embeddings/oleObject1.bin"/><Relationship Id="rId5" Type="http://schemas.openxmlformats.org/officeDocument/2006/relationships/image" Target="../media/image40.emf"/><Relationship Id="rId4" Type="http://schemas.openxmlformats.org/officeDocument/2006/relationships/oleObject" Target="../embeddings/oleObject2.bin"/></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8.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slideMaster" Target="../slideMasters/slideMaster4.xml"/><Relationship Id="rId1" Type="http://schemas.openxmlformats.org/officeDocument/2006/relationships/tags" Target="../tags/tag10.xml"/></Relationships>
</file>

<file path=ppt/slideLayouts/_rels/slideLayout449.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450.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451.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452.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slideMaster" Target="../slideMasters/slideMaster4.xml"/><Relationship Id="rId1" Type="http://schemas.openxmlformats.org/officeDocument/2006/relationships/tags" Target="../tags/tag11.xml"/></Relationships>
</file>

<file path=ppt/slideLayouts/_rels/slideLayout453.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slideMaster" Target="../slideMasters/slideMaster4.xml"/><Relationship Id="rId1" Type="http://schemas.openxmlformats.org/officeDocument/2006/relationships/tags" Target="../tags/tag12.xml"/></Relationships>
</file>

<file path=ppt/slideLayouts/_rels/slideLayout454.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455.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456.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457.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458.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459.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46.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460.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461.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462.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463.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464.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465.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466.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467.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468.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469.xml.rels><?xml version="1.0" encoding="UTF-8" standalone="yes"?>
<Relationships xmlns="http://schemas.openxmlformats.org/package/2006/relationships"><Relationship Id="rId3" Type="http://schemas.openxmlformats.org/officeDocument/2006/relationships/image" Target="../media/image62.png"/><Relationship Id="rId2" Type="http://schemas.openxmlformats.org/officeDocument/2006/relationships/image" Target="../media/image61.png"/><Relationship Id="rId1" Type="http://schemas.openxmlformats.org/officeDocument/2006/relationships/slideMaster" Target="../slideMasters/slideMaster4.xml"/></Relationships>
</file>

<file path=ppt/slideLayouts/_rels/slideLayout47.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470.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4.xml"/></Relationships>
</file>

<file path=ppt/slideLayouts/_rels/slideLayout471.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49.png"/><Relationship Id="rId1" Type="http://schemas.openxmlformats.org/officeDocument/2006/relationships/slideMaster" Target="../slideMasters/slideMaster4.xml"/></Relationships>
</file>

<file path=ppt/slideLayouts/_rels/slideLayout472.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Master" Target="../slideMasters/slideMaster4.xml"/></Relationships>
</file>

<file path=ppt/slideLayouts/_rels/slideLayout473.xml.rels><?xml version="1.0" encoding="UTF-8" standalone="yes"?>
<Relationships xmlns="http://schemas.openxmlformats.org/package/2006/relationships"><Relationship Id="rId2" Type="http://schemas.openxmlformats.org/officeDocument/2006/relationships/image" Target="../media/image66.png"/><Relationship Id="rId1" Type="http://schemas.openxmlformats.org/officeDocument/2006/relationships/slideMaster" Target="../slideMasters/slideMaster4.xml"/></Relationships>
</file>

<file path=ppt/slideLayouts/_rels/slideLayout474.xml.rels><?xml version="1.0" encoding="UTF-8" standalone="yes"?>
<Relationships xmlns="http://schemas.openxmlformats.org/package/2006/relationships"><Relationship Id="rId3" Type="http://schemas.openxmlformats.org/officeDocument/2006/relationships/image" Target="../media/image54.png"/><Relationship Id="rId2" Type="http://schemas.openxmlformats.org/officeDocument/2006/relationships/image" Target="../media/image67.png"/><Relationship Id="rId1" Type="http://schemas.openxmlformats.org/officeDocument/2006/relationships/slideMaster" Target="../slideMasters/slideMaster4.xml"/></Relationships>
</file>

<file path=ppt/slideLayouts/_rels/slideLayout475.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image" Target="../media/image68.png"/><Relationship Id="rId1" Type="http://schemas.openxmlformats.org/officeDocument/2006/relationships/slideMaster" Target="../slideMasters/slideMaster4.xml"/></Relationships>
</file>

<file path=ppt/slideLayouts/_rels/slideLayout476.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4.xml"/></Relationships>
</file>

<file path=ppt/slideLayouts/_rels/slideLayout477.xml.rels><?xml version="1.0" encoding="UTF-8" standalone="yes"?>
<Relationships xmlns="http://schemas.openxmlformats.org/package/2006/relationships"><Relationship Id="rId2" Type="http://schemas.openxmlformats.org/officeDocument/2006/relationships/image" Target="../media/image56.png"/><Relationship Id="rId1" Type="http://schemas.openxmlformats.org/officeDocument/2006/relationships/slideMaster" Target="../slideMasters/slideMaster4.xml"/></Relationships>
</file>

<file path=ppt/slideLayouts/_rels/slideLayout478.xml.rels><?xml version="1.0" encoding="UTF-8" standalone="yes"?>
<Relationships xmlns="http://schemas.openxmlformats.org/package/2006/relationships"><Relationship Id="rId2" Type="http://schemas.openxmlformats.org/officeDocument/2006/relationships/image" Target="../media/image56.png"/><Relationship Id="rId1" Type="http://schemas.openxmlformats.org/officeDocument/2006/relationships/slideMaster" Target="../slideMasters/slideMaster4.xml"/></Relationships>
</file>

<file path=ppt/slideLayouts/_rels/slideLayout479.xml.rels><?xml version="1.0" encoding="UTF-8" standalone="yes"?>
<Relationships xmlns="http://schemas.openxmlformats.org/package/2006/relationships"><Relationship Id="rId2" Type="http://schemas.openxmlformats.org/officeDocument/2006/relationships/image" Target="../media/image56.png"/><Relationship Id="rId1" Type="http://schemas.openxmlformats.org/officeDocument/2006/relationships/slideMaster" Target="../slideMasters/slideMaster4.xml"/></Relationships>
</file>

<file path=ppt/slideLayouts/_rels/slideLayout48.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480.xml.rels><?xml version="1.0" encoding="UTF-8" standalone="yes"?>
<Relationships xmlns="http://schemas.openxmlformats.org/package/2006/relationships"><Relationship Id="rId3" Type="http://schemas.openxmlformats.org/officeDocument/2006/relationships/slideMaster" Target="../slideMasters/slideMaster4.xml"/><Relationship Id="rId7" Type="http://schemas.openxmlformats.org/officeDocument/2006/relationships/image" Target="../media/image57.jpeg"/><Relationship Id="rId2" Type="http://schemas.openxmlformats.org/officeDocument/2006/relationships/tags" Target="../tags/tag14.xml"/><Relationship Id="rId1" Type="http://schemas.openxmlformats.org/officeDocument/2006/relationships/tags" Target="../tags/tag13.xml"/><Relationship Id="rId6" Type="http://schemas.openxmlformats.org/officeDocument/2006/relationships/oleObject" Target="../embeddings/oleObject1.bin"/><Relationship Id="rId5" Type="http://schemas.openxmlformats.org/officeDocument/2006/relationships/image" Target="../media/image40.emf"/><Relationship Id="rId4" Type="http://schemas.openxmlformats.org/officeDocument/2006/relationships/oleObject" Target="../embeddings/oleObject2.bin"/></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83.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48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485.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486.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slideMaster" Target="../slideMasters/slideMaster4.xml"/><Relationship Id="rId1" Type="http://schemas.openxmlformats.org/officeDocument/2006/relationships/tags" Target="../tags/tag15.xml"/></Relationships>
</file>

<file path=ppt/slideLayouts/_rels/slideLayout487.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slideMaster" Target="../slideMasters/slideMaster4.xml"/><Relationship Id="rId1" Type="http://schemas.openxmlformats.org/officeDocument/2006/relationships/tags" Target="../tags/tag16.xml"/></Relationships>
</file>

<file path=ppt/slideLayouts/_rels/slideLayout488.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489.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49.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490.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491.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492.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493.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494.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495.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496.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497.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498.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499.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500.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501.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502.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503.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504.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505.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506.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slideMaster" Target="../slideMasters/slideMaster4.xml"/><Relationship Id="rId1" Type="http://schemas.openxmlformats.org/officeDocument/2006/relationships/tags" Target="../tags/tag17.xml"/><Relationship Id="rId6" Type="http://schemas.openxmlformats.org/officeDocument/2006/relationships/image" Target="../media/image42.emf"/><Relationship Id="rId5" Type="http://schemas.openxmlformats.org/officeDocument/2006/relationships/image" Target="../media/image41.emf"/><Relationship Id="rId4" Type="http://schemas.openxmlformats.org/officeDocument/2006/relationships/image" Target="../media/image40.emf"/></Relationships>
</file>

<file path=ppt/slideLayouts/_rels/slideLayout507.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508.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509.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51.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51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511.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512.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513.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514.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515.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516.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517.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518.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51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4.png"/><Relationship Id="rId1" Type="http://schemas.openxmlformats.org/officeDocument/2006/relationships/slideMaster" Target="../slideMasters/slideMaster4.xml"/></Relationships>
</file>

<file path=ppt/slideLayouts/_rels/slideLayout5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520.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slideMaster" Target="../slideMasters/slideMaster4.xml"/><Relationship Id="rId1" Type="http://schemas.openxmlformats.org/officeDocument/2006/relationships/tags" Target="../tags/tag18.xml"/><Relationship Id="rId6" Type="http://schemas.openxmlformats.org/officeDocument/2006/relationships/image" Target="../media/image42.emf"/><Relationship Id="rId5" Type="http://schemas.openxmlformats.org/officeDocument/2006/relationships/image" Target="../media/image41.emf"/><Relationship Id="rId4" Type="http://schemas.openxmlformats.org/officeDocument/2006/relationships/image" Target="../media/image40.emf"/></Relationships>
</file>

<file path=ppt/slideLayouts/_rels/slideLayout521.xml.rels><?xml version="1.0" encoding="UTF-8" standalone="yes"?>
<Relationships xmlns="http://schemas.openxmlformats.org/package/2006/relationships"><Relationship Id="rId3" Type="http://schemas.openxmlformats.org/officeDocument/2006/relationships/slideMaster" Target="../slideMasters/slideMaster4.xml"/><Relationship Id="rId7" Type="http://schemas.openxmlformats.org/officeDocument/2006/relationships/image" Target="../media/image43.jpeg"/><Relationship Id="rId2" Type="http://schemas.openxmlformats.org/officeDocument/2006/relationships/tags" Target="../tags/tag20.xml"/><Relationship Id="rId1" Type="http://schemas.openxmlformats.org/officeDocument/2006/relationships/tags" Target="../tags/tag19.xml"/><Relationship Id="rId6" Type="http://schemas.openxmlformats.org/officeDocument/2006/relationships/oleObject" Target="../embeddings/oleObject1.bin"/><Relationship Id="rId5" Type="http://schemas.openxmlformats.org/officeDocument/2006/relationships/image" Target="../media/image40.emf"/><Relationship Id="rId4" Type="http://schemas.openxmlformats.org/officeDocument/2006/relationships/oleObject" Target="../embeddings/oleObject2.bin"/></Relationships>
</file>

<file path=ppt/slideLayouts/_rels/slideLayout52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4.png"/><Relationship Id="rId1" Type="http://schemas.openxmlformats.org/officeDocument/2006/relationships/slideMaster" Target="../slideMasters/slideMaster4.xml"/></Relationships>
</file>

<file path=ppt/slideLayouts/_rels/slideLayout523.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524.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525.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526.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slideMaster" Target="../slideMasters/slideMaster4.xml"/><Relationship Id="rId1" Type="http://schemas.openxmlformats.org/officeDocument/2006/relationships/tags" Target="../tags/tag21.xml"/></Relationships>
</file>

<file path=ppt/slideLayouts/_rels/slideLayout527.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slideMaster" Target="../slideMasters/slideMaster4.xml"/><Relationship Id="rId1" Type="http://schemas.openxmlformats.org/officeDocument/2006/relationships/tags" Target="../tags/tag22.xml"/></Relationships>
</file>

<file path=ppt/slideLayouts/_rels/slideLayout528.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52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53.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530.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531.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532.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533.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534.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535.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53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4.png"/><Relationship Id="rId1" Type="http://schemas.openxmlformats.org/officeDocument/2006/relationships/slideMaster" Target="../slideMasters/slideMaster4.xml"/></Relationships>
</file>

<file path=ppt/slideLayouts/_rels/slideLayout53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538.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539.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54.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540.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541.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542.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543.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544.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545.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546.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547.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548.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549.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5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550.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55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552.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55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55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55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556.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557.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558.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559.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56.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560.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561.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562.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563.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564.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56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67.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Master" Target="../slideMasters/slideMaster4.xml"/></Relationships>
</file>

<file path=ppt/slideLayouts/_rels/slideLayout568.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Master" Target="../slideMasters/slideMaster4.xml"/></Relationships>
</file>

<file path=ppt/slideLayouts/_rels/slideLayout569.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Master" Target="../slideMasters/slideMaster4.xml"/></Relationships>
</file>

<file path=ppt/slideLayouts/_rels/slideLayout5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570.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4.xml"/></Relationships>
</file>

<file path=ppt/slideLayouts/_rels/slideLayout571.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4.xml"/></Relationships>
</file>

<file path=ppt/slideLayouts/_rels/slideLayout572.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Master" Target="../slideMasters/slideMaster4.xml"/></Relationships>
</file>

<file path=ppt/slideLayouts/_rels/slideLayout573.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Master" Target="../slideMasters/slideMaster4.xml"/></Relationships>
</file>

<file path=ppt/slideLayouts/_rels/slideLayout574.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Master" Target="../slideMasters/slideMaster4.xml"/></Relationships>
</file>

<file path=ppt/slideLayouts/_rels/slideLayout575.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4.xml"/></Relationships>
</file>

<file path=ppt/slideLayouts/_rels/slideLayout576.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4.xml"/></Relationships>
</file>

<file path=ppt/slideLayouts/_rels/slideLayout577.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Master" Target="../slideMasters/slideMaster4.xml"/></Relationships>
</file>

<file path=ppt/slideLayouts/_rels/slideLayout578.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4.xml"/></Relationships>
</file>

<file path=ppt/slideLayouts/_rels/slideLayout579.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4.xml"/></Relationships>
</file>

<file path=ppt/slideLayouts/_rels/slideLayout58.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580.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4.xml"/></Relationships>
</file>

<file path=ppt/slideLayouts/_rels/slideLayout581.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Master" Target="../slideMasters/slideMaster4.xml"/></Relationships>
</file>

<file path=ppt/slideLayouts/_rels/slideLayout582.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Master" Target="../slideMasters/slideMaster4.xml"/></Relationships>
</file>

<file path=ppt/slideLayouts/_rels/slideLayout583.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Master" Target="../slideMasters/slideMaster4.xml"/></Relationships>
</file>

<file path=ppt/slideLayouts/_rels/slideLayout584.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4.xml"/></Relationships>
</file>

<file path=ppt/slideLayouts/_rels/slideLayout585.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4.xml"/></Relationships>
</file>

<file path=ppt/slideLayouts/_rels/slideLayout586.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4.xml"/></Relationships>
</file>

<file path=ppt/slideLayouts/_rels/slideLayout587.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588.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589.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59.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590.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591.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592.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image" Target="../media/image49.png"/><Relationship Id="rId1" Type="http://schemas.openxmlformats.org/officeDocument/2006/relationships/slideMaster" Target="../slideMasters/slideMaster4.xml"/></Relationships>
</file>

<file path=ppt/slideLayouts/_rels/slideLayout593.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594.xml.rels><?xml version="1.0" encoding="UTF-8" standalone="yes"?>
<Relationships xmlns="http://schemas.openxmlformats.org/package/2006/relationships"><Relationship Id="rId2" Type="http://schemas.openxmlformats.org/officeDocument/2006/relationships/image" Target="../media/image56.png"/><Relationship Id="rId1" Type="http://schemas.openxmlformats.org/officeDocument/2006/relationships/slideMaster" Target="../slideMasters/slideMaster4.xml"/></Relationships>
</file>

<file path=ppt/slideLayouts/_rels/slideLayout595.xml.rels><?xml version="1.0" encoding="UTF-8" standalone="yes"?>
<Relationships xmlns="http://schemas.openxmlformats.org/package/2006/relationships"><Relationship Id="rId2" Type="http://schemas.openxmlformats.org/officeDocument/2006/relationships/image" Target="../media/image56.png"/><Relationship Id="rId1" Type="http://schemas.openxmlformats.org/officeDocument/2006/relationships/slideMaster" Target="../slideMasters/slideMaster4.xml"/></Relationships>
</file>

<file path=ppt/slideLayouts/_rels/slideLayout596.xml.rels><?xml version="1.0" encoding="UTF-8" standalone="yes"?>
<Relationships xmlns="http://schemas.openxmlformats.org/package/2006/relationships"><Relationship Id="rId2" Type="http://schemas.openxmlformats.org/officeDocument/2006/relationships/image" Target="../media/image56.png"/><Relationship Id="rId1" Type="http://schemas.openxmlformats.org/officeDocument/2006/relationships/slideMaster" Target="../slideMasters/slideMaster4.xml"/></Relationships>
</file>

<file path=ppt/slideLayouts/_rels/slideLayout597.xml.rels><?xml version="1.0" encoding="UTF-8" standalone="yes"?>
<Relationships xmlns="http://schemas.openxmlformats.org/package/2006/relationships"><Relationship Id="rId3" Type="http://schemas.openxmlformats.org/officeDocument/2006/relationships/slideMaster" Target="../slideMasters/slideMaster4.xml"/><Relationship Id="rId7" Type="http://schemas.openxmlformats.org/officeDocument/2006/relationships/image" Target="../media/image57.jpeg"/><Relationship Id="rId2" Type="http://schemas.openxmlformats.org/officeDocument/2006/relationships/tags" Target="../tags/tag24.xml"/><Relationship Id="rId1" Type="http://schemas.openxmlformats.org/officeDocument/2006/relationships/tags" Target="../tags/tag23.xml"/><Relationship Id="rId6" Type="http://schemas.openxmlformats.org/officeDocument/2006/relationships/oleObject" Target="../embeddings/oleObject1.bin"/><Relationship Id="rId5" Type="http://schemas.openxmlformats.org/officeDocument/2006/relationships/image" Target="../media/image40.emf"/><Relationship Id="rId4" Type="http://schemas.openxmlformats.org/officeDocument/2006/relationships/oleObject" Target="../embeddings/oleObject2.bin"/></Relationships>
</file>

<file path=ppt/slideLayouts/_rels/slideLayout59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9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600.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slideMaster" Target="../slideMasters/slideMaster4.xml"/><Relationship Id="rId1" Type="http://schemas.openxmlformats.org/officeDocument/2006/relationships/tags" Target="../tags/tag25.xml"/></Relationships>
</file>

<file path=ppt/slideLayouts/_rels/slideLayout601.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602.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603.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604.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slideMaster" Target="../slideMasters/slideMaster4.xml"/><Relationship Id="rId1" Type="http://schemas.openxmlformats.org/officeDocument/2006/relationships/tags" Target="../tags/tag26.xml"/></Relationships>
</file>

<file path=ppt/slideLayouts/_rels/slideLayout605.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slideMaster" Target="../slideMasters/slideMaster4.xml"/><Relationship Id="rId1" Type="http://schemas.openxmlformats.org/officeDocument/2006/relationships/tags" Target="../tags/tag27.xml"/></Relationships>
</file>

<file path=ppt/slideLayouts/_rels/slideLayout606.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607.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608.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4.xml"/></Relationships>
</file>

<file path=ppt/slideLayouts/_rels/slideLayout609.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610.xml.rels><?xml version="1.0" encoding="UTF-8" standalone="yes"?>
<Relationships xmlns="http://schemas.openxmlformats.org/package/2006/relationships"><Relationship Id="rId2" Type="http://schemas.openxmlformats.org/officeDocument/2006/relationships/image" Target="../media/image69.png"/><Relationship Id="rId1" Type="http://schemas.openxmlformats.org/officeDocument/2006/relationships/slideMaster" Target="../slideMasters/slideMaster4.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12.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Master" Target="../slideMasters/slideMaster4.xml"/></Relationships>
</file>

<file path=ppt/slideLayouts/_rels/slideLayout613.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614.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615.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616.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617.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618.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619.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620.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621.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4.xml"/></Relationships>
</file>

<file path=ppt/slideLayouts/_rels/slideLayout622.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Master" Target="../slideMasters/slideMaster4.xml"/></Relationships>
</file>

<file path=ppt/slideLayouts/_rels/slideLayout623.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Master" Target="../slideMasters/slideMaster4.xml"/></Relationships>
</file>

<file path=ppt/slideLayouts/_rels/slideLayout624.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Master" Target="../slideMasters/slideMaster4.xml"/></Relationships>
</file>

<file path=ppt/slideLayouts/_rels/slideLayout625.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39.png"/><Relationship Id="rId1" Type="http://schemas.openxmlformats.org/officeDocument/2006/relationships/slideMaster" Target="../slideMasters/slideMaster4.xml"/></Relationships>
</file>

<file path=ppt/slideLayouts/_rels/slideLayout626.xml.rels><?xml version="1.0" encoding="UTF-8" standalone="yes"?>
<Relationships xmlns="http://schemas.openxmlformats.org/package/2006/relationships"><Relationship Id="rId3" Type="http://schemas.openxmlformats.org/officeDocument/2006/relationships/image" Target="../media/image71.png"/><Relationship Id="rId2" Type="http://schemas.openxmlformats.org/officeDocument/2006/relationships/image" Target="../media/image49.png"/><Relationship Id="rId1" Type="http://schemas.openxmlformats.org/officeDocument/2006/relationships/slideMaster" Target="../slideMasters/slideMaster4.xml"/></Relationships>
</file>

<file path=ppt/slideLayouts/_rels/slideLayout627.xml.rels><?xml version="1.0" encoding="UTF-8" standalone="yes"?>
<Relationships xmlns="http://schemas.openxmlformats.org/package/2006/relationships"><Relationship Id="rId3" Type="http://schemas.openxmlformats.org/officeDocument/2006/relationships/image" Target="../media/image72.png"/><Relationship Id="rId2" Type="http://schemas.openxmlformats.org/officeDocument/2006/relationships/image" Target="../media/image49.png"/><Relationship Id="rId1" Type="http://schemas.openxmlformats.org/officeDocument/2006/relationships/slideMaster" Target="../slideMasters/slideMaster4.xml"/></Relationships>
</file>

<file path=ppt/slideLayouts/_rels/slideLayout628.xml.rels><?xml version="1.0" encoding="UTF-8" standalone="yes"?>
<Relationships xmlns="http://schemas.openxmlformats.org/package/2006/relationships"><Relationship Id="rId2" Type="http://schemas.openxmlformats.org/officeDocument/2006/relationships/image" Target="../media/image73.png"/><Relationship Id="rId1" Type="http://schemas.openxmlformats.org/officeDocument/2006/relationships/slideMaster" Target="../slideMasters/slideMaster4.xml"/></Relationships>
</file>

<file path=ppt/slideLayouts/_rels/slideLayout629.xml.rels><?xml version="1.0" encoding="UTF-8" standalone="yes"?>
<Relationships xmlns="http://schemas.openxmlformats.org/package/2006/relationships"><Relationship Id="rId3" Type="http://schemas.openxmlformats.org/officeDocument/2006/relationships/image" Target="../media/image72.png"/><Relationship Id="rId2" Type="http://schemas.openxmlformats.org/officeDocument/2006/relationships/image" Target="../media/image49.png"/><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630.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631.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632.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633.xml.rels><?xml version="1.0" encoding="UTF-8" standalone="yes"?>
<Relationships xmlns="http://schemas.openxmlformats.org/package/2006/relationships"><Relationship Id="rId3" Type="http://schemas.openxmlformats.org/officeDocument/2006/relationships/image" Target="../media/image74.png"/><Relationship Id="rId2" Type="http://schemas.openxmlformats.org/officeDocument/2006/relationships/image" Target="../media/image49.png"/><Relationship Id="rId1" Type="http://schemas.openxmlformats.org/officeDocument/2006/relationships/slideMaster" Target="../slideMasters/slideMaster4.xml"/></Relationships>
</file>

<file path=ppt/slideLayouts/_rels/slideLayout63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635.xml.rels><?xml version="1.0" encoding="UTF-8" standalone="yes"?>
<Relationships xmlns="http://schemas.openxmlformats.org/package/2006/relationships"><Relationship Id="rId3" Type="http://schemas.openxmlformats.org/officeDocument/2006/relationships/image" Target="../media/image74.png"/><Relationship Id="rId2" Type="http://schemas.openxmlformats.org/officeDocument/2006/relationships/image" Target="../media/image49.png"/><Relationship Id="rId1" Type="http://schemas.openxmlformats.org/officeDocument/2006/relationships/slideMaster" Target="../slideMasters/slideMaster4.xml"/></Relationships>
</file>

<file path=ppt/slideLayouts/_rels/slideLayout636.xml.rels><?xml version="1.0" encoding="UTF-8" standalone="yes"?>
<Relationships xmlns="http://schemas.openxmlformats.org/package/2006/relationships"><Relationship Id="rId2" Type="http://schemas.openxmlformats.org/officeDocument/2006/relationships/image" Target="../media/image75.png"/><Relationship Id="rId1" Type="http://schemas.openxmlformats.org/officeDocument/2006/relationships/slideMaster" Target="../slideMasters/slideMaster4.xml"/></Relationships>
</file>

<file path=ppt/slideLayouts/_rels/slideLayout637.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49.png"/><Relationship Id="rId1" Type="http://schemas.openxmlformats.org/officeDocument/2006/relationships/slideMaster" Target="../slideMasters/slideMaster4.xml"/></Relationships>
</file>

<file path=ppt/slideLayouts/_rels/slideLayout638.xml.rels><?xml version="1.0" encoding="UTF-8" standalone="yes"?>
<Relationships xmlns="http://schemas.openxmlformats.org/package/2006/relationships"><Relationship Id="rId2" Type="http://schemas.openxmlformats.org/officeDocument/2006/relationships/image" Target="../media/image76.png"/><Relationship Id="rId1" Type="http://schemas.openxmlformats.org/officeDocument/2006/relationships/slideMaster" Target="../slideMasters/slideMaster4.xml"/></Relationships>
</file>

<file path=ppt/slideLayouts/_rels/slideLayout639.xml.rels><?xml version="1.0" encoding="UTF-8" standalone="yes"?>
<Relationships xmlns="http://schemas.openxmlformats.org/package/2006/relationships"><Relationship Id="rId3" Type="http://schemas.openxmlformats.org/officeDocument/2006/relationships/slideMaster" Target="../slideMasters/slideMaster4.xml"/><Relationship Id="rId7" Type="http://schemas.openxmlformats.org/officeDocument/2006/relationships/image" Target="../media/image43.jpeg"/><Relationship Id="rId2" Type="http://schemas.openxmlformats.org/officeDocument/2006/relationships/tags" Target="../tags/tag29.xml"/><Relationship Id="rId1" Type="http://schemas.openxmlformats.org/officeDocument/2006/relationships/tags" Target="../tags/tag28.xml"/><Relationship Id="rId6" Type="http://schemas.openxmlformats.org/officeDocument/2006/relationships/oleObject" Target="../embeddings/oleObject1.bin"/><Relationship Id="rId5" Type="http://schemas.openxmlformats.org/officeDocument/2006/relationships/image" Target="../media/image40.emf"/><Relationship Id="rId4" Type="http://schemas.openxmlformats.org/officeDocument/2006/relationships/oleObject" Target="../embeddings/oleObject2.bin"/></Relationships>
</file>

<file path=ppt/slideLayouts/_rels/slideLayout64.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640.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641.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5.xml"/></Relationships>
</file>

<file path=ppt/slideLayouts/_rels/slideLayout642.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5.xml"/></Relationships>
</file>

<file path=ppt/slideLayouts/_rels/slideLayout643.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5.xml"/></Relationships>
</file>

<file path=ppt/slideLayouts/_rels/slideLayout644.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5.xml"/></Relationships>
</file>

<file path=ppt/slideLayouts/_rels/slideLayout645.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5.xml"/></Relationships>
</file>

<file path=ppt/slideLayouts/_rels/slideLayout646.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5.xml"/></Relationships>
</file>

<file path=ppt/slideLayouts/_rels/slideLayout647.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5.xml"/></Relationships>
</file>

<file path=ppt/slideLayouts/_rels/slideLayout6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49.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5.xml"/></Relationships>
</file>

<file path=ppt/slideLayouts/_rels/slideLayout65.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650.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5.xml"/></Relationships>
</file>

<file path=ppt/slideLayouts/_rels/slideLayout651.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5.xml"/></Relationships>
</file>

<file path=ppt/slideLayouts/_rels/slideLayout652.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5.xml"/></Relationships>
</file>

<file path=ppt/slideLayouts/_rels/slideLayout653.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5.xml"/></Relationships>
</file>

<file path=ppt/slideLayouts/_rels/slideLayout654.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5.xml"/></Relationships>
</file>

<file path=ppt/slideLayouts/_rels/slideLayout655.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5.xml"/></Relationships>
</file>

<file path=ppt/slideLayouts/_rels/slideLayout65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5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5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5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6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7.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6.xml"/></Relationships>
</file>

<file path=ppt/slideLayouts/_rels/slideLayout66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67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8.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4.xml"/></Relationships>
</file>

<file path=ppt/slideLayouts/_rels/slideLayout68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9.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69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91.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8.xml"/></Relationships>
</file>

<file path=ppt/slideLayouts/_rels/slideLayout692.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7.png"/><Relationship Id="rId1" Type="http://schemas.openxmlformats.org/officeDocument/2006/relationships/slideMaster" Target="../slideMasters/slideMaster8.xml"/></Relationships>
</file>

<file path=ppt/slideLayouts/_rels/slideLayout693.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8.xml"/></Relationships>
</file>

<file path=ppt/slideLayouts/_rels/slideLayout694.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8.xml"/></Relationships>
</file>

<file path=ppt/slideLayouts/_rels/slideLayout695.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8.xml"/></Relationships>
</file>

<file path=ppt/slideLayouts/_rels/slideLayout696.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8.xml"/></Relationships>
</file>

<file path=ppt/slideLayouts/_rels/slideLayout697.xml.rels><?xml version="1.0" encoding="UTF-8" standalone="yes"?>
<Relationships xmlns="http://schemas.openxmlformats.org/package/2006/relationships"><Relationship Id="rId2" Type="http://schemas.openxmlformats.org/officeDocument/2006/relationships/image" Target="../media/image77.png"/><Relationship Id="rId1" Type="http://schemas.openxmlformats.org/officeDocument/2006/relationships/slideMaster" Target="../slideMasters/slideMaster8.xml"/></Relationships>
</file>

<file path=ppt/slideLayouts/_rels/slideLayout698.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77.png"/><Relationship Id="rId1" Type="http://schemas.openxmlformats.org/officeDocument/2006/relationships/slideMaster" Target="../slideMasters/slideMaster8.xml"/></Relationships>
</file>

<file path=ppt/slideLayouts/_rels/slideLayout699.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700.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701.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702.xml.rels><?xml version="1.0" encoding="UTF-8" standalone="yes"?>
<Relationships xmlns="http://schemas.openxmlformats.org/package/2006/relationships"><Relationship Id="rId2" Type="http://schemas.openxmlformats.org/officeDocument/2006/relationships/image" Target="../media/image77.png"/><Relationship Id="rId1" Type="http://schemas.openxmlformats.org/officeDocument/2006/relationships/slideMaster" Target="../slideMasters/slideMaster8.xml"/></Relationships>
</file>

<file path=ppt/slideLayouts/_rels/slideLayout703.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8.xml"/></Relationships>
</file>

<file path=ppt/slideLayouts/_rels/slideLayout704.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8.xml"/></Relationships>
</file>

<file path=ppt/slideLayouts/_rels/slideLayout705.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9.png"/><Relationship Id="rId1" Type="http://schemas.openxmlformats.org/officeDocument/2006/relationships/slideMaster" Target="../slideMasters/slideMaster8.xml"/></Relationships>
</file>

<file path=ppt/slideLayouts/_rels/slideLayout706.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8.xml"/></Relationships>
</file>

<file path=ppt/slideLayouts/_rels/slideLayout70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70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70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71.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71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5.png"/><Relationship Id="rId1" Type="http://schemas.openxmlformats.org/officeDocument/2006/relationships/slideMaster" Target="../slideMasters/slideMaster9.xml"/></Relationships>
</file>

<file path=ppt/slideLayouts/_rels/slideLayout71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712.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9.xml"/></Relationships>
</file>

<file path=ppt/slideLayouts/_rels/slideLayout713.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0.xml"/></Relationships>
</file>

<file path=ppt/slideLayouts/_rels/slideLayout714.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0.xml"/></Relationships>
</file>

<file path=ppt/slideLayouts/_rels/slideLayout715.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0.xml"/></Relationships>
</file>

<file path=ppt/slideLayouts/_rels/slideLayout716.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0.xml"/></Relationships>
</file>

<file path=ppt/slideLayouts/_rels/slideLayout717.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0.xml"/></Relationships>
</file>

<file path=ppt/slideLayouts/_rels/slideLayout718.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0.xml"/></Relationships>
</file>

<file path=ppt/slideLayouts/_rels/slideLayout719.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0.xml"/></Relationships>
</file>

<file path=ppt/slideLayouts/_rels/slideLayout72.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72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0.xml"/></Relationships>
</file>

<file path=ppt/slideLayouts/_rels/slideLayout721.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0.xml"/></Relationships>
</file>

<file path=ppt/slideLayouts/_rels/slideLayout722.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0.xml"/></Relationships>
</file>

<file path=ppt/slideLayouts/_rels/slideLayout723.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0.xml"/></Relationships>
</file>

<file path=ppt/slideLayouts/_rels/slideLayout72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0.xml"/></Relationships>
</file>

<file path=ppt/slideLayouts/_rels/slideLayout725.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0.xml"/></Relationships>
</file>

<file path=ppt/slideLayouts/_rels/slideLayout726.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0.xml"/></Relationships>
</file>

<file path=ppt/slideLayouts/_rels/slideLayout727.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0.xml"/></Relationships>
</file>

<file path=ppt/slideLayouts/_rels/slideLayout728.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0.xml"/></Relationships>
</file>

<file path=ppt/slideLayouts/_rels/slideLayout729.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1.xml"/></Relationships>
</file>

<file path=ppt/slideLayouts/_rels/slideLayout73.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730.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1.xml"/></Relationships>
</file>

<file path=ppt/slideLayouts/_rels/slideLayout731.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1.xml"/></Relationships>
</file>

<file path=ppt/slideLayouts/_rels/slideLayout732.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1.xml"/></Relationships>
</file>

<file path=ppt/slideLayouts/_rels/slideLayout733.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1.xml"/></Relationships>
</file>

<file path=ppt/slideLayouts/_rels/slideLayout734.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1.xml"/></Relationships>
</file>

<file path=ppt/slideLayouts/_rels/slideLayout73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1.xml"/></Relationships>
</file>

<file path=ppt/slideLayouts/_rels/slideLayout736.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1.xml"/></Relationships>
</file>

<file path=ppt/slideLayouts/_rels/slideLayout737.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1.xml"/></Relationships>
</file>

<file path=ppt/slideLayouts/_rels/slideLayout738.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1.xml"/></Relationships>
</file>

<file path=ppt/slideLayouts/_rels/slideLayout739.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1.xml"/></Relationships>
</file>

<file path=ppt/slideLayouts/_rels/slideLayout74.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740.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1.xml"/></Relationships>
</file>

<file path=ppt/slideLayouts/_rels/slideLayout741.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1.xml"/></Relationships>
</file>

<file path=ppt/slideLayouts/_rels/slideLayout742.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1.xml"/></Relationships>
</file>

<file path=ppt/slideLayouts/_rels/slideLayout743.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1.xml"/></Relationships>
</file>

<file path=ppt/slideLayouts/_rels/slideLayout74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4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4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4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4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4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5.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75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5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5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5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5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5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756.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3.xml"/></Relationships>
</file>

<file path=ppt/slideLayouts/_rels/slideLayout757.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9.png"/><Relationship Id="rId1" Type="http://schemas.openxmlformats.org/officeDocument/2006/relationships/slideMaster" Target="../slideMasters/slideMaster13.xml"/></Relationships>
</file>

<file path=ppt/slideLayouts/_rels/slideLayout758.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3.xml"/></Relationships>
</file>

<file path=ppt/slideLayouts/_rels/slideLayout759.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9.png"/><Relationship Id="rId1" Type="http://schemas.openxmlformats.org/officeDocument/2006/relationships/slideMaster" Target="../slideMasters/slideMaster13.xml"/></Relationships>
</file>

<file path=ppt/slideLayouts/_rels/slideLayout76.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76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3.xml"/></Relationships>
</file>

<file path=ppt/slideLayouts/_rels/slideLayout761.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3.xml"/></Relationships>
</file>

<file path=ppt/slideLayouts/_rels/slideLayout762.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3.xml"/></Relationships>
</file>

<file path=ppt/slideLayouts/_rels/slideLayout763.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3.xml"/></Relationships>
</file>

<file path=ppt/slideLayouts/_rels/slideLayout76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3.xml"/></Relationships>
</file>

<file path=ppt/slideLayouts/_rels/slideLayout76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3.xml"/></Relationships>
</file>

<file path=ppt/slideLayouts/_rels/slideLayout766.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3.xml"/></Relationships>
</file>

<file path=ppt/slideLayouts/_rels/slideLayout767.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13.png"/><Relationship Id="rId1" Type="http://schemas.openxmlformats.org/officeDocument/2006/relationships/slideMaster" Target="../slideMasters/slideMaster13.xml"/></Relationships>
</file>

<file path=ppt/slideLayouts/_rels/slideLayout768.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3.xml"/></Relationships>
</file>

<file path=ppt/slideLayouts/_rels/slideLayout769.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15.png"/><Relationship Id="rId1" Type="http://schemas.openxmlformats.org/officeDocument/2006/relationships/slideMaster" Target="../slideMasters/slideMaster13.xml"/></Relationships>
</file>

<file path=ppt/slideLayouts/_rels/slideLayout77.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77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3.xml"/></Relationships>
</file>

<file path=ppt/slideLayouts/_rels/slideLayout771.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13.xml"/></Relationships>
</file>

<file path=ppt/slideLayouts/_rels/slideLayout772.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4.xml"/></Relationships>
</file>

<file path=ppt/slideLayouts/_rels/slideLayout773.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4.xml"/></Relationships>
</file>

<file path=ppt/slideLayouts/_rels/slideLayout77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4.xml"/></Relationships>
</file>

<file path=ppt/slideLayouts/_rels/slideLayout77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4.xml"/></Relationships>
</file>

<file path=ppt/slideLayouts/_rels/slideLayout776.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image" Target="../media/image20.png"/><Relationship Id="rId1" Type="http://schemas.openxmlformats.org/officeDocument/2006/relationships/slideMaster" Target="../slideMasters/slideMaster14.xml"/></Relationships>
</file>

<file path=ppt/slideLayouts/_rels/slideLayout777.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image" Target="../media/image20.png"/><Relationship Id="rId1" Type="http://schemas.openxmlformats.org/officeDocument/2006/relationships/slideMaster" Target="../slideMasters/slideMaster14.xml"/></Relationships>
</file>

<file path=ppt/slideLayouts/_rels/slideLayout778.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4.xml"/></Relationships>
</file>

<file path=ppt/slideLayouts/_rels/slideLayout779.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4.xml"/></Relationships>
</file>

<file path=ppt/slideLayouts/_rels/slideLayout78.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78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4.xml"/></Relationships>
</file>

<file path=ppt/slideLayouts/_rels/slideLayout781.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4.xml"/></Relationships>
</file>

<file path=ppt/slideLayouts/_rels/slideLayout782.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4.xml"/></Relationships>
</file>

<file path=ppt/slideLayouts/_rels/slideLayout783.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4.xml"/></Relationships>
</file>

<file path=ppt/slideLayouts/_rels/slideLayout784.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image" Target="../media/image13.png"/><Relationship Id="rId1" Type="http://schemas.openxmlformats.org/officeDocument/2006/relationships/slideMaster" Target="../slideMasters/slideMaster14.xml"/></Relationships>
</file>

<file path=ppt/slideLayouts/_rels/slideLayout78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786.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5.xml"/></Relationships>
</file>

<file path=ppt/slideLayouts/_rels/slideLayout787.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5.xml"/></Relationships>
</file>

<file path=ppt/slideLayouts/_rels/slideLayout788.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5.xml"/></Relationships>
</file>

<file path=ppt/slideLayouts/_rels/slideLayout789.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5.xml"/></Relationships>
</file>

<file path=ppt/slideLayouts/_rels/slideLayout79.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790.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5.xml"/></Relationships>
</file>

<file path=ppt/slideLayouts/_rels/slideLayout791.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5.xml"/></Relationships>
</file>

<file path=ppt/slideLayouts/_rels/slideLayout792.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5.xml"/></Relationships>
</file>

<file path=ppt/slideLayouts/_rels/slideLayout793.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5.xml"/></Relationships>
</file>

<file path=ppt/slideLayouts/_rels/slideLayout794.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5.xml"/></Relationships>
</file>

<file path=ppt/slideLayouts/_rels/slideLayout79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5.xml"/></Relationships>
</file>

<file path=ppt/slideLayouts/_rels/slideLayout796.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5.xml"/></Relationships>
</file>

<file path=ppt/slideLayouts/_rels/slideLayout797.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5.xml"/></Relationships>
</file>

<file path=ppt/slideLayouts/_rels/slideLayout79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5.xml"/></Relationships>
</file>

<file path=ppt/slideLayouts/_rels/slideLayout799.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5.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4.png"/><Relationship Id="rId1" Type="http://schemas.openxmlformats.org/officeDocument/2006/relationships/slideMaster" Target="../slideMasters/slideMaster4.xml"/></Relationships>
</file>

<file path=ppt/slideLayouts/_rels/slideLayout80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5.xml"/></Relationships>
</file>

<file path=ppt/slideLayouts/_rels/slideLayout801.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6.xml"/></Relationships>
</file>

<file path=ppt/slideLayouts/_rels/slideLayout80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6.xml"/></Relationships>
</file>

<file path=ppt/slideLayouts/_rels/slideLayout803.xml.rels><?xml version="1.0" encoding="UTF-8" standalone="yes"?>
<Relationships xmlns="http://schemas.openxmlformats.org/package/2006/relationships"><Relationship Id="rId2" Type="http://schemas.openxmlformats.org/officeDocument/2006/relationships/image" Target="../media/image79.png"/><Relationship Id="rId1" Type="http://schemas.openxmlformats.org/officeDocument/2006/relationships/slideMaster" Target="../slideMasters/slideMaster16.xml"/></Relationships>
</file>

<file path=ppt/slideLayouts/_rels/slideLayout804.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6.xml"/></Relationships>
</file>

<file path=ppt/slideLayouts/_rels/slideLayout805.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6.xml"/></Relationships>
</file>

<file path=ppt/slideLayouts/_rels/slideLayout806.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6.xml"/></Relationships>
</file>

<file path=ppt/slideLayouts/_rels/slideLayout807.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6.xml"/></Relationships>
</file>

<file path=ppt/slideLayouts/_rels/slideLayout808.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6.xml"/></Relationships>
</file>

<file path=ppt/slideLayouts/_rels/slideLayout809.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6.xml"/></Relationships>
</file>

<file path=ppt/slideLayouts/_rels/slideLayout81.xml.rels><?xml version="1.0" encoding="UTF-8" standalone="yes"?>
<Relationships xmlns="http://schemas.openxmlformats.org/package/2006/relationships"><Relationship Id="rId3" Type="http://schemas.openxmlformats.org/officeDocument/2006/relationships/image" Target="../media/image16.svg"/><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810.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6.xml"/></Relationships>
</file>

<file path=ppt/slideLayouts/_rels/slideLayout811.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6.xml"/></Relationships>
</file>

<file path=ppt/slideLayouts/_rels/slideLayout812.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6.xml"/></Relationships>
</file>

<file path=ppt/slideLayouts/_rels/slideLayout813.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6.xml"/></Relationships>
</file>

<file path=ppt/slideLayouts/_rels/slideLayout814.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6.xml"/></Relationships>
</file>

<file path=ppt/slideLayouts/_rels/slideLayout81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6.xml"/></Relationships>
</file>

<file path=ppt/slideLayouts/_rels/slideLayout81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1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1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19.xml.rels><?xml version="1.0" encoding="UTF-8" standalone="yes"?>
<Relationships xmlns="http://schemas.openxmlformats.org/package/2006/relationships"><Relationship Id="rId2" Type="http://schemas.openxmlformats.org/officeDocument/2006/relationships/image" Target="../media/image80.jpeg"/><Relationship Id="rId1" Type="http://schemas.openxmlformats.org/officeDocument/2006/relationships/slideMaster" Target="../slideMasters/slideMaster17.xml"/></Relationships>
</file>

<file path=ppt/slideLayouts/_rels/slideLayout82.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82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2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2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2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2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2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2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2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2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2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3.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83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83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83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83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83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83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83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83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83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83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8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84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84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84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84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84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845.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9.xml"/></Relationships>
</file>

<file path=ppt/slideLayouts/_rels/slideLayout84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9.xml"/></Relationships>
</file>

<file path=ppt/slideLayouts/_rels/slideLayout847.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9.xml"/></Relationships>
</file>

<file path=ppt/slideLayouts/_rels/slideLayout84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9.xml"/></Relationships>
</file>

<file path=ppt/slideLayouts/_rels/slideLayout849.xml.rels><?xml version="1.0" encoding="UTF-8" standalone="yes"?>
<Relationships xmlns="http://schemas.openxmlformats.org/package/2006/relationships"><Relationship Id="rId2" Type="http://schemas.openxmlformats.org/officeDocument/2006/relationships/image" Target="../media/image81.png"/><Relationship Id="rId1" Type="http://schemas.openxmlformats.org/officeDocument/2006/relationships/slideMaster" Target="../slideMasters/slideMaster19.xml"/></Relationships>
</file>

<file path=ppt/slideLayouts/_rels/slideLayout8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850.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9.xml"/></Relationships>
</file>

<file path=ppt/slideLayouts/_rels/slideLayout851.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9.xml"/></Relationships>
</file>

<file path=ppt/slideLayouts/_rels/slideLayout852.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9.xml"/></Relationships>
</file>

<file path=ppt/slideLayouts/_rels/slideLayout853.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9.xml"/></Relationships>
</file>

<file path=ppt/slideLayouts/_rels/slideLayout854.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9.xml"/></Relationships>
</file>

<file path=ppt/slideLayouts/_rels/slideLayout85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19.xml"/></Relationships>
</file>

<file path=ppt/slideLayouts/_rels/slideLayout856.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9.xml"/></Relationships>
</file>

<file path=ppt/slideLayouts/_rels/slideLayout857.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9.xml"/></Relationships>
</file>

<file path=ppt/slideLayouts/_rels/slideLayout858.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9.xml"/></Relationships>
</file>

<file path=ppt/slideLayouts/_rels/slideLayout859.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9.xml"/></Relationships>
</file>

<file path=ppt/slideLayouts/_rels/slideLayout86.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86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9.xml"/></Relationships>
</file>

<file path=ppt/slideLayouts/_rels/slideLayout861.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20.xml"/></Relationships>
</file>

<file path=ppt/slideLayouts/_rels/slideLayout86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863.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20.xml"/></Relationships>
</file>

<file path=ppt/slideLayouts/_rels/slideLayout864.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20.xml"/></Relationships>
</file>

<file path=ppt/slideLayouts/_rels/slideLayout86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20.xml"/></Relationships>
</file>

<file path=ppt/slideLayouts/_rels/slideLayout866.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20.xml"/></Relationships>
</file>

<file path=ppt/slideLayouts/_rels/slideLayout867.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20.xml"/></Relationships>
</file>

<file path=ppt/slideLayouts/_rels/slideLayout868.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20.xml"/></Relationships>
</file>

<file path=ppt/slideLayouts/_rels/slideLayout869.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20.xml"/></Relationships>
</file>

<file path=ppt/slideLayouts/_rels/slideLayout87.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87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0.xml"/></Relationships>
</file>

<file path=ppt/slideLayouts/_rels/slideLayout87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20.xml"/></Relationships>
</file>

<file path=ppt/slideLayouts/_rels/slideLayout872.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0.xml"/></Relationships>
</file>

<file path=ppt/slideLayouts/_rels/slideLayout873.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20.xml"/></Relationships>
</file>

<file path=ppt/slideLayouts/_rels/slideLayout874.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0.xml"/></Relationships>
</file>

<file path=ppt/slideLayouts/_rels/slideLayout87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0.xml"/></Relationships>
</file>

<file path=ppt/slideLayouts/_rels/slideLayout876.xml.rels><?xml version="1.0" encoding="UTF-8" standalone="yes"?>
<Relationships xmlns="http://schemas.openxmlformats.org/package/2006/relationships"><Relationship Id="rId3" Type="http://schemas.openxmlformats.org/officeDocument/2006/relationships/image" Target="../media/image83.svg"/><Relationship Id="rId2" Type="http://schemas.openxmlformats.org/officeDocument/2006/relationships/image" Target="../media/image82.jpeg"/><Relationship Id="rId1" Type="http://schemas.openxmlformats.org/officeDocument/2006/relationships/slideMaster" Target="../slideMasters/slideMaster21.xml"/></Relationships>
</file>

<file path=ppt/slideLayouts/_rels/slideLayout87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878.xml.rels><?xml version="1.0" encoding="UTF-8" standalone="yes"?>
<Relationships xmlns="http://schemas.openxmlformats.org/package/2006/relationships"><Relationship Id="rId2" Type="http://schemas.openxmlformats.org/officeDocument/2006/relationships/image" Target="../media/image84.jpeg"/><Relationship Id="rId1" Type="http://schemas.openxmlformats.org/officeDocument/2006/relationships/slideMaster" Target="../slideMasters/slideMaster21.xml"/></Relationships>
</file>

<file path=ppt/slideLayouts/_rels/slideLayout879.xml.rels><?xml version="1.0" encoding="UTF-8" standalone="yes"?>
<Relationships xmlns="http://schemas.openxmlformats.org/package/2006/relationships"><Relationship Id="rId2" Type="http://schemas.openxmlformats.org/officeDocument/2006/relationships/image" Target="../media/image83.svg"/><Relationship Id="rId1" Type="http://schemas.openxmlformats.org/officeDocument/2006/relationships/slideMaster" Target="../slideMasters/slideMaster21.xml"/></Relationships>
</file>

<file path=ppt/slideLayouts/_rels/slideLayout88.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880.xml.rels><?xml version="1.0" encoding="UTF-8" standalone="yes"?>
<Relationships xmlns="http://schemas.openxmlformats.org/package/2006/relationships"><Relationship Id="rId2" Type="http://schemas.openxmlformats.org/officeDocument/2006/relationships/image" Target="../media/image85.svg"/><Relationship Id="rId1" Type="http://schemas.openxmlformats.org/officeDocument/2006/relationships/slideMaster" Target="../slideMasters/slideMaster21.xml"/></Relationships>
</file>

<file path=ppt/slideLayouts/_rels/slideLayout88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882.xml.rels><?xml version="1.0" encoding="UTF-8" standalone="yes"?>
<Relationships xmlns="http://schemas.openxmlformats.org/package/2006/relationships"><Relationship Id="rId2" Type="http://schemas.openxmlformats.org/officeDocument/2006/relationships/image" Target="../media/image84.jpeg"/><Relationship Id="rId1" Type="http://schemas.openxmlformats.org/officeDocument/2006/relationships/slideMaster" Target="../slideMasters/slideMaster21.xml"/></Relationships>
</file>

<file path=ppt/slideLayouts/_rels/slideLayout88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88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885.xml.rels><?xml version="1.0" encoding="UTF-8" standalone="yes"?>
<Relationships xmlns="http://schemas.openxmlformats.org/package/2006/relationships"><Relationship Id="rId2" Type="http://schemas.openxmlformats.org/officeDocument/2006/relationships/image" Target="../media/image86.jpeg"/><Relationship Id="rId1" Type="http://schemas.openxmlformats.org/officeDocument/2006/relationships/slideMaster" Target="../slideMasters/slideMaster21.xml"/></Relationships>
</file>

<file path=ppt/slideLayouts/_rels/slideLayout886.xml.rels><?xml version="1.0" encoding="UTF-8" standalone="yes"?>
<Relationships xmlns="http://schemas.openxmlformats.org/package/2006/relationships"><Relationship Id="rId2" Type="http://schemas.openxmlformats.org/officeDocument/2006/relationships/image" Target="../media/image86.jpeg"/><Relationship Id="rId1" Type="http://schemas.openxmlformats.org/officeDocument/2006/relationships/slideMaster" Target="../slideMasters/slideMaster21.xml"/></Relationships>
</file>

<file path=ppt/slideLayouts/_rels/slideLayout887.xml.rels><?xml version="1.0" encoding="UTF-8" standalone="yes"?>
<Relationships xmlns="http://schemas.openxmlformats.org/package/2006/relationships"><Relationship Id="rId2" Type="http://schemas.openxmlformats.org/officeDocument/2006/relationships/image" Target="../media/image86.jpeg"/><Relationship Id="rId1" Type="http://schemas.openxmlformats.org/officeDocument/2006/relationships/slideMaster" Target="../slideMasters/slideMaster21.xml"/></Relationships>
</file>

<file path=ppt/slideLayouts/_rels/slideLayout888.xml.rels><?xml version="1.0" encoding="UTF-8" standalone="yes"?>
<Relationships xmlns="http://schemas.openxmlformats.org/package/2006/relationships"><Relationship Id="rId2" Type="http://schemas.openxmlformats.org/officeDocument/2006/relationships/image" Target="../media/image84.jpeg"/><Relationship Id="rId1" Type="http://schemas.openxmlformats.org/officeDocument/2006/relationships/slideMaster" Target="../slideMasters/slideMaster21.xml"/></Relationships>
</file>

<file path=ppt/slideLayouts/_rels/slideLayout889.xml.rels><?xml version="1.0" encoding="UTF-8" standalone="yes"?>
<Relationships xmlns="http://schemas.openxmlformats.org/package/2006/relationships"><Relationship Id="rId2" Type="http://schemas.openxmlformats.org/officeDocument/2006/relationships/image" Target="../media/image87.jpeg"/><Relationship Id="rId1" Type="http://schemas.openxmlformats.org/officeDocument/2006/relationships/slideMaster" Target="../slideMasters/slideMaster21.xml"/></Relationships>
</file>

<file path=ppt/slideLayouts/_rels/slideLayout89.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890.xml.rels><?xml version="1.0" encoding="UTF-8" standalone="yes"?>
<Relationships xmlns="http://schemas.openxmlformats.org/package/2006/relationships"><Relationship Id="rId2" Type="http://schemas.openxmlformats.org/officeDocument/2006/relationships/image" Target="../media/image87.jpeg"/><Relationship Id="rId1" Type="http://schemas.openxmlformats.org/officeDocument/2006/relationships/slideMaster" Target="../slideMasters/slideMaster21.xml"/></Relationships>
</file>

<file path=ppt/slideLayouts/_rels/slideLayout891.xml.rels><?xml version="1.0" encoding="UTF-8" standalone="yes"?>
<Relationships xmlns="http://schemas.openxmlformats.org/package/2006/relationships"><Relationship Id="rId2" Type="http://schemas.openxmlformats.org/officeDocument/2006/relationships/image" Target="../media/image82.jpeg"/><Relationship Id="rId1" Type="http://schemas.openxmlformats.org/officeDocument/2006/relationships/slideMaster" Target="../slideMasters/slideMaster21.xml"/></Relationships>
</file>

<file path=ppt/slideLayouts/_rels/slideLayout892.xml.rels><?xml version="1.0" encoding="UTF-8" standalone="yes"?>
<Relationships xmlns="http://schemas.openxmlformats.org/package/2006/relationships"><Relationship Id="rId2" Type="http://schemas.openxmlformats.org/officeDocument/2006/relationships/image" Target="../media/image88.jpeg"/><Relationship Id="rId1" Type="http://schemas.openxmlformats.org/officeDocument/2006/relationships/slideMaster" Target="../slideMasters/slideMaster21.xml"/></Relationships>
</file>

<file path=ppt/slideLayouts/_rels/slideLayout893.xml.rels><?xml version="1.0" encoding="UTF-8" standalone="yes"?>
<Relationships xmlns="http://schemas.openxmlformats.org/package/2006/relationships"><Relationship Id="rId2" Type="http://schemas.openxmlformats.org/officeDocument/2006/relationships/image" Target="../media/image87.jpeg"/><Relationship Id="rId1" Type="http://schemas.openxmlformats.org/officeDocument/2006/relationships/slideMaster" Target="../slideMasters/slideMaster21.xml"/></Relationships>
</file>

<file path=ppt/slideLayouts/_rels/slideLayout894.xml.rels><?xml version="1.0" encoding="UTF-8" standalone="yes"?>
<Relationships xmlns="http://schemas.openxmlformats.org/package/2006/relationships"><Relationship Id="rId2" Type="http://schemas.openxmlformats.org/officeDocument/2006/relationships/image" Target="../media/image83.svg"/><Relationship Id="rId1" Type="http://schemas.openxmlformats.org/officeDocument/2006/relationships/slideMaster" Target="../slideMasters/slideMaster21.xml"/></Relationships>
</file>

<file path=ppt/slideLayouts/_rels/slideLayout895.xml.rels><?xml version="1.0" encoding="UTF-8" standalone="yes"?>
<Relationships xmlns="http://schemas.openxmlformats.org/package/2006/relationships"><Relationship Id="rId2" Type="http://schemas.openxmlformats.org/officeDocument/2006/relationships/image" Target="../media/image83.svg"/><Relationship Id="rId1" Type="http://schemas.openxmlformats.org/officeDocument/2006/relationships/slideMaster" Target="../slideMasters/slideMaster21.xml"/></Relationships>
</file>

<file path=ppt/slideLayouts/_rels/slideLayout896.xml.rels><?xml version="1.0" encoding="UTF-8" standalone="yes"?>
<Relationships xmlns="http://schemas.openxmlformats.org/package/2006/relationships"><Relationship Id="rId2" Type="http://schemas.openxmlformats.org/officeDocument/2006/relationships/image" Target="../media/image83.svg"/><Relationship Id="rId1" Type="http://schemas.openxmlformats.org/officeDocument/2006/relationships/slideMaster" Target="../slideMasters/slideMaster21.xml"/></Relationships>
</file>

<file path=ppt/slideLayouts/_rels/slideLayout89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89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89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90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90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90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903.xml.rels><?xml version="1.0" encoding="UTF-8" standalone="yes"?>
<Relationships xmlns="http://schemas.openxmlformats.org/package/2006/relationships"><Relationship Id="rId3" Type="http://schemas.openxmlformats.org/officeDocument/2006/relationships/image" Target="../media/image90.png"/><Relationship Id="rId2" Type="http://schemas.openxmlformats.org/officeDocument/2006/relationships/image" Target="../media/image89.svg"/><Relationship Id="rId1" Type="http://schemas.openxmlformats.org/officeDocument/2006/relationships/slideMaster" Target="../slideMasters/slideMaster21.xml"/><Relationship Id="rId4" Type="http://schemas.openxmlformats.org/officeDocument/2006/relationships/image" Target="../media/image91.png"/></Relationships>
</file>

<file path=ppt/slideLayouts/_rels/slideLayout90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91.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92.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93.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94.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95.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96.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97.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98.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99.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fld id="{BF68BCFB-F63E-4927-A5D7-64161AC82F4D}" type="datetimeFigureOut">
              <a:rPr lang="en-US" smtClean="0"/>
              <a:t>8/24/2026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19527946-A10C-4B1D-8381-EC79B4CA6C6A}" type="slidenum">
              <a:rPr lang="en-US" smtClean="0"/>
              <a:t>‹#›</a:t>
            </a:fld>
            <a:endParaRPr lang="en-US"/>
          </a:p>
        </p:txBody>
      </p:sp>
    </p:spTree>
    <p:extLst>
      <p:ext uri="{BB962C8B-B14F-4D97-AF65-F5344CB8AC3E}">
        <p14:creationId xmlns:p14="http://schemas.microsoft.com/office/powerpoint/2010/main" val="1163253164"/>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BF68BCFB-F63E-4927-A5D7-64161AC82F4D}" type="datetimeFigureOut">
              <a:rPr lang="en-US" smtClean="0"/>
              <a:t>8/24/2026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19527946-A10C-4B1D-8381-EC79B4CA6C6A}" type="slidenum">
              <a:rPr lang="en-US" smtClean="0"/>
              <a:t>‹#›</a:t>
            </a:fld>
            <a:endParaRPr lang="en-US"/>
          </a:p>
        </p:txBody>
      </p:sp>
    </p:spTree>
    <p:extLst>
      <p:ext uri="{BB962C8B-B14F-4D97-AF65-F5344CB8AC3E}">
        <p14:creationId xmlns:p14="http://schemas.microsoft.com/office/powerpoint/2010/main" val="154810893"/>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type="blank" preserve="1">
  <p:cSld name="4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3752443023"/>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7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35218792"/>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7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2539455449"/>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type="obj" preserve="1">
  <p:cSld name="13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341487147"/>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type="obj" preserve="1">
  <p:cSld name="94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63818276"/>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type="twoObj" preserve="1">
  <p:cSld name="6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871293938"/>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type="twoTxTwoObj" preserve="1">
  <p:cSld name="6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983258697"/>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56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1257727296"/>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5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538438817"/>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type="blank" preserve="1">
  <p:cSld name="5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422310394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BF68BCFB-F63E-4927-A5D7-64161AC82F4D}" type="datetimeFigureOut">
              <a:rPr lang="en-US" smtClean="0"/>
              <a:t>8/24/2026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19527946-A10C-4B1D-8381-EC79B4CA6C6A}" type="slidenum">
              <a:rPr lang="en-US" smtClean="0"/>
              <a:t>‹#›</a:t>
            </a:fld>
            <a:endParaRPr lang="en-US"/>
          </a:p>
        </p:txBody>
      </p:sp>
    </p:spTree>
    <p:extLst>
      <p:ext uri="{BB962C8B-B14F-4D97-AF65-F5344CB8AC3E}">
        <p14:creationId xmlns:p14="http://schemas.microsoft.com/office/powerpoint/2010/main" val="2135198699"/>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type="titleOnly" preserve="1">
  <p:cSld name="6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719259428"/>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8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8257367"/>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8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2491785118"/>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type="obj" preserve="1">
  <p:cSld name="14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68111021"/>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type="obj" preserve="1">
  <p:cSld name="93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762559463"/>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type="twoObj" preserve="1">
  <p:cSld name="7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928695465"/>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type="twoTxTwoObj" preserve="1">
  <p:cSld name="7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504687920"/>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55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2871961877"/>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type="obj" preserve="1">
  <p:cSld name="15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4141269820"/>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6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4287701065"/>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Cover B">
  <p:cSld name="Cover B">
    <p:spTree>
      <p:nvGrpSpPr>
        <p:cNvPr id="1" name="Shape 42277"/>
        <p:cNvGrpSpPr/>
        <p:nvPr/>
      </p:nvGrpSpPr>
      <p:grpSpPr>
        <a:xfrm>
          <a:off x="0" y="0"/>
          <a:ext cx="0" cy="0"/>
          <a:chOff x="0" y="0"/>
          <a:chExt cx="0" cy="0"/>
        </a:xfrm>
      </p:grpSpPr>
      <p:sp>
        <p:nvSpPr>
          <p:cNvPr id="42278" name="Google Shape;42278;p3740"/>
          <p:cNvSpPr txBox="1">
            <a:spLocks noGrp="1"/>
          </p:cNvSpPr>
          <p:nvPr>
            <p:ph type="title"/>
          </p:nvPr>
        </p:nvSpPr>
        <p:spPr>
          <a:xfrm>
            <a:off x="513353" y="2633536"/>
            <a:ext cx="5194432" cy="2387598"/>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279" name="Google Shape;42279;p3740"/>
          <p:cNvSpPr txBox="1">
            <a:spLocks noGrp="1"/>
          </p:cNvSpPr>
          <p:nvPr>
            <p:ph type="subTitle" idx="1"/>
          </p:nvPr>
        </p:nvSpPr>
        <p:spPr>
          <a:xfrm>
            <a:off x="513353" y="5400327"/>
            <a:ext cx="5194432" cy="986564"/>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3600"/>
              <a:buNone/>
              <a:defRPr/>
            </a:lvl1pPr>
            <a:lvl2pPr lvl="1" algn="l">
              <a:lnSpc>
                <a:spcPct val="100000"/>
              </a:lnSpc>
              <a:spcBef>
                <a:spcPts val="1000"/>
              </a:spcBef>
              <a:spcAft>
                <a:spcPts val="0"/>
              </a:spcAft>
              <a:buSzPts val="1800"/>
              <a:buChar char="•"/>
              <a:defRPr/>
            </a:lvl2pPr>
            <a:lvl3pPr lvl="2" algn="l">
              <a:lnSpc>
                <a:spcPct val="100000"/>
              </a:lnSpc>
              <a:spcBef>
                <a:spcPts val="1000"/>
              </a:spcBef>
              <a:spcAft>
                <a:spcPts val="0"/>
              </a:spcAft>
              <a:buSzPts val="1800"/>
              <a:buChar char="•"/>
              <a:defRPr/>
            </a:lvl3pPr>
            <a:lvl4pPr lvl="3" algn="l">
              <a:lnSpc>
                <a:spcPct val="100000"/>
              </a:lnSpc>
              <a:spcBef>
                <a:spcPts val="1000"/>
              </a:spcBef>
              <a:spcAft>
                <a:spcPts val="0"/>
              </a:spcAft>
              <a:buSzPts val="1800"/>
              <a:buChar char="•"/>
              <a:defRPr/>
            </a:lvl4pPr>
            <a:lvl5pPr lvl="4" algn="l">
              <a:lnSpc>
                <a:spcPct val="100000"/>
              </a:lnSpc>
              <a:spcBef>
                <a:spcPts val="1000"/>
              </a:spcBef>
              <a:spcAft>
                <a:spcPts val="0"/>
              </a:spcAft>
              <a:buSzPts val="1800"/>
              <a:buChar char="•"/>
              <a:defRPr/>
            </a:lvl5pPr>
            <a:lvl6pPr lvl="5" algn="l">
              <a:lnSpc>
                <a:spcPct val="90000"/>
              </a:lnSpc>
              <a:spcBef>
                <a:spcPts val="10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42280" name="Google Shape;42280;p3740"/>
          <p:cNvGrpSpPr/>
          <p:nvPr/>
        </p:nvGrpSpPr>
        <p:grpSpPr>
          <a:xfrm>
            <a:off x="0" y="0"/>
            <a:ext cx="6418722" cy="1509820"/>
            <a:chOff x="0" y="0"/>
            <a:chExt cx="6418722" cy="1509820"/>
          </a:xfrm>
        </p:grpSpPr>
        <p:sp>
          <p:nvSpPr>
            <p:cNvPr id="42281" name="Google Shape;42281;p3740"/>
            <p:cNvSpPr/>
            <p:nvPr/>
          </p:nvSpPr>
          <p:spPr>
            <a:xfrm flipH="1">
              <a:off x="0" y="0"/>
              <a:ext cx="6418722" cy="1509820"/>
            </a:xfrm>
            <a:custGeom>
              <a:avLst/>
              <a:gdLst/>
              <a:ahLst/>
              <a:cxnLst/>
              <a:rect l="l" t="t" r="r" b="b"/>
              <a:pathLst>
                <a:path w="4669459" h="1098357" extrusionOk="0">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a:gsLst>
                <a:gs pos="0">
                  <a:srgbClr val="F04115"/>
                </a:gs>
                <a:gs pos="100000">
                  <a:srgbClr val="F58366"/>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2282" name="Google Shape;42282;p3740"/>
            <p:cNvSpPr/>
            <p:nvPr/>
          </p:nvSpPr>
          <p:spPr>
            <a:xfrm flipH="1">
              <a:off x="0" y="0"/>
              <a:ext cx="6244227" cy="1352022"/>
            </a:xfrm>
            <a:custGeom>
              <a:avLst/>
              <a:gdLst/>
              <a:ahLst/>
              <a:cxnLst/>
              <a:rect l="l" t="t" r="r" b="b"/>
              <a:pathLst>
                <a:path w="4542519" h="983565" extrusionOk="0">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rgbClr val="1C498B"/>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pic>
        <p:nvPicPr>
          <p:cNvPr id="42283" name="Google Shape;42283;p3740"/>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5" y="136529"/>
            <a:ext cx="1945203" cy="879972"/>
          </a:xfrm>
          <a:prstGeom prst="rect">
            <a:avLst/>
          </a:prstGeom>
          <a:noFill/>
          <a:ln>
            <a:noFill/>
          </a:ln>
        </p:spPr>
      </p:pic>
    </p:spTree>
    <p:extLst>
      <p:ext uri="{BB962C8B-B14F-4D97-AF65-F5344CB8AC3E}">
        <p14:creationId xmlns:p14="http://schemas.microsoft.com/office/powerpoint/2010/main" val="2960173979"/>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type="blank" preserve="1">
  <p:cSld name="6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911330960"/>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type="titleOnly" preserve="1">
  <p:cSld name="7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68216156"/>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54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2997567440"/>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type="obj" preserve="1">
  <p:cSld name="16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738170746"/>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type="obj" preserve="1">
  <p:cSld name="92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244504630"/>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type="twoObj" preserve="1">
  <p:cSld name="8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394891398"/>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type="twoTxTwoObj" preserve="1">
  <p:cSld name="8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22491348"/>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7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178801115"/>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type="blank" preserve="1">
  <p:cSld name="7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4060359273"/>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type="obj" preserve="1">
  <p:cSld name="17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575649488"/>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type="obj" preserve="1">
  <p:cSld name="Title Slide">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endParaRPr/>
          </a:p>
        </p:txBody>
      </p:sp>
      <p:sp>
        <p:nvSpPr>
          <p:cNvPr id="17" name="bg object 17"/>
          <p:cNvSpPr/>
          <p:nvPr/>
        </p:nvSpPr>
        <p:spPr>
          <a:xfrm>
            <a:off x="2"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endParaRPr/>
          </a:p>
        </p:txBody>
      </p:sp>
      <p:pic>
        <p:nvPicPr>
          <p:cNvPr id="18" name="bg object 18"/>
          <p:cNvPicPr/>
          <p:nvPr/>
        </p:nvPicPr>
        <p:blipFill>
          <a:blip r:embed="rId2"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19" name="bg object 19"/>
          <p:cNvSpPr/>
          <p:nvPr/>
        </p:nvSpPr>
        <p:spPr>
          <a:xfrm>
            <a:off x="1" y="5020055"/>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endParaRPr/>
          </a:p>
        </p:txBody>
      </p:sp>
      <p:pic>
        <p:nvPicPr>
          <p:cNvPr id="20" name="bg object 20"/>
          <p:cNvPicPr/>
          <p:nvPr/>
        </p:nvPicPr>
        <p:blipFill>
          <a:blip r:embed="rId3" cstate="print"/>
          <a:stretch>
            <a:fillRect/>
          </a:stretch>
        </p:blipFill>
        <p:spPr>
          <a:xfrm>
            <a:off x="313956" y="5564123"/>
            <a:ext cx="2025383" cy="911351"/>
          </a:xfrm>
          <a:prstGeom prst="rect">
            <a:avLst/>
          </a:prstGeom>
        </p:spPr>
      </p:pic>
      <p:sp>
        <p:nvSpPr>
          <p:cNvPr id="21" name="bg object 21"/>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endParaRPr/>
          </a:p>
        </p:txBody>
      </p:sp>
      <p:sp>
        <p:nvSpPr>
          <p:cNvPr id="2" name="Holder 2"/>
          <p:cNvSpPr>
            <a:spLocks noGrp="1"/>
          </p:cNvSpPr>
          <p:nvPr>
            <p:ph type="ctrTitle"/>
          </p:nvPr>
        </p:nvSpPr>
        <p:spPr>
          <a:xfrm>
            <a:off x="471690" y="493920"/>
            <a:ext cx="11248618" cy="574040"/>
          </a:xfrm>
          <a:prstGeom prst="rect">
            <a:avLst/>
          </a:prstGeom>
        </p:spPr>
        <p:txBody>
          <a:bodyPr wrap="square" lIns="0" tIns="0" rIns="0" bIns="0">
            <a:spAutoFit/>
          </a:bodyPr>
          <a:lstStyle>
            <a:lvl1pPr>
              <a:defRPr b="0" i="0">
                <a:solidFill>
                  <a:schemeClr val="tx1"/>
                </a:solidFill>
              </a:defRPr>
            </a:lvl1pPr>
          </a:lstStyle>
          <a:p>
            <a:endParaRPr/>
          </a:p>
        </p:txBody>
      </p:sp>
      <p:sp>
        <p:nvSpPr>
          <p:cNvPr id="3" name="Holder 3"/>
          <p:cNvSpPr>
            <a:spLocks noGrp="1"/>
          </p:cNvSpPr>
          <p:nvPr>
            <p:ph type="subTitle" idx="4"/>
          </p:nvPr>
        </p:nvSpPr>
        <p:spPr>
          <a:xfrm>
            <a:off x="1828800" y="3840480"/>
            <a:ext cx="8534400" cy="171450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8/24/2026</a:t>
            </a:fld>
            <a:endParaRPr lang="en-US"/>
          </a:p>
        </p:txBody>
      </p:sp>
      <p:sp>
        <p:nvSpPr>
          <p:cNvPr id="6" name="Holder 6"/>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100">
              <a:lnSpc>
                <a:spcPts val="1425"/>
              </a:lnSpc>
            </a:pPr>
            <a:fld id="{81D60167-4931-47E6-BA6A-407CBD079E47}" type="slidenum">
              <a:rPr spc="-5" dirty="0">
                <a:solidFill>
                  <a:srgbClr val="929599"/>
                </a:solidFill>
              </a:rPr>
              <a:t>‹#›</a:t>
            </a:fld>
            <a:endParaRPr spc="-5">
              <a:solidFill>
                <a:srgbClr val="929599"/>
              </a:solidFill>
            </a:endParaRPr>
          </a:p>
        </p:txBody>
      </p:sp>
    </p:spTree>
    <p:extLst>
      <p:ext uri="{BB962C8B-B14F-4D97-AF65-F5344CB8AC3E}">
        <p14:creationId xmlns:p14="http://schemas.microsoft.com/office/powerpoint/2010/main" val="3781638349"/>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9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47788365"/>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9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417729327"/>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53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3213723087"/>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type="obj" preserve="1">
  <p:cSld name="91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147234476"/>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type="twoObj" preserve="1">
  <p:cSld name="9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534108638"/>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type="twoTxTwoObj" preserve="1">
  <p:cSld name="9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527944981"/>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type="titleOnly" preserve="1">
  <p:cSld name="9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200526700"/>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8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384931795"/>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type="blank" preserve="1">
  <p:cSld name="8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2941525445"/>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10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777848404"/>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3600" b="0" i="0">
                <a:solidFill>
                  <a:schemeClr val="tx1"/>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b="0" i="0">
                <a:solidFill>
                  <a:schemeClr val="tx1"/>
                </a:solidFill>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8/24/2026</a:t>
            </a:fld>
            <a:endParaRPr lang="en-US"/>
          </a:p>
        </p:txBody>
      </p:sp>
      <p:sp>
        <p:nvSpPr>
          <p:cNvPr id="6" name="Holder 6"/>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100">
              <a:lnSpc>
                <a:spcPts val="1425"/>
              </a:lnSpc>
            </a:pPr>
            <a:fld id="{81D60167-4931-47E6-BA6A-407CBD079E47}" type="slidenum">
              <a:rPr spc="-5" dirty="0">
                <a:solidFill>
                  <a:srgbClr val="929599"/>
                </a:solidFill>
              </a:rPr>
              <a:t>‹#›</a:t>
            </a:fld>
            <a:endParaRPr spc="-5">
              <a:solidFill>
                <a:srgbClr val="929599"/>
              </a:solidFill>
            </a:endParaRPr>
          </a:p>
        </p:txBody>
      </p:sp>
    </p:spTree>
    <p:extLst>
      <p:ext uri="{BB962C8B-B14F-4D97-AF65-F5344CB8AC3E}">
        <p14:creationId xmlns:p14="http://schemas.microsoft.com/office/powerpoint/2010/main" val="2235864977"/>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10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1820943023"/>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type="obj" preserve="1">
  <p:cSld name="19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848961085"/>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52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1327360157"/>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type="obj" preserve="1">
  <p:cSld name="20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174229795"/>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type="obj" preserve="1">
  <p:cSld name="90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951669559"/>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type="twoObj" preserve="1">
  <p:cSld name="10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10597245"/>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type="twoTxTwoObj" preserve="1">
  <p:cSld name="10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569549069"/>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type="titleOnly" preserve="1">
  <p:cSld name="10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340211217"/>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9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4082871324"/>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type="blank" preserve="1">
  <p:cSld name="9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3774408067"/>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showMasterSp="0" type="obj" preserve="1">
  <p:cSld name="Two Content">
    <p:bg>
      <p:bgPr>
        <a:solidFill>
          <a:schemeClr val="bg1"/>
        </a:solidFill>
        <a:effectLst/>
      </p:bgPr>
    </p:bg>
    <p:spTree>
      <p:nvGrpSpPr>
        <p:cNvPr id="1" name=""/>
        <p:cNvGrpSpPr/>
        <p:nvPr/>
      </p:nvGrpSpPr>
      <p:grpSpPr>
        <a:xfrm>
          <a:off x="0" y="0"/>
          <a:ext cx="0" cy="0"/>
          <a:chOff x="0" y="0"/>
          <a:chExt cx="0" cy="0"/>
        </a:xfrm>
      </p:grpSpPr>
      <p:pic>
        <p:nvPicPr>
          <p:cNvPr id="16" name="bg object 16"/>
          <p:cNvPicPr/>
          <p:nvPr/>
        </p:nvPicPr>
        <p:blipFill>
          <a:blip r:embed="rId2" cstate="print"/>
          <a:stretch>
            <a:fillRect/>
          </a:stretch>
        </p:blipFill>
        <p:spPr>
          <a:xfrm>
            <a:off x="9264396" y="228600"/>
            <a:ext cx="2025383" cy="911351"/>
          </a:xfrm>
          <a:prstGeom prst="rect">
            <a:avLst/>
          </a:prstGeom>
        </p:spPr>
      </p:pic>
      <p:pic>
        <p:nvPicPr>
          <p:cNvPr id="17" name="bg object 17"/>
          <p:cNvPicPr/>
          <p:nvPr/>
        </p:nvPicPr>
        <p:blipFill>
          <a:blip r:embed="rId3" cstate="email">
            <a:extLst>
              <a:ext uri="{28A0092B-C50C-407E-A947-70E740481C1C}">
                <a14:useLocalDpi xmlns:a14="http://schemas.microsoft.com/office/drawing/2010/main"/>
              </a:ext>
            </a:extLst>
          </a:blip>
          <a:stretch>
            <a:fillRect/>
          </a:stretch>
        </p:blipFill>
        <p:spPr>
          <a:xfrm>
            <a:off x="7191756" y="0"/>
            <a:ext cx="5000243" cy="1426459"/>
          </a:xfrm>
          <a:prstGeom prst="rect">
            <a:avLst/>
          </a:prstGeom>
        </p:spPr>
      </p:pic>
      <p:sp>
        <p:nvSpPr>
          <p:cNvPr id="18" name="bg object 18"/>
          <p:cNvSpPr/>
          <p:nvPr/>
        </p:nvSpPr>
        <p:spPr>
          <a:xfrm>
            <a:off x="7335012" y="0"/>
            <a:ext cx="4857115" cy="1388745"/>
          </a:xfrm>
          <a:custGeom>
            <a:avLst/>
            <a:gdLst/>
            <a:ahLst/>
            <a:cxnLst/>
            <a:rect l="l" t="t" r="r" b="b"/>
            <a:pathLst>
              <a:path w="4857115" h="1388745">
                <a:moveTo>
                  <a:pt x="229666" y="0"/>
                </a:moveTo>
                <a:lnTo>
                  <a:pt x="0" y="0"/>
                </a:lnTo>
                <a:lnTo>
                  <a:pt x="294614" y="211556"/>
                </a:lnTo>
                <a:lnTo>
                  <a:pt x="378274" y="270791"/>
                </a:lnTo>
                <a:lnTo>
                  <a:pt x="462262" y="329657"/>
                </a:lnTo>
                <a:lnTo>
                  <a:pt x="546633" y="388060"/>
                </a:lnTo>
                <a:lnTo>
                  <a:pt x="631444" y="445909"/>
                </a:lnTo>
                <a:lnTo>
                  <a:pt x="716803" y="503087"/>
                </a:lnTo>
                <a:lnTo>
                  <a:pt x="759718" y="531379"/>
                </a:lnTo>
                <a:lnTo>
                  <a:pt x="802798" y="559455"/>
                </a:lnTo>
                <a:lnTo>
                  <a:pt x="846045" y="587301"/>
                </a:lnTo>
                <a:lnTo>
                  <a:pt x="889466" y="614902"/>
                </a:lnTo>
                <a:lnTo>
                  <a:pt x="933064" y="642245"/>
                </a:lnTo>
                <a:lnTo>
                  <a:pt x="976844" y="669315"/>
                </a:lnTo>
                <a:lnTo>
                  <a:pt x="1020811" y="696099"/>
                </a:lnTo>
                <a:lnTo>
                  <a:pt x="1064969" y="722583"/>
                </a:lnTo>
                <a:lnTo>
                  <a:pt x="1109323" y="748752"/>
                </a:lnTo>
                <a:lnTo>
                  <a:pt x="1153878" y="774593"/>
                </a:lnTo>
                <a:lnTo>
                  <a:pt x="1198639" y="800092"/>
                </a:lnTo>
                <a:lnTo>
                  <a:pt x="1243609" y="825234"/>
                </a:lnTo>
                <a:lnTo>
                  <a:pt x="1288794" y="850007"/>
                </a:lnTo>
                <a:lnTo>
                  <a:pt x="1334198" y="874394"/>
                </a:lnTo>
                <a:lnTo>
                  <a:pt x="1379837" y="898286"/>
                </a:lnTo>
                <a:lnTo>
                  <a:pt x="1425722" y="921765"/>
                </a:lnTo>
                <a:lnTo>
                  <a:pt x="1471850" y="944815"/>
                </a:lnTo>
                <a:lnTo>
                  <a:pt x="1518217" y="967423"/>
                </a:lnTo>
                <a:lnTo>
                  <a:pt x="1564820" y="989573"/>
                </a:lnTo>
                <a:lnTo>
                  <a:pt x="1611657" y="1011251"/>
                </a:lnTo>
                <a:lnTo>
                  <a:pt x="1658725" y="1032442"/>
                </a:lnTo>
                <a:lnTo>
                  <a:pt x="1706019" y="1053131"/>
                </a:lnTo>
                <a:lnTo>
                  <a:pt x="1753538" y="1073304"/>
                </a:lnTo>
                <a:lnTo>
                  <a:pt x="1801277" y="1092946"/>
                </a:lnTo>
                <a:lnTo>
                  <a:pt x="1849235" y="1112041"/>
                </a:lnTo>
                <a:lnTo>
                  <a:pt x="1897408" y="1130577"/>
                </a:lnTo>
                <a:lnTo>
                  <a:pt x="1945792" y="1148536"/>
                </a:lnTo>
                <a:lnTo>
                  <a:pt x="1994385" y="1165906"/>
                </a:lnTo>
                <a:lnTo>
                  <a:pt x="2043184" y="1182671"/>
                </a:lnTo>
                <a:lnTo>
                  <a:pt x="2092185" y="1198816"/>
                </a:lnTo>
                <a:lnTo>
                  <a:pt x="2141388" y="1214320"/>
                </a:lnTo>
                <a:lnTo>
                  <a:pt x="2190793" y="1229176"/>
                </a:lnTo>
                <a:lnTo>
                  <a:pt x="2240390" y="1243379"/>
                </a:lnTo>
                <a:lnTo>
                  <a:pt x="2290168" y="1256929"/>
                </a:lnTo>
                <a:lnTo>
                  <a:pt x="2340118" y="1269823"/>
                </a:lnTo>
                <a:lnTo>
                  <a:pt x="2390229" y="1282057"/>
                </a:lnTo>
                <a:lnTo>
                  <a:pt x="2440490" y="1293631"/>
                </a:lnTo>
                <a:lnTo>
                  <a:pt x="2490893" y="1304542"/>
                </a:lnTo>
                <a:lnTo>
                  <a:pt x="2541427" y="1314787"/>
                </a:lnTo>
                <a:lnTo>
                  <a:pt x="2592081" y="1324364"/>
                </a:lnTo>
                <a:lnTo>
                  <a:pt x="2642846" y="1333270"/>
                </a:lnTo>
                <a:lnTo>
                  <a:pt x="2693712" y="1341503"/>
                </a:lnTo>
                <a:lnTo>
                  <a:pt x="2744667" y="1349062"/>
                </a:lnTo>
                <a:lnTo>
                  <a:pt x="2795703" y="1355943"/>
                </a:lnTo>
                <a:lnTo>
                  <a:pt x="2846809" y="1362144"/>
                </a:lnTo>
                <a:lnTo>
                  <a:pt x="2897974" y="1367663"/>
                </a:lnTo>
                <a:lnTo>
                  <a:pt x="2949367" y="1372516"/>
                </a:lnTo>
                <a:lnTo>
                  <a:pt x="3000759" y="1376721"/>
                </a:lnTo>
                <a:lnTo>
                  <a:pt x="3052151" y="1380279"/>
                </a:lnTo>
                <a:lnTo>
                  <a:pt x="3103543" y="1383190"/>
                </a:lnTo>
                <a:lnTo>
                  <a:pt x="3154935" y="1385454"/>
                </a:lnTo>
                <a:lnTo>
                  <a:pt x="3206327" y="1387070"/>
                </a:lnTo>
                <a:lnTo>
                  <a:pt x="3257719" y="1388040"/>
                </a:lnTo>
                <a:lnTo>
                  <a:pt x="3309112" y="1388364"/>
                </a:lnTo>
                <a:lnTo>
                  <a:pt x="3463683" y="1385176"/>
                </a:lnTo>
                <a:lnTo>
                  <a:pt x="3515207" y="1382522"/>
                </a:lnTo>
                <a:lnTo>
                  <a:pt x="3617722" y="1376680"/>
                </a:lnTo>
                <a:lnTo>
                  <a:pt x="3771226" y="1362354"/>
                </a:lnTo>
                <a:lnTo>
                  <a:pt x="3911465" y="1344761"/>
                </a:lnTo>
                <a:lnTo>
                  <a:pt x="4051160" y="1321993"/>
                </a:lnTo>
                <a:lnTo>
                  <a:pt x="4126585" y="1307655"/>
                </a:lnTo>
                <a:lnTo>
                  <a:pt x="4201880" y="1292578"/>
                </a:lnTo>
                <a:lnTo>
                  <a:pt x="4326839" y="1264119"/>
                </a:lnTo>
                <a:lnTo>
                  <a:pt x="4451134" y="1232268"/>
                </a:lnTo>
                <a:lnTo>
                  <a:pt x="4524971" y="1211554"/>
                </a:lnTo>
                <a:lnTo>
                  <a:pt x="4574093" y="1197168"/>
                </a:lnTo>
                <a:lnTo>
                  <a:pt x="4623061" y="1182277"/>
                </a:lnTo>
                <a:lnTo>
                  <a:pt x="4671870" y="1166877"/>
                </a:lnTo>
                <a:lnTo>
                  <a:pt x="4720513" y="1150962"/>
                </a:lnTo>
                <a:lnTo>
                  <a:pt x="4856988" y="1102131"/>
                </a:lnTo>
                <a:lnTo>
                  <a:pt x="4856988" y="1090574"/>
                </a:lnTo>
                <a:lnTo>
                  <a:pt x="4716526" y="1137158"/>
                </a:lnTo>
                <a:lnTo>
                  <a:pt x="4667690" y="1151880"/>
                </a:lnTo>
                <a:lnTo>
                  <a:pt x="4618685" y="1166085"/>
                </a:lnTo>
                <a:lnTo>
                  <a:pt x="4569518" y="1179781"/>
                </a:lnTo>
                <a:lnTo>
                  <a:pt x="4520196" y="1192974"/>
                </a:lnTo>
                <a:lnTo>
                  <a:pt x="4446358" y="1212088"/>
                </a:lnTo>
                <a:lnTo>
                  <a:pt x="4322064" y="1240751"/>
                </a:lnTo>
                <a:lnTo>
                  <a:pt x="4197105" y="1266066"/>
                </a:lnTo>
                <a:lnTo>
                  <a:pt x="4071340" y="1287487"/>
                </a:lnTo>
                <a:lnTo>
                  <a:pt x="4054881" y="1290662"/>
                </a:lnTo>
                <a:lnTo>
                  <a:pt x="4020883" y="1294917"/>
                </a:lnTo>
                <a:lnTo>
                  <a:pt x="3919956" y="1308722"/>
                </a:lnTo>
                <a:lnTo>
                  <a:pt x="3913584" y="1309740"/>
                </a:lnTo>
                <a:lnTo>
                  <a:pt x="3768039" y="1325181"/>
                </a:lnTo>
                <a:lnTo>
                  <a:pt x="3666333" y="1332515"/>
                </a:lnTo>
                <a:lnTo>
                  <a:pt x="3615584" y="1335489"/>
                </a:lnTo>
                <a:lnTo>
                  <a:pt x="3564807" y="1337824"/>
                </a:lnTo>
                <a:lnTo>
                  <a:pt x="3514012" y="1339519"/>
                </a:lnTo>
                <a:lnTo>
                  <a:pt x="3463208" y="1340574"/>
                </a:lnTo>
                <a:lnTo>
                  <a:pt x="3412403" y="1340988"/>
                </a:lnTo>
                <a:lnTo>
                  <a:pt x="3361604" y="1340760"/>
                </a:lnTo>
                <a:lnTo>
                  <a:pt x="3310822" y="1339890"/>
                </a:lnTo>
                <a:lnTo>
                  <a:pt x="3260063" y="1338377"/>
                </a:lnTo>
                <a:lnTo>
                  <a:pt x="3209337" y="1336219"/>
                </a:lnTo>
                <a:lnTo>
                  <a:pt x="3158652" y="1333418"/>
                </a:lnTo>
                <a:lnTo>
                  <a:pt x="3108017" y="1329971"/>
                </a:lnTo>
                <a:lnTo>
                  <a:pt x="3057440" y="1325878"/>
                </a:lnTo>
                <a:lnTo>
                  <a:pt x="3006929" y="1321138"/>
                </a:lnTo>
                <a:lnTo>
                  <a:pt x="2956493" y="1315752"/>
                </a:lnTo>
                <a:lnTo>
                  <a:pt x="2906141" y="1309717"/>
                </a:lnTo>
                <a:lnTo>
                  <a:pt x="2855880" y="1303034"/>
                </a:lnTo>
                <a:lnTo>
                  <a:pt x="2805719" y="1295701"/>
                </a:lnTo>
                <a:lnTo>
                  <a:pt x="2755668" y="1287719"/>
                </a:lnTo>
                <a:lnTo>
                  <a:pt x="2705733" y="1279085"/>
                </a:lnTo>
                <a:lnTo>
                  <a:pt x="2655924" y="1269801"/>
                </a:lnTo>
                <a:lnTo>
                  <a:pt x="2606250" y="1259864"/>
                </a:lnTo>
                <a:lnTo>
                  <a:pt x="2556717" y="1249275"/>
                </a:lnTo>
                <a:lnTo>
                  <a:pt x="2507336" y="1238032"/>
                </a:lnTo>
                <a:lnTo>
                  <a:pt x="2458115" y="1226135"/>
                </a:lnTo>
                <a:lnTo>
                  <a:pt x="2409061" y="1213583"/>
                </a:lnTo>
                <a:lnTo>
                  <a:pt x="2360184" y="1200376"/>
                </a:lnTo>
                <a:lnTo>
                  <a:pt x="2311492" y="1186512"/>
                </a:lnTo>
                <a:lnTo>
                  <a:pt x="2262993" y="1171992"/>
                </a:lnTo>
                <a:lnTo>
                  <a:pt x="2214696" y="1156814"/>
                </a:lnTo>
                <a:lnTo>
                  <a:pt x="2166609" y="1140978"/>
                </a:lnTo>
                <a:lnTo>
                  <a:pt x="2118741" y="1124483"/>
                </a:lnTo>
                <a:lnTo>
                  <a:pt x="2071141" y="1107460"/>
                </a:lnTo>
                <a:lnTo>
                  <a:pt x="2023754" y="1089851"/>
                </a:lnTo>
                <a:lnTo>
                  <a:pt x="1976582" y="1071666"/>
                </a:lnTo>
                <a:lnTo>
                  <a:pt x="1929626" y="1052917"/>
                </a:lnTo>
                <a:lnTo>
                  <a:pt x="1882888" y="1033613"/>
                </a:lnTo>
                <a:lnTo>
                  <a:pt x="1836370" y="1013767"/>
                </a:lnTo>
                <a:lnTo>
                  <a:pt x="1790072" y="993390"/>
                </a:lnTo>
                <a:lnTo>
                  <a:pt x="1743997" y="972491"/>
                </a:lnTo>
                <a:lnTo>
                  <a:pt x="1698146" y="951082"/>
                </a:lnTo>
                <a:lnTo>
                  <a:pt x="1652520" y="929174"/>
                </a:lnTo>
                <a:lnTo>
                  <a:pt x="1607121" y="906778"/>
                </a:lnTo>
                <a:lnTo>
                  <a:pt x="1561951" y="883905"/>
                </a:lnTo>
                <a:lnTo>
                  <a:pt x="1517011" y="860565"/>
                </a:lnTo>
                <a:lnTo>
                  <a:pt x="1472303" y="836770"/>
                </a:lnTo>
                <a:lnTo>
                  <a:pt x="1427828" y="812530"/>
                </a:lnTo>
                <a:lnTo>
                  <a:pt x="1383588" y="787857"/>
                </a:lnTo>
                <a:lnTo>
                  <a:pt x="1339579" y="762863"/>
                </a:lnTo>
                <a:lnTo>
                  <a:pt x="1295787" y="737474"/>
                </a:lnTo>
                <a:lnTo>
                  <a:pt x="1252205" y="711704"/>
                </a:lnTo>
                <a:lnTo>
                  <a:pt x="1208825" y="685568"/>
                </a:lnTo>
                <a:lnTo>
                  <a:pt x="1165642" y="659081"/>
                </a:lnTo>
                <a:lnTo>
                  <a:pt x="1122647" y="632257"/>
                </a:lnTo>
                <a:lnTo>
                  <a:pt x="1079835" y="605111"/>
                </a:lnTo>
                <a:lnTo>
                  <a:pt x="1037197" y="577659"/>
                </a:lnTo>
                <a:lnTo>
                  <a:pt x="994728" y="549914"/>
                </a:lnTo>
                <a:lnTo>
                  <a:pt x="952419" y="521892"/>
                </a:lnTo>
                <a:lnTo>
                  <a:pt x="910265" y="493607"/>
                </a:lnTo>
                <a:lnTo>
                  <a:pt x="868258" y="465073"/>
                </a:lnTo>
                <a:lnTo>
                  <a:pt x="826391" y="436307"/>
                </a:lnTo>
                <a:lnTo>
                  <a:pt x="743049" y="378132"/>
                </a:lnTo>
                <a:lnTo>
                  <a:pt x="660185" y="319196"/>
                </a:lnTo>
                <a:lnTo>
                  <a:pt x="577733" y="259586"/>
                </a:lnTo>
                <a:lnTo>
                  <a:pt x="495623" y="199394"/>
                </a:lnTo>
                <a:lnTo>
                  <a:pt x="372948" y="108216"/>
                </a:lnTo>
                <a:lnTo>
                  <a:pt x="229666" y="0"/>
                </a:lnTo>
                <a:close/>
              </a:path>
            </a:pathLst>
          </a:custGeom>
          <a:solidFill>
            <a:srgbClr val="1C488A"/>
          </a:solidFill>
        </p:spPr>
        <p:txBody>
          <a:bodyPr wrap="square" lIns="0" tIns="0" rIns="0" bIns="0" rtlCol="0"/>
          <a:lstStyle/>
          <a:p>
            <a:endParaRPr/>
          </a:p>
        </p:txBody>
      </p:sp>
      <p:sp>
        <p:nvSpPr>
          <p:cNvPr id="19" name="bg object 19"/>
          <p:cNvSpPr/>
          <p:nvPr/>
        </p:nvSpPr>
        <p:spPr>
          <a:xfrm>
            <a:off x="609600" y="6335267"/>
            <a:ext cx="10972800" cy="0"/>
          </a:xfrm>
          <a:custGeom>
            <a:avLst/>
            <a:gdLst/>
            <a:ahLst/>
            <a:cxnLst/>
            <a:rect l="l" t="t" r="r" b="b"/>
            <a:pathLst>
              <a:path w="10972800">
                <a:moveTo>
                  <a:pt x="0" y="0"/>
                </a:moveTo>
                <a:lnTo>
                  <a:pt x="10972800" y="0"/>
                </a:lnTo>
              </a:path>
            </a:pathLst>
          </a:custGeom>
          <a:ln w="6096">
            <a:solidFill>
              <a:srgbClr val="AEB3B8"/>
            </a:solidFill>
          </a:ln>
        </p:spPr>
        <p:txBody>
          <a:bodyPr wrap="square" lIns="0" tIns="0" rIns="0" bIns="0" rtlCol="0"/>
          <a:lstStyle/>
          <a:p>
            <a:endParaRPr/>
          </a:p>
        </p:txBody>
      </p:sp>
      <p:sp>
        <p:nvSpPr>
          <p:cNvPr id="20" name="bg object 20"/>
          <p:cNvSpPr/>
          <p:nvPr/>
        </p:nvSpPr>
        <p:spPr>
          <a:xfrm>
            <a:off x="704850" y="1427225"/>
            <a:ext cx="1097280" cy="0"/>
          </a:xfrm>
          <a:custGeom>
            <a:avLst/>
            <a:gdLst/>
            <a:ahLst/>
            <a:cxnLst/>
            <a:rect l="l" t="t" r="r" b="b"/>
            <a:pathLst>
              <a:path w="1097280">
                <a:moveTo>
                  <a:pt x="0" y="0"/>
                </a:moveTo>
                <a:lnTo>
                  <a:pt x="1097280" y="0"/>
                </a:lnTo>
              </a:path>
            </a:pathLst>
          </a:custGeom>
          <a:ln w="32004">
            <a:solidFill>
              <a:srgbClr val="F58366"/>
            </a:solidFill>
          </a:ln>
        </p:spPr>
        <p:txBody>
          <a:bodyPr wrap="square" lIns="0" tIns="0" rIns="0" bIns="0" rtlCol="0"/>
          <a:lstStyle/>
          <a:p>
            <a:endParaRPr/>
          </a:p>
        </p:txBody>
      </p:sp>
      <p:sp>
        <p:nvSpPr>
          <p:cNvPr id="2" name="Holder 2"/>
          <p:cNvSpPr>
            <a:spLocks noGrp="1"/>
          </p:cNvSpPr>
          <p:nvPr>
            <p:ph type="title"/>
          </p:nvPr>
        </p:nvSpPr>
        <p:spPr/>
        <p:txBody>
          <a:bodyPr lIns="0" tIns="0" rIns="0" bIns="0"/>
          <a:lstStyle>
            <a:lvl1pPr>
              <a:defRPr sz="3600" b="0" i="0">
                <a:solidFill>
                  <a:schemeClr val="tx1"/>
                </a:solidFill>
                <a:latin typeface="Arial"/>
                <a:cs typeface="Arial"/>
              </a:defRPr>
            </a:lvl1pPr>
          </a:lstStyle>
          <a:p>
            <a:endParaRPr/>
          </a:p>
        </p:txBody>
      </p:sp>
      <p:sp>
        <p:nvSpPr>
          <p:cNvPr id="3" name="Holder 3"/>
          <p:cNvSpPr>
            <a:spLocks noGrp="1"/>
          </p:cNvSpPr>
          <p:nvPr>
            <p:ph sz="half" idx="2"/>
          </p:nvPr>
        </p:nvSpPr>
        <p:spPr>
          <a:xfrm>
            <a:off x="609600" y="1577340"/>
            <a:ext cx="5303520" cy="4526280"/>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6278880" y="1577340"/>
            <a:ext cx="5303520" cy="4526280"/>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8/24/2026</a:t>
            </a:fld>
            <a:endParaRPr lang="en-US"/>
          </a:p>
        </p:txBody>
      </p:sp>
      <p:sp>
        <p:nvSpPr>
          <p:cNvPr id="7" name="Holder 7"/>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100">
              <a:lnSpc>
                <a:spcPts val="1425"/>
              </a:lnSpc>
            </a:pPr>
            <a:fld id="{81D60167-4931-47E6-BA6A-407CBD079E47}" type="slidenum">
              <a:rPr spc="-5" dirty="0">
                <a:solidFill>
                  <a:srgbClr val="929599"/>
                </a:solidFill>
              </a:rPr>
              <a:t>‹#›</a:t>
            </a:fld>
            <a:endParaRPr spc="-5">
              <a:solidFill>
                <a:srgbClr val="929599"/>
              </a:solidFill>
            </a:endParaRPr>
          </a:p>
        </p:txBody>
      </p:sp>
    </p:spTree>
    <p:extLst>
      <p:ext uri="{BB962C8B-B14F-4D97-AF65-F5344CB8AC3E}">
        <p14:creationId xmlns:p14="http://schemas.microsoft.com/office/powerpoint/2010/main" val="3557590603"/>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type="blank" preserve="1">
  <p:cSld name="11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1729686266"/>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type="obj" preserve="1">
  <p:cSld name="26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19060781"/>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showMasterSp="0" type="obj" preserve="1">
  <p:cSld name="1_Title Slide">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endParaRPr sz="1800"/>
          </a:p>
        </p:txBody>
      </p:sp>
      <p:sp>
        <p:nvSpPr>
          <p:cNvPr id="17" name="bg object 17"/>
          <p:cNvSpPr/>
          <p:nvPr/>
        </p:nvSpPr>
        <p:spPr>
          <a:xfrm>
            <a:off x="3"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endParaRPr sz="1800"/>
          </a:p>
        </p:txBody>
      </p:sp>
      <p:pic>
        <p:nvPicPr>
          <p:cNvPr id="18" name="bg object 18"/>
          <p:cNvPicPr/>
          <p:nvPr/>
        </p:nvPicPr>
        <p:blipFill>
          <a:blip r:embed="rId2"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19" name="bg object 19"/>
          <p:cNvSpPr/>
          <p:nvPr/>
        </p:nvSpPr>
        <p:spPr>
          <a:xfrm>
            <a:off x="1" y="5020056"/>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endParaRPr sz="1800"/>
          </a:p>
        </p:txBody>
      </p:sp>
      <p:pic>
        <p:nvPicPr>
          <p:cNvPr id="20" name="bg object 20"/>
          <p:cNvPicPr/>
          <p:nvPr/>
        </p:nvPicPr>
        <p:blipFill>
          <a:blip r:embed="rId3" cstate="print">
            <a:extLst>
              <a:ext uri="{28A0092B-C50C-407E-A947-70E740481C1C}">
                <a14:useLocalDpi xmlns:a14="http://schemas.microsoft.com/office/drawing/2010/main"/>
              </a:ext>
            </a:extLst>
          </a:blip>
          <a:stretch>
            <a:fillRect/>
          </a:stretch>
        </p:blipFill>
        <p:spPr>
          <a:xfrm>
            <a:off x="313957" y="5564124"/>
            <a:ext cx="2025383" cy="911351"/>
          </a:xfrm>
          <a:prstGeom prst="rect">
            <a:avLst/>
          </a:prstGeom>
        </p:spPr>
      </p:pic>
      <p:sp>
        <p:nvSpPr>
          <p:cNvPr id="21" name="bg object 21"/>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endParaRPr sz="1800"/>
          </a:p>
        </p:txBody>
      </p:sp>
      <p:sp>
        <p:nvSpPr>
          <p:cNvPr id="2" name="Holder 2"/>
          <p:cNvSpPr>
            <a:spLocks noGrp="1"/>
          </p:cNvSpPr>
          <p:nvPr>
            <p:ph type="ctrTitle"/>
          </p:nvPr>
        </p:nvSpPr>
        <p:spPr>
          <a:xfrm>
            <a:off x="471690" y="493920"/>
            <a:ext cx="11248618" cy="574040"/>
          </a:xfrm>
          <a:prstGeom prst="rect">
            <a:avLst/>
          </a:prstGeom>
        </p:spPr>
        <p:txBody>
          <a:bodyPr wrap="square" lIns="0" tIns="0" rIns="0" bIns="0">
            <a:spAutoFit/>
          </a:bodyPr>
          <a:lstStyle>
            <a:lvl1pPr>
              <a:defRPr b="0" i="0">
                <a:solidFill>
                  <a:schemeClr val="tx1"/>
                </a:solidFill>
              </a:defRPr>
            </a:lvl1pPr>
          </a:lstStyle>
          <a:p>
            <a:endParaRPr/>
          </a:p>
        </p:txBody>
      </p:sp>
      <p:sp>
        <p:nvSpPr>
          <p:cNvPr id="3" name="Holder 3"/>
          <p:cNvSpPr>
            <a:spLocks noGrp="1"/>
          </p:cNvSpPr>
          <p:nvPr>
            <p:ph type="subTitle" idx="4"/>
          </p:nvPr>
        </p:nvSpPr>
        <p:spPr>
          <a:xfrm>
            <a:off x="1828800" y="3840480"/>
            <a:ext cx="8534400" cy="369332"/>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8/24/2026</a:t>
            </a:fld>
            <a:endParaRPr lang="en-US"/>
          </a:p>
        </p:txBody>
      </p:sp>
      <p:sp>
        <p:nvSpPr>
          <p:cNvPr id="6" name="Holder 6"/>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102">
              <a:lnSpc>
                <a:spcPts val="1425"/>
              </a:lnSpc>
            </a:pPr>
            <a:fld id="{81D60167-4931-47E6-BA6A-407CBD079E47}" type="slidenum">
              <a:rPr lang="en-US" spc="-5" smtClean="0">
                <a:solidFill>
                  <a:srgbClr val="929599"/>
                </a:solidFill>
              </a:rPr>
              <a:pPr marL="38102">
                <a:lnSpc>
                  <a:spcPts val="1425"/>
                </a:lnSpc>
              </a:pPr>
              <a:t>‹#›</a:t>
            </a:fld>
            <a:endParaRPr lang="en-US" spc="-5">
              <a:solidFill>
                <a:srgbClr val="929599"/>
              </a:solidFill>
            </a:endParaRPr>
          </a:p>
        </p:txBody>
      </p:sp>
    </p:spTree>
    <p:extLst>
      <p:ext uri="{BB962C8B-B14F-4D97-AF65-F5344CB8AC3E}">
        <p14:creationId xmlns:p14="http://schemas.microsoft.com/office/powerpoint/2010/main" val="2342438802"/>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type="obj" preserve="1">
  <p:cSld name="28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062003750"/>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14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399481269"/>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14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493857878"/>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51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3166423705"/>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type="obj" preserve="1">
  <p:cSld name="30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314363586"/>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type="obj" preserve="1">
  <p:cSld name="31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637846058"/>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type="obj" preserve="1">
  <p:cSld name="15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889019468"/>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showMasterSp="0" type="obj" preserve="1">
  <p:cSld name="Title Only">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9600" y="6335267"/>
            <a:ext cx="10972800" cy="0"/>
          </a:xfrm>
          <a:custGeom>
            <a:avLst/>
            <a:gdLst/>
            <a:ahLst/>
            <a:cxnLst/>
            <a:rect l="l" t="t" r="r" b="b"/>
            <a:pathLst>
              <a:path w="10972800">
                <a:moveTo>
                  <a:pt x="0" y="0"/>
                </a:moveTo>
                <a:lnTo>
                  <a:pt x="10972800" y="0"/>
                </a:lnTo>
              </a:path>
            </a:pathLst>
          </a:custGeom>
          <a:ln w="6096">
            <a:solidFill>
              <a:srgbClr val="AEB3B8"/>
            </a:solidFill>
          </a:ln>
        </p:spPr>
        <p:txBody>
          <a:bodyPr wrap="square" lIns="0" tIns="0" rIns="0" bIns="0" rtlCol="0"/>
          <a:lstStyle/>
          <a:p>
            <a:endParaRPr/>
          </a:p>
        </p:txBody>
      </p:sp>
      <p:pic>
        <p:nvPicPr>
          <p:cNvPr id="17" name="bg object 17"/>
          <p:cNvPicPr/>
          <p:nvPr/>
        </p:nvPicPr>
        <p:blipFill>
          <a:blip r:embed="rId2" cstate="email">
            <a:extLst>
              <a:ext uri="{28A0092B-C50C-407E-A947-70E740481C1C}">
                <a14:useLocalDpi xmlns:a14="http://schemas.microsoft.com/office/drawing/2010/main"/>
              </a:ext>
            </a:extLst>
          </a:blip>
          <a:stretch>
            <a:fillRect/>
          </a:stretch>
        </p:blipFill>
        <p:spPr>
          <a:xfrm>
            <a:off x="9264395" y="228599"/>
            <a:ext cx="2025395" cy="911351"/>
          </a:xfrm>
          <a:prstGeom prst="rect">
            <a:avLst/>
          </a:prstGeom>
        </p:spPr>
      </p:pic>
      <p:pic>
        <p:nvPicPr>
          <p:cNvPr id="18" name="bg object 18"/>
          <p:cNvPicPr/>
          <p:nvPr/>
        </p:nvPicPr>
        <p:blipFill>
          <a:blip r:embed="rId3" cstate="email">
            <a:extLst>
              <a:ext uri="{28A0092B-C50C-407E-A947-70E740481C1C}">
                <a14:useLocalDpi xmlns:a14="http://schemas.microsoft.com/office/drawing/2010/main"/>
              </a:ext>
            </a:extLst>
          </a:blip>
          <a:stretch>
            <a:fillRect/>
          </a:stretch>
        </p:blipFill>
        <p:spPr>
          <a:xfrm>
            <a:off x="7191755" y="0"/>
            <a:ext cx="5000243" cy="1426459"/>
          </a:xfrm>
          <a:prstGeom prst="rect">
            <a:avLst/>
          </a:prstGeom>
        </p:spPr>
      </p:pic>
      <p:sp>
        <p:nvSpPr>
          <p:cNvPr id="19" name="bg object 19"/>
          <p:cNvSpPr/>
          <p:nvPr/>
        </p:nvSpPr>
        <p:spPr>
          <a:xfrm>
            <a:off x="7335012" y="0"/>
            <a:ext cx="4857115" cy="1388745"/>
          </a:xfrm>
          <a:custGeom>
            <a:avLst/>
            <a:gdLst/>
            <a:ahLst/>
            <a:cxnLst/>
            <a:rect l="l" t="t" r="r" b="b"/>
            <a:pathLst>
              <a:path w="4857115" h="1388745">
                <a:moveTo>
                  <a:pt x="229666" y="0"/>
                </a:moveTo>
                <a:lnTo>
                  <a:pt x="0" y="0"/>
                </a:lnTo>
                <a:lnTo>
                  <a:pt x="294614" y="211556"/>
                </a:lnTo>
                <a:lnTo>
                  <a:pt x="378274" y="270791"/>
                </a:lnTo>
                <a:lnTo>
                  <a:pt x="462262" y="329657"/>
                </a:lnTo>
                <a:lnTo>
                  <a:pt x="546633" y="388060"/>
                </a:lnTo>
                <a:lnTo>
                  <a:pt x="631444" y="445909"/>
                </a:lnTo>
                <a:lnTo>
                  <a:pt x="716803" y="503087"/>
                </a:lnTo>
                <a:lnTo>
                  <a:pt x="759718" y="531379"/>
                </a:lnTo>
                <a:lnTo>
                  <a:pt x="802798" y="559455"/>
                </a:lnTo>
                <a:lnTo>
                  <a:pt x="846045" y="587301"/>
                </a:lnTo>
                <a:lnTo>
                  <a:pt x="889466" y="614902"/>
                </a:lnTo>
                <a:lnTo>
                  <a:pt x="933064" y="642245"/>
                </a:lnTo>
                <a:lnTo>
                  <a:pt x="976844" y="669315"/>
                </a:lnTo>
                <a:lnTo>
                  <a:pt x="1020811" y="696099"/>
                </a:lnTo>
                <a:lnTo>
                  <a:pt x="1064969" y="722583"/>
                </a:lnTo>
                <a:lnTo>
                  <a:pt x="1109323" y="748752"/>
                </a:lnTo>
                <a:lnTo>
                  <a:pt x="1153878" y="774593"/>
                </a:lnTo>
                <a:lnTo>
                  <a:pt x="1198639" y="800092"/>
                </a:lnTo>
                <a:lnTo>
                  <a:pt x="1243609" y="825234"/>
                </a:lnTo>
                <a:lnTo>
                  <a:pt x="1288794" y="850007"/>
                </a:lnTo>
                <a:lnTo>
                  <a:pt x="1334198" y="874394"/>
                </a:lnTo>
                <a:lnTo>
                  <a:pt x="1379837" y="898286"/>
                </a:lnTo>
                <a:lnTo>
                  <a:pt x="1425722" y="921765"/>
                </a:lnTo>
                <a:lnTo>
                  <a:pt x="1471850" y="944815"/>
                </a:lnTo>
                <a:lnTo>
                  <a:pt x="1518217" y="967423"/>
                </a:lnTo>
                <a:lnTo>
                  <a:pt x="1564820" y="989573"/>
                </a:lnTo>
                <a:lnTo>
                  <a:pt x="1611657" y="1011251"/>
                </a:lnTo>
                <a:lnTo>
                  <a:pt x="1658725" y="1032442"/>
                </a:lnTo>
                <a:lnTo>
                  <a:pt x="1706019" y="1053131"/>
                </a:lnTo>
                <a:lnTo>
                  <a:pt x="1753538" y="1073304"/>
                </a:lnTo>
                <a:lnTo>
                  <a:pt x="1801277" y="1092946"/>
                </a:lnTo>
                <a:lnTo>
                  <a:pt x="1849235" y="1112041"/>
                </a:lnTo>
                <a:lnTo>
                  <a:pt x="1897408" y="1130577"/>
                </a:lnTo>
                <a:lnTo>
                  <a:pt x="1945792" y="1148536"/>
                </a:lnTo>
                <a:lnTo>
                  <a:pt x="1994385" y="1165906"/>
                </a:lnTo>
                <a:lnTo>
                  <a:pt x="2043184" y="1182671"/>
                </a:lnTo>
                <a:lnTo>
                  <a:pt x="2092185" y="1198816"/>
                </a:lnTo>
                <a:lnTo>
                  <a:pt x="2141388" y="1214320"/>
                </a:lnTo>
                <a:lnTo>
                  <a:pt x="2190793" y="1229176"/>
                </a:lnTo>
                <a:lnTo>
                  <a:pt x="2240390" y="1243379"/>
                </a:lnTo>
                <a:lnTo>
                  <a:pt x="2290168" y="1256929"/>
                </a:lnTo>
                <a:lnTo>
                  <a:pt x="2340118" y="1269823"/>
                </a:lnTo>
                <a:lnTo>
                  <a:pt x="2390229" y="1282057"/>
                </a:lnTo>
                <a:lnTo>
                  <a:pt x="2440490" y="1293631"/>
                </a:lnTo>
                <a:lnTo>
                  <a:pt x="2490893" y="1304542"/>
                </a:lnTo>
                <a:lnTo>
                  <a:pt x="2541427" y="1314787"/>
                </a:lnTo>
                <a:lnTo>
                  <a:pt x="2592081" y="1324364"/>
                </a:lnTo>
                <a:lnTo>
                  <a:pt x="2642846" y="1333270"/>
                </a:lnTo>
                <a:lnTo>
                  <a:pt x="2693712" y="1341503"/>
                </a:lnTo>
                <a:lnTo>
                  <a:pt x="2744667" y="1349062"/>
                </a:lnTo>
                <a:lnTo>
                  <a:pt x="2795703" y="1355943"/>
                </a:lnTo>
                <a:lnTo>
                  <a:pt x="2846809" y="1362144"/>
                </a:lnTo>
                <a:lnTo>
                  <a:pt x="2897974" y="1367663"/>
                </a:lnTo>
                <a:lnTo>
                  <a:pt x="2949367" y="1372516"/>
                </a:lnTo>
                <a:lnTo>
                  <a:pt x="3000759" y="1376721"/>
                </a:lnTo>
                <a:lnTo>
                  <a:pt x="3052151" y="1380279"/>
                </a:lnTo>
                <a:lnTo>
                  <a:pt x="3103543" y="1383190"/>
                </a:lnTo>
                <a:lnTo>
                  <a:pt x="3154935" y="1385454"/>
                </a:lnTo>
                <a:lnTo>
                  <a:pt x="3206327" y="1387070"/>
                </a:lnTo>
                <a:lnTo>
                  <a:pt x="3257719" y="1388040"/>
                </a:lnTo>
                <a:lnTo>
                  <a:pt x="3309112" y="1388364"/>
                </a:lnTo>
                <a:lnTo>
                  <a:pt x="3463683" y="1385176"/>
                </a:lnTo>
                <a:lnTo>
                  <a:pt x="3515207" y="1382522"/>
                </a:lnTo>
                <a:lnTo>
                  <a:pt x="3617722" y="1376680"/>
                </a:lnTo>
                <a:lnTo>
                  <a:pt x="3771226" y="1362354"/>
                </a:lnTo>
                <a:lnTo>
                  <a:pt x="3911465" y="1344761"/>
                </a:lnTo>
                <a:lnTo>
                  <a:pt x="4051160" y="1321993"/>
                </a:lnTo>
                <a:lnTo>
                  <a:pt x="4126585" y="1307655"/>
                </a:lnTo>
                <a:lnTo>
                  <a:pt x="4201880" y="1292578"/>
                </a:lnTo>
                <a:lnTo>
                  <a:pt x="4326839" y="1264119"/>
                </a:lnTo>
                <a:lnTo>
                  <a:pt x="4451134" y="1232268"/>
                </a:lnTo>
                <a:lnTo>
                  <a:pt x="4524971" y="1211554"/>
                </a:lnTo>
                <a:lnTo>
                  <a:pt x="4574093" y="1197168"/>
                </a:lnTo>
                <a:lnTo>
                  <a:pt x="4623061" y="1182277"/>
                </a:lnTo>
                <a:lnTo>
                  <a:pt x="4671870" y="1166877"/>
                </a:lnTo>
                <a:lnTo>
                  <a:pt x="4720513" y="1150962"/>
                </a:lnTo>
                <a:lnTo>
                  <a:pt x="4856988" y="1102131"/>
                </a:lnTo>
                <a:lnTo>
                  <a:pt x="4856988" y="1090574"/>
                </a:lnTo>
                <a:lnTo>
                  <a:pt x="4716526" y="1137158"/>
                </a:lnTo>
                <a:lnTo>
                  <a:pt x="4667690" y="1151880"/>
                </a:lnTo>
                <a:lnTo>
                  <a:pt x="4618685" y="1166085"/>
                </a:lnTo>
                <a:lnTo>
                  <a:pt x="4569518" y="1179781"/>
                </a:lnTo>
                <a:lnTo>
                  <a:pt x="4520196" y="1192974"/>
                </a:lnTo>
                <a:lnTo>
                  <a:pt x="4446358" y="1212088"/>
                </a:lnTo>
                <a:lnTo>
                  <a:pt x="4322064" y="1240751"/>
                </a:lnTo>
                <a:lnTo>
                  <a:pt x="4197105" y="1266066"/>
                </a:lnTo>
                <a:lnTo>
                  <a:pt x="4071340" y="1287487"/>
                </a:lnTo>
                <a:lnTo>
                  <a:pt x="4054881" y="1290662"/>
                </a:lnTo>
                <a:lnTo>
                  <a:pt x="4020883" y="1294917"/>
                </a:lnTo>
                <a:lnTo>
                  <a:pt x="3919956" y="1308722"/>
                </a:lnTo>
                <a:lnTo>
                  <a:pt x="3913584" y="1309740"/>
                </a:lnTo>
                <a:lnTo>
                  <a:pt x="3768039" y="1325181"/>
                </a:lnTo>
                <a:lnTo>
                  <a:pt x="3666333" y="1332515"/>
                </a:lnTo>
                <a:lnTo>
                  <a:pt x="3615584" y="1335489"/>
                </a:lnTo>
                <a:lnTo>
                  <a:pt x="3564807" y="1337824"/>
                </a:lnTo>
                <a:lnTo>
                  <a:pt x="3514012" y="1339519"/>
                </a:lnTo>
                <a:lnTo>
                  <a:pt x="3463208" y="1340574"/>
                </a:lnTo>
                <a:lnTo>
                  <a:pt x="3412403" y="1340988"/>
                </a:lnTo>
                <a:lnTo>
                  <a:pt x="3361604" y="1340760"/>
                </a:lnTo>
                <a:lnTo>
                  <a:pt x="3310822" y="1339890"/>
                </a:lnTo>
                <a:lnTo>
                  <a:pt x="3260063" y="1338377"/>
                </a:lnTo>
                <a:lnTo>
                  <a:pt x="3209337" y="1336219"/>
                </a:lnTo>
                <a:lnTo>
                  <a:pt x="3158652" y="1333418"/>
                </a:lnTo>
                <a:lnTo>
                  <a:pt x="3108017" y="1329971"/>
                </a:lnTo>
                <a:lnTo>
                  <a:pt x="3057440" y="1325878"/>
                </a:lnTo>
                <a:lnTo>
                  <a:pt x="3006929" y="1321138"/>
                </a:lnTo>
                <a:lnTo>
                  <a:pt x="2956493" y="1315752"/>
                </a:lnTo>
                <a:lnTo>
                  <a:pt x="2906141" y="1309717"/>
                </a:lnTo>
                <a:lnTo>
                  <a:pt x="2855880" y="1303034"/>
                </a:lnTo>
                <a:lnTo>
                  <a:pt x="2805719" y="1295701"/>
                </a:lnTo>
                <a:lnTo>
                  <a:pt x="2755668" y="1287719"/>
                </a:lnTo>
                <a:lnTo>
                  <a:pt x="2705733" y="1279085"/>
                </a:lnTo>
                <a:lnTo>
                  <a:pt x="2655924" y="1269801"/>
                </a:lnTo>
                <a:lnTo>
                  <a:pt x="2606250" y="1259864"/>
                </a:lnTo>
                <a:lnTo>
                  <a:pt x="2556717" y="1249275"/>
                </a:lnTo>
                <a:lnTo>
                  <a:pt x="2507336" y="1238032"/>
                </a:lnTo>
                <a:lnTo>
                  <a:pt x="2458115" y="1226135"/>
                </a:lnTo>
                <a:lnTo>
                  <a:pt x="2409061" y="1213583"/>
                </a:lnTo>
                <a:lnTo>
                  <a:pt x="2360184" y="1200376"/>
                </a:lnTo>
                <a:lnTo>
                  <a:pt x="2311492" y="1186512"/>
                </a:lnTo>
                <a:lnTo>
                  <a:pt x="2262993" y="1171992"/>
                </a:lnTo>
                <a:lnTo>
                  <a:pt x="2214696" y="1156814"/>
                </a:lnTo>
                <a:lnTo>
                  <a:pt x="2166609" y="1140978"/>
                </a:lnTo>
                <a:lnTo>
                  <a:pt x="2118741" y="1124483"/>
                </a:lnTo>
                <a:lnTo>
                  <a:pt x="2071141" y="1107460"/>
                </a:lnTo>
                <a:lnTo>
                  <a:pt x="2023754" y="1089851"/>
                </a:lnTo>
                <a:lnTo>
                  <a:pt x="1976582" y="1071666"/>
                </a:lnTo>
                <a:lnTo>
                  <a:pt x="1929626" y="1052917"/>
                </a:lnTo>
                <a:lnTo>
                  <a:pt x="1882888" y="1033613"/>
                </a:lnTo>
                <a:lnTo>
                  <a:pt x="1836370" y="1013767"/>
                </a:lnTo>
                <a:lnTo>
                  <a:pt x="1790072" y="993390"/>
                </a:lnTo>
                <a:lnTo>
                  <a:pt x="1743997" y="972491"/>
                </a:lnTo>
                <a:lnTo>
                  <a:pt x="1698146" y="951082"/>
                </a:lnTo>
                <a:lnTo>
                  <a:pt x="1652520" y="929174"/>
                </a:lnTo>
                <a:lnTo>
                  <a:pt x="1607121" y="906778"/>
                </a:lnTo>
                <a:lnTo>
                  <a:pt x="1561951" y="883905"/>
                </a:lnTo>
                <a:lnTo>
                  <a:pt x="1517011" y="860565"/>
                </a:lnTo>
                <a:lnTo>
                  <a:pt x="1472303" y="836770"/>
                </a:lnTo>
                <a:lnTo>
                  <a:pt x="1427828" y="812530"/>
                </a:lnTo>
                <a:lnTo>
                  <a:pt x="1383588" y="787857"/>
                </a:lnTo>
                <a:lnTo>
                  <a:pt x="1339579" y="762863"/>
                </a:lnTo>
                <a:lnTo>
                  <a:pt x="1295787" y="737474"/>
                </a:lnTo>
                <a:lnTo>
                  <a:pt x="1252205" y="711704"/>
                </a:lnTo>
                <a:lnTo>
                  <a:pt x="1208825" y="685568"/>
                </a:lnTo>
                <a:lnTo>
                  <a:pt x="1165642" y="659081"/>
                </a:lnTo>
                <a:lnTo>
                  <a:pt x="1122647" y="632257"/>
                </a:lnTo>
                <a:lnTo>
                  <a:pt x="1079835" y="605111"/>
                </a:lnTo>
                <a:lnTo>
                  <a:pt x="1037197" y="577659"/>
                </a:lnTo>
                <a:lnTo>
                  <a:pt x="994728" y="549914"/>
                </a:lnTo>
                <a:lnTo>
                  <a:pt x="952419" y="521892"/>
                </a:lnTo>
                <a:lnTo>
                  <a:pt x="910265" y="493607"/>
                </a:lnTo>
                <a:lnTo>
                  <a:pt x="868258" y="465073"/>
                </a:lnTo>
                <a:lnTo>
                  <a:pt x="826391" y="436307"/>
                </a:lnTo>
                <a:lnTo>
                  <a:pt x="743049" y="378132"/>
                </a:lnTo>
                <a:lnTo>
                  <a:pt x="660185" y="319196"/>
                </a:lnTo>
                <a:lnTo>
                  <a:pt x="577733" y="259586"/>
                </a:lnTo>
                <a:lnTo>
                  <a:pt x="495623" y="199394"/>
                </a:lnTo>
                <a:lnTo>
                  <a:pt x="372948" y="108216"/>
                </a:lnTo>
                <a:lnTo>
                  <a:pt x="229666" y="0"/>
                </a:lnTo>
                <a:close/>
              </a:path>
            </a:pathLst>
          </a:custGeom>
          <a:solidFill>
            <a:srgbClr val="1C488A"/>
          </a:solidFill>
        </p:spPr>
        <p:txBody>
          <a:bodyPr wrap="square" lIns="0" tIns="0" rIns="0" bIns="0" rtlCol="0"/>
          <a:lstStyle/>
          <a:p>
            <a:endParaRPr/>
          </a:p>
        </p:txBody>
      </p:sp>
      <p:sp>
        <p:nvSpPr>
          <p:cNvPr id="2" name="Holder 2"/>
          <p:cNvSpPr>
            <a:spLocks noGrp="1"/>
          </p:cNvSpPr>
          <p:nvPr>
            <p:ph type="title"/>
          </p:nvPr>
        </p:nvSpPr>
        <p:spPr/>
        <p:txBody>
          <a:bodyPr lIns="0" tIns="0" rIns="0" bIns="0"/>
          <a:lstStyle>
            <a:lvl1pPr>
              <a:defRPr sz="3600" b="0" i="0">
                <a:solidFill>
                  <a:schemeClr val="tx1"/>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8/24/2026</a:t>
            </a:fld>
            <a:endParaRPr lang="en-US"/>
          </a:p>
        </p:txBody>
      </p:sp>
      <p:sp>
        <p:nvSpPr>
          <p:cNvPr id="5" name="Holder 5"/>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100">
              <a:lnSpc>
                <a:spcPts val="1425"/>
              </a:lnSpc>
            </a:pPr>
            <a:fld id="{81D60167-4931-47E6-BA6A-407CBD079E47}" type="slidenum">
              <a:rPr spc="-5" dirty="0">
                <a:solidFill>
                  <a:srgbClr val="929599"/>
                </a:solidFill>
              </a:rPr>
              <a:t>‹#›</a:t>
            </a:fld>
            <a:endParaRPr spc="-5">
              <a:solidFill>
                <a:srgbClr val="929599"/>
              </a:solidFill>
            </a:endParaRPr>
          </a:p>
        </p:txBody>
      </p:sp>
    </p:spTree>
    <p:extLst>
      <p:ext uri="{BB962C8B-B14F-4D97-AF65-F5344CB8AC3E}">
        <p14:creationId xmlns:p14="http://schemas.microsoft.com/office/powerpoint/2010/main" val="2159542875"/>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type="twoObj" preserve="1">
  <p:cSld name="14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281755469"/>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type="twoTxTwoObj" preserve="1">
  <p:cSld name="14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066902558"/>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type="titleOnly" preserve="1">
  <p:cSld name="14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986861689"/>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13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4139864511"/>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type="blank" preserve="1">
  <p:cSld name="12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60578766"/>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type="obj" preserve="1">
  <p:cSld name="34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757418275"/>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type="obj" preserve="1">
  <p:cSld name="35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069981545"/>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type="obj" preserve="1">
  <p:cSld name="36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501553045"/>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type="obj" preserve="1">
  <p:cSld name="37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849295054"/>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15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73564923"/>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showMasterSp="0" type="obj" preserve="1">
  <p:cSld name="Blank">
    <p:bg>
      <p:bgPr>
        <a:solidFill>
          <a:schemeClr val="bg1"/>
        </a:solidFill>
        <a:effectLst/>
      </p:bgPr>
    </p:bg>
    <p:spTree>
      <p:nvGrpSpPr>
        <p:cNvPr id="1" name=""/>
        <p:cNvGrpSpPr/>
        <p:nvPr/>
      </p:nvGrpSpPr>
      <p:grpSpPr>
        <a:xfrm>
          <a:off x="0" y="0"/>
          <a:ext cx="0" cy="0"/>
          <a:chOff x="0" y="0"/>
          <a:chExt cx="0" cy="0"/>
        </a:xfrm>
      </p:grpSpPr>
      <p:pic>
        <p:nvPicPr>
          <p:cNvPr id="16" name="bg object 16"/>
          <p:cNvPicPr/>
          <p:nvPr/>
        </p:nvPicPr>
        <p:blipFill>
          <a:blip r:embed="rId2" cstate="print"/>
          <a:stretch>
            <a:fillRect/>
          </a:stretch>
        </p:blipFill>
        <p:spPr>
          <a:xfrm>
            <a:off x="9264396" y="228600"/>
            <a:ext cx="2025383" cy="911351"/>
          </a:xfrm>
          <a:prstGeom prst="rect">
            <a:avLst/>
          </a:prstGeom>
        </p:spPr>
      </p:pic>
      <p:pic>
        <p:nvPicPr>
          <p:cNvPr id="17" name="bg object 17"/>
          <p:cNvPicPr/>
          <p:nvPr/>
        </p:nvPicPr>
        <p:blipFill>
          <a:blip r:embed="rId3" cstate="email">
            <a:extLst>
              <a:ext uri="{28A0092B-C50C-407E-A947-70E740481C1C}">
                <a14:useLocalDpi xmlns:a14="http://schemas.microsoft.com/office/drawing/2010/main"/>
              </a:ext>
            </a:extLst>
          </a:blip>
          <a:stretch>
            <a:fillRect/>
          </a:stretch>
        </p:blipFill>
        <p:spPr>
          <a:xfrm>
            <a:off x="7191756" y="0"/>
            <a:ext cx="5000243" cy="1426459"/>
          </a:xfrm>
          <a:prstGeom prst="rect">
            <a:avLst/>
          </a:prstGeom>
        </p:spPr>
      </p:pic>
      <p:sp>
        <p:nvSpPr>
          <p:cNvPr id="18" name="bg object 18"/>
          <p:cNvSpPr/>
          <p:nvPr/>
        </p:nvSpPr>
        <p:spPr>
          <a:xfrm>
            <a:off x="7335012" y="0"/>
            <a:ext cx="4857115" cy="1388745"/>
          </a:xfrm>
          <a:custGeom>
            <a:avLst/>
            <a:gdLst/>
            <a:ahLst/>
            <a:cxnLst/>
            <a:rect l="l" t="t" r="r" b="b"/>
            <a:pathLst>
              <a:path w="4857115" h="1388745">
                <a:moveTo>
                  <a:pt x="229666" y="0"/>
                </a:moveTo>
                <a:lnTo>
                  <a:pt x="0" y="0"/>
                </a:lnTo>
                <a:lnTo>
                  <a:pt x="294614" y="211556"/>
                </a:lnTo>
                <a:lnTo>
                  <a:pt x="378274" y="270791"/>
                </a:lnTo>
                <a:lnTo>
                  <a:pt x="462262" y="329657"/>
                </a:lnTo>
                <a:lnTo>
                  <a:pt x="546633" y="388060"/>
                </a:lnTo>
                <a:lnTo>
                  <a:pt x="631444" y="445909"/>
                </a:lnTo>
                <a:lnTo>
                  <a:pt x="716803" y="503087"/>
                </a:lnTo>
                <a:lnTo>
                  <a:pt x="759718" y="531379"/>
                </a:lnTo>
                <a:lnTo>
                  <a:pt x="802798" y="559455"/>
                </a:lnTo>
                <a:lnTo>
                  <a:pt x="846045" y="587301"/>
                </a:lnTo>
                <a:lnTo>
                  <a:pt x="889466" y="614902"/>
                </a:lnTo>
                <a:lnTo>
                  <a:pt x="933064" y="642245"/>
                </a:lnTo>
                <a:lnTo>
                  <a:pt x="976844" y="669315"/>
                </a:lnTo>
                <a:lnTo>
                  <a:pt x="1020811" y="696099"/>
                </a:lnTo>
                <a:lnTo>
                  <a:pt x="1064969" y="722583"/>
                </a:lnTo>
                <a:lnTo>
                  <a:pt x="1109323" y="748752"/>
                </a:lnTo>
                <a:lnTo>
                  <a:pt x="1153878" y="774593"/>
                </a:lnTo>
                <a:lnTo>
                  <a:pt x="1198639" y="800092"/>
                </a:lnTo>
                <a:lnTo>
                  <a:pt x="1243609" y="825234"/>
                </a:lnTo>
                <a:lnTo>
                  <a:pt x="1288794" y="850007"/>
                </a:lnTo>
                <a:lnTo>
                  <a:pt x="1334198" y="874394"/>
                </a:lnTo>
                <a:lnTo>
                  <a:pt x="1379837" y="898286"/>
                </a:lnTo>
                <a:lnTo>
                  <a:pt x="1425722" y="921765"/>
                </a:lnTo>
                <a:lnTo>
                  <a:pt x="1471850" y="944815"/>
                </a:lnTo>
                <a:lnTo>
                  <a:pt x="1518217" y="967423"/>
                </a:lnTo>
                <a:lnTo>
                  <a:pt x="1564820" y="989573"/>
                </a:lnTo>
                <a:lnTo>
                  <a:pt x="1611657" y="1011251"/>
                </a:lnTo>
                <a:lnTo>
                  <a:pt x="1658725" y="1032442"/>
                </a:lnTo>
                <a:lnTo>
                  <a:pt x="1706019" y="1053131"/>
                </a:lnTo>
                <a:lnTo>
                  <a:pt x="1753538" y="1073304"/>
                </a:lnTo>
                <a:lnTo>
                  <a:pt x="1801277" y="1092946"/>
                </a:lnTo>
                <a:lnTo>
                  <a:pt x="1849235" y="1112041"/>
                </a:lnTo>
                <a:lnTo>
                  <a:pt x="1897408" y="1130577"/>
                </a:lnTo>
                <a:lnTo>
                  <a:pt x="1945792" y="1148536"/>
                </a:lnTo>
                <a:lnTo>
                  <a:pt x="1994385" y="1165906"/>
                </a:lnTo>
                <a:lnTo>
                  <a:pt x="2043184" y="1182671"/>
                </a:lnTo>
                <a:lnTo>
                  <a:pt x="2092185" y="1198816"/>
                </a:lnTo>
                <a:lnTo>
                  <a:pt x="2141388" y="1214320"/>
                </a:lnTo>
                <a:lnTo>
                  <a:pt x="2190793" y="1229176"/>
                </a:lnTo>
                <a:lnTo>
                  <a:pt x="2240390" y="1243379"/>
                </a:lnTo>
                <a:lnTo>
                  <a:pt x="2290168" y="1256929"/>
                </a:lnTo>
                <a:lnTo>
                  <a:pt x="2340118" y="1269823"/>
                </a:lnTo>
                <a:lnTo>
                  <a:pt x="2390229" y="1282057"/>
                </a:lnTo>
                <a:lnTo>
                  <a:pt x="2440490" y="1293631"/>
                </a:lnTo>
                <a:lnTo>
                  <a:pt x="2490893" y="1304542"/>
                </a:lnTo>
                <a:lnTo>
                  <a:pt x="2541427" y="1314787"/>
                </a:lnTo>
                <a:lnTo>
                  <a:pt x="2592081" y="1324364"/>
                </a:lnTo>
                <a:lnTo>
                  <a:pt x="2642846" y="1333270"/>
                </a:lnTo>
                <a:lnTo>
                  <a:pt x="2693712" y="1341503"/>
                </a:lnTo>
                <a:lnTo>
                  <a:pt x="2744667" y="1349062"/>
                </a:lnTo>
                <a:lnTo>
                  <a:pt x="2795703" y="1355943"/>
                </a:lnTo>
                <a:lnTo>
                  <a:pt x="2846809" y="1362144"/>
                </a:lnTo>
                <a:lnTo>
                  <a:pt x="2897974" y="1367663"/>
                </a:lnTo>
                <a:lnTo>
                  <a:pt x="2949367" y="1372516"/>
                </a:lnTo>
                <a:lnTo>
                  <a:pt x="3000759" y="1376721"/>
                </a:lnTo>
                <a:lnTo>
                  <a:pt x="3052151" y="1380279"/>
                </a:lnTo>
                <a:lnTo>
                  <a:pt x="3103543" y="1383190"/>
                </a:lnTo>
                <a:lnTo>
                  <a:pt x="3154935" y="1385454"/>
                </a:lnTo>
                <a:lnTo>
                  <a:pt x="3206327" y="1387070"/>
                </a:lnTo>
                <a:lnTo>
                  <a:pt x="3257719" y="1388040"/>
                </a:lnTo>
                <a:lnTo>
                  <a:pt x="3309112" y="1388364"/>
                </a:lnTo>
                <a:lnTo>
                  <a:pt x="3463683" y="1385176"/>
                </a:lnTo>
                <a:lnTo>
                  <a:pt x="3515207" y="1382522"/>
                </a:lnTo>
                <a:lnTo>
                  <a:pt x="3617722" y="1376680"/>
                </a:lnTo>
                <a:lnTo>
                  <a:pt x="3771226" y="1362354"/>
                </a:lnTo>
                <a:lnTo>
                  <a:pt x="3911465" y="1344761"/>
                </a:lnTo>
                <a:lnTo>
                  <a:pt x="4051160" y="1321993"/>
                </a:lnTo>
                <a:lnTo>
                  <a:pt x="4126585" y="1307655"/>
                </a:lnTo>
                <a:lnTo>
                  <a:pt x="4201880" y="1292578"/>
                </a:lnTo>
                <a:lnTo>
                  <a:pt x="4326839" y="1264119"/>
                </a:lnTo>
                <a:lnTo>
                  <a:pt x="4451134" y="1232268"/>
                </a:lnTo>
                <a:lnTo>
                  <a:pt x="4524971" y="1211554"/>
                </a:lnTo>
                <a:lnTo>
                  <a:pt x="4574093" y="1197168"/>
                </a:lnTo>
                <a:lnTo>
                  <a:pt x="4623061" y="1182277"/>
                </a:lnTo>
                <a:lnTo>
                  <a:pt x="4671870" y="1166877"/>
                </a:lnTo>
                <a:lnTo>
                  <a:pt x="4720513" y="1150962"/>
                </a:lnTo>
                <a:lnTo>
                  <a:pt x="4856988" y="1102131"/>
                </a:lnTo>
                <a:lnTo>
                  <a:pt x="4856988" y="1090574"/>
                </a:lnTo>
                <a:lnTo>
                  <a:pt x="4716526" y="1137158"/>
                </a:lnTo>
                <a:lnTo>
                  <a:pt x="4667690" y="1151880"/>
                </a:lnTo>
                <a:lnTo>
                  <a:pt x="4618685" y="1166085"/>
                </a:lnTo>
                <a:lnTo>
                  <a:pt x="4569518" y="1179781"/>
                </a:lnTo>
                <a:lnTo>
                  <a:pt x="4520196" y="1192974"/>
                </a:lnTo>
                <a:lnTo>
                  <a:pt x="4446358" y="1212088"/>
                </a:lnTo>
                <a:lnTo>
                  <a:pt x="4322064" y="1240751"/>
                </a:lnTo>
                <a:lnTo>
                  <a:pt x="4197105" y="1266066"/>
                </a:lnTo>
                <a:lnTo>
                  <a:pt x="4071340" y="1287487"/>
                </a:lnTo>
                <a:lnTo>
                  <a:pt x="4054881" y="1290662"/>
                </a:lnTo>
                <a:lnTo>
                  <a:pt x="4020883" y="1294917"/>
                </a:lnTo>
                <a:lnTo>
                  <a:pt x="3919956" y="1308722"/>
                </a:lnTo>
                <a:lnTo>
                  <a:pt x="3913584" y="1309740"/>
                </a:lnTo>
                <a:lnTo>
                  <a:pt x="3768039" y="1325181"/>
                </a:lnTo>
                <a:lnTo>
                  <a:pt x="3666333" y="1332515"/>
                </a:lnTo>
                <a:lnTo>
                  <a:pt x="3615584" y="1335489"/>
                </a:lnTo>
                <a:lnTo>
                  <a:pt x="3564807" y="1337824"/>
                </a:lnTo>
                <a:lnTo>
                  <a:pt x="3514012" y="1339519"/>
                </a:lnTo>
                <a:lnTo>
                  <a:pt x="3463208" y="1340574"/>
                </a:lnTo>
                <a:lnTo>
                  <a:pt x="3412403" y="1340988"/>
                </a:lnTo>
                <a:lnTo>
                  <a:pt x="3361604" y="1340760"/>
                </a:lnTo>
                <a:lnTo>
                  <a:pt x="3310822" y="1339890"/>
                </a:lnTo>
                <a:lnTo>
                  <a:pt x="3260063" y="1338377"/>
                </a:lnTo>
                <a:lnTo>
                  <a:pt x="3209337" y="1336219"/>
                </a:lnTo>
                <a:lnTo>
                  <a:pt x="3158652" y="1333418"/>
                </a:lnTo>
                <a:lnTo>
                  <a:pt x="3108017" y="1329971"/>
                </a:lnTo>
                <a:lnTo>
                  <a:pt x="3057440" y="1325878"/>
                </a:lnTo>
                <a:lnTo>
                  <a:pt x="3006929" y="1321138"/>
                </a:lnTo>
                <a:lnTo>
                  <a:pt x="2956493" y="1315752"/>
                </a:lnTo>
                <a:lnTo>
                  <a:pt x="2906141" y="1309717"/>
                </a:lnTo>
                <a:lnTo>
                  <a:pt x="2855880" y="1303034"/>
                </a:lnTo>
                <a:lnTo>
                  <a:pt x="2805719" y="1295701"/>
                </a:lnTo>
                <a:lnTo>
                  <a:pt x="2755668" y="1287719"/>
                </a:lnTo>
                <a:lnTo>
                  <a:pt x="2705733" y="1279085"/>
                </a:lnTo>
                <a:lnTo>
                  <a:pt x="2655924" y="1269801"/>
                </a:lnTo>
                <a:lnTo>
                  <a:pt x="2606250" y="1259864"/>
                </a:lnTo>
                <a:lnTo>
                  <a:pt x="2556717" y="1249275"/>
                </a:lnTo>
                <a:lnTo>
                  <a:pt x="2507336" y="1238032"/>
                </a:lnTo>
                <a:lnTo>
                  <a:pt x="2458115" y="1226135"/>
                </a:lnTo>
                <a:lnTo>
                  <a:pt x="2409061" y="1213583"/>
                </a:lnTo>
                <a:lnTo>
                  <a:pt x="2360184" y="1200376"/>
                </a:lnTo>
                <a:lnTo>
                  <a:pt x="2311492" y="1186512"/>
                </a:lnTo>
                <a:lnTo>
                  <a:pt x="2262993" y="1171992"/>
                </a:lnTo>
                <a:lnTo>
                  <a:pt x="2214696" y="1156814"/>
                </a:lnTo>
                <a:lnTo>
                  <a:pt x="2166609" y="1140978"/>
                </a:lnTo>
                <a:lnTo>
                  <a:pt x="2118741" y="1124483"/>
                </a:lnTo>
                <a:lnTo>
                  <a:pt x="2071141" y="1107460"/>
                </a:lnTo>
                <a:lnTo>
                  <a:pt x="2023754" y="1089851"/>
                </a:lnTo>
                <a:lnTo>
                  <a:pt x="1976582" y="1071666"/>
                </a:lnTo>
                <a:lnTo>
                  <a:pt x="1929626" y="1052917"/>
                </a:lnTo>
                <a:lnTo>
                  <a:pt x="1882888" y="1033613"/>
                </a:lnTo>
                <a:lnTo>
                  <a:pt x="1836370" y="1013767"/>
                </a:lnTo>
                <a:lnTo>
                  <a:pt x="1790072" y="993390"/>
                </a:lnTo>
                <a:lnTo>
                  <a:pt x="1743997" y="972491"/>
                </a:lnTo>
                <a:lnTo>
                  <a:pt x="1698146" y="951082"/>
                </a:lnTo>
                <a:lnTo>
                  <a:pt x="1652520" y="929174"/>
                </a:lnTo>
                <a:lnTo>
                  <a:pt x="1607121" y="906778"/>
                </a:lnTo>
                <a:lnTo>
                  <a:pt x="1561951" y="883905"/>
                </a:lnTo>
                <a:lnTo>
                  <a:pt x="1517011" y="860565"/>
                </a:lnTo>
                <a:lnTo>
                  <a:pt x="1472303" y="836770"/>
                </a:lnTo>
                <a:lnTo>
                  <a:pt x="1427828" y="812530"/>
                </a:lnTo>
                <a:lnTo>
                  <a:pt x="1383588" y="787857"/>
                </a:lnTo>
                <a:lnTo>
                  <a:pt x="1339579" y="762863"/>
                </a:lnTo>
                <a:lnTo>
                  <a:pt x="1295787" y="737474"/>
                </a:lnTo>
                <a:lnTo>
                  <a:pt x="1252205" y="711704"/>
                </a:lnTo>
                <a:lnTo>
                  <a:pt x="1208825" y="685568"/>
                </a:lnTo>
                <a:lnTo>
                  <a:pt x="1165642" y="659081"/>
                </a:lnTo>
                <a:lnTo>
                  <a:pt x="1122647" y="632257"/>
                </a:lnTo>
                <a:lnTo>
                  <a:pt x="1079835" y="605111"/>
                </a:lnTo>
                <a:lnTo>
                  <a:pt x="1037197" y="577659"/>
                </a:lnTo>
                <a:lnTo>
                  <a:pt x="994728" y="549914"/>
                </a:lnTo>
                <a:lnTo>
                  <a:pt x="952419" y="521892"/>
                </a:lnTo>
                <a:lnTo>
                  <a:pt x="910265" y="493607"/>
                </a:lnTo>
                <a:lnTo>
                  <a:pt x="868258" y="465073"/>
                </a:lnTo>
                <a:lnTo>
                  <a:pt x="826391" y="436307"/>
                </a:lnTo>
                <a:lnTo>
                  <a:pt x="743049" y="378132"/>
                </a:lnTo>
                <a:lnTo>
                  <a:pt x="660185" y="319196"/>
                </a:lnTo>
                <a:lnTo>
                  <a:pt x="577733" y="259586"/>
                </a:lnTo>
                <a:lnTo>
                  <a:pt x="495623" y="199394"/>
                </a:lnTo>
                <a:lnTo>
                  <a:pt x="372948" y="108216"/>
                </a:lnTo>
                <a:lnTo>
                  <a:pt x="229666" y="0"/>
                </a:lnTo>
                <a:close/>
              </a:path>
            </a:pathLst>
          </a:custGeom>
          <a:solidFill>
            <a:srgbClr val="1C488A"/>
          </a:solidFill>
        </p:spPr>
        <p:txBody>
          <a:bodyPr wrap="square" lIns="0" tIns="0" rIns="0" bIns="0" rtlCol="0"/>
          <a:lstStyle/>
          <a:p>
            <a:endParaRPr/>
          </a:p>
        </p:txBody>
      </p:sp>
      <p:sp>
        <p:nvSpPr>
          <p:cNvPr id="19" name="bg object 19"/>
          <p:cNvSpPr/>
          <p:nvPr/>
        </p:nvSpPr>
        <p:spPr>
          <a:xfrm>
            <a:off x="609600" y="6335267"/>
            <a:ext cx="10972800" cy="0"/>
          </a:xfrm>
          <a:custGeom>
            <a:avLst/>
            <a:gdLst/>
            <a:ahLst/>
            <a:cxnLst/>
            <a:rect l="l" t="t" r="r" b="b"/>
            <a:pathLst>
              <a:path w="10972800">
                <a:moveTo>
                  <a:pt x="0" y="0"/>
                </a:moveTo>
                <a:lnTo>
                  <a:pt x="10972800" y="0"/>
                </a:lnTo>
              </a:path>
            </a:pathLst>
          </a:custGeom>
          <a:ln w="6096">
            <a:solidFill>
              <a:srgbClr val="AEB3B8"/>
            </a:solidFill>
          </a:ln>
        </p:spPr>
        <p:txBody>
          <a:bodyPr wrap="square" lIns="0" tIns="0" rIns="0" bIns="0" rtlCol="0"/>
          <a:lstStyle/>
          <a:p>
            <a:endParaRPr/>
          </a:p>
        </p:txBody>
      </p:sp>
      <p:sp>
        <p:nvSpPr>
          <p:cNvPr id="20" name="bg object 20"/>
          <p:cNvSpPr/>
          <p:nvPr/>
        </p:nvSpPr>
        <p:spPr>
          <a:xfrm>
            <a:off x="704850" y="1427225"/>
            <a:ext cx="1097280" cy="0"/>
          </a:xfrm>
          <a:custGeom>
            <a:avLst/>
            <a:gdLst/>
            <a:ahLst/>
            <a:cxnLst/>
            <a:rect l="l" t="t" r="r" b="b"/>
            <a:pathLst>
              <a:path w="1097280">
                <a:moveTo>
                  <a:pt x="0" y="0"/>
                </a:moveTo>
                <a:lnTo>
                  <a:pt x="1097280" y="0"/>
                </a:lnTo>
              </a:path>
            </a:pathLst>
          </a:custGeom>
          <a:ln w="32004">
            <a:solidFill>
              <a:srgbClr val="F58366"/>
            </a:solidFill>
          </a:ln>
        </p:spPr>
        <p:txBody>
          <a:bodyPr wrap="square" lIns="0" tIns="0" rIns="0" bIns="0" rtlCol="0"/>
          <a:lstStyle/>
          <a:p>
            <a:endParaRPr/>
          </a:p>
        </p:txBody>
      </p:sp>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8/24/2026</a:t>
            </a:fld>
            <a:endParaRPr lang="en-US"/>
          </a:p>
        </p:txBody>
      </p:sp>
      <p:sp>
        <p:nvSpPr>
          <p:cNvPr id="4" name="Holder 4"/>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100">
              <a:lnSpc>
                <a:spcPts val="1425"/>
              </a:lnSpc>
            </a:pPr>
            <a:fld id="{81D60167-4931-47E6-BA6A-407CBD079E47}" type="slidenum">
              <a:rPr spc="-5" dirty="0">
                <a:solidFill>
                  <a:srgbClr val="929599"/>
                </a:solidFill>
              </a:rPr>
              <a:t>‹#›</a:t>
            </a:fld>
            <a:endParaRPr spc="-5">
              <a:solidFill>
                <a:srgbClr val="929599"/>
              </a:solidFill>
            </a:endParaRPr>
          </a:p>
        </p:txBody>
      </p:sp>
    </p:spTree>
    <p:extLst>
      <p:ext uri="{BB962C8B-B14F-4D97-AF65-F5344CB8AC3E}">
        <p14:creationId xmlns:p14="http://schemas.microsoft.com/office/powerpoint/2010/main" val="3884508933"/>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15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53174853"/>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50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2787230199"/>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type="obj" preserve="1">
  <p:cSld name="38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697644545"/>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type="obj" preserve="1">
  <p:cSld name="16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684884016"/>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type="twoObj" preserve="1">
  <p:cSld name="15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036579054"/>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type="twoTxTwoObj" preserve="1">
  <p:cSld name="15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605271710"/>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type="titleOnly" preserve="1">
  <p:cSld name="15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346037430"/>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userDrawn="1">
  <p:cSld name="15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132103290"/>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type="blank" preserve="1">
  <p:cSld name="14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230566520"/>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preserve="1" userDrawn="1">
  <p:cSld name="17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682447039"/>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Blank" type="blank">
  <p:cSld name="1_Blank">
    <p:spTree>
      <p:nvGrpSpPr>
        <p:cNvPr id="1" name="Shape 117"/>
        <p:cNvGrpSpPr/>
        <p:nvPr/>
      </p:nvGrpSpPr>
      <p:grpSpPr>
        <a:xfrm>
          <a:off x="0" y="0"/>
          <a:ext cx="0" cy="0"/>
          <a:chOff x="0" y="0"/>
          <a:chExt cx="0" cy="0"/>
        </a:xfrm>
      </p:grpSpPr>
      <p:sp>
        <p:nvSpPr>
          <p:cNvPr id="118" name="Google Shape;118;p56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cxnSp>
        <p:nvCxnSpPr>
          <p:cNvPr id="119" name="Google Shape;119;p56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20" name="Google Shape;120;p56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grpSp>
        <p:nvGrpSpPr>
          <p:cNvPr id="121" name="Google Shape;121;p563"/>
          <p:cNvGrpSpPr/>
          <p:nvPr/>
        </p:nvGrpSpPr>
        <p:grpSpPr>
          <a:xfrm>
            <a:off x="7191542" y="1"/>
            <a:ext cx="5000459" cy="1425992"/>
            <a:chOff x="7191542" y="1"/>
            <a:chExt cx="5000459" cy="1425992"/>
          </a:xfrm>
        </p:grpSpPr>
        <p:pic>
          <p:nvPicPr>
            <p:cNvPr id="122" name="Google Shape;122;p56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23" name="Google Shape;123;p563"/>
            <p:cNvGrpSpPr/>
            <p:nvPr/>
          </p:nvGrpSpPr>
          <p:grpSpPr>
            <a:xfrm>
              <a:off x="7191542" y="1"/>
              <a:ext cx="5000459" cy="1425992"/>
              <a:chOff x="7186272" y="0"/>
              <a:chExt cx="5005729" cy="1427495"/>
            </a:xfrm>
          </p:grpSpPr>
          <p:sp>
            <p:nvSpPr>
              <p:cNvPr id="124" name="Google Shape;124;p56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125" name="Google Shape;125;p56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Tree>
    <p:extLst>
      <p:ext uri="{BB962C8B-B14F-4D97-AF65-F5344CB8AC3E}">
        <p14:creationId xmlns:p14="http://schemas.microsoft.com/office/powerpoint/2010/main" val="1511756732"/>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userDrawn="1">
  <p:cSld name="17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2792137843"/>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49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3774237739"/>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type="obj" preserve="1">
  <p:cSld name="41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604110681"/>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type="obj" preserve="1">
  <p:cSld name="18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838577988"/>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type="twoObj" preserve="1">
  <p:cSld name="17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173473294"/>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type="twoTxTwoObj" preserve="1">
  <p:cSld name="17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337044679"/>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type="titleOnly" preserve="1">
  <p:cSld name="17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886781369"/>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userDrawn="1">
  <p:cSld name="17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235284282"/>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type="blank" preserve="1">
  <p:cSld name="16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1858308801"/>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type="obj" preserve="1">
  <p:cSld name="42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641492746"/>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Cover">
  <p:cSld name="Cover">
    <p:spTree>
      <p:nvGrpSpPr>
        <p:cNvPr id="1" name="Shape 42"/>
        <p:cNvGrpSpPr/>
        <p:nvPr/>
      </p:nvGrpSpPr>
      <p:grpSpPr>
        <a:xfrm>
          <a:off x="0" y="0"/>
          <a:ext cx="0" cy="0"/>
          <a:chOff x="0" y="0"/>
          <a:chExt cx="0" cy="0"/>
        </a:xfrm>
      </p:grpSpPr>
      <p:sp>
        <p:nvSpPr>
          <p:cNvPr id="43" name="Google Shape;43;p557"/>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44" name="Google Shape;44;p557"/>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45" name="Google Shape;45;p557"/>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46" name="Google Shape;46;p557"/>
          <p:cNvSpPr>
            <a:spLocks noGrp="1"/>
          </p:cNvSpPr>
          <p:nvPr>
            <p:ph type="pic" idx="2"/>
          </p:nvPr>
        </p:nvSpPr>
        <p:spPr>
          <a:xfrm>
            <a:off x="7118684" y="233915"/>
            <a:ext cx="5073316" cy="5943600"/>
          </a:xfrm>
          <a:prstGeom prst="rect">
            <a:avLst/>
          </a:prstGeom>
          <a:noFill/>
          <a:ln>
            <a:noFill/>
          </a:ln>
        </p:spPr>
      </p:sp>
      <p:grpSp>
        <p:nvGrpSpPr>
          <p:cNvPr id="47" name="Google Shape;47;p557"/>
          <p:cNvGrpSpPr/>
          <p:nvPr/>
        </p:nvGrpSpPr>
        <p:grpSpPr>
          <a:xfrm>
            <a:off x="0" y="5020348"/>
            <a:ext cx="12192000" cy="1837653"/>
            <a:chOff x="0" y="5020348"/>
            <a:chExt cx="12192000" cy="1837653"/>
          </a:xfrm>
        </p:grpSpPr>
        <p:sp>
          <p:nvSpPr>
            <p:cNvPr id="48" name="Google Shape;48;p557"/>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49" name="Google Shape;49;p557"/>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pic>
          <p:nvPicPr>
            <p:cNvPr id="50" name="Google Shape;50;p557"/>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extLst>
      <p:ext uri="{BB962C8B-B14F-4D97-AF65-F5344CB8AC3E}">
        <p14:creationId xmlns:p14="http://schemas.microsoft.com/office/powerpoint/2010/main" val="4161827447"/>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type="title">
  <p:cSld name="2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fld id="{2B5EF7A9-934F-4AEF-9B1F-6C2A2A939180}" type="datetimeFigureOut">
              <a:rPr lang="en-US" smtClean="0"/>
              <a:t>8/24/2026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6ACA920-F5E0-407F-80F6-F6490A51C589}" type="slidenum">
              <a:rPr lang="en-US" smtClean="0"/>
              <a:t>‹#›</a:t>
            </a:fld>
            <a:endParaRPr lang="en-US"/>
          </a:p>
        </p:txBody>
      </p:sp>
    </p:spTree>
    <p:extLst>
      <p:ext uri="{BB962C8B-B14F-4D97-AF65-F5344CB8AC3E}">
        <p14:creationId xmlns:p14="http://schemas.microsoft.com/office/powerpoint/2010/main" val="3991634568"/>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userDrawn="1">
  <p:cSld name="3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8/24/2026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1217680299"/>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userDrawn="1">
  <p:cSld name="4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8/24/2026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342425484"/>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userDrawn="1">
  <p:cSld name="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048692378"/>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p:cSld name="19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2763182994"/>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p:cSld name="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912375348"/>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userDrawn="1">
  <p:cSld name="5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8/24/2026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1050475807"/>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userDrawn="1">
  <p:cSld name="1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827714319"/>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p:cSld name="20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4110679891"/>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p:cSld name="1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025537969"/>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BF68BCFB-F63E-4927-A5D7-64161AC82F4D}" type="datetimeFigureOut">
              <a:rPr lang="en-US" smtClean="0"/>
              <a:t>8/24/2026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19527946-A10C-4B1D-8381-EC79B4CA6C6A}" type="slidenum">
              <a:rPr lang="en-US" smtClean="0"/>
              <a:t>‹#›</a:t>
            </a:fld>
            <a:endParaRPr lang="en-US"/>
          </a:p>
        </p:txBody>
      </p:sp>
    </p:spTree>
    <p:extLst>
      <p:ext uri="{BB962C8B-B14F-4D97-AF65-F5344CB8AC3E}">
        <p14:creationId xmlns:p14="http://schemas.microsoft.com/office/powerpoint/2010/main" val="3939799896"/>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Divider">
  <p:cSld name="Divider">
    <p:bg>
      <p:bgPr>
        <a:solidFill>
          <a:schemeClr val="lt2"/>
        </a:solidFill>
        <a:effectLst/>
      </p:bgPr>
    </p:bg>
    <p:spTree>
      <p:nvGrpSpPr>
        <p:cNvPr id="1" name="Shape 51"/>
        <p:cNvGrpSpPr/>
        <p:nvPr/>
      </p:nvGrpSpPr>
      <p:grpSpPr>
        <a:xfrm>
          <a:off x="0" y="0"/>
          <a:ext cx="0" cy="0"/>
          <a:chOff x="0" y="0"/>
          <a:chExt cx="0" cy="0"/>
        </a:xfrm>
      </p:grpSpPr>
      <p:grpSp>
        <p:nvGrpSpPr>
          <p:cNvPr id="52" name="Google Shape;52;p558"/>
          <p:cNvGrpSpPr/>
          <p:nvPr/>
        </p:nvGrpSpPr>
        <p:grpSpPr>
          <a:xfrm>
            <a:off x="0" y="5020347"/>
            <a:ext cx="12192000" cy="1837653"/>
            <a:chOff x="0" y="5020347"/>
            <a:chExt cx="12192000" cy="1837653"/>
          </a:xfrm>
        </p:grpSpPr>
        <p:sp>
          <p:nvSpPr>
            <p:cNvPr id="53" name="Google Shape;53;p558"/>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54" name="Google Shape;54;p558"/>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55" name="Google Shape;55;p558"/>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pic>
          <p:nvPicPr>
            <p:cNvPr id="56" name="Google Shape;56;p558"/>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57" name="Google Shape;57;p558"/>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58" name="Google Shape;58;p558"/>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extLst>
      <p:ext uri="{BB962C8B-B14F-4D97-AF65-F5344CB8AC3E}">
        <p14:creationId xmlns:p14="http://schemas.microsoft.com/office/powerpoint/2010/main" val="3588371525"/>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userDrawn="1">
  <p:cSld name="6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8/24/2026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4175075520"/>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userDrawn="1">
  <p:cSld name="7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8/24/2026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2696296982"/>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userDrawn="1">
  <p:cSld name="8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8/24/2026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3306245596"/>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userDrawn="1">
  <p:cSld name="2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655246786"/>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p:cSld name="21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3471086487"/>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p:cSld name="2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852130511"/>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userDrawn="1">
  <p:cSld name="9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8/24/2026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4144767388"/>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userDrawn="1">
  <p:cSld name="3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995812171"/>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p:cSld name="22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4118199090"/>
      </p:ext>
    </p:extLst>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p:cSld name="3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8237296"/>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Quotation">
  <p:cSld name="Quotation">
    <p:spTree>
      <p:nvGrpSpPr>
        <p:cNvPr id="1" name="Shape 59"/>
        <p:cNvGrpSpPr/>
        <p:nvPr/>
      </p:nvGrpSpPr>
      <p:grpSpPr>
        <a:xfrm>
          <a:off x="0" y="0"/>
          <a:ext cx="0" cy="0"/>
          <a:chOff x="0" y="0"/>
          <a:chExt cx="0" cy="0"/>
        </a:xfrm>
      </p:grpSpPr>
      <p:sp>
        <p:nvSpPr>
          <p:cNvPr id="60" name="Google Shape;60;p559"/>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61" name="Google Shape;61;p559"/>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62" name="Google Shape;62;p559"/>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3" name="Google Shape;63;p55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64" name="Google Shape;64;p55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5" name="Google Shape;65;p55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grpSp>
        <p:nvGrpSpPr>
          <p:cNvPr id="66" name="Google Shape;66;p559"/>
          <p:cNvGrpSpPr/>
          <p:nvPr/>
        </p:nvGrpSpPr>
        <p:grpSpPr>
          <a:xfrm>
            <a:off x="7191542" y="1"/>
            <a:ext cx="5000459" cy="1425992"/>
            <a:chOff x="7191542" y="1"/>
            <a:chExt cx="5000459" cy="1425992"/>
          </a:xfrm>
        </p:grpSpPr>
        <p:pic>
          <p:nvPicPr>
            <p:cNvPr id="67" name="Google Shape;67;p55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8" name="Google Shape;68;p559"/>
            <p:cNvGrpSpPr/>
            <p:nvPr/>
          </p:nvGrpSpPr>
          <p:grpSpPr>
            <a:xfrm>
              <a:off x="7191542" y="1"/>
              <a:ext cx="5000459" cy="1425992"/>
              <a:chOff x="7186272" y="0"/>
              <a:chExt cx="5005729" cy="1427495"/>
            </a:xfrm>
          </p:grpSpPr>
          <p:sp>
            <p:nvSpPr>
              <p:cNvPr id="69" name="Google Shape;69;p55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70" name="Google Shape;70;p55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pic>
        <p:nvPicPr>
          <p:cNvPr id="71" name="Google Shape;71;p559" descr="Open quotation mark with solid fill"/>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111512" y="136525"/>
            <a:ext cx="2036762" cy="2036762"/>
          </a:xfrm>
          <a:prstGeom prst="rect">
            <a:avLst/>
          </a:prstGeom>
          <a:noFill/>
          <a:ln>
            <a:noFill/>
          </a:ln>
        </p:spPr>
      </p:pic>
    </p:spTree>
    <p:extLst>
      <p:ext uri="{BB962C8B-B14F-4D97-AF65-F5344CB8AC3E}">
        <p14:creationId xmlns:p14="http://schemas.microsoft.com/office/powerpoint/2010/main" val="99249076"/>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userDrawn="1">
  <p:cSld name="4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81252734"/>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p:cSld name="23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4274803561"/>
      </p:ext>
    </p:extLst>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p:cSld name="4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097668464"/>
      </p:ext>
    </p:extLst>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userDrawn="1">
  <p:cSld name="12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8/24/2026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2385120405"/>
      </p:ext>
    </p:extLst>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userDrawn="1">
  <p:cSld name="5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4158228608"/>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p:cSld name="24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241541559"/>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p:cSld name="5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789593951"/>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userDrawn="1">
  <p:cSld name="7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557081914"/>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p:cSld name="26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553146767"/>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p:cSld name="7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4091137650"/>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wo Content" type="twoObj">
  <p:cSld name="Two Content">
    <p:spTree>
      <p:nvGrpSpPr>
        <p:cNvPr id="1" name="Shape 72"/>
        <p:cNvGrpSpPr/>
        <p:nvPr/>
      </p:nvGrpSpPr>
      <p:grpSpPr>
        <a:xfrm>
          <a:off x="0" y="0"/>
          <a:ext cx="0" cy="0"/>
          <a:chOff x="0" y="0"/>
          <a:chExt cx="0" cy="0"/>
        </a:xfrm>
      </p:grpSpPr>
      <p:sp>
        <p:nvSpPr>
          <p:cNvPr id="73" name="Google Shape;73;p48"/>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4" name="Google Shape;74;p48"/>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75" name="Google Shape;75;p48"/>
          <p:cNvGrpSpPr/>
          <p:nvPr/>
        </p:nvGrpSpPr>
        <p:grpSpPr>
          <a:xfrm>
            <a:off x="7191542" y="1"/>
            <a:ext cx="5000459" cy="1425992"/>
            <a:chOff x="7191542" y="1"/>
            <a:chExt cx="5000459" cy="1425992"/>
          </a:xfrm>
        </p:grpSpPr>
        <p:pic>
          <p:nvPicPr>
            <p:cNvPr id="76" name="Google Shape;76;p4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7" name="Google Shape;77;p48"/>
            <p:cNvGrpSpPr/>
            <p:nvPr/>
          </p:nvGrpSpPr>
          <p:grpSpPr>
            <a:xfrm>
              <a:off x="7191542" y="1"/>
              <a:ext cx="5000459" cy="1425992"/>
              <a:chOff x="7186272" y="0"/>
              <a:chExt cx="5005729" cy="1427495"/>
            </a:xfrm>
          </p:grpSpPr>
          <p:sp>
            <p:nvSpPr>
              <p:cNvPr id="78" name="Google Shape;78;p4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79" name="Google Shape;79;p4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80" name="Google Shape;80;p48"/>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1" name="Google Shape;81;p48"/>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cxnSp>
        <p:nvCxnSpPr>
          <p:cNvPr id="82" name="Google Shape;82;p4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3" name="Google Shape;83;p4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3917672451"/>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userDrawn="1">
  <p:cSld name="8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185579355"/>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p:cSld name="27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3168887207"/>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preserve="1" userDrawn="1">
  <p:cSld name="6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530752960"/>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type="obj" preserve="1">
  <p:cSld name="9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608972144"/>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preserve="1" userDrawn="1">
  <p:cSld name="5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3270370322"/>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type="obj" preserve="1">
  <p:cSld name="10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413935273"/>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type="obj" preserve="1">
  <p:cSld name="11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590746360"/>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type="twoObj" preserve="1">
  <p:cSld name="4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97572857"/>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type="twoTxTwoObj" preserve="1">
  <p:cSld name="4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774100230"/>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p:cSld name="8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804245631"/>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Comparison" type="twoTxTwoObj">
  <p:cSld name="Comparison">
    <p:spTree>
      <p:nvGrpSpPr>
        <p:cNvPr id="1" name="Shape 84"/>
        <p:cNvGrpSpPr/>
        <p:nvPr/>
      </p:nvGrpSpPr>
      <p:grpSpPr>
        <a:xfrm>
          <a:off x="0" y="0"/>
          <a:ext cx="0" cy="0"/>
          <a:chOff x="0" y="0"/>
          <a:chExt cx="0" cy="0"/>
        </a:xfrm>
      </p:grpSpPr>
      <p:grpSp>
        <p:nvGrpSpPr>
          <p:cNvPr id="85" name="Google Shape;85;p560"/>
          <p:cNvGrpSpPr/>
          <p:nvPr/>
        </p:nvGrpSpPr>
        <p:grpSpPr>
          <a:xfrm>
            <a:off x="7191542" y="1"/>
            <a:ext cx="5000459" cy="1425992"/>
            <a:chOff x="7191542" y="1"/>
            <a:chExt cx="5000459" cy="1425992"/>
          </a:xfrm>
        </p:grpSpPr>
        <p:pic>
          <p:nvPicPr>
            <p:cNvPr id="86" name="Google Shape;86;p56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7" name="Google Shape;87;p560"/>
            <p:cNvGrpSpPr/>
            <p:nvPr/>
          </p:nvGrpSpPr>
          <p:grpSpPr>
            <a:xfrm>
              <a:off x="7191542" y="1"/>
              <a:ext cx="5000459" cy="1425992"/>
              <a:chOff x="7186272" y="0"/>
              <a:chExt cx="5005729" cy="1427495"/>
            </a:xfrm>
          </p:grpSpPr>
          <p:sp>
            <p:nvSpPr>
              <p:cNvPr id="88" name="Google Shape;88;p56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89" name="Google Shape;89;p56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90" name="Google Shape;90;p560"/>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91" name="Google Shape;91;p560"/>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92" name="Google Shape;92;p560"/>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3" name="Google Shape;93;p560"/>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94" name="Google Shape;94;p560"/>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5" name="Google Shape;95;p56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cxnSp>
        <p:nvCxnSpPr>
          <p:cNvPr id="96" name="Google Shape;96;p56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7" name="Google Shape;97;p56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186646313"/>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preserve="1" userDrawn="1">
  <p:cSld name="18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724286335"/>
      </p:ext>
    </p:extLst>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preserve="1" userDrawn="1">
  <p:cSld name="18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2222429214"/>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preserve="1" userDrawn="1">
  <p:cSld name="48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2878738181"/>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type="obj" preserve="1">
  <p:cSld name="45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4105941023"/>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type="obj" preserve="1">
  <p:cSld name="28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751857004"/>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type="twoObj" preserve="1">
  <p:cSld name="18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284191279"/>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type="twoTxTwoObj" preserve="1">
  <p:cSld name="18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748139050"/>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type="titleOnly" preserve="1">
  <p:cSld name="18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264217733"/>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preserve="1" userDrawn="1">
  <p:cSld name="18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264646708"/>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type="blank" preserve="1">
  <p:cSld name="17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1046074953"/>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End">
  <p:cSld name="End">
    <p:spTree>
      <p:nvGrpSpPr>
        <p:cNvPr id="1" name="Shape 108"/>
        <p:cNvGrpSpPr/>
        <p:nvPr/>
      </p:nvGrpSpPr>
      <p:grpSpPr>
        <a:xfrm>
          <a:off x="0" y="0"/>
          <a:ext cx="0" cy="0"/>
          <a:chOff x="0" y="0"/>
          <a:chExt cx="0" cy="0"/>
        </a:xfrm>
      </p:grpSpPr>
      <p:grpSp>
        <p:nvGrpSpPr>
          <p:cNvPr id="109" name="Google Shape;109;p562"/>
          <p:cNvGrpSpPr/>
          <p:nvPr/>
        </p:nvGrpSpPr>
        <p:grpSpPr>
          <a:xfrm>
            <a:off x="0" y="0"/>
            <a:ext cx="12192000" cy="2148830"/>
            <a:chOff x="0" y="0"/>
            <a:chExt cx="12192000" cy="2148830"/>
          </a:xfrm>
        </p:grpSpPr>
        <p:sp>
          <p:nvSpPr>
            <p:cNvPr id="110" name="Google Shape;110;p562"/>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111" name="Google Shape;111;p562"/>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sp>
        <p:nvSpPr>
          <p:cNvPr id="112" name="Google Shape;112;p562"/>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13" name="Google Shape;113;p562"/>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4" name="Google Shape;114;p562"/>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pic>
        <p:nvPicPr>
          <p:cNvPr id="115" name="Google Shape;115;p562"/>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116" name="Google Shape;116;p562"/>
          <p:cNvSpPr>
            <a:spLocks noGrp="1"/>
          </p:cNvSpPr>
          <p:nvPr>
            <p:ph type="pic" idx="2"/>
          </p:nvPr>
        </p:nvSpPr>
        <p:spPr>
          <a:xfrm>
            <a:off x="7118684" y="233915"/>
            <a:ext cx="5073316" cy="5943600"/>
          </a:xfrm>
          <a:prstGeom prst="rect">
            <a:avLst/>
          </a:prstGeom>
          <a:noFill/>
          <a:ln>
            <a:noFill/>
          </a:ln>
        </p:spPr>
      </p:sp>
    </p:spTree>
    <p:extLst>
      <p:ext uri="{BB962C8B-B14F-4D97-AF65-F5344CB8AC3E}">
        <p14:creationId xmlns:p14="http://schemas.microsoft.com/office/powerpoint/2010/main" val="1058684274"/>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showMasterSp="0" userDrawn="1">
  <p:cSld name="3_Title Slide">
    <p:spTree>
      <p:nvGrpSpPr>
        <p:cNvPr id="1" name=""/>
        <p:cNvGrpSpPr/>
        <p:nvPr/>
      </p:nvGrpSpPr>
      <p:grpSpPr>
        <a:xfrm>
          <a:off x="0" y="0"/>
          <a:ext cx="0" cy="0"/>
          <a:chOff x="0" y="0"/>
          <a:chExt cx="0" cy="0"/>
        </a:xfrm>
      </p:grpSpPr>
      <p:graphicFrame>
        <p:nvGraphicFramePr>
          <p:cNvPr id="6" name="Object 7" hidden="1"/>
          <p:cNvGraphicFramePr>
            <a:graphicFrameLocks noChangeAspect="1"/>
          </p:cNvGraphicFramePr>
          <p:nvPr userDrawn="1">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3" imgW="360" imgH="360" progId="TCLayout.ActiveDocument.1">
                  <p:embed/>
                </p:oleObj>
              </mc:Choice>
              <mc:Fallback>
                <p:oleObj name="think-cell Slide" r:id="rId3" imgW="360" imgH="360" progId="TCLayout.ActiveDocument.1">
                  <p:embed/>
                  <p:pic>
                    <p:nvPicPr>
                      <p:cNvPr id="6" name="Object 7" hidden="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7" name="Rectangle 6"/>
          <p:cNvSpPr/>
          <p:nvPr userDrawn="1"/>
        </p:nvSpPr>
        <p:spPr>
          <a:xfrm>
            <a:off x="-21166" y="6629400"/>
            <a:ext cx="12213167" cy="228600"/>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pic>
        <p:nvPicPr>
          <p:cNvPr id="8" name="Picture 13"/>
          <p:cNvPicPr>
            <a:picLocks noChangeAspect="1"/>
          </p:cNvPicPr>
          <p:nvPr userDrawn="1"/>
        </p:nvPicPr>
        <p:blipFill>
          <a:blip r:embed="rId5" cstate="email">
            <a:extLst>
              <a:ext uri="{28A0092B-C50C-407E-A947-70E740481C1C}">
                <a14:useLocalDpi xmlns:a14="http://schemas.microsoft.com/office/drawing/2010/main"/>
              </a:ext>
            </a:extLst>
          </a:blip>
          <a:srcRect/>
          <a:stretch>
            <a:fillRect/>
          </a:stretch>
        </p:blipFill>
        <p:spPr bwMode="auto">
          <a:xfrm>
            <a:off x="7945967" y="408519"/>
            <a:ext cx="3706284" cy="1813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 name="Group 11"/>
          <p:cNvGrpSpPr>
            <a:grpSpLocks/>
          </p:cNvGrpSpPr>
          <p:nvPr userDrawn="1"/>
        </p:nvGrpSpPr>
        <p:grpSpPr bwMode="auto">
          <a:xfrm>
            <a:off x="1" y="0"/>
            <a:ext cx="1862667" cy="6629400"/>
            <a:chOff x="-15876" y="0"/>
            <a:chExt cx="1927803" cy="6858000"/>
          </a:xfrm>
        </p:grpSpPr>
        <p:sp>
          <p:nvSpPr>
            <p:cNvPr id="10" name="Rectangle 9"/>
            <p:cNvSpPr/>
            <p:nvPr userDrawn="1"/>
          </p:nvSpPr>
          <p:spPr>
            <a:xfrm>
              <a:off x="-15876" y="0"/>
              <a:ext cx="1844557" cy="6858000"/>
            </a:xfrm>
            <a:prstGeom prst="rect">
              <a:avLst/>
            </a:prstGeom>
            <a:solidFill>
              <a:srgbClr val="800000"/>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pPr>
                <a:defRPr/>
              </a:pPr>
              <a:endParaRPr lang="en-US" sz="2400"/>
            </a:p>
          </p:txBody>
        </p:sp>
        <p:pic>
          <p:nvPicPr>
            <p:cNvPr id="11" name="Picture 7"/>
            <p:cNvPicPr>
              <a:picLocks noChangeAspect="1"/>
            </p:cNvPicPr>
            <p:nvPr userDrawn="1"/>
          </p:nvPicPr>
          <p:blipFill>
            <a:blip r:embed="rId6" cstate="email">
              <a:extLst>
                <a:ext uri="{28A0092B-C50C-407E-A947-70E740481C1C}">
                  <a14:useLocalDpi xmlns:a14="http://schemas.microsoft.com/office/drawing/2010/main"/>
                </a:ext>
              </a:extLst>
            </a:blip>
            <a:srcRect l="7219" t="16937" r="72250" b="20589"/>
            <a:stretch>
              <a:fillRect/>
            </a:stretch>
          </p:blipFill>
          <p:spPr bwMode="auto">
            <a:xfrm>
              <a:off x="-15876" y="0"/>
              <a:ext cx="1927803" cy="6858000"/>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pic>
      </p:grpSp>
      <p:sp>
        <p:nvSpPr>
          <p:cNvPr id="29" name="Subtitle 2"/>
          <p:cNvSpPr>
            <a:spLocks noGrp="1"/>
          </p:cNvSpPr>
          <p:nvPr>
            <p:ph type="subTitle" idx="1"/>
          </p:nvPr>
        </p:nvSpPr>
        <p:spPr>
          <a:xfrm>
            <a:off x="3147489" y="4195763"/>
            <a:ext cx="5488516" cy="365760"/>
          </a:xfrm>
          <a:prstGeom prst="rect">
            <a:avLst/>
          </a:prstGeom>
        </p:spPr>
        <p:txBody>
          <a:bodyPr/>
          <a:lstStyle>
            <a:lvl1pPr>
              <a:defRPr sz="1867"/>
            </a:lvl1pPr>
          </a:lstStyle>
          <a:p>
            <a:r>
              <a:rPr lang="en-US" altLang="en-US"/>
              <a:t>Click to edit Master subtitle style</a:t>
            </a:r>
          </a:p>
        </p:txBody>
      </p:sp>
      <p:sp>
        <p:nvSpPr>
          <p:cNvPr id="30" name="Title 1"/>
          <p:cNvSpPr>
            <a:spLocks noGrp="1"/>
          </p:cNvSpPr>
          <p:nvPr>
            <p:ph type="ctrTitle"/>
          </p:nvPr>
        </p:nvSpPr>
        <p:spPr>
          <a:xfrm>
            <a:off x="1621873" y="1806430"/>
            <a:ext cx="10189827" cy="2278211"/>
          </a:xfrm>
        </p:spPr>
        <p:txBody>
          <a:bodyPr anchor="b"/>
          <a:lstStyle>
            <a:lvl1pPr marL="0" indent="0">
              <a:defRPr sz="5334">
                <a:solidFill>
                  <a:schemeClr val="tx2"/>
                </a:solidFill>
                <a:latin typeface="+mn-lt"/>
              </a:defRPr>
            </a:lvl1pPr>
          </a:lstStyle>
          <a:p>
            <a:r>
              <a:rPr lang="en-US"/>
              <a:t>Click to edit Master title style</a:t>
            </a:r>
          </a:p>
        </p:txBody>
      </p:sp>
      <p:sp>
        <p:nvSpPr>
          <p:cNvPr id="31" name="Text Placeholder 3"/>
          <p:cNvSpPr>
            <a:spLocks noGrp="1"/>
          </p:cNvSpPr>
          <p:nvPr>
            <p:ph type="body" sz="quarter" idx="10"/>
          </p:nvPr>
        </p:nvSpPr>
        <p:spPr>
          <a:xfrm>
            <a:off x="3147484" y="4600575"/>
            <a:ext cx="5486400" cy="365760"/>
          </a:xfrm>
          <a:prstGeom prst="rect">
            <a:avLst/>
          </a:prstGeom>
        </p:spPr>
        <p:txBody>
          <a:bodyPr/>
          <a:lstStyle>
            <a:lvl1pPr>
              <a:defRPr sz="1867"/>
            </a:lvl1pPr>
          </a:lstStyle>
          <a:p>
            <a:pPr lvl="0"/>
            <a:r>
              <a:rPr lang="en-US"/>
              <a:t>Edit Master text styles</a:t>
            </a:r>
          </a:p>
        </p:txBody>
      </p:sp>
      <p:sp>
        <p:nvSpPr>
          <p:cNvPr id="32" name="Text Placeholder 4"/>
          <p:cNvSpPr>
            <a:spLocks noGrp="1"/>
          </p:cNvSpPr>
          <p:nvPr>
            <p:ph type="body" sz="quarter" idx="11"/>
          </p:nvPr>
        </p:nvSpPr>
        <p:spPr>
          <a:xfrm>
            <a:off x="3147484" y="5005387"/>
            <a:ext cx="5486400" cy="365760"/>
          </a:xfrm>
          <a:prstGeom prst="rect">
            <a:avLst/>
          </a:prstGeom>
        </p:spPr>
        <p:txBody>
          <a:bodyPr/>
          <a:lstStyle>
            <a:lvl1pPr>
              <a:defRPr sz="1867"/>
            </a:lvl1pPr>
          </a:lstStyle>
          <a:p>
            <a:pPr lvl="0"/>
            <a:r>
              <a:rPr lang="en-US"/>
              <a:t>Edit Master text styles</a:t>
            </a:r>
          </a:p>
        </p:txBody>
      </p:sp>
    </p:spTree>
    <p:extLst>
      <p:ext uri="{BB962C8B-B14F-4D97-AF65-F5344CB8AC3E}">
        <p14:creationId xmlns:p14="http://schemas.microsoft.com/office/powerpoint/2010/main" val="2951471944"/>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showMasterSp="0" userDrawn="1">
  <p:cSld name="Table of Content">
    <p:spTree>
      <p:nvGrpSpPr>
        <p:cNvPr id="1" name=""/>
        <p:cNvGrpSpPr/>
        <p:nvPr/>
      </p:nvGrpSpPr>
      <p:grpSpPr>
        <a:xfrm>
          <a:off x="0" y="0"/>
          <a:ext cx="0" cy="0"/>
          <a:chOff x="0" y="0"/>
          <a:chExt cx="0" cy="0"/>
        </a:xfrm>
      </p:grpSpPr>
      <p:graphicFrame>
        <p:nvGraphicFramePr>
          <p:cNvPr id="6" name="Object 2" hidden="1"/>
          <p:cNvGraphicFramePr>
            <a:graphicFrameLocks noChangeAspect="1"/>
          </p:cNvGraphicFramePr>
          <p:nvPr>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4" imgW="360" imgH="360" progId="TCLayout.ActiveDocument.1">
                  <p:embed/>
                </p:oleObj>
              </mc:Choice>
              <mc:Fallback>
                <p:oleObj name="think-cell Slide" r:id="rId4" imgW="360" imgH="360" progId="TCLayout.ActiveDocument.1">
                  <p:embed/>
                  <p:pic>
                    <p:nvPicPr>
                      <p:cNvPr id="6" name="Object 2"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8" name="Rectangle 7"/>
          <p:cNvSpPr/>
          <p:nvPr/>
        </p:nvSpPr>
        <p:spPr>
          <a:xfrm>
            <a:off x="-10584" y="6620934"/>
            <a:ext cx="12213168" cy="237067"/>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graphicFrame>
        <p:nvGraphicFramePr>
          <p:cNvPr id="10" name="Object 7" hidden="1"/>
          <p:cNvGraphicFramePr>
            <a:graphicFrameLocks noChangeAspect="1"/>
          </p:cNvGraphicFramePr>
          <p:nvPr userDrawn="1">
            <p:custDataLst>
              <p:tags r:id="rId2"/>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6" imgW="360" imgH="360" progId="TCLayout.ActiveDocument.1">
                  <p:embed/>
                </p:oleObj>
              </mc:Choice>
              <mc:Fallback>
                <p:oleObj name="think-cell Slide" r:id="rId6" imgW="360" imgH="360" progId="TCLayout.ActiveDocument.1">
                  <p:embed/>
                  <p:pic>
                    <p:nvPicPr>
                      <p:cNvPr id="10" name="Object 7"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Title 1"/>
          <p:cNvSpPr>
            <a:spLocks noGrp="1"/>
          </p:cNvSpPr>
          <p:nvPr>
            <p:ph type="title"/>
          </p:nvPr>
        </p:nvSpPr>
        <p:spPr>
          <a:xfrm>
            <a:off x="218115" y="224841"/>
            <a:ext cx="11715725" cy="569325"/>
          </a:xfrm>
        </p:spPr>
        <p:txBody>
          <a:bodyPr/>
          <a:lstStyle>
            <a:lvl1pPr>
              <a:defRPr sz="2933">
                <a:solidFill>
                  <a:schemeClr val="tx2"/>
                </a:solidFill>
              </a:defRPr>
            </a:lvl1pPr>
          </a:lstStyle>
          <a:p>
            <a:r>
              <a:rPr lang="en-US"/>
              <a:t>Click to edit Master title style</a:t>
            </a:r>
          </a:p>
        </p:txBody>
      </p:sp>
      <p:sp>
        <p:nvSpPr>
          <p:cNvPr id="5" name="Content Placeholder 2"/>
          <p:cNvSpPr>
            <a:spLocks noGrp="1"/>
          </p:cNvSpPr>
          <p:nvPr>
            <p:ph idx="1"/>
          </p:nvPr>
        </p:nvSpPr>
        <p:spPr>
          <a:xfrm>
            <a:off x="218115" y="917198"/>
            <a:ext cx="11715725" cy="4958671"/>
          </a:xfrm>
          <a:prstGeom prst="rect">
            <a:avLst/>
          </a:prstGeom>
        </p:spPr>
        <p:txBody>
          <a:bodyPr/>
          <a:lstStyle>
            <a:lvl1pPr marL="381009" indent="-381009">
              <a:buFont typeface="Wingdings" panose="05000000000000000000" pitchFamily="2" charset="2"/>
              <a:buChar char="§"/>
              <a:defRPr sz="1867" b="1"/>
            </a:lvl1pPr>
            <a:lvl2pPr marL="609616" indent="-296341">
              <a:buFont typeface="Arial" panose="020B0604020202020204" pitchFamily="34" charset="0"/>
              <a:buChar char="̶"/>
              <a:defRPr sz="1867"/>
            </a:lvl2pPr>
            <a:lvl3pPr marL="922890" indent="-313275">
              <a:buFont typeface="Arial" panose="020B0604020202020204" pitchFamily="34" charset="0"/>
              <a:buChar char="•"/>
              <a:defRPr sz="1867"/>
            </a:lvl3pPr>
            <a:lvl4pPr marL="1219231" indent="-296341">
              <a:buFont typeface="Wingdings" panose="05000000000000000000" pitchFamily="2" charset="2"/>
              <a:buChar char="ü"/>
              <a:defRPr sz="1867"/>
            </a:lvl4pPr>
            <a:lvl5pPr marL="1532505" indent="-313275">
              <a:defRPr sz="1867"/>
            </a:lvl5pPr>
          </a:lstStyle>
          <a:p>
            <a:pPr lvl="0"/>
            <a:r>
              <a:rPr lang="en-US"/>
              <a:t>Edit Master text styles</a:t>
            </a:r>
          </a:p>
          <a:p>
            <a:pPr lvl="1"/>
            <a:r>
              <a:rPr lang="en-US"/>
              <a:t>Second level</a:t>
            </a:r>
          </a:p>
          <a:p>
            <a:pPr lvl="2"/>
            <a:r>
              <a:rPr lang="en-US"/>
              <a:t>Third level</a:t>
            </a:r>
          </a:p>
          <a:p>
            <a:pPr lvl="3"/>
            <a:r>
              <a:rPr lang="en-US"/>
              <a:t>Fourth level</a:t>
            </a:r>
          </a:p>
        </p:txBody>
      </p:sp>
      <p:sp>
        <p:nvSpPr>
          <p:cNvPr id="7" name="Text Placeholder 6"/>
          <p:cNvSpPr>
            <a:spLocks noGrp="1"/>
          </p:cNvSpPr>
          <p:nvPr>
            <p:ph type="body" sz="quarter" idx="10"/>
          </p:nvPr>
        </p:nvSpPr>
        <p:spPr>
          <a:xfrm>
            <a:off x="3858938" y="5969002"/>
            <a:ext cx="8074903" cy="649817"/>
          </a:xfrm>
          <a:prstGeom prst="rect">
            <a:avLst/>
          </a:prstGeom>
        </p:spPr>
        <p:txBody>
          <a:bodyPr anchor="b"/>
          <a:lstStyle>
            <a:lvl1pPr>
              <a:defRPr sz="1333" b="0" baseline="0"/>
            </a:lvl1pPr>
          </a:lstStyle>
          <a:p>
            <a:pPr lvl="0"/>
            <a:r>
              <a:rPr lang="en-US"/>
              <a:t>Edit Master text styles</a:t>
            </a:r>
          </a:p>
        </p:txBody>
      </p:sp>
      <p:sp>
        <p:nvSpPr>
          <p:cNvPr id="11" name="Slide Number Placeholder 3"/>
          <p:cNvSpPr>
            <a:spLocks noGrp="1"/>
          </p:cNvSpPr>
          <p:nvPr>
            <p:ph type="sldNum" sz="quarter" idx="11"/>
          </p:nvPr>
        </p:nvSpPr>
        <p:spPr/>
        <p:txBody>
          <a:bodyPr/>
          <a:lstStyle>
            <a:lvl1pPr algn="r">
              <a:defRPr sz="1467">
                <a:solidFill>
                  <a:schemeClr val="bg1"/>
                </a:solidFill>
                <a:latin typeface="+mn-lt"/>
              </a:defRPr>
            </a:lvl1pPr>
          </a:lstStyle>
          <a:p>
            <a:pPr>
              <a:defRPr/>
            </a:pPr>
            <a:fld id="{D9E38BE4-73A9-4CBE-849B-DA886A199DD2}" type="slidenum">
              <a:rPr lang="en-US"/>
              <a:pPr>
                <a:defRPr/>
              </a:pPr>
              <a:t>‹#›</a:t>
            </a:fld>
            <a:endParaRPr lang="en-US"/>
          </a:p>
        </p:txBody>
      </p:sp>
      <p:pic>
        <p:nvPicPr>
          <p:cNvPr id="12" name="Picture 3" descr="M:\Marketing Communication and Referral Access\Luis\newbrand\UCM_logo\master\horizontal\UCM_Logo_Master_Brand_Horizontal_Tagline_rgb.jpg"/>
          <p:cNvPicPr>
            <a:picLocks noChangeAspect="1" noChangeArrowheads="1"/>
          </p:cNvPicPr>
          <p:nvPr userDrawn="1"/>
        </p:nvPicPr>
        <p:blipFill>
          <a:blip r:embed="rId7" cstate="email">
            <a:extLst>
              <a:ext uri="{28A0092B-C50C-407E-A947-70E740481C1C}">
                <a14:useLocalDpi xmlns:a14="http://schemas.microsoft.com/office/drawing/2010/main"/>
              </a:ext>
            </a:extLst>
          </a:blip>
          <a:srcRect/>
          <a:stretch>
            <a:fillRect/>
          </a:stretch>
        </p:blipFill>
        <p:spPr bwMode="auto">
          <a:xfrm>
            <a:off x="101602" y="5969001"/>
            <a:ext cx="3704343" cy="6519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54491010"/>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preserve="1" userDrawn="1">
  <p:cSld name="47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2391736957"/>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preserve="1" userDrawn="1">
  <p:cSld name="11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257588440"/>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preserve="1" userDrawn="1">
  <p:cSld name="11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3749599417"/>
      </p:ext>
    </p:extLst>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preserve="1" userDrawn="1">
  <p:cSld name="46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496378958"/>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type="obj" preserve="1">
  <p:cSld name="18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683184255"/>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type="obj" preserve="1">
  <p:cSld name="13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418237973"/>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type="obj" preserve="1">
  <p:cSld name="21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864932211"/>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preserve="1" userDrawn="1">
  <p:cSld name="10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571486300"/>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Cover">
  <p:cSld name="1_Cover">
    <p:spTree>
      <p:nvGrpSpPr>
        <p:cNvPr id="1" name="Shape 126"/>
        <p:cNvGrpSpPr/>
        <p:nvPr/>
      </p:nvGrpSpPr>
      <p:grpSpPr>
        <a:xfrm>
          <a:off x="0" y="0"/>
          <a:ext cx="0" cy="0"/>
          <a:chOff x="0" y="0"/>
          <a:chExt cx="0" cy="0"/>
        </a:xfrm>
      </p:grpSpPr>
      <p:sp>
        <p:nvSpPr>
          <p:cNvPr id="127" name="Google Shape;127;p564"/>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28" name="Google Shape;128;p564"/>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29" name="Google Shape;129;p564"/>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30" name="Google Shape;130;p564"/>
          <p:cNvSpPr>
            <a:spLocks noGrp="1"/>
          </p:cNvSpPr>
          <p:nvPr>
            <p:ph type="pic" idx="2"/>
          </p:nvPr>
        </p:nvSpPr>
        <p:spPr>
          <a:xfrm>
            <a:off x="7118684" y="233915"/>
            <a:ext cx="5073316" cy="5943600"/>
          </a:xfrm>
          <a:prstGeom prst="rect">
            <a:avLst/>
          </a:prstGeom>
          <a:noFill/>
          <a:ln>
            <a:noFill/>
          </a:ln>
        </p:spPr>
      </p:sp>
      <p:grpSp>
        <p:nvGrpSpPr>
          <p:cNvPr id="131" name="Google Shape;131;p564"/>
          <p:cNvGrpSpPr/>
          <p:nvPr/>
        </p:nvGrpSpPr>
        <p:grpSpPr>
          <a:xfrm>
            <a:off x="0" y="5020348"/>
            <a:ext cx="12192000" cy="1837653"/>
            <a:chOff x="0" y="5020348"/>
            <a:chExt cx="12192000" cy="1837653"/>
          </a:xfrm>
        </p:grpSpPr>
        <p:sp>
          <p:nvSpPr>
            <p:cNvPr id="132" name="Google Shape;132;p564"/>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33" name="Google Shape;133;p564"/>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pic>
          <p:nvPicPr>
            <p:cNvPr id="134" name="Google Shape;134;p564"/>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extLst>
      <p:ext uri="{BB962C8B-B14F-4D97-AF65-F5344CB8AC3E}">
        <p14:creationId xmlns:p14="http://schemas.microsoft.com/office/powerpoint/2010/main" val="35691091"/>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type="blank" preserve="1">
  <p:cSld name="10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72066296"/>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type="titleOnly" preserve="1">
  <p:cSld name="4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598278450"/>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userDrawn="1">
  <p:cSld name="1_Cover B">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1331D4E-0EAC-D04C-AD34-22F65D243FA1}"/>
              </a:ext>
            </a:extLst>
          </p:cNvPr>
          <p:cNvSpPr>
            <a:spLocks noGrp="1"/>
          </p:cNvSpPr>
          <p:nvPr>
            <p:ph type="ctrTitle"/>
          </p:nvPr>
        </p:nvSpPr>
        <p:spPr>
          <a:xfrm>
            <a:off x="513348" y="2633534"/>
            <a:ext cx="5194433" cy="2387600"/>
          </a:xfrm>
        </p:spPr>
        <p:txBody>
          <a:bodyPr anchor="b">
            <a:noAutofit/>
          </a:bodyPr>
          <a:lstStyle>
            <a:lvl1pPr algn="l">
              <a:defRPr sz="4000">
                <a:solidFill>
                  <a:schemeClr val="tx1"/>
                </a:solidFill>
              </a:defRPr>
            </a:lvl1pPr>
          </a:lstStyle>
          <a:p>
            <a:r>
              <a:rPr lang="en-US"/>
              <a:t>Click to edit Master title style</a:t>
            </a:r>
          </a:p>
        </p:txBody>
      </p:sp>
      <p:sp>
        <p:nvSpPr>
          <p:cNvPr id="3" name="Subtitle 2">
            <a:extLst>
              <a:ext uri="{FF2B5EF4-FFF2-40B4-BE49-F238E27FC236}">
                <a16:creationId xmlns:a16="http://schemas.microsoft.com/office/drawing/2014/main" id="{1F519E7E-7FC1-9A40-A17D-7E7F8C7269F8}"/>
              </a:ext>
            </a:extLst>
          </p:cNvPr>
          <p:cNvSpPr>
            <a:spLocks noGrp="1"/>
          </p:cNvSpPr>
          <p:nvPr>
            <p:ph type="subTitle" idx="1"/>
          </p:nvPr>
        </p:nvSpPr>
        <p:spPr>
          <a:xfrm>
            <a:off x="513348" y="5400325"/>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grpSp>
        <p:nvGrpSpPr>
          <p:cNvPr id="28" name="Group 27">
            <a:extLst>
              <a:ext uri="{FF2B5EF4-FFF2-40B4-BE49-F238E27FC236}">
                <a16:creationId xmlns:a16="http://schemas.microsoft.com/office/drawing/2014/main" id="{8DA88010-3869-0040-9A12-E3C1DFDF98B0}"/>
              </a:ext>
            </a:extLst>
          </p:cNvPr>
          <p:cNvGrpSpPr/>
          <p:nvPr userDrawn="1"/>
        </p:nvGrpSpPr>
        <p:grpSpPr>
          <a:xfrm flipH="1">
            <a:off x="-1" y="1"/>
            <a:ext cx="6418725" cy="1509822"/>
            <a:chOff x="7522541" y="1"/>
            <a:chExt cx="4669459" cy="1098357"/>
          </a:xfrm>
        </p:grpSpPr>
        <p:sp>
          <p:nvSpPr>
            <p:cNvPr id="30" name="Freeform 29">
              <a:extLst>
                <a:ext uri="{FF2B5EF4-FFF2-40B4-BE49-F238E27FC236}">
                  <a16:creationId xmlns:a16="http://schemas.microsoft.com/office/drawing/2014/main" id="{F722652D-3022-0749-A7E0-A0EA58DDD572}"/>
                </a:ext>
              </a:extLst>
            </p:cNvPr>
            <p:cNvSpPr/>
            <p:nvPr userDrawn="1"/>
          </p:nvSpPr>
          <p:spPr>
            <a:xfrm>
              <a:off x="7522541" y="1"/>
              <a:ext cx="4669459" cy="1098357"/>
            </a:xfrm>
            <a:custGeom>
              <a:avLst/>
              <a:gdLst>
                <a:gd name="connsiteX0" fmla="*/ 0 w 4669459"/>
                <a:gd name="connsiteY0" fmla="*/ 0 h 1098357"/>
                <a:gd name="connsiteX1" fmla="*/ 393099 w 4669459"/>
                <a:gd name="connsiteY1" fmla="*/ 0 h 1098357"/>
                <a:gd name="connsiteX2" fmla="*/ 485580 w 4669459"/>
                <a:gd name="connsiteY2" fmla="*/ 28411 h 1098357"/>
                <a:gd name="connsiteX3" fmla="*/ 2241464 w 4669459"/>
                <a:gd name="connsiteY3" fmla="*/ 572540 h 1098357"/>
                <a:gd name="connsiteX4" fmla="*/ 4645823 w 4669459"/>
                <a:gd name="connsiteY4" fmla="*/ 731027 h 1098357"/>
                <a:gd name="connsiteX5" fmla="*/ 4669459 w 4669459"/>
                <a:gd name="connsiteY5" fmla="*/ 726784 h 1098357"/>
                <a:gd name="connsiteX6" fmla="*/ 4669459 w 4669459"/>
                <a:gd name="connsiteY6" fmla="*/ 1079503 h 1098357"/>
                <a:gd name="connsiteX7" fmla="*/ 4627787 w 4669459"/>
                <a:gd name="connsiteY7" fmla="*/ 1083679 h 1098357"/>
                <a:gd name="connsiteX8" fmla="*/ 568062 w 4669459"/>
                <a:gd name="connsiteY8" fmla="*/ 207626 h 109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69459" h="1098357">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flip="none" rotWithShape="1">
              <a:gsLst>
                <a:gs pos="0">
                  <a:schemeClr val="accent3">
                    <a:lumMod val="75000"/>
                  </a:schemeClr>
                </a:gs>
                <a:gs pos="40000">
                  <a:schemeClr val="accent3"/>
                </a:gs>
              </a:gsLst>
              <a:lin ang="0" scaled="0"/>
              <a:tileRect/>
            </a:gradFill>
            <a:ln w="3289" cap="flat">
              <a:noFill/>
              <a:prstDash val="solid"/>
              <a:miter/>
            </a:ln>
          </p:spPr>
          <p:txBody>
            <a:bodyPr rtlCol="0" anchor="ctr"/>
            <a:lstStyle/>
            <a:p>
              <a:endParaRPr lang="en-US"/>
            </a:p>
          </p:txBody>
        </p:sp>
        <p:sp>
          <p:nvSpPr>
            <p:cNvPr id="31" name="Freeform 30">
              <a:extLst>
                <a:ext uri="{FF2B5EF4-FFF2-40B4-BE49-F238E27FC236}">
                  <a16:creationId xmlns:a16="http://schemas.microsoft.com/office/drawing/2014/main" id="{67B75392-8779-2B46-8DA6-CC055372E224}"/>
                </a:ext>
              </a:extLst>
            </p:cNvPr>
            <p:cNvSpPr/>
            <p:nvPr userDrawn="1"/>
          </p:nvSpPr>
          <p:spPr>
            <a:xfrm>
              <a:off x="7649481" y="1"/>
              <a:ext cx="4542519" cy="983565"/>
            </a:xfrm>
            <a:custGeom>
              <a:avLst/>
              <a:gdLst>
                <a:gd name="connsiteX0" fmla="*/ 0 w 4542519"/>
                <a:gd name="connsiteY0" fmla="*/ 0 h 983565"/>
                <a:gd name="connsiteX1" fmla="*/ 4542519 w 4542519"/>
                <a:gd name="connsiteY1" fmla="*/ 0 h 983565"/>
                <a:gd name="connsiteX2" fmla="*/ 4542519 w 4542519"/>
                <a:gd name="connsiteY2" fmla="*/ 957397 h 983565"/>
                <a:gd name="connsiteX3" fmla="*/ 4542518 w 4542519"/>
                <a:gd name="connsiteY3" fmla="*/ 957403 h 983565"/>
                <a:gd name="connsiteX4" fmla="*/ 4510552 w 4542519"/>
                <a:gd name="connsiteY4" fmla="*/ 961138 h 983565"/>
                <a:gd name="connsiteX5" fmla="*/ 439600 w 4542519"/>
                <a:gd name="connsiteY5" fmla="*/ 152515 h 983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42519" h="983565">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chemeClr val="accent1"/>
            </a:solidFill>
            <a:ln w="3289" cap="flat">
              <a:noFill/>
              <a:prstDash val="solid"/>
              <a:miter/>
            </a:ln>
          </p:spPr>
          <p:txBody>
            <a:bodyPr rtlCol="0" anchor="ctr"/>
            <a:lstStyle/>
            <a:p>
              <a:endParaRPr lang="en-US"/>
            </a:p>
          </p:txBody>
        </p:sp>
      </p:grpSp>
      <p:pic>
        <p:nvPicPr>
          <p:cNvPr id="29" name="Picture 28">
            <a:extLst>
              <a:ext uri="{FF2B5EF4-FFF2-40B4-BE49-F238E27FC236}">
                <a16:creationId xmlns:a16="http://schemas.microsoft.com/office/drawing/2014/main" id="{0F7B7F6A-87A0-4D46-948E-5CBC780A2B9F}"/>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513348" y="136525"/>
            <a:ext cx="1945206" cy="879974"/>
          </a:xfrm>
          <a:prstGeom prst="rect">
            <a:avLst/>
          </a:prstGeom>
        </p:spPr>
      </p:pic>
    </p:spTree>
    <p:extLst>
      <p:ext uri="{BB962C8B-B14F-4D97-AF65-F5344CB8AC3E}">
        <p14:creationId xmlns:p14="http://schemas.microsoft.com/office/powerpoint/2010/main" val="3083941261"/>
      </p:ext>
    </p:extLst>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showMasterSp="0" userDrawn="1">
  <p:cSld name="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5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6"/>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5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6"/>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2"/>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3"/>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1" y="6492240"/>
            <a:ext cx="1606135" cy="229238"/>
          </a:xfrm>
          <a:prstGeom prst="rect">
            <a:avLst/>
          </a:prstGeom>
        </p:spPr>
      </p:pic>
    </p:spTree>
    <p:custDataLst>
      <p:tags r:id="rId1"/>
    </p:custDataLst>
    <p:extLst>
      <p:ext uri="{BB962C8B-B14F-4D97-AF65-F5344CB8AC3E}">
        <p14:creationId xmlns:p14="http://schemas.microsoft.com/office/powerpoint/2010/main" val="1748543983"/>
      </p:ext>
    </p:extLst>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preserve="1" userDrawn="1">
  <p:cSld name="12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842929047"/>
      </p:ext>
    </p:extLst>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preserve="1" userDrawn="1">
  <p:cSld name="12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433444720"/>
      </p:ext>
    </p:extLst>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preserve="1" userDrawn="1">
  <p:cSld name="45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1088703039"/>
      </p:ext>
    </p:extLst>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type="obj" preserve="1">
  <p:cSld name="22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309911574"/>
      </p:ext>
    </p:extLst>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type="obj" preserve="1">
  <p:cSld name="23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820939525"/>
      </p:ext>
    </p:extLst>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type="obj" preserve="1">
  <p:cSld name="14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272944826"/>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Divider">
  <p:cSld name="1_Divider">
    <p:bg>
      <p:bgPr>
        <a:solidFill>
          <a:schemeClr val="lt2"/>
        </a:solidFill>
        <a:effectLst/>
      </p:bgPr>
    </p:bg>
    <p:spTree>
      <p:nvGrpSpPr>
        <p:cNvPr id="1" name="Shape 135"/>
        <p:cNvGrpSpPr/>
        <p:nvPr/>
      </p:nvGrpSpPr>
      <p:grpSpPr>
        <a:xfrm>
          <a:off x="0" y="0"/>
          <a:ext cx="0" cy="0"/>
          <a:chOff x="0" y="0"/>
          <a:chExt cx="0" cy="0"/>
        </a:xfrm>
      </p:grpSpPr>
      <p:grpSp>
        <p:nvGrpSpPr>
          <p:cNvPr id="136" name="Google Shape;136;p565"/>
          <p:cNvGrpSpPr/>
          <p:nvPr/>
        </p:nvGrpSpPr>
        <p:grpSpPr>
          <a:xfrm>
            <a:off x="0" y="5020347"/>
            <a:ext cx="12192000" cy="1837653"/>
            <a:chOff x="0" y="5020347"/>
            <a:chExt cx="12192000" cy="1837653"/>
          </a:xfrm>
        </p:grpSpPr>
        <p:sp>
          <p:nvSpPr>
            <p:cNvPr id="137" name="Google Shape;137;p565"/>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38" name="Google Shape;138;p565"/>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39" name="Google Shape;139;p565"/>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pic>
          <p:nvPicPr>
            <p:cNvPr id="140" name="Google Shape;140;p565"/>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41" name="Google Shape;141;p565"/>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42" name="Google Shape;142;p565"/>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extLst>
      <p:ext uri="{BB962C8B-B14F-4D97-AF65-F5344CB8AC3E}">
        <p14:creationId xmlns:p14="http://schemas.microsoft.com/office/powerpoint/2010/main" val="2891674329"/>
      </p:ext>
    </p:extLst>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type="twoObj" preserve="1">
  <p:cSld name="11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691340678"/>
      </p:ext>
    </p:extLst>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type="twoTxTwoObj" preserve="1">
  <p:cSld name="11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729014642"/>
      </p:ext>
    </p:extLst>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type="titleOnly" preserve="1">
  <p:cSld name="11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886109959"/>
      </p:ext>
    </p:extLst>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preserve="1" userDrawn="1">
  <p:cSld name="11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120498982"/>
      </p:ext>
    </p:extLst>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type="blank" preserve="1">
  <p:cSld name="13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719538342"/>
      </p:ext>
    </p:extLst>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preserve="1" userDrawn="1">
  <p:cSld name="13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252515394"/>
      </p:ext>
    </p:extLst>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preserve="1" userDrawn="1">
  <p:cSld name="13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1791122898"/>
      </p:ext>
    </p:extLst>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preserve="1" userDrawn="1">
  <p:cSld name="18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2767275633"/>
      </p:ext>
    </p:extLst>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type="obj" preserve="1">
  <p:cSld name="24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4029663998"/>
      </p:ext>
    </p:extLst>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type="obj" preserve="1">
  <p:cSld name="17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87079727"/>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Quotation">
  <p:cSld name="1_Quotation">
    <p:spTree>
      <p:nvGrpSpPr>
        <p:cNvPr id="1" name="Shape 143"/>
        <p:cNvGrpSpPr/>
        <p:nvPr/>
      </p:nvGrpSpPr>
      <p:grpSpPr>
        <a:xfrm>
          <a:off x="0" y="0"/>
          <a:ext cx="0" cy="0"/>
          <a:chOff x="0" y="0"/>
          <a:chExt cx="0" cy="0"/>
        </a:xfrm>
      </p:grpSpPr>
      <p:sp>
        <p:nvSpPr>
          <p:cNvPr id="144" name="Google Shape;144;p566"/>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45" name="Google Shape;145;p566"/>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46" name="Google Shape;146;p566"/>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47" name="Google Shape;147;p56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48" name="Google Shape;148;p56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49" name="Google Shape;149;p56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grpSp>
        <p:nvGrpSpPr>
          <p:cNvPr id="150" name="Google Shape;150;p566"/>
          <p:cNvGrpSpPr/>
          <p:nvPr/>
        </p:nvGrpSpPr>
        <p:grpSpPr>
          <a:xfrm>
            <a:off x="7191542" y="1"/>
            <a:ext cx="5000459" cy="1425992"/>
            <a:chOff x="7191542" y="1"/>
            <a:chExt cx="5000459" cy="1425992"/>
          </a:xfrm>
        </p:grpSpPr>
        <p:pic>
          <p:nvPicPr>
            <p:cNvPr id="151" name="Google Shape;151;p56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52" name="Google Shape;152;p566"/>
            <p:cNvGrpSpPr/>
            <p:nvPr/>
          </p:nvGrpSpPr>
          <p:grpSpPr>
            <a:xfrm>
              <a:off x="7191542" y="1"/>
              <a:ext cx="5000459" cy="1425992"/>
              <a:chOff x="7186272" y="0"/>
              <a:chExt cx="5005729" cy="1427495"/>
            </a:xfrm>
          </p:grpSpPr>
          <p:sp>
            <p:nvSpPr>
              <p:cNvPr id="153" name="Google Shape;153;p56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154" name="Google Shape;154;p56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pic>
        <p:nvPicPr>
          <p:cNvPr id="155" name="Google Shape;155;p566" descr="Open quotation mark with solid fill"/>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111512" y="136525"/>
            <a:ext cx="2036762" cy="2036762"/>
          </a:xfrm>
          <a:prstGeom prst="rect">
            <a:avLst/>
          </a:prstGeom>
          <a:noFill/>
          <a:ln>
            <a:noFill/>
          </a:ln>
        </p:spPr>
      </p:pic>
    </p:spTree>
    <p:extLst>
      <p:ext uri="{BB962C8B-B14F-4D97-AF65-F5344CB8AC3E}">
        <p14:creationId xmlns:p14="http://schemas.microsoft.com/office/powerpoint/2010/main" val="258477803"/>
      </p:ext>
    </p:extLst>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type="twoObj" preserve="1">
  <p:cSld name="12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35689232"/>
      </p:ext>
    </p:extLst>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type="twoTxTwoObj" preserve="1">
  <p:cSld name="12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765545921"/>
      </p:ext>
    </p:extLst>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type="titleOnly" preserve="1">
  <p:cSld name="12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13839711"/>
      </p:ext>
    </p:extLst>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preserve="1" userDrawn="1">
  <p:cSld name="12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152961831"/>
      </p:ext>
    </p:extLst>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type="blank" preserve="1">
  <p:cSld name="15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3923137105"/>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showMasterSp="0" type="obj" preserve="1">
  <p:cSld name="4_Title Slide">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endParaRPr/>
          </a:p>
        </p:txBody>
      </p:sp>
      <p:sp>
        <p:nvSpPr>
          <p:cNvPr id="17" name="bg object 17"/>
          <p:cNvSpPr/>
          <p:nvPr/>
        </p:nvSpPr>
        <p:spPr>
          <a:xfrm>
            <a:off x="2"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endParaRPr/>
          </a:p>
        </p:txBody>
      </p:sp>
      <p:pic>
        <p:nvPicPr>
          <p:cNvPr id="18" name="bg object 18"/>
          <p:cNvPicPr/>
          <p:nvPr/>
        </p:nvPicPr>
        <p:blipFill>
          <a:blip r:embed="rId2"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19" name="bg object 19"/>
          <p:cNvSpPr/>
          <p:nvPr/>
        </p:nvSpPr>
        <p:spPr>
          <a:xfrm>
            <a:off x="1" y="5020055"/>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endParaRPr/>
          </a:p>
        </p:txBody>
      </p:sp>
      <p:pic>
        <p:nvPicPr>
          <p:cNvPr id="20" name="bg object 20"/>
          <p:cNvPicPr/>
          <p:nvPr/>
        </p:nvPicPr>
        <p:blipFill>
          <a:blip r:embed="rId3" cstate="print"/>
          <a:stretch>
            <a:fillRect/>
          </a:stretch>
        </p:blipFill>
        <p:spPr>
          <a:xfrm>
            <a:off x="313956" y="5564123"/>
            <a:ext cx="2025383" cy="911351"/>
          </a:xfrm>
          <a:prstGeom prst="rect">
            <a:avLst/>
          </a:prstGeom>
        </p:spPr>
      </p:pic>
      <p:sp>
        <p:nvSpPr>
          <p:cNvPr id="21" name="bg object 21"/>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endParaRPr/>
          </a:p>
        </p:txBody>
      </p:sp>
      <p:sp>
        <p:nvSpPr>
          <p:cNvPr id="2" name="Holder 2"/>
          <p:cNvSpPr>
            <a:spLocks noGrp="1"/>
          </p:cNvSpPr>
          <p:nvPr>
            <p:ph type="ctrTitle"/>
          </p:nvPr>
        </p:nvSpPr>
        <p:spPr>
          <a:xfrm>
            <a:off x="471690" y="493920"/>
            <a:ext cx="11248618" cy="574040"/>
          </a:xfrm>
          <a:prstGeom prst="rect">
            <a:avLst/>
          </a:prstGeom>
        </p:spPr>
        <p:txBody>
          <a:bodyPr wrap="square" lIns="0" tIns="0" rIns="0" bIns="0">
            <a:spAutoFit/>
          </a:bodyPr>
          <a:lstStyle>
            <a:lvl1pPr>
              <a:defRPr b="0" i="0">
                <a:solidFill>
                  <a:schemeClr val="tx1"/>
                </a:solidFill>
              </a:defRPr>
            </a:lvl1pPr>
          </a:lstStyle>
          <a:p>
            <a:endParaRPr/>
          </a:p>
        </p:txBody>
      </p:sp>
      <p:sp>
        <p:nvSpPr>
          <p:cNvPr id="3" name="Holder 3"/>
          <p:cNvSpPr>
            <a:spLocks noGrp="1"/>
          </p:cNvSpPr>
          <p:nvPr>
            <p:ph type="subTitle" idx="4"/>
          </p:nvPr>
        </p:nvSpPr>
        <p:spPr>
          <a:xfrm>
            <a:off x="1828800" y="3840480"/>
            <a:ext cx="8534400" cy="171450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8/24/2026</a:t>
            </a:fld>
            <a:endParaRPr lang="en-US"/>
          </a:p>
        </p:txBody>
      </p:sp>
      <p:sp>
        <p:nvSpPr>
          <p:cNvPr id="6" name="Holder 6"/>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100">
              <a:lnSpc>
                <a:spcPts val="1425"/>
              </a:lnSpc>
            </a:pPr>
            <a:fld id="{81D60167-4931-47E6-BA6A-407CBD079E47}" type="slidenum">
              <a:rPr spc="-5" dirty="0">
                <a:solidFill>
                  <a:srgbClr val="929599"/>
                </a:solidFill>
              </a:rPr>
              <a:t>‹#›</a:t>
            </a:fld>
            <a:endParaRPr spc="-5">
              <a:solidFill>
                <a:srgbClr val="929599"/>
              </a:solidFill>
            </a:endParaRPr>
          </a:p>
        </p:txBody>
      </p:sp>
    </p:spTree>
    <p:extLst>
      <p:ext uri="{BB962C8B-B14F-4D97-AF65-F5344CB8AC3E}">
        <p14:creationId xmlns:p14="http://schemas.microsoft.com/office/powerpoint/2010/main" val="1894346039"/>
      </p:ext>
    </p:extLst>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type="obj" preserve="1">
  <p:cSld name="25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514282098"/>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type="twoObj" preserve="1">
  <p:cSld name="13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550320745"/>
      </p:ext>
    </p:extLst>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type="twoTxTwoObj" preserve="1">
  <p:cSld name="13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78077793"/>
      </p:ext>
    </p:extLst>
  </p:cSld>
  <p:clrMapOvr>
    <a:masterClrMapping/>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type="titleOnly" preserve="1">
  <p:cSld name="13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73789942"/>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Cover">
  <p:cSld name="1_Cover">
    <p:spTree>
      <p:nvGrpSpPr>
        <p:cNvPr id="1" name="Shape 156"/>
        <p:cNvGrpSpPr/>
        <p:nvPr/>
      </p:nvGrpSpPr>
      <p:grpSpPr>
        <a:xfrm>
          <a:off x="0" y="0"/>
          <a:ext cx="0" cy="0"/>
          <a:chOff x="0" y="0"/>
          <a:chExt cx="0" cy="0"/>
        </a:xfrm>
      </p:grpSpPr>
      <p:sp>
        <p:nvSpPr>
          <p:cNvPr id="157" name="Google Shape;157;p567"/>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58" name="Google Shape;158;p567"/>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59" name="Google Shape;159;p567"/>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60" name="Google Shape;160;p567"/>
          <p:cNvSpPr>
            <a:spLocks noGrp="1"/>
          </p:cNvSpPr>
          <p:nvPr>
            <p:ph type="pic" idx="2"/>
          </p:nvPr>
        </p:nvSpPr>
        <p:spPr>
          <a:xfrm>
            <a:off x="7118684" y="233915"/>
            <a:ext cx="5073316" cy="5943600"/>
          </a:xfrm>
          <a:prstGeom prst="rect">
            <a:avLst/>
          </a:prstGeom>
          <a:noFill/>
          <a:ln>
            <a:noFill/>
          </a:ln>
        </p:spPr>
      </p:sp>
      <p:grpSp>
        <p:nvGrpSpPr>
          <p:cNvPr id="161" name="Google Shape;161;p567"/>
          <p:cNvGrpSpPr/>
          <p:nvPr/>
        </p:nvGrpSpPr>
        <p:grpSpPr>
          <a:xfrm>
            <a:off x="0" y="5020348"/>
            <a:ext cx="12192000" cy="1837653"/>
            <a:chOff x="0" y="5020348"/>
            <a:chExt cx="12192000" cy="1837653"/>
          </a:xfrm>
        </p:grpSpPr>
        <p:sp>
          <p:nvSpPr>
            <p:cNvPr id="162" name="Google Shape;162;p567"/>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63" name="Google Shape;163;p567"/>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pic>
          <p:nvPicPr>
            <p:cNvPr id="164" name="Google Shape;164;p567"/>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extLst>
      <p:ext uri="{BB962C8B-B14F-4D97-AF65-F5344CB8AC3E}">
        <p14:creationId xmlns:p14="http://schemas.microsoft.com/office/powerpoint/2010/main" val="1437456397"/>
      </p:ext>
    </p:extLst>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preserve="1" userDrawn="1">
  <p:cSld name="14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174022542"/>
      </p:ext>
    </p:extLst>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type="blank" preserve="1">
  <p:cSld name="18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4266295863"/>
      </p:ext>
    </p:extLst>
  </p:cSld>
  <p:clrMapOvr>
    <a:masterClrMapping/>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preserve="1" userDrawn="1">
  <p:cSld name="16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4291046235"/>
      </p:ext>
    </p:extLst>
  </p:cSld>
  <p:clrMapOvr>
    <a:masterClrMapping/>
  </p:clrMapOvr>
</p:sldLayout>
</file>

<file path=ppt/slideLayouts/slideLayout283.xml><?xml version="1.0" encoding="utf-8"?>
<p:sldLayout xmlns:a="http://schemas.openxmlformats.org/drawingml/2006/main" xmlns:r="http://schemas.openxmlformats.org/officeDocument/2006/relationships" xmlns:p="http://schemas.openxmlformats.org/presentationml/2006/main" preserve="1" userDrawn="1">
  <p:cSld name="16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800291166"/>
      </p:ext>
    </p:extLst>
  </p:cSld>
  <p:clrMapOvr>
    <a:masterClrMapping/>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preserve="1" userDrawn="1">
  <p:cSld name="19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642470658"/>
      </p:ext>
    </p:extLst>
  </p:cSld>
  <p:clrMapOvr>
    <a:masterClrMapping/>
  </p:clrMapOvr>
</p:sldLayout>
</file>

<file path=ppt/slideLayouts/slideLayout285.xml><?xml version="1.0" encoding="utf-8"?>
<p:sldLayout xmlns:a="http://schemas.openxmlformats.org/drawingml/2006/main" xmlns:r="http://schemas.openxmlformats.org/officeDocument/2006/relationships" xmlns:p="http://schemas.openxmlformats.org/presentationml/2006/main" preserve="1" userDrawn="1">
  <p:cSld name="19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1994892413"/>
      </p:ext>
    </p:extLst>
  </p:cSld>
  <p:clrMapOvr>
    <a:masterClrMapping/>
  </p:clrMapOvr>
</p:sldLayout>
</file>

<file path=ppt/slideLayouts/slideLayout286.xml><?xml version="1.0" encoding="utf-8"?>
<p:sldLayout xmlns:a="http://schemas.openxmlformats.org/drawingml/2006/main" xmlns:r="http://schemas.openxmlformats.org/officeDocument/2006/relationships" xmlns:p="http://schemas.openxmlformats.org/presentationml/2006/main" preserve="1" userDrawn="1">
  <p:cSld name="19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3545673215"/>
      </p:ext>
    </p:extLst>
  </p:cSld>
  <p:clrMapOvr>
    <a:masterClrMapping/>
  </p:clrMapOvr>
</p:sldLayout>
</file>

<file path=ppt/slideLayouts/slideLayout287.xml><?xml version="1.0" encoding="utf-8"?>
<p:sldLayout xmlns:a="http://schemas.openxmlformats.org/drawingml/2006/main" xmlns:r="http://schemas.openxmlformats.org/officeDocument/2006/relationships" xmlns:p="http://schemas.openxmlformats.org/presentationml/2006/main" type="obj" preserve="1">
  <p:cSld name="27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266125074"/>
      </p:ext>
    </p:extLst>
  </p:cSld>
  <p:clrMapOvr>
    <a:masterClrMapping/>
  </p:clrMapOvr>
</p:sldLayout>
</file>

<file path=ppt/slideLayouts/slideLayout288.xml><?xml version="1.0" encoding="utf-8"?>
<p:sldLayout xmlns:a="http://schemas.openxmlformats.org/drawingml/2006/main" xmlns:r="http://schemas.openxmlformats.org/officeDocument/2006/relationships" xmlns:p="http://schemas.openxmlformats.org/presentationml/2006/main" type="obj" preserve="1">
  <p:cSld name="29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609496868"/>
      </p:ext>
    </p:extLst>
  </p:cSld>
  <p:clrMapOvr>
    <a:masterClrMapping/>
  </p:clrMapOvr>
</p:sldLayout>
</file>

<file path=ppt/slideLayouts/slideLayout289.xml><?xml version="1.0" encoding="utf-8"?>
<p:sldLayout xmlns:a="http://schemas.openxmlformats.org/drawingml/2006/main" xmlns:r="http://schemas.openxmlformats.org/officeDocument/2006/relationships" xmlns:p="http://schemas.openxmlformats.org/presentationml/2006/main" type="obj" preserve="1">
  <p:cSld name="25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748801388"/>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Divider">
  <p:cSld name="1_Divider">
    <p:bg>
      <p:bgPr>
        <a:solidFill>
          <a:schemeClr val="lt2"/>
        </a:solidFill>
        <a:effectLst/>
      </p:bgPr>
    </p:bg>
    <p:spTree>
      <p:nvGrpSpPr>
        <p:cNvPr id="1" name="Shape 165"/>
        <p:cNvGrpSpPr/>
        <p:nvPr/>
      </p:nvGrpSpPr>
      <p:grpSpPr>
        <a:xfrm>
          <a:off x="0" y="0"/>
          <a:ext cx="0" cy="0"/>
          <a:chOff x="0" y="0"/>
          <a:chExt cx="0" cy="0"/>
        </a:xfrm>
      </p:grpSpPr>
      <p:grpSp>
        <p:nvGrpSpPr>
          <p:cNvPr id="166" name="Google Shape;166;p568"/>
          <p:cNvGrpSpPr/>
          <p:nvPr/>
        </p:nvGrpSpPr>
        <p:grpSpPr>
          <a:xfrm>
            <a:off x="0" y="5020347"/>
            <a:ext cx="12192000" cy="1837653"/>
            <a:chOff x="0" y="5020347"/>
            <a:chExt cx="12192000" cy="1837653"/>
          </a:xfrm>
        </p:grpSpPr>
        <p:sp>
          <p:nvSpPr>
            <p:cNvPr id="167" name="Google Shape;167;p568"/>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68" name="Google Shape;168;p568"/>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69" name="Google Shape;169;p568"/>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pic>
          <p:nvPicPr>
            <p:cNvPr id="170" name="Google Shape;170;p568"/>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71" name="Google Shape;171;p568"/>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72" name="Google Shape;172;p568"/>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extLst>
      <p:ext uri="{BB962C8B-B14F-4D97-AF65-F5344CB8AC3E}">
        <p14:creationId xmlns:p14="http://schemas.microsoft.com/office/powerpoint/2010/main" val="1788236791"/>
      </p:ext>
    </p:extLst>
  </p:cSld>
  <p:clrMapOvr>
    <a:masterClrMapping/>
  </p:clrMapOvr>
</p:sldLayout>
</file>

<file path=ppt/slideLayouts/slideLayout290.xml><?xml version="1.0" encoding="utf-8"?>
<p:sldLayout xmlns:a="http://schemas.openxmlformats.org/drawingml/2006/main" xmlns:r="http://schemas.openxmlformats.org/officeDocument/2006/relationships" xmlns:p="http://schemas.openxmlformats.org/presentationml/2006/main" type="twoObj" preserve="1">
  <p:cSld name="16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122574116"/>
      </p:ext>
    </p:extLst>
  </p:cSld>
  <p:clrMapOvr>
    <a:masterClrMapping/>
  </p:clrMapOvr>
</p:sldLayout>
</file>

<file path=ppt/slideLayouts/slideLayout291.xml><?xml version="1.0" encoding="utf-8"?>
<p:sldLayout xmlns:a="http://schemas.openxmlformats.org/drawingml/2006/main" xmlns:r="http://schemas.openxmlformats.org/officeDocument/2006/relationships" xmlns:p="http://schemas.openxmlformats.org/presentationml/2006/main" type="twoTxTwoObj" preserve="1">
  <p:cSld name="16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558209229"/>
      </p:ext>
    </p:extLst>
  </p:cSld>
  <p:clrMapOvr>
    <a:masterClrMapping/>
  </p:clrMapOvr>
</p:sldLayout>
</file>

<file path=ppt/slideLayouts/slideLayout292.xml><?xml version="1.0" encoding="utf-8"?>
<p:sldLayout xmlns:a="http://schemas.openxmlformats.org/drawingml/2006/main" xmlns:r="http://schemas.openxmlformats.org/officeDocument/2006/relationships" xmlns:p="http://schemas.openxmlformats.org/presentationml/2006/main" type="titleOnly" preserve="1">
  <p:cSld name="16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894172746"/>
      </p:ext>
    </p:extLst>
  </p:cSld>
  <p:clrMapOvr>
    <a:masterClrMapping/>
  </p:clrMapOvr>
</p:sldLayout>
</file>

<file path=ppt/slideLayouts/slideLayout293.xml><?xml version="1.0" encoding="utf-8"?>
<p:sldLayout xmlns:a="http://schemas.openxmlformats.org/drawingml/2006/main" xmlns:r="http://schemas.openxmlformats.org/officeDocument/2006/relationships" xmlns:p="http://schemas.openxmlformats.org/presentationml/2006/main" preserve="1" userDrawn="1">
  <p:cSld name="16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600939483"/>
      </p:ext>
    </p:extLst>
  </p:cSld>
  <p:clrMapOvr>
    <a:masterClrMapping/>
  </p:clrMapOvr>
</p:sldLayout>
</file>

<file path=ppt/slideLayouts/slideLayout294.xml><?xml version="1.0" encoding="utf-8"?>
<p:sldLayout xmlns:a="http://schemas.openxmlformats.org/drawingml/2006/main" xmlns:r="http://schemas.openxmlformats.org/officeDocument/2006/relationships" xmlns:p="http://schemas.openxmlformats.org/presentationml/2006/main" type="blank" preserve="1">
  <p:cSld name="19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92635957"/>
      </p:ext>
    </p:extLst>
  </p:cSld>
  <p:clrMapOvr>
    <a:masterClrMapping/>
  </p:clrMapOvr>
</p:sldLayout>
</file>

<file path=ppt/slideLayouts/slideLayout295.xml><?xml version="1.0" encoding="utf-8"?>
<p:sldLayout xmlns:a="http://schemas.openxmlformats.org/drawingml/2006/main" xmlns:r="http://schemas.openxmlformats.org/officeDocument/2006/relationships" xmlns:p="http://schemas.openxmlformats.org/presentationml/2006/main" preserve="1" userDrawn="1">
  <p:cSld name="20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215371302"/>
      </p:ext>
    </p:extLst>
  </p:cSld>
  <p:clrMapOvr>
    <a:masterClrMapping/>
  </p:clrMapOvr>
</p:sldLayout>
</file>

<file path=ppt/slideLayouts/slideLayout296.xml><?xml version="1.0" encoding="utf-8"?>
<p:sldLayout xmlns:a="http://schemas.openxmlformats.org/drawingml/2006/main" xmlns:r="http://schemas.openxmlformats.org/officeDocument/2006/relationships" xmlns:p="http://schemas.openxmlformats.org/presentationml/2006/main" preserve="1" userDrawn="1">
  <p:cSld name="20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1206824797"/>
      </p:ext>
    </p:extLst>
  </p:cSld>
  <p:clrMapOvr>
    <a:masterClrMapping/>
  </p:clrMapOvr>
</p:sldLayout>
</file>

<file path=ppt/slideLayouts/slideLayout297.xml><?xml version="1.0" encoding="utf-8"?>
<p:sldLayout xmlns:a="http://schemas.openxmlformats.org/drawingml/2006/main" xmlns:r="http://schemas.openxmlformats.org/officeDocument/2006/relationships" xmlns:p="http://schemas.openxmlformats.org/presentationml/2006/main" type="obj" preserve="1">
  <p:cSld name="32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15041099"/>
      </p:ext>
    </p:extLst>
  </p:cSld>
  <p:clrMapOvr>
    <a:masterClrMapping/>
  </p:clrMapOvr>
</p:sldLayout>
</file>

<file path=ppt/slideLayouts/slideLayout298.xml><?xml version="1.0" encoding="utf-8"?>
<p:sldLayout xmlns:a="http://schemas.openxmlformats.org/drawingml/2006/main" xmlns:r="http://schemas.openxmlformats.org/officeDocument/2006/relationships" xmlns:p="http://schemas.openxmlformats.org/presentationml/2006/main" type="obj" preserve="1">
  <p:cSld name="29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434826302"/>
      </p:ext>
    </p:extLst>
  </p:cSld>
  <p:clrMapOvr>
    <a:masterClrMapping/>
  </p:clrMapOvr>
</p:sldLayout>
</file>

<file path=ppt/slideLayouts/slideLayout299.xml><?xml version="1.0" encoding="utf-8"?>
<p:sldLayout xmlns:a="http://schemas.openxmlformats.org/drawingml/2006/main" xmlns:r="http://schemas.openxmlformats.org/officeDocument/2006/relationships" xmlns:p="http://schemas.openxmlformats.org/presentationml/2006/main" type="twoObj" preserve="1">
  <p:cSld name="19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96468044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Edit Master text styles</a:t>
            </a:r>
          </a:p>
        </p:txBody>
      </p:sp>
      <p:sp>
        <p:nvSpPr>
          <p:cNvPr id="4" name="Date Placeholder 3"/>
          <p:cNvSpPr>
            <a:spLocks noGrp="1"/>
          </p:cNvSpPr>
          <p:nvPr>
            <p:ph type="dt" sz="half" idx="10"/>
          </p:nvPr>
        </p:nvSpPr>
        <p:spPr/>
        <p:txBody>
          <a:bodyPr/>
          <a:lstStyle/>
          <a:p>
            <a:fld id="{BF68BCFB-F63E-4927-A5D7-64161AC82F4D}" type="datetimeFigureOut">
              <a:rPr lang="en-US" smtClean="0"/>
              <a:t>8/24/2026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19527946-A10C-4B1D-8381-EC79B4CA6C6A}" type="slidenum">
              <a:rPr lang="en-US" smtClean="0"/>
              <a:t>‹#›</a:t>
            </a:fld>
            <a:endParaRPr lang="en-US"/>
          </a:p>
        </p:txBody>
      </p:sp>
    </p:spTree>
    <p:extLst>
      <p:ext uri="{BB962C8B-B14F-4D97-AF65-F5344CB8AC3E}">
        <p14:creationId xmlns:p14="http://schemas.microsoft.com/office/powerpoint/2010/main" val="3132532213"/>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Photo Slide">
  <p:cSld name="Photo Slide">
    <p:spTree>
      <p:nvGrpSpPr>
        <p:cNvPr id="1" name="Shape 173"/>
        <p:cNvGrpSpPr/>
        <p:nvPr/>
      </p:nvGrpSpPr>
      <p:grpSpPr>
        <a:xfrm>
          <a:off x="0" y="0"/>
          <a:ext cx="0" cy="0"/>
          <a:chOff x="0" y="0"/>
          <a:chExt cx="0" cy="0"/>
        </a:xfrm>
      </p:grpSpPr>
      <p:sp>
        <p:nvSpPr>
          <p:cNvPr id="174" name="Google Shape;174;p569"/>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75" name="Google Shape;175;p569"/>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76" name="Google Shape;176;p569"/>
          <p:cNvGrpSpPr/>
          <p:nvPr/>
        </p:nvGrpSpPr>
        <p:grpSpPr>
          <a:xfrm>
            <a:off x="0" y="5379426"/>
            <a:ext cx="2807368" cy="753891"/>
            <a:chOff x="0" y="5379426"/>
            <a:chExt cx="2807368" cy="753891"/>
          </a:xfrm>
        </p:grpSpPr>
        <p:sp>
          <p:nvSpPr>
            <p:cNvPr id="177" name="Google Shape;177;p569"/>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78" name="Google Shape;178;p569"/>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grpSp>
      <p:sp>
        <p:nvSpPr>
          <p:cNvPr id="179" name="Google Shape;179;p569"/>
          <p:cNvSpPr>
            <a:spLocks noGrp="1"/>
          </p:cNvSpPr>
          <p:nvPr>
            <p:ph type="pic" idx="2"/>
          </p:nvPr>
        </p:nvSpPr>
        <p:spPr>
          <a:xfrm>
            <a:off x="2807368" y="457202"/>
            <a:ext cx="8915400" cy="5943598"/>
          </a:xfrm>
          <a:prstGeom prst="rect">
            <a:avLst/>
          </a:prstGeom>
          <a:noFill/>
          <a:ln>
            <a:noFill/>
          </a:ln>
        </p:spPr>
      </p:sp>
      <p:pic>
        <p:nvPicPr>
          <p:cNvPr id="180" name="Google Shape;180;p569"/>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extLst>
      <p:ext uri="{BB962C8B-B14F-4D97-AF65-F5344CB8AC3E}">
        <p14:creationId xmlns:p14="http://schemas.microsoft.com/office/powerpoint/2010/main" val="3680691234"/>
      </p:ext>
    </p:extLst>
  </p:cSld>
  <p:clrMapOvr>
    <a:masterClrMapping/>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type="twoTxTwoObj" preserve="1">
  <p:cSld name="19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982599873"/>
      </p:ext>
    </p:extLst>
  </p:cSld>
  <p:clrMapOvr>
    <a:masterClrMapping/>
  </p:clrMapOvr>
</p:sldLayout>
</file>

<file path=ppt/slideLayouts/slideLayout301.xml><?xml version="1.0" encoding="utf-8"?>
<p:sldLayout xmlns:a="http://schemas.openxmlformats.org/drawingml/2006/main" xmlns:r="http://schemas.openxmlformats.org/officeDocument/2006/relationships" xmlns:p="http://schemas.openxmlformats.org/presentationml/2006/main" preserve="1" userDrawn="1">
  <p:cSld name="20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1621020362"/>
      </p:ext>
    </p:extLst>
  </p:cSld>
  <p:clrMapOvr>
    <a:masterClrMapping/>
  </p:clrMapOvr>
</p:sldLayout>
</file>

<file path=ppt/slideLayouts/slideLayout302.xml><?xml version="1.0" encoding="utf-8"?>
<p:sldLayout xmlns:a="http://schemas.openxmlformats.org/drawingml/2006/main" xmlns:r="http://schemas.openxmlformats.org/officeDocument/2006/relationships" xmlns:p="http://schemas.openxmlformats.org/presentationml/2006/main" preserve="1" userDrawn="1">
  <p:cSld name="19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1412772530"/>
      </p:ext>
    </p:extLst>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type="blank" preserve="1">
  <p:cSld name="20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2143907156"/>
      </p:ext>
    </p:extLst>
  </p:cSld>
  <p:clrMapOvr>
    <a:masterClrMapping/>
  </p:clrMapOvr>
</p:sldLayout>
</file>

<file path=ppt/slideLayouts/slideLayout304.xml><?xml version="1.0" encoding="utf-8"?>
<p:sldLayout xmlns:a="http://schemas.openxmlformats.org/drawingml/2006/main" xmlns:r="http://schemas.openxmlformats.org/officeDocument/2006/relationships" xmlns:p="http://schemas.openxmlformats.org/presentationml/2006/main" type="titleOnly" preserve="1">
  <p:cSld name="19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827902920"/>
      </p:ext>
    </p:extLst>
  </p:cSld>
  <p:clrMapOvr>
    <a:masterClrMapping/>
  </p:clrMapOvr>
</p:sldLayout>
</file>

<file path=ppt/slideLayouts/slideLayout305.xml><?xml version="1.0" encoding="utf-8"?>
<p:sldLayout xmlns:a="http://schemas.openxmlformats.org/drawingml/2006/main" xmlns:r="http://schemas.openxmlformats.org/officeDocument/2006/relationships" xmlns:p="http://schemas.openxmlformats.org/presentationml/2006/main" preserve="1" userDrawn="1">
  <p:cSld name="21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604566614"/>
      </p:ext>
    </p:extLst>
  </p:cSld>
  <p:clrMapOvr>
    <a:masterClrMapping/>
  </p:clrMapOvr>
</p:sldLayout>
</file>

<file path=ppt/slideLayouts/slideLayout306.xml><?xml version="1.0" encoding="utf-8"?>
<p:sldLayout xmlns:a="http://schemas.openxmlformats.org/drawingml/2006/main" xmlns:r="http://schemas.openxmlformats.org/officeDocument/2006/relationships" xmlns:p="http://schemas.openxmlformats.org/presentationml/2006/main" preserve="1" userDrawn="1">
  <p:cSld name="21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3242101118"/>
      </p:ext>
    </p:extLst>
  </p:cSld>
  <p:clrMapOvr>
    <a:masterClrMapping/>
  </p:clrMapOvr>
</p:sldLayout>
</file>

<file path=ppt/slideLayouts/slideLayout307.xml><?xml version="1.0" encoding="utf-8"?>
<p:sldLayout xmlns:a="http://schemas.openxmlformats.org/drawingml/2006/main" xmlns:r="http://schemas.openxmlformats.org/officeDocument/2006/relationships" xmlns:p="http://schemas.openxmlformats.org/presentationml/2006/main" type="obj" preserve="1">
  <p:cSld name="33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458101458"/>
      </p:ext>
    </p:extLst>
  </p:cSld>
  <p:clrMapOvr>
    <a:masterClrMapping/>
  </p:clrMapOvr>
</p:sldLayout>
</file>

<file path=ppt/slideLayouts/slideLayout308.xml><?xml version="1.0" encoding="utf-8"?>
<p:sldLayout xmlns:a="http://schemas.openxmlformats.org/drawingml/2006/main" xmlns:r="http://schemas.openxmlformats.org/officeDocument/2006/relationships" xmlns:p="http://schemas.openxmlformats.org/presentationml/2006/main" type="obj" preserve="1">
  <p:cSld name="30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890819153"/>
      </p:ext>
    </p:extLst>
  </p:cSld>
  <p:clrMapOvr>
    <a:masterClrMapping/>
  </p:clrMapOvr>
</p:sldLayout>
</file>

<file path=ppt/slideLayouts/slideLayout309.xml><?xml version="1.0" encoding="utf-8"?>
<p:sldLayout xmlns:a="http://schemas.openxmlformats.org/drawingml/2006/main" xmlns:r="http://schemas.openxmlformats.org/officeDocument/2006/relationships" xmlns:p="http://schemas.openxmlformats.org/presentationml/2006/main" type="twoObj" preserve="1">
  <p:cSld name="20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73434808"/>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Quotation">
  <p:cSld name="1_Quotation">
    <p:spTree>
      <p:nvGrpSpPr>
        <p:cNvPr id="1" name="Shape 181"/>
        <p:cNvGrpSpPr/>
        <p:nvPr/>
      </p:nvGrpSpPr>
      <p:grpSpPr>
        <a:xfrm>
          <a:off x="0" y="0"/>
          <a:ext cx="0" cy="0"/>
          <a:chOff x="0" y="0"/>
          <a:chExt cx="0" cy="0"/>
        </a:xfrm>
      </p:grpSpPr>
      <p:sp>
        <p:nvSpPr>
          <p:cNvPr id="182" name="Google Shape;182;p570"/>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83" name="Google Shape;183;p570"/>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84" name="Google Shape;184;p570"/>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85" name="Google Shape;185;p57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86" name="Google Shape;186;p57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87" name="Google Shape;187;p57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grpSp>
        <p:nvGrpSpPr>
          <p:cNvPr id="188" name="Google Shape;188;p570"/>
          <p:cNvGrpSpPr/>
          <p:nvPr/>
        </p:nvGrpSpPr>
        <p:grpSpPr>
          <a:xfrm>
            <a:off x="7191542" y="1"/>
            <a:ext cx="5000459" cy="1425992"/>
            <a:chOff x="7191542" y="1"/>
            <a:chExt cx="5000459" cy="1425992"/>
          </a:xfrm>
        </p:grpSpPr>
        <p:pic>
          <p:nvPicPr>
            <p:cNvPr id="189" name="Google Shape;189;p57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90" name="Google Shape;190;p570"/>
            <p:cNvGrpSpPr/>
            <p:nvPr/>
          </p:nvGrpSpPr>
          <p:grpSpPr>
            <a:xfrm>
              <a:off x="7191542" y="1"/>
              <a:ext cx="5000459" cy="1425992"/>
              <a:chOff x="7186272" y="0"/>
              <a:chExt cx="5005729" cy="1427495"/>
            </a:xfrm>
          </p:grpSpPr>
          <p:sp>
            <p:nvSpPr>
              <p:cNvPr id="191" name="Google Shape;191;p57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192" name="Google Shape;192;p57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pic>
        <p:nvPicPr>
          <p:cNvPr id="193" name="Google Shape;193;p570" descr="Open quotation mark with solid fill"/>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111512" y="136525"/>
            <a:ext cx="2036762" cy="2036762"/>
          </a:xfrm>
          <a:prstGeom prst="rect">
            <a:avLst/>
          </a:prstGeom>
          <a:noFill/>
          <a:ln>
            <a:noFill/>
          </a:ln>
        </p:spPr>
      </p:pic>
    </p:spTree>
    <p:extLst>
      <p:ext uri="{BB962C8B-B14F-4D97-AF65-F5344CB8AC3E}">
        <p14:creationId xmlns:p14="http://schemas.microsoft.com/office/powerpoint/2010/main" val="20055836"/>
      </p:ext>
    </p:extLst>
  </p:cSld>
  <p:clrMapOvr>
    <a:masterClrMapping/>
  </p:clrMapOvr>
</p:sldLayout>
</file>

<file path=ppt/slideLayouts/slideLayout310.xml><?xml version="1.0" encoding="utf-8"?>
<p:sldLayout xmlns:a="http://schemas.openxmlformats.org/drawingml/2006/main" xmlns:r="http://schemas.openxmlformats.org/officeDocument/2006/relationships" xmlns:p="http://schemas.openxmlformats.org/presentationml/2006/main" type="twoTxTwoObj" preserve="1">
  <p:cSld name="20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884916822"/>
      </p:ext>
    </p:extLst>
  </p:cSld>
  <p:clrMapOvr>
    <a:masterClrMapping/>
  </p:clrMapOvr>
</p:sldLayout>
</file>

<file path=ppt/slideLayouts/slideLayout311.xml><?xml version="1.0" encoding="utf-8"?>
<p:sldLayout xmlns:a="http://schemas.openxmlformats.org/drawingml/2006/main" xmlns:r="http://schemas.openxmlformats.org/officeDocument/2006/relationships" xmlns:p="http://schemas.openxmlformats.org/presentationml/2006/main" preserve="1" userDrawn="1">
  <p:cSld name="21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808306229"/>
      </p:ext>
    </p:extLst>
  </p:cSld>
  <p:clrMapOvr>
    <a:masterClrMapping/>
  </p:clrMapOvr>
</p:sldLayout>
</file>

<file path=ppt/slideLayouts/slideLayout312.xml><?xml version="1.0" encoding="utf-8"?>
<p:sldLayout xmlns:a="http://schemas.openxmlformats.org/drawingml/2006/main" xmlns:r="http://schemas.openxmlformats.org/officeDocument/2006/relationships" xmlns:p="http://schemas.openxmlformats.org/presentationml/2006/main" type="obj" preserve="1">
  <p:cSld name="39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411406390"/>
      </p:ext>
    </p:extLst>
  </p:cSld>
  <p:clrMapOvr>
    <a:masterClrMapping/>
  </p:clrMapOvr>
</p:sldLayout>
</file>

<file path=ppt/slideLayouts/slideLayout313.xml><?xml version="1.0" encoding="utf-8"?>
<p:sldLayout xmlns:a="http://schemas.openxmlformats.org/drawingml/2006/main" xmlns:r="http://schemas.openxmlformats.org/officeDocument/2006/relationships" xmlns:p="http://schemas.openxmlformats.org/presentationml/2006/main" preserve="1" userDrawn="1">
  <p:cSld name="20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52920475"/>
      </p:ext>
    </p:extLst>
  </p:cSld>
  <p:clrMapOvr>
    <a:masterClrMapping/>
  </p:clrMapOvr>
</p:sldLayout>
</file>

<file path=ppt/slideLayouts/slideLayout314.xml><?xml version="1.0" encoding="utf-8"?>
<p:sldLayout xmlns:a="http://schemas.openxmlformats.org/drawingml/2006/main" xmlns:r="http://schemas.openxmlformats.org/officeDocument/2006/relationships" xmlns:p="http://schemas.openxmlformats.org/presentationml/2006/main" type="blank" preserve="1">
  <p:cSld name="21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703546685"/>
      </p:ext>
    </p:extLst>
  </p:cSld>
  <p:clrMapOvr>
    <a:masterClrMapping/>
  </p:clrMapOvr>
</p:sldLayout>
</file>

<file path=ppt/slideLayouts/slideLayout315.xml><?xml version="1.0" encoding="utf-8"?>
<p:sldLayout xmlns:a="http://schemas.openxmlformats.org/drawingml/2006/main" xmlns:r="http://schemas.openxmlformats.org/officeDocument/2006/relationships" xmlns:p="http://schemas.openxmlformats.org/presentationml/2006/main" type="titleOnly" preserve="1">
  <p:cSld name="20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04264079"/>
      </p:ext>
    </p:extLst>
  </p:cSld>
  <p:clrMapOvr>
    <a:masterClrMapping/>
  </p:clrMapOvr>
</p:sldLayout>
</file>

<file path=ppt/slideLayouts/slideLayout316.xml><?xml version="1.0" encoding="utf-8"?>
<p:sldLayout xmlns:a="http://schemas.openxmlformats.org/drawingml/2006/main" xmlns:r="http://schemas.openxmlformats.org/officeDocument/2006/relationships" xmlns:p="http://schemas.openxmlformats.org/presentationml/2006/main" preserve="1" userDrawn="1">
  <p:cSld name="22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1771841522"/>
      </p:ext>
    </p:extLst>
  </p:cSld>
  <p:clrMapOvr>
    <a:masterClrMapping/>
  </p:clrMapOvr>
</p:sldLayout>
</file>

<file path=ppt/slideLayouts/slideLayout317.xml><?xml version="1.0" encoding="utf-8"?>
<p:sldLayout xmlns:a="http://schemas.openxmlformats.org/drawingml/2006/main" xmlns:r="http://schemas.openxmlformats.org/officeDocument/2006/relationships" xmlns:p="http://schemas.openxmlformats.org/presentationml/2006/main" type="obj" preserve="1">
  <p:cSld name="40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051806391"/>
      </p:ext>
    </p:extLst>
  </p:cSld>
  <p:clrMapOvr>
    <a:masterClrMapping/>
  </p:clrMapOvr>
</p:sldLayout>
</file>

<file path=ppt/slideLayouts/slideLayout318.xml><?xml version="1.0" encoding="utf-8"?>
<p:sldLayout xmlns:a="http://schemas.openxmlformats.org/drawingml/2006/main" xmlns:r="http://schemas.openxmlformats.org/officeDocument/2006/relationships" xmlns:p="http://schemas.openxmlformats.org/presentationml/2006/main" type="obj" preserve="1">
  <p:cSld name="31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622651660"/>
      </p:ext>
    </p:extLst>
  </p:cSld>
  <p:clrMapOvr>
    <a:masterClrMapping/>
  </p:clrMapOvr>
</p:sldLayout>
</file>

<file path=ppt/slideLayouts/slideLayout319.xml><?xml version="1.0" encoding="utf-8"?>
<p:sldLayout xmlns:a="http://schemas.openxmlformats.org/drawingml/2006/main" xmlns:r="http://schemas.openxmlformats.org/officeDocument/2006/relationships" xmlns:p="http://schemas.openxmlformats.org/presentationml/2006/main" type="twoObj" preserve="1">
  <p:cSld name="21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169481592"/>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Two Content">
  <p:cSld name="1_Two Content">
    <p:spTree>
      <p:nvGrpSpPr>
        <p:cNvPr id="1" name="Shape 205"/>
        <p:cNvGrpSpPr/>
        <p:nvPr/>
      </p:nvGrpSpPr>
      <p:grpSpPr>
        <a:xfrm>
          <a:off x="0" y="0"/>
          <a:ext cx="0" cy="0"/>
          <a:chOff x="0" y="0"/>
          <a:chExt cx="0" cy="0"/>
        </a:xfrm>
      </p:grpSpPr>
      <p:sp>
        <p:nvSpPr>
          <p:cNvPr id="206" name="Google Shape;206;p572"/>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07" name="Google Shape;207;p572"/>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208" name="Google Shape;208;p572"/>
          <p:cNvGrpSpPr/>
          <p:nvPr/>
        </p:nvGrpSpPr>
        <p:grpSpPr>
          <a:xfrm>
            <a:off x="7191542" y="1"/>
            <a:ext cx="5000459" cy="1425992"/>
            <a:chOff x="7191542" y="1"/>
            <a:chExt cx="5000459" cy="1425992"/>
          </a:xfrm>
        </p:grpSpPr>
        <p:pic>
          <p:nvPicPr>
            <p:cNvPr id="209" name="Google Shape;209;p57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10" name="Google Shape;210;p572"/>
            <p:cNvGrpSpPr/>
            <p:nvPr/>
          </p:nvGrpSpPr>
          <p:grpSpPr>
            <a:xfrm>
              <a:off x="7191542" y="1"/>
              <a:ext cx="5000459" cy="1425992"/>
              <a:chOff x="7186272" y="0"/>
              <a:chExt cx="5005729" cy="1427495"/>
            </a:xfrm>
          </p:grpSpPr>
          <p:sp>
            <p:nvSpPr>
              <p:cNvPr id="211" name="Google Shape;211;p57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212" name="Google Shape;212;p57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213" name="Google Shape;213;p572"/>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14" name="Google Shape;214;p572"/>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cxnSp>
        <p:nvCxnSpPr>
          <p:cNvPr id="215" name="Google Shape;215;p57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16" name="Google Shape;216;p57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1995916412"/>
      </p:ext>
    </p:extLst>
  </p:cSld>
  <p:clrMapOvr>
    <a:masterClrMapping/>
  </p:clrMapOvr>
</p:sldLayout>
</file>

<file path=ppt/slideLayouts/slideLayout320.xml><?xml version="1.0" encoding="utf-8"?>
<p:sldLayout xmlns:a="http://schemas.openxmlformats.org/drawingml/2006/main" xmlns:r="http://schemas.openxmlformats.org/officeDocument/2006/relationships" xmlns:p="http://schemas.openxmlformats.org/presentationml/2006/main" type="twoTxTwoObj" preserve="1">
  <p:cSld name="21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967163778"/>
      </p:ext>
    </p:extLst>
  </p:cSld>
  <p:clrMapOvr>
    <a:masterClrMapping/>
  </p:clrMapOvr>
</p:sldLayout>
</file>

<file path=ppt/slideLayouts/slideLayout321.xml><?xml version="1.0" encoding="utf-8"?>
<p:sldLayout xmlns:a="http://schemas.openxmlformats.org/drawingml/2006/main" xmlns:r="http://schemas.openxmlformats.org/officeDocument/2006/relationships" xmlns:p="http://schemas.openxmlformats.org/presentationml/2006/main" type="titleOnly" preserve="1">
  <p:cSld name="21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561940977"/>
      </p:ext>
    </p:extLst>
  </p:cSld>
  <p:clrMapOvr>
    <a:masterClrMapping/>
  </p:clrMapOvr>
</p:sldLayout>
</file>

<file path=ppt/slideLayouts/slideLayout322.xml><?xml version="1.0" encoding="utf-8"?>
<p:sldLayout xmlns:a="http://schemas.openxmlformats.org/drawingml/2006/main" xmlns:r="http://schemas.openxmlformats.org/officeDocument/2006/relationships" xmlns:p="http://schemas.openxmlformats.org/presentationml/2006/main" preserve="1" userDrawn="1">
  <p:cSld name="21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371788899"/>
      </p:ext>
    </p:extLst>
  </p:cSld>
  <p:clrMapOvr>
    <a:masterClrMapping/>
  </p:clrMapOvr>
</p:sldLayout>
</file>

<file path=ppt/slideLayouts/slideLayout323.xml><?xml version="1.0" encoding="utf-8"?>
<p:sldLayout xmlns:a="http://schemas.openxmlformats.org/drawingml/2006/main" xmlns:r="http://schemas.openxmlformats.org/officeDocument/2006/relationships" xmlns:p="http://schemas.openxmlformats.org/presentationml/2006/main" type="blank" preserve="1">
  <p:cSld name="22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509513876"/>
      </p:ext>
    </p:extLst>
  </p:cSld>
  <p:clrMapOvr>
    <a:masterClrMapping/>
  </p:clrMapOvr>
</p:sldLayout>
</file>

<file path=ppt/slideLayouts/slideLayout324.xml><?xml version="1.0" encoding="utf-8"?>
<p:sldLayout xmlns:a="http://schemas.openxmlformats.org/drawingml/2006/main" xmlns:r="http://schemas.openxmlformats.org/officeDocument/2006/relationships" xmlns:p="http://schemas.openxmlformats.org/presentationml/2006/main" type="obj" preserve="1">
  <p:cSld name="43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926005393"/>
      </p:ext>
    </p:extLst>
  </p:cSld>
  <p:clrMapOvr>
    <a:masterClrMapping/>
  </p:clrMapOvr>
</p:sldLayout>
</file>

<file path=ppt/slideLayouts/slideLayout325.xml><?xml version="1.0" encoding="utf-8"?>
<p:sldLayout xmlns:a="http://schemas.openxmlformats.org/drawingml/2006/main" xmlns:r="http://schemas.openxmlformats.org/officeDocument/2006/relationships" xmlns:p="http://schemas.openxmlformats.org/presentationml/2006/main" preserve="1" userDrawn="1">
  <p:cSld name="22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08815300"/>
      </p:ext>
    </p:extLst>
  </p:cSld>
  <p:clrMapOvr>
    <a:masterClrMapping/>
  </p:clrMapOvr>
</p:sldLayout>
</file>

<file path=ppt/slideLayouts/slideLayout326.xml><?xml version="1.0" encoding="utf-8"?>
<p:sldLayout xmlns:a="http://schemas.openxmlformats.org/drawingml/2006/main" xmlns:r="http://schemas.openxmlformats.org/officeDocument/2006/relationships" xmlns:p="http://schemas.openxmlformats.org/presentationml/2006/main" preserve="1" userDrawn="1">
  <p:cSld name="22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888474973"/>
      </p:ext>
    </p:extLst>
  </p:cSld>
  <p:clrMapOvr>
    <a:masterClrMapping/>
  </p:clrMapOvr>
</p:sldLayout>
</file>

<file path=ppt/slideLayouts/slideLayout327.xml><?xml version="1.0" encoding="utf-8"?>
<p:sldLayout xmlns:a="http://schemas.openxmlformats.org/drawingml/2006/main" xmlns:r="http://schemas.openxmlformats.org/officeDocument/2006/relationships" xmlns:p="http://schemas.openxmlformats.org/presentationml/2006/main" preserve="1" userDrawn="1">
  <p:cSld name="23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1059714829"/>
      </p:ext>
    </p:extLst>
  </p:cSld>
  <p:clrMapOvr>
    <a:masterClrMapping/>
  </p:clrMapOvr>
</p:sldLayout>
</file>

<file path=ppt/slideLayouts/slideLayout328.xml><?xml version="1.0" encoding="utf-8"?>
<p:sldLayout xmlns:a="http://schemas.openxmlformats.org/drawingml/2006/main" xmlns:r="http://schemas.openxmlformats.org/officeDocument/2006/relationships" xmlns:p="http://schemas.openxmlformats.org/presentationml/2006/main" type="obj" preserve="1">
  <p:cSld name="44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623035200"/>
      </p:ext>
    </p:extLst>
  </p:cSld>
  <p:clrMapOvr>
    <a:masterClrMapping/>
  </p:clrMapOvr>
</p:sldLayout>
</file>

<file path=ppt/slideLayouts/slideLayout329.xml><?xml version="1.0" encoding="utf-8"?>
<p:sldLayout xmlns:a="http://schemas.openxmlformats.org/drawingml/2006/main" xmlns:r="http://schemas.openxmlformats.org/officeDocument/2006/relationships" xmlns:p="http://schemas.openxmlformats.org/presentationml/2006/main" type="obj" preserve="1">
  <p:cSld name="32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569676421"/>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Title Only">
  <p:cSld name="1_Title Only">
    <p:spTree>
      <p:nvGrpSpPr>
        <p:cNvPr id="1" name="Shape 476"/>
        <p:cNvGrpSpPr/>
        <p:nvPr/>
      </p:nvGrpSpPr>
      <p:grpSpPr>
        <a:xfrm>
          <a:off x="0" y="0"/>
          <a:ext cx="0" cy="0"/>
          <a:chOff x="0" y="0"/>
          <a:chExt cx="0" cy="0"/>
        </a:xfrm>
      </p:grpSpPr>
      <p:grpSp>
        <p:nvGrpSpPr>
          <p:cNvPr id="477" name="Google Shape;477;p598"/>
          <p:cNvGrpSpPr/>
          <p:nvPr/>
        </p:nvGrpSpPr>
        <p:grpSpPr>
          <a:xfrm>
            <a:off x="7191542" y="1"/>
            <a:ext cx="5000459" cy="1425992"/>
            <a:chOff x="7191542" y="1"/>
            <a:chExt cx="5000459" cy="1425992"/>
          </a:xfrm>
        </p:grpSpPr>
        <p:pic>
          <p:nvPicPr>
            <p:cNvPr id="478" name="Google Shape;478;p59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79" name="Google Shape;479;p598"/>
            <p:cNvGrpSpPr/>
            <p:nvPr/>
          </p:nvGrpSpPr>
          <p:grpSpPr>
            <a:xfrm>
              <a:off x="7191542" y="1"/>
              <a:ext cx="5000459" cy="1425992"/>
              <a:chOff x="7186272" y="0"/>
              <a:chExt cx="5005729" cy="1427495"/>
            </a:xfrm>
          </p:grpSpPr>
          <p:sp>
            <p:nvSpPr>
              <p:cNvPr id="480" name="Google Shape;480;p59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1" name="Google Shape;481;p59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482" name="Google Shape;482;p598"/>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483" name="Google Shape;483;p59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cxnSp>
        <p:nvCxnSpPr>
          <p:cNvPr id="484" name="Google Shape;484;p59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85" name="Google Shape;485;p59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375538722"/>
      </p:ext>
    </p:extLst>
  </p:cSld>
  <p:clrMapOvr>
    <a:masterClrMapping/>
  </p:clrMapOvr>
</p:sldLayout>
</file>

<file path=ppt/slideLayouts/slideLayout330.xml><?xml version="1.0" encoding="utf-8"?>
<p:sldLayout xmlns:a="http://schemas.openxmlformats.org/drawingml/2006/main" xmlns:r="http://schemas.openxmlformats.org/officeDocument/2006/relationships" xmlns:p="http://schemas.openxmlformats.org/presentationml/2006/main" type="twoObj" preserve="1">
  <p:cSld name="22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8122088"/>
      </p:ext>
    </p:extLst>
  </p:cSld>
  <p:clrMapOvr>
    <a:masterClrMapping/>
  </p:clrMapOvr>
</p:sldLayout>
</file>

<file path=ppt/slideLayouts/slideLayout331.xml><?xml version="1.0" encoding="utf-8"?>
<p:sldLayout xmlns:a="http://schemas.openxmlformats.org/drawingml/2006/main" xmlns:r="http://schemas.openxmlformats.org/officeDocument/2006/relationships" xmlns:p="http://schemas.openxmlformats.org/presentationml/2006/main" type="twoTxTwoObj" preserve="1">
  <p:cSld name="22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300769002"/>
      </p:ext>
    </p:extLst>
  </p:cSld>
  <p:clrMapOvr>
    <a:masterClrMapping/>
  </p:clrMapOvr>
</p:sldLayout>
</file>

<file path=ppt/slideLayouts/slideLayout332.xml><?xml version="1.0" encoding="utf-8"?>
<p:sldLayout xmlns:a="http://schemas.openxmlformats.org/drawingml/2006/main" xmlns:r="http://schemas.openxmlformats.org/officeDocument/2006/relationships" xmlns:p="http://schemas.openxmlformats.org/presentationml/2006/main" type="titleOnly" preserve="1">
  <p:cSld name="22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425601840"/>
      </p:ext>
    </p:extLst>
  </p:cSld>
  <p:clrMapOvr>
    <a:masterClrMapping/>
  </p:clrMapOvr>
</p:sldLayout>
</file>

<file path=ppt/slideLayouts/slideLayout333.xml><?xml version="1.0" encoding="utf-8"?>
<p:sldLayout xmlns:a="http://schemas.openxmlformats.org/drawingml/2006/main" xmlns:r="http://schemas.openxmlformats.org/officeDocument/2006/relationships" xmlns:p="http://schemas.openxmlformats.org/presentationml/2006/main" preserve="1" userDrawn="1">
  <p:cSld name="22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039239700"/>
      </p:ext>
    </p:extLst>
  </p:cSld>
  <p:clrMapOvr>
    <a:masterClrMapping/>
  </p:clrMapOvr>
</p:sldLayout>
</file>

<file path=ppt/slideLayouts/slideLayout334.xml><?xml version="1.0" encoding="utf-8"?>
<p:sldLayout xmlns:a="http://schemas.openxmlformats.org/drawingml/2006/main" xmlns:r="http://schemas.openxmlformats.org/officeDocument/2006/relationships" xmlns:p="http://schemas.openxmlformats.org/presentationml/2006/main" type="blank" preserve="1">
  <p:cSld name="23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4235435242"/>
      </p:ext>
    </p:extLst>
  </p:cSld>
  <p:clrMapOvr>
    <a:masterClrMapping/>
  </p:clrMapOvr>
</p:sldLayout>
</file>

<file path=ppt/slideLayouts/slideLayout335.xml><?xml version="1.0" encoding="utf-8"?>
<p:sldLayout xmlns:a="http://schemas.openxmlformats.org/drawingml/2006/main" xmlns:r="http://schemas.openxmlformats.org/officeDocument/2006/relationships" xmlns:p="http://schemas.openxmlformats.org/presentationml/2006/main" preserve="1" userDrawn="1">
  <p:cSld name="23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583638904"/>
      </p:ext>
    </p:extLst>
  </p:cSld>
  <p:clrMapOvr>
    <a:masterClrMapping/>
  </p:clrMapOvr>
</p:sldLayout>
</file>

<file path=ppt/slideLayouts/slideLayout336.xml><?xml version="1.0" encoding="utf-8"?>
<p:sldLayout xmlns:a="http://schemas.openxmlformats.org/drawingml/2006/main" xmlns:r="http://schemas.openxmlformats.org/officeDocument/2006/relationships" xmlns:p="http://schemas.openxmlformats.org/presentationml/2006/main" preserve="1" userDrawn="1">
  <p:cSld name="23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4279944669"/>
      </p:ext>
    </p:extLst>
  </p:cSld>
  <p:clrMapOvr>
    <a:masterClrMapping/>
  </p:clrMapOvr>
</p:sldLayout>
</file>

<file path=ppt/slideLayouts/slideLayout337.xml><?xml version="1.0" encoding="utf-8"?>
<p:sldLayout xmlns:a="http://schemas.openxmlformats.org/drawingml/2006/main" xmlns:r="http://schemas.openxmlformats.org/officeDocument/2006/relationships" xmlns:p="http://schemas.openxmlformats.org/presentationml/2006/main" type="obj" preserve="1">
  <p:cSld name="46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343171624"/>
      </p:ext>
    </p:extLst>
  </p:cSld>
  <p:clrMapOvr>
    <a:masterClrMapping/>
  </p:clrMapOvr>
</p:sldLayout>
</file>

<file path=ppt/slideLayouts/slideLayout338.xml><?xml version="1.0" encoding="utf-8"?>
<p:sldLayout xmlns:a="http://schemas.openxmlformats.org/drawingml/2006/main" xmlns:r="http://schemas.openxmlformats.org/officeDocument/2006/relationships" xmlns:p="http://schemas.openxmlformats.org/presentationml/2006/main" preserve="1" userDrawn="1">
  <p:cSld name="24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1307193366"/>
      </p:ext>
    </p:extLst>
  </p:cSld>
  <p:clrMapOvr>
    <a:masterClrMapping/>
  </p:clrMapOvr>
</p:sldLayout>
</file>

<file path=ppt/slideLayouts/slideLayout339.xml><?xml version="1.0" encoding="utf-8"?>
<p:sldLayout xmlns:a="http://schemas.openxmlformats.org/drawingml/2006/main" xmlns:r="http://schemas.openxmlformats.org/officeDocument/2006/relationships" xmlns:p="http://schemas.openxmlformats.org/presentationml/2006/main" type="obj" preserve="1">
  <p:cSld name="47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776009518"/>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Title and Content">
  <p:cSld name="4_Title and Content">
    <p:spTree>
      <p:nvGrpSpPr>
        <p:cNvPr id="1" name="Shape 194"/>
        <p:cNvGrpSpPr/>
        <p:nvPr/>
      </p:nvGrpSpPr>
      <p:grpSpPr>
        <a:xfrm>
          <a:off x="0" y="0"/>
          <a:ext cx="0" cy="0"/>
          <a:chOff x="0" y="0"/>
          <a:chExt cx="0" cy="0"/>
        </a:xfrm>
      </p:grpSpPr>
      <p:grpSp>
        <p:nvGrpSpPr>
          <p:cNvPr id="195" name="Google Shape;195;p571"/>
          <p:cNvGrpSpPr/>
          <p:nvPr/>
        </p:nvGrpSpPr>
        <p:grpSpPr>
          <a:xfrm>
            <a:off x="7191542" y="1"/>
            <a:ext cx="5000459" cy="1425992"/>
            <a:chOff x="7191542" y="1"/>
            <a:chExt cx="5000459" cy="1425992"/>
          </a:xfrm>
        </p:grpSpPr>
        <p:pic>
          <p:nvPicPr>
            <p:cNvPr id="196" name="Google Shape;196;p57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97" name="Google Shape;197;p571"/>
            <p:cNvGrpSpPr/>
            <p:nvPr/>
          </p:nvGrpSpPr>
          <p:grpSpPr>
            <a:xfrm>
              <a:off x="7191542" y="1"/>
              <a:ext cx="5000459" cy="1425992"/>
              <a:chOff x="7186272" y="0"/>
              <a:chExt cx="5005729" cy="1427495"/>
            </a:xfrm>
          </p:grpSpPr>
          <p:sp>
            <p:nvSpPr>
              <p:cNvPr id="198" name="Google Shape;198;p57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199" name="Google Shape;199;p57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200" name="Google Shape;200;p571"/>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01" name="Google Shape;201;p571"/>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02" name="Google Shape;202;p57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03" name="Google Shape;203;p57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04" name="Google Shape;204;p57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111052199"/>
      </p:ext>
    </p:extLst>
  </p:cSld>
  <p:clrMapOvr>
    <a:masterClrMapping/>
  </p:clrMapOvr>
</p:sldLayout>
</file>

<file path=ppt/slideLayouts/slideLayout340.xml><?xml version="1.0" encoding="utf-8"?>
<p:sldLayout xmlns:a="http://schemas.openxmlformats.org/drawingml/2006/main" xmlns:r="http://schemas.openxmlformats.org/officeDocument/2006/relationships" xmlns:p="http://schemas.openxmlformats.org/presentationml/2006/main" type="obj" preserve="1">
  <p:cSld name="33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160264865"/>
      </p:ext>
    </p:extLst>
  </p:cSld>
  <p:clrMapOvr>
    <a:masterClrMapping/>
  </p:clrMapOvr>
</p:sldLayout>
</file>

<file path=ppt/slideLayouts/slideLayout341.xml><?xml version="1.0" encoding="utf-8"?>
<p:sldLayout xmlns:a="http://schemas.openxmlformats.org/drawingml/2006/main" xmlns:r="http://schemas.openxmlformats.org/officeDocument/2006/relationships" xmlns:p="http://schemas.openxmlformats.org/presentationml/2006/main" type="twoTxTwoObj" preserve="1">
  <p:cSld name="23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005191274"/>
      </p:ext>
    </p:extLst>
  </p:cSld>
  <p:clrMapOvr>
    <a:masterClrMapping/>
  </p:clrMapOvr>
</p:sldLayout>
</file>

<file path=ppt/slideLayouts/slideLayout342.xml><?xml version="1.0" encoding="utf-8"?>
<p:sldLayout xmlns:a="http://schemas.openxmlformats.org/drawingml/2006/main" xmlns:r="http://schemas.openxmlformats.org/officeDocument/2006/relationships" xmlns:p="http://schemas.openxmlformats.org/presentationml/2006/main" type="titleOnly" preserve="1">
  <p:cSld name="23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29909549"/>
      </p:ext>
    </p:extLst>
  </p:cSld>
  <p:clrMapOvr>
    <a:masterClrMapping/>
  </p:clrMapOvr>
</p:sldLayout>
</file>

<file path=ppt/slideLayouts/slideLayout343.xml><?xml version="1.0" encoding="utf-8"?>
<p:sldLayout xmlns:a="http://schemas.openxmlformats.org/drawingml/2006/main" xmlns:r="http://schemas.openxmlformats.org/officeDocument/2006/relationships" xmlns:p="http://schemas.openxmlformats.org/presentationml/2006/main" preserve="1" userDrawn="1">
  <p:cSld name="23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884147592"/>
      </p:ext>
    </p:extLst>
  </p:cSld>
  <p:clrMapOvr>
    <a:masterClrMapping/>
  </p:clrMapOvr>
</p:sldLayout>
</file>

<file path=ppt/slideLayouts/slideLayout344.xml><?xml version="1.0" encoding="utf-8"?>
<p:sldLayout xmlns:a="http://schemas.openxmlformats.org/drawingml/2006/main" xmlns:r="http://schemas.openxmlformats.org/officeDocument/2006/relationships" xmlns:p="http://schemas.openxmlformats.org/presentationml/2006/main" type="blank" preserve="1">
  <p:cSld name="24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391410728"/>
      </p:ext>
    </p:extLst>
  </p:cSld>
  <p:clrMapOvr>
    <a:masterClrMapping/>
  </p:clrMapOvr>
</p:sldLayout>
</file>

<file path=ppt/slideLayouts/slideLayout345.xml><?xml version="1.0" encoding="utf-8"?>
<p:sldLayout xmlns:a="http://schemas.openxmlformats.org/drawingml/2006/main" xmlns:r="http://schemas.openxmlformats.org/officeDocument/2006/relationships" xmlns:p="http://schemas.openxmlformats.org/presentationml/2006/main" type="obj" preserve="1">
  <p:cSld name="48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677365105"/>
      </p:ext>
    </p:extLst>
  </p:cSld>
  <p:clrMapOvr>
    <a:masterClrMapping/>
  </p:clrMapOvr>
</p:sldLayout>
</file>

<file path=ppt/slideLayouts/slideLayout346.xml><?xml version="1.0" encoding="utf-8"?>
<p:sldLayout xmlns:a="http://schemas.openxmlformats.org/drawingml/2006/main" xmlns:r="http://schemas.openxmlformats.org/officeDocument/2006/relationships" xmlns:p="http://schemas.openxmlformats.org/presentationml/2006/main" type="obj" preserve="1">
  <p:cSld name="49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659301317"/>
      </p:ext>
    </p:extLst>
  </p:cSld>
  <p:clrMapOvr>
    <a:masterClrMapping/>
  </p:clrMapOvr>
</p:sldLayout>
</file>

<file path=ppt/slideLayouts/slideLayout347.xml><?xml version="1.0" encoding="utf-8"?>
<p:sldLayout xmlns:a="http://schemas.openxmlformats.org/drawingml/2006/main" xmlns:r="http://schemas.openxmlformats.org/officeDocument/2006/relationships" xmlns:p="http://schemas.openxmlformats.org/presentationml/2006/main" showMasterSp="0" type="obj" preserve="1">
  <p:cSld name="5_Title Slide">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endParaRPr/>
          </a:p>
        </p:txBody>
      </p:sp>
      <p:sp>
        <p:nvSpPr>
          <p:cNvPr id="17" name="bg object 17"/>
          <p:cNvSpPr/>
          <p:nvPr/>
        </p:nvSpPr>
        <p:spPr>
          <a:xfrm>
            <a:off x="2"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endParaRPr/>
          </a:p>
        </p:txBody>
      </p:sp>
      <p:pic>
        <p:nvPicPr>
          <p:cNvPr id="18" name="bg object 18"/>
          <p:cNvPicPr/>
          <p:nvPr/>
        </p:nvPicPr>
        <p:blipFill>
          <a:blip r:embed="rId2"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19" name="bg object 19"/>
          <p:cNvSpPr/>
          <p:nvPr/>
        </p:nvSpPr>
        <p:spPr>
          <a:xfrm>
            <a:off x="1" y="5020055"/>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endParaRPr/>
          </a:p>
        </p:txBody>
      </p:sp>
      <p:pic>
        <p:nvPicPr>
          <p:cNvPr id="20" name="bg object 20"/>
          <p:cNvPicPr/>
          <p:nvPr/>
        </p:nvPicPr>
        <p:blipFill>
          <a:blip r:embed="rId3" cstate="print">
            <a:extLst>
              <a:ext uri="{28A0092B-C50C-407E-A947-70E740481C1C}">
                <a14:useLocalDpi xmlns:a14="http://schemas.microsoft.com/office/drawing/2010/main"/>
              </a:ext>
            </a:extLst>
          </a:blip>
          <a:stretch>
            <a:fillRect/>
          </a:stretch>
        </p:blipFill>
        <p:spPr>
          <a:xfrm>
            <a:off x="313956" y="5564123"/>
            <a:ext cx="2025383" cy="911351"/>
          </a:xfrm>
          <a:prstGeom prst="rect">
            <a:avLst/>
          </a:prstGeom>
        </p:spPr>
      </p:pic>
      <p:sp>
        <p:nvSpPr>
          <p:cNvPr id="21" name="bg object 21"/>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endParaRPr/>
          </a:p>
        </p:txBody>
      </p:sp>
      <p:sp>
        <p:nvSpPr>
          <p:cNvPr id="2" name="Holder 2"/>
          <p:cNvSpPr>
            <a:spLocks noGrp="1"/>
          </p:cNvSpPr>
          <p:nvPr>
            <p:ph type="ctrTitle"/>
          </p:nvPr>
        </p:nvSpPr>
        <p:spPr>
          <a:xfrm>
            <a:off x="471690" y="493920"/>
            <a:ext cx="11248618" cy="574040"/>
          </a:xfrm>
          <a:prstGeom prst="rect">
            <a:avLst/>
          </a:prstGeom>
        </p:spPr>
        <p:txBody>
          <a:bodyPr wrap="square" lIns="0" tIns="0" rIns="0" bIns="0">
            <a:spAutoFit/>
          </a:bodyPr>
          <a:lstStyle>
            <a:lvl1pPr>
              <a:defRPr b="0" i="0">
                <a:solidFill>
                  <a:schemeClr val="tx1"/>
                </a:solidFill>
              </a:defRPr>
            </a:lvl1pPr>
          </a:lstStyle>
          <a:p>
            <a:endParaRPr/>
          </a:p>
        </p:txBody>
      </p:sp>
      <p:sp>
        <p:nvSpPr>
          <p:cNvPr id="3" name="Holder 3"/>
          <p:cNvSpPr>
            <a:spLocks noGrp="1"/>
          </p:cNvSpPr>
          <p:nvPr>
            <p:ph type="subTitle" idx="4"/>
          </p:nvPr>
        </p:nvSpPr>
        <p:spPr>
          <a:xfrm>
            <a:off x="1828800" y="3840480"/>
            <a:ext cx="8534400" cy="171450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8/24/2026</a:t>
            </a:fld>
            <a:endParaRPr lang="en-US"/>
          </a:p>
        </p:txBody>
      </p:sp>
      <p:sp>
        <p:nvSpPr>
          <p:cNvPr id="6" name="Holder 6"/>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100">
              <a:lnSpc>
                <a:spcPts val="1425"/>
              </a:lnSpc>
            </a:pPr>
            <a:fld id="{81D60167-4931-47E6-BA6A-407CBD079E47}" type="slidenum">
              <a:rPr spc="-5" dirty="0">
                <a:solidFill>
                  <a:srgbClr val="929599"/>
                </a:solidFill>
              </a:rPr>
              <a:t>‹#›</a:t>
            </a:fld>
            <a:endParaRPr spc="-5">
              <a:solidFill>
                <a:srgbClr val="929599"/>
              </a:solidFill>
            </a:endParaRPr>
          </a:p>
        </p:txBody>
      </p:sp>
    </p:spTree>
    <p:extLst>
      <p:ext uri="{BB962C8B-B14F-4D97-AF65-F5344CB8AC3E}">
        <p14:creationId xmlns:p14="http://schemas.microsoft.com/office/powerpoint/2010/main" val="472122470"/>
      </p:ext>
    </p:extLst>
  </p:cSld>
  <p:clrMapOvr>
    <a:masterClrMapping/>
  </p:clrMapOvr>
</p:sldLayout>
</file>

<file path=ppt/slideLayouts/slideLayout348.xml><?xml version="1.0" encoding="utf-8"?>
<p:sldLayout xmlns:a="http://schemas.openxmlformats.org/drawingml/2006/main" xmlns:r="http://schemas.openxmlformats.org/officeDocument/2006/relationships" xmlns:p="http://schemas.openxmlformats.org/presentationml/2006/main" preserve="1" userDrawn="1">
  <p:cSld name="25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849841392"/>
      </p:ext>
    </p:extLst>
  </p:cSld>
  <p:clrMapOvr>
    <a:masterClrMapping/>
  </p:clrMapOvr>
</p:sldLayout>
</file>

<file path=ppt/slideLayouts/slideLayout349.xml><?xml version="1.0" encoding="utf-8"?>
<p:sldLayout xmlns:a="http://schemas.openxmlformats.org/drawingml/2006/main" xmlns:r="http://schemas.openxmlformats.org/officeDocument/2006/relationships" xmlns:p="http://schemas.openxmlformats.org/presentationml/2006/main" preserve="1" userDrawn="1">
  <p:cSld name="25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2460590543"/>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obj" preserve="1">
  <p:cSld name="OBJECT">
    <p:spTree>
      <p:nvGrpSpPr>
        <p:cNvPr id="1" name=""/>
        <p:cNvGrpSpPr/>
        <p:nvPr/>
      </p:nvGrpSpPr>
      <p:grpSpPr>
        <a:xfrm>
          <a:off x="0" y="0"/>
          <a:ext cx="0" cy="0"/>
          <a:chOff x="0" y="0"/>
          <a:chExt cx="0" cy="0"/>
        </a:xfrm>
      </p:grpSpPr>
      <p:grpSp>
        <p:nvGrpSpPr>
          <p:cNvPr id="2" name="Google Shape;15;p2">
            <a:extLst>
              <a:ext uri="{FF2B5EF4-FFF2-40B4-BE49-F238E27FC236}">
                <a16:creationId xmlns:a16="http://schemas.microsoft.com/office/drawing/2014/main" id="{5D8209C8-63E2-EC1C-65E2-E6EC1883C324}"/>
              </a:ext>
            </a:extLst>
          </p:cNvPr>
          <p:cNvGrpSpPr/>
          <p:nvPr/>
        </p:nvGrpSpPr>
        <p:grpSpPr>
          <a:xfrm>
            <a:off x="7191545" y="0"/>
            <a:ext cx="5000460" cy="1425988"/>
            <a:chOff x="7191545" y="0"/>
            <a:chExt cx="5000460" cy="1425988"/>
          </a:xfrm>
        </p:grpSpPr>
        <p:pic>
          <p:nvPicPr>
            <p:cNvPr id="3" name="Google Shape;16;p2">
              <a:extLst>
                <a:ext uri="{FF2B5EF4-FFF2-40B4-BE49-F238E27FC236}">
                  <a16:creationId xmlns:a16="http://schemas.microsoft.com/office/drawing/2014/main" id="{47BF319E-E741-2437-C3AE-873F7B0FD4C1}"/>
                </a:ext>
              </a:extLst>
            </p:cNvPr>
            <p:cNvPicPr>
              <a:picLocks noChangeAspect="1"/>
            </p:cNvPicPr>
            <p:nvPr/>
          </p:nvPicPr>
          <p:blipFill>
            <a:blip r:embed="rId2">
              <a:alphaModFix/>
            </a:blip>
            <a:srcRect/>
            <a:stretch>
              <a:fillRect/>
            </a:stretch>
          </p:blipFill>
          <p:spPr>
            <a:xfrm>
              <a:off x="9264316" y="228371"/>
              <a:ext cx="2025313" cy="911940"/>
            </a:xfrm>
            <a:prstGeom prst="rect">
              <a:avLst/>
            </a:prstGeom>
            <a:noFill/>
            <a:ln cap="flat">
              <a:noFill/>
            </a:ln>
          </p:spPr>
        </p:pic>
        <p:grpSp>
          <p:nvGrpSpPr>
            <p:cNvPr id="4" name="Google Shape;17;p2">
              <a:extLst>
                <a:ext uri="{FF2B5EF4-FFF2-40B4-BE49-F238E27FC236}">
                  <a16:creationId xmlns:a16="http://schemas.microsoft.com/office/drawing/2014/main" id="{19F95F26-62DA-DBB3-2A12-999158796EB8}"/>
                </a:ext>
              </a:extLst>
            </p:cNvPr>
            <p:cNvGrpSpPr/>
            <p:nvPr/>
          </p:nvGrpSpPr>
          <p:grpSpPr>
            <a:xfrm>
              <a:off x="7191545" y="0"/>
              <a:ext cx="5000460" cy="1425988"/>
              <a:chOff x="7191545" y="0"/>
              <a:chExt cx="5000460" cy="1425988"/>
            </a:xfrm>
          </p:grpSpPr>
          <p:sp>
            <p:nvSpPr>
              <p:cNvPr id="5" name="Google Shape;18;p2">
                <a:extLst>
                  <a:ext uri="{FF2B5EF4-FFF2-40B4-BE49-F238E27FC236}">
                    <a16:creationId xmlns:a16="http://schemas.microsoft.com/office/drawing/2014/main" id="{47C539D3-1F76-0DA7-1228-BD2984764335}"/>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6" name="Google Shape;19;p2">
                <a:extLst>
                  <a:ext uri="{FF2B5EF4-FFF2-40B4-BE49-F238E27FC236}">
                    <a16:creationId xmlns:a16="http://schemas.microsoft.com/office/drawing/2014/main" id="{424365F6-5CC9-11AB-7C95-E279A9B3B415}"/>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7" name="Google Shape;20;p2">
            <a:extLst>
              <a:ext uri="{FF2B5EF4-FFF2-40B4-BE49-F238E27FC236}">
                <a16:creationId xmlns:a16="http://schemas.microsoft.com/office/drawing/2014/main" id="{512BB672-7D5C-4BC4-251D-657787B283A6}"/>
              </a:ext>
            </a:extLst>
          </p:cNvPr>
          <p:cNvSpPr txBox="1">
            <a:spLocks noGrp="1"/>
          </p:cNvSpPr>
          <p:nvPr>
            <p:ph type="title"/>
          </p:nvPr>
        </p:nvSpPr>
        <p:spPr/>
        <p:txBody>
          <a:bodyPr/>
          <a:lstStyle>
            <a:lvl1pPr>
              <a:defRPr/>
            </a:lvl1pPr>
          </a:lstStyle>
          <a:p>
            <a:pPr lvl="0"/>
            <a:endParaRPr lang="en-US"/>
          </a:p>
        </p:txBody>
      </p:sp>
      <p:sp>
        <p:nvSpPr>
          <p:cNvPr id="8" name="Google Shape;21;p2">
            <a:extLst>
              <a:ext uri="{FF2B5EF4-FFF2-40B4-BE49-F238E27FC236}">
                <a16:creationId xmlns:a16="http://schemas.microsoft.com/office/drawing/2014/main" id="{A833CE4B-050C-B618-6D95-CFE85730C912}"/>
              </a:ext>
            </a:extLst>
          </p:cNvPr>
          <p:cNvSpPr txBox="1">
            <a:spLocks noGrp="1"/>
          </p:cNvSpPr>
          <p:nvPr>
            <p:ph idx="1"/>
          </p:nvPr>
        </p:nvSpPr>
        <p:spPr/>
        <p:txBody>
          <a:bodyPr/>
          <a:lstStyle>
            <a:lvl1pPr indent="-342900">
              <a:buSzPts val="1800"/>
              <a:defRPr/>
            </a:lvl1pPr>
          </a:lstStyle>
          <a:p>
            <a:pPr lvl="0"/>
            <a:endParaRPr lang="en-US"/>
          </a:p>
        </p:txBody>
      </p:sp>
      <p:sp>
        <p:nvSpPr>
          <p:cNvPr id="9" name="Google Shape;22;p2">
            <a:extLst>
              <a:ext uri="{FF2B5EF4-FFF2-40B4-BE49-F238E27FC236}">
                <a16:creationId xmlns:a16="http://schemas.microsoft.com/office/drawing/2014/main" id="{626EC77D-B729-7758-DD70-3E150E49BAD4}"/>
              </a:ext>
            </a:extLst>
          </p:cNvPr>
          <p:cNvSpPr txBox="1">
            <a:spLocks noGrp="1"/>
          </p:cNvSpPr>
          <p:nvPr>
            <p:ph type="sldNum" sz="quarter" idx="8"/>
          </p:nvPr>
        </p:nvSpPr>
        <p:spPr/>
        <p:txBody>
          <a:bodyPr/>
          <a:lstStyle>
            <a:lvl1pPr>
              <a:defRPr>
                <a:solidFill>
                  <a:srgbClr val="AEB3B7"/>
                </a:solidFill>
              </a:defRPr>
            </a:lvl1pPr>
          </a:lstStyle>
          <a:p>
            <a:pPr lvl="0"/>
            <a:fld id="{348ED59A-FDB2-4D93-920F-6E3CF143A36D}" type="slidenum">
              <a:t>‹#›</a:t>
            </a:fld>
            <a:endParaRPr lang="en-US"/>
          </a:p>
        </p:txBody>
      </p:sp>
      <p:cxnSp>
        <p:nvCxnSpPr>
          <p:cNvPr id="10" name="Google Shape;23;p2">
            <a:extLst>
              <a:ext uri="{FF2B5EF4-FFF2-40B4-BE49-F238E27FC236}">
                <a16:creationId xmlns:a16="http://schemas.microsoft.com/office/drawing/2014/main" id="{65550F73-3CD4-C20C-D4A4-6873DDD70D72}"/>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1" name="Google Shape;24;p2">
            <a:extLst>
              <a:ext uri="{FF2B5EF4-FFF2-40B4-BE49-F238E27FC236}">
                <a16:creationId xmlns:a16="http://schemas.microsoft.com/office/drawing/2014/main" id="{45F1555E-9654-D3DD-20C3-485FA55F6FC6}"/>
              </a:ext>
            </a:extLst>
          </p:cNvPr>
          <p:cNvSpPr txBox="1">
            <a:spLocks noGrp="1"/>
          </p:cNvSpPr>
          <p:nvPr>
            <p:ph type="ftr" sz="quarter" idx="9"/>
          </p:nvPr>
        </p:nvSpPr>
        <p:spPr/>
        <p:txBody>
          <a:bodyPr/>
          <a:lstStyle>
            <a:lvl1pPr>
              <a:defRPr/>
            </a:lvl1pPr>
          </a:lstStyle>
          <a:p>
            <a:pPr lvl="0"/>
            <a:endParaRPr lang="en-US"/>
          </a:p>
        </p:txBody>
      </p:sp>
    </p:spTree>
    <p:extLst>
      <p:ext uri="{BB962C8B-B14F-4D97-AF65-F5344CB8AC3E}">
        <p14:creationId xmlns:p14="http://schemas.microsoft.com/office/powerpoint/2010/main" val="2116045152"/>
      </p:ext>
    </p:extLst>
  </p:cSld>
  <p:clrMapOvr>
    <a:masterClrMapping/>
  </p:clrMapOvr>
  <p:hf sldNum="0" hdr="0" ftr="0" dt="0"/>
</p:sldLayout>
</file>

<file path=ppt/slideLayouts/slideLayout350.xml><?xml version="1.0" encoding="utf-8"?>
<p:sldLayout xmlns:a="http://schemas.openxmlformats.org/drawingml/2006/main" xmlns:r="http://schemas.openxmlformats.org/officeDocument/2006/relationships" xmlns:p="http://schemas.openxmlformats.org/presentationml/2006/main" preserve="1" userDrawn="1">
  <p:cSld name="26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387284394"/>
      </p:ext>
    </p:extLst>
  </p:cSld>
  <p:clrMapOvr>
    <a:masterClrMapping/>
  </p:clrMapOvr>
</p:sldLayout>
</file>

<file path=ppt/slideLayouts/slideLayout351.xml><?xml version="1.0" encoding="utf-8"?>
<p:sldLayout xmlns:a="http://schemas.openxmlformats.org/drawingml/2006/main" xmlns:r="http://schemas.openxmlformats.org/officeDocument/2006/relationships" xmlns:p="http://schemas.openxmlformats.org/presentationml/2006/main" type="obj" preserve="1">
  <p:cSld name="50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255456869"/>
      </p:ext>
    </p:extLst>
  </p:cSld>
  <p:clrMapOvr>
    <a:masterClrMapping/>
  </p:clrMapOvr>
</p:sldLayout>
</file>

<file path=ppt/slideLayouts/slideLayout352.xml><?xml version="1.0" encoding="utf-8"?>
<p:sldLayout xmlns:a="http://schemas.openxmlformats.org/drawingml/2006/main" xmlns:r="http://schemas.openxmlformats.org/officeDocument/2006/relationships" xmlns:p="http://schemas.openxmlformats.org/presentationml/2006/main" type="obj" preserve="1">
  <p:cSld name="51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249996232"/>
      </p:ext>
    </p:extLst>
  </p:cSld>
  <p:clrMapOvr>
    <a:masterClrMapping/>
  </p:clrMapOvr>
</p:sldLayout>
</file>

<file path=ppt/slideLayouts/slideLayout353.xml><?xml version="1.0" encoding="utf-8"?>
<p:sldLayout xmlns:a="http://schemas.openxmlformats.org/drawingml/2006/main" xmlns:r="http://schemas.openxmlformats.org/officeDocument/2006/relationships" xmlns:p="http://schemas.openxmlformats.org/presentationml/2006/main" type="obj" preserve="1">
  <p:cSld name="37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579406647"/>
      </p:ext>
    </p:extLst>
  </p:cSld>
  <p:clrMapOvr>
    <a:masterClrMapping/>
  </p:clrMapOvr>
</p:sldLayout>
</file>

<file path=ppt/slideLayouts/slideLayout354.xml><?xml version="1.0" encoding="utf-8"?>
<p:sldLayout xmlns:a="http://schemas.openxmlformats.org/drawingml/2006/main" xmlns:r="http://schemas.openxmlformats.org/officeDocument/2006/relationships" xmlns:p="http://schemas.openxmlformats.org/presentationml/2006/main" type="twoObj" preserve="1">
  <p:cSld name="25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213326543"/>
      </p:ext>
    </p:extLst>
  </p:cSld>
  <p:clrMapOvr>
    <a:masterClrMapping/>
  </p:clrMapOvr>
</p:sldLayout>
</file>

<file path=ppt/slideLayouts/slideLayout355.xml><?xml version="1.0" encoding="utf-8"?>
<p:sldLayout xmlns:a="http://schemas.openxmlformats.org/drawingml/2006/main" xmlns:r="http://schemas.openxmlformats.org/officeDocument/2006/relationships" xmlns:p="http://schemas.openxmlformats.org/presentationml/2006/main" type="twoTxTwoObj" preserve="1">
  <p:cSld name="24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099462820"/>
      </p:ext>
    </p:extLst>
  </p:cSld>
  <p:clrMapOvr>
    <a:masterClrMapping/>
  </p:clrMapOvr>
</p:sldLayout>
</file>

<file path=ppt/slideLayouts/slideLayout356.xml><?xml version="1.0" encoding="utf-8"?>
<p:sldLayout xmlns:a="http://schemas.openxmlformats.org/drawingml/2006/main" xmlns:r="http://schemas.openxmlformats.org/officeDocument/2006/relationships" xmlns:p="http://schemas.openxmlformats.org/presentationml/2006/main" type="titleOnly" preserve="1">
  <p:cSld name="24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723163570"/>
      </p:ext>
    </p:extLst>
  </p:cSld>
  <p:clrMapOvr>
    <a:masterClrMapping/>
  </p:clrMapOvr>
</p:sldLayout>
</file>

<file path=ppt/slideLayouts/slideLayout357.xml><?xml version="1.0" encoding="utf-8"?>
<p:sldLayout xmlns:a="http://schemas.openxmlformats.org/drawingml/2006/main" xmlns:r="http://schemas.openxmlformats.org/officeDocument/2006/relationships" xmlns:p="http://schemas.openxmlformats.org/presentationml/2006/main" preserve="1" userDrawn="1">
  <p:cSld name="24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746706464"/>
      </p:ext>
    </p:extLst>
  </p:cSld>
  <p:clrMapOvr>
    <a:masterClrMapping/>
  </p:clrMapOvr>
</p:sldLayout>
</file>

<file path=ppt/slideLayouts/slideLayout358.xml><?xml version="1.0" encoding="utf-8"?>
<p:sldLayout xmlns:a="http://schemas.openxmlformats.org/drawingml/2006/main" xmlns:r="http://schemas.openxmlformats.org/officeDocument/2006/relationships" xmlns:p="http://schemas.openxmlformats.org/presentationml/2006/main" type="blank" preserve="1">
  <p:cSld name="25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786183613"/>
      </p:ext>
    </p:extLst>
  </p:cSld>
  <p:clrMapOvr>
    <a:masterClrMapping/>
  </p:clrMapOvr>
</p:sldLayout>
</file>

<file path=ppt/slideLayouts/slideLayout359.xml><?xml version="1.0" encoding="utf-8"?>
<p:sldLayout xmlns:a="http://schemas.openxmlformats.org/drawingml/2006/main" xmlns:r="http://schemas.openxmlformats.org/officeDocument/2006/relationships" xmlns:p="http://schemas.openxmlformats.org/presentationml/2006/main" type="obj" preserve="1">
  <p:cSld name="52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782489994"/>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4115502393"/>
      </p:ext>
    </p:extLst>
  </p:cSld>
  <p:clrMapOvr>
    <a:masterClrMapping/>
  </p:clrMapOvr>
</p:sldLayout>
</file>

<file path=ppt/slideLayouts/slideLayout360.xml><?xml version="1.0" encoding="utf-8"?>
<p:sldLayout xmlns:a="http://schemas.openxmlformats.org/drawingml/2006/main" xmlns:r="http://schemas.openxmlformats.org/officeDocument/2006/relationships" xmlns:p="http://schemas.openxmlformats.org/presentationml/2006/main" type="obj" preserve="1">
  <p:cSld name="53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156043969"/>
      </p:ext>
    </p:extLst>
  </p:cSld>
  <p:clrMapOvr>
    <a:masterClrMapping/>
  </p:clrMapOvr>
</p:sldLayout>
</file>

<file path=ppt/slideLayouts/slideLayout361.xml><?xml version="1.0" encoding="utf-8"?>
<p:sldLayout xmlns:a="http://schemas.openxmlformats.org/drawingml/2006/main" xmlns:r="http://schemas.openxmlformats.org/officeDocument/2006/relationships" xmlns:p="http://schemas.openxmlformats.org/presentationml/2006/main" type="obj" preserve="1">
  <p:cSld name="54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103029119"/>
      </p:ext>
    </p:extLst>
  </p:cSld>
  <p:clrMapOvr>
    <a:masterClrMapping/>
  </p:clrMapOvr>
</p:sldLayout>
</file>

<file path=ppt/slideLayouts/slideLayout362.xml><?xml version="1.0" encoding="utf-8"?>
<p:sldLayout xmlns:a="http://schemas.openxmlformats.org/drawingml/2006/main" xmlns:r="http://schemas.openxmlformats.org/officeDocument/2006/relationships" xmlns:p="http://schemas.openxmlformats.org/presentationml/2006/main" type="obj" preserve="1">
  <p:cSld name="55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234075629"/>
      </p:ext>
    </p:extLst>
  </p:cSld>
  <p:clrMapOvr>
    <a:masterClrMapping/>
  </p:clrMapOvr>
</p:sldLayout>
</file>

<file path=ppt/slideLayouts/slideLayout363.xml><?xml version="1.0" encoding="utf-8"?>
<p:sldLayout xmlns:a="http://schemas.openxmlformats.org/drawingml/2006/main" xmlns:r="http://schemas.openxmlformats.org/officeDocument/2006/relationships" xmlns:p="http://schemas.openxmlformats.org/presentationml/2006/main" preserve="1" userDrawn="1">
  <p:cSld name="26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2467764"/>
      </p:ext>
    </p:extLst>
  </p:cSld>
  <p:clrMapOvr>
    <a:masterClrMapping/>
  </p:clrMapOvr>
</p:sldLayout>
</file>

<file path=ppt/slideLayouts/slideLayout364.xml><?xml version="1.0" encoding="utf-8"?>
<p:sldLayout xmlns:a="http://schemas.openxmlformats.org/drawingml/2006/main" xmlns:r="http://schemas.openxmlformats.org/officeDocument/2006/relationships" xmlns:p="http://schemas.openxmlformats.org/presentationml/2006/main" preserve="1" userDrawn="1">
  <p:cSld name="26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3000535700"/>
      </p:ext>
    </p:extLst>
  </p:cSld>
  <p:clrMapOvr>
    <a:masterClrMapping/>
  </p:clrMapOvr>
</p:sldLayout>
</file>

<file path=ppt/slideLayouts/slideLayout365.xml><?xml version="1.0" encoding="utf-8"?>
<p:sldLayout xmlns:a="http://schemas.openxmlformats.org/drawingml/2006/main" xmlns:r="http://schemas.openxmlformats.org/officeDocument/2006/relationships" xmlns:p="http://schemas.openxmlformats.org/presentationml/2006/main" preserve="1" userDrawn="1">
  <p:cSld name="27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776079100"/>
      </p:ext>
    </p:extLst>
  </p:cSld>
  <p:clrMapOvr>
    <a:masterClrMapping/>
  </p:clrMapOvr>
</p:sldLayout>
</file>

<file path=ppt/slideLayouts/slideLayout366.xml><?xml version="1.0" encoding="utf-8"?>
<p:sldLayout xmlns:a="http://schemas.openxmlformats.org/drawingml/2006/main" xmlns:r="http://schemas.openxmlformats.org/officeDocument/2006/relationships" xmlns:p="http://schemas.openxmlformats.org/presentationml/2006/main" type="obj" preserve="1">
  <p:cSld name="56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733885067"/>
      </p:ext>
    </p:extLst>
  </p:cSld>
  <p:clrMapOvr>
    <a:masterClrMapping/>
  </p:clrMapOvr>
</p:sldLayout>
</file>

<file path=ppt/slideLayouts/slideLayout367.xml><?xml version="1.0" encoding="utf-8"?>
<p:sldLayout xmlns:a="http://schemas.openxmlformats.org/drawingml/2006/main" xmlns:r="http://schemas.openxmlformats.org/officeDocument/2006/relationships" xmlns:p="http://schemas.openxmlformats.org/presentationml/2006/main" type="obj" preserve="1">
  <p:cSld name="38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078093114"/>
      </p:ext>
    </p:extLst>
  </p:cSld>
  <p:clrMapOvr>
    <a:masterClrMapping/>
  </p:clrMapOvr>
</p:sldLayout>
</file>

<file path=ppt/slideLayouts/slideLayout368.xml><?xml version="1.0" encoding="utf-8"?>
<p:sldLayout xmlns:a="http://schemas.openxmlformats.org/drawingml/2006/main" xmlns:r="http://schemas.openxmlformats.org/officeDocument/2006/relationships" xmlns:p="http://schemas.openxmlformats.org/presentationml/2006/main" type="twoObj" preserve="1">
  <p:cSld name="26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639161435"/>
      </p:ext>
    </p:extLst>
  </p:cSld>
  <p:clrMapOvr>
    <a:masterClrMapping/>
  </p:clrMapOvr>
</p:sldLayout>
</file>

<file path=ppt/slideLayouts/slideLayout369.xml><?xml version="1.0" encoding="utf-8"?>
<p:sldLayout xmlns:a="http://schemas.openxmlformats.org/drawingml/2006/main" xmlns:r="http://schemas.openxmlformats.org/officeDocument/2006/relationships" xmlns:p="http://schemas.openxmlformats.org/presentationml/2006/main" type="twoTxTwoObj" preserve="1">
  <p:cSld name="25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641512192"/>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8"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8"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873855120"/>
      </p:ext>
    </p:extLst>
  </p:cSld>
  <p:clrMapOvr>
    <a:masterClrMapping/>
  </p:clrMapOvr>
</p:sldLayout>
</file>

<file path=ppt/slideLayouts/slideLayout370.xml><?xml version="1.0" encoding="utf-8"?>
<p:sldLayout xmlns:a="http://schemas.openxmlformats.org/drawingml/2006/main" xmlns:r="http://schemas.openxmlformats.org/officeDocument/2006/relationships" xmlns:p="http://schemas.openxmlformats.org/presentationml/2006/main" type="titleOnly" preserve="1">
  <p:cSld name="25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22042887"/>
      </p:ext>
    </p:extLst>
  </p:cSld>
  <p:clrMapOvr>
    <a:masterClrMapping/>
  </p:clrMapOvr>
</p:sldLayout>
</file>

<file path=ppt/slideLayouts/slideLayout371.xml><?xml version="1.0" encoding="utf-8"?>
<p:sldLayout xmlns:a="http://schemas.openxmlformats.org/drawingml/2006/main" xmlns:r="http://schemas.openxmlformats.org/officeDocument/2006/relationships" xmlns:p="http://schemas.openxmlformats.org/presentationml/2006/main" preserve="1" userDrawn="1">
  <p:cSld name="26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715547826"/>
      </p:ext>
    </p:extLst>
  </p:cSld>
  <p:clrMapOvr>
    <a:masterClrMapping/>
  </p:clrMapOvr>
</p:sldLayout>
</file>

<file path=ppt/slideLayouts/slideLayout372.xml><?xml version="1.0" encoding="utf-8"?>
<p:sldLayout xmlns:a="http://schemas.openxmlformats.org/drawingml/2006/main" xmlns:r="http://schemas.openxmlformats.org/officeDocument/2006/relationships" xmlns:p="http://schemas.openxmlformats.org/presentationml/2006/main" type="blank" preserve="1">
  <p:cSld name="26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666838379"/>
      </p:ext>
    </p:extLst>
  </p:cSld>
  <p:clrMapOvr>
    <a:masterClrMapping/>
  </p:clrMapOvr>
</p:sldLayout>
</file>

<file path=ppt/slideLayouts/slideLayout373.xml><?xml version="1.0" encoding="utf-8"?>
<p:sldLayout xmlns:a="http://schemas.openxmlformats.org/drawingml/2006/main" xmlns:r="http://schemas.openxmlformats.org/officeDocument/2006/relationships" xmlns:p="http://schemas.openxmlformats.org/presentationml/2006/main" preserve="1" userDrawn="1">
  <p:cSld name="27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64893411"/>
      </p:ext>
    </p:extLst>
  </p:cSld>
  <p:clrMapOvr>
    <a:masterClrMapping/>
  </p:clrMapOvr>
</p:sldLayout>
</file>

<file path=ppt/slideLayouts/slideLayout374.xml><?xml version="1.0" encoding="utf-8"?>
<p:sldLayout xmlns:a="http://schemas.openxmlformats.org/drawingml/2006/main" xmlns:r="http://schemas.openxmlformats.org/officeDocument/2006/relationships" xmlns:p="http://schemas.openxmlformats.org/presentationml/2006/main" preserve="1" userDrawn="1">
  <p:cSld name="27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1568906185"/>
      </p:ext>
    </p:extLst>
  </p:cSld>
  <p:clrMapOvr>
    <a:masterClrMapping/>
  </p:clrMapOvr>
</p:sldLayout>
</file>

<file path=ppt/slideLayouts/slideLayout375.xml><?xml version="1.0" encoding="utf-8"?>
<p:sldLayout xmlns:a="http://schemas.openxmlformats.org/drawingml/2006/main" xmlns:r="http://schemas.openxmlformats.org/officeDocument/2006/relationships" xmlns:p="http://schemas.openxmlformats.org/presentationml/2006/main" preserve="1" userDrawn="1">
  <p:cSld name="28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1247701833"/>
      </p:ext>
    </p:extLst>
  </p:cSld>
  <p:clrMapOvr>
    <a:masterClrMapping/>
  </p:clrMapOvr>
</p:sldLayout>
</file>

<file path=ppt/slideLayouts/slideLayout376.xml><?xml version="1.0" encoding="utf-8"?>
<p:sldLayout xmlns:a="http://schemas.openxmlformats.org/drawingml/2006/main" xmlns:r="http://schemas.openxmlformats.org/officeDocument/2006/relationships" xmlns:p="http://schemas.openxmlformats.org/presentationml/2006/main" type="obj" preserve="1">
  <p:cSld name="57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913777444"/>
      </p:ext>
    </p:extLst>
  </p:cSld>
  <p:clrMapOvr>
    <a:masterClrMapping/>
  </p:clrMapOvr>
</p:sldLayout>
</file>

<file path=ppt/slideLayouts/slideLayout377.xml><?xml version="1.0" encoding="utf-8"?>
<p:sldLayout xmlns:a="http://schemas.openxmlformats.org/drawingml/2006/main" xmlns:r="http://schemas.openxmlformats.org/officeDocument/2006/relationships" xmlns:p="http://schemas.openxmlformats.org/presentationml/2006/main" type="obj" preserve="1">
  <p:cSld name="39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122333651"/>
      </p:ext>
    </p:extLst>
  </p:cSld>
  <p:clrMapOvr>
    <a:masterClrMapping/>
  </p:clrMapOvr>
</p:sldLayout>
</file>

<file path=ppt/slideLayouts/slideLayout378.xml><?xml version="1.0" encoding="utf-8"?>
<p:sldLayout xmlns:a="http://schemas.openxmlformats.org/drawingml/2006/main" xmlns:r="http://schemas.openxmlformats.org/officeDocument/2006/relationships" xmlns:p="http://schemas.openxmlformats.org/presentationml/2006/main" type="twoObj" preserve="1">
  <p:cSld name="27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328563498"/>
      </p:ext>
    </p:extLst>
  </p:cSld>
  <p:clrMapOvr>
    <a:masterClrMapping/>
  </p:clrMapOvr>
</p:sldLayout>
</file>

<file path=ppt/slideLayouts/slideLayout379.xml><?xml version="1.0" encoding="utf-8"?>
<p:sldLayout xmlns:a="http://schemas.openxmlformats.org/drawingml/2006/main" xmlns:r="http://schemas.openxmlformats.org/officeDocument/2006/relationships" xmlns:p="http://schemas.openxmlformats.org/presentationml/2006/main" type="twoTxTwoObj" preserve="1">
  <p:cSld name="26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728510997"/>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1770750059"/>
      </p:ext>
    </p:extLst>
  </p:cSld>
  <p:clrMapOvr>
    <a:masterClrMapping/>
  </p:clrMapOvr>
</p:sldLayout>
</file>

<file path=ppt/slideLayouts/slideLayout380.xml><?xml version="1.0" encoding="utf-8"?>
<p:sldLayout xmlns:a="http://schemas.openxmlformats.org/drawingml/2006/main" xmlns:r="http://schemas.openxmlformats.org/officeDocument/2006/relationships" xmlns:p="http://schemas.openxmlformats.org/presentationml/2006/main" type="titleOnly" preserve="1">
  <p:cSld name="26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578406180"/>
      </p:ext>
    </p:extLst>
  </p:cSld>
  <p:clrMapOvr>
    <a:masterClrMapping/>
  </p:clrMapOvr>
</p:sldLayout>
</file>

<file path=ppt/slideLayouts/slideLayout381.xml><?xml version="1.0" encoding="utf-8"?>
<p:sldLayout xmlns:a="http://schemas.openxmlformats.org/drawingml/2006/main" xmlns:r="http://schemas.openxmlformats.org/officeDocument/2006/relationships" xmlns:p="http://schemas.openxmlformats.org/presentationml/2006/main" preserve="1" userDrawn="1">
  <p:cSld name="27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4202226808"/>
      </p:ext>
    </p:extLst>
  </p:cSld>
  <p:clrMapOvr>
    <a:masterClrMapping/>
  </p:clrMapOvr>
</p:sldLayout>
</file>

<file path=ppt/slideLayouts/slideLayout382.xml><?xml version="1.0" encoding="utf-8"?>
<p:sldLayout xmlns:a="http://schemas.openxmlformats.org/drawingml/2006/main" xmlns:r="http://schemas.openxmlformats.org/officeDocument/2006/relationships" xmlns:p="http://schemas.openxmlformats.org/presentationml/2006/main" type="blank" preserve="1">
  <p:cSld name="27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2908188072"/>
      </p:ext>
    </p:extLst>
  </p:cSld>
  <p:clrMapOvr>
    <a:masterClrMapping/>
  </p:clrMapOvr>
</p:sldLayout>
</file>

<file path=ppt/slideLayouts/slideLayout383.xml><?xml version="1.0" encoding="utf-8"?>
<p:sldLayout xmlns:a="http://schemas.openxmlformats.org/drawingml/2006/main" xmlns:r="http://schemas.openxmlformats.org/officeDocument/2006/relationships" xmlns:p="http://schemas.openxmlformats.org/presentationml/2006/main" type="obj" preserve="1">
  <p:cSld name="58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686447138"/>
      </p:ext>
    </p:extLst>
  </p:cSld>
  <p:clrMapOvr>
    <a:masterClrMapping/>
  </p:clrMapOvr>
</p:sldLayout>
</file>

<file path=ppt/slideLayouts/slideLayout384.xml><?xml version="1.0" encoding="utf-8"?>
<p:sldLayout xmlns:a="http://schemas.openxmlformats.org/drawingml/2006/main" xmlns:r="http://schemas.openxmlformats.org/officeDocument/2006/relationships" xmlns:p="http://schemas.openxmlformats.org/presentationml/2006/main" type="title">
  <p:cSld name="6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fld id="{2B5EF7A9-934F-4AEF-9B1F-6C2A2A939180}" type="datetimeFigureOut">
              <a:rPr lang="en-US" smtClean="0"/>
              <a:t>8/24/2026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6ACA920-F5E0-407F-80F6-F6490A51C589}" type="slidenum">
              <a:rPr lang="en-US" smtClean="0"/>
              <a:t>‹#›</a:t>
            </a:fld>
            <a:endParaRPr lang="en-US"/>
          </a:p>
        </p:txBody>
      </p:sp>
    </p:spTree>
    <p:extLst>
      <p:ext uri="{BB962C8B-B14F-4D97-AF65-F5344CB8AC3E}">
        <p14:creationId xmlns:p14="http://schemas.microsoft.com/office/powerpoint/2010/main" val="1778024497"/>
      </p:ext>
    </p:extLst>
  </p:cSld>
  <p:clrMapOvr>
    <a:masterClrMapping/>
  </p:clrMapOvr>
</p:sldLayout>
</file>

<file path=ppt/slideLayouts/slideLayout385.xml><?xml version="1.0" encoding="utf-8"?>
<p:sldLayout xmlns:a="http://schemas.openxmlformats.org/drawingml/2006/main" xmlns:r="http://schemas.openxmlformats.org/officeDocument/2006/relationships" xmlns:p="http://schemas.openxmlformats.org/presentationml/2006/main" userDrawn="1">
  <p:cSld name="10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5" y="5400857"/>
            <a:ext cx="8178613" cy="381643"/>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5" y="1807151"/>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8/24/2026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8"/>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1"/>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5" y="3447399"/>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4" y="4178329"/>
            <a:ext cx="4395959" cy="1140163"/>
          </a:xfrm>
          <a:prstGeom prst="rect">
            <a:avLst/>
          </a:prstGeom>
        </p:spPr>
      </p:pic>
    </p:spTree>
    <p:extLst>
      <p:ext uri="{BB962C8B-B14F-4D97-AF65-F5344CB8AC3E}">
        <p14:creationId xmlns:p14="http://schemas.microsoft.com/office/powerpoint/2010/main" val="2548412271"/>
      </p:ext>
    </p:extLst>
  </p:cSld>
  <p:clrMapOvr>
    <a:masterClrMapping/>
  </p:clrMapOvr>
</p:sldLayout>
</file>

<file path=ppt/slideLayouts/slideLayout386.xml><?xml version="1.0" encoding="utf-8"?>
<p:sldLayout xmlns:a="http://schemas.openxmlformats.org/drawingml/2006/main" xmlns:r="http://schemas.openxmlformats.org/officeDocument/2006/relationships" xmlns:p="http://schemas.openxmlformats.org/presentationml/2006/main" userDrawn="1">
  <p:cSld name="11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5" y="5400857"/>
            <a:ext cx="8178613" cy="381643"/>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5" y="1807151"/>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8/24/2026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8"/>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1"/>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5" y="3447399"/>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4" y="4178329"/>
            <a:ext cx="4395959" cy="1140163"/>
          </a:xfrm>
          <a:prstGeom prst="rect">
            <a:avLst/>
          </a:prstGeom>
        </p:spPr>
      </p:pic>
    </p:spTree>
    <p:extLst>
      <p:ext uri="{BB962C8B-B14F-4D97-AF65-F5344CB8AC3E}">
        <p14:creationId xmlns:p14="http://schemas.microsoft.com/office/powerpoint/2010/main" val="853296762"/>
      </p:ext>
    </p:extLst>
  </p:cSld>
  <p:clrMapOvr>
    <a:masterClrMapping/>
  </p:clrMapOvr>
</p:sldLayout>
</file>

<file path=ppt/slideLayouts/slideLayout387.xml><?xml version="1.0" encoding="utf-8"?>
<p:sldLayout xmlns:a="http://schemas.openxmlformats.org/drawingml/2006/main" xmlns:r="http://schemas.openxmlformats.org/officeDocument/2006/relationships" xmlns:p="http://schemas.openxmlformats.org/presentationml/2006/main" userDrawn="1">
  <p:cSld name="6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608720975"/>
      </p:ext>
    </p:extLst>
  </p:cSld>
  <p:clrMapOvr>
    <a:masterClrMapping/>
  </p:clrMapOvr>
</p:sldLayout>
</file>

<file path=ppt/slideLayouts/slideLayout388.xml><?xml version="1.0" encoding="utf-8"?>
<p:sldLayout xmlns:a="http://schemas.openxmlformats.org/drawingml/2006/main" xmlns:r="http://schemas.openxmlformats.org/officeDocument/2006/relationships" xmlns:p="http://schemas.openxmlformats.org/presentationml/2006/main">
  <p:cSld name="40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3455226866"/>
      </p:ext>
    </p:extLst>
  </p:cSld>
  <p:clrMapOvr>
    <a:masterClrMapping/>
  </p:clrMapOvr>
</p:sldLayout>
</file>

<file path=ppt/slideLayouts/slideLayout389.xml><?xml version="1.0" encoding="utf-8"?>
<p:sldLayout xmlns:a="http://schemas.openxmlformats.org/drawingml/2006/main" xmlns:r="http://schemas.openxmlformats.org/officeDocument/2006/relationships" xmlns:p="http://schemas.openxmlformats.org/presentationml/2006/main">
  <p:cSld name="6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137040945"/>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1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9"/>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1"/>
            <a:ext cx="9365380"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Tree>
    <p:extLst>
      <p:ext uri="{BB962C8B-B14F-4D97-AF65-F5344CB8AC3E}">
        <p14:creationId xmlns:p14="http://schemas.microsoft.com/office/powerpoint/2010/main" val="1450147797"/>
      </p:ext>
    </p:extLst>
  </p:cSld>
  <p:clrMapOvr>
    <a:masterClrMapping/>
  </p:clrMapOvr>
</p:sldLayout>
</file>

<file path=ppt/slideLayouts/slideLayout390.xml><?xml version="1.0" encoding="utf-8"?>
<p:sldLayout xmlns:a="http://schemas.openxmlformats.org/drawingml/2006/main" xmlns:r="http://schemas.openxmlformats.org/officeDocument/2006/relationships" xmlns:p="http://schemas.openxmlformats.org/presentationml/2006/main" userDrawn="1">
  <p:cSld name="13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5" y="5400857"/>
            <a:ext cx="8178613" cy="381643"/>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5" y="1807151"/>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8/24/2026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8"/>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1"/>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5" y="3447399"/>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4" y="4178329"/>
            <a:ext cx="4395959" cy="1140163"/>
          </a:xfrm>
          <a:prstGeom prst="rect">
            <a:avLst/>
          </a:prstGeom>
        </p:spPr>
      </p:pic>
    </p:spTree>
    <p:extLst>
      <p:ext uri="{BB962C8B-B14F-4D97-AF65-F5344CB8AC3E}">
        <p14:creationId xmlns:p14="http://schemas.microsoft.com/office/powerpoint/2010/main" val="1232971996"/>
      </p:ext>
    </p:extLst>
  </p:cSld>
  <p:clrMapOvr>
    <a:masterClrMapping/>
  </p:clrMapOvr>
</p:sldLayout>
</file>

<file path=ppt/slideLayouts/slideLayout391.xml><?xml version="1.0" encoding="utf-8"?>
<p:sldLayout xmlns:a="http://schemas.openxmlformats.org/drawingml/2006/main" xmlns:r="http://schemas.openxmlformats.org/officeDocument/2006/relationships" xmlns:p="http://schemas.openxmlformats.org/presentationml/2006/main" userDrawn="1">
  <p:cSld name="9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873351886"/>
      </p:ext>
    </p:extLst>
  </p:cSld>
  <p:clrMapOvr>
    <a:masterClrMapping/>
  </p:clrMapOvr>
</p:sldLayout>
</file>

<file path=ppt/slideLayouts/slideLayout392.xml><?xml version="1.0" encoding="utf-8"?>
<p:sldLayout xmlns:a="http://schemas.openxmlformats.org/drawingml/2006/main" xmlns:r="http://schemas.openxmlformats.org/officeDocument/2006/relationships" xmlns:p="http://schemas.openxmlformats.org/presentationml/2006/main">
  <p:cSld name="41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776353041"/>
      </p:ext>
    </p:extLst>
  </p:cSld>
  <p:clrMapOvr>
    <a:masterClrMapping/>
  </p:clrMapOvr>
</p:sldLayout>
</file>

<file path=ppt/slideLayouts/slideLayout393.xml><?xml version="1.0" encoding="utf-8"?>
<p:sldLayout xmlns:a="http://schemas.openxmlformats.org/drawingml/2006/main" xmlns:r="http://schemas.openxmlformats.org/officeDocument/2006/relationships" xmlns:p="http://schemas.openxmlformats.org/presentationml/2006/main">
  <p:cSld name="9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258799033"/>
      </p:ext>
    </p:extLst>
  </p:cSld>
  <p:clrMapOvr>
    <a:masterClrMapping/>
  </p:clrMapOvr>
</p:sldLayout>
</file>

<file path=ppt/slideLayouts/slideLayout394.xml><?xml version="1.0" encoding="utf-8"?>
<p:sldLayout xmlns:a="http://schemas.openxmlformats.org/drawingml/2006/main" xmlns:r="http://schemas.openxmlformats.org/officeDocument/2006/relationships" xmlns:p="http://schemas.openxmlformats.org/presentationml/2006/main" userDrawn="1">
  <p:cSld name="14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5" y="5400857"/>
            <a:ext cx="8178613" cy="381643"/>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5" y="1807151"/>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8/24/2026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8"/>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1"/>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5" y="3447399"/>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4" y="4178329"/>
            <a:ext cx="4395959" cy="1140163"/>
          </a:xfrm>
          <a:prstGeom prst="rect">
            <a:avLst/>
          </a:prstGeom>
        </p:spPr>
      </p:pic>
    </p:spTree>
    <p:extLst>
      <p:ext uri="{BB962C8B-B14F-4D97-AF65-F5344CB8AC3E}">
        <p14:creationId xmlns:p14="http://schemas.microsoft.com/office/powerpoint/2010/main" val="1969639827"/>
      </p:ext>
    </p:extLst>
  </p:cSld>
  <p:clrMapOvr>
    <a:masterClrMapping/>
  </p:clrMapOvr>
</p:sldLayout>
</file>

<file path=ppt/slideLayouts/slideLayout395.xml><?xml version="1.0" encoding="utf-8"?>
<p:sldLayout xmlns:a="http://schemas.openxmlformats.org/drawingml/2006/main" xmlns:r="http://schemas.openxmlformats.org/officeDocument/2006/relationships" xmlns:p="http://schemas.openxmlformats.org/presentationml/2006/main" userDrawn="1">
  <p:cSld name="15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5" y="5400857"/>
            <a:ext cx="8178613" cy="381643"/>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5" y="1807151"/>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8/24/2026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8"/>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1"/>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5" y="3447399"/>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4" y="4178329"/>
            <a:ext cx="4395959" cy="1140163"/>
          </a:xfrm>
          <a:prstGeom prst="rect">
            <a:avLst/>
          </a:prstGeom>
        </p:spPr>
      </p:pic>
    </p:spTree>
    <p:extLst>
      <p:ext uri="{BB962C8B-B14F-4D97-AF65-F5344CB8AC3E}">
        <p14:creationId xmlns:p14="http://schemas.microsoft.com/office/powerpoint/2010/main" val="732449965"/>
      </p:ext>
    </p:extLst>
  </p:cSld>
  <p:clrMapOvr>
    <a:masterClrMapping/>
  </p:clrMapOvr>
</p:sldLayout>
</file>

<file path=ppt/slideLayouts/slideLayout396.xml><?xml version="1.0" encoding="utf-8"?>
<p:sldLayout xmlns:a="http://schemas.openxmlformats.org/drawingml/2006/main" xmlns:r="http://schemas.openxmlformats.org/officeDocument/2006/relationships" xmlns:p="http://schemas.openxmlformats.org/presentationml/2006/main" userDrawn="1">
  <p:cSld name="16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5" y="5400857"/>
            <a:ext cx="8178613" cy="381643"/>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5" y="1807151"/>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8/24/2026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8"/>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1"/>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5" y="3447399"/>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4" y="4178329"/>
            <a:ext cx="4395959" cy="1140163"/>
          </a:xfrm>
          <a:prstGeom prst="rect">
            <a:avLst/>
          </a:prstGeom>
        </p:spPr>
      </p:pic>
    </p:spTree>
    <p:extLst>
      <p:ext uri="{BB962C8B-B14F-4D97-AF65-F5344CB8AC3E}">
        <p14:creationId xmlns:p14="http://schemas.microsoft.com/office/powerpoint/2010/main" val="2626390662"/>
      </p:ext>
    </p:extLst>
  </p:cSld>
  <p:clrMapOvr>
    <a:masterClrMapping/>
  </p:clrMapOvr>
</p:sldLayout>
</file>

<file path=ppt/slideLayouts/slideLayout397.xml><?xml version="1.0" encoding="utf-8"?>
<p:sldLayout xmlns:a="http://schemas.openxmlformats.org/drawingml/2006/main" xmlns:r="http://schemas.openxmlformats.org/officeDocument/2006/relationships" xmlns:p="http://schemas.openxmlformats.org/presentationml/2006/main" userDrawn="1">
  <p:cSld name="10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732434869"/>
      </p:ext>
    </p:extLst>
  </p:cSld>
  <p:clrMapOvr>
    <a:masterClrMapping/>
  </p:clrMapOvr>
</p:sldLayout>
</file>

<file path=ppt/slideLayouts/slideLayout398.xml><?xml version="1.0" encoding="utf-8"?>
<p:sldLayout xmlns:a="http://schemas.openxmlformats.org/drawingml/2006/main" xmlns:r="http://schemas.openxmlformats.org/officeDocument/2006/relationships" xmlns:p="http://schemas.openxmlformats.org/presentationml/2006/main">
  <p:cSld name="42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2327327328"/>
      </p:ext>
    </p:extLst>
  </p:cSld>
  <p:clrMapOvr>
    <a:masterClrMapping/>
  </p:clrMapOvr>
</p:sldLayout>
</file>

<file path=ppt/slideLayouts/slideLayout399.xml><?xml version="1.0" encoding="utf-8"?>
<p:sldLayout xmlns:a="http://schemas.openxmlformats.org/drawingml/2006/main" xmlns:r="http://schemas.openxmlformats.org/officeDocument/2006/relationships" xmlns:p="http://schemas.openxmlformats.org/presentationml/2006/main">
  <p:cSld name="10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05418513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BF68BCFB-F63E-4927-A5D7-64161AC82F4D}" type="datetimeFigureOut">
              <a:rPr lang="en-US" smtClean="0"/>
              <a:t>8/24/2026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19527946-A10C-4B1D-8381-EC79B4CA6C6A}" type="slidenum">
              <a:rPr lang="en-US" smtClean="0"/>
              <a:t>‹#›</a:t>
            </a:fld>
            <a:endParaRPr lang="en-US"/>
          </a:p>
        </p:txBody>
      </p:sp>
    </p:spTree>
    <p:extLst>
      <p:ext uri="{BB962C8B-B14F-4D97-AF65-F5344CB8AC3E}">
        <p14:creationId xmlns:p14="http://schemas.microsoft.com/office/powerpoint/2010/main" val="3233850229"/>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obj" preserve="1">
  <p:cSld name="1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8"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8"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116423731"/>
      </p:ext>
    </p:extLst>
  </p:cSld>
  <p:clrMapOvr>
    <a:masterClrMapping/>
  </p:clrMapOvr>
</p:sldLayout>
</file>

<file path=ppt/slideLayouts/slideLayout400.xml><?xml version="1.0" encoding="utf-8"?>
<p:sldLayout xmlns:a="http://schemas.openxmlformats.org/drawingml/2006/main" xmlns:r="http://schemas.openxmlformats.org/officeDocument/2006/relationships" xmlns:p="http://schemas.openxmlformats.org/presentationml/2006/main" userDrawn="1">
  <p:cSld name="17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5" y="5400857"/>
            <a:ext cx="8178613" cy="381643"/>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5" y="1807151"/>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8/24/2026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8"/>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1"/>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5" y="3447399"/>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4" y="4178329"/>
            <a:ext cx="4395959" cy="1140163"/>
          </a:xfrm>
          <a:prstGeom prst="rect">
            <a:avLst/>
          </a:prstGeom>
        </p:spPr>
      </p:pic>
    </p:spTree>
    <p:extLst>
      <p:ext uri="{BB962C8B-B14F-4D97-AF65-F5344CB8AC3E}">
        <p14:creationId xmlns:p14="http://schemas.microsoft.com/office/powerpoint/2010/main" val="3995713115"/>
      </p:ext>
    </p:extLst>
  </p:cSld>
  <p:clrMapOvr>
    <a:masterClrMapping/>
  </p:clrMapOvr>
</p:sldLayout>
</file>

<file path=ppt/slideLayouts/slideLayout401.xml><?xml version="1.0" encoding="utf-8"?>
<p:sldLayout xmlns:a="http://schemas.openxmlformats.org/drawingml/2006/main" xmlns:r="http://schemas.openxmlformats.org/officeDocument/2006/relationships" xmlns:p="http://schemas.openxmlformats.org/presentationml/2006/main" userDrawn="1">
  <p:cSld name="11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086398670"/>
      </p:ext>
    </p:extLst>
  </p:cSld>
  <p:clrMapOvr>
    <a:masterClrMapping/>
  </p:clrMapOvr>
</p:sldLayout>
</file>

<file path=ppt/slideLayouts/slideLayout402.xml><?xml version="1.0" encoding="utf-8"?>
<p:sldLayout xmlns:a="http://schemas.openxmlformats.org/drawingml/2006/main" xmlns:r="http://schemas.openxmlformats.org/officeDocument/2006/relationships" xmlns:p="http://schemas.openxmlformats.org/presentationml/2006/main">
  <p:cSld name="43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2718653888"/>
      </p:ext>
    </p:extLst>
  </p:cSld>
  <p:clrMapOvr>
    <a:masterClrMapping/>
  </p:clrMapOvr>
</p:sldLayout>
</file>

<file path=ppt/slideLayouts/slideLayout403.xml><?xml version="1.0" encoding="utf-8"?>
<p:sldLayout xmlns:a="http://schemas.openxmlformats.org/drawingml/2006/main" xmlns:r="http://schemas.openxmlformats.org/officeDocument/2006/relationships" xmlns:p="http://schemas.openxmlformats.org/presentationml/2006/main">
  <p:cSld name="11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727615055"/>
      </p:ext>
    </p:extLst>
  </p:cSld>
  <p:clrMapOvr>
    <a:masterClrMapping/>
  </p:clrMapOvr>
</p:sldLayout>
</file>

<file path=ppt/slideLayouts/slideLayout404.xml><?xml version="1.0" encoding="utf-8"?>
<p:sldLayout xmlns:a="http://schemas.openxmlformats.org/drawingml/2006/main" xmlns:r="http://schemas.openxmlformats.org/officeDocument/2006/relationships" xmlns:p="http://schemas.openxmlformats.org/presentationml/2006/main" userDrawn="1">
  <p:cSld name="12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400827720"/>
      </p:ext>
    </p:extLst>
  </p:cSld>
  <p:clrMapOvr>
    <a:masterClrMapping/>
  </p:clrMapOvr>
</p:sldLayout>
</file>

<file path=ppt/slideLayouts/slideLayout405.xml><?xml version="1.0" encoding="utf-8"?>
<p:sldLayout xmlns:a="http://schemas.openxmlformats.org/drawingml/2006/main" xmlns:r="http://schemas.openxmlformats.org/officeDocument/2006/relationships" xmlns:p="http://schemas.openxmlformats.org/presentationml/2006/main">
  <p:cSld name="44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4132643247"/>
      </p:ext>
    </p:extLst>
  </p:cSld>
  <p:clrMapOvr>
    <a:masterClrMapping/>
  </p:clrMapOvr>
</p:sldLayout>
</file>

<file path=ppt/slideLayouts/slideLayout406.xml><?xml version="1.0" encoding="utf-8"?>
<p:sldLayout xmlns:a="http://schemas.openxmlformats.org/drawingml/2006/main" xmlns:r="http://schemas.openxmlformats.org/officeDocument/2006/relationships" xmlns:p="http://schemas.openxmlformats.org/presentationml/2006/main">
  <p:cSld name="12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791379350"/>
      </p:ext>
    </p:extLst>
  </p:cSld>
  <p:clrMapOvr>
    <a:masterClrMapping/>
  </p:clrMapOvr>
</p:sldLayout>
</file>

<file path=ppt/slideLayouts/slideLayout407.xml><?xml version="1.0" encoding="utf-8"?>
<p:sldLayout xmlns:a="http://schemas.openxmlformats.org/drawingml/2006/main" xmlns:r="http://schemas.openxmlformats.org/officeDocument/2006/relationships" xmlns:p="http://schemas.openxmlformats.org/presentationml/2006/main" userDrawn="1">
  <p:cSld name="18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5" y="5400857"/>
            <a:ext cx="8178613" cy="381643"/>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5" y="1807151"/>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8/24/2026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8"/>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1"/>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5" y="3447399"/>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4" y="4178329"/>
            <a:ext cx="4395959" cy="1140163"/>
          </a:xfrm>
          <a:prstGeom prst="rect">
            <a:avLst/>
          </a:prstGeom>
        </p:spPr>
      </p:pic>
    </p:spTree>
    <p:extLst>
      <p:ext uri="{BB962C8B-B14F-4D97-AF65-F5344CB8AC3E}">
        <p14:creationId xmlns:p14="http://schemas.microsoft.com/office/powerpoint/2010/main" val="1309103943"/>
      </p:ext>
    </p:extLst>
  </p:cSld>
  <p:clrMapOvr>
    <a:masterClrMapping/>
  </p:clrMapOvr>
</p:sldLayout>
</file>

<file path=ppt/slideLayouts/slideLayout408.xml><?xml version="1.0" encoding="utf-8"?>
<p:sldLayout xmlns:a="http://schemas.openxmlformats.org/drawingml/2006/main" xmlns:r="http://schemas.openxmlformats.org/officeDocument/2006/relationships" xmlns:p="http://schemas.openxmlformats.org/presentationml/2006/main" userDrawn="1">
  <p:cSld name="13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093304744"/>
      </p:ext>
    </p:extLst>
  </p:cSld>
  <p:clrMapOvr>
    <a:masterClrMapping/>
  </p:clrMapOvr>
</p:sldLayout>
</file>

<file path=ppt/slideLayouts/slideLayout409.xml><?xml version="1.0" encoding="utf-8"?>
<p:sldLayout xmlns:a="http://schemas.openxmlformats.org/drawingml/2006/main" xmlns:r="http://schemas.openxmlformats.org/officeDocument/2006/relationships" xmlns:p="http://schemas.openxmlformats.org/presentationml/2006/main">
  <p:cSld name="45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3701533421"/>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4"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171113604"/>
      </p:ext>
    </p:extLst>
  </p:cSld>
  <p:clrMapOvr>
    <a:masterClrMapping/>
  </p:clrMapOvr>
</p:sldLayout>
</file>

<file path=ppt/slideLayouts/slideLayout410.xml><?xml version="1.0" encoding="utf-8"?>
<p:sldLayout xmlns:a="http://schemas.openxmlformats.org/drawingml/2006/main" xmlns:r="http://schemas.openxmlformats.org/officeDocument/2006/relationships" xmlns:p="http://schemas.openxmlformats.org/presentationml/2006/main">
  <p:cSld name="13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529493105"/>
      </p:ext>
    </p:extLst>
  </p:cSld>
  <p:clrMapOvr>
    <a:masterClrMapping/>
  </p:clrMapOvr>
</p:sldLayout>
</file>

<file path=ppt/slideLayouts/slideLayout411.xml><?xml version="1.0" encoding="utf-8"?>
<p:sldLayout xmlns:a="http://schemas.openxmlformats.org/drawingml/2006/main" xmlns:r="http://schemas.openxmlformats.org/officeDocument/2006/relationships" xmlns:p="http://schemas.openxmlformats.org/presentationml/2006/main" userDrawn="1">
  <p:cSld name="14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836821243"/>
      </p:ext>
    </p:extLst>
  </p:cSld>
  <p:clrMapOvr>
    <a:masterClrMapping/>
  </p:clrMapOvr>
</p:sldLayout>
</file>

<file path=ppt/slideLayouts/slideLayout412.xml><?xml version="1.0" encoding="utf-8"?>
<p:sldLayout xmlns:a="http://schemas.openxmlformats.org/drawingml/2006/main" xmlns:r="http://schemas.openxmlformats.org/officeDocument/2006/relationships" xmlns:p="http://schemas.openxmlformats.org/presentationml/2006/main">
  <p:cSld name="46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740345886"/>
      </p:ext>
    </p:extLst>
  </p:cSld>
  <p:clrMapOvr>
    <a:masterClrMapping/>
  </p:clrMapOvr>
</p:sldLayout>
</file>

<file path=ppt/slideLayouts/slideLayout413.xml><?xml version="1.0" encoding="utf-8"?>
<p:sldLayout xmlns:a="http://schemas.openxmlformats.org/drawingml/2006/main" xmlns:r="http://schemas.openxmlformats.org/officeDocument/2006/relationships" xmlns:p="http://schemas.openxmlformats.org/presentationml/2006/main">
  <p:cSld name="14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303570714"/>
      </p:ext>
    </p:extLst>
  </p:cSld>
  <p:clrMapOvr>
    <a:masterClrMapping/>
  </p:clrMapOvr>
</p:sldLayout>
</file>

<file path=ppt/slideLayouts/slideLayout414.xml><?xml version="1.0" encoding="utf-8"?>
<p:sldLayout xmlns:a="http://schemas.openxmlformats.org/drawingml/2006/main" xmlns:r="http://schemas.openxmlformats.org/officeDocument/2006/relationships" xmlns:p="http://schemas.openxmlformats.org/presentationml/2006/main" userDrawn="1">
  <p:cSld name="15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688636118"/>
      </p:ext>
    </p:extLst>
  </p:cSld>
  <p:clrMapOvr>
    <a:masterClrMapping/>
  </p:clrMapOvr>
</p:sldLayout>
</file>

<file path=ppt/slideLayouts/slideLayout415.xml><?xml version="1.0" encoding="utf-8"?>
<p:sldLayout xmlns:a="http://schemas.openxmlformats.org/drawingml/2006/main" xmlns:r="http://schemas.openxmlformats.org/officeDocument/2006/relationships" xmlns:p="http://schemas.openxmlformats.org/presentationml/2006/main">
  <p:cSld name="47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813217836"/>
      </p:ext>
    </p:extLst>
  </p:cSld>
  <p:clrMapOvr>
    <a:masterClrMapping/>
  </p:clrMapOvr>
</p:sldLayout>
</file>

<file path=ppt/slideLayouts/slideLayout416.xml><?xml version="1.0" encoding="utf-8"?>
<p:sldLayout xmlns:a="http://schemas.openxmlformats.org/drawingml/2006/main" xmlns:r="http://schemas.openxmlformats.org/officeDocument/2006/relationships" xmlns:p="http://schemas.openxmlformats.org/presentationml/2006/main">
  <p:cSld name="15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276935853"/>
      </p:ext>
    </p:extLst>
  </p:cSld>
  <p:clrMapOvr>
    <a:masterClrMapping/>
  </p:clrMapOvr>
</p:sldLayout>
</file>

<file path=ppt/slideLayouts/slideLayout417.xml><?xml version="1.0" encoding="utf-8"?>
<p:sldLayout xmlns:a="http://schemas.openxmlformats.org/drawingml/2006/main" xmlns:r="http://schemas.openxmlformats.org/officeDocument/2006/relationships" xmlns:p="http://schemas.openxmlformats.org/presentationml/2006/main" preserve="1" userDrawn="1">
  <p:cSld name="28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228514473"/>
      </p:ext>
    </p:extLst>
  </p:cSld>
  <p:clrMapOvr>
    <a:masterClrMapping/>
  </p:clrMapOvr>
</p:sldLayout>
</file>

<file path=ppt/slideLayouts/slideLayout418.xml><?xml version="1.0" encoding="utf-8"?>
<p:sldLayout xmlns:a="http://schemas.openxmlformats.org/drawingml/2006/main" xmlns:r="http://schemas.openxmlformats.org/officeDocument/2006/relationships" xmlns:p="http://schemas.openxmlformats.org/presentationml/2006/main" preserve="1" userDrawn="1">
  <p:cSld name="28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3884304736"/>
      </p:ext>
    </p:extLst>
  </p:cSld>
  <p:clrMapOvr>
    <a:masterClrMapping/>
  </p:clrMapOvr>
</p:sldLayout>
</file>

<file path=ppt/slideLayouts/slideLayout419.xml><?xml version="1.0" encoding="utf-8"?>
<p:sldLayout xmlns:a="http://schemas.openxmlformats.org/drawingml/2006/main" xmlns:r="http://schemas.openxmlformats.org/officeDocument/2006/relationships" xmlns:p="http://schemas.openxmlformats.org/presentationml/2006/main" preserve="1" userDrawn="1">
  <p:cSld name="29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1530521412"/>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4"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1"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2"/>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570481173"/>
      </p:ext>
    </p:extLst>
  </p:cSld>
  <p:clrMapOvr>
    <a:masterClrMapping/>
  </p:clrMapOvr>
</p:sldLayout>
</file>

<file path=ppt/slideLayouts/slideLayout420.xml><?xml version="1.0" encoding="utf-8"?>
<p:sldLayout xmlns:a="http://schemas.openxmlformats.org/drawingml/2006/main" xmlns:r="http://schemas.openxmlformats.org/officeDocument/2006/relationships" xmlns:p="http://schemas.openxmlformats.org/presentationml/2006/main" type="obj" preserve="1">
  <p:cSld name="59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349642487"/>
      </p:ext>
    </p:extLst>
  </p:cSld>
  <p:clrMapOvr>
    <a:masterClrMapping/>
  </p:clrMapOvr>
</p:sldLayout>
</file>

<file path=ppt/slideLayouts/slideLayout421.xml><?xml version="1.0" encoding="utf-8"?>
<p:sldLayout xmlns:a="http://schemas.openxmlformats.org/drawingml/2006/main" xmlns:r="http://schemas.openxmlformats.org/officeDocument/2006/relationships" xmlns:p="http://schemas.openxmlformats.org/presentationml/2006/main" type="obj" preserve="1">
  <p:cSld name="48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970893760"/>
      </p:ext>
    </p:extLst>
  </p:cSld>
  <p:clrMapOvr>
    <a:masterClrMapping/>
  </p:clrMapOvr>
</p:sldLayout>
</file>

<file path=ppt/slideLayouts/slideLayout422.xml><?xml version="1.0" encoding="utf-8"?>
<p:sldLayout xmlns:a="http://schemas.openxmlformats.org/drawingml/2006/main" xmlns:r="http://schemas.openxmlformats.org/officeDocument/2006/relationships" xmlns:p="http://schemas.openxmlformats.org/presentationml/2006/main" type="twoObj" preserve="1">
  <p:cSld name="28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828749640"/>
      </p:ext>
    </p:extLst>
  </p:cSld>
  <p:clrMapOvr>
    <a:masterClrMapping/>
  </p:clrMapOvr>
</p:sldLayout>
</file>

<file path=ppt/slideLayouts/slideLayout423.xml><?xml version="1.0" encoding="utf-8"?>
<p:sldLayout xmlns:a="http://schemas.openxmlformats.org/drawingml/2006/main" xmlns:r="http://schemas.openxmlformats.org/officeDocument/2006/relationships" xmlns:p="http://schemas.openxmlformats.org/presentationml/2006/main" type="twoTxTwoObj" preserve="1">
  <p:cSld name="27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403926585"/>
      </p:ext>
    </p:extLst>
  </p:cSld>
  <p:clrMapOvr>
    <a:masterClrMapping/>
  </p:clrMapOvr>
</p:sldLayout>
</file>

<file path=ppt/slideLayouts/slideLayout424.xml><?xml version="1.0" encoding="utf-8"?>
<p:sldLayout xmlns:a="http://schemas.openxmlformats.org/drawingml/2006/main" xmlns:r="http://schemas.openxmlformats.org/officeDocument/2006/relationships" xmlns:p="http://schemas.openxmlformats.org/presentationml/2006/main" type="titleOnly" preserve="1">
  <p:cSld name="27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866139578"/>
      </p:ext>
    </p:extLst>
  </p:cSld>
  <p:clrMapOvr>
    <a:masterClrMapping/>
  </p:clrMapOvr>
</p:sldLayout>
</file>

<file path=ppt/slideLayouts/slideLayout425.xml><?xml version="1.0" encoding="utf-8"?>
<p:sldLayout xmlns:a="http://schemas.openxmlformats.org/drawingml/2006/main" xmlns:r="http://schemas.openxmlformats.org/officeDocument/2006/relationships" xmlns:p="http://schemas.openxmlformats.org/presentationml/2006/main" preserve="1" userDrawn="1">
  <p:cSld name="28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1942534259"/>
      </p:ext>
    </p:extLst>
  </p:cSld>
  <p:clrMapOvr>
    <a:masterClrMapping/>
  </p:clrMapOvr>
</p:sldLayout>
</file>

<file path=ppt/slideLayouts/slideLayout426.xml><?xml version="1.0" encoding="utf-8"?>
<p:sldLayout xmlns:a="http://schemas.openxmlformats.org/drawingml/2006/main" xmlns:r="http://schemas.openxmlformats.org/officeDocument/2006/relationships" xmlns:p="http://schemas.openxmlformats.org/presentationml/2006/main" type="blank" preserve="1">
  <p:cSld name="28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3337554371"/>
      </p:ext>
    </p:extLst>
  </p:cSld>
  <p:clrMapOvr>
    <a:masterClrMapping/>
  </p:clrMapOvr>
</p:sldLayout>
</file>

<file path=ppt/slideLayouts/slideLayout427.xml><?xml version="1.0" encoding="utf-8"?>
<p:sldLayout xmlns:a="http://schemas.openxmlformats.org/drawingml/2006/main" xmlns:r="http://schemas.openxmlformats.org/officeDocument/2006/relationships" xmlns:p="http://schemas.openxmlformats.org/presentationml/2006/main" showMasterSp="0" userDrawn="1">
  <p:cSld name="7_Title Slide">
    <p:spTree>
      <p:nvGrpSpPr>
        <p:cNvPr id="1" name=""/>
        <p:cNvGrpSpPr/>
        <p:nvPr/>
      </p:nvGrpSpPr>
      <p:grpSpPr>
        <a:xfrm>
          <a:off x="0" y="0"/>
          <a:ext cx="0" cy="0"/>
          <a:chOff x="0" y="0"/>
          <a:chExt cx="0" cy="0"/>
        </a:xfrm>
      </p:grpSpPr>
      <p:graphicFrame>
        <p:nvGraphicFramePr>
          <p:cNvPr id="6" name="Object 7" hidden="1"/>
          <p:cNvGraphicFramePr>
            <a:graphicFrameLocks noChangeAspect="1"/>
          </p:cNvGraphicFramePr>
          <p:nvPr userDrawn="1">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3" imgW="360" imgH="360" progId="TCLayout.ActiveDocument.1">
                  <p:embed/>
                </p:oleObj>
              </mc:Choice>
              <mc:Fallback>
                <p:oleObj name="think-cell Slide" r:id="rId3" imgW="360" imgH="360" progId="TCLayout.ActiveDocument.1">
                  <p:embed/>
                  <p:pic>
                    <p:nvPicPr>
                      <p:cNvPr id="6" name="Object 7" hidden="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7" name="Rectangle 6"/>
          <p:cNvSpPr/>
          <p:nvPr userDrawn="1"/>
        </p:nvSpPr>
        <p:spPr>
          <a:xfrm>
            <a:off x="-21166" y="6629400"/>
            <a:ext cx="12213167" cy="228600"/>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pic>
        <p:nvPicPr>
          <p:cNvPr id="8" name="Picture 13"/>
          <p:cNvPicPr>
            <a:picLocks noChangeAspect="1"/>
          </p:cNvPicPr>
          <p:nvPr userDrawn="1"/>
        </p:nvPicPr>
        <p:blipFill>
          <a:blip r:embed="rId5" cstate="email">
            <a:extLst>
              <a:ext uri="{28A0092B-C50C-407E-A947-70E740481C1C}">
                <a14:useLocalDpi xmlns:a14="http://schemas.microsoft.com/office/drawing/2010/main"/>
              </a:ext>
            </a:extLst>
          </a:blip>
          <a:srcRect/>
          <a:stretch>
            <a:fillRect/>
          </a:stretch>
        </p:blipFill>
        <p:spPr bwMode="auto">
          <a:xfrm>
            <a:off x="7945967" y="408518"/>
            <a:ext cx="3706284" cy="1813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 name="Group 11"/>
          <p:cNvGrpSpPr>
            <a:grpSpLocks/>
          </p:cNvGrpSpPr>
          <p:nvPr userDrawn="1"/>
        </p:nvGrpSpPr>
        <p:grpSpPr bwMode="auto">
          <a:xfrm>
            <a:off x="0" y="0"/>
            <a:ext cx="1862667" cy="6629400"/>
            <a:chOff x="-15876" y="0"/>
            <a:chExt cx="1927803" cy="6858000"/>
          </a:xfrm>
        </p:grpSpPr>
        <p:sp>
          <p:nvSpPr>
            <p:cNvPr id="10" name="Rectangle 9"/>
            <p:cNvSpPr/>
            <p:nvPr userDrawn="1"/>
          </p:nvSpPr>
          <p:spPr>
            <a:xfrm>
              <a:off x="-15876" y="0"/>
              <a:ext cx="1844557" cy="6858000"/>
            </a:xfrm>
            <a:prstGeom prst="rect">
              <a:avLst/>
            </a:prstGeom>
            <a:solidFill>
              <a:srgbClr val="800000"/>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pPr>
                <a:defRPr/>
              </a:pPr>
              <a:endParaRPr lang="en-US" sz="2400"/>
            </a:p>
          </p:txBody>
        </p:sp>
        <p:pic>
          <p:nvPicPr>
            <p:cNvPr id="11" name="Picture 7"/>
            <p:cNvPicPr>
              <a:picLocks noChangeAspect="1"/>
            </p:cNvPicPr>
            <p:nvPr userDrawn="1"/>
          </p:nvPicPr>
          <p:blipFill>
            <a:blip r:embed="rId6" cstate="email">
              <a:extLst>
                <a:ext uri="{28A0092B-C50C-407E-A947-70E740481C1C}">
                  <a14:useLocalDpi xmlns:a14="http://schemas.microsoft.com/office/drawing/2010/main"/>
                </a:ext>
              </a:extLst>
            </a:blip>
            <a:srcRect l="7219" t="16937" r="72250" b="20589"/>
            <a:stretch>
              <a:fillRect/>
            </a:stretch>
          </p:blipFill>
          <p:spPr bwMode="auto">
            <a:xfrm>
              <a:off x="-15876" y="0"/>
              <a:ext cx="1927803" cy="6858000"/>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pic>
      </p:grpSp>
      <p:sp>
        <p:nvSpPr>
          <p:cNvPr id="29" name="Subtitle 2"/>
          <p:cNvSpPr>
            <a:spLocks noGrp="1"/>
          </p:cNvSpPr>
          <p:nvPr>
            <p:ph type="subTitle" idx="1"/>
          </p:nvPr>
        </p:nvSpPr>
        <p:spPr>
          <a:xfrm>
            <a:off x="3147489" y="4195763"/>
            <a:ext cx="5488516" cy="365760"/>
          </a:xfrm>
          <a:prstGeom prst="rect">
            <a:avLst/>
          </a:prstGeom>
        </p:spPr>
        <p:txBody>
          <a:bodyPr/>
          <a:lstStyle>
            <a:lvl1pPr>
              <a:defRPr sz="1867"/>
            </a:lvl1pPr>
          </a:lstStyle>
          <a:p>
            <a:r>
              <a:rPr lang="en-US" altLang="en-US"/>
              <a:t>Click to edit Master subtitle style</a:t>
            </a:r>
          </a:p>
        </p:txBody>
      </p:sp>
      <p:sp>
        <p:nvSpPr>
          <p:cNvPr id="30" name="Title 1"/>
          <p:cNvSpPr>
            <a:spLocks noGrp="1"/>
          </p:cNvSpPr>
          <p:nvPr>
            <p:ph type="ctrTitle"/>
          </p:nvPr>
        </p:nvSpPr>
        <p:spPr>
          <a:xfrm>
            <a:off x="1621872" y="1806429"/>
            <a:ext cx="10189827" cy="2278211"/>
          </a:xfrm>
        </p:spPr>
        <p:txBody>
          <a:bodyPr anchor="b"/>
          <a:lstStyle>
            <a:lvl1pPr marL="0" indent="0">
              <a:defRPr sz="5333">
                <a:solidFill>
                  <a:schemeClr val="tx2"/>
                </a:solidFill>
                <a:latin typeface="+mn-lt"/>
              </a:defRPr>
            </a:lvl1pPr>
          </a:lstStyle>
          <a:p>
            <a:r>
              <a:rPr lang="en-US"/>
              <a:t>Click to edit Master title style</a:t>
            </a:r>
          </a:p>
        </p:txBody>
      </p:sp>
      <p:sp>
        <p:nvSpPr>
          <p:cNvPr id="31" name="Text Placeholder 3"/>
          <p:cNvSpPr>
            <a:spLocks noGrp="1"/>
          </p:cNvSpPr>
          <p:nvPr>
            <p:ph type="body" sz="quarter" idx="10"/>
          </p:nvPr>
        </p:nvSpPr>
        <p:spPr>
          <a:xfrm>
            <a:off x="3147484" y="4600575"/>
            <a:ext cx="5486400" cy="365760"/>
          </a:xfrm>
          <a:prstGeom prst="rect">
            <a:avLst/>
          </a:prstGeom>
        </p:spPr>
        <p:txBody>
          <a:bodyPr/>
          <a:lstStyle>
            <a:lvl1pPr>
              <a:defRPr sz="1867"/>
            </a:lvl1pPr>
          </a:lstStyle>
          <a:p>
            <a:pPr lvl="0"/>
            <a:r>
              <a:rPr lang="en-US"/>
              <a:t>Edit Master text styles</a:t>
            </a:r>
          </a:p>
        </p:txBody>
      </p:sp>
      <p:sp>
        <p:nvSpPr>
          <p:cNvPr id="32" name="Text Placeholder 4"/>
          <p:cNvSpPr>
            <a:spLocks noGrp="1"/>
          </p:cNvSpPr>
          <p:nvPr>
            <p:ph type="body" sz="quarter" idx="11"/>
          </p:nvPr>
        </p:nvSpPr>
        <p:spPr>
          <a:xfrm>
            <a:off x="3147484" y="5005387"/>
            <a:ext cx="5486400" cy="365760"/>
          </a:xfrm>
          <a:prstGeom prst="rect">
            <a:avLst/>
          </a:prstGeom>
        </p:spPr>
        <p:txBody>
          <a:bodyPr/>
          <a:lstStyle>
            <a:lvl1pPr>
              <a:defRPr sz="1867"/>
            </a:lvl1pPr>
          </a:lstStyle>
          <a:p>
            <a:pPr lvl="0"/>
            <a:r>
              <a:rPr lang="en-US"/>
              <a:t>Edit Master text styles</a:t>
            </a:r>
          </a:p>
        </p:txBody>
      </p:sp>
    </p:spTree>
    <p:extLst>
      <p:ext uri="{BB962C8B-B14F-4D97-AF65-F5344CB8AC3E}">
        <p14:creationId xmlns:p14="http://schemas.microsoft.com/office/powerpoint/2010/main" val="100675279"/>
      </p:ext>
    </p:extLst>
  </p:cSld>
  <p:clrMapOvr>
    <a:masterClrMapping/>
  </p:clrMapOvr>
</p:sldLayout>
</file>

<file path=ppt/slideLayouts/slideLayout428.xml><?xml version="1.0" encoding="utf-8"?>
<p:sldLayout xmlns:a="http://schemas.openxmlformats.org/drawingml/2006/main" xmlns:r="http://schemas.openxmlformats.org/officeDocument/2006/relationships" xmlns:p="http://schemas.openxmlformats.org/presentationml/2006/main" showMasterSp="0" userDrawn="1">
  <p:cSld name="1_Table of Content">
    <p:spTree>
      <p:nvGrpSpPr>
        <p:cNvPr id="1" name=""/>
        <p:cNvGrpSpPr/>
        <p:nvPr/>
      </p:nvGrpSpPr>
      <p:grpSpPr>
        <a:xfrm>
          <a:off x="0" y="0"/>
          <a:ext cx="0" cy="0"/>
          <a:chOff x="0" y="0"/>
          <a:chExt cx="0" cy="0"/>
        </a:xfrm>
      </p:grpSpPr>
      <p:graphicFrame>
        <p:nvGraphicFramePr>
          <p:cNvPr id="6" name="Object 2" hidden="1"/>
          <p:cNvGraphicFramePr>
            <a:graphicFrameLocks noChangeAspect="1"/>
          </p:cNvGraphicFramePr>
          <p:nvPr>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4" imgW="360" imgH="360" progId="TCLayout.ActiveDocument.1">
                  <p:embed/>
                </p:oleObj>
              </mc:Choice>
              <mc:Fallback>
                <p:oleObj name="think-cell Slide" r:id="rId4" imgW="360" imgH="360" progId="TCLayout.ActiveDocument.1">
                  <p:embed/>
                  <p:pic>
                    <p:nvPicPr>
                      <p:cNvPr id="6" name="Object 2"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8" name="Rectangle 7"/>
          <p:cNvSpPr/>
          <p:nvPr/>
        </p:nvSpPr>
        <p:spPr>
          <a:xfrm>
            <a:off x="-10584" y="6620933"/>
            <a:ext cx="12213168" cy="237067"/>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graphicFrame>
        <p:nvGraphicFramePr>
          <p:cNvPr id="10" name="Object 7" hidden="1"/>
          <p:cNvGraphicFramePr>
            <a:graphicFrameLocks noChangeAspect="1"/>
          </p:cNvGraphicFramePr>
          <p:nvPr userDrawn="1">
            <p:custDataLst>
              <p:tags r:id="rId2"/>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6" imgW="360" imgH="360" progId="TCLayout.ActiveDocument.1">
                  <p:embed/>
                </p:oleObj>
              </mc:Choice>
              <mc:Fallback>
                <p:oleObj name="think-cell Slide" r:id="rId6" imgW="360" imgH="360" progId="TCLayout.ActiveDocument.1">
                  <p:embed/>
                  <p:pic>
                    <p:nvPicPr>
                      <p:cNvPr id="10" name="Object 7"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Title 1"/>
          <p:cNvSpPr>
            <a:spLocks noGrp="1"/>
          </p:cNvSpPr>
          <p:nvPr>
            <p:ph type="title"/>
          </p:nvPr>
        </p:nvSpPr>
        <p:spPr>
          <a:xfrm>
            <a:off x="218114" y="224840"/>
            <a:ext cx="11715725" cy="569325"/>
          </a:xfrm>
        </p:spPr>
        <p:txBody>
          <a:bodyPr/>
          <a:lstStyle>
            <a:lvl1pPr>
              <a:defRPr sz="2933">
                <a:solidFill>
                  <a:schemeClr val="tx2"/>
                </a:solidFill>
              </a:defRPr>
            </a:lvl1pPr>
          </a:lstStyle>
          <a:p>
            <a:r>
              <a:rPr lang="en-US"/>
              <a:t>Click to edit Master title style</a:t>
            </a:r>
          </a:p>
        </p:txBody>
      </p:sp>
      <p:sp>
        <p:nvSpPr>
          <p:cNvPr id="5" name="Content Placeholder 2"/>
          <p:cNvSpPr>
            <a:spLocks noGrp="1"/>
          </p:cNvSpPr>
          <p:nvPr>
            <p:ph idx="1"/>
          </p:nvPr>
        </p:nvSpPr>
        <p:spPr>
          <a:xfrm>
            <a:off x="218114" y="917197"/>
            <a:ext cx="11715725" cy="4958671"/>
          </a:xfrm>
          <a:prstGeom prst="rect">
            <a:avLst/>
          </a:prstGeom>
        </p:spPr>
        <p:txBody>
          <a:bodyPr/>
          <a:lstStyle>
            <a:lvl1pPr marL="380990" indent="-380990">
              <a:buFont typeface="Wingdings" panose="05000000000000000000" pitchFamily="2" charset="2"/>
              <a:buChar char="§"/>
              <a:defRPr sz="1867" b="1"/>
            </a:lvl1pPr>
            <a:lvl2pPr marL="609585" indent="-296326">
              <a:buFont typeface="Arial" panose="020B0604020202020204" pitchFamily="34" charset="0"/>
              <a:buChar char="̶"/>
              <a:defRPr sz="1867"/>
            </a:lvl2pPr>
            <a:lvl3pPr marL="922844" indent="-313259">
              <a:buFont typeface="Arial" panose="020B0604020202020204" pitchFamily="34" charset="0"/>
              <a:buChar char="•"/>
              <a:defRPr sz="1867"/>
            </a:lvl3pPr>
            <a:lvl4pPr marL="1219170" indent="-296326">
              <a:buFont typeface="Wingdings" panose="05000000000000000000" pitchFamily="2" charset="2"/>
              <a:buChar char="ü"/>
              <a:defRPr sz="1867"/>
            </a:lvl4pPr>
            <a:lvl5pPr marL="1532428" indent="-313259">
              <a:defRPr sz="1867"/>
            </a:lvl5pPr>
          </a:lstStyle>
          <a:p>
            <a:pPr lvl="0"/>
            <a:r>
              <a:rPr lang="en-US"/>
              <a:t>Edit Master text styles</a:t>
            </a:r>
          </a:p>
          <a:p>
            <a:pPr lvl="1"/>
            <a:r>
              <a:rPr lang="en-US"/>
              <a:t>Second level</a:t>
            </a:r>
          </a:p>
          <a:p>
            <a:pPr lvl="2"/>
            <a:r>
              <a:rPr lang="en-US"/>
              <a:t>Third level</a:t>
            </a:r>
          </a:p>
          <a:p>
            <a:pPr lvl="3"/>
            <a:r>
              <a:rPr lang="en-US"/>
              <a:t>Fourth level</a:t>
            </a:r>
          </a:p>
        </p:txBody>
      </p:sp>
      <p:sp>
        <p:nvSpPr>
          <p:cNvPr id="7" name="Text Placeholder 6"/>
          <p:cNvSpPr>
            <a:spLocks noGrp="1"/>
          </p:cNvSpPr>
          <p:nvPr>
            <p:ph type="body" sz="quarter" idx="10"/>
          </p:nvPr>
        </p:nvSpPr>
        <p:spPr>
          <a:xfrm>
            <a:off x="3858937" y="5969001"/>
            <a:ext cx="8074903" cy="649817"/>
          </a:xfrm>
          <a:prstGeom prst="rect">
            <a:avLst/>
          </a:prstGeom>
        </p:spPr>
        <p:txBody>
          <a:bodyPr anchor="b"/>
          <a:lstStyle>
            <a:lvl1pPr>
              <a:defRPr sz="1333" b="0" baseline="0"/>
            </a:lvl1pPr>
          </a:lstStyle>
          <a:p>
            <a:pPr lvl="0"/>
            <a:r>
              <a:rPr lang="en-US"/>
              <a:t>Edit Master text styles</a:t>
            </a:r>
          </a:p>
        </p:txBody>
      </p:sp>
      <p:sp>
        <p:nvSpPr>
          <p:cNvPr id="11" name="Slide Number Placeholder 3"/>
          <p:cNvSpPr>
            <a:spLocks noGrp="1"/>
          </p:cNvSpPr>
          <p:nvPr>
            <p:ph type="sldNum" sz="quarter" idx="11"/>
          </p:nvPr>
        </p:nvSpPr>
        <p:spPr/>
        <p:txBody>
          <a:bodyPr/>
          <a:lstStyle>
            <a:lvl1pPr algn="r">
              <a:defRPr sz="1467">
                <a:solidFill>
                  <a:schemeClr val="bg1"/>
                </a:solidFill>
                <a:latin typeface="+mn-lt"/>
              </a:defRPr>
            </a:lvl1pPr>
          </a:lstStyle>
          <a:p>
            <a:pPr>
              <a:defRPr/>
            </a:pPr>
            <a:fld id="{D9E38BE4-73A9-4CBE-849B-DA886A199DD2}" type="slidenum">
              <a:rPr lang="en-US"/>
              <a:pPr>
                <a:defRPr/>
              </a:pPr>
              <a:t>‹#›</a:t>
            </a:fld>
            <a:endParaRPr lang="en-US"/>
          </a:p>
        </p:txBody>
      </p:sp>
      <p:pic>
        <p:nvPicPr>
          <p:cNvPr id="12" name="Picture 3" descr="M:\Marketing Communication and Referral Access\Luis\newbrand\UCM_logo\master\horizontal\UCM_Logo_Master_Brand_Horizontal_Tagline_rgb.jpg"/>
          <p:cNvPicPr>
            <a:picLocks noChangeAspect="1" noChangeArrowheads="1"/>
          </p:cNvPicPr>
          <p:nvPr userDrawn="1"/>
        </p:nvPicPr>
        <p:blipFill>
          <a:blip r:embed="rId7" cstate="email">
            <a:extLst>
              <a:ext uri="{28A0092B-C50C-407E-A947-70E740481C1C}">
                <a14:useLocalDpi xmlns:a14="http://schemas.microsoft.com/office/drawing/2010/main"/>
              </a:ext>
            </a:extLst>
          </a:blip>
          <a:srcRect/>
          <a:stretch>
            <a:fillRect/>
          </a:stretch>
        </p:blipFill>
        <p:spPr bwMode="auto">
          <a:xfrm>
            <a:off x="101601" y="5969000"/>
            <a:ext cx="3704343" cy="6519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12616621"/>
      </p:ext>
    </p:extLst>
  </p:cSld>
  <p:clrMapOvr>
    <a:masterClrMapping/>
  </p:clrMapOvr>
</p:sldLayout>
</file>

<file path=ppt/slideLayouts/slideLayout429.xml><?xml version="1.0" encoding="utf-8"?>
<p:sldLayout xmlns:a="http://schemas.openxmlformats.org/drawingml/2006/main" xmlns:r="http://schemas.openxmlformats.org/officeDocument/2006/relationships" xmlns:p="http://schemas.openxmlformats.org/presentationml/2006/main" matchingName="Title and Content">
  <p:cSld name="10_Title and Content">
    <p:spTree>
      <p:nvGrpSpPr>
        <p:cNvPr id="1" name="Shape 57"/>
        <p:cNvGrpSpPr/>
        <p:nvPr/>
      </p:nvGrpSpPr>
      <p:grpSpPr>
        <a:xfrm>
          <a:off x="0" y="0"/>
          <a:ext cx="0" cy="0"/>
          <a:chOff x="0" y="0"/>
          <a:chExt cx="0" cy="0"/>
        </a:xfrm>
      </p:grpSpPr>
      <p:grpSp>
        <p:nvGrpSpPr>
          <p:cNvPr id="58" name="Google Shape;58;p6"/>
          <p:cNvGrpSpPr/>
          <p:nvPr/>
        </p:nvGrpSpPr>
        <p:grpSpPr>
          <a:xfrm>
            <a:off x="7191542" y="1"/>
            <a:ext cx="5000459" cy="1425992"/>
            <a:chOff x="7191542" y="1"/>
            <a:chExt cx="5000459" cy="1425992"/>
          </a:xfrm>
        </p:grpSpPr>
        <p:pic>
          <p:nvPicPr>
            <p:cNvPr id="59" name="Google Shape;59;p6"/>
            <p:cNvPicPr preferRelativeResize="0"/>
            <p:nvPr/>
          </p:nvPicPr>
          <p:blipFill rotWithShape="1">
            <a:blip r:embed="rId2">
              <a:alphaModFix/>
              <a:extLst>
                <a:ext uri="{28A0092B-C50C-407E-A947-70E740481C1C}">
                  <a14:useLocalDpi xmlns:a14="http://schemas.microsoft.com/office/drawing/2010/main"/>
                </a:ext>
              </a:extLst>
            </a:blip>
            <a:srcRect/>
            <a:stretch/>
          </p:blipFill>
          <p:spPr>
            <a:xfrm>
              <a:off x="9264317" y="228371"/>
              <a:ext cx="2025315" cy="911940"/>
            </a:xfrm>
            <a:prstGeom prst="rect">
              <a:avLst/>
            </a:prstGeom>
            <a:noFill/>
            <a:ln>
              <a:noFill/>
            </a:ln>
          </p:spPr>
        </p:pic>
        <p:grpSp>
          <p:nvGrpSpPr>
            <p:cNvPr id="60" name="Google Shape;60;p6"/>
            <p:cNvGrpSpPr/>
            <p:nvPr/>
          </p:nvGrpSpPr>
          <p:grpSpPr>
            <a:xfrm>
              <a:off x="7191542" y="1"/>
              <a:ext cx="5000459" cy="1425992"/>
              <a:chOff x="7186272" y="0"/>
              <a:chExt cx="5005729" cy="1427495"/>
            </a:xfrm>
          </p:grpSpPr>
          <p:sp>
            <p:nvSpPr>
              <p:cNvPr id="61" name="Google Shape;61;p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62" name="Google Shape;62;p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63" name="Google Shape;63;p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64" name="Google Shape;64;p6"/>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5" name="Google Shape;65;p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66" name="Google Shape;66;p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7" name="Google Shape;67;p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976001519"/>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287665438"/>
      </p:ext>
    </p:extLst>
  </p:cSld>
  <p:clrMapOvr>
    <a:masterClrMapping/>
  </p:clrMapOvr>
</p:sldLayout>
</file>

<file path=ppt/slideLayouts/slideLayout430.xml><?xml version="1.0" encoding="utf-8"?>
<p:sldLayout xmlns:a="http://schemas.openxmlformats.org/drawingml/2006/main" xmlns:r="http://schemas.openxmlformats.org/officeDocument/2006/relationships" xmlns:p="http://schemas.openxmlformats.org/presentationml/2006/main" matchingName="Photo Slide">
  <p:cSld name="17_Photo Slide">
    <p:spTree>
      <p:nvGrpSpPr>
        <p:cNvPr id="1" name="Shape 108"/>
        <p:cNvGrpSpPr/>
        <p:nvPr/>
      </p:nvGrpSpPr>
      <p:grpSpPr>
        <a:xfrm>
          <a:off x="0" y="0"/>
          <a:ext cx="0" cy="0"/>
          <a:chOff x="0" y="0"/>
          <a:chExt cx="0" cy="0"/>
        </a:xfrm>
      </p:grpSpPr>
      <p:sp>
        <p:nvSpPr>
          <p:cNvPr id="109" name="Google Shape;109;p11"/>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10" name="Google Shape;110;p1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11" name="Google Shape;111;p11"/>
          <p:cNvGrpSpPr/>
          <p:nvPr/>
        </p:nvGrpSpPr>
        <p:grpSpPr>
          <a:xfrm>
            <a:off x="0" y="5379426"/>
            <a:ext cx="2807368" cy="753891"/>
            <a:chOff x="0" y="5379426"/>
            <a:chExt cx="2807368" cy="753891"/>
          </a:xfrm>
        </p:grpSpPr>
        <p:sp>
          <p:nvSpPr>
            <p:cNvPr id="112" name="Google Shape;112;p1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13" name="Google Shape;113;p1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grpSp>
      <p:sp>
        <p:nvSpPr>
          <p:cNvPr id="114" name="Google Shape;114;p11"/>
          <p:cNvSpPr>
            <a:spLocks noGrp="1"/>
          </p:cNvSpPr>
          <p:nvPr>
            <p:ph type="pic" idx="2"/>
          </p:nvPr>
        </p:nvSpPr>
        <p:spPr>
          <a:xfrm>
            <a:off x="2807368" y="457202"/>
            <a:ext cx="8915400" cy="5943598"/>
          </a:xfrm>
          <a:prstGeom prst="rect">
            <a:avLst/>
          </a:prstGeom>
          <a:noFill/>
          <a:ln>
            <a:noFill/>
          </a:ln>
        </p:spPr>
      </p:sp>
      <p:pic>
        <p:nvPicPr>
          <p:cNvPr id="115" name="Google Shape;115;p11"/>
          <p:cNvPicPr preferRelativeResize="0"/>
          <p:nvPr/>
        </p:nvPicPr>
        <p:blipFill rotWithShape="1">
          <a:blip r:embed="rId2">
            <a:alphaModFix/>
            <a:extLst>
              <a:ext uri="{28A0092B-C50C-407E-A947-70E740481C1C}">
                <a14:useLocalDpi xmlns:a14="http://schemas.microsoft.com/office/drawing/2010/main"/>
              </a:ext>
            </a:extLst>
          </a:blip>
          <a:srcRect/>
          <a:stretch/>
        </p:blipFill>
        <p:spPr>
          <a:xfrm>
            <a:off x="513348" y="4385538"/>
            <a:ext cx="2025315" cy="911940"/>
          </a:xfrm>
          <a:prstGeom prst="rect">
            <a:avLst/>
          </a:prstGeom>
          <a:noFill/>
          <a:ln>
            <a:noFill/>
          </a:ln>
        </p:spPr>
      </p:pic>
    </p:spTree>
    <p:extLst>
      <p:ext uri="{BB962C8B-B14F-4D97-AF65-F5344CB8AC3E}">
        <p14:creationId xmlns:p14="http://schemas.microsoft.com/office/powerpoint/2010/main" val="325676630"/>
      </p:ext>
    </p:extLst>
  </p:cSld>
  <p:clrMapOvr>
    <a:masterClrMapping/>
  </p:clrMapOvr>
</p:sldLayout>
</file>

<file path=ppt/slideLayouts/slideLayout431.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7C31344F-A8D8-411A-AAB1-3AEC0968776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857"/>
            <a:ext cx="12188952" cy="6856285"/>
          </a:xfrm>
          <a:prstGeom prst="rect">
            <a:avLst/>
          </a:prstGeom>
        </p:spPr>
      </p:pic>
      <p:pic>
        <p:nvPicPr>
          <p:cNvPr id="12" name="Picture 11">
            <a:extLst>
              <a:ext uri="{FF2B5EF4-FFF2-40B4-BE49-F238E27FC236}">
                <a16:creationId xmlns:a16="http://schemas.microsoft.com/office/drawing/2014/main" id="{C109B9CD-6CA9-44ED-B942-A8D85CB4F750}"/>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10802516" y="5915003"/>
            <a:ext cx="938786" cy="493777"/>
          </a:xfrm>
          <a:prstGeom prst="rect">
            <a:avLst/>
          </a:prstGeom>
        </p:spPr>
      </p:pic>
      <p:sp>
        <p:nvSpPr>
          <p:cNvPr id="9"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2" y="3429000"/>
            <a:ext cx="4180795" cy="1102858"/>
          </a:xfrm>
          <a:prstGeom prst="rect">
            <a:avLst/>
          </a:prstGeom>
        </p:spPr>
        <p:txBody>
          <a:bodyPr>
            <a:noAutofit/>
          </a:bodyPr>
          <a:lstStyle>
            <a:lvl1pPr marL="0" indent="0">
              <a:spcBef>
                <a:spcPts val="0"/>
              </a:spcBef>
              <a:buNone/>
              <a:defRPr sz="4000">
                <a:solidFill>
                  <a:schemeClr val="tx2"/>
                </a:solidFill>
              </a:defRPr>
            </a:lvl1pPr>
          </a:lstStyle>
          <a:p>
            <a:pPr lvl="0"/>
            <a:r>
              <a:rPr lang="en-US"/>
              <a:t>Presentation </a:t>
            </a:r>
          </a:p>
          <a:p>
            <a:pPr lvl="0"/>
            <a:r>
              <a:rPr lang="en-US"/>
              <a:t>Title</a:t>
            </a:r>
          </a:p>
        </p:txBody>
      </p:sp>
      <p:sp>
        <p:nvSpPr>
          <p:cNvPr id="11"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8"/>
          </a:xfrm>
          <a:prstGeom prst="rect">
            <a:avLst/>
          </a:prstGeom>
        </p:spPr>
        <p:txBody>
          <a:bodyPr>
            <a:normAutofit/>
          </a:bodyPr>
          <a:lstStyle>
            <a:lvl1pPr marL="0" indent="0">
              <a:buNone/>
              <a:defRPr sz="2000">
                <a:solidFill>
                  <a:schemeClr val="bg1"/>
                </a:solidFill>
              </a:defRPr>
            </a:lvl1pPr>
          </a:lstStyle>
          <a:p>
            <a:pPr lvl="0"/>
            <a:r>
              <a:rPr lang="en-US"/>
              <a:t>Presentation Subtitle</a:t>
            </a:r>
          </a:p>
          <a:p>
            <a:pPr lvl="0"/>
            <a:r>
              <a:rPr lang="en-US"/>
              <a:t>Presentation Date</a:t>
            </a:r>
          </a:p>
        </p:txBody>
      </p:sp>
    </p:spTree>
    <p:extLst>
      <p:ext uri="{BB962C8B-B14F-4D97-AF65-F5344CB8AC3E}">
        <p14:creationId xmlns:p14="http://schemas.microsoft.com/office/powerpoint/2010/main" val="994593920"/>
      </p:ext>
    </p:extLst>
  </p:cSld>
  <p:clrMapOvr>
    <a:masterClrMapping/>
  </p:clrMapOvr>
</p:sldLayout>
</file>

<file path=ppt/slideLayouts/slideLayout432.xml><?xml version="1.0" encoding="utf-8"?>
<p:sldLayout xmlns:a="http://schemas.openxmlformats.org/drawingml/2006/main" xmlns:r="http://schemas.openxmlformats.org/officeDocument/2006/relationships" xmlns:p="http://schemas.openxmlformats.org/presentationml/2006/main" userDrawn="1">
  <p:cSld name="49_Title and Content">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5DD26592-E925-4441-8BBF-7061DC86A979}"/>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2119" y="762"/>
            <a:ext cx="12189292" cy="6856476"/>
          </a:xfrm>
          <a:prstGeom prst="rect">
            <a:avLst/>
          </a:prstGeom>
        </p:spPr>
      </p:pic>
      <p:sp>
        <p:nvSpPr>
          <p:cNvPr id="2" name="Title 1">
            <a:extLst>
              <a:ext uri="{FF2B5EF4-FFF2-40B4-BE49-F238E27FC236}">
                <a16:creationId xmlns:a16="http://schemas.microsoft.com/office/drawing/2014/main" id="{A2E78D50-1EDD-4D7B-ABD8-BC907C00DA56}"/>
              </a:ext>
            </a:extLst>
          </p:cNvPr>
          <p:cNvSpPr>
            <a:spLocks noGrp="1"/>
          </p:cNvSpPr>
          <p:nvPr>
            <p:ph type="title" hasCustomPrompt="1"/>
          </p:nvPr>
        </p:nvSpPr>
        <p:spPr/>
        <p:txBody>
          <a:bodyPr/>
          <a:lstStyle>
            <a:lvl1pPr>
              <a:defRPr/>
            </a:lvl1pPr>
          </a:lstStyle>
          <a:p>
            <a:r>
              <a:rPr lang="en-US"/>
              <a:t>Slide Heading</a:t>
            </a:r>
          </a:p>
        </p:txBody>
      </p:sp>
      <p:sp>
        <p:nvSpPr>
          <p:cNvPr id="6" name="Slide Number Placeholder 5">
            <a:extLst>
              <a:ext uri="{FF2B5EF4-FFF2-40B4-BE49-F238E27FC236}">
                <a16:creationId xmlns:a16="http://schemas.microsoft.com/office/drawing/2014/main" id="{81A695FA-8D81-4175-AC67-58110287A4BF}"/>
              </a:ext>
            </a:extLst>
          </p:cNvPr>
          <p:cNvSpPr>
            <a:spLocks noGrp="1"/>
          </p:cNvSpPr>
          <p:nvPr>
            <p:ph type="sldNum" sz="quarter" idx="12"/>
          </p:nvPr>
        </p:nvSpPr>
        <p:spPr/>
        <p:txBody>
          <a:bodyPr/>
          <a:lstStyle/>
          <a:p>
            <a:fld id="{9D85EF1F-7307-41BC-8C08-94B176AED8EE}" type="slidenum">
              <a:rPr lang="en-US" smtClean="0">
                <a:solidFill>
                  <a:srgbClr val="59CBE8"/>
                </a:solidFill>
              </a:rPr>
              <a:pPr/>
              <a:t>‹#›</a:t>
            </a:fld>
            <a:endParaRPr lang="en-US">
              <a:solidFill>
                <a:srgbClr val="59CBE8"/>
              </a:solidFill>
            </a:endParaRPr>
          </a:p>
        </p:txBody>
      </p:sp>
      <p:sp>
        <p:nvSpPr>
          <p:cNvPr id="11" name="Text Placeholder 10">
            <a:extLst>
              <a:ext uri="{FF2B5EF4-FFF2-40B4-BE49-F238E27FC236}">
                <a16:creationId xmlns:a16="http://schemas.microsoft.com/office/drawing/2014/main" id="{B13AC1C5-3538-474F-9F06-8929A7657A39}"/>
              </a:ext>
            </a:extLst>
          </p:cNvPr>
          <p:cNvSpPr>
            <a:spLocks noGrp="1"/>
          </p:cNvSpPr>
          <p:nvPr>
            <p:ph type="body" sz="quarter" idx="13" hasCustomPrompt="1"/>
          </p:nvPr>
        </p:nvSpPr>
        <p:spPr>
          <a:xfrm>
            <a:off x="838200" y="1825629"/>
            <a:ext cx="10515600" cy="4016375"/>
          </a:xfrm>
        </p:spPr>
        <p:txBody>
          <a:bodyPr/>
          <a:lstStyle>
            <a:lvl1pPr>
              <a:defRPr/>
            </a:lvl1pPr>
            <a:lvl2pPr>
              <a:defRPr/>
            </a:lvl2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152310196"/>
      </p:ext>
    </p:extLst>
  </p:cSld>
  <p:clrMapOvr>
    <a:masterClrMapping/>
  </p:clrMapOvr>
</p:sldLayout>
</file>

<file path=ppt/slideLayouts/slideLayout433.xml><?xml version="1.0" encoding="utf-8"?>
<p:sldLayout xmlns:a="http://schemas.openxmlformats.org/drawingml/2006/main" xmlns:r="http://schemas.openxmlformats.org/officeDocument/2006/relationships" xmlns:p="http://schemas.openxmlformats.org/presentationml/2006/main" userDrawn="1">
  <p:cSld name="Image Left">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B0B0C989-E3FB-4F69-8227-8244F332CE74}"/>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858"/>
            <a:ext cx="12188952" cy="6856284"/>
          </a:xfrm>
          <a:prstGeom prst="rect">
            <a:avLst/>
          </a:prstGeom>
        </p:spPr>
      </p:pic>
      <p:sp>
        <p:nvSpPr>
          <p:cNvPr id="2" name="Title 1">
            <a:extLst>
              <a:ext uri="{FF2B5EF4-FFF2-40B4-BE49-F238E27FC236}">
                <a16:creationId xmlns:a16="http://schemas.microsoft.com/office/drawing/2014/main" id="{FF7618B6-E663-4FB6-A496-62D28247C633}"/>
              </a:ext>
            </a:extLst>
          </p:cNvPr>
          <p:cNvSpPr>
            <a:spLocks noGrp="1"/>
          </p:cNvSpPr>
          <p:nvPr>
            <p:ph type="title" hasCustomPrompt="1"/>
          </p:nvPr>
        </p:nvSpPr>
        <p:spPr>
          <a:xfrm>
            <a:off x="6905173" y="365129"/>
            <a:ext cx="4927259" cy="1325563"/>
          </a:xfrm>
        </p:spPr>
        <p:txBody>
          <a:bodyPr/>
          <a:lstStyle>
            <a:lvl1pPr>
              <a:defRPr/>
            </a:lvl1pPr>
          </a:lstStyle>
          <a:p>
            <a:r>
              <a:rPr lang="en-US"/>
              <a:t>Slide Header</a:t>
            </a:r>
          </a:p>
        </p:txBody>
      </p:sp>
      <p:sp>
        <p:nvSpPr>
          <p:cNvPr id="3" name="Slide Number Placeholder 2">
            <a:extLst>
              <a:ext uri="{FF2B5EF4-FFF2-40B4-BE49-F238E27FC236}">
                <a16:creationId xmlns:a16="http://schemas.microsoft.com/office/drawing/2014/main" id="{9B29FD71-6E8D-499C-98F0-AEBAE59BEAEE}"/>
              </a:ext>
            </a:extLst>
          </p:cNvPr>
          <p:cNvSpPr>
            <a:spLocks noGrp="1"/>
          </p:cNvSpPr>
          <p:nvPr>
            <p:ph type="sldNum" sz="quarter" idx="10"/>
          </p:nvPr>
        </p:nvSpPr>
        <p:spPr/>
        <p:txBody>
          <a:bodyPr/>
          <a:lstStyle/>
          <a:p>
            <a:fld id="{9D85EF1F-7307-41BC-8C08-94B176AED8EE}" type="slidenum">
              <a:rPr lang="en-US" smtClean="0">
                <a:solidFill>
                  <a:srgbClr val="59CBE8"/>
                </a:solidFill>
              </a:rPr>
              <a:pPr/>
              <a:t>‹#›</a:t>
            </a:fld>
            <a:endParaRPr lang="en-US">
              <a:solidFill>
                <a:srgbClr val="59CBE8"/>
              </a:solidFill>
            </a:endParaRPr>
          </a:p>
        </p:txBody>
      </p:sp>
      <p:sp>
        <p:nvSpPr>
          <p:cNvPr id="8" name="Text Placeholder 7">
            <a:extLst>
              <a:ext uri="{FF2B5EF4-FFF2-40B4-BE49-F238E27FC236}">
                <a16:creationId xmlns:a16="http://schemas.microsoft.com/office/drawing/2014/main" id="{A9848D48-D39B-4893-B9C7-63F4F88ECBAC}"/>
              </a:ext>
            </a:extLst>
          </p:cNvPr>
          <p:cNvSpPr>
            <a:spLocks noGrp="1"/>
          </p:cNvSpPr>
          <p:nvPr>
            <p:ph type="body" sz="quarter" idx="11" hasCustomPrompt="1"/>
          </p:nvPr>
        </p:nvSpPr>
        <p:spPr>
          <a:xfrm>
            <a:off x="6905173" y="1825629"/>
            <a:ext cx="4927259" cy="401637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35390046"/>
      </p:ext>
    </p:extLst>
  </p:cSld>
  <p:clrMapOvr>
    <a:masterClrMapping/>
  </p:clrMapOvr>
</p:sldLayout>
</file>

<file path=ppt/slideLayouts/slideLayout434.xml><?xml version="1.0" encoding="utf-8"?>
<p:sldLayout xmlns:a="http://schemas.openxmlformats.org/drawingml/2006/main" xmlns:r="http://schemas.openxmlformats.org/officeDocument/2006/relationships" xmlns:p="http://schemas.openxmlformats.org/presentationml/2006/main" userDrawn="1">
  <p:cSld name="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2" y="5894636"/>
            <a:ext cx="1312781" cy="562270"/>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5" y="3429000"/>
            <a:ext cx="4180795" cy="1102858"/>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8"/>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749" rtl="0" eaLnBrk="1" fontAlgn="auto" latinLnBrk="0" hangingPunct="1">
              <a:lnSpc>
                <a:spcPct val="90000"/>
              </a:lnSpc>
              <a:spcBef>
                <a:spcPts val="750"/>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1293839119"/>
      </p:ext>
    </p:extLst>
  </p:cSld>
  <p:clrMapOvr>
    <a:masterClrMapping/>
  </p:clrMapOvr>
</p:sldLayout>
</file>

<file path=ppt/slideLayouts/slideLayout435.xml><?xml version="1.0" encoding="utf-8"?>
<p:sldLayout xmlns:a="http://schemas.openxmlformats.org/drawingml/2006/main" xmlns:r="http://schemas.openxmlformats.org/officeDocument/2006/relationships" xmlns:p="http://schemas.openxmlformats.org/presentationml/2006/main" userDrawn="1">
  <p:cSld name="1_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3" y="5894636"/>
            <a:ext cx="1312781" cy="562270"/>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6" y="3429000"/>
            <a:ext cx="4180795" cy="1102858"/>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2" y="4775654"/>
            <a:ext cx="4180795" cy="783318"/>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784" rtl="0" eaLnBrk="1" fontAlgn="auto" latinLnBrk="0" hangingPunct="1">
              <a:lnSpc>
                <a:spcPct val="90000"/>
              </a:lnSpc>
              <a:spcBef>
                <a:spcPts val="750"/>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999307436"/>
      </p:ext>
    </p:extLst>
  </p:cSld>
  <p:clrMapOvr>
    <a:masterClrMapping/>
  </p:clrMapOvr>
</p:sldLayout>
</file>

<file path=ppt/slideLayouts/slideLayout436.xml><?xml version="1.0" encoding="utf-8"?>
<p:sldLayout xmlns:a="http://schemas.openxmlformats.org/drawingml/2006/main" xmlns:r="http://schemas.openxmlformats.org/officeDocument/2006/relationships" xmlns:p="http://schemas.openxmlformats.org/presentationml/2006/main" userDrawn="1">
  <p:cSld name="51_Title and Content">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5DD26592-E925-4441-8BBF-7061DC86A979}"/>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1524" y="0"/>
            <a:ext cx="12190476" cy="6858000"/>
          </a:xfrm>
          <a:prstGeom prst="rect">
            <a:avLst/>
          </a:prstGeom>
        </p:spPr>
      </p:pic>
      <p:sp>
        <p:nvSpPr>
          <p:cNvPr id="2" name="Title 1">
            <a:extLst>
              <a:ext uri="{FF2B5EF4-FFF2-40B4-BE49-F238E27FC236}">
                <a16:creationId xmlns:a16="http://schemas.microsoft.com/office/drawing/2014/main" id="{A2E78D50-1EDD-4D7B-ABD8-BC907C00DA56}"/>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81A695FA-8D81-4175-AC67-58110287A4BF}"/>
              </a:ext>
            </a:extLst>
          </p:cNvPr>
          <p:cNvSpPr>
            <a:spLocks noGrp="1"/>
          </p:cNvSpPr>
          <p:nvPr>
            <p:ph type="sldNum" sz="quarter" idx="12"/>
          </p:nvPr>
        </p:nvSpPr>
        <p:spPr/>
        <p:txBody>
          <a:bodyPr/>
          <a:lstStyle/>
          <a:p>
            <a:fld id="{9D85EF1F-7307-41BC-8C08-94B176AED8EE}" type="slidenum">
              <a:rPr lang="en-US" smtClean="0"/>
              <a:t>‹#›</a:t>
            </a:fld>
            <a:endParaRPr lang="en-US"/>
          </a:p>
        </p:txBody>
      </p:sp>
      <p:sp>
        <p:nvSpPr>
          <p:cNvPr id="11" name="Text Placeholder 10">
            <a:extLst>
              <a:ext uri="{FF2B5EF4-FFF2-40B4-BE49-F238E27FC236}">
                <a16:creationId xmlns:a16="http://schemas.microsoft.com/office/drawing/2014/main" id="{B13AC1C5-3538-474F-9F06-8929A7657A39}"/>
              </a:ext>
            </a:extLst>
          </p:cNvPr>
          <p:cNvSpPr>
            <a:spLocks noGrp="1"/>
          </p:cNvSpPr>
          <p:nvPr>
            <p:ph type="body" sz="quarter" idx="13"/>
          </p:nvPr>
        </p:nvSpPr>
        <p:spPr>
          <a:xfrm>
            <a:off x="838200" y="1825625"/>
            <a:ext cx="10515600" cy="401637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009835317"/>
      </p:ext>
    </p:extLst>
  </p:cSld>
  <p:clrMapOvr>
    <a:masterClrMapping/>
  </p:clrMapOvr>
</p:sldLayout>
</file>

<file path=ppt/slideLayouts/slideLayout437.xml><?xml version="1.0" encoding="utf-8"?>
<p:sldLayout xmlns:a="http://schemas.openxmlformats.org/drawingml/2006/main" xmlns:r="http://schemas.openxmlformats.org/officeDocument/2006/relationships" xmlns:p="http://schemas.openxmlformats.org/presentationml/2006/main" userDrawn="1">
  <p:cSld name="Blue Graphic Right">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9A3D8DF8-815A-48B4-B65A-88DC6AAD2A29}"/>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8000"/>
          </a:xfrm>
          <a:prstGeom prst="rect">
            <a:avLst/>
          </a:prstGeom>
        </p:spPr>
      </p:pic>
      <p:sp>
        <p:nvSpPr>
          <p:cNvPr id="2" name="Title 1">
            <a:extLst>
              <a:ext uri="{FF2B5EF4-FFF2-40B4-BE49-F238E27FC236}">
                <a16:creationId xmlns:a16="http://schemas.microsoft.com/office/drawing/2014/main" id="{A0AA6442-40EC-401A-A225-140A0CF11B41}"/>
              </a:ext>
            </a:extLst>
          </p:cNvPr>
          <p:cNvSpPr>
            <a:spLocks noGrp="1"/>
          </p:cNvSpPr>
          <p:nvPr>
            <p:ph type="title"/>
          </p:nvPr>
        </p:nvSpPr>
        <p:spPr>
          <a:xfrm>
            <a:off x="838200" y="365125"/>
            <a:ext cx="6085114" cy="1325563"/>
          </a:xfrm>
        </p:spPr>
        <p:txBody>
          <a:bodyPr/>
          <a:lstStyle/>
          <a:p>
            <a:r>
              <a:rPr lang="en-US"/>
              <a:t>Click to edit Master title style</a:t>
            </a:r>
          </a:p>
        </p:txBody>
      </p:sp>
      <p:sp>
        <p:nvSpPr>
          <p:cNvPr id="9" name="Text Placeholder 8">
            <a:extLst>
              <a:ext uri="{FF2B5EF4-FFF2-40B4-BE49-F238E27FC236}">
                <a16:creationId xmlns:a16="http://schemas.microsoft.com/office/drawing/2014/main" id="{AE438211-8175-4277-B6C8-19E6C2D7C51C}"/>
              </a:ext>
            </a:extLst>
          </p:cNvPr>
          <p:cNvSpPr>
            <a:spLocks noGrp="1"/>
          </p:cNvSpPr>
          <p:nvPr>
            <p:ph type="body" sz="quarter" idx="12"/>
          </p:nvPr>
        </p:nvSpPr>
        <p:spPr>
          <a:xfrm>
            <a:off x="838200" y="1825625"/>
            <a:ext cx="6085114" cy="401637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Slide Number Placeholder 5">
            <a:extLst>
              <a:ext uri="{FF2B5EF4-FFF2-40B4-BE49-F238E27FC236}">
                <a16:creationId xmlns:a16="http://schemas.microsoft.com/office/drawing/2014/main" id="{99719BFA-6A30-4875-AC95-5728A8CB0240}"/>
              </a:ext>
            </a:extLst>
          </p:cNvPr>
          <p:cNvSpPr>
            <a:spLocks noGrp="1"/>
          </p:cNvSpPr>
          <p:nvPr>
            <p:ph type="sldNum" sz="quarter" idx="4"/>
          </p:nvPr>
        </p:nvSpPr>
        <p:spPr>
          <a:xfrm>
            <a:off x="9292771" y="6464300"/>
            <a:ext cx="2539660" cy="181800"/>
          </a:xfrm>
          <a:prstGeom prst="rect">
            <a:avLst/>
          </a:prstGeom>
        </p:spPr>
        <p:txBody>
          <a:bodyPr vert="horz" lIns="91440" tIns="45720" rIns="91440" bIns="45720" rtlCol="0" anchor="ctr"/>
          <a:lstStyle>
            <a:lvl1pPr algn="r">
              <a:defRPr sz="1200">
                <a:solidFill>
                  <a:schemeClr val="tx2"/>
                </a:solidFill>
              </a:defRPr>
            </a:lvl1pPr>
          </a:lstStyle>
          <a:p>
            <a:fld id="{9D85EF1F-7307-41BC-8C08-94B176AED8EE}" type="slidenum">
              <a:rPr lang="en-US" smtClean="0"/>
              <a:pPr/>
              <a:t>‹#›</a:t>
            </a:fld>
            <a:endParaRPr lang="en-US"/>
          </a:p>
        </p:txBody>
      </p:sp>
    </p:spTree>
    <p:extLst>
      <p:ext uri="{BB962C8B-B14F-4D97-AF65-F5344CB8AC3E}">
        <p14:creationId xmlns:p14="http://schemas.microsoft.com/office/powerpoint/2010/main" val="1785784457"/>
      </p:ext>
    </p:extLst>
  </p:cSld>
  <p:clrMapOvr>
    <a:masterClrMapping/>
  </p:clrMapOvr>
</p:sldLayout>
</file>

<file path=ppt/slideLayouts/slideLayout438.xml><?xml version="1.0" encoding="utf-8"?>
<p:sldLayout xmlns:a="http://schemas.openxmlformats.org/drawingml/2006/main" xmlns:r="http://schemas.openxmlformats.org/officeDocument/2006/relationships" xmlns:p="http://schemas.openxmlformats.org/presentationml/2006/main" userDrawn="1">
  <p:cSld name="3-Closing Slide">
    <p:spTree>
      <p:nvGrpSpPr>
        <p:cNvPr id="1" name=""/>
        <p:cNvGrpSpPr/>
        <p:nvPr/>
      </p:nvGrpSpPr>
      <p:grpSpPr>
        <a:xfrm>
          <a:off x="0" y="0"/>
          <a:ext cx="0" cy="0"/>
          <a:chOff x="0" y="0"/>
          <a:chExt cx="0" cy="0"/>
        </a:xfrm>
      </p:grpSpPr>
      <p:pic>
        <p:nvPicPr>
          <p:cNvPr id="14" name="Picture 13">
            <a:extLst>
              <a:ext uri="{FF2B5EF4-FFF2-40B4-BE49-F238E27FC236}">
                <a16:creationId xmlns:a16="http://schemas.microsoft.com/office/drawing/2014/main" id="{594B4DD8-4FCE-42B4-A8D4-60B1E262269F}"/>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0"/>
            <a:ext cx="12188952" cy="6858000"/>
          </a:xfrm>
          <a:prstGeom prst="rect">
            <a:avLst/>
          </a:prstGeom>
        </p:spPr>
      </p:pic>
      <p:pic>
        <p:nvPicPr>
          <p:cNvPr id="15" name="Picture 14">
            <a:extLst>
              <a:ext uri="{FF2B5EF4-FFF2-40B4-BE49-F238E27FC236}">
                <a16:creationId xmlns:a16="http://schemas.microsoft.com/office/drawing/2014/main" id="{37C8259F-8CEC-4521-946F-8B5ED617D100}"/>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5185224" y="2949956"/>
            <a:ext cx="1821552" cy="958089"/>
          </a:xfrm>
          <a:prstGeom prst="rect">
            <a:avLst/>
          </a:prstGeom>
        </p:spPr>
      </p:pic>
    </p:spTree>
    <p:extLst>
      <p:ext uri="{BB962C8B-B14F-4D97-AF65-F5344CB8AC3E}">
        <p14:creationId xmlns:p14="http://schemas.microsoft.com/office/powerpoint/2010/main" val="638348448"/>
      </p:ext>
    </p:extLst>
  </p:cSld>
  <p:clrMapOvr>
    <a:masterClrMapping/>
  </p:clrMapOvr>
</p:sldLayout>
</file>

<file path=ppt/slideLayouts/slideLayout439.xml><?xml version="1.0" encoding="utf-8"?>
<p:sldLayout xmlns:a="http://schemas.openxmlformats.org/drawingml/2006/main" xmlns:r="http://schemas.openxmlformats.org/officeDocument/2006/relationships" xmlns:p="http://schemas.openxmlformats.org/presentationml/2006/main" matchingName="Title and Content">
  <p:cSld name="9_Title and Content">
    <p:spTree>
      <p:nvGrpSpPr>
        <p:cNvPr id="1" name="Shape 57"/>
        <p:cNvGrpSpPr/>
        <p:nvPr/>
      </p:nvGrpSpPr>
      <p:grpSpPr>
        <a:xfrm>
          <a:off x="0" y="0"/>
          <a:ext cx="0" cy="0"/>
          <a:chOff x="0" y="0"/>
          <a:chExt cx="0" cy="0"/>
        </a:xfrm>
      </p:grpSpPr>
      <p:grpSp>
        <p:nvGrpSpPr>
          <p:cNvPr id="58" name="Google Shape;58;p6"/>
          <p:cNvGrpSpPr/>
          <p:nvPr/>
        </p:nvGrpSpPr>
        <p:grpSpPr>
          <a:xfrm>
            <a:off x="7191543" y="1"/>
            <a:ext cx="5000459" cy="1425992"/>
            <a:chOff x="7191542" y="1"/>
            <a:chExt cx="5000459" cy="1425992"/>
          </a:xfrm>
        </p:grpSpPr>
        <p:pic>
          <p:nvPicPr>
            <p:cNvPr id="59" name="Google Shape;59;p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0" name="Google Shape;60;p6"/>
            <p:cNvGrpSpPr/>
            <p:nvPr/>
          </p:nvGrpSpPr>
          <p:grpSpPr>
            <a:xfrm>
              <a:off x="7191542" y="1"/>
              <a:ext cx="5000459" cy="1425992"/>
              <a:chOff x="7186272" y="0"/>
              <a:chExt cx="5005729" cy="1427495"/>
            </a:xfrm>
          </p:grpSpPr>
          <p:sp>
            <p:nvSpPr>
              <p:cNvPr id="61" name="Google Shape;61;p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62" name="Google Shape;62;p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63" name="Google Shape;63;p6"/>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64" name="Google Shape;64;p6"/>
          <p:cNvSpPr txBox="1">
            <a:spLocks noGrp="1"/>
          </p:cNvSpPr>
          <p:nvPr>
            <p:ph type="body" idx="1"/>
          </p:nvPr>
        </p:nvSpPr>
        <p:spPr>
          <a:xfrm>
            <a:off x="609600" y="1825626"/>
            <a:ext cx="10972800" cy="4351338"/>
          </a:xfrm>
          <a:prstGeom prst="rect">
            <a:avLst/>
          </a:prstGeom>
          <a:noFill/>
          <a:ln>
            <a:noFill/>
          </a:ln>
        </p:spPr>
        <p:txBody>
          <a:bodyPr spcFirstLastPara="1" wrap="square" lIns="91425" tIns="45700" rIns="91425" bIns="45700" anchor="t" anchorCtr="0">
            <a:noAutofit/>
          </a:bodyPr>
          <a:lstStyle>
            <a:lvl1pPr marL="457223" lvl="0" indent="-342917" algn="l">
              <a:lnSpc>
                <a:spcPct val="100000"/>
              </a:lnSpc>
              <a:spcBef>
                <a:spcPts val="1000"/>
              </a:spcBef>
              <a:spcAft>
                <a:spcPts val="0"/>
              </a:spcAft>
              <a:buSzPts val="1800"/>
              <a:buChar char="•"/>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sp>
        <p:nvSpPr>
          <p:cNvPr id="65" name="Google Shape;65;p6"/>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66" name="Google Shape;66;p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7" name="Google Shape;67;p6"/>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2147989070"/>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1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981684750"/>
      </p:ext>
    </p:extLst>
  </p:cSld>
  <p:clrMapOvr>
    <a:masterClrMapping/>
  </p:clrMapOvr>
</p:sldLayout>
</file>

<file path=ppt/slideLayouts/slideLayout440.xml><?xml version="1.0" encoding="utf-8"?>
<p:sldLayout xmlns:a="http://schemas.openxmlformats.org/drawingml/2006/main" xmlns:r="http://schemas.openxmlformats.org/officeDocument/2006/relationships" xmlns:p="http://schemas.openxmlformats.org/presentationml/2006/main" matchingName="Photo Slide">
  <p:cSld name="16_Photo Slide">
    <p:spTree>
      <p:nvGrpSpPr>
        <p:cNvPr id="1" name="Shape 108"/>
        <p:cNvGrpSpPr/>
        <p:nvPr/>
      </p:nvGrpSpPr>
      <p:grpSpPr>
        <a:xfrm>
          <a:off x="0" y="0"/>
          <a:ext cx="0" cy="0"/>
          <a:chOff x="0" y="0"/>
          <a:chExt cx="0" cy="0"/>
        </a:xfrm>
      </p:grpSpPr>
      <p:sp>
        <p:nvSpPr>
          <p:cNvPr id="109" name="Google Shape;109;p11"/>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23" lvl="0" indent="-228611" algn="l">
              <a:lnSpc>
                <a:spcPct val="100000"/>
              </a:lnSpc>
              <a:spcBef>
                <a:spcPts val="1000"/>
              </a:spcBef>
              <a:spcAft>
                <a:spcPts val="0"/>
              </a:spcAft>
              <a:buSzPts val="2400"/>
              <a:buNone/>
              <a:defRPr b="0">
                <a:solidFill>
                  <a:schemeClr val="dk1"/>
                </a:solidFill>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cxnSp>
        <p:nvCxnSpPr>
          <p:cNvPr id="110" name="Google Shape;110;p1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11" name="Google Shape;111;p11"/>
          <p:cNvGrpSpPr/>
          <p:nvPr/>
        </p:nvGrpSpPr>
        <p:grpSpPr>
          <a:xfrm>
            <a:off x="0" y="5379427"/>
            <a:ext cx="2807368" cy="753891"/>
            <a:chOff x="0" y="5379426"/>
            <a:chExt cx="2807368" cy="753891"/>
          </a:xfrm>
        </p:grpSpPr>
        <p:sp>
          <p:nvSpPr>
            <p:cNvPr id="112" name="Google Shape;112;p1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13" name="Google Shape;113;p1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grpSp>
      <p:sp>
        <p:nvSpPr>
          <p:cNvPr id="114" name="Google Shape;114;p11"/>
          <p:cNvSpPr>
            <a:spLocks noGrp="1"/>
          </p:cNvSpPr>
          <p:nvPr>
            <p:ph type="pic" idx="2"/>
          </p:nvPr>
        </p:nvSpPr>
        <p:spPr>
          <a:xfrm>
            <a:off x="2807368" y="457202"/>
            <a:ext cx="8915400" cy="5943598"/>
          </a:xfrm>
          <a:prstGeom prst="rect">
            <a:avLst/>
          </a:prstGeom>
          <a:noFill/>
          <a:ln>
            <a:noFill/>
          </a:ln>
        </p:spPr>
      </p:sp>
      <p:pic>
        <p:nvPicPr>
          <p:cNvPr id="115" name="Google Shape;115;p11"/>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extLst>
      <p:ext uri="{BB962C8B-B14F-4D97-AF65-F5344CB8AC3E}">
        <p14:creationId xmlns:p14="http://schemas.microsoft.com/office/powerpoint/2010/main" val="2143995170"/>
      </p:ext>
    </p:extLst>
  </p:cSld>
  <p:clrMapOvr>
    <a:masterClrMapping/>
  </p:clrMapOvr>
</p:sldLayout>
</file>

<file path=ppt/slideLayouts/slideLayout441.xml><?xml version="1.0" encoding="utf-8"?>
<p:sldLayout xmlns:a="http://schemas.openxmlformats.org/drawingml/2006/main" xmlns:r="http://schemas.openxmlformats.org/officeDocument/2006/relationships" xmlns:p="http://schemas.openxmlformats.org/presentationml/2006/main" userDrawn="1">
  <p:cSld name="19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8/24/2026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2042708032"/>
      </p:ext>
    </p:extLst>
  </p:cSld>
  <p:clrMapOvr>
    <a:masterClrMapping/>
  </p:clrMapOvr>
</p:sldLayout>
</file>

<file path=ppt/slideLayouts/slideLayout442.xml><?xml version="1.0" encoding="utf-8"?>
<p:sldLayout xmlns:a="http://schemas.openxmlformats.org/drawingml/2006/main" xmlns:r="http://schemas.openxmlformats.org/officeDocument/2006/relationships" xmlns:p="http://schemas.openxmlformats.org/presentationml/2006/main" userDrawn="1">
  <p:cSld name="16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892382534"/>
      </p:ext>
    </p:extLst>
  </p:cSld>
  <p:clrMapOvr>
    <a:masterClrMapping/>
  </p:clrMapOvr>
</p:sldLayout>
</file>

<file path=ppt/slideLayouts/slideLayout443.xml><?xml version="1.0" encoding="utf-8"?>
<p:sldLayout xmlns:a="http://schemas.openxmlformats.org/drawingml/2006/main" xmlns:r="http://schemas.openxmlformats.org/officeDocument/2006/relationships" xmlns:p="http://schemas.openxmlformats.org/presentationml/2006/main">
  <p:cSld name="52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250602518"/>
      </p:ext>
    </p:extLst>
  </p:cSld>
  <p:clrMapOvr>
    <a:masterClrMapping/>
  </p:clrMapOvr>
</p:sldLayout>
</file>

<file path=ppt/slideLayouts/slideLayout444.xml><?xml version="1.0" encoding="utf-8"?>
<p:sldLayout xmlns:a="http://schemas.openxmlformats.org/drawingml/2006/main" xmlns:r="http://schemas.openxmlformats.org/officeDocument/2006/relationships" xmlns:p="http://schemas.openxmlformats.org/presentationml/2006/main">
  <p:cSld name="16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364422311"/>
      </p:ext>
    </p:extLst>
  </p:cSld>
  <p:clrMapOvr>
    <a:masterClrMapping/>
  </p:clrMapOvr>
</p:sldLayout>
</file>

<file path=ppt/slideLayouts/slideLayout445.xml><?xml version="1.0" encoding="utf-8"?>
<p:sldLayout xmlns:a="http://schemas.openxmlformats.org/drawingml/2006/main" xmlns:r="http://schemas.openxmlformats.org/officeDocument/2006/relationships" xmlns:p="http://schemas.openxmlformats.org/presentationml/2006/main" showMasterSp="0" userDrawn="1">
  <p:cSld name="2_Table of Content">
    <p:spTree>
      <p:nvGrpSpPr>
        <p:cNvPr id="1" name=""/>
        <p:cNvGrpSpPr/>
        <p:nvPr/>
      </p:nvGrpSpPr>
      <p:grpSpPr>
        <a:xfrm>
          <a:off x="0" y="0"/>
          <a:ext cx="0" cy="0"/>
          <a:chOff x="0" y="0"/>
          <a:chExt cx="0" cy="0"/>
        </a:xfrm>
      </p:grpSpPr>
      <p:graphicFrame>
        <p:nvGraphicFramePr>
          <p:cNvPr id="6" name="Object 2" hidden="1"/>
          <p:cNvGraphicFramePr>
            <a:graphicFrameLocks noChangeAspect="1"/>
          </p:cNvGraphicFramePr>
          <p:nvPr>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4" imgW="360" imgH="360" progId="TCLayout.ActiveDocument.1">
                  <p:embed/>
                </p:oleObj>
              </mc:Choice>
              <mc:Fallback>
                <p:oleObj name="think-cell Slide" r:id="rId4" imgW="360" imgH="360" progId="TCLayout.ActiveDocument.1">
                  <p:embed/>
                  <p:pic>
                    <p:nvPicPr>
                      <p:cNvPr id="6" name="Object 2"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8" name="Rectangle 7"/>
          <p:cNvSpPr/>
          <p:nvPr/>
        </p:nvSpPr>
        <p:spPr>
          <a:xfrm>
            <a:off x="-10584" y="6620934"/>
            <a:ext cx="12213168" cy="237067"/>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graphicFrame>
        <p:nvGraphicFramePr>
          <p:cNvPr id="10" name="Object 7" hidden="1"/>
          <p:cNvGraphicFramePr>
            <a:graphicFrameLocks noChangeAspect="1"/>
          </p:cNvGraphicFramePr>
          <p:nvPr userDrawn="1">
            <p:custDataLst>
              <p:tags r:id="rId2"/>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6" imgW="360" imgH="360" progId="TCLayout.ActiveDocument.1">
                  <p:embed/>
                </p:oleObj>
              </mc:Choice>
              <mc:Fallback>
                <p:oleObj name="think-cell Slide" r:id="rId6" imgW="360" imgH="360" progId="TCLayout.ActiveDocument.1">
                  <p:embed/>
                  <p:pic>
                    <p:nvPicPr>
                      <p:cNvPr id="10" name="Object 7"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Title 1"/>
          <p:cNvSpPr>
            <a:spLocks noGrp="1"/>
          </p:cNvSpPr>
          <p:nvPr>
            <p:ph type="title"/>
          </p:nvPr>
        </p:nvSpPr>
        <p:spPr>
          <a:xfrm>
            <a:off x="218115" y="224841"/>
            <a:ext cx="11715725" cy="569325"/>
          </a:xfrm>
        </p:spPr>
        <p:txBody>
          <a:bodyPr/>
          <a:lstStyle>
            <a:lvl1pPr>
              <a:defRPr sz="2933">
                <a:solidFill>
                  <a:schemeClr val="tx2"/>
                </a:solidFill>
              </a:defRPr>
            </a:lvl1pPr>
          </a:lstStyle>
          <a:p>
            <a:r>
              <a:rPr lang="en-US"/>
              <a:t>Click to edit Master title style</a:t>
            </a:r>
          </a:p>
        </p:txBody>
      </p:sp>
      <p:sp>
        <p:nvSpPr>
          <p:cNvPr id="5" name="Content Placeholder 2"/>
          <p:cNvSpPr>
            <a:spLocks noGrp="1"/>
          </p:cNvSpPr>
          <p:nvPr>
            <p:ph idx="1"/>
          </p:nvPr>
        </p:nvSpPr>
        <p:spPr>
          <a:xfrm>
            <a:off x="218115" y="917198"/>
            <a:ext cx="11715725" cy="4958671"/>
          </a:xfrm>
          <a:prstGeom prst="rect">
            <a:avLst/>
          </a:prstGeom>
        </p:spPr>
        <p:txBody>
          <a:bodyPr/>
          <a:lstStyle>
            <a:lvl1pPr marL="381009" indent="-381009">
              <a:buFont typeface="Wingdings" panose="05000000000000000000" pitchFamily="2" charset="2"/>
              <a:buChar char="§"/>
              <a:defRPr sz="1867" b="1"/>
            </a:lvl1pPr>
            <a:lvl2pPr marL="609616" indent="-296341">
              <a:buFont typeface="Arial" panose="020B0604020202020204" pitchFamily="34" charset="0"/>
              <a:buChar char="̶"/>
              <a:defRPr sz="1867"/>
            </a:lvl2pPr>
            <a:lvl3pPr marL="922890" indent="-313275">
              <a:buFont typeface="Arial" panose="020B0604020202020204" pitchFamily="34" charset="0"/>
              <a:buChar char="•"/>
              <a:defRPr sz="1867"/>
            </a:lvl3pPr>
            <a:lvl4pPr marL="1219231" indent="-296341">
              <a:buFont typeface="Wingdings" panose="05000000000000000000" pitchFamily="2" charset="2"/>
              <a:buChar char="ü"/>
              <a:defRPr sz="1867"/>
            </a:lvl4pPr>
            <a:lvl5pPr marL="1532505" indent="-313275">
              <a:defRPr sz="1867"/>
            </a:lvl5pPr>
          </a:lstStyle>
          <a:p>
            <a:pPr lvl="0"/>
            <a:r>
              <a:rPr lang="en-US"/>
              <a:t>Edit Master text styles</a:t>
            </a:r>
          </a:p>
          <a:p>
            <a:pPr lvl="1"/>
            <a:r>
              <a:rPr lang="en-US"/>
              <a:t>Second level</a:t>
            </a:r>
          </a:p>
          <a:p>
            <a:pPr lvl="2"/>
            <a:r>
              <a:rPr lang="en-US"/>
              <a:t>Third level</a:t>
            </a:r>
          </a:p>
          <a:p>
            <a:pPr lvl="3"/>
            <a:r>
              <a:rPr lang="en-US"/>
              <a:t>Fourth level</a:t>
            </a:r>
          </a:p>
        </p:txBody>
      </p:sp>
      <p:sp>
        <p:nvSpPr>
          <p:cNvPr id="7" name="Text Placeholder 6"/>
          <p:cNvSpPr>
            <a:spLocks noGrp="1"/>
          </p:cNvSpPr>
          <p:nvPr>
            <p:ph type="body" sz="quarter" idx="10"/>
          </p:nvPr>
        </p:nvSpPr>
        <p:spPr>
          <a:xfrm>
            <a:off x="3858938" y="5969002"/>
            <a:ext cx="8074903" cy="649817"/>
          </a:xfrm>
          <a:prstGeom prst="rect">
            <a:avLst/>
          </a:prstGeom>
        </p:spPr>
        <p:txBody>
          <a:bodyPr anchor="b"/>
          <a:lstStyle>
            <a:lvl1pPr>
              <a:defRPr sz="1333" b="0" baseline="0"/>
            </a:lvl1pPr>
          </a:lstStyle>
          <a:p>
            <a:pPr lvl="0"/>
            <a:r>
              <a:rPr lang="en-US"/>
              <a:t>Edit Master text styles</a:t>
            </a:r>
          </a:p>
        </p:txBody>
      </p:sp>
      <p:sp>
        <p:nvSpPr>
          <p:cNvPr id="11" name="Slide Number Placeholder 3"/>
          <p:cNvSpPr>
            <a:spLocks noGrp="1"/>
          </p:cNvSpPr>
          <p:nvPr>
            <p:ph type="sldNum" sz="quarter" idx="11"/>
          </p:nvPr>
        </p:nvSpPr>
        <p:spPr/>
        <p:txBody>
          <a:bodyPr/>
          <a:lstStyle>
            <a:lvl1pPr algn="r">
              <a:defRPr sz="1467">
                <a:solidFill>
                  <a:schemeClr val="bg1"/>
                </a:solidFill>
                <a:latin typeface="+mn-lt"/>
              </a:defRPr>
            </a:lvl1pPr>
          </a:lstStyle>
          <a:p>
            <a:pPr>
              <a:defRPr/>
            </a:pPr>
            <a:fld id="{D9E38BE4-73A9-4CBE-849B-DA886A199DD2}" type="slidenum">
              <a:rPr lang="en-US"/>
              <a:pPr>
                <a:defRPr/>
              </a:pPr>
              <a:t>‹#›</a:t>
            </a:fld>
            <a:endParaRPr lang="en-US"/>
          </a:p>
        </p:txBody>
      </p:sp>
      <p:pic>
        <p:nvPicPr>
          <p:cNvPr id="12" name="Picture 3" descr="M:\Marketing Communication and Referral Access\Luis\newbrand\UCM_logo\master\horizontal\UCM_Logo_Master_Brand_Horizontal_Tagline_rgb.jpg"/>
          <p:cNvPicPr>
            <a:picLocks noChangeAspect="1" noChangeArrowheads="1"/>
          </p:cNvPicPr>
          <p:nvPr userDrawn="1"/>
        </p:nvPicPr>
        <p:blipFill>
          <a:blip r:embed="rId7" cstate="email">
            <a:extLst>
              <a:ext uri="{28A0092B-C50C-407E-A947-70E740481C1C}">
                <a14:useLocalDpi xmlns:a14="http://schemas.microsoft.com/office/drawing/2010/main"/>
              </a:ext>
            </a:extLst>
          </a:blip>
          <a:srcRect/>
          <a:stretch>
            <a:fillRect/>
          </a:stretch>
        </p:blipFill>
        <p:spPr bwMode="auto">
          <a:xfrm>
            <a:off x="101602" y="5969001"/>
            <a:ext cx="3704343" cy="6519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98291407"/>
      </p:ext>
    </p:extLst>
  </p:cSld>
  <p:clrMapOvr>
    <a:masterClrMapping/>
  </p:clrMapOvr>
</p:sldLayout>
</file>

<file path=ppt/slideLayouts/slideLayout446.xml><?xml version="1.0" encoding="utf-8"?>
<p:sldLayout xmlns:a="http://schemas.openxmlformats.org/drawingml/2006/main" xmlns:r="http://schemas.openxmlformats.org/officeDocument/2006/relationships" xmlns:p="http://schemas.openxmlformats.org/presentationml/2006/main" type="secHead">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4"/>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4"/>
            <a:ext cx="10363200" cy="1500187"/>
          </a:xfrm>
        </p:spPr>
        <p:txBody>
          <a:bodyPr anchor="b"/>
          <a:lstStyle>
            <a:lvl1pPr marL="0" indent="0">
              <a:buNone/>
              <a:defRPr sz="2000">
                <a:solidFill>
                  <a:schemeClr val="tx1">
                    <a:tint val="75000"/>
                  </a:schemeClr>
                </a:solidFill>
              </a:defRPr>
            </a:lvl1pPr>
            <a:lvl2pPr marL="457223" indent="0">
              <a:buNone/>
              <a:defRPr sz="1800">
                <a:solidFill>
                  <a:schemeClr val="tx1">
                    <a:tint val="75000"/>
                  </a:schemeClr>
                </a:solidFill>
              </a:defRPr>
            </a:lvl2pPr>
            <a:lvl3pPr marL="914446" indent="0">
              <a:buNone/>
              <a:defRPr sz="1600">
                <a:solidFill>
                  <a:schemeClr val="tx1">
                    <a:tint val="75000"/>
                  </a:schemeClr>
                </a:solidFill>
              </a:defRPr>
            </a:lvl3pPr>
            <a:lvl4pPr marL="1371669" indent="0">
              <a:buNone/>
              <a:defRPr sz="1400">
                <a:solidFill>
                  <a:schemeClr val="tx1">
                    <a:tint val="75000"/>
                  </a:schemeClr>
                </a:solidFill>
              </a:defRPr>
            </a:lvl4pPr>
            <a:lvl5pPr marL="1828891" indent="0">
              <a:buNone/>
              <a:defRPr sz="1400">
                <a:solidFill>
                  <a:schemeClr val="tx1">
                    <a:tint val="75000"/>
                  </a:schemeClr>
                </a:solidFill>
              </a:defRPr>
            </a:lvl5pPr>
            <a:lvl6pPr marL="2286114" indent="0">
              <a:buNone/>
              <a:defRPr sz="1400">
                <a:solidFill>
                  <a:schemeClr val="tx1">
                    <a:tint val="75000"/>
                  </a:schemeClr>
                </a:solidFill>
              </a:defRPr>
            </a:lvl6pPr>
            <a:lvl7pPr marL="2743337" indent="0">
              <a:buNone/>
              <a:defRPr sz="1400">
                <a:solidFill>
                  <a:schemeClr val="tx1">
                    <a:tint val="75000"/>
                  </a:schemeClr>
                </a:solidFill>
              </a:defRPr>
            </a:lvl7pPr>
            <a:lvl8pPr marL="3200560" indent="0">
              <a:buNone/>
              <a:defRPr sz="1400">
                <a:solidFill>
                  <a:schemeClr val="tx1">
                    <a:tint val="75000"/>
                  </a:schemeClr>
                </a:solidFill>
              </a:defRPr>
            </a:lvl8pPr>
            <a:lvl9pPr marL="3657783"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pPr>
              <a:defRPr/>
            </a:pPr>
            <a:fld id="{214B6A3B-6EE5-45FC-B5E7-85EA02CF9438}" type="datetime1">
              <a:rPr lang="en-US" altLang="ja-JP"/>
              <a:pPr>
                <a:defRPr/>
              </a:pPr>
              <a:t>8/24/2026</a:t>
            </a:fld>
            <a:endParaRPr lang="en-US" altLang="en-US"/>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CBFBC7D3-7B25-4FDD-856F-1603EF21A3CD}" type="slidenum">
              <a:rPr lang="en-US" altLang="en-US"/>
              <a:pPr>
                <a:defRPr/>
              </a:pPr>
              <a:t>‹#›</a:t>
            </a:fld>
            <a:endParaRPr lang="en-US" altLang="en-US"/>
          </a:p>
        </p:txBody>
      </p:sp>
    </p:spTree>
    <p:extLst>
      <p:ext uri="{BB962C8B-B14F-4D97-AF65-F5344CB8AC3E}">
        <p14:creationId xmlns:p14="http://schemas.microsoft.com/office/powerpoint/2010/main" val="3303683005"/>
      </p:ext>
    </p:extLst>
  </p:cSld>
  <p:clrMapOvr>
    <a:masterClrMapping/>
  </p:clrMapOvr>
</p:sldLayout>
</file>

<file path=ppt/slideLayouts/slideLayout447.xml><?xml version="1.0" encoding="utf-8"?>
<p:sldLayout xmlns:a="http://schemas.openxmlformats.org/drawingml/2006/main" xmlns:r="http://schemas.openxmlformats.org/officeDocument/2006/relationships" xmlns:p="http://schemas.openxmlformats.org/presentationml/2006/main" type="objTx">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5" y="273052"/>
            <a:ext cx="4011084" cy="1162051"/>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4" y="273055"/>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5" y="1435104"/>
            <a:ext cx="4011084" cy="4691063"/>
          </a:xfrm>
        </p:spPr>
        <p:txBody>
          <a:bodyPr/>
          <a:lstStyle>
            <a:lvl1pPr marL="0" indent="0">
              <a:buNone/>
              <a:defRPr sz="1400"/>
            </a:lvl1pPr>
            <a:lvl2pPr marL="457223" indent="0">
              <a:buNone/>
              <a:defRPr sz="1200"/>
            </a:lvl2pPr>
            <a:lvl3pPr marL="914446" indent="0">
              <a:buNone/>
              <a:defRPr sz="1000"/>
            </a:lvl3pPr>
            <a:lvl4pPr marL="1371669" indent="0">
              <a:buNone/>
              <a:defRPr sz="900"/>
            </a:lvl4pPr>
            <a:lvl5pPr marL="1828891" indent="0">
              <a:buNone/>
              <a:defRPr sz="900"/>
            </a:lvl5pPr>
            <a:lvl6pPr marL="2286114" indent="0">
              <a:buNone/>
              <a:defRPr sz="900"/>
            </a:lvl6pPr>
            <a:lvl7pPr marL="2743337" indent="0">
              <a:buNone/>
              <a:defRPr sz="900"/>
            </a:lvl7pPr>
            <a:lvl8pPr marL="3200560" indent="0">
              <a:buNone/>
              <a:defRPr sz="900"/>
            </a:lvl8pPr>
            <a:lvl9pPr marL="3657783"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6D367D64-CF7F-42F3-8C27-B520EE2453CF}" type="datetime1">
              <a:rPr lang="en-US" altLang="ja-JP"/>
              <a:pPr>
                <a:defRPr/>
              </a:pPr>
              <a:t>8/24/2026</a:t>
            </a:fld>
            <a:endParaRPr lang="en-US" alt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0EC650D0-02D5-42FB-907E-376816E2D544}" type="slidenum">
              <a:rPr lang="en-US" altLang="en-US"/>
              <a:pPr>
                <a:defRPr/>
              </a:pPr>
              <a:t>‹#›</a:t>
            </a:fld>
            <a:endParaRPr lang="en-US" altLang="en-US"/>
          </a:p>
        </p:txBody>
      </p:sp>
    </p:spTree>
    <p:extLst>
      <p:ext uri="{BB962C8B-B14F-4D97-AF65-F5344CB8AC3E}">
        <p14:creationId xmlns:p14="http://schemas.microsoft.com/office/powerpoint/2010/main" val="4065944806"/>
      </p:ext>
    </p:extLst>
  </p:cSld>
  <p:clrMapOvr>
    <a:masterClrMapping/>
  </p:clrMapOvr>
</p:sldLayout>
</file>

<file path=ppt/slideLayouts/slideLayout448.xml><?xml version="1.0" encoding="utf-8"?>
<p:sldLayout xmlns:a="http://schemas.openxmlformats.org/drawingml/2006/main" xmlns:r="http://schemas.openxmlformats.org/officeDocument/2006/relationships" xmlns:p="http://schemas.openxmlformats.org/presentationml/2006/main" showMasterSp="0" userDrawn="1">
  <p:cSld name="1_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75"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6"/>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75"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6"/>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3"/>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4"/>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2" y="6492240"/>
            <a:ext cx="1606135" cy="229238"/>
          </a:xfrm>
          <a:prstGeom prst="rect">
            <a:avLst/>
          </a:prstGeom>
        </p:spPr>
      </p:pic>
    </p:spTree>
    <p:custDataLst>
      <p:tags r:id="rId1"/>
    </p:custDataLst>
    <p:extLst>
      <p:ext uri="{BB962C8B-B14F-4D97-AF65-F5344CB8AC3E}">
        <p14:creationId xmlns:p14="http://schemas.microsoft.com/office/powerpoint/2010/main" val="487706978"/>
      </p:ext>
    </p:extLst>
  </p:cSld>
  <p:clrMapOvr>
    <a:masterClrMapping/>
  </p:clrMapOvr>
</p:sldLayout>
</file>

<file path=ppt/slideLayouts/slideLayout449.xml><?xml version="1.0" encoding="utf-8"?>
<p:sldLayout xmlns:a="http://schemas.openxmlformats.org/drawingml/2006/main" xmlns:r="http://schemas.openxmlformats.org/officeDocument/2006/relationships" xmlns:p="http://schemas.openxmlformats.org/presentationml/2006/main" matchingName="Title and Content">
  <p:cSld name="8_Title and Content">
    <p:spTree>
      <p:nvGrpSpPr>
        <p:cNvPr id="1" name="Shape 75"/>
        <p:cNvGrpSpPr/>
        <p:nvPr/>
      </p:nvGrpSpPr>
      <p:grpSpPr>
        <a:xfrm>
          <a:off x="0" y="0"/>
          <a:ext cx="0" cy="0"/>
          <a:chOff x="0" y="0"/>
          <a:chExt cx="0" cy="0"/>
        </a:xfrm>
      </p:grpSpPr>
      <p:grpSp>
        <p:nvGrpSpPr>
          <p:cNvPr id="76" name="Google Shape;76;p44"/>
          <p:cNvGrpSpPr/>
          <p:nvPr/>
        </p:nvGrpSpPr>
        <p:grpSpPr>
          <a:xfrm>
            <a:off x="7191543" y="1"/>
            <a:ext cx="5000459" cy="1425992"/>
            <a:chOff x="7191542" y="1"/>
            <a:chExt cx="5000459" cy="1425992"/>
          </a:xfrm>
        </p:grpSpPr>
        <p:pic>
          <p:nvPicPr>
            <p:cNvPr id="77" name="Google Shape;77;p4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8" name="Google Shape;78;p44"/>
            <p:cNvGrpSpPr/>
            <p:nvPr/>
          </p:nvGrpSpPr>
          <p:grpSpPr>
            <a:xfrm>
              <a:off x="7191542" y="1"/>
              <a:ext cx="5000459" cy="1425992"/>
              <a:chOff x="7186272" y="0"/>
              <a:chExt cx="5005729" cy="1427495"/>
            </a:xfrm>
          </p:grpSpPr>
          <p:sp>
            <p:nvSpPr>
              <p:cNvPr id="79" name="Google Shape;79;p4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80" name="Google Shape;80;p4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81" name="Google Shape;81;p44"/>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2" name="Google Shape;82;p44"/>
          <p:cNvSpPr txBox="1">
            <a:spLocks noGrp="1"/>
          </p:cNvSpPr>
          <p:nvPr>
            <p:ph type="body" idx="1"/>
          </p:nvPr>
        </p:nvSpPr>
        <p:spPr>
          <a:xfrm>
            <a:off x="609600" y="1825626"/>
            <a:ext cx="10972800" cy="4351338"/>
          </a:xfrm>
          <a:prstGeom prst="rect">
            <a:avLst/>
          </a:prstGeom>
          <a:noFill/>
          <a:ln>
            <a:noFill/>
          </a:ln>
        </p:spPr>
        <p:txBody>
          <a:bodyPr spcFirstLastPara="1" wrap="square" lIns="91425" tIns="45700" rIns="91425" bIns="45700" anchor="t" anchorCtr="0">
            <a:noAutofit/>
          </a:bodyPr>
          <a:lstStyle>
            <a:lvl1pPr marL="457223" lvl="0" indent="-342917" algn="l">
              <a:lnSpc>
                <a:spcPct val="100000"/>
              </a:lnSpc>
              <a:spcBef>
                <a:spcPts val="1000"/>
              </a:spcBef>
              <a:spcAft>
                <a:spcPts val="0"/>
              </a:spcAft>
              <a:buSzPts val="1800"/>
              <a:buChar char="•"/>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sp>
        <p:nvSpPr>
          <p:cNvPr id="83" name="Google Shape;83;p44"/>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84" name="Google Shape;84;p4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5" name="Google Shape;85;p44"/>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125059231"/>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2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3644820879"/>
      </p:ext>
    </p:extLst>
  </p:cSld>
  <p:clrMapOvr>
    <a:masterClrMapping/>
  </p:clrMapOvr>
</p:sldLayout>
</file>

<file path=ppt/slideLayouts/slideLayout450.xml><?xml version="1.0" encoding="utf-8"?>
<p:sldLayout xmlns:a="http://schemas.openxmlformats.org/drawingml/2006/main" xmlns:r="http://schemas.openxmlformats.org/officeDocument/2006/relationships" xmlns:p="http://schemas.openxmlformats.org/presentationml/2006/main" matchingName="Photo Slide">
  <p:cSld name="15_Photo Slide">
    <p:spTree>
      <p:nvGrpSpPr>
        <p:cNvPr id="1" name="Shape 86"/>
        <p:cNvGrpSpPr/>
        <p:nvPr/>
      </p:nvGrpSpPr>
      <p:grpSpPr>
        <a:xfrm>
          <a:off x="0" y="0"/>
          <a:ext cx="0" cy="0"/>
          <a:chOff x="0" y="0"/>
          <a:chExt cx="0" cy="0"/>
        </a:xfrm>
      </p:grpSpPr>
      <p:sp>
        <p:nvSpPr>
          <p:cNvPr id="87" name="Google Shape;87;p41"/>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23" lvl="0" indent="-228611" algn="l">
              <a:lnSpc>
                <a:spcPct val="100000"/>
              </a:lnSpc>
              <a:spcBef>
                <a:spcPts val="1000"/>
              </a:spcBef>
              <a:spcAft>
                <a:spcPts val="0"/>
              </a:spcAft>
              <a:buSzPts val="2400"/>
              <a:buNone/>
              <a:defRPr b="0">
                <a:solidFill>
                  <a:schemeClr val="dk1"/>
                </a:solidFill>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cxnSp>
        <p:nvCxnSpPr>
          <p:cNvPr id="88" name="Google Shape;88;p4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9" name="Google Shape;89;p41"/>
          <p:cNvGrpSpPr/>
          <p:nvPr/>
        </p:nvGrpSpPr>
        <p:grpSpPr>
          <a:xfrm>
            <a:off x="0" y="5379427"/>
            <a:ext cx="2807368" cy="753891"/>
            <a:chOff x="0" y="5379426"/>
            <a:chExt cx="2807368" cy="753891"/>
          </a:xfrm>
        </p:grpSpPr>
        <p:sp>
          <p:nvSpPr>
            <p:cNvPr id="90" name="Google Shape;90;p4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 name="Google Shape;91;p4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2" name="Google Shape;92;p41"/>
          <p:cNvSpPr>
            <a:spLocks noGrp="1"/>
          </p:cNvSpPr>
          <p:nvPr>
            <p:ph type="pic" idx="2"/>
          </p:nvPr>
        </p:nvSpPr>
        <p:spPr>
          <a:xfrm>
            <a:off x="2807368" y="457202"/>
            <a:ext cx="8915400" cy="5943598"/>
          </a:xfrm>
          <a:prstGeom prst="rect">
            <a:avLst/>
          </a:prstGeom>
          <a:noFill/>
          <a:ln>
            <a:noFill/>
          </a:ln>
        </p:spPr>
      </p:sp>
      <p:pic>
        <p:nvPicPr>
          <p:cNvPr id="93" name="Google Shape;93;p4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9" y="4385538"/>
            <a:ext cx="2025315" cy="911940"/>
          </a:xfrm>
          <a:prstGeom prst="rect">
            <a:avLst/>
          </a:prstGeom>
          <a:noFill/>
          <a:ln>
            <a:noFill/>
          </a:ln>
        </p:spPr>
      </p:pic>
    </p:spTree>
    <p:extLst>
      <p:ext uri="{BB962C8B-B14F-4D97-AF65-F5344CB8AC3E}">
        <p14:creationId xmlns:p14="http://schemas.microsoft.com/office/powerpoint/2010/main" val="820651667"/>
      </p:ext>
    </p:extLst>
  </p:cSld>
  <p:clrMapOvr>
    <a:masterClrMapping/>
  </p:clrMapOvr>
</p:sldLayout>
</file>

<file path=ppt/slideLayouts/slideLayout451.xml><?xml version="1.0" encoding="utf-8"?>
<p:sldLayout xmlns:a="http://schemas.openxmlformats.org/drawingml/2006/main" xmlns:r="http://schemas.openxmlformats.org/officeDocument/2006/relationships" xmlns:p="http://schemas.openxmlformats.org/presentationml/2006/main" matchingName="Photo Slide">
  <p:cSld name="14_Photo Slide">
    <p:spTree>
      <p:nvGrpSpPr>
        <p:cNvPr id="1" name="Shape 86"/>
        <p:cNvGrpSpPr/>
        <p:nvPr/>
      </p:nvGrpSpPr>
      <p:grpSpPr>
        <a:xfrm>
          <a:off x="0" y="0"/>
          <a:ext cx="0" cy="0"/>
          <a:chOff x="0" y="0"/>
          <a:chExt cx="0" cy="0"/>
        </a:xfrm>
      </p:grpSpPr>
      <p:sp>
        <p:nvSpPr>
          <p:cNvPr id="87" name="Google Shape;87;p41"/>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23" lvl="0" indent="-228611" algn="l">
              <a:lnSpc>
                <a:spcPct val="100000"/>
              </a:lnSpc>
              <a:spcBef>
                <a:spcPts val="1000"/>
              </a:spcBef>
              <a:spcAft>
                <a:spcPts val="0"/>
              </a:spcAft>
              <a:buSzPts val="2400"/>
              <a:buNone/>
              <a:defRPr b="0">
                <a:solidFill>
                  <a:schemeClr val="dk1"/>
                </a:solidFill>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cxnSp>
        <p:nvCxnSpPr>
          <p:cNvPr id="88" name="Google Shape;88;p4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9" name="Google Shape;89;p41"/>
          <p:cNvGrpSpPr/>
          <p:nvPr/>
        </p:nvGrpSpPr>
        <p:grpSpPr>
          <a:xfrm>
            <a:off x="0" y="5379427"/>
            <a:ext cx="2807368" cy="753891"/>
            <a:chOff x="0" y="5379426"/>
            <a:chExt cx="2807368" cy="753891"/>
          </a:xfrm>
        </p:grpSpPr>
        <p:sp>
          <p:nvSpPr>
            <p:cNvPr id="90" name="Google Shape;90;p4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 name="Google Shape;91;p4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2" name="Google Shape;92;p41"/>
          <p:cNvSpPr>
            <a:spLocks noGrp="1"/>
          </p:cNvSpPr>
          <p:nvPr>
            <p:ph type="pic" idx="2"/>
          </p:nvPr>
        </p:nvSpPr>
        <p:spPr>
          <a:xfrm>
            <a:off x="2807368" y="457202"/>
            <a:ext cx="8915400" cy="5943598"/>
          </a:xfrm>
          <a:prstGeom prst="rect">
            <a:avLst/>
          </a:prstGeom>
          <a:noFill/>
          <a:ln>
            <a:noFill/>
          </a:ln>
        </p:spPr>
      </p:sp>
      <p:pic>
        <p:nvPicPr>
          <p:cNvPr id="93" name="Google Shape;93;p4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9" y="4385538"/>
            <a:ext cx="2025315" cy="911940"/>
          </a:xfrm>
          <a:prstGeom prst="rect">
            <a:avLst/>
          </a:prstGeom>
          <a:noFill/>
          <a:ln>
            <a:noFill/>
          </a:ln>
        </p:spPr>
      </p:pic>
    </p:spTree>
    <p:extLst>
      <p:ext uri="{BB962C8B-B14F-4D97-AF65-F5344CB8AC3E}">
        <p14:creationId xmlns:p14="http://schemas.microsoft.com/office/powerpoint/2010/main" val="1586515765"/>
      </p:ext>
    </p:extLst>
  </p:cSld>
  <p:clrMapOvr>
    <a:masterClrMapping/>
  </p:clrMapOvr>
</p:sldLayout>
</file>

<file path=ppt/slideLayouts/slideLayout452.xml><?xml version="1.0" encoding="utf-8"?>
<p:sldLayout xmlns:a="http://schemas.openxmlformats.org/drawingml/2006/main" xmlns:r="http://schemas.openxmlformats.org/officeDocument/2006/relationships" xmlns:p="http://schemas.openxmlformats.org/presentationml/2006/main" showMasterSp="0" userDrawn="1">
  <p:cSld name="2_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75"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6"/>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75"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6"/>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3"/>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4"/>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2" y="6492240"/>
            <a:ext cx="1606135" cy="229238"/>
          </a:xfrm>
          <a:prstGeom prst="rect">
            <a:avLst/>
          </a:prstGeom>
        </p:spPr>
      </p:pic>
    </p:spTree>
    <p:custDataLst>
      <p:tags r:id="rId1"/>
    </p:custDataLst>
    <p:extLst>
      <p:ext uri="{BB962C8B-B14F-4D97-AF65-F5344CB8AC3E}">
        <p14:creationId xmlns:p14="http://schemas.microsoft.com/office/powerpoint/2010/main" val="2382462658"/>
      </p:ext>
    </p:extLst>
  </p:cSld>
  <p:clrMapOvr>
    <a:masterClrMapping/>
  </p:clrMapOvr>
</p:sldLayout>
</file>

<file path=ppt/slideLayouts/slideLayout453.xml><?xml version="1.0" encoding="utf-8"?>
<p:sldLayout xmlns:a="http://schemas.openxmlformats.org/drawingml/2006/main" xmlns:r="http://schemas.openxmlformats.org/officeDocument/2006/relationships" xmlns:p="http://schemas.openxmlformats.org/presentationml/2006/main" showMasterSp="0" userDrawn="1">
  <p:cSld name="3_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75"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6"/>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75"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6"/>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3"/>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4"/>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2" y="6492240"/>
            <a:ext cx="1606135" cy="229238"/>
          </a:xfrm>
          <a:prstGeom prst="rect">
            <a:avLst/>
          </a:prstGeom>
        </p:spPr>
      </p:pic>
    </p:spTree>
    <p:custDataLst>
      <p:tags r:id="rId1"/>
    </p:custDataLst>
    <p:extLst>
      <p:ext uri="{BB962C8B-B14F-4D97-AF65-F5344CB8AC3E}">
        <p14:creationId xmlns:p14="http://schemas.microsoft.com/office/powerpoint/2010/main" val="2360965891"/>
      </p:ext>
    </p:extLst>
  </p:cSld>
  <p:clrMapOvr>
    <a:masterClrMapping/>
  </p:clrMapOvr>
</p:sldLayout>
</file>

<file path=ppt/slideLayouts/slideLayout454.xml><?xml version="1.0" encoding="utf-8"?>
<p:sldLayout xmlns:a="http://schemas.openxmlformats.org/drawingml/2006/main" xmlns:r="http://schemas.openxmlformats.org/officeDocument/2006/relationships" xmlns:p="http://schemas.openxmlformats.org/presentationml/2006/main" type="obj" preserve="1">
  <p:cSld name="60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546995301"/>
      </p:ext>
    </p:extLst>
  </p:cSld>
  <p:clrMapOvr>
    <a:masterClrMapping/>
  </p:clrMapOvr>
</p:sldLayout>
</file>

<file path=ppt/slideLayouts/slideLayout455.xml><?xml version="1.0" encoding="utf-8"?>
<p:sldLayout xmlns:a="http://schemas.openxmlformats.org/drawingml/2006/main" xmlns:r="http://schemas.openxmlformats.org/officeDocument/2006/relationships" xmlns:p="http://schemas.openxmlformats.org/presentationml/2006/main" type="obj" preserve="1">
  <p:cSld name="61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480507982"/>
      </p:ext>
    </p:extLst>
  </p:cSld>
  <p:clrMapOvr>
    <a:masterClrMapping/>
  </p:clrMapOvr>
</p:sldLayout>
</file>

<file path=ppt/slideLayouts/slideLayout456.xml><?xml version="1.0" encoding="utf-8"?>
<p:sldLayout xmlns:a="http://schemas.openxmlformats.org/drawingml/2006/main" xmlns:r="http://schemas.openxmlformats.org/officeDocument/2006/relationships" xmlns:p="http://schemas.openxmlformats.org/presentationml/2006/main" preserve="1" userDrawn="1">
  <p:cSld name="29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000764693"/>
      </p:ext>
    </p:extLst>
  </p:cSld>
  <p:clrMapOvr>
    <a:masterClrMapping/>
  </p:clrMapOvr>
</p:sldLayout>
</file>

<file path=ppt/slideLayouts/slideLayout457.xml><?xml version="1.0" encoding="utf-8"?>
<p:sldLayout xmlns:a="http://schemas.openxmlformats.org/drawingml/2006/main" xmlns:r="http://schemas.openxmlformats.org/officeDocument/2006/relationships" xmlns:p="http://schemas.openxmlformats.org/presentationml/2006/main" preserve="1" userDrawn="1">
  <p:cSld name="29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430560813"/>
      </p:ext>
    </p:extLst>
  </p:cSld>
  <p:clrMapOvr>
    <a:masterClrMapping/>
  </p:clrMapOvr>
</p:sldLayout>
</file>

<file path=ppt/slideLayouts/slideLayout458.xml><?xml version="1.0" encoding="utf-8"?>
<p:sldLayout xmlns:a="http://schemas.openxmlformats.org/drawingml/2006/main" xmlns:r="http://schemas.openxmlformats.org/officeDocument/2006/relationships" xmlns:p="http://schemas.openxmlformats.org/presentationml/2006/main" preserve="1" userDrawn="1">
  <p:cSld name="30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3369920961"/>
      </p:ext>
    </p:extLst>
  </p:cSld>
  <p:clrMapOvr>
    <a:masterClrMapping/>
  </p:clrMapOvr>
</p:sldLayout>
</file>

<file path=ppt/slideLayouts/slideLayout459.xml><?xml version="1.0" encoding="utf-8"?>
<p:sldLayout xmlns:a="http://schemas.openxmlformats.org/drawingml/2006/main" xmlns:r="http://schemas.openxmlformats.org/officeDocument/2006/relationships" xmlns:p="http://schemas.openxmlformats.org/presentationml/2006/main" type="obj" preserve="1">
  <p:cSld name="62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081511906"/>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2906683187"/>
      </p:ext>
    </p:extLst>
  </p:cSld>
  <p:clrMapOvr>
    <a:masterClrMapping/>
  </p:clrMapOvr>
</p:sldLayout>
</file>

<file path=ppt/slideLayouts/slideLayout460.xml><?xml version="1.0" encoding="utf-8"?>
<p:sldLayout xmlns:a="http://schemas.openxmlformats.org/drawingml/2006/main" xmlns:r="http://schemas.openxmlformats.org/officeDocument/2006/relationships" xmlns:p="http://schemas.openxmlformats.org/presentationml/2006/main" type="obj" preserve="1">
  <p:cSld name="63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282607144"/>
      </p:ext>
    </p:extLst>
  </p:cSld>
  <p:clrMapOvr>
    <a:masterClrMapping/>
  </p:clrMapOvr>
</p:sldLayout>
</file>

<file path=ppt/slideLayouts/slideLayout461.xml><?xml version="1.0" encoding="utf-8"?>
<p:sldLayout xmlns:a="http://schemas.openxmlformats.org/drawingml/2006/main" xmlns:r="http://schemas.openxmlformats.org/officeDocument/2006/relationships" xmlns:p="http://schemas.openxmlformats.org/presentationml/2006/main" type="obj" preserve="1">
  <p:cSld name="53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66541460"/>
      </p:ext>
    </p:extLst>
  </p:cSld>
  <p:clrMapOvr>
    <a:masterClrMapping/>
  </p:clrMapOvr>
</p:sldLayout>
</file>

<file path=ppt/slideLayouts/slideLayout462.xml><?xml version="1.0" encoding="utf-8"?>
<p:sldLayout xmlns:a="http://schemas.openxmlformats.org/drawingml/2006/main" xmlns:r="http://schemas.openxmlformats.org/officeDocument/2006/relationships" xmlns:p="http://schemas.openxmlformats.org/presentationml/2006/main" type="twoObj" preserve="1">
  <p:cSld name="29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83772587"/>
      </p:ext>
    </p:extLst>
  </p:cSld>
  <p:clrMapOvr>
    <a:masterClrMapping/>
  </p:clrMapOvr>
</p:sldLayout>
</file>

<file path=ppt/slideLayouts/slideLayout463.xml><?xml version="1.0" encoding="utf-8"?>
<p:sldLayout xmlns:a="http://schemas.openxmlformats.org/drawingml/2006/main" xmlns:r="http://schemas.openxmlformats.org/officeDocument/2006/relationships" xmlns:p="http://schemas.openxmlformats.org/presentationml/2006/main" type="twoTxTwoObj" preserve="1">
  <p:cSld name="28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485316982"/>
      </p:ext>
    </p:extLst>
  </p:cSld>
  <p:clrMapOvr>
    <a:masterClrMapping/>
  </p:clrMapOvr>
</p:sldLayout>
</file>

<file path=ppt/slideLayouts/slideLayout464.xml><?xml version="1.0" encoding="utf-8"?>
<p:sldLayout xmlns:a="http://schemas.openxmlformats.org/drawingml/2006/main" xmlns:r="http://schemas.openxmlformats.org/officeDocument/2006/relationships" xmlns:p="http://schemas.openxmlformats.org/presentationml/2006/main" type="titleOnly" preserve="1">
  <p:cSld name="28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661906427"/>
      </p:ext>
    </p:extLst>
  </p:cSld>
  <p:clrMapOvr>
    <a:masterClrMapping/>
  </p:clrMapOvr>
</p:sldLayout>
</file>

<file path=ppt/slideLayouts/slideLayout465.xml><?xml version="1.0" encoding="utf-8"?>
<p:sldLayout xmlns:a="http://schemas.openxmlformats.org/drawingml/2006/main" xmlns:r="http://schemas.openxmlformats.org/officeDocument/2006/relationships" xmlns:p="http://schemas.openxmlformats.org/presentationml/2006/main" preserve="1" userDrawn="1">
  <p:cSld name="29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229376422"/>
      </p:ext>
    </p:extLst>
  </p:cSld>
  <p:clrMapOvr>
    <a:masterClrMapping/>
  </p:clrMapOvr>
</p:sldLayout>
</file>

<file path=ppt/slideLayouts/slideLayout466.xml><?xml version="1.0" encoding="utf-8"?>
<p:sldLayout xmlns:a="http://schemas.openxmlformats.org/drawingml/2006/main" xmlns:r="http://schemas.openxmlformats.org/officeDocument/2006/relationships" xmlns:p="http://schemas.openxmlformats.org/presentationml/2006/main" type="blank" preserve="1">
  <p:cSld name="29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2400776053"/>
      </p:ext>
    </p:extLst>
  </p:cSld>
  <p:clrMapOvr>
    <a:masterClrMapping/>
  </p:clrMapOvr>
</p:sldLayout>
</file>

<file path=ppt/slideLayouts/slideLayout467.xml><?xml version="1.0" encoding="utf-8"?>
<p:sldLayout xmlns:a="http://schemas.openxmlformats.org/drawingml/2006/main" xmlns:r="http://schemas.openxmlformats.org/officeDocument/2006/relationships" xmlns:p="http://schemas.openxmlformats.org/presentationml/2006/main" matchingName="Title and Content">
  <p:cSld name="7_Title and Content">
    <p:spTree>
      <p:nvGrpSpPr>
        <p:cNvPr id="1" name="Shape 57"/>
        <p:cNvGrpSpPr/>
        <p:nvPr/>
      </p:nvGrpSpPr>
      <p:grpSpPr>
        <a:xfrm>
          <a:off x="0" y="0"/>
          <a:ext cx="0" cy="0"/>
          <a:chOff x="0" y="0"/>
          <a:chExt cx="0" cy="0"/>
        </a:xfrm>
      </p:grpSpPr>
      <p:grpSp>
        <p:nvGrpSpPr>
          <p:cNvPr id="58" name="Google Shape;58;p6"/>
          <p:cNvGrpSpPr/>
          <p:nvPr/>
        </p:nvGrpSpPr>
        <p:grpSpPr>
          <a:xfrm>
            <a:off x="7191542" y="1"/>
            <a:ext cx="5000459" cy="1425992"/>
            <a:chOff x="7191542" y="1"/>
            <a:chExt cx="5000459" cy="1425992"/>
          </a:xfrm>
        </p:grpSpPr>
        <p:pic>
          <p:nvPicPr>
            <p:cNvPr id="59" name="Google Shape;59;p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0" name="Google Shape;60;p6"/>
            <p:cNvGrpSpPr/>
            <p:nvPr/>
          </p:nvGrpSpPr>
          <p:grpSpPr>
            <a:xfrm>
              <a:off x="7191542" y="1"/>
              <a:ext cx="5000459" cy="1425992"/>
              <a:chOff x="7186272" y="0"/>
              <a:chExt cx="5005729" cy="1427495"/>
            </a:xfrm>
          </p:grpSpPr>
          <p:sp>
            <p:nvSpPr>
              <p:cNvPr id="61" name="Google Shape;61;p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62" name="Google Shape;62;p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63" name="Google Shape;63;p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64" name="Google Shape;64;p6"/>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5" name="Google Shape;65;p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66" name="Google Shape;66;p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7" name="Google Shape;67;p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4288966461"/>
      </p:ext>
    </p:extLst>
  </p:cSld>
  <p:clrMapOvr>
    <a:masterClrMapping/>
  </p:clrMapOvr>
</p:sldLayout>
</file>

<file path=ppt/slideLayouts/slideLayout468.xml><?xml version="1.0" encoding="utf-8"?>
<p:sldLayout xmlns:a="http://schemas.openxmlformats.org/drawingml/2006/main" xmlns:r="http://schemas.openxmlformats.org/officeDocument/2006/relationships" xmlns:p="http://schemas.openxmlformats.org/presentationml/2006/main" matchingName="Photo Slide">
  <p:cSld name="13_Photo Slide">
    <p:spTree>
      <p:nvGrpSpPr>
        <p:cNvPr id="1" name="Shape 108"/>
        <p:cNvGrpSpPr/>
        <p:nvPr/>
      </p:nvGrpSpPr>
      <p:grpSpPr>
        <a:xfrm>
          <a:off x="0" y="0"/>
          <a:ext cx="0" cy="0"/>
          <a:chOff x="0" y="0"/>
          <a:chExt cx="0" cy="0"/>
        </a:xfrm>
      </p:grpSpPr>
      <p:sp>
        <p:nvSpPr>
          <p:cNvPr id="109" name="Google Shape;109;p11"/>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10" name="Google Shape;110;p1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11" name="Google Shape;111;p11"/>
          <p:cNvGrpSpPr/>
          <p:nvPr/>
        </p:nvGrpSpPr>
        <p:grpSpPr>
          <a:xfrm>
            <a:off x="0" y="5379426"/>
            <a:ext cx="2807368" cy="753891"/>
            <a:chOff x="0" y="5379426"/>
            <a:chExt cx="2807368" cy="753891"/>
          </a:xfrm>
        </p:grpSpPr>
        <p:sp>
          <p:nvSpPr>
            <p:cNvPr id="112" name="Google Shape;112;p1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13" name="Google Shape;113;p1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grpSp>
      <p:sp>
        <p:nvSpPr>
          <p:cNvPr id="114" name="Google Shape;114;p11"/>
          <p:cNvSpPr>
            <a:spLocks noGrp="1"/>
          </p:cNvSpPr>
          <p:nvPr>
            <p:ph type="pic" idx="2"/>
          </p:nvPr>
        </p:nvSpPr>
        <p:spPr>
          <a:xfrm>
            <a:off x="2807368" y="457202"/>
            <a:ext cx="8915400" cy="5943598"/>
          </a:xfrm>
          <a:prstGeom prst="rect">
            <a:avLst/>
          </a:prstGeom>
          <a:noFill/>
          <a:ln>
            <a:noFill/>
          </a:ln>
        </p:spPr>
      </p:sp>
      <p:pic>
        <p:nvPicPr>
          <p:cNvPr id="115" name="Google Shape;115;p11"/>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extLst>
      <p:ext uri="{BB962C8B-B14F-4D97-AF65-F5344CB8AC3E}">
        <p14:creationId xmlns:p14="http://schemas.microsoft.com/office/powerpoint/2010/main" val="685656990"/>
      </p:ext>
    </p:extLst>
  </p:cSld>
  <p:clrMapOvr>
    <a:masterClrMapping/>
  </p:clrMapOvr>
</p:sldLayout>
</file>

<file path=ppt/slideLayouts/slideLayout469.xml><?xml version="1.0" encoding="utf-8"?>
<p:sldLayout xmlns:a="http://schemas.openxmlformats.org/drawingml/2006/main" xmlns:r="http://schemas.openxmlformats.org/officeDocument/2006/relationships" xmlns:p="http://schemas.openxmlformats.org/presentationml/2006/main" userDrawn="1">
  <p:cSld name="9_Title Slide">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7C31344F-A8D8-411A-AAB1-3AEC0968776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857"/>
            <a:ext cx="12188952" cy="6856285"/>
          </a:xfrm>
          <a:prstGeom prst="rect">
            <a:avLst/>
          </a:prstGeom>
        </p:spPr>
      </p:pic>
      <p:pic>
        <p:nvPicPr>
          <p:cNvPr id="12" name="Picture 11">
            <a:extLst>
              <a:ext uri="{FF2B5EF4-FFF2-40B4-BE49-F238E27FC236}">
                <a16:creationId xmlns:a16="http://schemas.microsoft.com/office/drawing/2014/main" id="{C109B9CD-6CA9-44ED-B942-A8D85CB4F750}"/>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10802516" y="5915003"/>
            <a:ext cx="938786" cy="493777"/>
          </a:xfrm>
          <a:prstGeom prst="rect">
            <a:avLst/>
          </a:prstGeom>
        </p:spPr>
      </p:pic>
      <p:sp>
        <p:nvSpPr>
          <p:cNvPr id="9"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2" y="3429000"/>
            <a:ext cx="4180795" cy="1102858"/>
          </a:xfrm>
          <a:prstGeom prst="rect">
            <a:avLst/>
          </a:prstGeom>
        </p:spPr>
        <p:txBody>
          <a:bodyPr>
            <a:noAutofit/>
          </a:bodyPr>
          <a:lstStyle>
            <a:lvl1pPr marL="0" indent="0">
              <a:spcBef>
                <a:spcPts val="0"/>
              </a:spcBef>
              <a:buNone/>
              <a:defRPr sz="4000">
                <a:solidFill>
                  <a:schemeClr val="tx2"/>
                </a:solidFill>
              </a:defRPr>
            </a:lvl1pPr>
          </a:lstStyle>
          <a:p>
            <a:pPr lvl="0"/>
            <a:r>
              <a:rPr lang="en-US"/>
              <a:t>Presentation </a:t>
            </a:r>
          </a:p>
          <a:p>
            <a:pPr lvl="0"/>
            <a:r>
              <a:rPr lang="en-US"/>
              <a:t>Title</a:t>
            </a:r>
          </a:p>
        </p:txBody>
      </p:sp>
      <p:sp>
        <p:nvSpPr>
          <p:cNvPr id="11"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8"/>
          </a:xfrm>
          <a:prstGeom prst="rect">
            <a:avLst/>
          </a:prstGeom>
        </p:spPr>
        <p:txBody>
          <a:bodyPr>
            <a:normAutofit/>
          </a:bodyPr>
          <a:lstStyle>
            <a:lvl1pPr marL="0" indent="0">
              <a:buNone/>
              <a:defRPr sz="2000">
                <a:solidFill>
                  <a:schemeClr val="bg1"/>
                </a:solidFill>
              </a:defRPr>
            </a:lvl1pPr>
          </a:lstStyle>
          <a:p>
            <a:pPr lvl="0"/>
            <a:r>
              <a:rPr lang="en-US"/>
              <a:t>Presentation Subtitle</a:t>
            </a:r>
          </a:p>
          <a:p>
            <a:pPr lvl="0"/>
            <a:r>
              <a:rPr lang="en-US"/>
              <a:t>Presentation Date</a:t>
            </a:r>
          </a:p>
        </p:txBody>
      </p:sp>
    </p:spTree>
    <p:extLst>
      <p:ext uri="{BB962C8B-B14F-4D97-AF65-F5344CB8AC3E}">
        <p14:creationId xmlns:p14="http://schemas.microsoft.com/office/powerpoint/2010/main" val="3503007839"/>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1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1"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8"/>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50" y="4385538"/>
            <a:ext cx="2025315" cy="911940"/>
          </a:xfrm>
          <a:prstGeom prst="rect">
            <a:avLst/>
          </a:prstGeom>
        </p:spPr>
      </p:pic>
    </p:spTree>
    <p:extLst>
      <p:ext uri="{BB962C8B-B14F-4D97-AF65-F5344CB8AC3E}">
        <p14:creationId xmlns:p14="http://schemas.microsoft.com/office/powerpoint/2010/main" val="547567256"/>
      </p:ext>
    </p:extLst>
  </p:cSld>
  <p:clrMapOvr>
    <a:masterClrMapping/>
  </p:clrMapOvr>
</p:sldLayout>
</file>

<file path=ppt/slideLayouts/slideLayout470.xml><?xml version="1.0" encoding="utf-8"?>
<p:sldLayout xmlns:a="http://schemas.openxmlformats.org/drawingml/2006/main" xmlns:r="http://schemas.openxmlformats.org/officeDocument/2006/relationships" xmlns:p="http://schemas.openxmlformats.org/presentationml/2006/main" userDrawn="1">
  <p:cSld name="1_Image Left">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B0B0C989-E3FB-4F69-8227-8244F332CE74}"/>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858"/>
            <a:ext cx="12188952" cy="6856284"/>
          </a:xfrm>
          <a:prstGeom prst="rect">
            <a:avLst/>
          </a:prstGeom>
        </p:spPr>
      </p:pic>
      <p:sp>
        <p:nvSpPr>
          <p:cNvPr id="2" name="Title 1">
            <a:extLst>
              <a:ext uri="{FF2B5EF4-FFF2-40B4-BE49-F238E27FC236}">
                <a16:creationId xmlns:a16="http://schemas.microsoft.com/office/drawing/2014/main" id="{FF7618B6-E663-4FB6-A496-62D28247C633}"/>
              </a:ext>
            </a:extLst>
          </p:cNvPr>
          <p:cNvSpPr>
            <a:spLocks noGrp="1"/>
          </p:cNvSpPr>
          <p:nvPr>
            <p:ph type="title" hasCustomPrompt="1"/>
          </p:nvPr>
        </p:nvSpPr>
        <p:spPr>
          <a:xfrm>
            <a:off x="6905173" y="365129"/>
            <a:ext cx="4927259" cy="1325563"/>
          </a:xfrm>
        </p:spPr>
        <p:txBody>
          <a:bodyPr/>
          <a:lstStyle>
            <a:lvl1pPr>
              <a:defRPr/>
            </a:lvl1pPr>
          </a:lstStyle>
          <a:p>
            <a:r>
              <a:rPr lang="en-US"/>
              <a:t>Slide Header</a:t>
            </a:r>
          </a:p>
        </p:txBody>
      </p:sp>
      <p:sp>
        <p:nvSpPr>
          <p:cNvPr id="3" name="Slide Number Placeholder 2">
            <a:extLst>
              <a:ext uri="{FF2B5EF4-FFF2-40B4-BE49-F238E27FC236}">
                <a16:creationId xmlns:a16="http://schemas.microsoft.com/office/drawing/2014/main" id="{9B29FD71-6E8D-499C-98F0-AEBAE59BEAEE}"/>
              </a:ext>
            </a:extLst>
          </p:cNvPr>
          <p:cNvSpPr>
            <a:spLocks noGrp="1"/>
          </p:cNvSpPr>
          <p:nvPr>
            <p:ph type="sldNum" sz="quarter" idx="10"/>
          </p:nvPr>
        </p:nvSpPr>
        <p:spPr/>
        <p:txBody>
          <a:bodyPr/>
          <a:lstStyle/>
          <a:p>
            <a:fld id="{9D85EF1F-7307-41BC-8C08-94B176AED8EE}" type="slidenum">
              <a:rPr lang="en-US" smtClean="0">
                <a:solidFill>
                  <a:srgbClr val="59CBE8"/>
                </a:solidFill>
              </a:rPr>
              <a:pPr/>
              <a:t>‹#›</a:t>
            </a:fld>
            <a:endParaRPr lang="en-US">
              <a:solidFill>
                <a:srgbClr val="59CBE8"/>
              </a:solidFill>
            </a:endParaRPr>
          </a:p>
        </p:txBody>
      </p:sp>
      <p:sp>
        <p:nvSpPr>
          <p:cNvPr id="8" name="Text Placeholder 7">
            <a:extLst>
              <a:ext uri="{FF2B5EF4-FFF2-40B4-BE49-F238E27FC236}">
                <a16:creationId xmlns:a16="http://schemas.microsoft.com/office/drawing/2014/main" id="{A9848D48-D39B-4893-B9C7-63F4F88ECBAC}"/>
              </a:ext>
            </a:extLst>
          </p:cNvPr>
          <p:cNvSpPr>
            <a:spLocks noGrp="1"/>
          </p:cNvSpPr>
          <p:nvPr>
            <p:ph type="body" sz="quarter" idx="11" hasCustomPrompt="1"/>
          </p:nvPr>
        </p:nvSpPr>
        <p:spPr>
          <a:xfrm>
            <a:off x="6905173" y="1825629"/>
            <a:ext cx="4927259" cy="401637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597105839"/>
      </p:ext>
    </p:extLst>
  </p:cSld>
  <p:clrMapOvr>
    <a:masterClrMapping/>
  </p:clrMapOvr>
</p:sldLayout>
</file>

<file path=ppt/slideLayouts/slideLayout471.xml><?xml version="1.0" encoding="utf-8"?>
<p:sldLayout xmlns:a="http://schemas.openxmlformats.org/drawingml/2006/main" xmlns:r="http://schemas.openxmlformats.org/officeDocument/2006/relationships" xmlns:p="http://schemas.openxmlformats.org/presentationml/2006/main" userDrawn="1">
  <p:cSld name="3_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2" y="5894636"/>
            <a:ext cx="1312781" cy="562270"/>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5" y="3429000"/>
            <a:ext cx="4180795" cy="1102858"/>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8"/>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749" rtl="0" eaLnBrk="1" fontAlgn="auto" latinLnBrk="0" hangingPunct="1">
              <a:lnSpc>
                <a:spcPct val="90000"/>
              </a:lnSpc>
              <a:spcBef>
                <a:spcPts val="750"/>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2253566853"/>
      </p:ext>
    </p:extLst>
  </p:cSld>
  <p:clrMapOvr>
    <a:masterClrMapping/>
  </p:clrMapOvr>
</p:sldLayout>
</file>

<file path=ppt/slideLayouts/slideLayout472.xml><?xml version="1.0" encoding="utf-8"?>
<p:sldLayout xmlns:a="http://schemas.openxmlformats.org/drawingml/2006/main" xmlns:r="http://schemas.openxmlformats.org/officeDocument/2006/relationships" xmlns:p="http://schemas.openxmlformats.org/presentationml/2006/main" userDrawn="1">
  <p:cSld name="54_Title and Content">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5DD26592-E925-4441-8BBF-7061DC86A979}"/>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1524" y="0"/>
            <a:ext cx="12190476" cy="6858000"/>
          </a:xfrm>
          <a:prstGeom prst="rect">
            <a:avLst/>
          </a:prstGeom>
        </p:spPr>
      </p:pic>
      <p:sp>
        <p:nvSpPr>
          <p:cNvPr id="2" name="Title 1">
            <a:extLst>
              <a:ext uri="{FF2B5EF4-FFF2-40B4-BE49-F238E27FC236}">
                <a16:creationId xmlns:a16="http://schemas.microsoft.com/office/drawing/2014/main" id="{A2E78D50-1EDD-4D7B-ABD8-BC907C00DA56}"/>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81A695FA-8D81-4175-AC67-58110287A4BF}"/>
              </a:ext>
            </a:extLst>
          </p:cNvPr>
          <p:cNvSpPr>
            <a:spLocks noGrp="1"/>
          </p:cNvSpPr>
          <p:nvPr>
            <p:ph type="sldNum" sz="quarter" idx="12"/>
          </p:nvPr>
        </p:nvSpPr>
        <p:spPr/>
        <p:txBody>
          <a:bodyPr/>
          <a:lstStyle/>
          <a:p>
            <a:fld id="{9D85EF1F-7307-41BC-8C08-94B176AED8EE}" type="slidenum">
              <a:rPr lang="en-US" smtClean="0"/>
              <a:t>‹#›</a:t>
            </a:fld>
            <a:endParaRPr lang="en-US"/>
          </a:p>
        </p:txBody>
      </p:sp>
      <p:sp>
        <p:nvSpPr>
          <p:cNvPr id="11" name="Text Placeholder 10">
            <a:extLst>
              <a:ext uri="{FF2B5EF4-FFF2-40B4-BE49-F238E27FC236}">
                <a16:creationId xmlns:a16="http://schemas.microsoft.com/office/drawing/2014/main" id="{B13AC1C5-3538-474F-9F06-8929A7657A39}"/>
              </a:ext>
            </a:extLst>
          </p:cNvPr>
          <p:cNvSpPr>
            <a:spLocks noGrp="1"/>
          </p:cNvSpPr>
          <p:nvPr>
            <p:ph type="body" sz="quarter" idx="13"/>
          </p:nvPr>
        </p:nvSpPr>
        <p:spPr>
          <a:xfrm>
            <a:off x="838200" y="1825625"/>
            <a:ext cx="10515600" cy="401637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26223741"/>
      </p:ext>
    </p:extLst>
  </p:cSld>
  <p:clrMapOvr>
    <a:masterClrMapping/>
  </p:clrMapOvr>
</p:sldLayout>
</file>

<file path=ppt/slideLayouts/slideLayout473.xml><?xml version="1.0" encoding="utf-8"?>
<p:sldLayout xmlns:a="http://schemas.openxmlformats.org/drawingml/2006/main" xmlns:r="http://schemas.openxmlformats.org/officeDocument/2006/relationships" xmlns:p="http://schemas.openxmlformats.org/presentationml/2006/main" userDrawn="1">
  <p:cSld name="1_Blue Graphic Right">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9A3D8DF8-815A-48B4-B65A-88DC6AAD2A29}"/>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8000"/>
          </a:xfrm>
          <a:prstGeom prst="rect">
            <a:avLst/>
          </a:prstGeom>
        </p:spPr>
      </p:pic>
      <p:sp>
        <p:nvSpPr>
          <p:cNvPr id="2" name="Title 1">
            <a:extLst>
              <a:ext uri="{FF2B5EF4-FFF2-40B4-BE49-F238E27FC236}">
                <a16:creationId xmlns:a16="http://schemas.microsoft.com/office/drawing/2014/main" id="{A0AA6442-40EC-401A-A225-140A0CF11B41}"/>
              </a:ext>
            </a:extLst>
          </p:cNvPr>
          <p:cNvSpPr>
            <a:spLocks noGrp="1"/>
          </p:cNvSpPr>
          <p:nvPr>
            <p:ph type="title"/>
          </p:nvPr>
        </p:nvSpPr>
        <p:spPr>
          <a:xfrm>
            <a:off x="838200" y="365125"/>
            <a:ext cx="6085114" cy="1325563"/>
          </a:xfrm>
        </p:spPr>
        <p:txBody>
          <a:bodyPr/>
          <a:lstStyle/>
          <a:p>
            <a:r>
              <a:rPr lang="en-US"/>
              <a:t>Click to edit Master title style</a:t>
            </a:r>
          </a:p>
        </p:txBody>
      </p:sp>
      <p:sp>
        <p:nvSpPr>
          <p:cNvPr id="9" name="Text Placeholder 8">
            <a:extLst>
              <a:ext uri="{FF2B5EF4-FFF2-40B4-BE49-F238E27FC236}">
                <a16:creationId xmlns:a16="http://schemas.microsoft.com/office/drawing/2014/main" id="{AE438211-8175-4277-B6C8-19E6C2D7C51C}"/>
              </a:ext>
            </a:extLst>
          </p:cNvPr>
          <p:cNvSpPr>
            <a:spLocks noGrp="1"/>
          </p:cNvSpPr>
          <p:nvPr>
            <p:ph type="body" sz="quarter" idx="12"/>
          </p:nvPr>
        </p:nvSpPr>
        <p:spPr>
          <a:xfrm>
            <a:off x="838200" y="1825625"/>
            <a:ext cx="6085114" cy="401637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Slide Number Placeholder 5">
            <a:extLst>
              <a:ext uri="{FF2B5EF4-FFF2-40B4-BE49-F238E27FC236}">
                <a16:creationId xmlns:a16="http://schemas.microsoft.com/office/drawing/2014/main" id="{99719BFA-6A30-4875-AC95-5728A8CB0240}"/>
              </a:ext>
            </a:extLst>
          </p:cNvPr>
          <p:cNvSpPr>
            <a:spLocks noGrp="1"/>
          </p:cNvSpPr>
          <p:nvPr>
            <p:ph type="sldNum" sz="quarter" idx="4"/>
          </p:nvPr>
        </p:nvSpPr>
        <p:spPr>
          <a:xfrm>
            <a:off x="9292771" y="6464300"/>
            <a:ext cx="2539660" cy="181800"/>
          </a:xfrm>
          <a:prstGeom prst="rect">
            <a:avLst/>
          </a:prstGeom>
        </p:spPr>
        <p:txBody>
          <a:bodyPr vert="horz" lIns="91440" tIns="45720" rIns="91440" bIns="45720" rtlCol="0" anchor="ctr"/>
          <a:lstStyle>
            <a:lvl1pPr algn="r">
              <a:defRPr sz="1200">
                <a:solidFill>
                  <a:schemeClr val="tx2"/>
                </a:solidFill>
              </a:defRPr>
            </a:lvl1pPr>
          </a:lstStyle>
          <a:p>
            <a:fld id="{9D85EF1F-7307-41BC-8C08-94B176AED8EE}" type="slidenum">
              <a:rPr lang="en-US" smtClean="0"/>
              <a:pPr/>
              <a:t>‹#›</a:t>
            </a:fld>
            <a:endParaRPr lang="en-US"/>
          </a:p>
        </p:txBody>
      </p:sp>
    </p:spTree>
    <p:extLst>
      <p:ext uri="{BB962C8B-B14F-4D97-AF65-F5344CB8AC3E}">
        <p14:creationId xmlns:p14="http://schemas.microsoft.com/office/powerpoint/2010/main" val="1375129346"/>
      </p:ext>
    </p:extLst>
  </p:cSld>
  <p:clrMapOvr>
    <a:masterClrMapping/>
  </p:clrMapOvr>
</p:sldLayout>
</file>

<file path=ppt/slideLayouts/slideLayout474.xml><?xml version="1.0" encoding="utf-8"?>
<p:sldLayout xmlns:a="http://schemas.openxmlformats.org/drawingml/2006/main" xmlns:r="http://schemas.openxmlformats.org/officeDocument/2006/relationships" xmlns:p="http://schemas.openxmlformats.org/presentationml/2006/main" userDrawn="1">
  <p:cSld name="1_3-Closing Slide">
    <p:spTree>
      <p:nvGrpSpPr>
        <p:cNvPr id="1" name=""/>
        <p:cNvGrpSpPr/>
        <p:nvPr/>
      </p:nvGrpSpPr>
      <p:grpSpPr>
        <a:xfrm>
          <a:off x="0" y="0"/>
          <a:ext cx="0" cy="0"/>
          <a:chOff x="0" y="0"/>
          <a:chExt cx="0" cy="0"/>
        </a:xfrm>
      </p:grpSpPr>
      <p:pic>
        <p:nvPicPr>
          <p:cNvPr id="14" name="Picture 13">
            <a:extLst>
              <a:ext uri="{FF2B5EF4-FFF2-40B4-BE49-F238E27FC236}">
                <a16:creationId xmlns:a16="http://schemas.microsoft.com/office/drawing/2014/main" id="{594B4DD8-4FCE-42B4-A8D4-60B1E262269F}"/>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0"/>
            <a:ext cx="12188952" cy="6858000"/>
          </a:xfrm>
          <a:prstGeom prst="rect">
            <a:avLst/>
          </a:prstGeom>
        </p:spPr>
      </p:pic>
      <p:pic>
        <p:nvPicPr>
          <p:cNvPr id="15" name="Picture 14">
            <a:extLst>
              <a:ext uri="{FF2B5EF4-FFF2-40B4-BE49-F238E27FC236}">
                <a16:creationId xmlns:a16="http://schemas.microsoft.com/office/drawing/2014/main" id="{37C8259F-8CEC-4521-946F-8B5ED617D100}"/>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5185224" y="2949956"/>
            <a:ext cx="1821552" cy="958089"/>
          </a:xfrm>
          <a:prstGeom prst="rect">
            <a:avLst/>
          </a:prstGeom>
        </p:spPr>
      </p:pic>
    </p:spTree>
    <p:extLst>
      <p:ext uri="{BB962C8B-B14F-4D97-AF65-F5344CB8AC3E}">
        <p14:creationId xmlns:p14="http://schemas.microsoft.com/office/powerpoint/2010/main" val="532537308"/>
      </p:ext>
    </p:extLst>
  </p:cSld>
  <p:clrMapOvr>
    <a:masterClrMapping/>
  </p:clrMapOvr>
</p:sldLayout>
</file>

<file path=ppt/slideLayouts/slideLayout475.xml><?xml version="1.0" encoding="utf-8"?>
<p:sldLayout xmlns:a="http://schemas.openxmlformats.org/drawingml/2006/main" xmlns:r="http://schemas.openxmlformats.org/officeDocument/2006/relationships" xmlns:p="http://schemas.openxmlformats.org/presentationml/2006/main" userDrawn="1">
  <p:cSld name="10_Title Slide">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7C31344F-A8D8-411A-AAB1-3AEC0968776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857"/>
            <a:ext cx="12188952" cy="6856285"/>
          </a:xfrm>
          <a:prstGeom prst="rect">
            <a:avLst/>
          </a:prstGeom>
        </p:spPr>
      </p:pic>
      <p:pic>
        <p:nvPicPr>
          <p:cNvPr id="12" name="Picture 11">
            <a:extLst>
              <a:ext uri="{FF2B5EF4-FFF2-40B4-BE49-F238E27FC236}">
                <a16:creationId xmlns:a16="http://schemas.microsoft.com/office/drawing/2014/main" id="{C109B9CD-6CA9-44ED-B942-A8D85CB4F750}"/>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10802516" y="5915003"/>
            <a:ext cx="938786" cy="493777"/>
          </a:xfrm>
          <a:prstGeom prst="rect">
            <a:avLst/>
          </a:prstGeom>
        </p:spPr>
      </p:pic>
      <p:sp>
        <p:nvSpPr>
          <p:cNvPr id="9"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2" y="3429000"/>
            <a:ext cx="4180795" cy="1102858"/>
          </a:xfrm>
          <a:prstGeom prst="rect">
            <a:avLst/>
          </a:prstGeom>
        </p:spPr>
        <p:txBody>
          <a:bodyPr>
            <a:noAutofit/>
          </a:bodyPr>
          <a:lstStyle>
            <a:lvl1pPr marL="0" indent="0">
              <a:spcBef>
                <a:spcPts val="0"/>
              </a:spcBef>
              <a:buNone/>
              <a:defRPr sz="4000">
                <a:solidFill>
                  <a:schemeClr val="tx2"/>
                </a:solidFill>
              </a:defRPr>
            </a:lvl1pPr>
          </a:lstStyle>
          <a:p>
            <a:pPr lvl="0"/>
            <a:r>
              <a:rPr lang="en-US"/>
              <a:t>Presentation </a:t>
            </a:r>
          </a:p>
          <a:p>
            <a:pPr lvl="0"/>
            <a:r>
              <a:rPr lang="en-US"/>
              <a:t>Title</a:t>
            </a:r>
          </a:p>
        </p:txBody>
      </p:sp>
      <p:sp>
        <p:nvSpPr>
          <p:cNvPr id="11"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8"/>
          </a:xfrm>
          <a:prstGeom prst="rect">
            <a:avLst/>
          </a:prstGeom>
        </p:spPr>
        <p:txBody>
          <a:bodyPr>
            <a:normAutofit/>
          </a:bodyPr>
          <a:lstStyle>
            <a:lvl1pPr marL="0" indent="0">
              <a:buNone/>
              <a:defRPr sz="2000">
                <a:solidFill>
                  <a:schemeClr val="bg1"/>
                </a:solidFill>
              </a:defRPr>
            </a:lvl1pPr>
          </a:lstStyle>
          <a:p>
            <a:pPr lvl="0"/>
            <a:r>
              <a:rPr lang="en-US"/>
              <a:t>Presentation Subtitle</a:t>
            </a:r>
          </a:p>
          <a:p>
            <a:pPr lvl="0"/>
            <a:r>
              <a:rPr lang="en-US"/>
              <a:t>Presentation Date</a:t>
            </a:r>
          </a:p>
        </p:txBody>
      </p:sp>
    </p:spTree>
    <p:extLst>
      <p:ext uri="{BB962C8B-B14F-4D97-AF65-F5344CB8AC3E}">
        <p14:creationId xmlns:p14="http://schemas.microsoft.com/office/powerpoint/2010/main" val="1617120937"/>
      </p:ext>
    </p:extLst>
  </p:cSld>
  <p:clrMapOvr>
    <a:masterClrMapping/>
  </p:clrMapOvr>
</p:sldLayout>
</file>

<file path=ppt/slideLayouts/slideLayout476.xml><?xml version="1.0" encoding="utf-8"?>
<p:sldLayout xmlns:a="http://schemas.openxmlformats.org/drawingml/2006/main" xmlns:r="http://schemas.openxmlformats.org/officeDocument/2006/relationships" xmlns:p="http://schemas.openxmlformats.org/presentationml/2006/main" userDrawn="1">
  <p:cSld name="20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5" y="5400857"/>
            <a:ext cx="8178613" cy="381643"/>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5" y="1807151"/>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8/24/2026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8"/>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1"/>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5" y="3447399"/>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4" y="4178329"/>
            <a:ext cx="4395959" cy="1140163"/>
          </a:xfrm>
          <a:prstGeom prst="rect">
            <a:avLst/>
          </a:prstGeom>
        </p:spPr>
      </p:pic>
    </p:spTree>
    <p:extLst>
      <p:ext uri="{BB962C8B-B14F-4D97-AF65-F5344CB8AC3E}">
        <p14:creationId xmlns:p14="http://schemas.microsoft.com/office/powerpoint/2010/main" val="3588214122"/>
      </p:ext>
    </p:extLst>
  </p:cSld>
  <p:clrMapOvr>
    <a:masterClrMapping/>
  </p:clrMapOvr>
</p:sldLayout>
</file>

<file path=ppt/slideLayouts/slideLayout477.xml><?xml version="1.0" encoding="utf-8"?>
<p:sldLayout xmlns:a="http://schemas.openxmlformats.org/drawingml/2006/main" xmlns:r="http://schemas.openxmlformats.org/officeDocument/2006/relationships" xmlns:p="http://schemas.openxmlformats.org/presentationml/2006/main" userDrawn="1">
  <p:cSld name="17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40385959"/>
      </p:ext>
    </p:extLst>
  </p:cSld>
  <p:clrMapOvr>
    <a:masterClrMapping/>
  </p:clrMapOvr>
</p:sldLayout>
</file>

<file path=ppt/slideLayouts/slideLayout478.xml><?xml version="1.0" encoding="utf-8"?>
<p:sldLayout xmlns:a="http://schemas.openxmlformats.org/drawingml/2006/main" xmlns:r="http://schemas.openxmlformats.org/officeDocument/2006/relationships" xmlns:p="http://schemas.openxmlformats.org/presentationml/2006/main">
  <p:cSld name="55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2740968794"/>
      </p:ext>
    </p:extLst>
  </p:cSld>
  <p:clrMapOvr>
    <a:masterClrMapping/>
  </p:clrMapOvr>
</p:sldLayout>
</file>

<file path=ppt/slideLayouts/slideLayout479.xml><?xml version="1.0" encoding="utf-8"?>
<p:sldLayout xmlns:a="http://schemas.openxmlformats.org/drawingml/2006/main" xmlns:r="http://schemas.openxmlformats.org/officeDocument/2006/relationships" xmlns:p="http://schemas.openxmlformats.org/presentationml/2006/main">
  <p:cSld name="17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564374698"/>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956789371"/>
      </p:ext>
    </p:extLst>
  </p:cSld>
  <p:clrMapOvr>
    <a:masterClrMapping/>
  </p:clrMapOvr>
</p:sldLayout>
</file>

<file path=ppt/slideLayouts/slideLayout480.xml><?xml version="1.0" encoding="utf-8"?>
<p:sldLayout xmlns:a="http://schemas.openxmlformats.org/drawingml/2006/main" xmlns:r="http://schemas.openxmlformats.org/officeDocument/2006/relationships" xmlns:p="http://schemas.openxmlformats.org/presentationml/2006/main" showMasterSp="0" userDrawn="1">
  <p:cSld name="3_Table of Content">
    <p:spTree>
      <p:nvGrpSpPr>
        <p:cNvPr id="1" name=""/>
        <p:cNvGrpSpPr/>
        <p:nvPr/>
      </p:nvGrpSpPr>
      <p:grpSpPr>
        <a:xfrm>
          <a:off x="0" y="0"/>
          <a:ext cx="0" cy="0"/>
          <a:chOff x="0" y="0"/>
          <a:chExt cx="0" cy="0"/>
        </a:xfrm>
      </p:grpSpPr>
      <p:graphicFrame>
        <p:nvGraphicFramePr>
          <p:cNvPr id="6" name="Object 2" hidden="1"/>
          <p:cNvGraphicFramePr>
            <a:graphicFrameLocks noChangeAspect="1"/>
          </p:cNvGraphicFramePr>
          <p:nvPr>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4" imgW="360" imgH="360" progId="TCLayout.ActiveDocument.1">
                  <p:embed/>
                </p:oleObj>
              </mc:Choice>
              <mc:Fallback>
                <p:oleObj name="think-cell Slide" r:id="rId4" imgW="360" imgH="360" progId="TCLayout.ActiveDocument.1">
                  <p:embed/>
                  <p:pic>
                    <p:nvPicPr>
                      <p:cNvPr id="6" name="Object 2"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8" name="Rectangle 7"/>
          <p:cNvSpPr/>
          <p:nvPr/>
        </p:nvSpPr>
        <p:spPr>
          <a:xfrm>
            <a:off x="-10584" y="6620933"/>
            <a:ext cx="12213168" cy="237067"/>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graphicFrame>
        <p:nvGraphicFramePr>
          <p:cNvPr id="10" name="Object 7" hidden="1"/>
          <p:cNvGraphicFramePr>
            <a:graphicFrameLocks noChangeAspect="1"/>
          </p:cNvGraphicFramePr>
          <p:nvPr userDrawn="1">
            <p:custDataLst>
              <p:tags r:id="rId2"/>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6" imgW="360" imgH="360" progId="TCLayout.ActiveDocument.1">
                  <p:embed/>
                </p:oleObj>
              </mc:Choice>
              <mc:Fallback>
                <p:oleObj name="think-cell Slide" r:id="rId6" imgW="360" imgH="360" progId="TCLayout.ActiveDocument.1">
                  <p:embed/>
                  <p:pic>
                    <p:nvPicPr>
                      <p:cNvPr id="10" name="Object 7"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Title 1"/>
          <p:cNvSpPr>
            <a:spLocks noGrp="1"/>
          </p:cNvSpPr>
          <p:nvPr>
            <p:ph type="title"/>
          </p:nvPr>
        </p:nvSpPr>
        <p:spPr>
          <a:xfrm>
            <a:off x="218114" y="224840"/>
            <a:ext cx="11715725" cy="569325"/>
          </a:xfrm>
        </p:spPr>
        <p:txBody>
          <a:bodyPr/>
          <a:lstStyle>
            <a:lvl1pPr>
              <a:defRPr sz="2933">
                <a:solidFill>
                  <a:schemeClr val="tx2"/>
                </a:solidFill>
              </a:defRPr>
            </a:lvl1pPr>
          </a:lstStyle>
          <a:p>
            <a:r>
              <a:rPr lang="en-US"/>
              <a:t>Click to edit Master title style</a:t>
            </a:r>
          </a:p>
        </p:txBody>
      </p:sp>
      <p:sp>
        <p:nvSpPr>
          <p:cNvPr id="5" name="Content Placeholder 2"/>
          <p:cNvSpPr>
            <a:spLocks noGrp="1"/>
          </p:cNvSpPr>
          <p:nvPr>
            <p:ph idx="1"/>
          </p:nvPr>
        </p:nvSpPr>
        <p:spPr>
          <a:xfrm>
            <a:off x="218114" y="917197"/>
            <a:ext cx="11715725" cy="4958671"/>
          </a:xfrm>
          <a:prstGeom prst="rect">
            <a:avLst/>
          </a:prstGeom>
        </p:spPr>
        <p:txBody>
          <a:bodyPr/>
          <a:lstStyle>
            <a:lvl1pPr marL="380990" indent="-380990">
              <a:buFont typeface="Wingdings" panose="05000000000000000000" pitchFamily="2" charset="2"/>
              <a:buChar char="§"/>
              <a:defRPr sz="1867" b="1"/>
            </a:lvl1pPr>
            <a:lvl2pPr marL="609585" indent="-296326">
              <a:buFont typeface="Arial" panose="020B0604020202020204" pitchFamily="34" charset="0"/>
              <a:buChar char="̶"/>
              <a:defRPr sz="1867"/>
            </a:lvl2pPr>
            <a:lvl3pPr marL="922844" indent="-313259">
              <a:buFont typeface="Arial" panose="020B0604020202020204" pitchFamily="34" charset="0"/>
              <a:buChar char="•"/>
              <a:defRPr sz="1867"/>
            </a:lvl3pPr>
            <a:lvl4pPr marL="1219170" indent="-296326">
              <a:buFont typeface="Wingdings" panose="05000000000000000000" pitchFamily="2" charset="2"/>
              <a:buChar char="ü"/>
              <a:defRPr sz="1867"/>
            </a:lvl4pPr>
            <a:lvl5pPr marL="1532428" indent="-313259">
              <a:defRPr sz="1867"/>
            </a:lvl5pPr>
          </a:lstStyle>
          <a:p>
            <a:pPr lvl="0"/>
            <a:r>
              <a:rPr lang="en-US"/>
              <a:t>Edit Master text styles</a:t>
            </a:r>
          </a:p>
          <a:p>
            <a:pPr lvl="1"/>
            <a:r>
              <a:rPr lang="en-US"/>
              <a:t>Second level</a:t>
            </a:r>
          </a:p>
          <a:p>
            <a:pPr lvl="2"/>
            <a:r>
              <a:rPr lang="en-US"/>
              <a:t>Third level</a:t>
            </a:r>
          </a:p>
          <a:p>
            <a:pPr lvl="3"/>
            <a:r>
              <a:rPr lang="en-US"/>
              <a:t>Fourth level</a:t>
            </a:r>
          </a:p>
        </p:txBody>
      </p:sp>
      <p:sp>
        <p:nvSpPr>
          <p:cNvPr id="7" name="Text Placeholder 6"/>
          <p:cNvSpPr>
            <a:spLocks noGrp="1"/>
          </p:cNvSpPr>
          <p:nvPr>
            <p:ph type="body" sz="quarter" idx="10"/>
          </p:nvPr>
        </p:nvSpPr>
        <p:spPr>
          <a:xfrm>
            <a:off x="3858937" y="5969001"/>
            <a:ext cx="8074903" cy="649817"/>
          </a:xfrm>
          <a:prstGeom prst="rect">
            <a:avLst/>
          </a:prstGeom>
        </p:spPr>
        <p:txBody>
          <a:bodyPr anchor="b"/>
          <a:lstStyle>
            <a:lvl1pPr>
              <a:defRPr sz="1333" b="0" baseline="0"/>
            </a:lvl1pPr>
          </a:lstStyle>
          <a:p>
            <a:pPr lvl="0"/>
            <a:r>
              <a:rPr lang="en-US"/>
              <a:t>Edit Master text styles</a:t>
            </a:r>
          </a:p>
        </p:txBody>
      </p:sp>
      <p:sp>
        <p:nvSpPr>
          <p:cNvPr id="11" name="Slide Number Placeholder 3"/>
          <p:cNvSpPr>
            <a:spLocks noGrp="1"/>
          </p:cNvSpPr>
          <p:nvPr>
            <p:ph type="sldNum" sz="quarter" idx="11"/>
          </p:nvPr>
        </p:nvSpPr>
        <p:spPr/>
        <p:txBody>
          <a:bodyPr/>
          <a:lstStyle>
            <a:lvl1pPr algn="r">
              <a:defRPr sz="1467">
                <a:solidFill>
                  <a:schemeClr val="bg1"/>
                </a:solidFill>
                <a:latin typeface="+mn-lt"/>
              </a:defRPr>
            </a:lvl1pPr>
          </a:lstStyle>
          <a:p>
            <a:pPr>
              <a:defRPr/>
            </a:pPr>
            <a:fld id="{D9E38BE4-73A9-4CBE-849B-DA886A199DD2}" type="slidenum">
              <a:rPr lang="en-US"/>
              <a:pPr>
                <a:defRPr/>
              </a:pPr>
              <a:t>‹#›</a:t>
            </a:fld>
            <a:endParaRPr lang="en-US"/>
          </a:p>
        </p:txBody>
      </p:sp>
      <p:pic>
        <p:nvPicPr>
          <p:cNvPr id="12" name="Picture 3" descr="M:\Marketing Communication and Referral Access\Luis\newbrand\UCM_logo\master\horizontal\UCM_Logo_Master_Brand_Horizontal_Tagline_rgb.jpg"/>
          <p:cNvPicPr>
            <a:picLocks noChangeAspect="1" noChangeArrowheads="1"/>
          </p:cNvPicPr>
          <p:nvPr userDrawn="1"/>
        </p:nvPicPr>
        <p:blipFill>
          <a:blip r:embed="rId7" cstate="email">
            <a:extLst>
              <a:ext uri="{28A0092B-C50C-407E-A947-70E740481C1C}">
                <a14:useLocalDpi xmlns:a14="http://schemas.microsoft.com/office/drawing/2010/main"/>
              </a:ext>
            </a:extLst>
          </a:blip>
          <a:srcRect/>
          <a:stretch>
            <a:fillRect/>
          </a:stretch>
        </p:blipFill>
        <p:spPr bwMode="auto">
          <a:xfrm>
            <a:off x="101601" y="5969000"/>
            <a:ext cx="3704343" cy="6519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40071861"/>
      </p:ext>
    </p:extLst>
  </p:cSld>
  <p:clrMapOvr>
    <a:masterClrMapping/>
  </p:clrMapOvr>
</p:sldLayout>
</file>

<file path=ppt/slideLayouts/slideLayout481.xml><?xml version="1.0" encoding="utf-8"?>
<p:sldLayout xmlns:a="http://schemas.openxmlformats.org/drawingml/2006/main" xmlns:r="http://schemas.openxmlformats.org/officeDocument/2006/relationships" xmlns:p="http://schemas.openxmlformats.org/presentationml/2006/main" type="secHead">
  <p:cSld name="1_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3"/>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pPr>
              <a:defRPr/>
            </a:pPr>
            <a:fld id="{214B6A3B-6EE5-45FC-B5E7-85EA02CF9438}" type="datetime1">
              <a:rPr lang="en-US" altLang="ja-JP"/>
              <a:pPr>
                <a:defRPr/>
              </a:pPr>
              <a:t>8/24/2026</a:t>
            </a:fld>
            <a:endParaRPr lang="en-US" altLang="en-US"/>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CBFBC7D3-7B25-4FDD-856F-1603EF21A3CD}" type="slidenum">
              <a:rPr lang="en-US" altLang="en-US"/>
              <a:pPr>
                <a:defRPr/>
              </a:pPr>
              <a:t>‹#›</a:t>
            </a:fld>
            <a:endParaRPr lang="en-US" altLang="en-US"/>
          </a:p>
        </p:txBody>
      </p:sp>
    </p:spTree>
    <p:extLst>
      <p:ext uri="{BB962C8B-B14F-4D97-AF65-F5344CB8AC3E}">
        <p14:creationId xmlns:p14="http://schemas.microsoft.com/office/powerpoint/2010/main" val="1169844695"/>
      </p:ext>
    </p:extLst>
  </p:cSld>
  <p:clrMapOvr>
    <a:masterClrMapping/>
  </p:clrMapOvr>
</p:sldLayout>
</file>

<file path=ppt/slideLayouts/slideLayout482.xml><?xml version="1.0" encoding="utf-8"?>
<p:sldLayout xmlns:a="http://schemas.openxmlformats.org/drawingml/2006/main" xmlns:r="http://schemas.openxmlformats.org/officeDocument/2006/relationships" xmlns:p="http://schemas.openxmlformats.org/presentationml/2006/main" type="objTx">
  <p:cSld name="1_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5" y="273051"/>
            <a:ext cx="4011084" cy="1162051"/>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4"/>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5" y="1435103"/>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6D367D64-CF7F-42F3-8C27-B520EE2453CF}" type="datetime1">
              <a:rPr lang="en-US" altLang="ja-JP"/>
              <a:pPr>
                <a:defRPr/>
              </a:pPr>
              <a:t>8/24/2026</a:t>
            </a:fld>
            <a:endParaRPr lang="en-US" alt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0EC650D0-02D5-42FB-907E-376816E2D544}" type="slidenum">
              <a:rPr lang="en-US" altLang="en-US"/>
              <a:pPr>
                <a:defRPr/>
              </a:pPr>
              <a:t>‹#›</a:t>
            </a:fld>
            <a:endParaRPr lang="en-US" altLang="en-US"/>
          </a:p>
        </p:txBody>
      </p:sp>
    </p:spTree>
    <p:extLst>
      <p:ext uri="{BB962C8B-B14F-4D97-AF65-F5344CB8AC3E}">
        <p14:creationId xmlns:p14="http://schemas.microsoft.com/office/powerpoint/2010/main" val="202530084"/>
      </p:ext>
    </p:extLst>
  </p:cSld>
  <p:clrMapOvr>
    <a:masterClrMapping/>
  </p:clrMapOvr>
</p:sldLayout>
</file>

<file path=ppt/slideLayouts/slideLayout483.xml><?xml version="1.0" encoding="utf-8"?>
<p:sldLayout xmlns:a="http://schemas.openxmlformats.org/drawingml/2006/main" xmlns:r="http://schemas.openxmlformats.org/officeDocument/2006/relationships" xmlns:p="http://schemas.openxmlformats.org/presentationml/2006/main" matchingName="Title and Content">
  <p:cSld name="6_Title and Content">
    <p:spTree>
      <p:nvGrpSpPr>
        <p:cNvPr id="1" name="Shape 75"/>
        <p:cNvGrpSpPr/>
        <p:nvPr/>
      </p:nvGrpSpPr>
      <p:grpSpPr>
        <a:xfrm>
          <a:off x="0" y="0"/>
          <a:ext cx="0" cy="0"/>
          <a:chOff x="0" y="0"/>
          <a:chExt cx="0" cy="0"/>
        </a:xfrm>
      </p:grpSpPr>
      <p:grpSp>
        <p:nvGrpSpPr>
          <p:cNvPr id="76" name="Google Shape;76;p44"/>
          <p:cNvGrpSpPr/>
          <p:nvPr/>
        </p:nvGrpSpPr>
        <p:grpSpPr>
          <a:xfrm>
            <a:off x="7191542" y="1"/>
            <a:ext cx="5000459" cy="1425992"/>
            <a:chOff x="7191542" y="1"/>
            <a:chExt cx="5000459" cy="1425992"/>
          </a:xfrm>
        </p:grpSpPr>
        <p:pic>
          <p:nvPicPr>
            <p:cNvPr id="77" name="Google Shape;77;p4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8" name="Google Shape;78;p44"/>
            <p:cNvGrpSpPr/>
            <p:nvPr/>
          </p:nvGrpSpPr>
          <p:grpSpPr>
            <a:xfrm>
              <a:off x="7191542" y="1"/>
              <a:ext cx="5000459" cy="1425992"/>
              <a:chOff x="7186272" y="0"/>
              <a:chExt cx="5005729" cy="1427495"/>
            </a:xfrm>
          </p:grpSpPr>
          <p:sp>
            <p:nvSpPr>
              <p:cNvPr id="79" name="Google Shape;79;p4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80" name="Google Shape;80;p4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81" name="Google Shape;81;p44"/>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2" name="Google Shape;82;p44"/>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3" name="Google Shape;83;p4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84" name="Google Shape;84;p4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5" name="Google Shape;85;p4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004098175"/>
      </p:ext>
    </p:extLst>
  </p:cSld>
  <p:clrMapOvr>
    <a:masterClrMapping/>
  </p:clrMapOvr>
</p:sldLayout>
</file>

<file path=ppt/slideLayouts/slideLayout484.xml><?xml version="1.0" encoding="utf-8"?>
<p:sldLayout xmlns:a="http://schemas.openxmlformats.org/drawingml/2006/main" xmlns:r="http://schemas.openxmlformats.org/officeDocument/2006/relationships" xmlns:p="http://schemas.openxmlformats.org/presentationml/2006/main" matchingName="Photo Slide">
  <p:cSld name="12_Photo Slide">
    <p:spTree>
      <p:nvGrpSpPr>
        <p:cNvPr id="1" name="Shape 86"/>
        <p:cNvGrpSpPr/>
        <p:nvPr/>
      </p:nvGrpSpPr>
      <p:grpSpPr>
        <a:xfrm>
          <a:off x="0" y="0"/>
          <a:ext cx="0" cy="0"/>
          <a:chOff x="0" y="0"/>
          <a:chExt cx="0" cy="0"/>
        </a:xfrm>
      </p:grpSpPr>
      <p:sp>
        <p:nvSpPr>
          <p:cNvPr id="87" name="Google Shape;87;p41"/>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88" name="Google Shape;88;p4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9" name="Google Shape;89;p41"/>
          <p:cNvGrpSpPr/>
          <p:nvPr/>
        </p:nvGrpSpPr>
        <p:grpSpPr>
          <a:xfrm>
            <a:off x="0" y="5379426"/>
            <a:ext cx="2807368" cy="753891"/>
            <a:chOff x="0" y="5379426"/>
            <a:chExt cx="2807368" cy="753891"/>
          </a:xfrm>
        </p:grpSpPr>
        <p:sp>
          <p:nvSpPr>
            <p:cNvPr id="90" name="Google Shape;90;p4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 name="Google Shape;91;p4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2" name="Google Shape;92;p41"/>
          <p:cNvSpPr>
            <a:spLocks noGrp="1"/>
          </p:cNvSpPr>
          <p:nvPr>
            <p:ph type="pic" idx="2"/>
          </p:nvPr>
        </p:nvSpPr>
        <p:spPr>
          <a:xfrm>
            <a:off x="2807368" y="457202"/>
            <a:ext cx="8915400" cy="5943598"/>
          </a:xfrm>
          <a:prstGeom prst="rect">
            <a:avLst/>
          </a:prstGeom>
          <a:noFill/>
          <a:ln>
            <a:noFill/>
          </a:ln>
        </p:spPr>
      </p:sp>
      <p:pic>
        <p:nvPicPr>
          <p:cNvPr id="93" name="Google Shape;93;p4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8" y="4385538"/>
            <a:ext cx="2025315" cy="911940"/>
          </a:xfrm>
          <a:prstGeom prst="rect">
            <a:avLst/>
          </a:prstGeom>
          <a:noFill/>
          <a:ln>
            <a:noFill/>
          </a:ln>
        </p:spPr>
      </p:pic>
    </p:spTree>
    <p:extLst>
      <p:ext uri="{BB962C8B-B14F-4D97-AF65-F5344CB8AC3E}">
        <p14:creationId xmlns:p14="http://schemas.microsoft.com/office/powerpoint/2010/main" val="4260339463"/>
      </p:ext>
    </p:extLst>
  </p:cSld>
  <p:clrMapOvr>
    <a:masterClrMapping/>
  </p:clrMapOvr>
</p:sldLayout>
</file>

<file path=ppt/slideLayouts/slideLayout485.xml><?xml version="1.0" encoding="utf-8"?>
<p:sldLayout xmlns:a="http://schemas.openxmlformats.org/drawingml/2006/main" xmlns:r="http://schemas.openxmlformats.org/officeDocument/2006/relationships" xmlns:p="http://schemas.openxmlformats.org/presentationml/2006/main" matchingName="Photo Slide">
  <p:cSld name="11_Photo Slide">
    <p:spTree>
      <p:nvGrpSpPr>
        <p:cNvPr id="1" name="Shape 86"/>
        <p:cNvGrpSpPr/>
        <p:nvPr/>
      </p:nvGrpSpPr>
      <p:grpSpPr>
        <a:xfrm>
          <a:off x="0" y="0"/>
          <a:ext cx="0" cy="0"/>
          <a:chOff x="0" y="0"/>
          <a:chExt cx="0" cy="0"/>
        </a:xfrm>
      </p:grpSpPr>
      <p:sp>
        <p:nvSpPr>
          <p:cNvPr id="87" name="Google Shape;87;p41"/>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88" name="Google Shape;88;p4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9" name="Google Shape;89;p41"/>
          <p:cNvGrpSpPr/>
          <p:nvPr/>
        </p:nvGrpSpPr>
        <p:grpSpPr>
          <a:xfrm>
            <a:off x="0" y="5379426"/>
            <a:ext cx="2807368" cy="753891"/>
            <a:chOff x="0" y="5379426"/>
            <a:chExt cx="2807368" cy="753891"/>
          </a:xfrm>
        </p:grpSpPr>
        <p:sp>
          <p:nvSpPr>
            <p:cNvPr id="90" name="Google Shape;90;p4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 name="Google Shape;91;p4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2" name="Google Shape;92;p41"/>
          <p:cNvSpPr>
            <a:spLocks noGrp="1"/>
          </p:cNvSpPr>
          <p:nvPr>
            <p:ph type="pic" idx="2"/>
          </p:nvPr>
        </p:nvSpPr>
        <p:spPr>
          <a:xfrm>
            <a:off x="2807368" y="457202"/>
            <a:ext cx="8915400" cy="5943598"/>
          </a:xfrm>
          <a:prstGeom prst="rect">
            <a:avLst/>
          </a:prstGeom>
          <a:noFill/>
          <a:ln>
            <a:noFill/>
          </a:ln>
        </p:spPr>
      </p:sp>
      <p:pic>
        <p:nvPicPr>
          <p:cNvPr id="93" name="Google Shape;93;p4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8" y="4385538"/>
            <a:ext cx="2025315" cy="911940"/>
          </a:xfrm>
          <a:prstGeom prst="rect">
            <a:avLst/>
          </a:prstGeom>
          <a:noFill/>
          <a:ln>
            <a:noFill/>
          </a:ln>
        </p:spPr>
      </p:pic>
    </p:spTree>
    <p:extLst>
      <p:ext uri="{BB962C8B-B14F-4D97-AF65-F5344CB8AC3E}">
        <p14:creationId xmlns:p14="http://schemas.microsoft.com/office/powerpoint/2010/main" val="3934119624"/>
      </p:ext>
    </p:extLst>
  </p:cSld>
  <p:clrMapOvr>
    <a:masterClrMapping/>
  </p:clrMapOvr>
</p:sldLayout>
</file>

<file path=ppt/slideLayouts/slideLayout486.xml><?xml version="1.0" encoding="utf-8"?>
<p:sldLayout xmlns:a="http://schemas.openxmlformats.org/drawingml/2006/main" xmlns:r="http://schemas.openxmlformats.org/officeDocument/2006/relationships" xmlns:p="http://schemas.openxmlformats.org/presentationml/2006/main" showMasterSp="0" userDrawn="1">
  <p:cSld name="4_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5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6"/>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5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6"/>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2"/>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3"/>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1" y="6492240"/>
            <a:ext cx="1606135" cy="229238"/>
          </a:xfrm>
          <a:prstGeom prst="rect">
            <a:avLst/>
          </a:prstGeom>
        </p:spPr>
      </p:pic>
    </p:spTree>
    <p:custDataLst>
      <p:tags r:id="rId1"/>
    </p:custDataLst>
    <p:extLst>
      <p:ext uri="{BB962C8B-B14F-4D97-AF65-F5344CB8AC3E}">
        <p14:creationId xmlns:p14="http://schemas.microsoft.com/office/powerpoint/2010/main" val="3265509824"/>
      </p:ext>
    </p:extLst>
  </p:cSld>
  <p:clrMapOvr>
    <a:masterClrMapping/>
  </p:clrMapOvr>
</p:sldLayout>
</file>

<file path=ppt/slideLayouts/slideLayout487.xml><?xml version="1.0" encoding="utf-8"?>
<p:sldLayout xmlns:a="http://schemas.openxmlformats.org/drawingml/2006/main" xmlns:r="http://schemas.openxmlformats.org/officeDocument/2006/relationships" xmlns:p="http://schemas.openxmlformats.org/presentationml/2006/main" showMasterSp="0" userDrawn="1">
  <p:cSld name="5_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5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6"/>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5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6"/>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2"/>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3"/>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1" y="6492240"/>
            <a:ext cx="1606135" cy="229238"/>
          </a:xfrm>
          <a:prstGeom prst="rect">
            <a:avLst/>
          </a:prstGeom>
        </p:spPr>
      </p:pic>
    </p:spTree>
    <p:custDataLst>
      <p:tags r:id="rId1"/>
    </p:custDataLst>
    <p:extLst>
      <p:ext uri="{BB962C8B-B14F-4D97-AF65-F5344CB8AC3E}">
        <p14:creationId xmlns:p14="http://schemas.microsoft.com/office/powerpoint/2010/main" val="3412267954"/>
      </p:ext>
    </p:extLst>
  </p:cSld>
  <p:clrMapOvr>
    <a:masterClrMapping/>
  </p:clrMapOvr>
</p:sldLayout>
</file>

<file path=ppt/slideLayouts/slideLayout488.xml><?xml version="1.0" encoding="utf-8"?>
<p:sldLayout xmlns:a="http://schemas.openxmlformats.org/drawingml/2006/main" xmlns:r="http://schemas.openxmlformats.org/officeDocument/2006/relationships" xmlns:p="http://schemas.openxmlformats.org/presentationml/2006/main" type="obj" preserve="1">
  <p:cSld name="64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765020858"/>
      </p:ext>
    </p:extLst>
  </p:cSld>
  <p:clrMapOvr>
    <a:masterClrMapping/>
  </p:clrMapOvr>
</p:sldLayout>
</file>

<file path=ppt/slideLayouts/slideLayout489.xml><?xml version="1.0" encoding="utf-8"?>
<p:sldLayout xmlns:a="http://schemas.openxmlformats.org/drawingml/2006/main" xmlns:r="http://schemas.openxmlformats.org/officeDocument/2006/relationships" xmlns:p="http://schemas.openxmlformats.org/presentationml/2006/main" type="obj" preserve="1">
  <p:cSld name="65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777706615"/>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type="twoTxTwoObj" preserve="1">
  <p:cSld name="1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07497480"/>
      </p:ext>
    </p:extLst>
  </p:cSld>
  <p:clrMapOvr>
    <a:masterClrMapping/>
  </p:clrMapOvr>
</p:sldLayout>
</file>

<file path=ppt/slideLayouts/slideLayout490.xml><?xml version="1.0" encoding="utf-8"?>
<p:sldLayout xmlns:a="http://schemas.openxmlformats.org/drawingml/2006/main" xmlns:r="http://schemas.openxmlformats.org/officeDocument/2006/relationships" xmlns:p="http://schemas.openxmlformats.org/presentationml/2006/main" preserve="1" userDrawn="1">
  <p:cSld name="30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842911465"/>
      </p:ext>
    </p:extLst>
  </p:cSld>
  <p:clrMapOvr>
    <a:masterClrMapping/>
  </p:clrMapOvr>
</p:sldLayout>
</file>

<file path=ppt/slideLayouts/slideLayout491.xml><?xml version="1.0" encoding="utf-8"?>
<p:sldLayout xmlns:a="http://schemas.openxmlformats.org/drawingml/2006/main" xmlns:r="http://schemas.openxmlformats.org/officeDocument/2006/relationships" xmlns:p="http://schemas.openxmlformats.org/presentationml/2006/main" preserve="1" userDrawn="1">
  <p:cSld name="30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11604813"/>
      </p:ext>
    </p:extLst>
  </p:cSld>
  <p:clrMapOvr>
    <a:masterClrMapping/>
  </p:clrMapOvr>
</p:sldLayout>
</file>

<file path=ppt/slideLayouts/slideLayout492.xml><?xml version="1.0" encoding="utf-8"?>
<p:sldLayout xmlns:a="http://schemas.openxmlformats.org/drawingml/2006/main" xmlns:r="http://schemas.openxmlformats.org/officeDocument/2006/relationships" xmlns:p="http://schemas.openxmlformats.org/presentationml/2006/main" preserve="1" userDrawn="1">
  <p:cSld name="31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1135525988"/>
      </p:ext>
    </p:extLst>
  </p:cSld>
  <p:clrMapOvr>
    <a:masterClrMapping/>
  </p:clrMapOvr>
</p:sldLayout>
</file>

<file path=ppt/slideLayouts/slideLayout493.xml><?xml version="1.0" encoding="utf-8"?>
<p:sldLayout xmlns:a="http://schemas.openxmlformats.org/drawingml/2006/main" xmlns:r="http://schemas.openxmlformats.org/officeDocument/2006/relationships" xmlns:p="http://schemas.openxmlformats.org/presentationml/2006/main" type="obj" preserve="1">
  <p:cSld name="66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942533415"/>
      </p:ext>
    </p:extLst>
  </p:cSld>
  <p:clrMapOvr>
    <a:masterClrMapping/>
  </p:clrMapOvr>
</p:sldLayout>
</file>

<file path=ppt/slideLayouts/slideLayout494.xml><?xml version="1.0" encoding="utf-8"?>
<p:sldLayout xmlns:a="http://schemas.openxmlformats.org/drawingml/2006/main" xmlns:r="http://schemas.openxmlformats.org/officeDocument/2006/relationships" xmlns:p="http://schemas.openxmlformats.org/presentationml/2006/main" type="obj" preserve="1">
  <p:cSld name="67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779627110"/>
      </p:ext>
    </p:extLst>
  </p:cSld>
  <p:clrMapOvr>
    <a:masterClrMapping/>
  </p:clrMapOvr>
</p:sldLayout>
</file>

<file path=ppt/slideLayouts/slideLayout495.xml><?xml version="1.0" encoding="utf-8"?>
<p:sldLayout xmlns:a="http://schemas.openxmlformats.org/drawingml/2006/main" xmlns:r="http://schemas.openxmlformats.org/officeDocument/2006/relationships" xmlns:p="http://schemas.openxmlformats.org/presentationml/2006/main" type="obj" preserve="1">
  <p:cSld name="56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62243730"/>
      </p:ext>
    </p:extLst>
  </p:cSld>
  <p:clrMapOvr>
    <a:masterClrMapping/>
  </p:clrMapOvr>
</p:sldLayout>
</file>

<file path=ppt/slideLayouts/slideLayout496.xml><?xml version="1.0" encoding="utf-8"?>
<p:sldLayout xmlns:a="http://schemas.openxmlformats.org/drawingml/2006/main" xmlns:r="http://schemas.openxmlformats.org/officeDocument/2006/relationships" xmlns:p="http://schemas.openxmlformats.org/presentationml/2006/main" type="twoObj" preserve="1">
  <p:cSld name="30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105059174"/>
      </p:ext>
    </p:extLst>
  </p:cSld>
  <p:clrMapOvr>
    <a:masterClrMapping/>
  </p:clrMapOvr>
</p:sldLayout>
</file>

<file path=ppt/slideLayouts/slideLayout497.xml><?xml version="1.0" encoding="utf-8"?>
<p:sldLayout xmlns:a="http://schemas.openxmlformats.org/drawingml/2006/main" xmlns:r="http://schemas.openxmlformats.org/officeDocument/2006/relationships" xmlns:p="http://schemas.openxmlformats.org/presentationml/2006/main" type="twoTxTwoObj" preserve="1">
  <p:cSld name="29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492124910"/>
      </p:ext>
    </p:extLst>
  </p:cSld>
  <p:clrMapOvr>
    <a:masterClrMapping/>
  </p:clrMapOvr>
</p:sldLayout>
</file>

<file path=ppt/slideLayouts/slideLayout498.xml><?xml version="1.0" encoding="utf-8"?>
<p:sldLayout xmlns:a="http://schemas.openxmlformats.org/drawingml/2006/main" xmlns:r="http://schemas.openxmlformats.org/officeDocument/2006/relationships" xmlns:p="http://schemas.openxmlformats.org/presentationml/2006/main" type="titleOnly" preserve="1">
  <p:cSld name="29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860257271"/>
      </p:ext>
    </p:extLst>
  </p:cSld>
  <p:clrMapOvr>
    <a:masterClrMapping/>
  </p:clrMapOvr>
</p:sldLayout>
</file>

<file path=ppt/slideLayouts/slideLayout499.xml><?xml version="1.0" encoding="utf-8"?>
<p:sldLayout xmlns:a="http://schemas.openxmlformats.org/drawingml/2006/main" xmlns:r="http://schemas.openxmlformats.org/officeDocument/2006/relationships" xmlns:p="http://schemas.openxmlformats.org/presentationml/2006/main" preserve="1" userDrawn="1">
  <p:cSld name="30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46941672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BF68BCFB-F63E-4927-A5D7-64161AC82F4D}" type="datetimeFigureOut">
              <a:rPr lang="en-US" smtClean="0"/>
              <a:t>8/24/2026</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19527946-A10C-4B1D-8381-EC79B4CA6C6A}" type="slidenum">
              <a:rPr lang="en-US" smtClean="0"/>
              <a:t>‹#›</a:t>
            </a:fld>
            <a:endParaRPr lang="en-US"/>
          </a:p>
        </p:txBody>
      </p:sp>
    </p:spTree>
    <p:extLst>
      <p:ext uri="{BB962C8B-B14F-4D97-AF65-F5344CB8AC3E}">
        <p14:creationId xmlns:p14="http://schemas.microsoft.com/office/powerpoint/2010/main" val="1967931858"/>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2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979491364"/>
      </p:ext>
    </p:extLst>
  </p:cSld>
  <p:clrMapOvr>
    <a:masterClrMapping/>
  </p:clrMapOvr>
</p:sldLayout>
</file>

<file path=ppt/slideLayouts/slideLayout500.xml><?xml version="1.0" encoding="utf-8"?>
<p:sldLayout xmlns:a="http://schemas.openxmlformats.org/drawingml/2006/main" xmlns:r="http://schemas.openxmlformats.org/officeDocument/2006/relationships" xmlns:p="http://schemas.openxmlformats.org/presentationml/2006/main" type="blank" preserve="1">
  <p:cSld name="30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2284255954"/>
      </p:ext>
    </p:extLst>
  </p:cSld>
  <p:clrMapOvr>
    <a:masterClrMapping/>
  </p:clrMapOvr>
</p:sldLayout>
</file>

<file path=ppt/slideLayouts/slideLayout501.xml><?xml version="1.0" encoding="utf-8"?>
<p:sldLayout xmlns:a="http://schemas.openxmlformats.org/drawingml/2006/main" xmlns:r="http://schemas.openxmlformats.org/officeDocument/2006/relationships" xmlns:p="http://schemas.openxmlformats.org/presentationml/2006/main" type="obj" preserve="1">
  <p:cSld name="69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376539944"/>
      </p:ext>
    </p:extLst>
  </p:cSld>
  <p:clrMapOvr>
    <a:masterClrMapping/>
  </p:clrMapOvr>
</p:sldLayout>
</file>

<file path=ppt/slideLayouts/slideLayout502.xml><?xml version="1.0" encoding="utf-8"?>
<p:sldLayout xmlns:a="http://schemas.openxmlformats.org/drawingml/2006/main" xmlns:r="http://schemas.openxmlformats.org/officeDocument/2006/relationships" xmlns:p="http://schemas.openxmlformats.org/presentationml/2006/main" type="obj" preserve="1">
  <p:cSld name="68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321625075"/>
      </p:ext>
    </p:extLst>
  </p:cSld>
  <p:clrMapOvr>
    <a:masterClrMapping/>
  </p:clrMapOvr>
</p:sldLayout>
</file>

<file path=ppt/slideLayouts/slideLayout503.xml><?xml version="1.0" encoding="utf-8"?>
<p:sldLayout xmlns:a="http://schemas.openxmlformats.org/drawingml/2006/main" xmlns:r="http://schemas.openxmlformats.org/officeDocument/2006/relationships" xmlns:p="http://schemas.openxmlformats.org/presentationml/2006/main" type="obj" preserve="1">
  <p:cSld name="107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870503863"/>
      </p:ext>
    </p:extLst>
  </p:cSld>
  <p:clrMapOvr>
    <a:masterClrMapping/>
  </p:clrMapOvr>
</p:sldLayout>
</file>

<file path=ppt/slideLayouts/slideLayout504.xml><?xml version="1.0" encoding="utf-8"?>
<p:sldLayout xmlns:a="http://schemas.openxmlformats.org/drawingml/2006/main" xmlns:r="http://schemas.openxmlformats.org/officeDocument/2006/relationships" xmlns:p="http://schemas.openxmlformats.org/presentationml/2006/main" type="obj" preserve="1">
  <p:cSld name="106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4198964596"/>
      </p:ext>
    </p:extLst>
  </p:cSld>
  <p:clrMapOvr>
    <a:masterClrMapping/>
  </p:clrMapOvr>
</p:sldLayout>
</file>

<file path=ppt/slideLayouts/slideLayout505.xml><?xml version="1.0" encoding="utf-8"?>
<p:sldLayout xmlns:a="http://schemas.openxmlformats.org/drawingml/2006/main" xmlns:r="http://schemas.openxmlformats.org/officeDocument/2006/relationships" xmlns:p="http://schemas.openxmlformats.org/presentationml/2006/main" type="obj" preserve="1">
  <p:cSld name="100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937440142"/>
      </p:ext>
    </p:extLst>
  </p:cSld>
  <p:clrMapOvr>
    <a:masterClrMapping/>
  </p:clrMapOvr>
</p:sldLayout>
</file>

<file path=ppt/slideLayouts/slideLayout506.xml><?xml version="1.0" encoding="utf-8"?>
<p:sldLayout xmlns:a="http://schemas.openxmlformats.org/drawingml/2006/main" xmlns:r="http://schemas.openxmlformats.org/officeDocument/2006/relationships" xmlns:p="http://schemas.openxmlformats.org/presentationml/2006/main" showMasterSp="0" userDrawn="1">
  <p:cSld name="15_Title Slide">
    <p:spTree>
      <p:nvGrpSpPr>
        <p:cNvPr id="1" name=""/>
        <p:cNvGrpSpPr/>
        <p:nvPr/>
      </p:nvGrpSpPr>
      <p:grpSpPr>
        <a:xfrm>
          <a:off x="0" y="0"/>
          <a:ext cx="0" cy="0"/>
          <a:chOff x="0" y="0"/>
          <a:chExt cx="0" cy="0"/>
        </a:xfrm>
      </p:grpSpPr>
      <p:graphicFrame>
        <p:nvGraphicFramePr>
          <p:cNvPr id="6" name="Object 7" hidden="1"/>
          <p:cNvGraphicFramePr>
            <a:graphicFrameLocks noChangeAspect="1"/>
          </p:cNvGraphicFramePr>
          <p:nvPr userDrawn="1">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3" imgW="360" imgH="360" progId="TCLayout.ActiveDocument.1">
                  <p:embed/>
                </p:oleObj>
              </mc:Choice>
              <mc:Fallback>
                <p:oleObj name="think-cell Slide" r:id="rId3" imgW="360" imgH="360" progId="TCLayout.ActiveDocument.1">
                  <p:embed/>
                  <p:pic>
                    <p:nvPicPr>
                      <p:cNvPr id="6" name="Object 7" hidden="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7" name="Rectangle 6"/>
          <p:cNvSpPr/>
          <p:nvPr userDrawn="1"/>
        </p:nvSpPr>
        <p:spPr>
          <a:xfrm>
            <a:off x="-21166" y="6629400"/>
            <a:ext cx="12213167" cy="228600"/>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pic>
        <p:nvPicPr>
          <p:cNvPr id="8" name="Picture 13"/>
          <p:cNvPicPr>
            <a:picLocks noChangeAspect="1"/>
          </p:cNvPicPr>
          <p:nvPr userDrawn="1"/>
        </p:nvPicPr>
        <p:blipFill>
          <a:blip r:embed="rId5" cstate="print">
            <a:extLst>
              <a:ext uri="{28A0092B-C50C-407E-A947-70E740481C1C}">
                <a14:useLocalDpi xmlns:a14="http://schemas.microsoft.com/office/drawing/2010/main" val="0"/>
              </a:ext>
            </a:extLst>
          </a:blip>
          <a:srcRect/>
          <a:stretch>
            <a:fillRect/>
          </a:stretch>
        </p:blipFill>
        <p:spPr bwMode="auto">
          <a:xfrm>
            <a:off x="7945967" y="408518"/>
            <a:ext cx="3706284" cy="1813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 name="Group 11"/>
          <p:cNvGrpSpPr>
            <a:grpSpLocks/>
          </p:cNvGrpSpPr>
          <p:nvPr userDrawn="1"/>
        </p:nvGrpSpPr>
        <p:grpSpPr bwMode="auto">
          <a:xfrm>
            <a:off x="0" y="0"/>
            <a:ext cx="1862667" cy="6629400"/>
            <a:chOff x="-15876" y="0"/>
            <a:chExt cx="1927803" cy="6858000"/>
          </a:xfrm>
        </p:grpSpPr>
        <p:sp>
          <p:nvSpPr>
            <p:cNvPr id="10" name="Rectangle 9"/>
            <p:cNvSpPr/>
            <p:nvPr userDrawn="1"/>
          </p:nvSpPr>
          <p:spPr>
            <a:xfrm>
              <a:off x="-15876" y="0"/>
              <a:ext cx="1844557" cy="6858000"/>
            </a:xfrm>
            <a:prstGeom prst="rect">
              <a:avLst/>
            </a:prstGeom>
            <a:solidFill>
              <a:srgbClr val="800000"/>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pPr>
                <a:defRPr/>
              </a:pPr>
              <a:endParaRPr lang="en-US" sz="2400"/>
            </a:p>
          </p:txBody>
        </p:sp>
        <p:pic>
          <p:nvPicPr>
            <p:cNvPr id="11" name="Picture 7"/>
            <p:cNvPicPr>
              <a:picLocks noChangeAspect="1"/>
            </p:cNvPicPr>
            <p:nvPr userDrawn="1"/>
          </p:nvPicPr>
          <p:blipFill>
            <a:blip r:embed="rId6">
              <a:extLst>
                <a:ext uri="{28A0092B-C50C-407E-A947-70E740481C1C}">
                  <a14:useLocalDpi xmlns:a14="http://schemas.microsoft.com/office/drawing/2010/main" val="0"/>
                </a:ext>
              </a:extLst>
            </a:blip>
            <a:srcRect l="7219" t="16937" r="72250" b="20589"/>
            <a:stretch>
              <a:fillRect/>
            </a:stretch>
          </p:blipFill>
          <p:spPr bwMode="auto">
            <a:xfrm>
              <a:off x="-15876" y="0"/>
              <a:ext cx="1927803" cy="6858000"/>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pic>
      </p:grpSp>
      <p:sp>
        <p:nvSpPr>
          <p:cNvPr id="29" name="Subtitle 2"/>
          <p:cNvSpPr>
            <a:spLocks noGrp="1"/>
          </p:cNvSpPr>
          <p:nvPr>
            <p:ph type="subTitle" idx="1"/>
          </p:nvPr>
        </p:nvSpPr>
        <p:spPr>
          <a:xfrm>
            <a:off x="3147489" y="4195763"/>
            <a:ext cx="5488516" cy="365760"/>
          </a:xfrm>
          <a:prstGeom prst="rect">
            <a:avLst/>
          </a:prstGeom>
        </p:spPr>
        <p:txBody>
          <a:bodyPr/>
          <a:lstStyle>
            <a:lvl1pPr>
              <a:defRPr sz="1867"/>
            </a:lvl1pPr>
          </a:lstStyle>
          <a:p>
            <a:r>
              <a:rPr lang="en-US" altLang="en-US"/>
              <a:t>Click to edit Master subtitle style</a:t>
            </a:r>
          </a:p>
        </p:txBody>
      </p:sp>
      <p:sp>
        <p:nvSpPr>
          <p:cNvPr id="30" name="Title 1"/>
          <p:cNvSpPr>
            <a:spLocks noGrp="1"/>
          </p:cNvSpPr>
          <p:nvPr>
            <p:ph type="ctrTitle"/>
          </p:nvPr>
        </p:nvSpPr>
        <p:spPr>
          <a:xfrm>
            <a:off x="1621872" y="1806429"/>
            <a:ext cx="10189827" cy="2278211"/>
          </a:xfrm>
        </p:spPr>
        <p:txBody>
          <a:bodyPr anchor="b"/>
          <a:lstStyle>
            <a:lvl1pPr marL="0" indent="0">
              <a:defRPr sz="5333">
                <a:solidFill>
                  <a:schemeClr val="tx2"/>
                </a:solidFill>
                <a:latin typeface="+mn-lt"/>
              </a:defRPr>
            </a:lvl1pPr>
          </a:lstStyle>
          <a:p>
            <a:r>
              <a:rPr lang="en-US"/>
              <a:t>Click to edit Master title style</a:t>
            </a:r>
          </a:p>
        </p:txBody>
      </p:sp>
      <p:sp>
        <p:nvSpPr>
          <p:cNvPr id="31" name="Text Placeholder 3"/>
          <p:cNvSpPr>
            <a:spLocks noGrp="1"/>
          </p:cNvSpPr>
          <p:nvPr>
            <p:ph type="body" sz="quarter" idx="10"/>
          </p:nvPr>
        </p:nvSpPr>
        <p:spPr>
          <a:xfrm>
            <a:off x="3147484" y="4600575"/>
            <a:ext cx="5486400" cy="365760"/>
          </a:xfrm>
          <a:prstGeom prst="rect">
            <a:avLst/>
          </a:prstGeom>
        </p:spPr>
        <p:txBody>
          <a:bodyPr/>
          <a:lstStyle>
            <a:lvl1pPr>
              <a:defRPr sz="1867"/>
            </a:lvl1pPr>
          </a:lstStyle>
          <a:p>
            <a:pPr lvl="0"/>
            <a:r>
              <a:rPr lang="en-US"/>
              <a:t>Edit Master text styles</a:t>
            </a:r>
          </a:p>
        </p:txBody>
      </p:sp>
      <p:sp>
        <p:nvSpPr>
          <p:cNvPr id="32" name="Text Placeholder 4"/>
          <p:cNvSpPr>
            <a:spLocks noGrp="1"/>
          </p:cNvSpPr>
          <p:nvPr>
            <p:ph type="body" sz="quarter" idx="11"/>
          </p:nvPr>
        </p:nvSpPr>
        <p:spPr>
          <a:xfrm>
            <a:off x="3147484" y="5005387"/>
            <a:ext cx="5486400" cy="365760"/>
          </a:xfrm>
          <a:prstGeom prst="rect">
            <a:avLst/>
          </a:prstGeom>
        </p:spPr>
        <p:txBody>
          <a:bodyPr/>
          <a:lstStyle>
            <a:lvl1pPr>
              <a:defRPr sz="1867"/>
            </a:lvl1pPr>
          </a:lstStyle>
          <a:p>
            <a:pPr lvl="0"/>
            <a:r>
              <a:rPr lang="en-US"/>
              <a:t>Edit Master text styles</a:t>
            </a:r>
          </a:p>
        </p:txBody>
      </p:sp>
    </p:spTree>
    <p:extLst>
      <p:ext uri="{BB962C8B-B14F-4D97-AF65-F5344CB8AC3E}">
        <p14:creationId xmlns:p14="http://schemas.microsoft.com/office/powerpoint/2010/main" val="2175194946"/>
      </p:ext>
    </p:extLst>
  </p:cSld>
  <p:clrMapOvr>
    <a:masterClrMapping/>
  </p:clrMapOvr>
</p:sldLayout>
</file>

<file path=ppt/slideLayouts/slideLayout507.xml><?xml version="1.0" encoding="utf-8"?>
<p:sldLayout xmlns:a="http://schemas.openxmlformats.org/drawingml/2006/main" xmlns:r="http://schemas.openxmlformats.org/officeDocument/2006/relationships" xmlns:p="http://schemas.openxmlformats.org/presentationml/2006/main" type="obj" preserve="1">
  <p:cSld name="88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820098024"/>
      </p:ext>
    </p:extLst>
  </p:cSld>
  <p:clrMapOvr>
    <a:masterClrMapping/>
  </p:clrMapOvr>
</p:sldLayout>
</file>

<file path=ppt/slideLayouts/slideLayout508.xml><?xml version="1.0" encoding="utf-8"?>
<p:sldLayout xmlns:a="http://schemas.openxmlformats.org/drawingml/2006/main" xmlns:r="http://schemas.openxmlformats.org/officeDocument/2006/relationships" xmlns:p="http://schemas.openxmlformats.org/presentationml/2006/main" type="obj" preserve="1">
  <p:cSld name="86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988205668"/>
      </p:ext>
    </p:extLst>
  </p:cSld>
  <p:clrMapOvr>
    <a:masterClrMapping/>
  </p:clrMapOvr>
</p:sldLayout>
</file>

<file path=ppt/slideLayouts/slideLayout509.xml><?xml version="1.0" encoding="utf-8"?>
<p:sldLayout xmlns:a="http://schemas.openxmlformats.org/drawingml/2006/main" xmlns:r="http://schemas.openxmlformats.org/officeDocument/2006/relationships" xmlns:p="http://schemas.openxmlformats.org/presentationml/2006/main" type="obj" preserve="1">
  <p:cSld name="85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884494209"/>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type="titleOnly" preserve="1">
  <p:cSld name="8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4"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471784006"/>
      </p:ext>
    </p:extLst>
  </p:cSld>
  <p:clrMapOvr>
    <a:masterClrMapping/>
  </p:clrMapOvr>
</p:sldLayout>
</file>

<file path=ppt/slideLayouts/slideLayout510.xml><?xml version="1.0" encoding="utf-8"?>
<p:sldLayout xmlns:a="http://schemas.openxmlformats.org/drawingml/2006/main" xmlns:r="http://schemas.openxmlformats.org/officeDocument/2006/relationships" xmlns:p="http://schemas.openxmlformats.org/presentationml/2006/main" preserve="1" userDrawn="1">
  <p:cSld name="41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3956090782"/>
      </p:ext>
    </p:extLst>
  </p:cSld>
  <p:clrMapOvr>
    <a:masterClrMapping/>
  </p:clrMapOvr>
</p:sldLayout>
</file>

<file path=ppt/slideLayouts/slideLayout511.xml><?xml version="1.0" encoding="utf-8"?>
<p:sldLayout xmlns:a="http://schemas.openxmlformats.org/drawingml/2006/main" xmlns:r="http://schemas.openxmlformats.org/officeDocument/2006/relationships" xmlns:p="http://schemas.openxmlformats.org/presentationml/2006/main" preserve="1" userDrawn="1">
  <p:cSld name="40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798492877"/>
      </p:ext>
    </p:extLst>
  </p:cSld>
  <p:clrMapOvr>
    <a:masterClrMapping/>
  </p:clrMapOvr>
</p:sldLayout>
</file>

<file path=ppt/slideLayouts/slideLayout512.xml><?xml version="1.0" encoding="utf-8"?>
<p:sldLayout xmlns:a="http://schemas.openxmlformats.org/drawingml/2006/main" xmlns:r="http://schemas.openxmlformats.org/officeDocument/2006/relationships" xmlns:p="http://schemas.openxmlformats.org/presentationml/2006/main" preserve="1" userDrawn="1">
  <p:cSld name="39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1196735980"/>
      </p:ext>
    </p:extLst>
  </p:cSld>
  <p:clrMapOvr>
    <a:masterClrMapping/>
  </p:clrMapOvr>
</p:sldLayout>
</file>

<file path=ppt/slideLayouts/slideLayout513.xml><?xml version="1.0" encoding="utf-8"?>
<p:sldLayout xmlns:a="http://schemas.openxmlformats.org/drawingml/2006/main" xmlns:r="http://schemas.openxmlformats.org/officeDocument/2006/relationships" xmlns:p="http://schemas.openxmlformats.org/presentationml/2006/main" preserve="1" userDrawn="1">
  <p:cSld name="38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2025685138"/>
      </p:ext>
    </p:extLst>
  </p:cSld>
  <p:clrMapOvr>
    <a:masterClrMapping/>
  </p:clrMapOvr>
</p:sldLayout>
</file>

<file path=ppt/slideLayouts/slideLayout514.xml><?xml version="1.0" encoding="utf-8"?>
<p:sldLayout xmlns:a="http://schemas.openxmlformats.org/drawingml/2006/main" xmlns:r="http://schemas.openxmlformats.org/officeDocument/2006/relationships" xmlns:p="http://schemas.openxmlformats.org/presentationml/2006/main" preserve="1" userDrawn="1">
  <p:cSld name="37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1853236485"/>
      </p:ext>
    </p:extLst>
  </p:cSld>
  <p:clrMapOvr>
    <a:masterClrMapping/>
  </p:clrMapOvr>
</p:sldLayout>
</file>

<file path=ppt/slideLayouts/slideLayout515.xml><?xml version="1.0" encoding="utf-8"?>
<p:sldLayout xmlns:a="http://schemas.openxmlformats.org/drawingml/2006/main" xmlns:r="http://schemas.openxmlformats.org/officeDocument/2006/relationships" xmlns:p="http://schemas.openxmlformats.org/presentationml/2006/main" preserve="1" userDrawn="1">
  <p:cSld name="36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1539602646"/>
      </p:ext>
    </p:extLst>
  </p:cSld>
  <p:clrMapOvr>
    <a:masterClrMapping/>
  </p:clrMapOvr>
</p:sldLayout>
</file>

<file path=ppt/slideLayouts/slideLayout516.xml><?xml version="1.0" encoding="utf-8"?>
<p:sldLayout xmlns:a="http://schemas.openxmlformats.org/drawingml/2006/main" xmlns:r="http://schemas.openxmlformats.org/officeDocument/2006/relationships" xmlns:p="http://schemas.openxmlformats.org/presentationml/2006/main" preserve="1" userDrawn="1">
  <p:cSld name="35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3266397130"/>
      </p:ext>
    </p:extLst>
  </p:cSld>
  <p:clrMapOvr>
    <a:masterClrMapping/>
  </p:clrMapOvr>
</p:sldLayout>
</file>

<file path=ppt/slideLayouts/slideLayout517.xml><?xml version="1.0" encoding="utf-8"?>
<p:sldLayout xmlns:a="http://schemas.openxmlformats.org/drawingml/2006/main" xmlns:r="http://schemas.openxmlformats.org/officeDocument/2006/relationships" xmlns:p="http://schemas.openxmlformats.org/presentationml/2006/main" preserve="1" userDrawn="1">
  <p:cSld name="34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2134258448"/>
      </p:ext>
    </p:extLst>
  </p:cSld>
  <p:clrMapOvr>
    <a:masterClrMapping/>
  </p:clrMapOvr>
</p:sldLayout>
</file>

<file path=ppt/slideLayouts/slideLayout518.xml><?xml version="1.0" encoding="utf-8"?>
<p:sldLayout xmlns:a="http://schemas.openxmlformats.org/drawingml/2006/main" xmlns:r="http://schemas.openxmlformats.org/officeDocument/2006/relationships" xmlns:p="http://schemas.openxmlformats.org/presentationml/2006/main" preserve="1" userDrawn="1">
  <p:cSld name="33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1012614920"/>
      </p:ext>
    </p:extLst>
  </p:cSld>
  <p:clrMapOvr>
    <a:masterClrMapping/>
  </p:clrMapOvr>
</p:sldLayout>
</file>

<file path=ppt/slideLayouts/slideLayout519.xml><?xml version="1.0" encoding="utf-8"?>
<p:sldLayout xmlns:a="http://schemas.openxmlformats.org/drawingml/2006/main" xmlns:r="http://schemas.openxmlformats.org/officeDocument/2006/relationships" xmlns:p="http://schemas.openxmlformats.org/presentationml/2006/main" type="obj" preserve="1">
  <p:cSld name="14_Title Slide">
    <p:spTree>
      <p:nvGrpSpPr>
        <p:cNvPr id="1" name=""/>
        <p:cNvGrpSpPr/>
        <p:nvPr/>
      </p:nvGrpSpPr>
      <p:grpSpPr>
        <a:xfrm>
          <a:off x="0" y="0"/>
          <a:ext cx="0" cy="0"/>
          <a:chOff x="0" y="0"/>
          <a:chExt cx="0" cy="0"/>
        </a:xfrm>
      </p:grpSpPr>
      <p:sp>
        <p:nvSpPr>
          <p:cNvPr id="16" name="bg object 16"/>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endParaRPr/>
          </a:p>
        </p:txBody>
      </p:sp>
      <p:sp>
        <p:nvSpPr>
          <p:cNvPr id="17" name="bg object 17"/>
          <p:cNvSpPr/>
          <p:nvPr/>
        </p:nvSpPr>
        <p:spPr>
          <a:xfrm>
            <a:off x="2"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endParaRPr/>
          </a:p>
        </p:txBody>
      </p:sp>
      <p:pic>
        <p:nvPicPr>
          <p:cNvPr id="18" name="bg object 18"/>
          <p:cNvPicPr/>
          <p:nvPr/>
        </p:nvPicPr>
        <p:blipFill>
          <a:blip r:embed="rId2"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19" name="bg object 19"/>
          <p:cNvSpPr/>
          <p:nvPr/>
        </p:nvSpPr>
        <p:spPr>
          <a:xfrm>
            <a:off x="1" y="5020055"/>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endParaRPr/>
          </a:p>
        </p:txBody>
      </p:sp>
      <p:pic>
        <p:nvPicPr>
          <p:cNvPr id="20" name="bg object 20"/>
          <p:cNvPicPr/>
          <p:nvPr/>
        </p:nvPicPr>
        <p:blipFill>
          <a:blip r:embed="rId3" cstate="print">
            <a:extLst>
              <a:ext uri="{28A0092B-C50C-407E-A947-70E740481C1C}">
                <a14:useLocalDpi xmlns:a14="http://schemas.microsoft.com/office/drawing/2010/main"/>
              </a:ext>
            </a:extLst>
          </a:blip>
          <a:stretch>
            <a:fillRect/>
          </a:stretch>
        </p:blipFill>
        <p:spPr>
          <a:xfrm>
            <a:off x="313956" y="5564123"/>
            <a:ext cx="2025383" cy="911351"/>
          </a:xfrm>
          <a:prstGeom prst="rect">
            <a:avLst/>
          </a:prstGeom>
        </p:spPr>
      </p:pic>
      <p:sp>
        <p:nvSpPr>
          <p:cNvPr id="21" name="bg object 21"/>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endParaRPr/>
          </a:p>
        </p:txBody>
      </p:sp>
      <p:sp>
        <p:nvSpPr>
          <p:cNvPr id="2" name="Holder 2"/>
          <p:cNvSpPr>
            <a:spLocks noGrp="1"/>
          </p:cNvSpPr>
          <p:nvPr>
            <p:ph type="ctrTitle"/>
          </p:nvPr>
        </p:nvSpPr>
        <p:spPr>
          <a:xfrm>
            <a:off x="471690" y="493920"/>
            <a:ext cx="11248618" cy="574040"/>
          </a:xfrm>
          <a:prstGeom prst="rect">
            <a:avLst/>
          </a:prstGeom>
        </p:spPr>
        <p:txBody>
          <a:bodyPr wrap="square" lIns="0" tIns="0" rIns="0" bIns="0">
            <a:spAutoFit/>
          </a:bodyPr>
          <a:lstStyle>
            <a:lvl1pPr>
              <a:defRPr b="0" i="0">
                <a:solidFill>
                  <a:schemeClr val="tx1"/>
                </a:solidFill>
              </a:defRPr>
            </a:lvl1pPr>
          </a:lstStyle>
          <a:p>
            <a:endParaRPr/>
          </a:p>
        </p:txBody>
      </p:sp>
      <p:sp>
        <p:nvSpPr>
          <p:cNvPr id="3" name="Holder 3"/>
          <p:cNvSpPr>
            <a:spLocks noGrp="1"/>
          </p:cNvSpPr>
          <p:nvPr>
            <p:ph type="subTitle" idx="4"/>
          </p:nvPr>
        </p:nvSpPr>
        <p:spPr>
          <a:xfrm>
            <a:off x="1828800" y="3840480"/>
            <a:ext cx="8534400" cy="171450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8/24/2026</a:t>
            </a:fld>
            <a:endParaRPr lang="en-US"/>
          </a:p>
        </p:txBody>
      </p:sp>
      <p:sp>
        <p:nvSpPr>
          <p:cNvPr id="6" name="Holder 6"/>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100">
              <a:lnSpc>
                <a:spcPts val="1425"/>
              </a:lnSpc>
            </a:pPr>
            <a:fld id="{81D60167-4931-47E6-BA6A-407CBD079E47}" type="slidenum">
              <a:rPr spc="-5" dirty="0">
                <a:solidFill>
                  <a:srgbClr val="929599"/>
                </a:solidFill>
              </a:rPr>
              <a:t>‹#›</a:t>
            </a:fld>
            <a:endParaRPr spc="-5">
              <a:solidFill>
                <a:srgbClr val="929599"/>
              </a:solidFill>
            </a:endParaRPr>
          </a:p>
        </p:txBody>
      </p:sp>
    </p:spTree>
    <p:extLst>
      <p:ext uri="{BB962C8B-B14F-4D97-AF65-F5344CB8AC3E}">
        <p14:creationId xmlns:p14="http://schemas.microsoft.com/office/powerpoint/2010/main" val="1269525389"/>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twoObj" preserve="1">
  <p:cSld name="49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330644318"/>
      </p:ext>
    </p:extLst>
  </p:cSld>
  <p:clrMapOvr>
    <a:masterClrMapping/>
  </p:clrMapOvr>
</p:sldLayout>
</file>

<file path=ppt/slideLayouts/slideLayout520.xml><?xml version="1.0" encoding="utf-8"?>
<p:sldLayout xmlns:a="http://schemas.openxmlformats.org/drawingml/2006/main" xmlns:r="http://schemas.openxmlformats.org/officeDocument/2006/relationships" xmlns:p="http://schemas.openxmlformats.org/presentationml/2006/main" userDrawn="1">
  <p:cSld name="13_Title Slide">
    <p:spTree>
      <p:nvGrpSpPr>
        <p:cNvPr id="1" name=""/>
        <p:cNvGrpSpPr/>
        <p:nvPr/>
      </p:nvGrpSpPr>
      <p:grpSpPr>
        <a:xfrm>
          <a:off x="0" y="0"/>
          <a:ext cx="0" cy="0"/>
          <a:chOff x="0" y="0"/>
          <a:chExt cx="0" cy="0"/>
        </a:xfrm>
      </p:grpSpPr>
      <p:graphicFrame>
        <p:nvGraphicFramePr>
          <p:cNvPr id="6" name="Object 7" hidden="1"/>
          <p:cNvGraphicFramePr>
            <a:graphicFrameLocks noChangeAspect="1"/>
          </p:cNvGraphicFramePr>
          <p:nvPr userDrawn="1">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3" imgW="360" imgH="360" progId="TCLayout.ActiveDocument.1">
                  <p:embed/>
                </p:oleObj>
              </mc:Choice>
              <mc:Fallback>
                <p:oleObj name="think-cell Slide" r:id="rId3" imgW="360" imgH="360" progId="TCLayout.ActiveDocument.1">
                  <p:embed/>
                  <p:pic>
                    <p:nvPicPr>
                      <p:cNvPr id="6" name="Object 7" hidden="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7" name="Rectangle 6"/>
          <p:cNvSpPr/>
          <p:nvPr userDrawn="1"/>
        </p:nvSpPr>
        <p:spPr>
          <a:xfrm>
            <a:off x="-21166" y="6629400"/>
            <a:ext cx="12213167" cy="228600"/>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pic>
        <p:nvPicPr>
          <p:cNvPr id="8" name="Picture 13"/>
          <p:cNvPicPr>
            <a:picLocks noChangeAspect="1"/>
          </p:cNvPicPr>
          <p:nvPr userDrawn="1"/>
        </p:nvPicPr>
        <p:blipFill>
          <a:blip r:embed="rId5" cstate="email">
            <a:extLst>
              <a:ext uri="{28A0092B-C50C-407E-A947-70E740481C1C}">
                <a14:useLocalDpi xmlns:a14="http://schemas.microsoft.com/office/drawing/2010/main"/>
              </a:ext>
            </a:extLst>
          </a:blip>
          <a:srcRect/>
          <a:stretch>
            <a:fillRect/>
          </a:stretch>
        </p:blipFill>
        <p:spPr bwMode="auto">
          <a:xfrm>
            <a:off x="7945967" y="408518"/>
            <a:ext cx="3706284" cy="1813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 name="Group 11"/>
          <p:cNvGrpSpPr>
            <a:grpSpLocks/>
          </p:cNvGrpSpPr>
          <p:nvPr userDrawn="1"/>
        </p:nvGrpSpPr>
        <p:grpSpPr bwMode="auto">
          <a:xfrm>
            <a:off x="0" y="0"/>
            <a:ext cx="1862667" cy="6629400"/>
            <a:chOff x="-15876" y="0"/>
            <a:chExt cx="1927803" cy="6858000"/>
          </a:xfrm>
        </p:grpSpPr>
        <p:sp>
          <p:nvSpPr>
            <p:cNvPr id="10" name="Rectangle 9"/>
            <p:cNvSpPr/>
            <p:nvPr userDrawn="1"/>
          </p:nvSpPr>
          <p:spPr>
            <a:xfrm>
              <a:off x="-15876" y="0"/>
              <a:ext cx="1844557" cy="6858000"/>
            </a:xfrm>
            <a:prstGeom prst="rect">
              <a:avLst/>
            </a:prstGeom>
            <a:solidFill>
              <a:srgbClr val="800000"/>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pPr>
                <a:defRPr/>
              </a:pPr>
              <a:endParaRPr lang="en-US" sz="2400"/>
            </a:p>
          </p:txBody>
        </p:sp>
        <p:pic>
          <p:nvPicPr>
            <p:cNvPr id="11" name="Picture 7"/>
            <p:cNvPicPr>
              <a:picLocks noChangeAspect="1"/>
            </p:cNvPicPr>
            <p:nvPr userDrawn="1"/>
          </p:nvPicPr>
          <p:blipFill>
            <a:blip r:embed="rId6">
              <a:extLst>
                <a:ext uri="{28A0092B-C50C-407E-A947-70E740481C1C}">
                  <a14:useLocalDpi xmlns:a14="http://schemas.microsoft.com/office/drawing/2010/main"/>
                </a:ext>
              </a:extLst>
            </a:blip>
            <a:srcRect l="7219" t="16937" r="72250" b="20589"/>
            <a:stretch>
              <a:fillRect/>
            </a:stretch>
          </p:blipFill>
          <p:spPr bwMode="auto">
            <a:xfrm>
              <a:off x="-15876" y="0"/>
              <a:ext cx="1927803" cy="6858000"/>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pic>
      </p:grpSp>
      <p:sp>
        <p:nvSpPr>
          <p:cNvPr id="29" name="Subtitle 2"/>
          <p:cNvSpPr>
            <a:spLocks noGrp="1"/>
          </p:cNvSpPr>
          <p:nvPr>
            <p:ph type="subTitle" idx="1"/>
          </p:nvPr>
        </p:nvSpPr>
        <p:spPr>
          <a:xfrm>
            <a:off x="3147489" y="4195763"/>
            <a:ext cx="5488516" cy="365760"/>
          </a:xfrm>
          <a:prstGeom prst="rect">
            <a:avLst/>
          </a:prstGeom>
        </p:spPr>
        <p:txBody>
          <a:bodyPr/>
          <a:lstStyle>
            <a:lvl1pPr>
              <a:defRPr sz="1867"/>
            </a:lvl1pPr>
          </a:lstStyle>
          <a:p>
            <a:r>
              <a:rPr lang="en-US" altLang="en-US"/>
              <a:t>Click to edit Master subtitle style</a:t>
            </a:r>
          </a:p>
        </p:txBody>
      </p:sp>
      <p:sp>
        <p:nvSpPr>
          <p:cNvPr id="30" name="Title 1"/>
          <p:cNvSpPr>
            <a:spLocks noGrp="1"/>
          </p:cNvSpPr>
          <p:nvPr>
            <p:ph type="ctrTitle"/>
          </p:nvPr>
        </p:nvSpPr>
        <p:spPr>
          <a:xfrm>
            <a:off x="1621872" y="1806429"/>
            <a:ext cx="10189827" cy="2278211"/>
          </a:xfrm>
        </p:spPr>
        <p:txBody>
          <a:bodyPr anchor="b"/>
          <a:lstStyle>
            <a:lvl1pPr marL="0" indent="0">
              <a:defRPr sz="5333">
                <a:solidFill>
                  <a:schemeClr val="tx2"/>
                </a:solidFill>
                <a:latin typeface="+mn-lt"/>
              </a:defRPr>
            </a:lvl1pPr>
          </a:lstStyle>
          <a:p>
            <a:r>
              <a:rPr lang="en-US"/>
              <a:t>Click to edit Master title style</a:t>
            </a:r>
          </a:p>
        </p:txBody>
      </p:sp>
      <p:sp>
        <p:nvSpPr>
          <p:cNvPr id="31" name="Text Placeholder 3"/>
          <p:cNvSpPr>
            <a:spLocks noGrp="1"/>
          </p:cNvSpPr>
          <p:nvPr>
            <p:ph type="body" sz="quarter" idx="10"/>
          </p:nvPr>
        </p:nvSpPr>
        <p:spPr>
          <a:xfrm>
            <a:off x="3147484" y="4600575"/>
            <a:ext cx="5486400" cy="365760"/>
          </a:xfrm>
          <a:prstGeom prst="rect">
            <a:avLst/>
          </a:prstGeom>
        </p:spPr>
        <p:txBody>
          <a:bodyPr/>
          <a:lstStyle>
            <a:lvl1pPr>
              <a:defRPr sz="1867"/>
            </a:lvl1pPr>
          </a:lstStyle>
          <a:p>
            <a:pPr lvl="0"/>
            <a:r>
              <a:rPr lang="en-US"/>
              <a:t>Edit Master text styles</a:t>
            </a:r>
          </a:p>
        </p:txBody>
      </p:sp>
      <p:sp>
        <p:nvSpPr>
          <p:cNvPr id="32" name="Text Placeholder 4"/>
          <p:cNvSpPr>
            <a:spLocks noGrp="1"/>
          </p:cNvSpPr>
          <p:nvPr>
            <p:ph type="body" sz="quarter" idx="11"/>
          </p:nvPr>
        </p:nvSpPr>
        <p:spPr>
          <a:xfrm>
            <a:off x="3147484" y="5005387"/>
            <a:ext cx="5486400" cy="365760"/>
          </a:xfrm>
          <a:prstGeom prst="rect">
            <a:avLst/>
          </a:prstGeom>
        </p:spPr>
        <p:txBody>
          <a:bodyPr/>
          <a:lstStyle>
            <a:lvl1pPr>
              <a:defRPr sz="1867"/>
            </a:lvl1pPr>
          </a:lstStyle>
          <a:p>
            <a:pPr lvl="0"/>
            <a:r>
              <a:rPr lang="en-US"/>
              <a:t>Edit Master text styles</a:t>
            </a:r>
          </a:p>
        </p:txBody>
      </p:sp>
    </p:spTree>
    <p:extLst>
      <p:ext uri="{BB962C8B-B14F-4D97-AF65-F5344CB8AC3E}">
        <p14:creationId xmlns:p14="http://schemas.microsoft.com/office/powerpoint/2010/main" val="470558375"/>
      </p:ext>
    </p:extLst>
  </p:cSld>
  <p:clrMapOvr>
    <a:masterClrMapping/>
  </p:clrMapOvr>
</p:sldLayout>
</file>

<file path=ppt/slideLayouts/slideLayout521.xml><?xml version="1.0" encoding="utf-8"?>
<p:sldLayout xmlns:a="http://schemas.openxmlformats.org/drawingml/2006/main" xmlns:r="http://schemas.openxmlformats.org/officeDocument/2006/relationships" xmlns:p="http://schemas.openxmlformats.org/presentationml/2006/main" userDrawn="1">
  <p:cSld name="4_Table of Content">
    <p:spTree>
      <p:nvGrpSpPr>
        <p:cNvPr id="1" name=""/>
        <p:cNvGrpSpPr/>
        <p:nvPr/>
      </p:nvGrpSpPr>
      <p:grpSpPr>
        <a:xfrm>
          <a:off x="0" y="0"/>
          <a:ext cx="0" cy="0"/>
          <a:chOff x="0" y="0"/>
          <a:chExt cx="0" cy="0"/>
        </a:xfrm>
      </p:grpSpPr>
      <p:graphicFrame>
        <p:nvGraphicFramePr>
          <p:cNvPr id="6" name="Object 2" hidden="1"/>
          <p:cNvGraphicFramePr>
            <a:graphicFrameLocks noChangeAspect="1"/>
          </p:cNvGraphicFramePr>
          <p:nvPr>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4" imgW="360" imgH="360" progId="TCLayout.ActiveDocument.1">
                  <p:embed/>
                </p:oleObj>
              </mc:Choice>
              <mc:Fallback>
                <p:oleObj name="think-cell Slide" r:id="rId4" imgW="360" imgH="360" progId="TCLayout.ActiveDocument.1">
                  <p:embed/>
                  <p:pic>
                    <p:nvPicPr>
                      <p:cNvPr id="6" name="Object 2"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8" name="Rectangle 7"/>
          <p:cNvSpPr/>
          <p:nvPr/>
        </p:nvSpPr>
        <p:spPr>
          <a:xfrm>
            <a:off x="-10584" y="6620933"/>
            <a:ext cx="12213168" cy="237067"/>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graphicFrame>
        <p:nvGraphicFramePr>
          <p:cNvPr id="10" name="Object 7" hidden="1"/>
          <p:cNvGraphicFramePr>
            <a:graphicFrameLocks noChangeAspect="1"/>
          </p:cNvGraphicFramePr>
          <p:nvPr userDrawn="1">
            <p:custDataLst>
              <p:tags r:id="rId2"/>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6" imgW="360" imgH="360" progId="TCLayout.ActiveDocument.1">
                  <p:embed/>
                </p:oleObj>
              </mc:Choice>
              <mc:Fallback>
                <p:oleObj name="think-cell Slide" r:id="rId6" imgW="360" imgH="360" progId="TCLayout.ActiveDocument.1">
                  <p:embed/>
                  <p:pic>
                    <p:nvPicPr>
                      <p:cNvPr id="10" name="Object 7"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Title 1"/>
          <p:cNvSpPr>
            <a:spLocks noGrp="1"/>
          </p:cNvSpPr>
          <p:nvPr>
            <p:ph type="title"/>
          </p:nvPr>
        </p:nvSpPr>
        <p:spPr>
          <a:xfrm>
            <a:off x="218114" y="224840"/>
            <a:ext cx="11715725" cy="569325"/>
          </a:xfrm>
        </p:spPr>
        <p:txBody>
          <a:bodyPr/>
          <a:lstStyle>
            <a:lvl1pPr>
              <a:defRPr sz="2933">
                <a:solidFill>
                  <a:schemeClr val="tx2"/>
                </a:solidFill>
              </a:defRPr>
            </a:lvl1pPr>
          </a:lstStyle>
          <a:p>
            <a:r>
              <a:rPr lang="en-US"/>
              <a:t>Click to edit Master title style</a:t>
            </a:r>
          </a:p>
        </p:txBody>
      </p:sp>
      <p:sp>
        <p:nvSpPr>
          <p:cNvPr id="5" name="Content Placeholder 2"/>
          <p:cNvSpPr>
            <a:spLocks noGrp="1"/>
          </p:cNvSpPr>
          <p:nvPr>
            <p:ph idx="1"/>
          </p:nvPr>
        </p:nvSpPr>
        <p:spPr>
          <a:xfrm>
            <a:off x="218114" y="917197"/>
            <a:ext cx="11715725" cy="4958671"/>
          </a:xfrm>
          <a:prstGeom prst="rect">
            <a:avLst/>
          </a:prstGeom>
        </p:spPr>
        <p:txBody>
          <a:bodyPr/>
          <a:lstStyle>
            <a:lvl1pPr marL="380990" indent="-380990">
              <a:buFont typeface="Wingdings" panose="05000000000000000000" pitchFamily="2" charset="2"/>
              <a:buChar char="§"/>
              <a:defRPr sz="1867" b="1"/>
            </a:lvl1pPr>
            <a:lvl2pPr marL="609585" indent="-296326">
              <a:buFont typeface="Arial" panose="020B0604020202020204" pitchFamily="34" charset="0"/>
              <a:buChar char="̶"/>
              <a:defRPr sz="1867"/>
            </a:lvl2pPr>
            <a:lvl3pPr marL="922844" indent="-313259">
              <a:buFont typeface="Arial" panose="020B0604020202020204" pitchFamily="34" charset="0"/>
              <a:buChar char="•"/>
              <a:defRPr sz="1867"/>
            </a:lvl3pPr>
            <a:lvl4pPr marL="1219170" indent="-296326">
              <a:buFont typeface="Wingdings" panose="05000000000000000000" pitchFamily="2" charset="2"/>
              <a:buChar char="ü"/>
              <a:defRPr sz="1867"/>
            </a:lvl4pPr>
            <a:lvl5pPr marL="1532428" indent="-313259">
              <a:defRPr sz="1867"/>
            </a:lvl5pPr>
          </a:lstStyle>
          <a:p>
            <a:pPr lvl="0"/>
            <a:r>
              <a:rPr lang="en-US"/>
              <a:t>Edit Master text styles</a:t>
            </a:r>
          </a:p>
          <a:p>
            <a:pPr lvl="1"/>
            <a:r>
              <a:rPr lang="en-US"/>
              <a:t>Second level</a:t>
            </a:r>
          </a:p>
          <a:p>
            <a:pPr lvl="2"/>
            <a:r>
              <a:rPr lang="en-US"/>
              <a:t>Third level</a:t>
            </a:r>
          </a:p>
          <a:p>
            <a:pPr lvl="3"/>
            <a:r>
              <a:rPr lang="en-US"/>
              <a:t>Fourth level</a:t>
            </a:r>
          </a:p>
        </p:txBody>
      </p:sp>
      <p:sp>
        <p:nvSpPr>
          <p:cNvPr id="7" name="Text Placeholder 6"/>
          <p:cNvSpPr>
            <a:spLocks noGrp="1"/>
          </p:cNvSpPr>
          <p:nvPr>
            <p:ph type="body" sz="quarter" idx="10"/>
          </p:nvPr>
        </p:nvSpPr>
        <p:spPr>
          <a:xfrm>
            <a:off x="3858937" y="5969001"/>
            <a:ext cx="8074903" cy="649817"/>
          </a:xfrm>
          <a:prstGeom prst="rect">
            <a:avLst/>
          </a:prstGeom>
        </p:spPr>
        <p:txBody>
          <a:bodyPr anchor="b"/>
          <a:lstStyle>
            <a:lvl1pPr>
              <a:defRPr sz="1333" b="0" baseline="0"/>
            </a:lvl1pPr>
          </a:lstStyle>
          <a:p>
            <a:pPr lvl="0"/>
            <a:r>
              <a:rPr lang="en-US"/>
              <a:t>Edit Master text styles</a:t>
            </a:r>
          </a:p>
        </p:txBody>
      </p:sp>
      <p:sp>
        <p:nvSpPr>
          <p:cNvPr id="11" name="Slide Number Placeholder 3"/>
          <p:cNvSpPr>
            <a:spLocks noGrp="1"/>
          </p:cNvSpPr>
          <p:nvPr>
            <p:ph type="sldNum" sz="quarter" idx="11"/>
          </p:nvPr>
        </p:nvSpPr>
        <p:spPr/>
        <p:txBody>
          <a:bodyPr/>
          <a:lstStyle>
            <a:lvl1pPr algn="r">
              <a:defRPr sz="1467">
                <a:solidFill>
                  <a:schemeClr val="bg1"/>
                </a:solidFill>
                <a:latin typeface="+mn-lt"/>
              </a:defRPr>
            </a:lvl1pPr>
          </a:lstStyle>
          <a:p>
            <a:pPr>
              <a:defRPr/>
            </a:pPr>
            <a:fld id="{D9E38BE4-73A9-4CBE-849B-DA886A199DD2}" type="slidenum">
              <a:rPr lang="en-US"/>
              <a:pPr>
                <a:defRPr/>
              </a:pPr>
              <a:t>‹#›</a:t>
            </a:fld>
            <a:endParaRPr lang="en-US"/>
          </a:p>
        </p:txBody>
      </p:sp>
      <p:pic>
        <p:nvPicPr>
          <p:cNvPr id="12" name="Picture 3" descr="M:\Marketing Communication and Referral Access\Luis\newbrand\UCM_logo\master\horizontal\UCM_Logo_Master_Brand_Horizontal_Tagline_rgb.jpg"/>
          <p:cNvPicPr>
            <a:picLocks noChangeAspect="1" noChangeArrowheads="1"/>
          </p:cNvPicPr>
          <p:nvPr userDrawn="1"/>
        </p:nvPicPr>
        <p:blipFill>
          <a:blip r:embed="rId7" cstate="email">
            <a:extLst>
              <a:ext uri="{28A0092B-C50C-407E-A947-70E740481C1C}">
                <a14:useLocalDpi xmlns:a14="http://schemas.microsoft.com/office/drawing/2010/main"/>
              </a:ext>
            </a:extLst>
          </a:blip>
          <a:srcRect/>
          <a:stretch>
            <a:fillRect/>
          </a:stretch>
        </p:blipFill>
        <p:spPr bwMode="auto">
          <a:xfrm>
            <a:off x="101601" y="5969000"/>
            <a:ext cx="3704343" cy="6519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44224429"/>
      </p:ext>
    </p:extLst>
  </p:cSld>
  <p:clrMapOvr>
    <a:masterClrMapping/>
  </p:clrMapOvr>
</p:sldLayout>
</file>

<file path=ppt/slideLayouts/slideLayout522.xml><?xml version="1.0" encoding="utf-8"?>
<p:sldLayout xmlns:a="http://schemas.openxmlformats.org/drawingml/2006/main" xmlns:r="http://schemas.openxmlformats.org/officeDocument/2006/relationships" xmlns:p="http://schemas.openxmlformats.org/presentationml/2006/main" type="obj" preserve="1">
  <p:cSld name="12_Title Slide">
    <p:spTree>
      <p:nvGrpSpPr>
        <p:cNvPr id="1" name=""/>
        <p:cNvGrpSpPr/>
        <p:nvPr/>
      </p:nvGrpSpPr>
      <p:grpSpPr>
        <a:xfrm>
          <a:off x="0" y="0"/>
          <a:ext cx="0" cy="0"/>
          <a:chOff x="0" y="0"/>
          <a:chExt cx="0" cy="0"/>
        </a:xfrm>
      </p:grpSpPr>
      <p:sp>
        <p:nvSpPr>
          <p:cNvPr id="16" name="bg object 16"/>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endParaRPr/>
          </a:p>
        </p:txBody>
      </p:sp>
      <p:sp>
        <p:nvSpPr>
          <p:cNvPr id="17" name="bg object 17"/>
          <p:cNvSpPr/>
          <p:nvPr/>
        </p:nvSpPr>
        <p:spPr>
          <a:xfrm>
            <a:off x="2"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endParaRPr/>
          </a:p>
        </p:txBody>
      </p:sp>
      <p:pic>
        <p:nvPicPr>
          <p:cNvPr id="18" name="bg object 18"/>
          <p:cNvPicPr/>
          <p:nvPr/>
        </p:nvPicPr>
        <p:blipFill>
          <a:blip r:embed="rId2"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19" name="bg object 19"/>
          <p:cNvSpPr/>
          <p:nvPr/>
        </p:nvSpPr>
        <p:spPr>
          <a:xfrm>
            <a:off x="1" y="5020055"/>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endParaRPr/>
          </a:p>
        </p:txBody>
      </p:sp>
      <p:pic>
        <p:nvPicPr>
          <p:cNvPr id="20" name="bg object 20"/>
          <p:cNvPicPr/>
          <p:nvPr/>
        </p:nvPicPr>
        <p:blipFill>
          <a:blip r:embed="rId3" cstate="print"/>
          <a:stretch>
            <a:fillRect/>
          </a:stretch>
        </p:blipFill>
        <p:spPr>
          <a:xfrm>
            <a:off x="313956" y="5564123"/>
            <a:ext cx="2025383" cy="911351"/>
          </a:xfrm>
          <a:prstGeom prst="rect">
            <a:avLst/>
          </a:prstGeom>
        </p:spPr>
      </p:pic>
      <p:sp>
        <p:nvSpPr>
          <p:cNvPr id="21" name="bg object 21"/>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endParaRPr/>
          </a:p>
        </p:txBody>
      </p:sp>
      <p:sp>
        <p:nvSpPr>
          <p:cNvPr id="2" name="Holder 2"/>
          <p:cNvSpPr>
            <a:spLocks noGrp="1"/>
          </p:cNvSpPr>
          <p:nvPr>
            <p:ph type="ctrTitle"/>
          </p:nvPr>
        </p:nvSpPr>
        <p:spPr>
          <a:xfrm>
            <a:off x="471690" y="493920"/>
            <a:ext cx="11248618" cy="574040"/>
          </a:xfrm>
          <a:prstGeom prst="rect">
            <a:avLst/>
          </a:prstGeom>
        </p:spPr>
        <p:txBody>
          <a:bodyPr wrap="square" lIns="0" tIns="0" rIns="0" bIns="0">
            <a:spAutoFit/>
          </a:bodyPr>
          <a:lstStyle>
            <a:lvl1pPr>
              <a:defRPr b="0" i="0">
                <a:solidFill>
                  <a:schemeClr val="tx1"/>
                </a:solidFill>
              </a:defRPr>
            </a:lvl1pPr>
          </a:lstStyle>
          <a:p>
            <a:endParaRPr/>
          </a:p>
        </p:txBody>
      </p:sp>
      <p:sp>
        <p:nvSpPr>
          <p:cNvPr id="3" name="Holder 3"/>
          <p:cNvSpPr>
            <a:spLocks noGrp="1"/>
          </p:cNvSpPr>
          <p:nvPr>
            <p:ph type="subTitle" idx="4"/>
          </p:nvPr>
        </p:nvSpPr>
        <p:spPr>
          <a:xfrm>
            <a:off x="1828800" y="3840480"/>
            <a:ext cx="8534400" cy="171450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8/24/2026</a:t>
            </a:fld>
            <a:endParaRPr lang="en-US"/>
          </a:p>
        </p:txBody>
      </p:sp>
      <p:sp>
        <p:nvSpPr>
          <p:cNvPr id="6" name="Holder 6"/>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100">
              <a:lnSpc>
                <a:spcPts val="1425"/>
              </a:lnSpc>
            </a:pPr>
            <a:fld id="{81D60167-4931-47E6-BA6A-407CBD079E47}" type="slidenum">
              <a:rPr spc="-5" dirty="0">
                <a:solidFill>
                  <a:srgbClr val="929599"/>
                </a:solidFill>
              </a:rPr>
              <a:t>‹#›</a:t>
            </a:fld>
            <a:endParaRPr spc="-5">
              <a:solidFill>
                <a:srgbClr val="929599"/>
              </a:solidFill>
            </a:endParaRPr>
          </a:p>
        </p:txBody>
      </p:sp>
    </p:spTree>
    <p:extLst>
      <p:ext uri="{BB962C8B-B14F-4D97-AF65-F5344CB8AC3E}">
        <p14:creationId xmlns:p14="http://schemas.microsoft.com/office/powerpoint/2010/main" val="3141094629"/>
      </p:ext>
    </p:extLst>
  </p:cSld>
  <p:clrMapOvr>
    <a:masterClrMapping/>
  </p:clrMapOvr>
</p:sldLayout>
</file>

<file path=ppt/slideLayouts/slideLayout523.xml><?xml version="1.0" encoding="utf-8"?>
<p:sldLayout xmlns:a="http://schemas.openxmlformats.org/drawingml/2006/main" xmlns:r="http://schemas.openxmlformats.org/officeDocument/2006/relationships" xmlns:p="http://schemas.openxmlformats.org/presentationml/2006/main" preserve="1" userDrawn="1">
  <p:cSld name="32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282942404"/>
      </p:ext>
    </p:extLst>
  </p:cSld>
  <p:clrMapOvr>
    <a:masterClrMapping/>
  </p:clrMapOvr>
</p:sldLayout>
</file>

<file path=ppt/slideLayouts/slideLayout524.xml><?xml version="1.0" encoding="utf-8"?>
<p:sldLayout xmlns:a="http://schemas.openxmlformats.org/drawingml/2006/main" xmlns:r="http://schemas.openxmlformats.org/officeDocument/2006/relationships" xmlns:p="http://schemas.openxmlformats.org/presentationml/2006/main" preserve="1" userDrawn="1">
  <p:cSld name="31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875498707"/>
      </p:ext>
    </p:extLst>
  </p:cSld>
  <p:clrMapOvr>
    <a:masterClrMapping/>
  </p:clrMapOvr>
</p:sldLayout>
</file>

<file path=ppt/slideLayouts/slideLayout525.xml><?xml version="1.0" encoding="utf-8"?>
<p:sldLayout xmlns:a="http://schemas.openxmlformats.org/drawingml/2006/main" xmlns:r="http://schemas.openxmlformats.org/officeDocument/2006/relationships" xmlns:p="http://schemas.openxmlformats.org/presentationml/2006/main" preserve="1" userDrawn="1">
  <p:cSld name="24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2444794954"/>
      </p:ext>
    </p:extLst>
  </p:cSld>
  <p:clrMapOvr>
    <a:masterClrMapping/>
  </p:clrMapOvr>
</p:sldLayout>
</file>

<file path=ppt/slideLayouts/slideLayout526.xml><?xml version="1.0" encoding="utf-8"?>
<p:sldLayout xmlns:a="http://schemas.openxmlformats.org/drawingml/2006/main" xmlns:r="http://schemas.openxmlformats.org/officeDocument/2006/relationships" xmlns:p="http://schemas.openxmlformats.org/presentationml/2006/main" userDrawn="1">
  <p:cSld name="7_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5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6"/>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5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6"/>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2"/>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3"/>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1" y="6492240"/>
            <a:ext cx="1606135" cy="229238"/>
          </a:xfrm>
          <a:prstGeom prst="rect">
            <a:avLst/>
          </a:prstGeom>
        </p:spPr>
      </p:pic>
    </p:spTree>
    <p:custDataLst>
      <p:tags r:id="rId1"/>
    </p:custDataLst>
    <p:extLst>
      <p:ext uri="{BB962C8B-B14F-4D97-AF65-F5344CB8AC3E}">
        <p14:creationId xmlns:p14="http://schemas.microsoft.com/office/powerpoint/2010/main" val="3592587583"/>
      </p:ext>
    </p:extLst>
  </p:cSld>
  <p:clrMapOvr>
    <a:masterClrMapping/>
  </p:clrMapOvr>
</p:sldLayout>
</file>

<file path=ppt/slideLayouts/slideLayout527.xml><?xml version="1.0" encoding="utf-8"?>
<p:sldLayout xmlns:a="http://schemas.openxmlformats.org/drawingml/2006/main" xmlns:r="http://schemas.openxmlformats.org/officeDocument/2006/relationships" xmlns:p="http://schemas.openxmlformats.org/presentationml/2006/main" userDrawn="1">
  <p:cSld name="6_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5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6"/>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5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6"/>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2"/>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3"/>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1" y="6492240"/>
            <a:ext cx="1606135" cy="229238"/>
          </a:xfrm>
          <a:prstGeom prst="rect">
            <a:avLst/>
          </a:prstGeom>
        </p:spPr>
      </p:pic>
    </p:spTree>
    <p:custDataLst>
      <p:tags r:id="rId1"/>
    </p:custDataLst>
    <p:extLst>
      <p:ext uri="{BB962C8B-B14F-4D97-AF65-F5344CB8AC3E}">
        <p14:creationId xmlns:p14="http://schemas.microsoft.com/office/powerpoint/2010/main" val="2912256274"/>
      </p:ext>
    </p:extLst>
  </p:cSld>
  <p:clrMapOvr>
    <a:masterClrMapping/>
  </p:clrMapOvr>
</p:sldLayout>
</file>

<file path=ppt/slideLayouts/slideLayout528.xml><?xml version="1.0" encoding="utf-8"?>
<p:sldLayout xmlns:a="http://schemas.openxmlformats.org/drawingml/2006/main" xmlns:r="http://schemas.openxmlformats.org/officeDocument/2006/relationships" xmlns:p="http://schemas.openxmlformats.org/presentationml/2006/main" preserve="1" userDrawn="1">
  <p:cSld name="68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9"/>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1"/>
            <a:ext cx="9365380"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Tree>
    <p:extLst>
      <p:ext uri="{BB962C8B-B14F-4D97-AF65-F5344CB8AC3E}">
        <p14:creationId xmlns:p14="http://schemas.microsoft.com/office/powerpoint/2010/main" val="2589188997"/>
      </p:ext>
    </p:extLst>
  </p:cSld>
  <p:clrMapOvr>
    <a:masterClrMapping/>
  </p:clrMapOvr>
</p:sldLayout>
</file>

<file path=ppt/slideLayouts/slideLayout529.xml><?xml version="1.0" encoding="utf-8"?>
<p:sldLayout xmlns:a="http://schemas.openxmlformats.org/drawingml/2006/main" xmlns:r="http://schemas.openxmlformats.org/officeDocument/2006/relationships" xmlns:p="http://schemas.openxmlformats.org/presentationml/2006/main" preserve="1" userDrawn="1">
  <p:cSld name="3_Cover B">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1331D4E-0EAC-D04C-AD34-22F65D243FA1}"/>
              </a:ext>
            </a:extLst>
          </p:cNvPr>
          <p:cNvSpPr>
            <a:spLocks noGrp="1"/>
          </p:cNvSpPr>
          <p:nvPr>
            <p:ph type="ctrTitle"/>
          </p:nvPr>
        </p:nvSpPr>
        <p:spPr>
          <a:xfrm>
            <a:off x="513350" y="2633534"/>
            <a:ext cx="5194433" cy="2387600"/>
          </a:xfrm>
        </p:spPr>
        <p:txBody>
          <a:bodyPr anchor="b">
            <a:noAutofit/>
          </a:bodyPr>
          <a:lstStyle>
            <a:lvl1pPr algn="l">
              <a:defRPr sz="4000">
                <a:solidFill>
                  <a:schemeClr val="tx1"/>
                </a:solidFill>
              </a:defRPr>
            </a:lvl1pPr>
          </a:lstStyle>
          <a:p>
            <a:r>
              <a:rPr lang="en-US"/>
              <a:t>Click to edit Master title style</a:t>
            </a:r>
          </a:p>
        </p:txBody>
      </p:sp>
      <p:sp>
        <p:nvSpPr>
          <p:cNvPr id="3" name="Subtitle 2">
            <a:extLst>
              <a:ext uri="{FF2B5EF4-FFF2-40B4-BE49-F238E27FC236}">
                <a16:creationId xmlns:a16="http://schemas.microsoft.com/office/drawing/2014/main" id="{1F519E7E-7FC1-9A40-A17D-7E7F8C7269F8}"/>
              </a:ext>
            </a:extLst>
          </p:cNvPr>
          <p:cNvSpPr>
            <a:spLocks noGrp="1"/>
          </p:cNvSpPr>
          <p:nvPr>
            <p:ph type="subTitle" idx="1"/>
          </p:nvPr>
        </p:nvSpPr>
        <p:spPr>
          <a:xfrm>
            <a:off x="513350" y="5400327"/>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grpSp>
        <p:nvGrpSpPr>
          <p:cNvPr id="28" name="Group 27">
            <a:extLst>
              <a:ext uri="{FF2B5EF4-FFF2-40B4-BE49-F238E27FC236}">
                <a16:creationId xmlns:a16="http://schemas.microsoft.com/office/drawing/2014/main" id="{8DA88010-3869-0040-9A12-E3C1DFDF98B0}"/>
              </a:ext>
            </a:extLst>
          </p:cNvPr>
          <p:cNvGrpSpPr/>
          <p:nvPr userDrawn="1"/>
        </p:nvGrpSpPr>
        <p:grpSpPr>
          <a:xfrm flipH="1">
            <a:off x="-1" y="2"/>
            <a:ext cx="6418725" cy="1509822"/>
            <a:chOff x="7522541" y="1"/>
            <a:chExt cx="4669459" cy="1098357"/>
          </a:xfrm>
        </p:grpSpPr>
        <p:sp>
          <p:nvSpPr>
            <p:cNvPr id="30" name="Freeform 29">
              <a:extLst>
                <a:ext uri="{FF2B5EF4-FFF2-40B4-BE49-F238E27FC236}">
                  <a16:creationId xmlns:a16="http://schemas.microsoft.com/office/drawing/2014/main" id="{F722652D-3022-0749-A7E0-A0EA58DDD572}"/>
                </a:ext>
              </a:extLst>
            </p:cNvPr>
            <p:cNvSpPr/>
            <p:nvPr userDrawn="1"/>
          </p:nvSpPr>
          <p:spPr>
            <a:xfrm>
              <a:off x="7522541" y="1"/>
              <a:ext cx="4669459" cy="1098357"/>
            </a:xfrm>
            <a:custGeom>
              <a:avLst/>
              <a:gdLst>
                <a:gd name="connsiteX0" fmla="*/ 0 w 4669459"/>
                <a:gd name="connsiteY0" fmla="*/ 0 h 1098357"/>
                <a:gd name="connsiteX1" fmla="*/ 393099 w 4669459"/>
                <a:gd name="connsiteY1" fmla="*/ 0 h 1098357"/>
                <a:gd name="connsiteX2" fmla="*/ 485580 w 4669459"/>
                <a:gd name="connsiteY2" fmla="*/ 28411 h 1098357"/>
                <a:gd name="connsiteX3" fmla="*/ 2241464 w 4669459"/>
                <a:gd name="connsiteY3" fmla="*/ 572540 h 1098357"/>
                <a:gd name="connsiteX4" fmla="*/ 4645823 w 4669459"/>
                <a:gd name="connsiteY4" fmla="*/ 731027 h 1098357"/>
                <a:gd name="connsiteX5" fmla="*/ 4669459 w 4669459"/>
                <a:gd name="connsiteY5" fmla="*/ 726784 h 1098357"/>
                <a:gd name="connsiteX6" fmla="*/ 4669459 w 4669459"/>
                <a:gd name="connsiteY6" fmla="*/ 1079503 h 1098357"/>
                <a:gd name="connsiteX7" fmla="*/ 4627787 w 4669459"/>
                <a:gd name="connsiteY7" fmla="*/ 1083679 h 1098357"/>
                <a:gd name="connsiteX8" fmla="*/ 568062 w 4669459"/>
                <a:gd name="connsiteY8" fmla="*/ 207626 h 109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69459" h="1098357">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flip="none" rotWithShape="1">
              <a:gsLst>
                <a:gs pos="0">
                  <a:schemeClr val="accent3">
                    <a:lumMod val="75000"/>
                  </a:schemeClr>
                </a:gs>
                <a:gs pos="40000">
                  <a:schemeClr val="accent3"/>
                </a:gs>
              </a:gsLst>
              <a:lin ang="0" scaled="0"/>
              <a:tileRect/>
            </a:gradFill>
            <a:ln w="3289" cap="flat">
              <a:noFill/>
              <a:prstDash val="solid"/>
              <a:miter/>
            </a:ln>
          </p:spPr>
          <p:txBody>
            <a:bodyPr rtlCol="0" anchor="ctr"/>
            <a:lstStyle/>
            <a:p>
              <a:endParaRPr lang="en-US" sz="1800"/>
            </a:p>
          </p:txBody>
        </p:sp>
        <p:sp>
          <p:nvSpPr>
            <p:cNvPr id="31" name="Freeform 30">
              <a:extLst>
                <a:ext uri="{FF2B5EF4-FFF2-40B4-BE49-F238E27FC236}">
                  <a16:creationId xmlns:a16="http://schemas.microsoft.com/office/drawing/2014/main" id="{67B75392-8779-2B46-8DA6-CC055372E224}"/>
                </a:ext>
              </a:extLst>
            </p:cNvPr>
            <p:cNvSpPr/>
            <p:nvPr userDrawn="1"/>
          </p:nvSpPr>
          <p:spPr>
            <a:xfrm>
              <a:off x="7649481" y="1"/>
              <a:ext cx="4542519" cy="983565"/>
            </a:xfrm>
            <a:custGeom>
              <a:avLst/>
              <a:gdLst>
                <a:gd name="connsiteX0" fmla="*/ 0 w 4542519"/>
                <a:gd name="connsiteY0" fmla="*/ 0 h 983565"/>
                <a:gd name="connsiteX1" fmla="*/ 4542519 w 4542519"/>
                <a:gd name="connsiteY1" fmla="*/ 0 h 983565"/>
                <a:gd name="connsiteX2" fmla="*/ 4542519 w 4542519"/>
                <a:gd name="connsiteY2" fmla="*/ 957397 h 983565"/>
                <a:gd name="connsiteX3" fmla="*/ 4542518 w 4542519"/>
                <a:gd name="connsiteY3" fmla="*/ 957403 h 983565"/>
                <a:gd name="connsiteX4" fmla="*/ 4510552 w 4542519"/>
                <a:gd name="connsiteY4" fmla="*/ 961138 h 983565"/>
                <a:gd name="connsiteX5" fmla="*/ 439600 w 4542519"/>
                <a:gd name="connsiteY5" fmla="*/ 152515 h 983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42519" h="983565">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chemeClr val="accent1"/>
            </a:solidFill>
            <a:ln w="3289" cap="flat">
              <a:noFill/>
              <a:prstDash val="solid"/>
              <a:miter/>
            </a:ln>
          </p:spPr>
          <p:txBody>
            <a:bodyPr rtlCol="0" anchor="ctr"/>
            <a:lstStyle/>
            <a:p>
              <a:endParaRPr lang="en-US" sz="1800"/>
            </a:p>
          </p:txBody>
        </p:sp>
      </p:grpSp>
      <p:pic>
        <p:nvPicPr>
          <p:cNvPr id="29" name="Picture 28">
            <a:extLst>
              <a:ext uri="{FF2B5EF4-FFF2-40B4-BE49-F238E27FC236}">
                <a16:creationId xmlns:a16="http://schemas.microsoft.com/office/drawing/2014/main" id="{0F7B7F6A-87A0-4D46-948E-5CBC780A2B9F}"/>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513348" y="136526"/>
            <a:ext cx="1945206" cy="879974"/>
          </a:xfrm>
          <a:prstGeom prst="rect">
            <a:avLst/>
          </a:prstGeom>
        </p:spPr>
      </p:pic>
    </p:spTree>
    <p:extLst>
      <p:ext uri="{BB962C8B-B14F-4D97-AF65-F5344CB8AC3E}">
        <p14:creationId xmlns:p14="http://schemas.microsoft.com/office/powerpoint/2010/main" val="3341563905"/>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62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119201493"/>
      </p:ext>
    </p:extLst>
  </p:cSld>
  <p:clrMapOvr>
    <a:masterClrMapping/>
  </p:clrMapOvr>
</p:sldLayout>
</file>

<file path=ppt/slideLayouts/slideLayout530.xml><?xml version="1.0" encoding="utf-8"?>
<p:sldLayout xmlns:a="http://schemas.openxmlformats.org/drawingml/2006/main" xmlns:r="http://schemas.openxmlformats.org/officeDocument/2006/relationships" xmlns:p="http://schemas.openxmlformats.org/presentationml/2006/main" preserve="1" userDrawn="1">
  <p:cSld name="56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88181293"/>
      </p:ext>
    </p:extLst>
  </p:cSld>
  <p:clrMapOvr>
    <a:masterClrMapping/>
  </p:clrMapOvr>
</p:sldLayout>
</file>

<file path=ppt/slideLayouts/slideLayout531.xml><?xml version="1.0" encoding="utf-8"?>
<p:sldLayout xmlns:a="http://schemas.openxmlformats.org/drawingml/2006/main" xmlns:r="http://schemas.openxmlformats.org/officeDocument/2006/relationships" xmlns:p="http://schemas.openxmlformats.org/presentationml/2006/main" preserve="1" userDrawn="1">
  <p:cSld name="67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9"/>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1"/>
            <a:ext cx="9365380"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Tree>
    <p:extLst>
      <p:ext uri="{BB962C8B-B14F-4D97-AF65-F5344CB8AC3E}">
        <p14:creationId xmlns:p14="http://schemas.microsoft.com/office/powerpoint/2010/main" val="1175712961"/>
      </p:ext>
    </p:extLst>
  </p:cSld>
  <p:clrMapOvr>
    <a:masterClrMapping/>
  </p:clrMapOvr>
</p:sldLayout>
</file>

<file path=ppt/slideLayouts/slideLayout532.xml><?xml version="1.0" encoding="utf-8"?>
<p:sldLayout xmlns:a="http://schemas.openxmlformats.org/drawingml/2006/main" xmlns:r="http://schemas.openxmlformats.org/officeDocument/2006/relationships" xmlns:p="http://schemas.openxmlformats.org/presentationml/2006/main" type="twoTxTwoObj" preserve="1">
  <p:cSld name="56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969319611"/>
      </p:ext>
    </p:extLst>
  </p:cSld>
  <p:clrMapOvr>
    <a:masterClrMapping/>
  </p:clrMapOvr>
</p:sldLayout>
</file>

<file path=ppt/slideLayouts/slideLayout533.xml><?xml version="1.0" encoding="utf-8"?>
<p:sldLayout xmlns:a="http://schemas.openxmlformats.org/drawingml/2006/main" xmlns:r="http://schemas.openxmlformats.org/officeDocument/2006/relationships" xmlns:p="http://schemas.openxmlformats.org/presentationml/2006/main" preserve="1" userDrawn="1">
  <p:cSld name="54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042056906"/>
      </p:ext>
    </p:extLst>
  </p:cSld>
  <p:clrMapOvr>
    <a:masterClrMapping/>
  </p:clrMapOvr>
</p:sldLayout>
</file>

<file path=ppt/slideLayouts/slideLayout534.xml><?xml version="1.0" encoding="utf-8"?>
<p:sldLayout xmlns:a="http://schemas.openxmlformats.org/drawingml/2006/main" xmlns:r="http://schemas.openxmlformats.org/officeDocument/2006/relationships" xmlns:p="http://schemas.openxmlformats.org/presentationml/2006/main" preserve="1" userDrawn="1">
  <p:cSld name="65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9"/>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1"/>
            <a:ext cx="9365380"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Tree>
    <p:extLst>
      <p:ext uri="{BB962C8B-B14F-4D97-AF65-F5344CB8AC3E}">
        <p14:creationId xmlns:p14="http://schemas.microsoft.com/office/powerpoint/2010/main" val="216364851"/>
      </p:ext>
    </p:extLst>
  </p:cSld>
  <p:clrMapOvr>
    <a:masterClrMapping/>
  </p:clrMapOvr>
</p:sldLayout>
</file>

<file path=ppt/slideLayouts/slideLayout535.xml><?xml version="1.0" encoding="utf-8"?>
<p:sldLayout xmlns:a="http://schemas.openxmlformats.org/drawingml/2006/main" xmlns:r="http://schemas.openxmlformats.org/officeDocument/2006/relationships" xmlns:p="http://schemas.openxmlformats.org/presentationml/2006/main" type="twoTxTwoObj" preserve="1">
  <p:cSld name="54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156589567"/>
      </p:ext>
    </p:extLst>
  </p:cSld>
  <p:clrMapOvr>
    <a:masterClrMapping/>
  </p:clrMapOvr>
</p:sldLayout>
</file>

<file path=ppt/slideLayouts/slideLayout536.xml><?xml version="1.0" encoding="utf-8"?>
<p:sldLayout xmlns:a="http://schemas.openxmlformats.org/drawingml/2006/main" xmlns:r="http://schemas.openxmlformats.org/officeDocument/2006/relationships" xmlns:p="http://schemas.openxmlformats.org/presentationml/2006/main" showMasterSp="0" type="obj" preserve="1">
  <p:cSld name="21_Title Slide">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endParaRPr sz="1800"/>
          </a:p>
        </p:txBody>
      </p:sp>
      <p:sp>
        <p:nvSpPr>
          <p:cNvPr id="17" name="bg object 17"/>
          <p:cNvSpPr/>
          <p:nvPr/>
        </p:nvSpPr>
        <p:spPr>
          <a:xfrm>
            <a:off x="4"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endParaRPr sz="1800"/>
          </a:p>
        </p:txBody>
      </p:sp>
      <p:pic>
        <p:nvPicPr>
          <p:cNvPr id="18" name="bg object 18"/>
          <p:cNvPicPr/>
          <p:nvPr/>
        </p:nvPicPr>
        <p:blipFill>
          <a:blip r:embed="rId2"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19" name="bg object 19"/>
          <p:cNvSpPr/>
          <p:nvPr/>
        </p:nvSpPr>
        <p:spPr>
          <a:xfrm>
            <a:off x="1" y="5020057"/>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endParaRPr sz="1800"/>
          </a:p>
        </p:txBody>
      </p:sp>
      <p:pic>
        <p:nvPicPr>
          <p:cNvPr id="20" name="bg object 20"/>
          <p:cNvPicPr/>
          <p:nvPr/>
        </p:nvPicPr>
        <p:blipFill>
          <a:blip r:embed="rId3" cstate="print">
            <a:extLst>
              <a:ext uri="{28A0092B-C50C-407E-A947-70E740481C1C}">
                <a14:useLocalDpi xmlns:a14="http://schemas.microsoft.com/office/drawing/2010/main"/>
              </a:ext>
            </a:extLst>
          </a:blip>
          <a:stretch>
            <a:fillRect/>
          </a:stretch>
        </p:blipFill>
        <p:spPr>
          <a:xfrm>
            <a:off x="313958" y="5564125"/>
            <a:ext cx="2025383" cy="911351"/>
          </a:xfrm>
          <a:prstGeom prst="rect">
            <a:avLst/>
          </a:prstGeom>
        </p:spPr>
      </p:pic>
      <p:sp>
        <p:nvSpPr>
          <p:cNvPr id="21" name="bg object 21"/>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endParaRPr sz="1800"/>
          </a:p>
        </p:txBody>
      </p:sp>
      <p:sp>
        <p:nvSpPr>
          <p:cNvPr id="2" name="Holder 2"/>
          <p:cNvSpPr>
            <a:spLocks noGrp="1"/>
          </p:cNvSpPr>
          <p:nvPr>
            <p:ph type="ctrTitle"/>
          </p:nvPr>
        </p:nvSpPr>
        <p:spPr>
          <a:xfrm>
            <a:off x="471690" y="493920"/>
            <a:ext cx="11248618" cy="574040"/>
          </a:xfrm>
          <a:prstGeom prst="rect">
            <a:avLst/>
          </a:prstGeom>
        </p:spPr>
        <p:txBody>
          <a:bodyPr wrap="square" lIns="0" tIns="0" rIns="0" bIns="0">
            <a:spAutoFit/>
          </a:bodyPr>
          <a:lstStyle>
            <a:lvl1pPr>
              <a:defRPr b="0" i="0">
                <a:solidFill>
                  <a:schemeClr val="tx1"/>
                </a:solidFill>
              </a:defRPr>
            </a:lvl1pPr>
          </a:lstStyle>
          <a:p>
            <a:endParaRPr/>
          </a:p>
        </p:txBody>
      </p:sp>
      <p:sp>
        <p:nvSpPr>
          <p:cNvPr id="3" name="Holder 3"/>
          <p:cNvSpPr>
            <a:spLocks noGrp="1"/>
          </p:cNvSpPr>
          <p:nvPr>
            <p:ph type="subTitle" idx="4"/>
          </p:nvPr>
        </p:nvSpPr>
        <p:spPr>
          <a:xfrm>
            <a:off x="1828800" y="3840480"/>
            <a:ext cx="8534400" cy="369332"/>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8/24/2026</a:t>
            </a:fld>
            <a:endParaRPr lang="en-US"/>
          </a:p>
        </p:txBody>
      </p:sp>
      <p:sp>
        <p:nvSpPr>
          <p:cNvPr id="6" name="Holder 6"/>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104">
              <a:lnSpc>
                <a:spcPts val="1425"/>
              </a:lnSpc>
            </a:pPr>
            <a:fld id="{81D60167-4931-47E6-BA6A-407CBD079E47}" type="slidenum">
              <a:rPr lang="en-US" spc="-5" smtClean="0">
                <a:solidFill>
                  <a:srgbClr val="929599"/>
                </a:solidFill>
              </a:rPr>
              <a:pPr marL="38104">
                <a:lnSpc>
                  <a:spcPts val="1425"/>
                </a:lnSpc>
              </a:pPr>
              <a:t>‹#›</a:t>
            </a:fld>
            <a:endParaRPr lang="en-US" spc="-5">
              <a:solidFill>
                <a:srgbClr val="929599"/>
              </a:solidFill>
            </a:endParaRPr>
          </a:p>
        </p:txBody>
      </p:sp>
    </p:spTree>
    <p:extLst>
      <p:ext uri="{BB962C8B-B14F-4D97-AF65-F5344CB8AC3E}">
        <p14:creationId xmlns:p14="http://schemas.microsoft.com/office/powerpoint/2010/main" val="1518406786"/>
      </p:ext>
    </p:extLst>
  </p:cSld>
  <p:clrMapOvr>
    <a:masterClrMapping/>
  </p:clrMapOvr>
</p:sldLayout>
</file>

<file path=ppt/slideLayouts/slideLayout537.xml><?xml version="1.0" encoding="utf-8"?>
<p:sldLayout xmlns:a="http://schemas.openxmlformats.org/drawingml/2006/main" xmlns:r="http://schemas.openxmlformats.org/officeDocument/2006/relationships" xmlns:p="http://schemas.openxmlformats.org/presentationml/2006/main" type="twoTxTwoObj" preserve="1">
  <p:cSld name="52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378654054"/>
      </p:ext>
    </p:extLst>
  </p:cSld>
  <p:clrMapOvr>
    <a:masterClrMapping/>
  </p:clrMapOvr>
</p:sldLayout>
</file>

<file path=ppt/slideLayouts/slideLayout538.xml><?xml version="1.0" encoding="utf-8"?>
<p:sldLayout xmlns:a="http://schemas.openxmlformats.org/drawingml/2006/main" xmlns:r="http://schemas.openxmlformats.org/officeDocument/2006/relationships" xmlns:p="http://schemas.openxmlformats.org/presentationml/2006/main" preserve="1" userDrawn="1">
  <p:cSld name="52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882975661"/>
      </p:ext>
    </p:extLst>
  </p:cSld>
  <p:clrMapOvr>
    <a:masterClrMapping/>
  </p:clrMapOvr>
</p:sldLayout>
</file>

<file path=ppt/slideLayouts/slideLayout539.xml><?xml version="1.0" encoding="utf-8"?>
<p:sldLayout xmlns:a="http://schemas.openxmlformats.org/drawingml/2006/main" xmlns:r="http://schemas.openxmlformats.org/officeDocument/2006/relationships" xmlns:p="http://schemas.openxmlformats.org/presentationml/2006/main" preserve="1" userDrawn="1">
  <p:cSld name="63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9"/>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1"/>
            <a:ext cx="9365380"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Tree>
    <p:extLst>
      <p:ext uri="{BB962C8B-B14F-4D97-AF65-F5344CB8AC3E}">
        <p14:creationId xmlns:p14="http://schemas.microsoft.com/office/powerpoint/2010/main" val="2801270593"/>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type="obj" preserve="1">
  <p:cSld name="2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4114421044"/>
      </p:ext>
    </p:extLst>
  </p:cSld>
  <p:clrMapOvr>
    <a:masterClrMapping/>
  </p:clrMapOvr>
</p:sldLayout>
</file>

<file path=ppt/slideLayouts/slideLayout540.xml><?xml version="1.0" encoding="utf-8"?>
<p:sldLayout xmlns:a="http://schemas.openxmlformats.org/drawingml/2006/main" xmlns:r="http://schemas.openxmlformats.org/officeDocument/2006/relationships" xmlns:p="http://schemas.openxmlformats.org/presentationml/2006/main" preserve="1" userDrawn="1">
  <p:cSld name="51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136676290"/>
      </p:ext>
    </p:extLst>
  </p:cSld>
  <p:clrMapOvr>
    <a:masterClrMapping/>
  </p:clrMapOvr>
</p:sldLayout>
</file>

<file path=ppt/slideLayouts/slideLayout541.xml><?xml version="1.0" encoding="utf-8"?>
<p:sldLayout xmlns:a="http://schemas.openxmlformats.org/drawingml/2006/main" xmlns:r="http://schemas.openxmlformats.org/officeDocument/2006/relationships" xmlns:p="http://schemas.openxmlformats.org/presentationml/2006/main" preserve="1" userDrawn="1">
  <p:cSld name="61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9"/>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1"/>
            <a:ext cx="9365380"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Tree>
    <p:extLst>
      <p:ext uri="{BB962C8B-B14F-4D97-AF65-F5344CB8AC3E}">
        <p14:creationId xmlns:p14="http://schemas.microsoft.com/office/powerpoint/2010/main" val="3056300469"/>
      </p:ext>
    </p:extLst>
  </p:cSld>
  <p:clrMapOvr>
    <a:masterClrMapping/>
  </p:clrMapOvr>
</p:sldLayout>
</file>

<file path=ppt/slideLayouts/slideLayout542.xml><?xml version="1.0" encoding="utf-8"?>
<p:sldLayout xmlns:a="http://schemas.openxmlformats.org/drawingml/2006/main" xmlns:r="http://schemas.openxmlformats.org/officeDocument/2006/relationships" xmlns:p="http://schemas.openxmlformats.org/presentationml/2006/main" type="twoTxTwoObj" preserve="1">
  <p:cSld name="50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283609111"/>
      </p:ext>
    </p:extLst>
  </p:cSld>
  <p:clrMapOvr>
    <a:masterClrMapping/>
  </p:clrMapOvr>
</p:sldLayout>
</file>

<file path=ppt/slideLayouts/slideLayout543.xml><?xml version="1.0" encoding="utf-8"?>
<p:sldLayout xmlns:a="http://schemas.openxmlformats.org/drawingml/2006/main" xmlns:r="http://schemas.openxmlformats.org/officeDocument/2006/relationships" xmlns:p="http://schemas.openxmlformats.org/presentationml/2006/main" preserve="1" userDrawn="1">
  <p:cSld name="49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219145291"/>
      </p:ext>
    </p:extLst>
  </p:cSld>
  <p:clrMapOvr>
    <a:masterClrMapping/>
  </p:clrMapOvr>
</p:sldLayout>
</file>

<file path=ppt/slideLayouts/slideLayout544.xml><?xml version="1.0" encoding="utf-8"?>
<p:sldLayout xmlns:a="http://schemas.openxmlformats.org/drawingml/2006/main" xmlns:r="http://schemas.openxmlformats.org/officeDocument/2006/relationships" xmlns:p="http://schemas.openxmlformats.org/presentationml/2006/main" preserve="1" userDrawn="1">
  <p:cSld name="59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9"/>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1"/>
            <a:ext cx="9365380"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Tree>
    <p:extLst>
      <p:ext uri="{BB962C8B-B14F-4D97-AF65-F5344CB8AC3E}">
        <p14:creationId xmlns:p14="http://schemas.microsoft.com/office/powerpoint/2010/main" val="2767608719"/>
      </p:ext>
    </p:extLst>
  </p:cSld>
  <p:clrMapOvr>
    <a:masterClrMapping/>
  </p:clrMapOvr>
</p:sldLayout>
</file>

<file path=ppt/slideLayouts/slideLayout545.xml><?xml version="1.0" encoding="utf-8"?>
<p:sldLayout xmlns:a="http://schemas.openxmlformats.org/drawingml/2006/main" xmlns:r="http://schemas.openxmlformats.org/officeDocument/2006/relationships" xmlns:p="http://schemas.openxmlformats.org/presentationml/2006/main" type="twoTxTwoObj" preserve="1">
  <p:cSld name="48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798806087"/>
      </p:ext>
    </p:extLst>
  </p:cSld>
  <p:clrMapOvr>
    <a:masterClrMapping/>
  </p:clrMapOvr>
</p:sldLayout>
</file>

<file path=ppt/slideLayouts/slideLayout546.xml><?xml version="1.0" encoding="utf-8"?>
<p:sldLayout xmlns:a="http://schemas.openxmlformats.org/drawingml/2006/main" xmlns:r="http://schemas.openxmlformats.org/officeDocument/2006/relationships" xmlns:p="http://schemas.openxmlformats.org/presentationml/2006/main" preserve="1" userDrawn="1">
  <p:cSld name="47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33107590"/>
      </p:ext>
    </p:extLst>
  </p:cSld>
  <p:clrMapOvr>
    <a:masterClrMapping/>
  </p:clrMapOvr>
</p:sldLayout>
</file>

<file path=ppt/slideLayouts/slideLayout547.xml><?xml version="1.0" encoding="utf-8"?>
<p:sldLayout xmlns:a="http://schemas.openxmlformats.org/drawingml/2006/main" xmlns:r="http://schemas.openxmlformats.org/officeDocument/2006/relationships" xmlns:p="http://schemas.openxmlformats.org/presentationml/2006/main" preserve="1" userDrawn="1">
  <p:cSld name="57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9"/>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1"/>
            <a:ext cx="9365380"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Tree>
    <p:extLst>
      <p:ext uri="{BB962C8B-B14F-4D97-AF65-F5344CB8AC3E}">
        <p14:creationId xmlns:p14="http://schemas.microsoft.com/office/powerpoint/2010/main" val="3157725864"/>
      </p:ext>
    </p:extLst>
  </p:cSld>
  <p:clrMapOvr>
    <a:masterClrMapping/>
  </p:clrMapOvr>
</p:sldLayout>
</file>

<file path=ppt/slideLayouts/slideLayout548.xml><?xml version="1.0" encoding="utf-8"?>
<p:sldLayout xmlns:a="http://schemas.openxmlformats.org/drawingml/2006/main" xmlns:r="http://schemas.openxmlformats.org/officeDocument/2006/relationships" xmlns:p="http://schemas.openxmlformats.org/presentationml/2006/main" type="twoTxTwoObj" preserve="1">
  <p:cSld name="46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627554845"/>
      </p:ext>
    </p:extLst>
  </p:cSld>
  <p:clrMapOvr>
    <a:masterClrMapping/>
  </p:clrMapOvr>
</p:sldLayout>
</file>

<file path=ppt/slideLayouts/slideLayout549.xml><?xml version="1.0" encoding="utf-8"?>
<p:sldLayout xmlns:a="http://schemas.openxmlformats.org/drawingml/2006/main" xmlns:r="http://schemas.openxmlformats.org/officeDocument/2006/relationships" xmlns:p="http://schemas.openxmlformats.org/presentationml/2006/main" type="twoTxTwoObj" preserve="1">
  <p:cSld name="44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344930959"/>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type="obj" preserve="1">
  <p:cSld name="98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582862039"/>
      </p:ext>
    </p:extLst>
  </p:cSld>
  <p:clrMapOvr>
    <a:masterClrMapping/>
  </p:clrMapOvr>
</p:sldLayout>
</file>

<file path=ppt/slideLayouts/slideLayout550.xml><?xml version="1.0" encoding="utf-8"?>
<p:sldLayout xmlns:a="http://schemas.openxmlformats.org/drawingml/2006/main" xmlns:r="http://schemas.openxmlformats.org/officeDocument/2006/relationships" xmlns:p="http://schemas.openxmlformats.org/presentationml/2006/main" preserve="1" userDrawn="1">
  <p:cSld name="45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738113556"/>
      </p:ext>
    </p:extLst>
  </p:cSld>
  <p:clrMapOvr>
    <a:masterClrMapping/>
  </p:clrMapOvr>
</p:sldLayout>
</file>

<file path=ppt/slideLayouts/slideLayout551.xml><?xml version="1.0" encoding="utf-8"?>
<p:sldLayout xmlns:a="http://schemas.openxmlformats.org/drawingml/2006/main" xmlns:r="http://schemas.openxmlformats.org/officeDocument/2006/relationships" xmlns:p="http://schemas.openxmlformats.org/presentationml/2006/main" preserve="1" userDrawn="1">
  <p:cSld name="55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9"/>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1"/>
            <a:ext cx="9365380"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Tree>
    <p:extLst>
      <p:ext uri="{BB962C8B-B14F-4D97-AF65-F5344CB8AC3E}">
        <p14:creationId xmlns:p14="http://schemas.microsoft.com/office/powerpoint/2010/main" val="2230085197"/>
      </p:ext>
    </p:extLst>
  </p:cSld>
  <p:clrMapOvr>
    <a:masterClrMapping/>
  </p:clrMapOvr>
</p:sldLayout>
</file>

<file path=ppt/slideLayouts/slideLayout552.xml><?xml version="1.0" encoding="utf-8"?>
<p:sldLayout xmlns:a="http://schemas.openxmlformats.org/drawingml/2006/main" xmlns:r="http://schemas.openxmlformats.org/officeDocument/2006/relationships" xmlns:p="http://schemas.openxmlformats.org/presentationml/2006/main" type="twoTxTwoObj" preserve="1">
  <p:cSld name="42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079205741"/>
      </p:ext>
    </p:extLst>
  </p:cSld>
  <p:clrMapOvr>
    <a:masterClrMapping/>
  </p:clrMapOvr>
</p:sldLayout>
</file>

<file path=ppt/slideLayouts/slideLayout553.xml><?xml version="1.0" encoding="utf-8"?>
<p:sldLayout xmlns:a="http://schemas.openxmlformats.org/drawingml/2006/main" xmlns:r="http://schemas.openxmlformats.org/officeDocument/2006/relationships" xmlns:p="http://schemas.openxmlformats.org/presentationml/2006/main" preserve="1" userDrawn="1">
  <p:cSld name="43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893781110"/>
      </p:ext>
    </p:extLst>
  </p:cSld>
  <p:clrMapOvr>
    <a:masterClrMapping/>
  </p:clrMapOvr>
</p:sldLayout>
</file>

<file path=ppt/slideLayouts/slideLayout554.xml><?xml version="1.0" encoding="utf-8"?>
<p:sldLayout xmlns:a="http://schemas.openxmlformats.org/drawingml/2006/main" xmlns:r="http://schemas.openxmlformats.org/officeDocument/2006/relationships" xmlns:p="http://schemas.openxmlformats.org/presentationml/2006/main" preserve="1" userDrawn="1">
  <p:cSld name="53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9"/>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1"/>
            <a:ext cx="9365380"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Tree>
    <p:extLst>
      <p:ext uri="{BB962C8B-B14F-4D97-AF65-F5344CB8AC3E}">
        <p14:creationId xmlns:p14="http://schemas.microsoft.com/office/powerpoint/2010/main" val="940511065"/>
      </p:ext>
    </p:extLst>
  </p:cSld>
  <p:clrMapOvr>
    <a:masterClrMapping/>
  </p:clrMapOvr>
</p:sldLayout>
</file>

<file path=ppt/slideLayouts/slideLayout555.xml><?xml version="1.0" encoding="utf-8"?>
<p:sldLayout xmlns:a="http://schemas.openxmlformats.org/drawingml/2006/main" xmlns:r="http://schemas.openxmlformats.org/officeDocument/2006/relationships" xmlns:p="http://schemas.openxmlformats.org/presentationml/2006/main" type="twoTxTwoObj" preserve="1">
  <p:cSld name="40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941180729"/>
      </p:ext>
    </p:extLst>
  </p:cSld>
  <p:clrMapOvr>
    <a:masterClrMapping/>
  </p:clrMapOvr>
</p:sldLayout>
</file>

<file path=ppt/slideLayouts/slideLayout556.xml><?xml version="1.0" encoding="utf-8"?>
<p:sldLayout xmlns:a="http://schemas.openxmlformats.org/drawingml/2006/main" xmlns:r="http://schemas.openxmlformats.org/officeDocument/2006/relationships" xmlns:p="http://schemas.openxmlformats.org/presentationml/2006/main" preserve="1" userDrawn="1">
  <p:cSld name="39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530716171"/>
      </p:ext>
    </p:extLst>
  </p:cSld>
  <p:clrMapOvr>
    <a:masterClrMapping/>
  </p:clrMapOvr>
</p:sldLayout>
</file>

<file path=ppt/slideLayouts/slideLayout557.xml><?xml version="1.0" encoding="utf-8"?>
<p:sldLayout xmlns:a="http://schemas.openxmlformats.org/drawingml/2006/main" xmlns:r="http://schemas.openxmlformats.org/officeDocument/2006/relationships" xmlns:p="http://schemas.openxmlformats.org/presentationml/2006/main" preserve="1" userDrawn="1">
  <p:cSld name="50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9"/>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1"/>
            <a:ext cx="9365380"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Tree>
    <p:extLst>
      <p:ext uri="{BB962C8B-B14F-4D97-AF65-F5344CB8AC3E}">
        <p14:creationId xmlns:p14="http://schemas.microsoft.com/office/powerpoint/2010/main" val="1303800737"/>
      </p:ext>
    </p:extLst>
  </p:cSld>
  <p:clrMapOvr>
    <a:masterClrMapping/>
  </p:clrMapOvr>
</p:sldLayout>
</file>

<file path=ppt/slideLayouts/slideLayout558.xml><?xml version="1.0" encoding="utf-8"?>
<p:sldLayout xmlns:a="http://schemas.openxmlformats.org/drawingml/2006/main" xmlns:r="http://schemas.openxmlformats.org/officeDocument/2006/relationships" xmlns:p="http://schemas.openxmlformats.org/presentationml/2006/main" type="twoTxTwoObj" preserve="1">
  <p:cSld name="38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86301648"/>
      </p:ext>
    </p:extLst>
  </p:cSld>
  <p:clrMapOvr>
    <a:masterClrMapping/>
  </p:clrMapOvr>
</p:sldLayout>
</file>

<file path=ppt/slideLayouts/slideLayout559.xml><?xml version="1.0" encoding="utf-8"?>
<p:sldLayout xmlns:a="http://schemas.openxmlformats.org/drawingml/2006/main" xmlns:r="http://schemas.openxmlformats.org/officeDocument/2006/relationships" xmlns:p="http://schemas.openxmlformats.org/presentationml/2006/main" preserve="1" userDrawn="1">
  <p:cSld name="37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51864747"/>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obj" preserve="1">
  <p:cSld name="4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547463770"/>
      </p:ext>
    </p:extLst>
  </p:cSld>
  <p:clrMapOvr>
    <a:masterClrMapping/>
  </p:clrMapOvr>
</p:sldLayout>
</file>

<file path=ppt/slideLayouts/slideLayout560.xml><?xml version="1.0" encoding="utf-8"?>
<p:sldLayout xmlns:a="http://schemas.openxmlformats.org/drawingml/2006/main" xmlns:r="http://schemas.openxmlformats.org/officeDocument/2006/relationships" xmlns:p="http://schemas.openxmlformats.org/presentationml/2006/main" preserve="1" userDrawn="1">
  <p:cSld name="48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9"/>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1"/>
            <a:ext cx="9365380"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Tree>
    <p:extLst>
      <p:ext uri="{BB962C8B-B14F-4D97-AF65-F5344CB8AC3E}">
        <p14:creationId xmlns:p14="http://schemas.microsoft.com/office/powerpoint/2010/main" val="221258207"/>
      </p:ext>
    </p:extLst>
  </p:cSld>
  <p:clrMapOvr>
    <a:masterClrMapping/>
  </p:clrMapOvr>
</p:sldLayout>
</file>

<file path=ppt/slideLayouts/slideLayout561.xml><?xml version="1.0" encoding="utf-8"?>
<p:sldLayout xmlns:a="http://schemas.openxmlformats.org/drawingml/2006/main" xmlns:r="http://schemas.openxmlformats.org/officeDocument/2006/relationships" xmlns:p="http://schemas.openxmlformats.org/presentationml/2006/main" type="twoTxTwoObj" preserve="1">
  <p:cSld name="36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609832758"/>
      </p:ext>
    </p:extLst>
  </p:cSld>
  <p:clrMapOvr>
    <a:masterClrMapping/>
  </p:clrMapOvr>
</p:sldLayout>
</file>

<file path=ppt/slideLayouts/slideLayout562.xml><?xml version="1.0" encoding="utf-8"?>
<p:sldLayout xmlns:a="http://schemas.openxmlformats.org/drawingml/2006/main" xmlns:r="http://schemas.openxmlformats.org/officeDocument/2006/relationships" xmlns:p="http://schemas.openxmlformats.org/presentationml/2006/main" preserve="1" userDrawn="1">
  <p:cSld name="24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300887555"/>
      </p:ext>
    </p:extLst>
  </p:cSld>
  <p:clrMapOvr>
    <a:masterClrMapping/>
  </p:clrMapOvr>
</p:sldLayout>
</file>

<file path=ppt/slideLayouts/slideLayout563.xml><?xml version="1.0" encoding="utf-8"?>
<p:sldLayout xmlns:a="http://schemas.openxmlformats.org/drawingml/2006/main" xmlns:r="http://schemas.openxmlformats.org/officeDocument/2006/relationships" xmlns:p="http://schemas.openxmlformats.org/presentationml/2006/main" preserve="1" userDrawn="1">
  <p:cSld name="46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9"/>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1"/>
            <a:ext cx="9365380"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Tree>
    <p:extLst>
      <p:ext uri="{BB962C8B-B14F-4D97-AF65-F5344CB8AC3E}">
        <p14:creationId xmlns:p14="http://schemas.microsoft.com/office/powerpoint/2010/main" val="3898944585"/>
      </p:ext>
    </p:extLst>
  </p:cSld>
  <p:clrMapOvr>
    <a:masterClrMapping/>
  </p:clrMapOvr>
</p:sldLayout>
</file>

<file path=ppt/slideLayouts/slideLayout564.xml><?xml version="1.0" encoding="utf-8"?>
<p:sldLayout xmlns:a="http://schemas.openxmlformats.org/drawingml/2006/main" xmlns:r="http://schemas.openxmlformats.org/officeDocument/2006/relationships" xmlns:p="http://schemas.openxmlformats.org/presentationml/2006/main" type="twoTxTwoObj" preserve="1">
  <p:cSld name="34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078954477"/>
      </p:ext>
    </p:extLst>
  </p:cSld>
  <p:clrMapOvr>
    <a:masterClrMapping/>
  </p:clrMapOvr>
</p:sldLayout>
</file>

<file path=ppt/slideLayouts/slideLayout565.xml><?xml version="1.0" encoding="utf-8"?>
<p:sldLayout xmlns:a="http://schemas.openxmlformats.org/drawingml/2006/main" xmlns:r="http://schemas.openxmlformats.org/officeDocument/2006/relationships" xmlns:p="http://schemas.openxmlformats.org/presentationml/2006/main" matchingName="Title and Content">
  <p:cSld name="4_Title and Content">
    <p:spTree>
      <p:nvGrpSpPr>
        <p:cNvPr id="1" name="Shape 42"/>
        <p:cNvGrpSpPr/>
        <p:nvPr/>
      </p:nvGrpSpPr>
      <p:grpSpPr>
        <a:xfrm>
          <a:off x="0" y="0"/>
          <a:ext cx="0" cy="0"/>
          <a:chOff x="0" y="0"/>
          <a:chExt cx="0" cy="0"/>
        </a:xfrm>
      </p:grpSpPr>
      <p:grpSp>
        <p:nvGrpSpPr>
          <p:cNvPr id="43" name="Google Shape;43;p38"/>
          <p:cNvGrpSpPr/>
          <p:nvPr/>
        </p:nvGrpSpPr>
        <p:grpSpPr>
          <a:xfrm>
            <a:off x="7191543" y="1"/>
            <a:ext cx="5000459" cy="1425992"/>
            <a:chOff x="7191542" y="1"/>
            <a:chExt cx="5000459" cy="1425992"/>
          </a:xfrm>
        </p:grpSpPr>
        <p:pic>
          <p:nvPicPr>
            <p:cNvPr id="44" name="Google Shape;44;p38"/>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9264317" y="228371"/>
              <a:ext cx="2025315" cy="911940"/>
            </a:xfrm>
            <a:prstGeom prst="rect">
              <a:avLst/>
            </a:prstGeom>
            <a:noFill/>
            <a:ln>
              <a:noFill/>
            </a:ln>
          </p:spPr>
        </p:pic>
        <p:grpSp>
          <p:nvGrpSpPr>
            <p:cNvPr id="45" name="Google Shape;45;p38"/>
            <p:cNvGrpSpPr/>
            <p:nvPr/>
          </p:nvGrpSpPr>
          <p:grpSpPr>
            <a:xfrm>
              <a:off x="7191542" y="1"/>
              <a:ext cx="5000459" cy="1425992"/>
              <a:chOff x="7186272" y="0"/>
              <a:chExt cx="5005729" cy="1427495"/>
            </a:xfrm>
          </p:grpSpPr>
          <p:sp>
            <p:nvSpPr>
              <p:cNvPr id="46" name="Google Shape;46;p3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47" name="Google Shape;47;p3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48" name="Google Shape;48;p38"/>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9" name="Google Shape;49;p38"/>
          <p:cNvSpPr txBox="1">
            <a:spLocks noGrp="1"/>
          </p:cNvSpPr>
          <p:nvPr>
            <p:ph type="body" idx="1"/>
          </p:nvPr>
        </p:nvSpPr>
        <p:spPr>
          <a:xfrm>
            <a:off x="609600" y="1825626"/>
            <a:ext cx="10972800" cy="4351338"/>
          </a:xfrm>
          <a:prstGeom prst="rect">
            <a:avLst/>
          </a:prstGeom>
          <a:noFill/>
          <a:ln>
            <a:noFill/>
          </a:ln>
        </p:spPr>
        <p:txBody>
          <a:bodyPr spcFirstLastPara="1" wrap="square" lIns="91425" tIns="45700" rIns="91425" bIns="45700" anchor="t" anchorCtr="0">
            <a:noAutofit/>
          </a:bodyPr>
          <a:lstStyle>
            <a:lvl1pPr marL="457223" lvl="0" indent="-342917" algn="l">
              <a:lnSpc>
                <a:spcPct val="100000"/>
              </a:lnSpc>
              <a:spcBef>
                <a:spcPts val="1000"/>
              </a:spcBef>
              <a:spcAft>
                <a:spcPts val="0"/>
              </a:spcAft>
              <a:buSzPts val="1800"/>
              <a:buChar char="•"/>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sp>
        <p:nvSpPr>
          <p:cNvPr id="50" name="Google Shape;50;p38"/>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51" name="Google Shape;51;p3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2" name="Google Shape;52;p38"/>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505330825"/>
      </p:ext>
    </p:extLst>
  </p:cSld>
  <p:clrMapOvr>
    <a:masterClrMapping/>
  </p:clrMapOvr>
</p:sldLayout>
</file>

<file path=ppt/slideLayouts/slideLayout566.xml><?xml version="1.0" encoding="utf-8"?>
<p:sldLayout xmlns:a="http://schemas.openxmlformats.org/drawingml/2006/main" xmlns:r="http://schemas.openxmlformats.org/officeDocument/2006/relationships" xmlns:p="http://schemas.openxmlformats.org/presentationml/2006/main" type="title">
  <p:cSld name="19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fld id="{2B5EF7A9-934F-4AEF-9B1F-6C2A2A939180}" type="datetimeFigureOut">
              <a:rPr lang="en-US" smtClean="0"/>
              <a:t>8/24/2026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6ACA920-F5E0-407F-80F6-F6490A51C589}" type="slidenum">
              <a:rPr lang="en-US" smtClean="0"/>
              <a:t>‹#›</a:t>
            </a:fld>
            <a:endParaRPr lang="en-US"/>
          </a:p>
        </p:txBody>
      </p:sp>
    </p:spTree>
    <p:extLst>
      <p:ext uri="{BB962C8B-B14F-4D97-AF65-F5344CB8AC3E}">
        <p14:creationId xmlns:p14="http://schemas.microsoft.com/office/powerpoint/2010/main" val="3821622154"/>
      </p:ext>
    </p:extLst>
  </p:cSld>
  <p:clrMapOvr>
    <a:masterClrMapping/>
  </p:clrMapOvr>
</p:sldLayout>
</file>

<file path=ppt/slideLayouts/slideLayout567.xml><?xml version="1.0" encoding="utf-8"?>
<p:sldLayout xmlns:a="http://schemas.openxmlformats.org/drawingml/2006/main" xmlns:r="http://schemas.openxmlformats.org/officeDocument/2006/relationships" xmlns:p="http://schemas.openxmlformats.org/presentationml/2006/main" userDrawn="1">
  <p:cSld name="27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2" y="783847"/>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6" y="1615018"/>
            <a:ext cx="10176933" cy="3812116"/>
          </a:xfrm>
          <a:prstGeom prst="rect">
            <a:avLst/>
          </a:prstGeom>
        </p:spPr>
        <p:txBody>
          <a:bodyPr/>
          <a:lstStyle>
            <a:lvl1pPr marL="381028" indent="-381028">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4000814229"/>
      </p:ext>
    </p:extLst>
  </p:cSld>
  <p:clrMapOvr>
    <a:masterClrMapping/>
  </p:clrMapOvr>
</p:sldLayout>
</file>

<file path=ppt/slideLayouts/slideLayout568.xml><?xml version="1.0" encoding="utf-8"?>
<p:sldLayout xmlns:a="http://schemas.openxmlformats.org/drawingml/2006/main" xmlns:r="http://schemas.openxmlformats.org/officeDocument/2006/relationships" xmlns:p="http://schemas.openxmlformats.org/presentationml/2006/main">
  <p:cSld name="70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1" y="806858"/>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1" y="1637855"/>
            <a:ext cx="10156179" cy="4117159"/>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645694375"/>
      </p:ext>
    </p:extLst>
  </p:cSld>
  <p:clrMapOvr>
    <a:masterClrMapping/>
  </p:clrMapOvr>
</p:sldLayout>
</file>

<file path=ppt/slideLayouts/slideLayout569.xml><?xml version="1.0" encoding="utf-8"?>
<p:sldLayout xmlns:a="http://schemas.openxmlformats.org/drawingml/2006/main" xmlns:r="http://schemas.openxmlformats.org/officeDocument/2006/relationships" xmlns:p="http://schemas.openxmlformats.org/presentationml/2006/main">
  <p:cSld name="27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4"/>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9"/>
            <a:ext cx="5466561" cy="3085413"/>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8"/>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936867021"/>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Cover B">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1331D4E-0EAC-D04C-AD34-22F65D243FA1}"/>
              </a:ext>
            </a:extLst>
          </p:cNvPr>
          <p:cNvSpPr>
            <a:spLocks noGrp="1"/>
          </p:cNvSpPr>
          <p:nvPr>
            <p:ph type="ctrTitle"/>
          </p:nvPr>
        </p:nvSpPr>
        <p:spPr>
          <a:xfrm>
            <a:off x="513349" y="2633534"/>
            <a:ext cx="5194433" cy="2387600"/>
          </a:xfrm>
        </p:spPr>
        <p:txBody>
          <a:bodyPr anchor="b">
            <a:noAutofit/>
          </a:bodyPr>
          <a:lstStyle>
            <a:lvl1pPr algn="l">
              <a:defRPr sz="4000">
                <a:solidFill>
                  <a:schemeClr val="tx1"/>
                </a:solidFill>
              </a:defRPr>
            </a:lvl1pPr>
          </a:lstStyle>
          <a:p>
            <a:r>
              <a:rPr lang="en-US"/>
              <a:t>Click to edit Master title style</a:t>
            </a:r>
          </a:p>
        </p:txBody>
      </p:sp>
      <p:sp>
        <p:nvSpPr>
          <p:cNvPr id="3" name="Subtitle 2">
            <a:extLst>
              <a:ext uri="{FF2B5EF4-FFF2-40B4-BE49-F238E27FC236}">
                <a16:creationId xmlns:a16="http://schemas.microsoft.com/office/drawing/2014/main" id="{1F519E7E-7FC1-9A40-A17D-7E7F8C7269F8}"/>
              </a:ext>
            </a:extLst>
          </p:cNvPr>
          <p:cNvSpPr>
            <a:spLocks noGrp="1"/>
          </p:cNvSpPr>
          <p:nvPr>
            <p:ph type="subTitle" idx="1"/>
          </p:nvPr>
        </p:nvSpPr>
        <p:spPr>
          <a:xfrm>
            <a:off x="513349" y="5400326"/>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grpSp>
        <p:nvGrpSpPr>
          <p:cNvPr id="28" name="Group 27">
            <a:extLst>
              <a:ext uri="{FF2B5EF4-FFF2-40B4-BE49-F238E27FC236}">
                <a16:creationId xmlns:a16="http://schemas.microsoft.com/office/drawing/2014/main" id="{8DA88010-3869-0040-9A12-E3C1DFDF98B0}"/>
              </a:ext>
            </a:extLst>
          </p:cNvPr>
          <p:cNvGrpSpPr/>
          <p:nvPr userDrawn="1"/>
        </p:nvGrpSpPr>
        <p:grpSpPr>
          <a:xfrm flipH="1">
            <a:off x="-1" y="2"/>
            <a:ext cx="6418725" cy="1509822"/>
            <a:chOff x="7522541" y="1"/>
            <a:chExt cx="4669459" cy="1098357"/>
          </a:xfrm>
        </p:grpSpPr>
        <p:sp>
          <p:nvSpPr>
            <p:cNvPr id="30" name="Freeform 29">
              <a:extLst>
                <a:ext uri="{FF2B5EF4-FFF2-40B4-BE49-F238E27FC236}">
                  <a16:creationId xmlns:a16="http://schemas.microsoft.com/office/drawing/2014/main" id="{F722652D-3022-0749-A7E0-A0EA58DDD572}"/>
                </a:ext>
              </a:extLst>
            </p:cNvPr>
            <p:cNvSpPr/>
            <p:nvPr userDrawn="1"/>
          </p:nvSpPr>
          <p:spPr>
            <a:xfrm>
              <a:off x="7522541" y="1"/>
              <a:ext cx="4669459" cy="1098357"/>
            </a:xfrm>
            <a:custGeom>
              <a:avLst/>
              <a:gdLst>
                <a:gd name="connsiteX0" fmla="*/ 0 w 4669459"/>
                <a:gd name="connsiteY0" fmla="*/ 0 h 1098357"/>
                <a:gd name="connsiteX1" fmla="*/ 393099 w 4669459"/>
                <a:gd name="connsiteY1" fmla="*/ 0 h 1098357"/>
                <a:gd name="connsiteX2" fmla="*/ 485580 w 4669459"/>
                <a:gd name="connsiteY2" fmla="*/ 28411 h 1098357"/>
                <a:gd name="connsiteX3" fmla="*/ 2241464 w 4669459"/>
                <a:gd name="connsiteY3" fmla="*/ 572540 h 1098357"/>
                <a:gd name="connsiteX4" fmla="*/ 4645823 w 4669459"/>
                <a:gd name="connsiteY4" fmla="*/ 731027 h 1098357"/>
                <a:gd name="connsiteX5" fmla="*/ 4669459 w 4669459"/>
                <a:gd name="connsiteY5" fmla="*/ 726784 h 1098357"/>
                <a:gd name="connsiteX6" fmla="*/ 4669459 w 4669459"/>
                <a:gd name="connsiteY6" fmla="*/ 1079503 h 1098357"/>
                <a:gd name="connsiteX7" fmla="*/ 4627787 w 4669459"/>
                <a:gd name="connsiteY7" fmla="*/ 1083679 h 1098357"/>
                <a:gd name="connsiteX8" fmla="*/ 568062 w 4669459"/>
                <a:gd name="connsiteY8" fmla="*/ 207626 h 109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69459" h="1098357">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flip="none" rotWithShape="1">
              <a:gsLst>
                <a:gs pos="0">
                  <a:schemeClr val="accent3">
                    <a:lumMod val="75000"/>
                  </a:schemeClr>
                </a:gs>
                <a:gs pos="40000">
                  <a:schemeClr val="accent3"/>
                </a:gs>
              </a:gsLst>
              <a:lin ang="0" scaled="0"/>
              <a:tileRect/>
            </a:gradFill>
            <a:ln w="3289" cap="flat">
              <a:noFill/>
              <a:prstDash val="solid"/>
              <a:miter/>
            </a:ln>
          </p:spPr>
          <p:txBody>
            <a:bodyPr rtlCol="0" anchor="ctr"/>
            <a:lstStyle/>
            <a:p>
              <a:endParaRPr lang="en-US" sz="1800"/>
            </a:p>
          </p:txBody>
        </p:sp>
        <p:sp>
          <p:nvSpPr>
            <p:cNvPr id="31" name="Freeform 30">
              <a:extLst>
                <a:ext uri="{FF2B5EF4-FFF2-40B4-BE49-F238E27FC236}">
                  <a16:creationId xmlns:a16="http://schemas.microsoft.com/office/drawing/2014/main" id="{67B75392-8779-2B46-8DA6-CC055372E224}"/>
                </a:ext>
              </a:extLst>
            </p:cNvPr>
            <p:cNvSpPr/>
            <p:nvPr userDrawn="1"/>
          </p:nvSpPr>
          <p:spPr>
            <a:xfrm>
              <a:off x="7649481" y="1"/>
              <a:ext cx="4542519" cy="983565"/>
            </a:xfrm>
            <a:custGeom>
              <a:avLst/>
              <a:gdLst>
                <a:gd name="connsiteX0" fmla="*/ 0 w 4542519"/>
                <a:gd name="connsiteY0" fmla="*/ 0 h 983565"/>
                <a:gd name="connsiteX1" fmla="*/ 4542519 w 4542519"/>
                <a:gd name="connsiteY1" fmla="*/ 0 h 983565"/>
                <a:gd name="connsiteX2" fmla="*/ 4542519 w 4542519"/>
                <a:gd name="connsiteY2" fmla="*/ 957397 h 983565"/>
                <a:gd name="connsiteX3" fmla="*/ 4542518 w 4542519"/>
                <a:gd name="connsiteY3" fmla="*/ 957403 h 983565"/>
                <a:gd name="connsiteX4" fmla="*/ 4510552 w 4542519"/>
                <a:gd name="connsiteY4" fmla="*/ 961138 h 983565"/>
                <a:gd name="connsiteX5" fmla="*/ 439600 w 4542519"/>
                <a:gd name="connsiteY5" fmla="*/ 152515 h 983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42519" h="983565">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chemeClr val="accent1"/>
            </a:solidFill>
            <a:ln w="3289" cap="flat">
              <a:noFill/>
              <a:prstDash val="solid"/>
              <a:miter/>
            </a:ln>
          </p:spPr>
          <p:txBody>
            <a:bodyPr rtlCol="0" anchor="ctr"/>
            <a:lstStyle/>
            <a:p>
              <a:endParaRPr lang="en-US" sz="1800"/>
            </a:p>
          </p:txBody>
        </p:sp>
      </p:grpSp>
      <p:pic>
        <p:nvPicPr>
          <p:cNvPr id="29" name="Picture 28">
            <a:extLst>
              <a:ext uri="{FF2B5EF4-FFF2-40B4-BE49-F238E27FC236}">
                <a16:creationId xmlns:a16="http://schemas.microsoft.com/office/drawing/2014/main" id="{0F7B7F6A-87A0-4D46-948E-5CBC780A2B9F}"/>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513348" y="136526"/>
            <a:ext cx="1945206" cy="879974"/>
          </a:xfrm>
          <a:prstGeom prst="rect">
            <a:avLst/>
          </a:prstGeom>
        </p:spPr>
      </p:pic>
    </p:spTree>
    <p:extLst>
      <p:ext uri="{BB962C8B-B14F-4D97-AF65-F5344CB8AC3E}">
        <p14:creationId xmlns:p14="http://schemas.microsoft.com/office/powerpoint/2010/main" val="3325483243"/>
      </p:ext>
    </p:extLst>
  </p:cSld>
  <p:clrMapOvr>
    <a:masterClrMapping/>
  </p:clrMapOvr>
</p:sldLayout>
</file>

<file path=ppt/slideLayouts/slideLayout570.xml><?xml version="1.0" encoding="utf-8"?>
<p:sldLayout xmlns:a="http://schemas.openxmlformats.org/drawingml/2006/main" xmlns:r="http://schemas.openxmlformats.org/officeDocument/2006/relationships" xmlns:p="http://schemas.openxmlformats.org/presentationml/2006/main" userDrawn="1">
  <p:cSld name="26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2" y="783847"/>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6" y="1615018"/>
            <a:ext cx="10176933" cy="3812116"/>
          </a:xfrm>
          <a:prstGeom prst="rect">
            <a:avLst/>
          </a:prstGeom>
        </p:spPr>
        <p:txBody>
          <a:bodyPr/>
          <a:lstStyle>
            <a:lvl1pPr marL="381028" indent="-381028">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701679275"/>
      </p:ext>
    </p:extLst>
  </p:cSld>
  <p:clrMapOvr>
    <a:masterClrMapping/>
  </p:clrMapOvr>
</p:sldLayout>
</file>

<file path=ppt/slideLayouts/slideLayout571.xml><?xml version="1.0" encoding="utf-8"?>
<p:sldLayout xmlns:a="http://schemas.openxmlformats.org/drawingml/2006/main" xmlns:r="http://schemas.openxmlformats.org/officeDocument/2006/relationships" xmlns:p="http://schemas.openxmlformats.org/presentationml/2006/main">
  <p:cSld name="26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4"/>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9"/>
            <a:ext cx="5466561" cy="3085413"/>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8"/>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867211374"/>
      </p:ext>
    </p:extLst>
  </p:cSld>
  <p:clrMapOvr>
    <a:masterClrMapping/>
  </p:clrMapOvr>
</p:sldLayout>
</file>

<file path=ppt/slideLayouts/slideLayout572.xml><?xml version="1.0" encoding="utf-8"?>
<p:sldLayout xmlns:a="http://schemas.openxmlformats.org/drawingml/2006/main" xmlns:r="http://schemas.openxmlformats.org/officeDocument/2006/relationships" xmlns:p="http://schemas.openxmlformats.org/presentationml/2006/main" userDrawn="1">
  <p:cSld name="25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2" y="783847"/>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6" y="1615018"/>
            <a:ext cx="10176933" cy="3812116"/>
          </a:xfrm>
          <a:prstGeom prst="rect">
            <a:avLst/>
          </a:prstGeom>
        </p:spPr>
        <p:txBody>
          <a:bodyPr/>
          <a:lstStyle>
            <a:lvl1pPr marL="381028" indent="-381028">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605794037"/>
      </p:ext>
    </p:extLst>
  </p:cSld>
  <p:clrMapOvr>
    <a:masterClrMapping/>
  </p:clrMapOvr>
</p:sldLayout>
</file>

<file path=ppt/slideLayouts/slideLayout573.xml><?xml version="1.0" encoding="utf-8"?>
<p:sldLayout xmlns:a="http://schemas.openxmlformats.org/drawingml/2006/main" xmlns:r="http://schemas.openxmlformats.org/officeDocument/2006/relationships" xmlns:p="http://schemas.openxmlformats.org/presentationml/2006/main">
  <p:cSld name="69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1" y="806858"/>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1" y="1637855"/>
            <a:ext cx="10156179" cy="4117159"/>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2466495609"/>
      </p:ext>
    </p:extLst>
  </p:cSld>
  <p:clrMapOvr>
    <a:masterClrMapping/>
  </p:clrMapOvr>
</p:sldLayout>
</file>

<file path=ppt/slideLayouts/slideLayout574.xml><?xml version="1.0" encoding="utf-8"?>
<p:sldLayout xmlns:a="http://schemas.openxmlformats.org/drawingml/2006/main" xmlns:r="http://schemas.openxmlformats.org/officeDocument/2006/relationships" xmlns:p="http://schemas.openxmlformats.org/presentationml/2006/main">
  <p:cSld name="25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4"/>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9"/>
            <a:ext cx="5466561" cy="3085413"/>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8"/>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972672261"/>
      </p:ext>
    </p:extLst>
  </p:cSld>
  <p:clrMapOvr>
    <a:masterClrMapping/>
  </p:clrMapOvr>
</p:sldLayout>
</file>

<file path=ppt/slideLayouts/slideLayout575.xml><?xml version="1.0" encoding="utf-8"?>
<p:sldLayout xmlns:a="http://schemas.openxmlformats.org/drawingml/2006/main" xmlns:r="http://schemas.openxmlformats.org/officeDocument/2006/relationships" xmlns:p="http://schemas.openxmlformats.org/presentationml/2006/main" userDrawn="1">
  <p:cSld name="24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2" y="783847"/>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6" y="1615018"/>
            <a:ext cx="10176933" cy="3812116"/>
          </a:xfrm>
          <a:prstGeom prst="rect">
            <a:avLst/>
          </a:prstGeom>
        </p:spPr>
        <p:txBody>
          <a:bodyPr/>
          <a:lstStyle>
            <a:lvl1pPr marL="381028" indent="-381028">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150749718"/>
      </p:ext>
    </p:extLst>
  </p:cSld>
  <p:clrMapOvr>
    <a:masterClrMapping/>
  </p:clrMapOvr>
</p:sldLayout>
</file>

<file path=ppt/slideLayouts/slideLayout576.xml><?xml version="1.0" encoding="utf-8"?>
<p:sldLayout xmlns:a="http://schemas.openxmlformats.org/drawingml/2006/main" xmlns:r="http://schemas.openxmlformats.org/officeDocument/2006/relationships" xmlns:p="http://schemas.openxmlformats.org/presentationml/2006/main">
  <p:cSld name="68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1" y="806858"/>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1" y="1637855"/>
            <a:ext cx="10156179" cy="4117159"/>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3591509321"/>
      </p:ext>
    </p:extLst>
  </p:cSld>
  <p:clrMapOvr>
    <a:masterClrMapping/>
  </p:clrMapOvr>
</p:sldLayout>
</file>

<file path=ppt/slideLayouts/slideLayout577.xml><?xml version="1.0" encoding="utf-8"?>
<p:sldLayout xmlns:a="http://schemas.openxmlformats.org/drawingml/2006/main" xmlns:r="http://schemas.openxmlformats.org/officeDocument/2006/relationships" xmlns:p="http://schemas.openxmlformats.org/presentationml/2006/main">
  <p:cSld name="24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4"/>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9"/>
            <a:ext cx="5466561" cy="3085413"/>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8"/>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916423972"/>
      </p:ext>
    </p:extLst>
  </p:cSld>
  <p:clrMapOvr>
    <a:masterClrMapping/>
  </p:clrMapOvr>
</p:sldLayout>
</file>

<file path=ppt/slideLayouts/slideLayout578.xml><?xml version="1.0" encoding="utf-8"?>
<p:sldLayout xmlns:a="http://schemas.openxmlformats.org/drawingml/2006/main" xmlns:r="http://schemas.openxmlformats.org/officeDocument/2006/relationships" xmlns:p="http://schemas.openxmlformats.org/presentationml/2006/main" userDrawn="1">
  <p:cSld name="23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2" y="783847"/>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6" y="1615018"/>
            <a:ext cx="10176933" cy="3812116"/>
          </a:xfrm>
          <a:prstGeom prst="rect">
            <a:avLst/>
          </a:prstGeom>
        </p:spPr>
        <p:txBody>
          <a:bodyPr/>
          <a:lstStyle>
            <a:lvl1pPr marL="381028" indent="-381028">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928078684"/>
      </p:ext>
    </p:extLst>
  </p:cSld>
  <p:clrMapOvr>
    <a:masterClrMapping/>
  </p:clrMapOvr>
</p:sldLayout>
</file>

<file path=ppt/slideLayouts/slideLayout579.xml><?xml version="1.0" encoding="utf-8"?>
<p:sldLayout xmlns:a="http://schemas.openxmlformats.org/drawingml/2006/main" xmlns:r="http://schemas.openxmlformats.org/officeDocument/2006/relationships" xmlns:p="http://schemas.openxmlformats.org/presentationml/2006/main">
  <p:cSld name="67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1" y="806858"/>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1" y="1637855"/>
            <a:ext cx="10156179" cy="4117159"/>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3130786884"/>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60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099438757"/>
      </p:ext>
    </p:extLst>
  </p:cSld>
  <p:clrMapOvr>
    <a:masterClrMapping/>
  </p:clrMapOvr>
</p:sldLayout>
</file>

<file path=ppt/slideLayouts/slideLayout580.xml><?xml version="1.0" encoding="utf-8"?>
<p:sldLayout xmlns:a="http://schemas.openxmlformats.org/drawingml/2006/main" xmlns:r="http://schemas.openxmlformats.org/officeDocument/2006/relationships" xmlns:p="http://schemas.openxmlformats.org/presentationml/2006/main">
  <p:cSld name="23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4"/>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9"/>
            <a:ext cx="5466561" cy="3085413"/>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8"/>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297917046"/>
      </p:ext>
    </p:extLst>
  </p:cSld>
  <p:clrMapOvr>
    <a:masterClrMapping/>
  </p:clrMapOvr>
</p:sldLayout>
</file>

<file path=ppt/slideLayouts/slideLayout581.xml><?xml version="1.0" encoding="utf-8"?>
<p:sldLayout xmlns:a="http://schemas.openxmlformats.org/drawingml/2006/main" xmlns:r="http://schemas.openxmlformats.org/officeDocument/2006/relationships" xmlns:p="http://schemas.openxmlformats.org/presentationml/2006/main" userDrawn="1">
  <p:cSld name="22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2" y="783847"/>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6" y="1615018"/>
            <a:ext cx="10176933" cy="3812116"/>
          </a:xfrm>
          <a:prstGeom prst="rect">
            <a:avLst/>
          </a:prstGeom>
        </p:spPr>
        <p:txBody>
          <a:bodyPr/>
          <a:lstStyle>
            <a:lvl1pPr marL="381028" indent="-381028">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215286700"/>
      </p:ext>
    </p:extLst>
  </p:cSld>
  <p:clrMapOvr>
    <a:masterClrMapping/>
  </p:clrMapOvr>
</p:sldLayout>
</file>

<file path=ppt/slideLayouts/slideLayout582.xml><?xml version="1.0" encoding="utf-8"?>
<p:sldLayout xmlns:a="http://schemas.openxmlformats.org/drawingml/2006/main" xmlns:r="http://schemas.openxmlformats.org/officeDocument/2006/relationships" xmlns:p="http://schemas.openxmlformats.org/presentationml/2006/main">
  <p:cSld name="66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1" y="806858"/>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1" y="1637855"/>
            <a:ext cx="10156179" cy="4117159"/>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839159299"/>
      </p:ext>
    </p:extLst>
  </p:cSld>
  <p:clrMapOvr>
    <a:masterClrMapping/>
  </p:clrMapOvr>
</p:sldLayout>
</file>

<file path=ppt/slideLayouts/slideLayout583.xml><?xml version="1.0" encoding="utf-8"?>
<p:sldLayout xmlns:a="http://schemas.openxmlformats.org/drawingml/2006/main" xmlns:r="http://schemas.openxmlformats.org/officeDocument/2006/relationships" xmlns:p="http://schemas.openxmlformats.org/presentationml/2006/main">
  <p:cSld name="22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4"/>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9"/>
            <a:ext cx="5466561" cy="3085413"/>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8"/>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702237866"/>
      </p:ext>
    </p:extLst>
  </p:cSld>
  <p:clrMapOvr>
    <a:masterClrMapping/>
  </p:clrMapOvr>
</p:sldLayout>
</file>

<file path=ppt/slideLayouts/slideLayout584.xml><?xml version="1.0" encoding="utf-8"?>
<p:sldLayout xmlns:a="http://schemas.openxmlformats.org/drawingml/2006/main" xmlns:r="http://schemas.openxmlformats.org/officeDocument/2006/relationships" xmlns:p="http://schemas.openxmlformats.org/presentationml/2006/main" userDrawn="1">
  <p:cSld name="20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2" y="783847"/>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6" y="1615018"/>
            <a:ext cx="10176933" cy="3812116"/>
          </a:xfrm>
          <a:prstGeom prst="rect">
            <a:avLst/>
          </a:prstGeom>
        </p:spPr>
        <p:txBody>
          <a:bodyPr/>
          <a:lstStyle>
            <a:lvl1pPr marL="381028" indent="-381028">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4210713806"/>
      </p:ext>
    </p:extLst>
  </p:cSld>
  <p:clrMapOvr>
    <a:masterClrMapping/>
  </p:clrMapOvr>
</p:sldLayout>
</file>

<file path=ppt/slideLayouts/slideLayout585.xml><?xml version="1.0" encoding="utf-8"?>
<p:sldLayout xmlns:a="http://schemas.openxmlformats.org/drawingml/2006/main" xmlns:r="http://schemas.openxmlformats.org/officeDocument/2006/relationships" xmlns:p="http://schemas.openxmlformats.org/presentationml/2006/main">
  <p:cSld name="20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4"/>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9"/>
            <a:ext cx="5466561" cy="3085413"/>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8"/>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633213594"/>
      </p:ext>
    </p:extLst>
  </p:cSld>
  <p:clrMapOvr>
    <a:masterClrMapping/>
  </p:clrMapOvr>
</p:sldLayout>
</file>

<file path=ppt/slideLayouts/slideLayout586.xml><?xml version="1.0" encoding="utf-8"?>
<p:sldLayout xmlns:a="http://schemas.openxmlformats.org/drawingml/2006/main" xmlns:r="http://schemas.openxmlformats.org/officeDocument/2006/relationships" xmlns:p="http://schemas.openxmlformats.org/presentationml/2006/main">
  <p:cSld name="65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1" y="806858"/>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1" y="1637855"/>
            <a:ext cx="10156179" cy="4117159"/>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2260010494"/>
      </p:ext>
    </p:extLst>
  </p:cSld>
  <p:clrMapOvr>
    <a:masterClrMapping/>
  </p:clrMapOvr>
</p:sldLayout>
</file>

<file path=ppt/slideLayouts/slideLayout587.xml><?xml version="1.0" encoding="utf-8"?>
<p:sldLayout xmlns:a="http://schemas.openxmlformats.org/drawingml/2006/main" xmlns:r="http://schemas.openxmlformats.org/officeDocument/2006/relationships" xmlns:p="http://schemas.openxmlformats.org/presentationml/2006/main" preserve="1" userDrawn="1">
  <p:cSld name="34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47987193"/>
      </p:ext>
    </p:extLst>
  </p:cSld>
  <p:clrMapOvr>
    <a:masterClrMapping/>
  </p:clrMapOvr>
</p:sldLayout>
</file>

<file path=ppt/slideLayouts/slideLayout588.xml><?xml version="1.0" encoding="utf-8"?>
<p:sldLayout xmlns:a="http://schemas.openxmlformats.org/drawingml/2006/main" xmlns:r="http://schemas.openxmlformats.org/officeDocument/2006/relationships" xmlns:p="http://schemas.openxmlformats.org/presentationml/2006/main" preserve="1" userDrawn="1">
  <p:cSld name="44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9"/>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1"/>
            <a:ext cx="9365380"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Tree>
    <p:extLst>
      <p:ext uri="{BB962C8B-B14F-4D97-AF65-F5344CB8AC3E}">
        <p14:creationId xmlns:p14="http://schemas.microsoft.com/office/powerpoint/2010/main" val="2605032086"/>
      </p:ext>
    </p:extLst>
  </p:cSld>
  <p:clrMapOvr>
    <a:masterClrMapping/>
  </p:clrMapOvr>
</p:sldLayout>
</file>

<file path=ppt/slideLayouts/slideLayout589.xml><?xml version="1.0" encoding="utf-8"?>
<p:sldLayout xmlns:a="http://schemas.openxmlformats.org/drawingml/2006/main" xmlns:r="http://schemas.openxmlformats.org/officeDocument/2006/relationships" xmlns:p="http://schemas.openxmlformats.org/presentationml/2006/main" type="twoTxTwoObj" preserve="1">
  <p:cSld name="32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345903649"/>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73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4118351779"/>
      </p:ext>
    </p:extLst>
  </p:cSld>
  <p:clrMapOvr>
    <a:masterClrMapping/>
  </p:clrMapOvr>
</p:sldLayout>
</file>

<file path=ppt/slideLayouts/slideLayout590.xml><?xml version="1.0" encoding="utf-8"?>
<p:sldLayout xmlns:a="http://schemas.openxmlformats.org/drawingml/2006/main" xmlns:r="http://schemas.openxmlformats.org/officeDocument/2006/relationships" xmlns:p="http://schemas.openxmlformats.org/presentationml/2006/main" matchingName="Title and Content">
  <p:cSld name="3_Title and Content">
    <p:spTree>
      <p:nvGrpSpPr>
        <p:cNvPr id="1" name="Shape 57"/>
        <p:cNvGrpSpPr/>
        <p:nvPr/>
      </p:nvGrpSpPr>
      <p:grpSpPr>
        <a:xfrm>
          <a:off x="0" y="0"/>
          <a:ext cx="0" cy="0"/>
          <a:chOff x="0" y="0"/>
          <a:chExt cx="0" cy="0"/>
        </a:xfrm>
      </p:grpSpPr>
      <p:grpSp>
        <p:nvGrpSpPr>
          <p:cNvPr id="58" name="Google Shape;58;p6"/>
          <p:cNvGrpSpPr/>
          <p:nvPr/>
        </p:nvGrpSpPr>
        <p:grpSpPr>
          <a:xfrm>
            <a:off x="7191543" y="1"/>
            <a:ext cx="5000459" cy="1425992"/>
            <a:chOff x="7191542" y="1"/>
            <a:chExt cx="5000459" cy="1425992"/>
          </a:xfrm>
        </p:grpSpPr>
        <p:pic>
          <p:nvPicPr>
            <p:cNvPr id="59" name="Google Shape;59;p6"/>
            <p:cNvPicPr preferRelativeResize="0"/>
            <p:nvPr/>
          </p:nvPicPr>
          <p:blipFill rotWithShape="1">
            <a:blip r:embed="rId2">
              <a:alphaModFix/>
              <a:extLst>
                <a:ext uri="{28A0092B-C50C-407E-A947-70E740481C1C}">
                  <a14:useLocalDpi xmlns:a14="http://schemas.microsoft.com/office/drawing/2010/main"/>
                </a:ext>
              </a:extLst>
            </a:blip>
            <a:srcRect/>
            <a:stretch/>
          </p:blipFill>
          <p:spPr>
            <a:xfrm>
              <a:off x="9264317" y="228371"/>
              <a:ext cx="2025315" cy="911940"/>
            </a:xfrm>
            <a:prstGeom prst="rect">
              <a:avLst/>
            </a:prstGeom>
            <a:noFill/>
            <a:ln>
              <a:noFill/>
            </a:ln>
          </p:spPr>
        </p:pic>
        <p:grpSp>
          <p:nvGrpSpPr>
            <p:cNvPr id="60" name="Google Shape;60;p6"/>
            <p:cNvGrpSpPr/>
            <p:nvPr/>
          </p:nvGrpSpPr>
          <p:grpSpPr>
            <a:xfrm>
              <a:off x="7191542" y="1"/>
              <a:ext cx="5000459" cy="1425992"/>
              <a:chOff x="7186272" y="0"/>
              <a:chExt cx="5005729" cy="1427495"/>
            </a:xfrm>
          </p:grpSpPr>
          <p:sp>
            <p:nvSpPr>
              <p:cNvPr id="61" name="Google Shape;61;p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62" name="Google Shape;62;p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63" name="Google Shape;63;p6"/>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64" name="Google Shape;64;p6"/>
          <p:cNvSpPr txBox="1">
            <a:spLocks noGrp="1"/>
          </p:cNvSpPr>
          <p:nvPr>
            <p:ph type="body" idx="1"/>
          </p:nvPr>
        </p:nvSpPr>
        <p:spPr>
          <a:xfrm>
            <a:off x="609600" y="1825626"/>
            <a:ext cx="10972800" cy="4351338"/>
          </a:xfrm>
          <a:prstGeom prst="rect">
            <a:avLst/>
          </a:prstGeom>
          <a:noFill/>
          <a:ln>
            <a:noFill/>
          </a:ln>
        </p:spPr>
        <p:txBody>
          <a:bodyPr spcFirstLastPara="1" wrap="square" lIns="91425" tIns="45700" rIns="91425" bIns="45700" anchor="t" anchorCtr="0">
            <a:noAutofit/>
          </a:bodyPr>
          <a:lstStyle>
            <a:lvl1pPr marL="457223" lvl="0" indent="-342917" algn="l">
              <a:lnSpc>
                <a:spcPct val="100000"/>
              </a:lnSpc>
              <a:spcBef>
                <a:spcPts val="1000"/>
              </a:spcBef>
              <a:spcAft>
                <a:spcPts val="0"/>
              </a:spcAft>
              <a:buSzPts val="1800"/>
              <a:buChar char="•"/>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sp>
        <p:nvSpPr>
          <p:cNvPr id="65" name="Google Shape;65;p6"/>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66" name="Google Shape;66;p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7" name="Google Shape;67;p6"/>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2588019280"/>
      </p:ext>
    </p:extLst>
  </p:cSld>
  <p:clrMapOvr>
    <a:masterClrMapping/>
  </p:clrMapOvr>
</p:sldLayout>
</file>

<file path=ppt/slideLayouts/slideLayout591.xml><?xml version="1.0" encoding="utf-8"?>
<p:sldLayout xmlns:a="http://schemas.openxmlformats.org/drawingml/2006/main" xmlns:r="http://schemas.openxmlformats.org/officeDocument/2006/relationships" xmlns:p="http://schemas.openxmlformats.org/presentationml/2006/main" matchingName="Photo Slide">
  <p:cSld name="7_Photo Slide">
    <p:spTree>
      <p:nvGrpSpPr>
        <p:cNvPr id="1" name="Shape 108"/>
        <p:cNvGrpSpPr/>
        <p:nvPr/>
      </p:nvGrpSpPr>
      <p:grpSpPr>
        <a:xfrm>
          <a:off x="0" y="0"/>
          <a:ext cx="0" cy="0"/>
          <a:chOff x="0" y="0"/>
          <a:chExt cx="0" cy="0"/>
        </a:xfrm>
      </p:grpSpPr>
      <p:sp>
        <p:nvSpPr>
          <p:cNvPr id="109" name="Google Shape;109;p11"/>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23" lvl="0" indent="-228611" algn="l">
              <a:lnSpc>
                <a:spcPct val="100000"/>
              </a:lnSpc>
              <a:spcBef>
                <a:spcPts val="1000"/>
              </a:spcBef>
              <a:spcAft>
                <a:spcPts val="0"/>
              </a:spcAft>
              <a:buSzPts val="2400"/>
              <a:buNone/>
              <a:defRPr b="0">
                <a:solidFill>
                  <a:schemeClr val="dk1"/>
                </a:solidFill>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cxnSp>
        <p:nvCxnSpPr>
          <p:cNvPr id="110" name="Google Shape;110;p1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11" name="Google Shape;111;p11"/>
          <p:cNvGrpSpPr/>
          <p:nvPr/>
        </p:nvGrpSpPr>
        <p:grpSpPr>
          <a:xfrm>
            <a:off x="0" y="5379427"/>
            <a:ext cx="2807368" cy="753891"/>
            <a:chOff x="0" y="5379426"/>
            <a:chExt cx="2807368" cy="753891"/>
          </a:xfrm>
        </p:grpSpPr>
        <p:sp>
          <p:nvSpPr>
            <p:cNvPr id="112" name="Google Shape;112;p1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13" name="Google Shape;113;p1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grpSp>
      <p:sp>
        <p:nvSpPr>
          <p:cNvPr id="114" name="Google Shape;114;p11"/>
          <p:cNvSpPr>
            <a:spLocks noGrp="1"/>
          </p:cNvSpPr>
          <p:nvPr>
            <p:ph type="pic" idx="2"/>
          </p:nvPr>
        </p:nvSpPr>
        <p:spPr>
          <a:xfrm>
            <a:off x="2807368" y="457202"/>
            <a:ext cx="8915400" cy="5943598"/>
          </a:xfrm>
          <a:prstGeom prst="rect">
            <a:avLst/>
          </a:prstGeom>
          <a:noFill/>
          <a:ln>
            <a:noFill/>
          </a:ln>
        </p:spPr>
      </p:sp>
      <p:pic>
        <p:nvPicPr>
          <p:cNvPr id="115" name="Google Shape;115;p11"/>
          <p:cNvPicPr preferRelativeResize="0"/>
          <p:nvPr/>
        </p:nvPicPr>
        <p:blipFill rotWithShape="1">
          <a:blip r:embed="rId2">
            <a:alphaModFix/>
            <a:extLst>
              <a:ext uri="{28A0092B-C50C-407E-A947-70E740481C1C}">
                <a14:useLocalDpi xmlns:a14="http://schemas.microsoft.com/office/drawing/2010/main"/>
              </a:ext>
            </a:extLst>
          </a:blip>
          <a:srcRect/>
          <a:stretch/>
        </p:blipFill>
        <p:spPr>
          <a:xfrm>
            <a:off x="513349" y="4385538"/>
            <a:ext cx="2025315" cy="911940"/>
          </a:xfrm>
          <a:prstGeom prst="rect">
            <a:avLst/>
          </a:prstGeom>
          <a:noFill/>
          <a:ln>
            <a:noFill/>
          </a:ln>
        </p:spPr>
      </p:pic>
    </p:spTree>
    <p:extLst>
      <p:ext uri="{BB962C8B-B14F-4D97-AF65-F5344CB8AC3E}">
        <p14:creationId xmlns:p14="http://schemas.microsoft.com/office/powerpoint/2010/main" val="4167915529"/>
      </p:ext>
    </p:extLst>
  </p:cSld>
  <p:clrMapOvr>
    <a:masterClrMapping/>
  </p:clrMapOvr>
</p:sldLayout>
</file>

<file path=ppt/slideLayouts/slideLayout592.xml><?xml version="1.0" encoding="utf-8"?>
<p:sldLayout xmlns:a="http://schemas.openxmlformats.org/drawingml/2006/main" xmlns:r="http://schemas.openxmlformats.org/officeDocument/2006/relationships" xmlns:p="http://schemas.openxmlformats.org/presentationml/2006/main" userDrawn="1">
  <p:cSld name="9_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4" y="5894636"/>
            <a:ext cx="1312781" cy="562270"/>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7" y="3429000"/>
            <a:ext cx="4180795" cy="1102858"/>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3" y="4775654"/>
            <a:ext cx="4180795" cy="783318"/>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818" rtl="0" eaLnBrk="1" fontAlgn="auto" latinLnBrk="0" hangingPunct="1">
              <a:lnSpc>
                <a:spcPct val="90000"/>
              </a:lnSpc>
              <a:spcBef>
                <a:spcPts val="750"/>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4286364880"/>
      </p:ext>
    </p:extLst>
  </p:cSld>
  <p:clrMapOvr>
    <a:masterClrMapping/>
  </p:clrMapOvr>
</p:sldLayout>
</file>

<file path=ppt/slideLayouts/slideLayout593.xml><?xml version="1.0" encoding="utf-8"?>
<p:sldLayout xmlns:a="http://schemas.openxmlformats.org/drawingml/2006/main" xmlns:r="http://schemas.openxmlformats.org/officeDocument/2006/relationships" xmlns:p="http://schemas.openxmlformats.org/presentationml/2006/main" matchingName="Photo Slide">
  <p:cSld name="6_Photo Slide">
    <p:spTree>
      <p:nvGrpSpPr>
        <p:cNvPr id="1" name="Shape 108"/>
        <p:cNvGrpSpPr/>
        <p:nvPr/>
      </p:nvGrpSpPr>
      <p:grpSpPr>
        <a:xfrm>
          <a:off x="0" y="0"/>
          <a:ext cx="0" cy="0"/>
          <a:chOff x="0" y="0"/>
          <a:chExt cx="0" cy="0"/>
        </a:xfrm>
      </p:grpSpPr>
      <p:sp>
        <p:nvSpPr>
          <p:cNvPr id="109" name="Google Shape;109;p11"/>
          <p:cNvSpPr txBox="1">
            <a:spLocks noGrp="1"/>
          </p:cNvSpPr>
          <p:nvPr>
            <p:ph type="body" idx="1"/>
          </p:nvPr>
        </p:nvSpPr>
        <p:spPr>
          <a:xfrm>
            <a:off x="457201" y="1146258"/>
            <a:ext cx="2350169" cy="2971798"/>
          </a:xfrm>
          <a:prstGeom prst="rect">
            <a:avLst/>
          </a:prstGeom>
          <a:noFill/>
          <a:ln>
            <a:noFill/>
          </a:ln>
        </p:spPr>
        <p:txBody>
          <a:bodyPr spcFirstLastPara="1" wrap="square" lIns="91425" tIns="45700" rIns="91425" bIns="45700" anchor="t" anchorCtr="0">
            <a:noAutofit/>
          </a:bodyPr>
          <a:lstStyle>
            <a:lvl1pPr marL="457246" lvl="0" indent="-228623" algn="l">
              <a:lnSpc>
                <a:spcPct val="100000"/>
              </a:lnSpc>
              <a:spcBef>
                <a:spcPts val="1000"/>
              </a:spcBef>
              <a:spcAft>
                <a:spcPts val="0"/>
              </a:spcAft>
              <a:buSzPts val="2400"/>
              <a:buNone/>
              <a:defRPr b="0">
                <a:solidFill>
                  <a:schemeClr val="dk1"/>
                </a:solidFill>
              </a:defRPr>
            </a:lvl1pPr>
            <a:lvl2pPr marL="914492" lvl="1" indent="-342934" algn="l">
              <a:lnSpc>
                <a:spcPct val="100000"/>
              </a:lnSpc>
              <a:spcBef>
                <a:spcPts val="1000"/>
              </a:spcBef>
              <a:spcAft>
                <a:spcPts val="0"/>
              </a:spcAft>
              <a:buSzPts val="1800"/>
              <a:buChar char="•"/>
              <a:defRPr/>
            </a:lvl2pPr>
            <a:lvl3pPr marL="1371738" lvl="2" indent="-342934" algn="l">
              <a:lnSpc>
                <a:spcPct val="100000"/>
              </a:lnSpc>
              <a:spcBef>
                <a:spcPts val="1000"/>
              </a:spcBef>
              <a:spcAft>
                <a:spcPts val="0"/>
              </a:spcAft>
              <a:buSzPts val="1800"/>
              <a:buChar char="•"/>
              <a:defRPr/>
            </a:lvl3pPr>
            <a:lvl4pPr marL="1828983" lvl="3" indent="-342934" algn="l">
              <a:lnSpc>
                <a:spcPct val="100000"/>
              </a:lnSpc>
              <a:spcBef>
                <a:spcPts val="1000"/>
              </a:spcBef>
              <a:spcAft>
                <a:spcPts val="0"/>
              </a:spcAft>
              <a:buSzPts val="1800"/>
              <a:buChar char="•"/>
              <a:defRPr/>
            </a:lvl4pPr>
            <a:lvl5pPr marL="2286228" lvl="4" indent="-342934" algn="l">
              <a:lnSpc>
                <a:spcPct val="100000"/>
              </a:lnSpc>
              <a:spcBef>
                <a:spcPts val="1000"/>
              </a:spcBef>
              <a:spcAft>
                <a:spcPts val="0"/>
              </a:spcAft>
              <a:buSzPts val="1800"/>
              <a:buChar char="•"/>
              <a:defRPr/>
            </a:lvl5pPr>
            <a:lvl6pPr marL="2743475" lvl="5" indent="-342934" algn="l">
              <a:lnSpc>
                <a:spcPct val="90000"/>
              </a:lnSpc>
              <a:spcBef>
                <a:spcPts val="1000"/>
              </a:spcBef>
              <a:spcAft>
                <a:spcPts val="0"/>
              </a:spcAft>
              <a:buClr>
                <a:schemeClr val="dk1"/>
              </a:buClr>
              <a:buSzPts val="1800"/>
              <a:buChar char="•"/>
              <a:defRPr/>
            </a:lvl6pPr>
            <a:lvl7pPr marL="3200720" lvl="6" indent="-342934" algn="l">
              <a:lnSpc>
                <a:spcPct val="90000"/>
              </a:lnSpc>
              <a:spcBef>
                <a:spcPts val="500"/>
              </a:spcBef>
              <a:spcAft>
                <a:spcPts val="0"/>
              </a:spcAft>
              <a:buClr>
                <a:schemeClr val="dk1"/>
              </a:buClr>
              <a:buSzPts val="1800"/>
              <a:buChar char="•"/>
              <a:defRPr/>
            </a:lvl7pPr>
            <a:lvl8pPr marL="3657966" lvl="7" indent="-342934" algn="l">
              <a:lnSpc>
                <a:spcPct val="90000"/>
              </a:lnSpc>
              <a:spcBef>
                <a:spcPts val="500"/>
              </a:spcBef>
              <a:spcAft>
                <a:spcPts val="0"/>
              </a:spcAft>
              <a:buClr>
                <a:schemeClr val="dk1"/>
              </a:buClr>
              <a:buSzPts val="1800"/>
              <a:buChar char="•"/>
              <a:defRPr/>
            </a:lvl8pPr>
            <a:lvl9pPr marL="4115212" lvl="8" indent="-342934" algn="l">
              <a:lnSpc>
                <a:spcPct val="90000"/>
              </a:lnSpc>
              <a:spcBef>
                <a:spcPts val="500"/>
              </a:spcBef>
              <a:spcAft>
                <a:spcPts val="0"/>
              </a:spcAft>
              <a:buClr>
                <a:schemeClr val="dk1"/>
              </a:buClr>
              <a:buSzPts val="1800"/>
              <a:buChar char="•"/>
              <a:defRPr/>
            </a:lvl9pPr>
          </a:lstStyle>
          <a:p>
            <a:endParaRPr/>
          </a:p>
        </p:txBody>
      </p:sp>
      <p:cxnSp>
        <p:nvCxnSpPr>
          <p:cNvPr id="110" name="Google Shape;110;p1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11" name="Google Shape;111;p11"/>
          <p:cNvGrpSpPr/>
          <p:nvPr/>
        </p:nvGrpSpPr>
        <p:grpSpPr>
          <a:xfrm>
            <a:off x="0" y="5379428"/>
            <a:ext cx="2807368" cy="753891"/>
            <a:chOff x="0" y="5379426"/>
            <a:chExt cx="2807368" cy="753891"/>
          </a:xfrm>
        </p:grpSpPr>
        <p:sp>
          <p:nvSpPr>
            <p:cNvPr id="112" name="Google Shape;112;p1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13" name="Google Shape;113;p1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grpSp>
      <p:sp>
        <p:nvSpPr>
          <p:cNvPr id="114" name="Google Shape;114;p11"/>
          <p:cNvSpPr>
            <a:spLocks noGrp="1"/>
          </p:cNvSpPr>
          <p:nvPr>
            <p:ph type="pic" idx="2"/>
          </p:nvPr>
        </p:nvSpPr>
        <p:spPr>
          <a:xfrm>
            <a:off x="2807368" y="457202"/>
            <a:ext cx="8915400" cy="5943598"/>
          </a:xfrm>
          <a:prstGeom prst="rect">
            <a:avLst/>
          </a:prstGeom>
          <a:noFill/>
          <a:ln>
            <a:noFill/>
          </a:ln>
        </p:spPr>
      </p:sp>
      <p:pic>
        <p:nvPicPr>
          <p:cNvPr id="115" name="Google Shape;115;p11"/>
          <p:cNvPicPr preferRelativeResize="0"/>
          <p:nvPr/>
        </p:nvPicPr>
        <p:blipFill rotWithShape="1">
          <a:blip r:embed="rId2">
            <a:alphaModFix/>
            <a:extLst>
              <a:ext uri="{28A0092B-C50C-407E-A947-70E740481C1C}">
                <a14:useLocalDpi xmlns:a14="http://schemas.microsoft.com/office/drawing/2010/main"/>
              </a:ext>
            </a:extLst>
          </a:blip>
          <a:srcRect/>
          <a:stretch/>
        </p:blipFill>
        <p:spPr>
          <a:xfrm>
            <a:off x="513350" y="4385538"/>
            <a:ext cx="2025315" cy="911940"/>
          </a:xfrm>
          <a:prstGeom prst="rect">
            <a:avLst/>
          </a:prstGeom>
          <a:noFill/>
          <a:ln>
            <a:noFill/>
          </a:ln>
        </p:spPr>
      </p:pic>
    </p:spTree>
    <p:extLst>
      <p:ext uri="{BB962C8B-B14F-4D97-AF65-F5344CB8AC3E}">
        <p14:creationId xmlns:p14="http://schemas.microsoft.com/office/powerpoint/2010/main" val="3214672645"/>
      </p:ext>
    </p:extLst>
  </p:cSld>
  <p:clrMapOvr>
    <a:masterClrMapping/>
  </p:clrMapOvr>
</p:sldLayout>
</file>

<file path=ppt/slideLayouts/slideLayout594.xml><?xml version="1.0" encoding="utf-8"?>
<p:sldLayout xmlns:a="http://schemas.openxmlformats.org/drawingml/2006/main" xmlns:r="http://schemas.openxmlformats.org/officeDocument/2006/relationships" xmlns:p="http://schemas.openxmlformats.org/presentationml/2006/main" userDrawn="1">
  <p:cSld name="19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2" y="783847"/>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6" y="1615018"/>
            <a:ext cx="10176933" cy="3812116"/>
          </a:xfrm>
          <a:prstGeom prst="rect">
            <a:avLst/>
          </a:prstGeom>
        </p:spPr>
        <p:txBody>
          <a:bodyPr/>
          <a:lstStyle>
            <a:lvl1pPr marL="381028" indent="-381028">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27513284"/>
      </p:ext>
    </p:extLst>
  </p:cSld>
  <p:clrMapOvr>
    <a:masterClrMapping/>
  </p:clrMapOvr>
</p:sldLayout>
</file>

<file path=ppt/slideLayouts/slideLayout595.xml><?xml version="1.0" encoding="utf-8"?>
<p:sldLayout xmlns:a="http://schemas.openxmlformats.org/drawingml/2006/main" xmlns:r="http://schemas.openxmlformats.org/officeDocument/2006/relationships" xmlns:p="http://schemas.openxmlformats.org/presentationml/2006/main">
  <p:cSld name="35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1" y="806858"/>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1" y="1637855"/>
            <a:ext cx="10156179" cy="4117159"/>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3818880276"/>
      </p:ext>
    </p:extLst>
  </p:cSld>
  <p:clrMapOvr>
    <a:masterClrMapping/>
  </p:clrMapOvr>
</p:sldLayout>
</file>

<file path=ppt/slideLayouts/slideLayout596.xml><?xml version="1.0" encoding="utf-8"?>
<p:sldLayout xmlns:a="http://schemas.openxmlformats.org/drawingml/2006/main" xmlns:r="http://schemas.openxmlformats.org/officeDocument/2006/relationships" xmlns:p="http://schemas.openxmlformats.org/presentationml/2006/main">
  <p:cSld name="19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4"/>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9"/>
            <a:ext cx="5466561" cy="3085413"/>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8"/>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764549772"/>
      </p:ext>
    </p:extLst>
  </p:cSld>
  <p:clrMapOvr>
    <a:masterClrMapping/>
  </p:clrMapOvr>
</p:sldLayout>
</file>

<file path=ppt/slideLayouts/slideLayout597.xml><?xml version="1.0" encoding="utf-8"?>
<p:sldLayout xmlns:a="http://schemas.openxmlformats.org/drawingml/2006/main" xmlns:r="http://schemas.openxmlformats.org/officeDocument/2006/relationships" xmlns:p="http://schemas.openxmlformats.org/presentationml/2006/main" showMasterSp="0" userDrawn="1">
  <p:cSld name="6_Table of Content">
    <p:spTree>
      <p:nvGrpSpPr>
        <p:cNvPr id="1" name=""/>
        <p:cNvGrpSpPr/>
        <p:nvPr/>
      </p:nvGrpSpPr>
      <p:grpSpPr>
        <a:xfrm>
          <a:off x="0" y="0"/>
          <a:ext cx="0" cy="0"/>
          <a:chOff x="0" y="0"/>
          <a:chExt cx="0" cy="0"/>
        </a:xfrm>
      </p:grpSpPr>
      <p:graphicFrame>
        <p:nvGraphicFramePr>
          <p:cNvPr id="6" name="Object 2" hidden="1"/>
          <p:cNvGraphicFramePr>
            <a:graphicFrameLocks noChangeAspect="1"/>
          </p:cNvGraphicFramePr>
          <p:nvPr>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4" imgW="360" imgH="360" progId="TCLayout.ActiveDocument.1">
                  <p:embed/>
                </p:oleObj>
              </mc:Choice>
              <mc:Fallback>
                <p:oleObj name="think-cell Slide" r:id="rId4" imgW="360" imgH="360" progId="TCLayout.ActiveDocument.1">
                  <p:embed/>
                  <p:pic>
                    <p:nvPicPr>
                      <p:cNvPr id="6" name="Object 2"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8" name="Rectangle 7"/>
          <p:cNvSpPr/>
          <p:nvPr/>
        </p:nvSpPr>
        <p:spPr>
          <a:xfrm>
            <a:off x="-10584" y="6620935"/>
            <a:ext cx="12213168" cy="237067"/>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graphicFrame>
        <p:nvGraphicFramePr>
          <p:cNvPr id="10" name="Object 7" hidden="1"/>
          <p:cNvGraphicFramePr>
            <a:graphicFrameLocks noChangeAspect="1"/>
          </p:cNvGraphicFramePr>
          <p:nvPr userDrawn="1">
            <p:custDataLst>
              <p:tags r:id="rId2"/>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6" imgW="360" imgH="360" progId="TCLayout.ActiveDocument.1">
                  <p:embed/>
                </p:oleObj>
              </mc:Choice>
              <mc:Fallback>
                <p:oleObj name="think-cell Slide" r:id="rId6" imgW="360" imgH="360" progId="TCLayout.ActiveDocument.1">
                  <p:embed/>
                  <p:pic>
                    <p:nvPicPr>
                      <p:cNvPr id="10" name="Object 7"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Title 1"/>
          <p:cNvSpPr>
            <a:spLocks noGrp="1"/>
          </p:cNvSpPr>
          <p:nvPr>
            <p:ph type="title"/>
          </p:nvPr>
        </p:nvSpPr>
        <p:spPr>
          <a:xfrm>
            <a:off x="218116" y="224842"/>
            <a:ext cx="11715725" cy="569325"/>
          </a:xfrm>
        </p:spPr>
        <p:txBody>
          <a:bodyPr/>
          <a:lstStyle>
            <a:lvl1pPr>
              <a:defRPr sz="2933">
                <a:solidFill>
                  <a:schemeClr val="tx2"/>
                </a:solidFill>
              </a:defRPr>
            </a:lvl1pPr>
          </a:lstStyle>
          <a:p>
            <a:r>
              <a:rPr lang="en-US"/>
              <a:t>Click to edit Master title style</a:t>
            </a:r>
          </a:p>
        </p:txBody>
      </p:sp>
      <p:sp>
        <p:nvSpPr>
          <p:cNvPr id="5" name="Content Placeholder 2"/>
          <p:cNvSpPr>
            <a:spLocks noGrp="1"/>
          </p:cNvSpPr>
          <p:nvPr>
            <p:ph idx="1"/>
          </p:nvPr>
        </p:nvSpPr>
        <p:spPr>
          <a:xfrm>
            <a:off x="218116" y="917199"/>
            <a:ext cx="11715725" cy="4958671"/>
          </a:xfrm>
          <a:prstGeom prst="rect">
            <a:avLst/>
          </a:prstGeom>
        </p:spPr>
        <p:txBody>
          <a:bodyPr/>
          <a:lstStyle>
            <a:lvl1pPr marL="381028" indent="-381028">
              <a:buFont typeface="Wingdings" panose="05000000000000000000" pitchFamily="2" charset="2"/>
              <a:buChar char="§"/>
              <a:defRPr sz="1867" b="1"/>
            </a:lvl1pPr>
            <a:lvl2pPr marL="609646" indent="-296356">
              <a:buFont typeface="Arial" panose="020B0604020202020204" pitchFamily="34" charset="0"/>
              <a:buChar char="̶"/>
              <a:defRPr sz="1867"/>
            </a:lvl2pPr>
            <a:lvl3pPr marL="922936" indent="-313291">
              <a:buFont typeface="Arial" panose="020B0604020202020204" pitchFamily="34" charset="0"/>
              <a:buChar char="•"/>
              <a:defRPr sz="1867"/>
            </a:lvl3pPr>
            <a:lvl4pPr marL="1219292" indent="-296356">
              <a:buFont typeface="Wingdings" panose="05000000000000000000" pitchFamily="2" charset="2"/>
              <a:buChar char="ü"/>
              <a:defRPr sz="1867"/>
            </a:lvl4pPr>
            <a:lvl5pPr marL="1532582" indent="-313291">
              <a:defRPr sz="1867"/>
            </a:lvl5pPr>
          </a:lstStyle>
          <a:p>
            <a:pPr lvl="0"/>
            <a:r>
              <a:rPr lang="en-US"/>
              <a:t>Edit Master text styles</a:t>
            </a:r>
          </a:p>
          <a:p>
            <a:pPr lvl="1"/>
            <a:r>
              <a:rPr lang="en-US"/>
              <a:t>Second level</a:t>
            </a:r>
          </a:p>
          <a:p>
            <a:pPr lvl="2"/>
            <a:r>
              <a:rPr lang="en-US"/>
              <a:t>Third level</a:t>
            </a:r>
          </a:p>
          <a:p>
            <a:pPr lvl="3"/>
            <a:r>
              <a:rPr lang="en-US"/>
              <a:t>Fourth level</a:t>
            </a:r>
          </a:p>
        </p:txBody>
      </p:sp>
      <p:sp>
        <p:nvSpPr>
          <p:cNvPr id="7" name="Text Placeholder 6"/>
          <p:cNvSpPr>
            <a:spLocks noGrp="1"/>
          </p:cNvSpPr>
          <p:nvPr>
            <p:ph type="body" sz="quarter" idx="10"/>
          </p:nvPr>
        </p:nvSpPr>
        <p:spPr>
          <a:xfrm>
            <a:off x="3858939" y="5969003"/>
            <a:ext cx="8074903" cy="649817"/>
          </a:xfrm>
          <a:prstGeom prst="rect">
            <a:avLst/>
          </a:prstGeom>
        </p:spPr>
        <p:txBody>
          <a:bodyPr anchor="b"/>
          <a:lstStyle>
            <a:lvl1pPr>
              <a:defRPr sz="1333" b="0" baseline="0"/>
            </a:lvl1pPr>
          </a:lstStyle>
          <a:p>
            <a:pPr lvl="0"/>
            <a:r>
              <a:rPr lang="en-US"/>
              <a:t>Edit Master text styles</a:t>
            </a:r>
          </a:p>
        </p:txBody>
      </p:sp>
      <p:sp>
        <p:nvSpPr>
          <p:cNvPr id="11" name="Slide Number Placeholder 3"/>
          <p:cNvSpPr>
            <a:spLocks noGrp="1"/>
          </p:cNvSpPr>
          <p:nvPr>
            <p:ph type="sldNum" sz="quarter" idx="11"/>
          </p:nvPr>
        </p:nvSpPr>
        <p:spPr/>
        <p:txBody>
          <a:bodyPr/>
          <a:lstStyle>
            <a:lvl1pPr algn="r">
              <a:defRPr sz="1467">
                <a:solidFill>
                  <a:schemeClr val="bg1"/>
                </a:solidFill>
                <a:latin typeface="+mn-lt"/>
              </a:defRPr>
            </a:lvl1pPr>
          </a:lstStyle>
          <a:p>
            <a:pPr>
              <a:defRPr/>
            </a:pPr>
            <a:fld id="{D9E38BE4-73A9-4CBE-849B-DA886A199DD2}" type="slidenum">
              <a:rPr lang="en-US"/>
              <a:pPr>
                <a:defRPr/>
              </a:pPr>
              <a:t>‹#›</a:t>
            </a:fld>
            <a:endParaRPr lang="en-US"/>
          </a:p>
        </p:txBody>
      </p:sp>
      <p:pic>
        <p:nvPicPr>
          <p:cNvPr id="12" name="Picture 3" descr="M:\Marketing Communication and Referral Access\Luis\newbrand\UCM_logo\master\horizontal\UCM_Logo_Master_Brand_Horizontal_Tagline_rgb.jpg"/>
          <p:cNvPicPr>
            <a:picLocks noChangeAspect="1" noChangeArrowheads="1"/>
          </p:cNvPicPr>
          <p:nvPr userDrawn="1"/>
        </p:nvPicPr>
        <p:blipFill>
          <a:blip r:embed="rId7" cstate="email">
            <a:extLst>
              <a:ext uri="{28A0092B-C50C-407E-A947-70E740481C1C}">
                <a14:useLocalDpi xmlns:a14="http://schemas.microsoft.com/office/drawing/2010/main"/>
              </a:ext>
            </a:extLst>
          </a:blip>
          <a:srcRect/>
          <a:stretch>
            <a:fillRect/>
          </a:stretch>
        </p:blipFill>
        <p:spPr bwMode="auto">
          <a:xfrm>
            <a:off x="101603" y="5969002"/>
            <a:ext cx="3704343" cy="6519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21206670"/>
      </p:ext>
    </p:extLst>
  </p:cSld>
  <p:clrMapOvr>
    <a:masterClrMapping/>
  </p:clrMapOvr>
</p:sldLayout>
</file>

<file path=ppt/slideLayouts/slideLayout598.xml><?xml version="1.0" encoding="utf-8"?>
<p:sldLayout xmlns:a="http://schemas.openxmlformats.org/drawingml/2006/main" xmlns:r="http://schemas.openxmlformats.org/officeDocument/2006/relationships" xmlns:p="http://schemas.openxmlformats.org/presentationml/2006/main" type="secHead">
  <p:cSld name="2_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5"/>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5"/>
            <a:ext cx="10363200" cy="1500187"/>
          </a:xfrm>
        </p:spPr>
        <p:txBody>
          <a:bodyPr anchor="b"/>
          <a:lstStyle>
            <a:lvl1pPr marL="0" indent="0">
              <a:buNone/>
              <a:defRPr sz="2000">
                <a:solidFill>
                  <a:schemeClr val="tx1">
                    <a:tint val="75000"/>
                  </a:schemeClr>
                </a:solidFill>
              </a:defRPr>
            </a:lvl1pPr>
            <a:lvl2pPr marL="457246" indent="0">
              <a:buNone/>
              <a:defRPr sz="1800">
                <a:solidFill>
                  <a:schemeClr val="tx1">
                    <a:tint val="75000"/>
                  </a:schemeClr>
                </a:solidFill>
              </a:defRPr>
            </a:lvl2pPr>
            <a:lvl3pPr marL="914492" indent="0">
              <a:buNone/>
              <a:defRPr sz="1600">
                <a:solidFill>
                  <a:schemeClr val="tx1">
                    <a:tint val="75000"/>
                  </a:schemeClr>
                </a:solidFill>
              </a:defRPr>
            </a:lvl3pPr>
            <a:lvl4pPr marL="1371738" indent="0">
              <a:buNone/>
              <a:defRPr sz="1400">
                <a:solidFill>
                  <a:schemeClr val="tx1">
                    <a:tint val="75000"/>
                  </a:schemeClr>
                </a:solidFill>
              </a:defRPr>
            </a:lvl4pPr>
            <a:lvl5pPr marL="1828983" indent="0">
              <a:buNone/>
              <a:defRPr sz="1400">
                <a:solidFill>
                  <a:schemeClr val="tx1">
                    <a:tint val="75000"/>
                  </a:schemeClr>
                </a:solidFill>
              </a:defRPr>
            </a:lvl5pPr>
            <a:lvl6pPr marL="2286228" indent="0">
              <a:buNone/>
              <a:defRPr sz="1400">
                <a:solidFill>
                  <a:schemeClr val="tx1">
                    <a:tint val="75000"/>
                  </a:schemeClr>
                </a:solidFill>
              </a:defRPr>
            </a:lvl6pPr>
            <a:lvl7pPr marL="2743475" indent="0">
              <a:buNone/>
              <a:defRPr sz="1400">
                <a:solidFill>
                  <a:schemeClr val="tx1">
                    <a:tint val="75000"/>
                  </a:schemeClr>
                </a:solidFill>
              </a:defRPr>
            </a:lvl7pPr>
            <a:lvl8pPr marL="3200720" indent="0">
              <a:buNone/>
              <a:defRPr sz="1400">
                <a:solidFill>
                  <a:schemeClr val="tx1">
                    <a:tint val="75000"/>
                  </a:schemeClr>
                </a:solidFill>
              </a:defRPr>
            </a:lvl8pPr>
            <a:lvl9pPr marL="3657966"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pPr>
              <a:defRPr/>
            </a:pPr>
            <a:fld id="{214B6A3B-6EE5-45FC-B5E7-85EA02CF9438}" type="datetime1">
              <a:rPr lang="en-US" altLang="ja-JP"/>
              <a:pPr>
                <a:defRPr/>
              </a:pPr>
              <a:t>8/24/2026</a:t>
            </a:fld>
            <a:endParaRPr lang="en-US" altLang="en-US"/>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CBFBC7D3-7B25-4FDD-856F-1603EF21A3CD}" type="slidenum">
              <a:rPr lang="en-US" altLang="en-US"/>
              <a:pPr>
                <a:defRPr/>
              </a:pPr>
              <a:t>‹#›</a:t>
            </a:fld>
            <a:endParaRPr lang="en-US" altLang="en-US"/>
          </a:p>
        </p:txBody>
      </p:sp>
    </p:spTree>
    <p:extLst>
      <p:ext uri="{BB962C8B-B14F-4D97-AF65-F5344CB8AC3E}">
        <p14:creationId xmlns:p14="http://schemas.microsoft.com/office/powerpoint/2010/main" val="1284078066"/>
      </p:ext>
    </p:extLst>
  </p:cSld>
  <p:clrMapOvr>
    <a:masterClrMapping/>
  </p:clrMapOvr>
</p:sldLayout>
</file>

<file path=ppt/slideLayouts/slideLayout599.xml><?xml version="1.0" encoding="utf-8"?>
<p:sldLayout xmlns:a="http://schemas.openxmlformats.org/drawingml/2006/main" xmlns:r="http://schemas.openxmlformats.org/officeDocument/2006/relationships" xmlns:p="http://schemas.openxmlformats.org/presentationml/2006/main" type="objTx">
  <p:cSld name="2_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5" y="273053"/>
            <a:ext cx="4011084" cy="1162051"/>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5" y="273056"/>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5" y="1435104"/>
            <a:ext cx="4011084" cy="4691063"/>
          </a:xfrm>
        </p:spPr>
        <p:txBody>
          <a:bodyPr/>
          <a:lstStyle>
            <a:lvl1pPr marL="0" indent="0">
              <a:buNone/>
              <a:defRPr sz="1400"/>
            </a:lvl1pPr>
            <a:lvl2pPr marL="457246" indent="0">
              <a:buNone/>
              <a:defRPr sz="1200"/>
            </a:lvl2pPr>
            <a:lvl3pPr marL="914492" indent="0">
              <a:buNone/>
              <a:defRPr sz="1000"/>
            </a:lvl3pPr>
            <a:lvl4pPr marL="1371738" indent="0">
              <a:buNone/>
              <a:defRPr sz="900"/>
            </a:lvl4pPr>
            <a:lvl5pPr marL="1828983" indent="0">
              <a:buNone/>
              <a:defRPr sz="900"/>
            </a:lvl5pPr>
            <a:lvl6pPr marL="2286228" indent="0">
              <a:buNone/>
              <a:defRPr sz="900"/>
            </a:lvl6pPr>
            <a:lvl7pPr marL="2743475" indent="0">
              <a:buNone/>
              <a:defRPr sz="900"/>
            </a:lvl7pPr>
            <a:lvl8pPr marL="3200720" indent="0">
              <a:buNone/>
              <a:defRPr sz="900"/>
            </a:lvl8pPr>
            <a:lvl9pPr marL="3657966"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6D367D64-CF7F-42F3-8C27-B520EE2453CF}" type="datetime1">
              <a:rPr lang="en-US" altLang="ja-JP"/>
              <a:pPr>
                <a:defRPr/>
              </a:pPr>
              <a:t>8/24/2026</a:t>
            </a:fld>
            <a:endParaRPr lang="en-US" alt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0EC650D0-02D5-42FB-907E-376816E2D544}" type="slidenum">
              <a:rPr lang="en-US" altLang="en-US"/>
              <a:pPr>
                <a:defRPr/>
              </a:pPr>
              <a:t>‹#›</a:t>
            </a:fld>
            <a:endParaRPr lang="en-US" altLang="en-US"/>
          </a:p>
        </p:txBody>
      </p:sp>
    </p:spTree>
    <p:extLst>
      <p:ext uri="{BB962C8B-B14F-4D97-AF65-F5344CB8AC3E}">
        <p14:creationId xmlns:p14="http://schemas.microsoft.com/office/powerpoint/2010/main" val="407175065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BF68BCFB-F63E-4927-A5D7-64161AC82F4D}" type="datetimeFigureOut">
              <a:rPr lang="en-US" smtClean="0"/>
              <a:t>8/24/2026</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19527946-A10C-4B1D-8381-EC79B4CA6C6A}" type="slidenum">
              <a:rPr lang="en-US" smtClean="0"/>
              <a:t>‹#›</a:t>
            </a:fld>
            <a:endParaRPr lang="en-US"/>
          </a:p>
        </p:txBody>
      </p:sp>
    </p:spTree>
    <p:extLst>
      <p:ext uri="{BB962C8B-B14F-4D97-AF65-F5344CB8AC3E}">
        <p14:creationId xmlns:p14="http://schemas.microsoft.com/office/powerpoint/2010/main" val="2044152895"/>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59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2100751441"/>
      </p:ext>
    </p:extLst>
  </p:cSld>
  <p:clrMapOvr>
    <a:masterClrMapping/>
  </p:clrMapOvr>
</p:sldLayout>
</file>

<file path=ppt/slideLayouts/slideLayout600.xml><?xml version="1.0" encoding="utf-8"?>
<p:sldLayout xmlns:a="http://schemas.openxmlformats.org/drawingml/2006/main" xmlns:r="http://schemas.openxmlformats.org/officeDocument/2006/relationships" xmlns:p="http://schemas.openxmlformats.org/presentationml/2006/main" showMasterSp="0" userDrawn="1">
  <p:cSld name="12_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96"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6"/>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96"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6"/>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4"/>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5"/>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3" y="6492240"/>
            <a:ext cx="1606135" cy="229238"/>
          </a:xfrm>
          <a:prstGeom prst="rect">
            <a:avLst/>
          </a:prstGeom>
        </p:spPr>
      </p:pic>
    </p:spTree>
    <p:custDataLst>
      <p:tags r:id="rId1"/>
    </p:custDataLst>
    <p:extLst>
      <p:ext uri="{BB962C8B-B14F-4D97-AF65-F5344CB8AC3E}">
        <p14:creationId xmlns:p14="http://schemas.microsoft.com/office/powerpoint/2010/main" val="2143800274"/>
      </p:ext>
    </p:extLst>
  </p:cSld>
  <p:clrMapOvr>
    <a:masterClrMapping/>
  </p:clrMapOvr>
</p:sldLayout>
</file>

<file path=ppt/slideLayouts/slideLayout601.xml><?xml version="1.0" encoding="utf-8"?>
<p:sldLayout xmlns:a="http://schemas.openxmlformats.org/drawingml/2006/main" xmlns:r="http://schemas.openxmlformats.org/officeDocument/2006/relationships" xmlns:p="http://schemas.openxmlformats.org/presentationml/2006/main" matchingName="Title and Content">
  <p:cSld name="2_Title and Content">
    <p:spTree>
      <p:nvGrpSpPr>
        <p:cNvPr id="1" name="Shape 75"/>
        <p:cNvGrpSpPr/>
        <p:nvPr/>
      </p:nvGrpSpPr>
      <p:grpSpPr>
        <a:xfrm>
          <a:off x="0" y="0"/>
          <a:ext cx="0" cy="0"/>
          <a:chOff x="0" y="0"/>
          <a:chExt cx="0" cy="0"/>
        </a:xfrm>
      </p:grpSpPr>
      <p:grpSp>
        <p:nvGrpSpPr>
          <p:cNvPr id="76" name="Google Shape;76;p44"/>
          <p:cNvGrpSpPr/>
          <p:nvPr/>
        </p:nvGrpSpPr>
        <p:grpSpPr>
          <a:xfrm>
            <a:off x="7191544" y="1"/>
            <a:ext cx="5000459" cy="1425992"/>
            <a:chOff x="7191542" y="1"/>
            <a:chExt cx="5000459" cy="1425992"/>
          </a:xfrm>
        </p:grpSpPr>
        <p:pic>
          <p:nvPicPr>
            <p:cNvPr id="77" name="Google Shape;77;p44"/>
            <p:cNvPicPr preferRelativeResize="0"/>
            <p:nvPr/>
          </p:nvPicPr>
          <p:blipFill rotWithShape="1">
            <a:blip r:embed="rId2">
              <a:alphaModFix/>
              <a:extLst>
                <a:ext uri="{28A0092B-C50C-407E-A947-70E740481C1C}">
                  <a14:useLocalDpi xmlns:a14="http://schemas.microsoft.com/office/drawing/2010/main"/>
                </a:ext>
              </a:extLst>
            </a:blip>
            <a:srcRect/>
            <a:stretch/>
          </p:blipFill>
          <p:spPr>
            <a:xfrm>
              <a:off x="9264317" y="228371"/>
              <a:ext cx="2025315" cy="911940"/>
            </a:xfrm>
            <a:prstGeom prst="rect">
              <a:avLst/>
            </a:prstGeom>
            <a:noFill/>
            <a:ln>
              <a:noFill/>
            </a:ln>
          </p:spPr>
        </p:pic>
        <p:grpSp>
          <p:nvGrpSpPr>
            <p:cNvPr id="78" name="Google Shape;78;p44"/>
            <p:cNvGrpSpPr/>
            <p:nvPr/>
          </p:nvGrpSpPr>
          <p:grpSpPr>
            <a:xfrm>
              <a:off x="7191542" y="1"/>
              <a:ext cx="5000459" cy="1425992"/>
              <a:chOff x="7186272" y="0"/>
              <a:chExt cx="5005729" cy="1427495"/>
            </a:xfrm>
          </p:grpSpPr>
          <p:sp>
            <p:nvSpPr>
              <p:cNvPr id="79" name="Google Shape;79;p4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80" name="Google Shape;80;p4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81" name="Google Shape;81;p44"/>
          <p:cNvSpPr txBox="1">
            <a:spLocks noGrp="1"/>
          </p:cNvSpPr>
          <p:nvPr>
            <p:ph type="title"/>
          </p:nvPr>
        </p:nvSpPr>
        <p:spPr>
          <a:xfrm>
            <a:off x="609600" y="365127"/>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2" name="Google Shape;82;p44"/>
          <p:cNvSpPr txBox="1">
            <a:spLocks noGrp="1"/>
          </p:cNvSpPr>
          <p:nvPr>
            <p:ph type="body" idx="1"/>
          </p:nvPr>
        </p:nvSpPr>
        <p:spPr>
          <a:xfrm>
            <a:off x="609600" y="1825626"/>
            <a:ext cx="10972800" cy="4351338"/>
          </a:xfrm>
          <a:prstGeom prst="rect">
            <a:avLst/>
          </a:prstGeom>
          <a:noFill/>
          <a:ln>
            <a:noFill/>
          </a:ln>
        </p:spPr>
        <p:txBody>
          <a:bodyPr spcFirstLastPara="1" wrap="square" lIns="91425" tIns="45700" rIns="91425" bIns="45700" anchor="t" anchorCtr="0">
            <a:noAutofit/>
          </a:bodyPr>
          <a:lstStyle>
            <a:lvl1pPr marL="457246" lvl="0" indent="-342934" algn="l">
              <a:lnSpc>
                <a:spcPct val="100000"/>
              </a:lnSpc>
              <a:spcBef>
                <a:spcPts val="1000"/>
              </a:spcBef>
              <a:spcAft>
                <a:spcPts val="0"/>
              </a:spcAft>
              <a:buSzPts val="1800"/>
              <a:buChar char="•"/>
              <a:defRPr/>
            </a:lvl1pPr>
            <a:lvl2pPr marL="914492" lvl="1" indent="-342934" algn="l">
              <a:lnSpc>
                <a:spcPct val="100000"/>
              </a:lnSpc>
              <a:spcBef>
                <a:spcPts val="1000"/>
              </a:spcBef>
              <a:spcAft>
                <a:spcPts val="0"/>
              </a:spcAft>
              <a:buSzPts val="1800"/>
              <a:buChar char="•"/>
              <a:defRPr/>
            </a:lvl2pPr>
            <a:lvl3pPr marL="1371738" lvl="2" indent="-342934" algn="l">
              <a:lnSpc>
                <a:spcPct val="100000"/>
              </a:lnSpc>
              <a:spcBef>
                <a:spcPts val="1000"/>
              </a:spcBef>
              <a:spcAft>
                <a:spcPts val="0"/>
              </a:spcAft>
              <a:buSzPts val="1800"/>
              <a:buChar char="•"/>
              <a:defRPr/>
            </a:lvl3pPr>
            <a:lvl4pPr marL="1828983" lvl="3" indent="-342934" algn="l">
              <a:lnSpc>
                <a:spcPct val="100000"/>
              </a:lnSpc>
              <a:spcBef>
                <a:spcPts val="1000"/>
              </a:spcBef>
              <a:spcAft>
                <a:spcPts val="0"/>
              </a:spcAft>
              <a:buSzPts val="1800"/>
              <a:buChar char="•"/>
              <a:defRPr/>
            </a:lvl4pPr>
            <a:lvl5pPr marL="2286228" lvl="4" indent="-342934" algn="l">
              <a:lnSpc>
                <a:spcPct val="100000"/>
              </a:lnSpc>
              <a:spcBef>
                <a:spcPts val="1000"/>
              </a:spcBef>
              <a:spcAft>
                <a:spcPts val="0"/>
              </a:spcAft>
              <a:buSzPts val="1800"/>
              <a:buChar char="•"/>
              <a:defRPr/>
            </a:lvl5pPr>
            <a:lvl6pPr marL="2743475" lvl="5" indent="-342934" algn="l">
              <a:lnSpc>
                <a:spcPct val="90000"/>
              </a:lnSpc>
              <a:spcBef>
                <a:spcPts val="1000"/>
              </a:spcBef>
              <a:spcAft>
                <a:spcPts val="0"/>
              </a:spcAft>
              <a:buClr>
                <a:schemeClr val="dk1"/>
              </a:buClr>
              <a:buSzPts val="1800"/>
              <a:buChar char="•"/>
              <a:defRPr/>
            </a:lvl6pPr>
            <a:lvl7pPr marL="3200720" lvl="6" indent="-342934" algn="l">
              <a:lnSpc>
                <a:spcPct val="90000"/>
              </a:lnSpc>
              <a:spcBef>
                <a:spcPts val="500"/>
              </a:spcBef>
              <a:spcAft>
                <a:spcPts val="0"/>
              </a:spcAft>
              <a:buClr>
                <a:schemeClr val="dk1"/>
              </a:buClr>
              <a:buSzPts val="1800"/>
              <a:buChar char="•"/>
              <a:defRPr/>
            </a:lvl7pPr>
            <a:lvl8pPr marL="3657966" lvl="7" indent="-342934" algn="l">
              <a:lnSpc>
                <a:spcPct val="90000"/>
              </a:lnSpc>
              <a:spcBef>
                <a:spcPts val="500"/>
              </a:spcBef>
              <a:spcAft>
                <a:spcPts val="0"/>
              </a:spcAft>
              <a:buClr>
                <a:schemeClr val="dk1"/>
              </a:buClr>
              <a:buSzPts val="1800"/>
              <a:buChar char="•"/>
              <a:defRPr/>
            </a:lvl8pPr>
            <a:lvl9pPr marL="4115212" lvl="8" indent="-342934" algn="l">
              <a:lnSpc>
                <a:spcPct val="90000"/>
              </a:lnSpc>
              <a:spcBef>
                <a:spcPts val="500"/>
              </a:spcBef>
              <a:spcAft>
                <a:spcPts val="0"/>
              </a:spcAft>
              <a:buClr>
                <a:schemeClr val="dk1"/>
              </a:buClr>
              <a:buSzPts val="1800"/>
              <a:buChar char="•"/>
              <a:defRPr/>
            </a:lvl9pPr>
          </a:lstStyle>
          <a:p>
            <a:endParaRPr/>
          </a:p>
        </p:txBody>
      </p:sp>
      <p:sp>
        <p:nvSpPr>
          <p:cNvPr id="83" name="Google Shape;83;p44"/>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84" name="Google Shape;84;p4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5" name="Google Shape;85;p44"/>
          <p:cNvSpPr txBox="1">
            <a:spLocks noGrp="1"/>
          </p:cNvSpPr>
          <p:nvPr>
            <p:ph type="ftr" idx="11"/>
          </p:nvPr>
        </p:nvSpPr>
        <p:spPr>
          <a:xfrm>
            <a:off x="609600" y="6356352"/>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050940441"/>
      </p:ext>
    </p:extLst>
  </p:cSld>
  <p:clrMapOvr>
    <a:masterClrMapping/>
  </p:clrMapOvr>
</p:sldLayout>
</file>

<file path=ppt/slideLayouts/slideLayout602.xml><?xml version="1.0" encoding="utf-8"?>
<p:sldLayout xmlns:a="http://schemas.openxmlformats.org/drawingml/2006/main" xmlns:r="http://schemas.openxmlformats.org/officeDocument/2006/relationships" xmlns:p="http://schemas.openxmlformats.org/presentationml/2006/main" matchingName="Photo Slide">
  <p:cSld name="5_Photo Slide">
    <p:spTree>
      <p:nvGrpSpPr>
        <p:cNvPr id="1" name="Shape 86"/>
        <p:cNvGrpSpPr/>
        <p:nvPr/>
      </p:nvGrpSpPr>
      <p:grpSpPr>
        <a:xfrm>
          <a:off x="0" y="0"/>
          <a:ext cx="0" cy="0"/>
          <a:chOff x="0" y="0"/>
          <a:chExt cx="0" cy="0"/>
        </a:xfrm>
      </p:grpSpPr>
      <p:sp>
        <p:nvSpPr>
          <p:cNvPr id="87" name="Google Shape;87;p41"/>
          <p:cNvSpPr txBox="1">
            <a:spLocks noGrp="1"/>
          </p:cNvSpPr>
          <p:nvPr>
            <p:ph type="body" idx="1"/>
          </p:nvPr>
        </p:nvSpPr>
        <p:spPr>
          <a:xfrm>
            <a:off x="457201" y="1146258"/>
            <a:ext cx="2350169" cy="2971798"/>
          </a:xfrm>
          <a:prstGeom prst="rect">
            <a:avLst/>
          </a:prstGeom>
          <a:noFill/>
          <a:ln>
            <a:noFill/>
          </a:ln>
        </p:spPr>
        <p:txBody>
          <a:bodyPr spcFirstLastPara="1" wrap="square" lIns="91425" tIns="45700" rIns="91425" bIns="45700" anchor="t" anchorCtr="0">
            <a:noAutofit/>
          </a:bodyPr>
          <a:lstStyle>
            <a:lvl1pPr marL="457246" lvl="0" indent="-228623" algn="l">
              <a:lnSpc>
                <a:spcPct val="100000"/>
              </a:lnSpc>
              <a:spcBef>
                <a:spcPts val="1000"/>
              </a:spcBef>
              <a:spcAft>
                <a:spcPts val="0"/>
              </a:spcAft>
              <a:buSzPts val="2400"/>
              <a:buNone/>
              <a:defRPr b="0">
                <a:solidFill>
                  <a:schemeClr val="dk1"/>
                </a:solidFill>
              </a:defRPr>
            </a:lvl1pPr>
            <a:lvl2pPr marL="914492" lvl="1" indent="-342934" algn="l">
              <a:lnSpc>
                <a:spcPct val="100000"/>
              </a:lnSpc>
              <a:spcBef>
                <a:spcPts val="1000"/>
              </a:spcBef>
              <a:spcAft>
                <a:spcPts val="0"/>
              </a:spcAft>
              <a:buSzPts val="1800"/>
              <a:buChar char="•"/>
              <a:defRPr/>
            </a:lvl2pPr>
            <a:lvl3pPr marL="1371738" lvl="2" indent="-342934" algn="l">
              <a:lnSpc>
                <a:spcPct val="100000"/>
              </a:lnSpc>
              <a:spcBef>
                <a:spcPts val="1000"/>
              </a:spcBef>
              <a:spcAft>
                <a:spcPts val="0"/>
              </a:spcAft>
              <a:buSzPts val="1800"/>
              <a:buChar char="•"/>
              <a:defRPr/>
            </a:lvl3pPr>
            <a:lvl4pPr marL="1828983" lvl="3" indent="-342934" algn="l">
              <a:lnSpc>
                <a:spcPct val="100000"/>
              </a:lnSpc>
              <a:spcBef>
                <a:spcPts val="1000"/>
              </a:spcBef>
              <a:spcAft>
                <a:spcPts val="0"/>
              </a:spcAft>
              <a:buSzPts val="1800"/>
              <a:buChar char="•"/>
              <a:defRPr/>
            </a:lvl4pPr>
            <a:lvl5pPr marL="2286228" lvl="4" indent="-342934" algn="l">
              <a:lnSpc>
                <a:spcPct val="100000"/>
              </a:lnSpc>
              <a:spcBef>
                <a:spcPts val="1000"/>
              </a:spcBef>
              <a:spcAft>
                <a:spcPts val="0"/>
              </a:spcAft>
              <a:buSzPts val="1800"/>
              <a:buChar char="•"/>
              <a:defRPr/>
            </a:lvl5pPr>
            <a:lvl6pPr marL="2743475" lvl="5" indent="-342934" algn="l">
              <a:lnSpc>
                <a:spcPct val="90000"/>
              </a:lnSpc>
              <a:spcBef>
                <a:spcPts val="1000"/>
              </a:spcBef>
              <a:spcAft>
                <a:spcPts val="0"/>
              </a:spcAft>
              <a:buClr>
                <a:schemeClr val="dk1"/>
              </a:buClr>
              <a:buSzPts val="1800"/>
              <a:buChar char="•"/>
              <a:defRPr/>
            </a:lvl6pPr>
            <a:lvl7pPr marL="3200720" lvl="6" indent="-342934" algn="l">
              <a:lnSpc>
                <a:spcPct val="90000"/>
              </a:lnSpc>
              <a:spcBef>
                <a:spcPts val="500"/>
              </a:spcBef>
              <a:spcAft>
                <a:spcPts val="0"/>
              </a:spcAft>
              <a:buClr>
                <a:schemeClr val="dk1"/>
              </a:buClr>
              <a:buSzPts val="1800"/>
              <a:buChar char="•"/>
              <a:defRPr/>
            </a:lvl7pPr>
            <a:lvl8pPr marL="3657966" lvl="7" indent="-342934" algn="l">
              <a:lnSpc>
                <a:spcPct val="90000"/>
              </a:lnSpc>
              <a:spcBef>
                <a:spcPts val="500"/>
              </a:spcBef>
              <a:spcAft>
                <a:spcPts val="0"/>
              </a:spcAft>
              <a:buClr>
                <a:schemeClr val="dk1"/>
              </a:buClr>
              <a:buSzPts val="1800"/>
              <a:buChar char="•"/>
              <a:defRPr/>
            </a:lvl8pPr>
            <a:lvl9pPr marL="4115212" lvl="8" indent="-342934" algn="l">
              <a:lnSpc>
                <a:spcPct val="90000"/>
              </a:lnSpc>
              <a:spcBef>
                <a:spcPts val="500"/>
              </a:spcBef>
              <a:spcAft>
                <a:spcPts val="0"/>
              </a:spcAft>
              <a:buClr>
                <a:schemeClr val="dk1"/>
              </a:buClr>
              <a:buSzPts val="1800"/>
              <a:buChar char="•"/>
              <a:defRPr/>
            </a:lvl9pPr>
          </a:lstStyle>
          <a:p>
            <a:endParaRPr/>
          </a:p>
        </p:txBody>
      </p:sp>
      <p:cxnSp>
        <p:nvCxnSpPr>
          <p:cNvPr id="88" name="Google Shape;88;p4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9" name="Google Shape;89;p41"/>
          <p:cNvGrpSpPr/>
          <p:nvPr/>
        </p:nvGrpSpPr>
        <p:grpSpPr>
          <a:xfrm>
            <a:off x="0" y="5379428"/>
            <a:ext cx="2807368" cy="753891"/>
            <a:chOff x="0" y="5379426"/>
            <a:chExt cx="2807368" cy="753891"/>
          </a:xfrm>
        </p:grpSpPr>
        <p:sp>
          <p:nvSpPr>
            <p:cNvPr id="90" name="Google Shape;90;p4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 name="Google Shape;91;p4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2" name="Google Shape;92;p41"/>
          <p:cNvSpPr>
            <a:spLocks noGrp="1"/>
          </p:cNvSpPr>
          <p:nvPr>
            <p:ph type="pic" idx="2"/>
          </p:nvPr>
        </p:nvSpPr>
        <p:spPr>
          <a:xfrm>
            <a:off x="2807368" y="457202"/>
            <a:ext cx="8915400" cy="5943598"/>
          </a:xfrm>
          <a:prstGeom prst="rect">
            <a:avLst/>
          </a:prstGeom>
          <a:noFill/>
          <a:ln>
            <a:noFill/>
          </a:ln>
        </p:spPr>
      </p:sp>
      <p:pic>
        <p:nvPicPr>
          <p:cNvPr id="93" name="Google Shape;93;p4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50" y="4385538"/>
            <a:ext cx="2025315" cy="911940"/>
          </a:xfrm>
          <a:prstGeom prst="rect">
            <a:avLst/>
          </a:prstGeom>
          <a:noFill/>
          <a:ln>
            <a:noFill/>
          </a:ln>
        </p:spPr>
      </p:pic>
    </p:spTree>
    <p:extLst>
      <p:ext uri="{BB962C8B-B14F-4D97-AF65-F5344CB8AC3E}">
        <p14:creationId xmlns:p14="http://schemas.microsoft.com/office/powerpoint/2010/main" val="1200567821"/>
      </p:ext>
    </p:extLst>
  </p:cSld>
  <p:clrMapOvr>
    <a:masterClrMapping/>
  </p:clrMapOvr>
</p:sldLayout>
</file>

<file path=ppt/slideLayouts/slideLayout603.xml><?xml version="1.0" encoding="utf-8"?>
<p:sldLayout xmlns:a="http://schemas.openxmlformats.org/drawingml/2006/main" xmlns:r="http://schemas.openxmlformats.org/officeDocument/2006/relationships" xmlns:p="http://schemas.openxmlformats.org/presentationml/2006/main" matchingName="Photo Slide">
  <p:cSld name="4_Photo Slide">
    <p:spTree>
      <p:nvGrpSpPr>
        <p:cNvPr id="1" name="Shape 86"/>
        <p:cNvGrpSpPr/>
        <p:nvPr/>
      </p:nvGrpSpPr>
      <p:grpSpPr>
        <a:xfrm>
          <a:off x="0" y="0"/>
          <a:ext cx="0" cy="0"/>
          <a:chOff x="0" y="0"/>
          <a:chExt cx="0" cy="0"/>
        </a:xfrm>
      </p:grpSpPr>
      <p:sp>
        <p:nvSpPr>
          <p:cNvPr id="87" name="Google Shape;87;p41"/>
          <p:cNvSpPr txBox="1">
            <a:spLocks noGrp="1"/>
          </p:cNvSpPr>
          <p:nvPr>
            <p:ph type="body" idx="1"/>
          </p:nvPr>
        </p:nvSpPr>
        <p:spPr>
          <a:xfrm>
            <a:off x="457201" y="1146258"/>
            <a:ext cx="2350169" cy="2971798"/>
          </a:xfrm>
          <a:prstGeom prst="rect">
            <a:avLst/>
          </a:prstGeom>
          <a:noFill/>
          <a:ln>
            <a:noFill/>
          </a:ln>
        </p:spPr>
        <p:txBody>
          <a:bodyPr spcFirstLastPara="1" wrap="square" lIns="91425" tIns="45700" rIns="91425" bIns="45700" anchor="t" anchorCtr="0">
            <a:noAutofit/>
          </a:bodyPr>
          <a:lstStyle>
            <a:lvl1pPr marL="457246" lvl="0" indent="-228623" algn="l">
              <a:lnSpc>
                <a:spcPct val="100000"/>
              </a:lnSpc>
              <a:spcBef>
                <a:spcPts val="1000"/>
              </a:spcBef>
              <a:spcAft>
                <a:spcPts val="0"/>
              </a:spcAft>
              <a:buSzPts val="2400"/>
              <a:buNone/>
              <a:defRPr b="0">
                <a:solidFill>
                  <a:schemeClr val="dk1"/>
                </a:solidFill>
              </a:defRPr>
            </a:lvl1pPr>
            <a:lvl2pPr marL="914492" lvl="1" indent="-342934" algn="l">
              <a:lnSpc>
                <a:spcPct val="100000"/>
              </a:lnSpc>
              <a:spcBef>
                <a:spcPts val="1000"/>
              </a:spcBef>
              <a:spcAft>
                <a:spcPts val="0"/>
              </a:spcAft>
              <a:buSzPts val="1800"/>
              <a:buChar char="•"/>
              <a:defRPr/>
            </a:lvl2pPr>
            <a:lvl3pPr marL="1371738" lvl="2" indent="-342934" algn="l">
              <a:lnSpc>
                <a:spcPct val="100000"/>
              </a:lnSpc>
              <a:spcBef>
                <a:spcPts val="1000"/>
              </a:spcBef>
              <a:spcAft>
                <a:spcPts val="0"/>
              </a:spcAft>
              <a:buSzPts val="1800"/>
              <a:buChar char="•"/>
              <a:defRPr/>
            </a:lvl3pPr>
            <a:lvl4pPr marL="1828983" lvl="3" indent="-342934" algn="l">
              <a:lnSpc>
                <a:spcPct val="100000"/>
              </a:lnSpc>
              <a:spcBef>
                <a:spcPts val="1000"/>
              </a:spcBef>
              <a:spcAft>
                <a:spcPts val="0"/>
              </a:spcAft>
              <a:buSzPts val="1800"/>
              <a:buChar char="•"/>
              <a:defRPr/>
            </a:lvl4pPr>
            <a:lvl5pPr marL="2286228" lvl="4" indent="-342934" algn="l">
              <a:lnSpc>
                <a:spcPct val="100000"/>
              </a:lnSpc>
              <a:spcBef>
                <a:spcPts val="1000"/>
              </a:spcBef>
              <a:spcAft>
                <a:spcPts val="0"/>
              </a:spcAft>
              <a:buSzPts val="1800"/>
              <a:buChar char="•"/>
              <a:defRPr/>
            </a:lvl5pPr>
            <a:lvl6pPr marL="2743475" lvl="5" indent="-342934" algn="l">
              <a:lnSpc>
                <a:spcPct val="90000"/>
              </a:lnSpc>
              <a:spcBef>
                <a:spcPts val="1000"/>
              </a:spcBef>
              <a:spcAft>
                <a:spcPts val="0"/>
              </a:spcAft>
              <a:buClr>
                <a:schemeClr val="dk1"/>
              </a:buClr>
              <a:buSzPts val="1800"/>
              <a:buChar char="•"/>
              <a:defRPr/>
            </a:lvl6pPr>
            <a:lvl7pPr marL="3200720" lvl="6" indent="-342934" algn="l">
              <a:lnSpc>
                <a:spcPct val="90000"/>
              </a:lnSpc>
              <a:spcBef>
                <a:spcPts val="500"/>
              </a:spcBef>
              <a:spcAft>
                <a:spcPts val="0"/>
              </a:spcAft>
              <a:buClr>
                <a:schemeClr val="dk1"/>
              </a:buClr>
              <a:buSzPts val="1800"/>
              <a:buChar char="•"/>
              <a:defRPr/>
            </a:lvl7pPr>
            <a:lvl8pPr marL="3657966" lvl="7" indent="-342934" algn="l">
              <a:lnSpc>
                <a:spcPct val="90000"/>
              </a:lnSpc>
              <a:spcBef>
                <a:spcPts val="500"/>
              </a:spcBef>
              <a:spcAft>
                <a:spcPts val="0"/>
              </a:spcAft>
              <a:buClr>
                <a:schemeClr val="dk1"/>
              </a:buClr>
              <a:buSzPts val="1800"/>
              <a:buChar char="•"/>
              <a:defRPr/>
            </a:lvl8pPr>
            <a:lvl9pPr marL="4115212" lvl="8" indent="-342934" algn="l">
              <a:lnSpc>
                <a:spcPct val="90000"/>
              </a:lnSpc>
              <a:spcBef>
                <a:spcPts val="500"/>
              </a:spcBef>
              <a:spcAft>
                <a:spcPts val="0"/>
              </a:spcAft>
              <a:buClr>
                <a:schemeClr val="dk1"/>
              </a:buClr>
              <a:buSzPts val="1800"/>
              <a:buChar char="•"/>
              <a:defRPr/>
            </a:lvl9pPr>
          </a:lstStyle>
          <a:p>
            <a:endParaRPr/>
          </a:p>
        </p:txBody>
      </p:sp>
      <p:cxnSp>
        <p:nvCxnSpPr>
          <p:cNvPr id="88" name="Google Shape;88;p4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9" name="Google Shape;89;p41"/>
          <p:cNvGrpSpPr/>
          <p:nvPr/>
        </p:nvGrpSpPr>
        <p:grpSpPr>
          <a:xfrm>
            <a:off x="0" y="5379428"/>
            <a:ext cx="2807368" cy="753891"/>
            <a:chOff x="0" y="5379426"/>
            <a:chExt cx="2807368" cy="753891"/>
          </a:xfrm>
        </p:grpSpPr>
        <p:sp>
          <p:nvSpPr>
            <p:cNvPr id="90" name="Google Shape;90;p4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 name="Google Shape;91;p4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2" name="Google Shape;92;p41"/>
          <p:cNvSpPr>
            <a:spLocks noGrp="1"/>
          </p:cNvSpPr>
          <p:nvPr>
            <p:ph type="pic" idx="2"/>
          </p:nvPr>
        </p:nvSpPr>
        <p:spPr>
          <a:xfrm>
            <a:off x="2807368" y="457202"/>
            <a:ext cx="8915400" cy="5943598"/>
          </a:xfrm>
          <a:prstGeom prst="rect">
            <a:avLst/>
          </a:prstGeom>
          <a:noFill/>
          <a:ln>
            <a:noFill/>
          </a:ln>
        </p:spPr>
      </p:sp>
      <p:pic>
        <p:nvPicPr>
          <p:cNvPr id="93" name="Google Shape;93;p4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50" y="4385538"/>
            <a:ext cx="2025315" cy="911940"/>
          </a:xfrm>
          <a:prstGeom prst="rect">
            <a:avLst/>
          </a:prstGeom>
          <a:noFill/>
          <a:ln>
            <a:noFill/>
          </a:ln>
        </p:spPr>
      </p:pic>
    </p:spTree>
    <p:extLst>
      <p:ext uri="{BB962C8B-B14F-4D97-AF65-F5344CB8AC3E}">
        <p14:creationId xmlns:p14="http://schemas.microsoft.com/office/powerpoint/2010/main" val="4242560225"/>
      </p:ext>
    </p:extLst>
  </p:cSld>
  <p:clrMapOvr>
    <a:masterClrMapping/>
  </p:clrMapOvr>
</p:sldLayout>
</file>

<file path=ppt/slideLayouts/slideLayout604.xml><?xml version="1.0" encoding="utf-8"?>
<p:sldLayout xmlns:a="http://schemas.openxmlformats.org/drawingml/2006/main" xmlns:r="http://schemas.openxmlformats.org/officeDocument/2006/relationships" xmlns:p="http://schemas.openxmlformats.org/presentationml/2006/main" showMasterSp="0" userDrawn="1">
  <p:cSld name="11_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96"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6"/>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96"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6"/>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4"/>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5"/>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3" y="6492240"/>
            <a:ext cx="1606135" cy="229238"/>
          </a:xfrm>
          <a:prstGeom prst="rect">
            <a:avLst/>
          </a:prstGeom>
        </p:spPr>
      </p:pic>
    </p:spTree>
    <p:custDataLst>
      <p:tags r:id="rId1"/>
    </p:custDataLst>
    <p:extLst>
      <p:ext uri="{BB962C8B-B14F-4D97-AF65-F5344CB8AC3E}">
        <p14:creationId xmlns:p14="http://schemas.microsoft.com/office/powerpoint/2010/main" val="2388040325"/>
      </p:ext>
    </p:extLst>
  </p:cSld>
  <p:clrMapOvr>
    <a:masterClrMapping/>
  </p:clrMapOvr>
</p:sldLayout>
</file>

<file path=ppt/slideLayouts/slideLayout605.xml><?xml version="1.0" encoding="utf-8"?>
<p:sldLayout xmlns:a="http://schemas.openxmlformats.org/drawingml/2006/main" xmlns:r="http://schemas.openxmlformats.org/officeDocument/2006/relationships" xmlns:p="http://schemas.openxmlformats.org/presentationml/2006/main" showMasterSp="0" userDrawn="1">
  <p:cSld name="10_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96"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6"/>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96"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6"/>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4"/>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5"/>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3" y="6492240"/>
            <a:ext cx="1606135" cy="229238"/>
          </a:xfrm>
          <a:prstGeom prst="rect">
            <a:avLst/>
          </a:prstGeom>
        </p:spPr>
      </p:pic>
    </p:spTree>
    <p:custDataLst>
      <p:tags r:id="rId1"/>
    </p:custDataLst>
    <p:extLst>
      <p:ext uri="{BB962C8B-B14F-4D97-AF65-F5344CB8AC3E}">
        <p14:creationId xmlns:p14="http://schemas.microsoft.com/office/powerpoint/2010/main" val="3935489995"/>
      </p:ext>
    </p:extLst>
  </p:cSld>
  <p:clrMapOvr>
    <a:masterClrMapping/>
  </p:clrMapOvr>
</p:sldLayout>
</file>

<file path=ppt/slideLayouts/slideLayout606.xml><?xml version="1.0" encoding="utf-8"?>
<p:sldLayout xmlns:a="http://schemas.openxmlformats.org/drawingml/2006/main" xmlns:r="http://schemas.openxmlformats.org/officeDocument/2006/relationships" xmlns:p="http://schemas.openxmlformats.org/presentationml/2006/main" preserve="1" userDrawn="1">
  <p:cSld name="32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349427354"/>
      </p:ext>
    </p:extLst>
  </p:cSld>
  <p:clrMapOvr>
    <a:masterClrMapping/>
  </p:clrMapOvr>
</p:sldLayout>
</file>

<file path=ppt/slideLayouts/slideLayout607.xml><?xml version="1.0" encoding="utf-8"?>
<p:sldLayout xmlns:a="http://schemas.openxmlformats.org/drawingml/2006/main" xmlns:r="http://schemas.openxmlformats.org/officeDocument/2006/relationships" xmlns:p="http://schemas.openxmlformats.org/presentationml/2006/main" preserve="1" userDrawn="1">
  <p:cSld name="42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9"/>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1"/>
            <a:ext cx="9365380"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Tree>
    <p:extLst>
      <p:ext uri="{BB962C8B-B14F-4D97-AF65-F5344CB8AC3E}">
        <p14:creationId xmlns:p14="http://schemas.microsoft.com/office/powerpoint/2010/main" val="1077238696"/>
      </p:ext>
    </p:extLst>
  </p:cSld>
  <p:clrMapOvr>
    <a:masterClrMapping/>
  </p:clrMapOvr>
</p:sldLayout>
</file>

<file path=ppt/slideLayouts/slideLayout608.xml><?xml version="1.0" encoding="utf-8"?>
<p:sldLayout xmlns:a="http://schemas.openxmlformats.org/drawingml/2006/main" xmlns:r="http://schemas.openxmlformats.org/officeDocument/2006/relationships" xmlns:p="http://schemas.openxmlformats.org/presentationml/2006/main" type="twoTxTwoObj" preserve="1">
  <p:cSld name="30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55297251"/>
      </p:ext>
    </p:extLst>
  </p:cSld>
  <p:clrMapOvr>
    <a:masterClrMapping/>
  </p:clrMapOvr>
</p:sldLayout>
</file>

<file path=ppt/slideLayouts/slideLayout609.xml><?xml version="1.0" encoding="utf-8"?>
<p:sldLayout xmlns:a="http://schemas.openxmlformats.org/drawingml/2006/main" xmlns:r="http://schemas.openxmlformats.org/officeDocument/2006/relationships" xmlns:p="http://schemas.openxmlformats.org/presentationml/2006/main" matchingName="Two Content">
  <p:cSld name="1_Two Content">
    <p:spTree>
      <p:nvGrpSpPr>
        <p:cNvPr id="1" name="Shape 68"/>
        <p:cNvGrpSpPr/>
        <p:nvPr/>
      </p:nvGrpSpPr>
      <p:grpSpPr>
        <a:xfrm>
          <a:off x="0" y="0"/>
          <a:ext cx="0" cy="0"/>
          <a:chOff x="0" y="0"/>
          <a:chExt cx="0" cy="0"/>
        </a:xfrm>
      </p:grpSpPr>
      <p:sp>
        <p:nvSpPr>
          <p:cNvPr id="69" name="Google Shape;69;p7"/>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0" name="Google Shape;70;p7"/>
          <p:cNvSpPr txBox="1">
            <a:spLocks noGrp="1"/>
          </p:cNvSpPr>
          <p:nvPr>
            <p:ph type="body" idx="1"/>
          </p:nvPr>
        </p:nvSpPr>
        <p:spPr>
          <a:xfrm>
            <a:off x="609600" y="1825626"/>
            <a:ext cx="5410200" cy="4351338"/>
          </a:xfrm>
          <a:prstGeom prst="rect">
            <a:avLst/>
          </a:prstGeom>
          <a:noFill/>
          <a:ln>
            <a:noFill/>
          </a:ln>
        </p:spPr>
        <p:txBody>
          <a:bodyPr spcFirstLastPara="1" wrap="square" lIns="91425" tIns="45700" rIns="91425" bIns="45700" anchor="t" anchorCtr="0">
            <a:noAutofit/>
          </a:bodyPr>
          <a:lstStyle>
            <a:lvl1pPr marL="457223" lvl="0" indent="-342917" algn="l">
              <a:lnSpc>
                <a:spcPct val="100000"/>
              </a:lnSpc>
              <a:spcBef>
                <a:spcPts val="1000"/>
              </a:spcBef>
              <a:spcAft>
                <a:spcPts val="0"/>
              </a:spcAft>
              <a:buSzPts val="1800"/>
              <a:buChar char="•"/>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grpSp>
        <p:nvGrpSpPr>
          <p:cNvPr id="71" name="Google Shape;71;p7"/>
          <p:cNvGrpSpPr/>
          <p:nvPr/>
        </p:nvGrpSpPr>
        <p:grpSpPr>
          <a:xfrm>
            <a:off x="7191543" y="1"/>
            <a:ext cx="5000459" cy="1425992"/>
            <a:chOff x="7191542" y="1"/>
            <a:chExt cx="5000459" cy="1425992"/>
          </a:xfrm>
        </p:grpSpPr>
        <p:pic>
          <p:nvPicPr>
            <p:cNvPr id="72" name="Google Shape;72;p7"/>
            <p:cNvPicPr preferRelativeResize="0"/>
            <p:nvPr/>
          </p:nvPicPr>
          <p:blipFill rotWithShape="1">
            <a:blip r:embed="rId2">
              <a:alphaModFix/>
              <a:extLst>
                <a:ext uri="{28A0092B-C50C-407E-A947-70E740481C1C}">
                  <a14:useLocalDpi xmlns:a14="http://schemas.microsoft.com/office/drawing/2010/main"/>
                </a:ext>
              </a:extLst>
            </a:blip>
            <a:srcRect/>
            <a:stretch/>
          </p:blipFill>
          <p:spPr>
            <a:xfrm>
              <a:off x="9264317" y="228371"/>
              <a:ext cx="2025315" cy="911940"/>
            </a:xfrm>
            <a:prstGeom prst="rect">
              <a:avLst/>
            </a:prstGeom>
            <a:noFill/>
            <a:ln>
              <a:noFill/>
            </a:ln>
          </p:spPr>
        </p:pic>
        <p:grpSp>
          <p:nvGrpSpPr>
            <p:cNvPr id="73" name="Google Shape;73;p7"/>
            <p:cNvGrpSpPr/>
            <p:nvPr/>
          </p:nvGrpSpPr>
          <p:grpSpPr>
            <a:xfrm>
              <a:off x="7191542" y="1"/>
              <a:ext cx="5000459" cy="1425992"/>
              <a:chOff x="7186272" y="0"/>
              <a:chExt cx="5005729" cy="1427495"/>
            </a:xfrm>
          </p:grpSpPr>
          <p:sp>
            <p:nvSpPr>
              <p:cNvPr id="74" name="Google Shape;74;p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75" name="Google Shape;75;p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76" name="Google Shape;76;p7"/>
          <p:cNvSpPr txBox="1">
            <a:spLocks noGrp="1"/>
          </p:cNvSpPr>
          <p:nvPr>
            <p:ph type="body" idx="2"/>
          </p:nvPr>
        </p:nvSpPr>
        <p:spPr>
          <a:xfrm>
            <a:off x="6172200" y="1825626"/>
            <a:ext cx="5410199" cy="4351338"/>
          </a:xfrm>
          <a:prstGeom prst="rect">
            <a:avLst/>
          </a:prstGeom>
          <a:noFill/>
          <a:ln>
            <a:noFill/>
          </a:ln>
        </p:spPr>
        <p:txBody>
          <a:bodyPr spcFirstLastPara="1" wrap="square" lIns="91425" tIns="45700" rIns="91425" bIns="45700" anchor="t" anchorCtr="0">
            <a:noAutofit/>
          </a:bodyPr>
          <a:lstStyle>
            <a:lvl1pPr marL="457223" lvl="0" indent="-342917" algn="l">
              <a:lnSpc>
                <a:spcPct val="100000"/>
              </a:lnSpc>
              <a:spcBef>
                <a:spcPts val="1000"/>
              </a:spcBef>
              <a:spcAft>
                <a:spcPts val="0"/>
              </a:spcAft>
              <a:buSzPts val="1800"/>
              <a:buChar char="•"/>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sp>
        <p:nvSpPr>
          <p:cNvPr id="77" name="Google Shape;77;p7"/>
          <p:cNvSpPr txBox="1">
            <a:spLocks noGrp="1"/>
          </p:cNvSpPr>
          <p:nvPr>
            <p:ph type="sldNum" idx="12"/>
          </p:nvPr>
        </p:nvSpPr>
        <p:spPr>
          <a:xfrm>
            <a:off x="8839198" y="6356351"/>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fld id="{00000000-1234-1234-1234-123412341234}" type="slidenum">
              <a:rPr lang="en-US" smtClean="0"/>
              <a:pPr/>
              <a:t>‹#›</a:t>
            </a:fld>
            <a:endParaRPr lang="en-US"/>
          </a:p>
        </p:txBody>
      </p:sp>
      <p:cxnSp>
        <p:nvCxnSpPr>
          <p:cNvPr id="78" name="Google Shape;78;p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9" name="Google Shape;79;p7"/>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845363159"/>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type="obj" preserve="1">
  <p:cSld name="3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739655966"/>
      </p:ext>
    </p:extLst>
  </p:cSld>
  <p:clrMapOvr>
    <a:masterClrMapping/>
  </p:clrMapOvr>
</p:sldLayout>
</file>

<file path=ppt/slideLayouts/slideLayout610.xml><?xml version="1.0" encoding="utf-8"?>
<p:sldLayout xmlns:a="http://schemas.openxmlformats.org/drawingml/2006/main" xmlns:r="http://schemas.openxmlformats.org/officeDocument/2006/relationships" xmlns:p="http://schemas.openxmlformats.org/presentationml/2006/main" userDrawn="1">
  <p:cSld name="1_1-Line Title (Blank, Logo Top)">
    <p:spTree>
      <p:nvGrpSpPr>
        <p:cNvPr id="1" name=""/>
        <p:cNvGrpSpPr/>
        <p:nvPr/>
      </p:nvGrpSpPr>
      <p:grpSpPr>
        <a:xfrm>
          <a:off x="0" y="0"/>
          <a:ext cx="0" cy="0"/>
          <a:chOff x="0" y="0"/>
          <a:chExt cx="0" cy="0"/>
        </a:xfrm>
      </p:grpSpPr>
      <p:cxnSp>
        <p:nvCxnSpPr>
          <p:cNvPr id="14" name="Straight Connector 13"/>
          <p:cNvCxnSpPr/>
          <p:nvPr userDrawn="1"/>
        </p:nvCxnSpPr>
        <p:spPr>
          <a:xfrm>
            <a:off x="2" y="1129976"/>
            <a:ext cx="10289308" cy="0"/>
          </a:xfrm>
          <a:prstGeom prst="line">
            <a:avLst/>
          </a:prstGeom>
          <a:ln w="12700">
            <a:solidFill>
              <a:srgbClr val="C9C9C9"/>
            </a:solidFill>
            <a:tailEnd type="oval"/>
          </a:ln>
        </p:spPr>
        <p:style>
          <a:lnRef idx="1">
            <a:schemeClr val="accent1"/>
          </a:lnRef>
          <a:fillRef idx="0">
            <a:schemeClr val="accent1"/>
          </a:fillRef>
          <a:effectRef idx="0">
            <a:schemeClr val="accent1"/>
          </a:effectRef>
          <a:fontRef idx="minor">
            <a:schemeClr val="tx1"/>
          </a:fontRef>
        </p:style>
      </p:cxnSp>
      <p:sp>
        <p:nvSpPr>
          <p:cNvPr id="15" name="Text Placeholder 22"/>
          <p:cNvSpPr>
            <a:spLocks noGrp="1"/>
          </p:cNvSpPr>
          <p:nvPr>
            <p:ph type="body" sz="quarter" idx="12" hasCustomPrompt="1"/>
          </p:nvPr>
        </p:nvSpPr>
        <p:spPr>
          <a:xfrm>
            <a:off x="700621" y="533970"/>
            <a:ext cx="8867787" cy="488537"/>
          </a:xfrm>
          <a:prstGeom prst="rect">
            <a:avLst/>
          </a:prstGeom>
        </p:spPr>
        <p:txBody>
          <a:bodyPr anchor="ctr"/>
          <a:lstStyle>
            <a:lvl1pPr marL="0" indent="0">
              <a:buNone/>
              <a:defRPr b="1">
                <a:solidFill>
                  <a:srgbClr val="8C2347"/>
                </a:solidFill>
              </a:defRPr>
            </a:lvl1pPr>
            <a:lvl2pPr marL="342917" indent="0">
              <a:buNone/>
              <a:defRPr b="1">
                <a:solidFill>
                  <a:srgbClr val="8C2347"/>
                </a:solidFill>
              </a:defRPr>
            </a:lvl2pPr>
            <a:lvl3pPr marL="685834" indent="0">
              <a:buNone/>
              <a:defRPr b="1">
                <a:solidFill>
                  <a:srgbClr val="8C2347"/>
                </a:solidFill>
              </a:defRPr>
            </a:lvl3pPr>
            <a:lvl4pPr marL="1028751" indent="0">
              <a:buNone/>
              <a:defRPr b="1">
                <a:solidFill>
                  <a:srgbClr val="8C2347"/>
                </a:solidFill>
              </a:defRPr>
            </a:lvl4pPr>
            <a:lvl5pPr marL="1371669" indent="0">
              <a:buNone/>
              <a:defRPr b="1">
                <a:solidFill>
                  <a:srgbClr val="8C2347"/>
                </a:solidFill>
              </a:defRPr>
            </a:lvl5pPr>
          </a:lstStyle>
          <a:p>
            <a:pPr lvl="0"/>
            <a:r>
              <a:rPr lang="en-US"/>
              <a:t>28PT TITLE HERE</a:t>
            </a:r>
          </a:p>
        </p:txBody>
      </p:sp>
      <p:sp>
        <p:nvSpPr>
          <p:cNvPr id="17" name="Rectangle 16"/>
          <p:cNvSpPr/>
          <p:nvPr userDrawn="1"/>
        </p:nvSpPr>
        <p:spPr>
          <a:xfrm>
            <a:off x="9815334" y="5955179"/>
            <a:ext cx="2376668" cy="9028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25"/>
          </a:p>
        </p:txBody>
      </p:sp>
      <p:sp>
        <p:nvSpPr>
          <p:cNvPr id="5" name="Rectangle 4"/>
          <p:cNvSpPr/>
          <p:nvPr userDrawn="1"/>
        </p:nvSpPr>
        <p:spPr>
          <a:xfrm>
            <a:off x="9815334" y="77979"/>
            <a:ext cx="2376668" cy="944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25"/>
          </a:p>
        </p:txBody>
      </p:sp>
      <p:pic>
        <p:nvPicPr>
          <p:cNvPr id="7" name="Picture 6" descr="LM_LUMC_3C_V.png"/>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9997748" y="317116"/>
            <a:ext cx="1653863" cy="574078"/>
          </a:xfrm>
          <a:prstGeom prst="rect">
            <a:avLst/>
          </a:prstGeom>
        </p:spPr>
      </p:pic>
    </p:spTree>
    <p:extLst>
      <p:ext uri="{BB962C8B-B14F-4D97-AF65-F5344CB8AC3E}">
        <p14:creationId xmlns:p14="http://schemas.microsoft.com/office/powerpoint/2010/main" val="1082072102"/>
      </p:ext>
    </p:extLst>
  </p:cSld>
  <p:clrMapOvr>
    <a:masterClrMapping/>
  </p:clrMapOvr>
</p:sldLayout>
</file>

<file path=ppt/slideLayouts/slideLayout611.xml><?xml version="1.0" encoding="utf-8"?>
<p:sldLayout xmlns:a="http://schemas.openxmlformats.org/drawingml/2006/main" xmlns:r="http://schemas.openxmlformats.org/officeDocument/2006/relationships" xmlns:p="http://schemas.openxmlformats.org/presentationml/2006/main" userDrawn="1">
  <p:cSld name="1 Line Title (Logo UR)">
    <p:spTree>
      <p:nvGrpSpPr>
        <p:cNvPr id="1" name=""/>
        <p:cNvGrpSpPr/>
        <p:nvPr/>
      </p:nvGrpSpPr>
      <p:grpSpPr>
        <a:xfrm>
          <a:off x="0" y="0"/>
          <a:ext cx="0" cy="0"/>
          <a:chOff x="0" y="0"/>
          <a:chExt cx="0" cy="0"/>
        </a:xfrm>
      </p:grpSpPr>
      <p:cxnSp>
        <p:nvCxnSpPr>
          <p:cNvPr id="14" name="Straight Connector 13"/>
          <p:cNvCxnSpPr/>
          <p:nvPr userDrawn="1"/>
        </p:nvCxnSpPr>
        <p:spPr>
          <a:xfrm>
            <a:off x="1" y="1129976"/>
            <a:ext cx="10289308" cy="0"/>
          </a:xfrm>
          <a:prstGeom prst="line">
            <a:avLst/>
          </a:prstGeom>
          <a:ln w="12700">
            <a:solidFill>
              <a:srgbClr val="C9C9C9"/>
            </a:solidFill>
            <a:tailEnd type="oval"/>
          </a:ln>
        </p:spPr>
        <p:style>
          <a:lnRef idx="1">
            <a:schemeClr val="accent1"/>
          </a:lnRef>
          <a:fillRef idx="0">
            <a:schemeClr val="accent1"/>
          </a:fillRef>
          <a:effectRef idx="0">
            <a:schemeClr val="accent1"/>
          </a:effectRef>
          <a:fontRef idx="minor">
            <a:schemeClr val="tx1"/>
          </a:fontRef>
        </p:style>
      </p:cxnSp>
      <p:sp>
        <p:nvSpPr>
          <p:cNvPr id="15" name="Text Placeholder 22"/>
          <p:cNvSpPr>
            <a:spLocks noGrp="1"/>
          </p:cNvSpPr>
          <p:nvPr>
            <p:ph type="body" sz="quarter" idx="12" hasCustomPrompt="1"/>
          </p:nvPr>
        </p:nvSpPr>
        <p:spPr>
          <a:xfrm>
            <a:off x="700620" y="533968"/>
            <a:ext cx="8867787" cy="488537"/>
          </a:xfrm>
          <a:prstGeom prst="rect">
            <a:avLst/>
          </a:prstGeom>
        </p:spPr>
        <p:txBody>
          <a:bodyPr anchor="ctr"/>
          <a:lstStyle>
            <a:lvl1pPr marL="0" indent="0">
              <a:buNone/>
              <a:defRPr b="1">
                <a:solidFill>
                  <a:srgbClr val="8C2347"/>
                </a:solidFill>
              </a:defRPr>
            </a:lvl1pPr>
            <a:lvl2pPr marL="457223" indent="0">
              <a:buNone/>
              <a:defRPr b="1">
                <a:solidFill>
                  <a:srgbClr val="8C2347"/>
                </a:solidFill>
              </a:defRPr>
            </a:lvl2pPr>
            <a:lvl3pPr marL="914446" indent="0">
              <a:buNone/>
              <a:defRPr b="1">
                <a:solidFill>
                  <a:srgbClr val="8C2347"/>
                </a:solidFill>
              </a:defRPr>
            </a:lvl3pPr>
            <a:lvl4pPr marL="1371669" indent="0">
              <a:buNone/>
              <a:defRPr b="1">
                <a:solidFill>
                  <a:srgbClr val="8C2347"/>
                </a:solidFill>
              </a:defRPr>
            </a:lvl4pPr>
            <a:lvl5pPr marL="1828891" indent="0">
              <a:buNone/>
              <a:defRPr b="1">
                <a:solidFill>
                  <a:srgbClr val="8C2347"/>
                </a:solidFill>
              </a:defRPr>
            </a:lvl5pPr>
          </a:lstStyle>
          <a:p>
            <a:pPr lvl="0"/>
            <a:r>
              <a:rPr lang="en-US"/>
              <a:t>28PT TITLE HERE</a:t>
            </a:r>
          </a:p>
        </p:txBody>
      </p:sp>
      <p:sp>
        <p:nvSpPr>
          <p:cNvPr id="17" name="Rectangle 16"/>
          <p:cNvSpPr/>
          <p:nvPr userDrawn="1"/>
        </p:nvSpPr>
        <p:spPr>
          <a:xfrm>
            <a:off x="9815333" y="5694745"/>
            <a:ext cx="2376668" cy="116325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5" name="Text Placeholder 2"/>
          <p:cNvSpPr>
            <a:spLocks noGrp="1"/>
          </p:cNvSpPr>
          <p:nvPr>
            <p:ph type="body" sz="quarter" idx="10" hasCustomPrompt="1"/>
          </p:nvPr>
        </p:nvSpPr>
        <p:spPr>
          <a:xfrm>
            <a:off x="700619" y="1359437"/>
            <a:ext cx="10768892" cy="4982097"/>
          </a:xfrm>
          <a:prstGeom prst="rect">
            <a:avLst/>
          </a:prstGeom>
        </p:spPr>
        <p:txBody>
          <a:bodyPr anchor="t" anchorCtr="0"/>
          <a:lstStyle>
            <a:lvl1pPr marL="0" indent="0">
              <a:buNone/>
              <a:defRPr sz="1800" b="0" i="0">
                <a:solidFill>
                  <a:schemeClr val="tx1"/>
                </a:solidFill>
                <a:latin typeface="Arial"/>
                <a:ea typeface="Times New Roman" charset="0"/>
                <a:cs typeface="Arial"/>
              </a:defRPr>
            </a:lvl1pPr>
            <a:lvl2pPr marL="457223" indent="0">
              <a:buNone/>
              <a:defRPr sz="2000" i="1">
                <a:solidFill>
                  <a:schemeClr val="tx1">
                    <a:lumMod val="50000"/>
                    <a:lumOff val="50000"/>
                  </a:schemeClr>
                </a:solidFill>
                <a:latin typeface="Times New Roman" charset="0"/>
                <a:ea typeface="Times New Roman" charset="0"/>
                <a:cs typeface="Times New Roman" charset="0"/>
              </a:defRPr>
            </a:lvl2pPr>
            <a:lvl3pPr marL="914446" indent="0">
              <a:buNone/>
              <a:defRPr sz="2000" i="1">
                <a:solidFill>
                  <a:schemeClr val="tx1">
                    <a:lumMod val="50000"/>
                    <a:lumOff val="50000"/>
                  </a:schemeClr>
                </a:solidFill>
                <a:latin typeface="Times New Roman" charset="0"/>
                <a:ea typeface="Times New Roman" charset="0"/>
                <a:cs typeface="Times New Roman" charset="0"/>
              </a:defRPr>
            </a:lvl3pPr>
            <a:lvl4pPr marL="1371669" indent="0">
              <a:buNone/>
              <a:defRPr sz="2000" i="1">
                <a:solidFill>
                  <a:schemeClr val="tx1">
                    <a:lumMod val="50000"/>
                    <a:lumOff val="50000"/>
                  </a:schemeClr>
                </a:solidFill>
                <a:latin typeface="Times New Roman" charset="0"/>
                <a:ea typeface="Times New Roman" charset="0"/>
                <a:cs typeface="Times New Roman" charset="0"/>
              </a:defRPr>
            </a:lvl4pPr>
            <a:lvl5pPr marL="1828891" indent="0">
              <a:buNone/>
              <a:defRPr sz="2000" i="1">
                <a:solidFill>
                  <a:schemeClr val="tx1">
                    <a:lumMod val="50000"/>
                    <a:lumOff val="50000"/>
                  </a:schemeClr>
                </a:solidFill>
                <a:latin typeface="Times New Roman" charset="0"/>
                <a:ea typeface="Times New Roman" charset="0"/>
                <a:cs typeface="Times New Roman" charset="0"/>
              </a:defRPr>
            </a:lvl5pPr>
          </a:lstStyle>
          <a:p>
            <a:pPr lvl="0"/>
            <a:r>
              <a:rPr lang="en-US"/>
              <a:t>Sample text goes here</a:t>
            </a:r>
          </a:p>
        </p:txBody>
      </p:sp>
    </p:spTree>
    <p:extLst>
      <p:ext uri="{BB962C8B-B14F-4D97-AF65-F5344CB8AC3E}">
        <p14:creationId xmlns:p14="http://schemas.microsoft.com/office/powerpoint/2010/main" val="2800451471"/>
      </p:ext>
    </p:extLst>
  </p:cSld>
  <p:clrMapOvr>
    <a:masterClrMapping/>
  </p:clrMapOvr>
</p:sldLayout>
</file>

<file path=ppt/slideLayouts/slideLayout612.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24"/>
        <p:cNvGrpSpPr/>
        <p:nvPr/>
      </p:nvGrpSpPr>
      <p:grpSpPr>
        <a:xfrm>
          <a:off x="0" y="0"/>
          <a:ext cx="0" cy="0"/>
          <a:chOff x="0" y="0"/>
          <a:chExt cx="0" cy="0"/>
        </a:xfrm>
      </p:grpSpPr>
      <p:pic>
        <p:nvPicPr>
          <p:cNvPr id="25" name="Google Shape;25;p5"/>
          <p:cNvPicPr preferRelativeResize="0"/>
          <p:nvPr/>
        </p:nvPicPr>
        <p:blipFill>
          <a:blip r:embed="rId2" cstate="email">
            <a:alphaModFix/>
            <a:extLst>
              <a:ext uri="{28A0092B-C50C-407E-A947-70E740481C1C}">
                <a14:useLocalDpi xmlns:a14="http://schemas.microsoft.com/office/drawing/2010/main"/>
              </a:ext>
            </a:extLst>
          </a:blip>
          <a:stretch>
            <a:fillRect/>
          </a:stretch>
        </p:blipFill>
        <p:spPr>
          <a:xfrm>
            <a:off x="1" y="2"/>
            <a:ext cx="12192004" cy="6858001"/>
          </a:xfrm>
          <a:prstGeom prst="rect">
            <a:avLst/>
          </a:prstGeom>
          <a:noFill/>
          <a:ln>
            <a:noFill/>
          </a:ln>
        </p:spPr>
      </p:pic>
      <p:sp>
        <p:nvSpPr>
          <p:cNvPr id="26" name="Google Shape;26;p5"/>
          <p:cNvSpPr/>
          <p:nvPr/>
        </p:nvSpPr>
        <p:spPr>
          <a:xfrm>
            <a:off x="-67" y="0"/>
            <a:ext cx="12192000" cy="6858000"/>
          </a:xfrm>
          <a:prstGeom prst="rect">
            <a:avLst/>
          </a:prstGeom>
          <a:solidFill>
            <a:srgbClr val="FFFFFF">
              <a:alpha val="58929"/>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7"/>
          </a:p>
        </p:txBody>
      </p:sp>
      <p:sp>
        <p:nvSpPr>
          <p:cNvPr id="27" name="Google Shape;27;p5"/>
          <p:cNvSpPr txBox="1">
            <a:spLocks noGrp="1"/>
          </p:cNvSpPr>
          <p:nvPr>
            <p:ph type="subTitle" idx="1"/>
          </p:nvPr>
        </p:nvSpPr>
        <p:spPr>
          <a:xfrm>
            <a:off x="1499833" y="3749033"/>
            <a:ext cx="4070400" cy="1389200"/>
          </a:xfrm>
          <a:prstGeom prst="rect">
            <a:avLst/>
          </a:prstGeom>
          <a:solidFill>
            <a:srgbClr val="FFFFFF">
              <a:alpha val="69050"/>
            </a:srgbClr>
          </a:solidFill>
          <a:ln w="9525" cap="flat" cmpd="sng">
            <a:solidFill>
              <a:srgbClr val="424245"/>
            </a:solidFill>
            <a:prstDash val="solid"/>
            <a:round/>
            <a:headEnd type="none" w="sm" len="sm"/>
            <a:tailEnd type="none" w="sm" len="sm"/>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solidFill>
                  <a:srgbClr val="424245"/>
                </a:solidFill>
              </a:defRPr>
            </a:lvl1pPr>
            <a:lvl2pPr lvl="1" algn="ctr" rtl="0">
              <a:lnSpc>
                <a:spcPct val="100000"/>
              </a:lnSpc>
              <a:spcBef>
                <a:spcPts val="2133"/>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
        <p:nvSpPr>
          <p:cNvPr id="28" name="Google Shape;28;p5"/>
          <p:cNvSpPr txBox="1">
            <a:spLocks noGrp="1"/>
          </p:cNvSpPr>
          <p:nvPr>
            <p:ph type="subTitle" idx="2"/>
          </p:nvPr>
        </p:nvSpPr>
        <p:spPr>
          <a:xfrm>
            <a:off x="6615885" y="3749033"/>
            <a:ext cx="4070400" cy="1389200"/>
          </a:xfrm>
          <a:prstGeom prst="rect">
            <a:avLst/>
          </a:prstGeom>
          <a:solidFill>
            <a:srgbClr val="FFFFFF">
              <a:alpha val="69050"/>
            </a:srgbClr>
          </a:solidFill>
          <a:ln w="9525" cap="flat" cmpd="sng">
            <a:solidFill>
              <a:srgbClr val="424245"/>
            </a:solidFill>
            <a:prstDash val="solid"/>
            <a:round/>
            <a:headEnd type="none" w="sm" len="sm"/>
            <a:tailEnd type="none" w="sm" len="sm"/>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solidFill>
                  <a:srgbClr val="424245"/>
                </a:solidFill>
              </a:defRPr>
            </a:lvl1pPr>
            <a:lvl2pPr lvl="1" algn="ctr" rtl="0">
              <a:lnSpc>
                <a:spcPct val="100000"/>
              </a:lnSpc>
              <a:spcBef>
                <a:spcPts val="2133"/>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
        <p:nvSpPr>
          <p:cNvPr id="29" name="Google Shape;29;p5"/>
          <p:cNvSpPr txBox="1">
            <a:spLocks noGrp="1"/>
          </p:cNvSpPr>
          <p:nvPr>
            <p:ph type="title"/>
          </p:nvPr>
        </p:nvSpPr>
        <p:spPr>
          <a:xfrm>
            <a:off x="960000" y="720000"/>
            <a:ext cx="10272000" cy="752400"/>
          </a:xfrm>
          <a:prstGeom prst="rect">
            <a:avLst/>
          </a:prstGeom>
          <a:solidFill>
            <a:srgbClr val="FFFFFF">
              <a:alpha val="69050"/>
            </a:srgbClr>
          </a:solidFill>
          <a:ln w="9525" cap="flat" cmpd="sng">
            <a:solidFill>
              <a:srgbClr val="424245"/>
            </a:solidFill>
            <a:prstDash val="solid"/>
            <a:round/>
            <a:headEnd type="none" w="sm" len="sm"/>
            <a:tailEnd type="none" w="sm" len="sm"/>
          </a:ln>
        </p:spPr>
        <p:txBody>
          <a:bodyPr spcFirstLastPara="1" wrap="square" lIns="91425" tIns="91425" rIns="91425" bIns="91425" anchor="ctr" anchorCtr="0">
            <a:noAutofit/>
          </a:bodyPr>
          <a:lstStyle>
            <a:lvl1pPr lvl="0" rtl="0">
              <a:spcBef>
                <a:spcPts val="0"/>
              </a:spcBef>
              <a:spcAft>
                <a:spcPts val="0"/>
              </a:spcAft>
              <a:buSzPts val="3600"/>
              <a:buNone/>
              <a:defRPr>
                <a:solidFill>
                  <a:srgbClr val="424245"/>
                </a:solidFill>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30" name="Google Shape;30;p5"/>
          <p:cNvSpPr txBox="1">
            <a:spLocks noGrp="1"/>
          </p:cNvSpPr>
          <p:nvPr>
            <p:ph type="title" idx="3"/>
          </p:nvPr>
        </p:nvSpPr>
        <p:spPr>
          <a:xfrm>
            <a:off x="1499033" y="3045433"/>
            <a:ext cx="4072000" cy="703600"/>
          </a:xfrm>
          <a:prstGeom prst="rect">
            <a:avLst/>
          </a:prstGeom>
          <a:solidFill>
            <a:srgbClr val="FFFFFF">
              <a:alpha val="69050"/>
            </a:srgbClr>
          </a:solidFill>
          <a:ln w="9525" cap="flat" cmpd="sng">
            <a:solidFill>
              <a:srgbClr val="424245"/>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2400"/>
              <a:buNone/>
              <a:defRPr sz="3200">
                <a:solidFill>
                  <a:srgbClr val="424245"/>
                </a:solidFill>
              </a:defRPr>
            </a:lvl1pPr>
            <a:lvl2pPr lvl="1" algn="r" rtl="0">
              <a:spcBef>
                <a:spcPts val="0"/>
              </a:spcBef>
              <a:spcAft>
                <a:spcPts val="0"/>
              </a:spcAft>
              <a:buSzPts val="2400"/>
              <a:buNone/>
              <a:defRPr sz="3200"/>
            </a:lvl2pPr>
            <a:lvl3pPr lvl="2" algn="r" rtl="0">
              <a:spcBef>
                <a:spcPts val="0"/>
              </a:spcBef>
              <a:spcAft>
                <a:spcPts val="0"/>
              </a:spcAft>
              <a:buSzPts val="2400"/>
              <a:buNone/>
              <a:defRPr sz="3200"/>
            </a:lvl3pPr>
            <a:lvl4pPr lvl="3" algn="r" rtl="0">
              <a:spcBef>
                <a:spcPts val="0"/>
              </a:spcBef>
              <a:spcAft>
                <a:spcPts val="0"/>
              </a:spcAft>
              <a:buSzPts val="2400"/>
              <a:buNone/>
              <a:defRPr sz="3200"/>
            </a:lvl4pPr>
            <a:lvl5pPr lvl="4" algn="r" rtl="0">
              <a:spcBef>
                <a:spcPts val="0"/>
              </a:spcBef>
              <a:spcAft>
                <a:spcPts val="0"/>
              </a:spcAft>
              <a:buSzPts val="2400"/>
              <a:buNone/>
              <a:defRPr sz="3200"/>
            </a:lvl5pPr>
            <a:lvl6pPr lvl="5" algn="r" rtl="0">
              <a:spcBef>
                <a:spcPts val="0"/>
              </a:spcBef>
              <a:spcAft>
                <a:spcPts val="0"/>
              </a:spcAft>
              <a:buSzPts val="2400"/>
              <a:buNone/>
              <a:defRPr sz="3200"/>
            </a:lvl6pPr>
            <a:lvl7pPr lvl="6" algn="r" rtl="0">
              <a:spcBef>
                <a:spcPts val="0"/>
              </a:spcBef>
              <a:spcAft>
                <a:spcPts val="0"/>
              </a:spcAft>
              <a:buSzPts val="2400"/>
              <a:buNone/>
              <a:defRPr sz="3200"/>
            </a:lvl7pPr>
            <a:lvl8pPr lvl="7" algn="r" rtl="0">
              <a:spcBef>
                <a:spcPts val="0"/>
              </a:spcBef>
              <a:spcAft>
                <a:spcPts val="0"/>
              </a:spcAft>
              <a:buSzPts val="2400"/>
              <a:buNone/>
              <a:defRPr sz="3200"/>
            </a:lvl8pPr>
            <a:lvl9pPr lvl="8" algn="r" rtl="0">
              <a:spcBef>
                <a:spcPts val="0"/>
              </a:spcBef>
              <a:spcAft>
                <a:spcPts val="0"/>
              </a:spcAft>
              <a:buSzPts val="2400"/>
              <a:buNone/>
              <a:defRPr sz="3200"/>
            </a:lvl9pPr>
          </a:lstStyle>
          <a:p>
            <a:endParaRPr/>
          </a:p>
        </p:txBody>
      </p:sp>
      <p:sp>
        <p:nvSpPr>
          <p:cNvPr id="31" name="Google Shape;31;p5"/>
          <p:cNvSpPr txBox="1">
            <a:spLocks noGrp="1"/>
          </p:cNvSpPr>
          <p:nvPr>
            <p:ph type="title" idx="4"/>
          </p:nvPr>
        </p:nvSpPr>
        <p:spPr>
          <a:xfrm>
            <a:off x="6615085" y="3045433"/>
            <a:ext cx="4072000" cy="703600"/>
          </a:xfrm>
          <a:prstGeom prst="rect">
            <a:avLst/>
          </a:prstGeom>
          <a:solidFill>
            <a:srgbClr val="FFFFFF">
              <a:alpha val="69050"/>
            </a:srgbClr>
          </a:solidFill>
          <a:ln w="9525" cap="flat" cmpd="sng">
            <a:solidFill>
              <a:srgbClr val="424245"/>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2400"/>
              <a:buNone/>
              <a:defRPr sz="3200">
                <a:solidFill>
                  <a:srgbClr val="424245"/>
                </a:solidFill>
              </a:defRPr>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Tree>
    <p:extLst>
      <p:ext uri="{BB962C8B-B14F-4D97-AF65-F5344CB8AC3E}">
        <p14:creationId xmlns:p14="http://schemas.microsoft.com/office/powerpoint/2010/main" val="678723198"/>
      </p:ext>
    </p:extLst>
  </p:cSld>
  <p:clrMapOvr>
    <a:masterClrMapping/>
  </p:clrMapOvr>
</p:sldLayout>
</file>

<file path=ppt/slideLayouts/slideLayout613.xml><?xml version="1.0" encoding="utf-8"?>
<p:sldLayout xmlns:a="http://schemas.openxmlformats.org/drawingml/2006/main" xmlns:r="http://schemas.openxmlformats.org/officeDocument/2006/relationships" xmlns:p="http://schemas.openxmlformats.org/presentationml/2006/main" type="obj" preserve="1">
  <p:cSld name="79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8"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8"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60937494"/>
      </p:ext>
    </p:extLst>
  </p:cSld>
  <p:clrMapOvr>
    <a:masterClrMapping/>
  </p:clrMapOvr>
</p:sldLayout>
</file>

<file path=ppt/slideLayouts/slideLayout614.xml><?xml version="1.0" encoding="utf-8"?>
<p:sldLayout xmlns:a="http://schemas.openxmlformats.org/drawingml/2006/main" xmlns:r="http://schemas.openxmlformats.org/officeDocument/2006/relationships" xmlns:p="http://schemas.openxmlformats.org/presentationml/2006/main" type="obj" preserve="1">
  <p:cSld name="78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8"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8"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934170500"/>
      </p:ext>
    </p:extLst>
  </p:cSld>
  <p:clrMapOvr>
    <a:masterClrMapping/>
  </p:clrMapOvr>
</p:sldLayout>
</file>

<file path=ppt/slideLayouts/slideLayout615.xml><?xml version="1.0" encoding="utf-8"?>
<p:sldLayout xmlns:a="http://schemas.openxmlformats.org/drawingml/2006/main" xmlns:r="http://schemas.openxmlformats.org/officeDocument/2006/relationships" xmlns:p="http://schemas.openxmlformats.org/presentationml/2006/main" type="obj" preserve="1">
  <p:cSld name="77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8"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8"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073743518"/>
      </p:ext>
    </p:extLst>
  </p:cSld>
  <p:clrMapOvr>
    <a:masterClrMapping/>
  </p:clrMapOvr>
</p:sldLayout>
</file>

<file path=ppt/slideLayouts/slideLayout616.xml><?xml version="1.0" encoding="utf-8"?>
<p:sldLayout xmlns:a="http://schemas.openxmlformats.org/drawingml/2006/main" xmlns:r="http://schemas.openxmlformats.org/officeDocument/2006/relationships" xmlns:p="http://schemas.openxmlformats.org/presentationml/2006/main" type="obj" preserve="1">
  <p:cSld name="76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8"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8"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8299999"/>
      </p:ext>
    </p:extLst>
  </p:cSld>
  <p:clrMapOvr>
    <a:masterClrMapping/>
  </p:clrMapOvr>
</p:sldLayout>
</file>

<file path=ppt/slideLayouts/slideLayout617.xml><?xml version="1.0" encoding="utf-8"?>
<p:sldLayout xmlns:a="http://schemas.openxmlformats.org/drawingml/2006/main" xmlns:r="http://schemas.openxmlformats.org/officeDocument/2006/relationships" xmlns:p="http://schemas.openxmlformats.org/presentationml/2006/main" type="obj" preserve="1">
  <p:cSld name="75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8"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8"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936002760"/>
      </p:ext>
    </p:extLst>
  </p:cSld>
  <p:clrMapOvr>
    <a:masterClrMapping/>
  </p:clrMapOvr>
</p:sldLayout>
</file>

<file path=ppt/slideLayouts/slideLayout618.xml><?xml version="1.0" encoding="utf-8"?>
<p:sldLayout xmlns:a="http://schemas.openxmlformats.org/drawingml/2006/main" xmlns:r="http://schemas.openxmlformats.org/officeDocument/2006/relationships" xmlns:p="http://schemas.openxmlformats.org/presentationml/2006/main" type="obj" preserve="1">
  <p:cSld name="74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8"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8"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73975349"/>
      </p:ext>
    </p:extLst>
  </p:cSld>
  <p:clrMapOvr>
    <a:masterClrMapping/>
  </p:clrMapOvr>
</p:sldLayout>
</file>

<file path=ppt/slideLayouts/slideLayout619.xml><?xml version="1.0" encoding="utf-8"?>
<p:sldLayout xmlns:a="http://schemas.openxmlformats.org/drawingml/2006/main" xmlns:r="http://schemas.openxmlformats.org/officeDocument/2006/relationships" xmlns:p="http://schemas.openxmlformats.org/presentationml/2006/main" type="obj" preserve="1">
  <p:cSld name="73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8"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8"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193652321"/>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obj" preserve="1">
  <p:cSld name="5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58216190"/>
      </p:ext>
    </p:extLst>
  </p:cSld>
  <p:clrMapOvr>
    <a:masterClrMapping/>
  </p:clrMapOvr>
</p:sldLayout>
</file>

<file path=ppt/slideLayouts/slideLayout620.xml><?xml version="1.0" encoding="utf-8"?>
<p:sldLayout xmlns:a="http://schemas.openxmlformats.org/drawingml/2006/main" xmlns:r="http://schemas.openxmlformats.org/officeDocument/2006/relationships" xmlns:p="http://schemas.openxmlformats.org/presentationml/2006/main" type="obj" preserve="1">
  <p:cSld name="72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8"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8"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33256448"/>
      </p:ext>
    </p:extLst>
  </p:cSld>
  <p:clrMapOvr>
    <a:masterClrMapping/>
  </p:clrMapOvr>
</p:sldLayout>
</file>

<file path=ppt/slideLayouts/slideLayout621.xml><?xml version="1.0" encoding="utf-8"?>
<p:sldLayout xmlns:a="http://schemas.openxmlformats.org/drawingml/2006/main" xmlns:r="http://schemas.openxmlformats.org/officeDocument/2006/relationships" xmlns:p="http://schemas.openxmlformats.org/presentationml/2006/main">
  <p:cSld name="61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1" y="806858"/>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1" y="1637855"/>
            <a:ext cx="10156179" cy="4117159"/>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2422266347"/>
      </p:ext>
    </p:extLst>
  </p:cSld>
  <p:clrMapOvr>
    <a:masterClrMapping/>
  </p:clrMapOvr>
</p:sldLayout>
</file>

<file path=ppt/slideLayouts/slideLayout622.xml><?xml version="1.0" encoding="utf-8"?>
<p:sldLayout xmlns:a="http://schemas.openxmlformats.org/drawingml/2006/main" xmlns:r="http://schemas.openxmlformats.org/officeDocument/2006/relationships" xmlns:p="http://schemas.openxmlformats.org/presentationml/2006/main" userDrawn="1">
  <p:cSld name="21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2" y="783847"/>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6" y="1615018"/>
            <a:ext cx="10176933" cy="3812116"/>
          </a:xfrm>
          <a:prstGeom prst="rect">
            <a:avLst/>
          </a:prstGeom>
        </p:spPr>
        <p:txBody>
          <a:bodyPr/>
          <a:lstStyle>
            <a:lvl1pPr marL="381028" indent="-381028">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837109062"/>
      </p:ext>
    </p:extLst>
  </p:cSld>
  <p:clrMapOvr>
    <a:masterClrMapping/>
  </p:clrMapOvr>
</p:sldLayout>
</file>

<file path=ppt/slideLayouts/slideLayout623.xml><?xml version="1.0" encoding="utf-8"?>
<p:sldLayout xmlns:a="http://schemas.openxmlformats.org/drawingml/2006/main" xmlns:r="http://schemas.openxmlformats.org/officeDocument/2006/relationships" xmlns:p="http://schemas.openxmlformats.org/presentationml/2006/main">
  <p:cSld name="60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1" y="806858"/>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1" y="1637855"/>
            <a:ext cx="10156179" cy="4117159"/>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3168953702"/>
      </p:ext>
    </p:extLst>
  </p:cSld>
  <p:clrMapOvr>
    <a:masterClrMapping/>
  </p:clrMapOvr>
</p:sldLayout>
</file>

<file path=ppt/slideLayouts/slideLayout624.xml><?xml version="1.0" encoding="utf-8"?>
<p:sldLayout xmlns:a="http://schemas.openxmlformats.org/drawingml/2006/main" xmlns:r="http://schemas.openxmlformats.org/officeDocument/2006/relationships" xmlns:p="http://schemas.openxmlformats.org/presentationml/2006/main">
  <p:cSld name="21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4"/>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9"/>
            <a:ext cx="5466561" cy="3085413"/>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8"/>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4263723589"/>
      </p:ext>
    </p:extLst>
  </p:cSld>
  <p:clrMapOvr>
    <a:masterClrMapping/>
  </p:clrMapOvr>
</p:sldLayout>
</file>

<file path=ppt/slideLayouts/slideLayout625.xml><?xml version="1.0" encoding="utf-8"?>
<p:sldLayout xmlns:a="http://schemas.openxmlformats.org/drawingml/2006/main" xmlns:r="http://schemas.openxmlformats.org/officeDocument/2006/relationships" xmlns:p="http://schemas.openxmlformats.org/presentationml/2006/main" type="obj" preserve="1">
  <p:cSld name="71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8"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8"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076858015"/>
      </p:ext>
    </p:extLst>
  </p:cSld>
  <p:clrMapOvr>
    <a:masterClrMapping/>
  </p:clrMapOvr>
</p:sldLayout>
</file>

<file path=ppt/slideLayouts/slideLayout626.xml><?xml version="1.0" encoding="utf-8"?>
<p:sldLayout xmlns:a="http://schemas.openxmlformats.org/drawingml/2006/main" xmlns:r="http://schemas.openxmlformats.org/officeDocument/2006/relationships" xmlns:p="http://schemas.openxmlformats.org/presentationml/2006/main" userDrawn="1">
  <p:cSld name="8_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3" y="5894636"/>
            <a:ext cx="1312781" cy="562270"/>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6" y="3429000"/>
            <a:ext cx="4180795" cy="1102858"/>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2" y="4775654"/>
            <a:ext cx="4180795" cy="783318"/>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784" rtl="0" eaLnBrk="1" fontAlgn="auto" latinLnBrk="0" hangingPunct="1">
              <a:lnSpc>
                <a:spcPct val="90000"/>
              </a:lnSpc>
              <a:spcBef>
                <a:spcPts val="750"/>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3627715952"/>
      </p:ext>
    </p:extLst>
  </p:cSld>
  <p:clrMapOvr>
    <a:masterClrMapping/>
  </p:clrMapOvr>
</p:sldLayout>
</file>

<file path=ppt/slideLayouts/slideLayout627.xml><?xml version="1.0" encoding="utf-8"?>
<p:sldLayout xmlns:a="http://schemas.openxmlformats.org/drawingml/2006/main" xmlns:r="http://schemas.openxmlformats.org/officeDocument/2006/relationships" xmlns:p="http://schemas.openxmlformats.org/presentationml/2006/main" userDrawn="1">
  <p:cSld name="2_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3" y="5894636"/>
            <a:ext cx="1312781" cy="562270"/>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6" y="3429000"/>
            <a:ext cx="4180795" cy="1102858"/>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2" y="4775654"/>
            <a:ext cx="4180795" cy="783318"/>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784" rtl="0" eaLnBrk="1" fontAlgn="auto" latinLnBrk="0" hangingPunct="1">
              <a:lnSpc>
                <a:spcPct val="90000"/>
              </a:lnSpc>
              <a:spcBef>
                <a:spcPts val="750"/>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3958399539"/>
      </p:ext>
    </p:extLst>
  </p:cSld>
  <p:clrMapOvr>
    <a:masterClrMapping/>
  </p:clrMapOvr>
</p:sldLayout>
</file>

<file path=ppt/slideLayouts/slideLayout628.xml><?xml version="1.0" encoding="utf-8"?>
<p:sldLayout xmlns:a="http://schemas.openxmlformats.org/drawingml/2006/main" xmlns:r="http://schemas.openxmlformats.org/officeDocument/2006/relationships" xmlns:p="http://schemas.openxmlformats.org/presentationml/2006/main" userDrawn="1">
  <p:cSld name="58_Title and Content">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5DD26592-E925-4441-8BBF-7061DC86A979}"/>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1524" y="0"/>
            <a:ext cx="12190476" cy="6858000"/>
          </a:xfrm>
          <a:prstGeom prst="rect">
            <a:avLst/>
          </a:prstGeom>
        </p:spPr>
      </p:pic>
      <p:sp>
        <p:nvSpPr>
          <p:cNvPr id="2" name="Title 1">
            <a:extLst>
              <a:ext uri="{FF2B5EF4-FFF2-40B4-BE49-F238E27FC236}">
                <a16:creationId xmlns:a16="http://schemas.microsoft.com/office/drawing/2014/main" id="{A2E78D50-1EDD-4D7B-ABD8-BC907C00DA56}"/>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81A695FA-8D81-4175-AC67-58110287A4BF}"/>
              </a:ext>
            </a:extLst>
          </p:cNvPr>
          <p:cNvSpPr>
            <a:spLocks noGrp="1"/>
          </p:cNvSpPr>
          <p:nvPr>
            <p:ph type="sldNum" sz="quarter" idx="12"/>
          </p:nvPr>
        </p:nvSpPr>
        <p:spPr/>
        <p:txBody>
          <a:bodyPr/>
          <a:lstStyle/>
          <a:p>
            <a:fld id="{9D85EF1F-7307-41BC-8C08-94B176AED8EE}" type="slidenum">
              <a:rPr lang="en-US" smtClean="0"/>
              <a:t>‹#›</a:t>
            </a:fld>
            <a:endParaRPr lang="en-US"/>
          </a:p>
        </p:txBody>
      </p:sp>
      <p:sp>
        <p:nvSpPr>
          <p:cNvPr id="11" name="Text Placeholder 10">
            <a:extLst>
              <a:ext uri="{FF2B5EF4-FFF2-40B4-BE49-F238E27FC236}">
                <a16:creationId xmlns:a16="http://schemas.microsoft.com/office/drawing/2014/main" id="{B13AC1C5-3538-474F-9F06-8929A7657A39}"/>
              </a:ext>
            </a:extLst>
          </p:cNvPr>
          <p:cNvSpPr>
            <a:spLocks noGrp="1"/>
          </p:cNvSpPr>
          <p:nvPr>
            <p:ph type="body" sz="quarter" idx="13"/>
          </p:nvPr>
        </p:nvSpPr>
        <p:spPr>
          <a:xfrm>
            <a:off x="838200" y="1825626"/>
            <a:ext cx="10515600" cy="401637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840150353"/>
      </p:ext>
    </p:extLst>
  </p:cSld>
  <p:clrMapOvr>
    <a:masterClrMapping/>
  </p:clrMapOvr>
</p:sldLayout>
</file>

<file path=ppt/slideLayouts/slideLayout629.xml><?xml version="1.0" encoding="utf-8"?>
<p:sldLayout xmlns:a="http://schemas.openxmlformats.org/drawingml/2006/main" xmlns:r="http://schemas.openxmlformats.org/officeDocument/2006/relationships" xmlns:p="http://schemas.openxmlformats.org/presentationml/2006/main" userDrawn="1">
  <p:cSld name="5_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4" y="5894636"/>
            <a:ext cx="1312781" cy="562270"/>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7" y="3429000"/>
            <a:ext cx="4180795" cy="1102858"/>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3" y="4775654"/>
            <a:ext cx="4180795" cy="783318"/>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818" rtl="0" eaLnBrk="1" fontAlgn="auto" latinLnBrk="0" hangingPunct="1">
              <a:lnSpc>
                <a:spcPct val="90000"/>
              </a:lnSpc>
              <a:spcBef>
                <a:spcPts val="750"/>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1394256081"/>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obj" preserve="1">
  <p:cSld name="97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439252859"/>
      </p:ext>
    </p:extLst>
  </p:cSld>
  <p:clrMapOvr>
    <a:masterClrMapping/>
  </p:clrMapOvr>
</p:sldLayout>
</file>

<file path=ppt/slideLayouts/slideLayout630.xml><?xml version="1.0" encoding="utf-8"?>
<p:sldLayout xmlns:a="http://schemas.openxmlformats.org/drawingml/2006/main" xmlns:r="http://schemas.openxmlformats.org/officeDocument/2006/relationships" xmlns:p="http://schemas.openxmlformats.org/presentationml/2006/main" matchingName="Photo Slide">
  <p:cSld name="3_Photo Slide">
    <p:spTree>
      <p:nvGrpSpPr>
        <p:cNvPr id="1" name="Shape 86"/>
        <p:cNvGrpSpPr/>
        <p:nvPr/>
      </p:nvGrpSpPr>
      <p:grpSpPr>
        <a:xfrm>
          <a:off x="0" y="0"/>
          <a:ext cx="0" cy="0"/>
          <a:chOff x="0" y="0"/>
          <a:chExt cx="0" cy="0"/>
        </a:xfrm>
      </p:grpSpPr>
      <p:sp>
        <p:nvSpPr>
          <p:cNvPr id="87" name="Google Shape;87;p41"/>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23" lvl="0" indent="-228611" algn="l">
              <a:lnSpc>
                <a:spcPct val="100000"/>
              </a:lnSpc>
              <a:spcBef>
                <a:spcPts val="1000"/>
              </a:spcBef>
              <a:spcAft>
                <a:spcPts val="0"/>
              </a:spcAft>
              <a:buSzPts val="2400"/>
              <a:buNone/>
              <a:defRPr b="0">
                <a:solidFill>
                  <a:schemeClr val="dk1"/>
                </a:solidFill>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cxnSp>
        <p:nvCxnSpPr>
          <p:cNvPr id="88" name="Google Shape;88;p4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9" name="Google Shape;89;p41"/>
          <p:cNvGrpSpPr/>
          <p:nvPr/>
        </p:nvGrpSpPr>
        <p:grpSpPr>
          <a:xfrm>
            <a:off x="0" y="5379427"/>
            <a:ext cx="2807368" cy="753891"/>
            <a:chOff x="0" y="5379426"/>
            <a:chExt cx="2807368" cy="753891"/>
          </a:xfrm>
        </p:grpSpPr>
        <p:sp>
          <p:nvSpPr>
            <p:cNvPr id="90" name="Google Shape;90;p4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 name="Google Shape;91;p4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2" name="Google Shape;92;p41"/>
          <p:cNvSpPr>
            <a:spLocks noGrp="1"/>
          </p:cNvSpPr>
          <p:nvPr>
            <p:ph type="pic" idx="2"/>
          </p:nvPr>
        </p:nvSpPr>
        <p:spPr>
          <a:xfrm>
            <a:off x="2807368" y="457202"/>
            <a:ext cx="8915400" cy="5943598"/>
          </a:xfrm>
          <a:prstGeom prst="rect">
            <a:avLst/>
          </a:prstGeom>
          <a:noFill/>
          <a:ln>
            <a:noFill/>
          </a:ln>
        </p:spPr>
      </p:sp>
      <p:pic>
        <p:nvPicPr>
          <p:cNvPr id="93" name="Google Shape;93;p4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9" y="4385538"/>
            <a:ext cx="2025315" cy="911940"/>
          </a:xfrm>
          <a:prstGeom prst="rect">
            <a:avLst/>
          </a:prstGeom>
          <a:noFill/>
          <a:ln>
            <a:noFill/>
          </a:ln>
        </p:spPr>
      </p:pic>
    </p:spTree>
    <p:extLst>
      <p:ext uri="{BB962C8B-B14F-4D97-AF65-F5344CB8AC3E}">
        <p14:creationId xmlns:p14="http://schemas.microsoft.com/office/powerpoint/2010/main" val="3493782297"/>
      </p:ext>
    </p:extLst>
  </p:cSld>
  <p:clrMapOvr>
    <a:masterClrMapping/>
  </p:clrMapOvr>
</p:sldLayout>
</file>

<file path=ppt/slideLayouts/slideLayout631.xml><?xml version="1.0" encoding="utf-8"?>
<p:sldLayout xmlns:a="http://schemas.openxmlformats.org/drawingml/2006/main" xmlns:r="http://schemas.openxmlformats.org/officeDocument/2006/relationships" xmlns:p="http://schemas.openxmlformats.org/presentationml/2006/main" matchingName="Divider">
  <p:cSld name="3_Divider">
    <p:bg>
      <p:bgPr>
        <a:solidFill>
          <a:schemeClr val="lt2"/>
        </a:solidFill>
        <a:effectLst/>
      </p:bgPr>
    </p:bg>
    <p:spTree>
      <p:nvGrpSpPr>
        <p:cNvPr id="1" name="Shape 62"/>
        <p:cNvGrpSpPr/>
        <p:nvPr/>
      </p:nvGrpSpPr>
      <p:grpSpPr>
        <a:xfrm>
          <a:off x="0" y="0"/>
          <a:ext cx="0" cy="0"/>
          <a:chOff x="0" y="0"/>
          <a:chExt cx="0" cy="0"/>
        </a:xfrm>
      </p:grpSpPr>
      <p:grpSp>
        <p:nvGrpSpPr>
          <p:cNvPr id="63" name="Google Shape;63;p56"/>
          <p:cNvGrpSpPr/>
          <p:nvPr/>
        </p:nvGrpSpPr>
        <p:grpSpPr>
          <a:xfrm>
            <a:off x="0" y="5020348"/>
            <a:ext cx="12192000" cy="1837653"/>
            <a:chOff x="0" y="5020347"/>
            <a:chExt cx="12192000" cy="1837653"/>
          </a:xfrm>
        </p:grpSpPr>
        <p:sp>
          <p:nvSpPr>
            <p:cNvPr id="64" name="Google Shape;64;p56"/>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65" name="Google Shape;65;p56"/>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66" name="Google Shape;66;p56"/>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pic>
          <p:nvPicPr>
            <p:cNvPr id="67" name="Google Shape;67;p56"/>
            <p:cNvPicPr preferRelativeResize="0"/>
            <p:nvPr/>
          </p:nvPicPr>
          <p:blipFill rotWithShape="1">
            <a:blip r:embed="rId2">
              <a:alphaModFix/>
              <a:extLst>
                <a:ext uri="{28A0092B-C50C-407E-A947-70E740481C1C}">
                  <a14:useLocalDpi xmlns:a14="http://schemas.microsoft.com/office/drawing/2010/main"/>
                </a:ext>
              </a:extLst>
            </a:blip>
            <a:srcRect/>
            <a:stretch/>
          </p:blipFill>
          <p:spPr>
            <a:xfrm>
              <a:off x="313288" y="5563587"/>
              <a:ext cx="2025315" cy="911940"/>
            </a:xfrm>
            <a:prstGeom prst="rect">
              <a:avLst/>
            </a:prstGeom>
            <a:noFill/>
            <a:ln>
              <a:noFill/>
            </a:ln>
          </p:spPr>
        </p:pic>
      </p:grpSp>
      <p:sp>
        <p:nvSpPr>
          <p:cNvPr id="68" name="Google Shape;68;p56"/>
          <p:cNvSpPr txBox="1">
            <a:spLocks noGrp="1"/>
          </p:cNvSpPr>
          <p:nvPr>
            <p:ph type="title"/>
          </p:nvPr>
        </p:nvSpPr>
        <p:spPr>
          <a:xfrm>
            <a:off x="1413310" y="701749"/>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69" name="Google Shape;69;p56"/>
          <p:cNvSpPr txBox="1">
            <a:spLocks noGrp="1"/>
          </p:cNvSpPr>
          <p:nvPr>
            <p:ph type="subTitle" idx="1"/>
          </p:nvPr>
        </p:nvSpPr>
        <p:spPr>
          <a:xfrm>
            <a:off x="1413310" y="3081640"/>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extLst>
      <p:ext uri="{BB962C8B-B14F-4D97-AF65-F5344CB8AC3E}">
        <p14:creationId xmlns:p14="http://schemas.microsoft.com/office/powerpoint/2010/main" val="1872422630"/>
      </p:ext>
    </p:extLst>
  </p:cSld>
  <p:clrMapOvr>
    <a:masterClrMapping/>
  </p:clrMapOvr>
</p:sldLayout>
</file>

<file path=ppt/slideLayouts/slideLayout632.xml><?xml version="1.0" encoding="utf-8"?>
<p:sldLayout xmlns:a="http://schemas.openxmlformats.org/drawingml/2006/main" xmlns:r="http://schemas.openxmlformats.org/officeDocument/2006/relationships" xmlns:p="http://schemas.openxmlformats.org/presentationml/2006/main" matchingName="Title and Content">
  <p:cSld name="1_Title and Content">
    <p:spTree>
      <p:nvGrpSpPr>
        <p:cNvPr id="1" name="Shape 57"/>
        <p:cNvGrpSpPr/>
        <p:nvPr/>
      </p:nvGrpSpPr>
      <p:grpSpPr>
        <a:xfrm>
          <a:off x="0" y="0"/>
          <a:ext cx="0" cy="0"/>
          <a:chOff x="0" y="0"/>
          <a:chExt cx="0" cy="0"/>
        </a:xfrm>
      </p:grpSpPr>
      <p:grpSp>
        <p:nvGrpSpPr>
          <p:cNvPr id="58" name="Google Shape;58;p6"/>
          <p:cNvGrpSpPr/>
          <p:nvPr/>
        </p:nvGrpSpPr>
        <p:grpSpPr>
          <a:xfrm>
            <a:off x="7191544" y="1"/>
            <a:ext cx="5000459" cy="1425992"/>
            <a:chOff x="7191542" y="1"/>
            <a:chExt cx="5000459" cy="1425992"/>
          </a:xfrm>
        </p:grpSpPr>
        <p:pic>
          <p:nvPicPr>
            <p:cNvPr id="59" name="Google Shape;59;p6"/>
            <p:cNvPicPr preferRelativeResize="0"/>
            <p:nvPr/>
          </p:nvPicPr>
          <p:blipFill rotWithShape="1">
            <a:blip r:embed="rId2">
              <a:alphaModFix/>
              <a:extLst>
                <a:ext uri="{28A0092B-C50C-407E-A947-70E740481C1C}">
                  <a14:useLocalDpi xmlns:a14="http://schemas.microsoft.com/office/drawing/2010/main"/>
                </a:ext>
              </a:extLst>
            </a:blip>
            <a:srcRect/>
            <a:stretch/>
          </p:blipFill>
          <p:spPr>
            <a:xfrm>
              <a:off x="9264317" y="228371"/>
              <a:ext cx="2025315" cy="911940"/>
            </a:xfrm>
            <a:prstGeom prst="rect">
              <a:avLst/>
            </a:prstGeom>
            <a:noFill/>
            <a:ln>
              <a:noFill/>
            </a:ln>
          </p:spPr>
        </p:pic>
        <p:grpSp>
          <p:nvGrpSpPr>
            <p:cNvPr id="60" name="Google Shape;60;p6"/>
            <p:cNvGrpSpPr/>
            <p:nvPr/>
          </p:nvGrpSpPr>
          <p:grpSpPr>
            <a:xfrm>
              <a:off x="7191542" y="1"/>
              <a:ext cx="5000459" cy="1425992"/>
              <a:chOff x="7186272" y="0"/>
              <a:chExt cx="5005729" cy="1427495"/>
            </a:xfrm>
          </p:grpSpPr>
          <p:sp>
            <p:nvSpPr>
              <p:cNvPr id="61" name="Google Shape;61;p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62" name="Google Shape;62;p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63" name="Google Shape;63;p6"/>
          <p:cNvSpPr txBox="1">
            <a:spLocks noGrp="1"/>
          </p:cNvSpPr>
          <p:nvPr>
            <p:ph type="title"/>
          </p:nvPr>
        </p:nvSpPr>
        <p:spPr>
          <a:xfrm>
            <a:off x="609600" y="365127"/>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64" name="Google Shape;64;p6"/>
          <p:cNvSpPr txBox="1">
            <a:spLocks noGrp="1"/>
          </p:cNvSpPr>
          <p:nvPr>
            <p:ph type="body" idx="1"/>
          </p:nvPr>
        </p:nvSpPr>
        <p:spPr>
          <a:xfrm>
            <a:off x="609600" y="1825626"/>
            <a:ext cx="10972800" cy="4351338"/>
          </a:xfrm>
          <a:prstGeom prst="rect">
            <a:avLst/>
          </a:prstGeom>
          <a:noFill/>
          <a:ln>
            <a:noFill/>
          </a:ln>
        </p:spPr>
        <p:txBody>
          <a:bodyPr spcFirstLastPara="1" wrap="square" lIns="91425" tIns="45700" rIns="91425" bIns="45700" anchor="t" anchorCtr="0">
            <a:noAutofit/>
          </a:bodyPr>
          <a:lstStyle>
            <a:lvl1pPr marL="457246" lvl="0" indent="-342934" algn="l">
              <a:lnSpc>
                <a:spcPct val="100000"/>
              </a:lnSpc>
              <a:spcBef>
                <a:spcPts val="1000"/>
              </a:spcBef>
              <a:spcAft>
                <a:spcPts val="0"/>
              </a:spcAft>
              <a:buSzPts val="1800"/>
              <a:buChar char="•"/>
              <a:defRPr/>
            </a:lvl1pPr>
            <a:lvl2pPr marL="914492" lvl="1" indent="-342934" algn="l">
              <a:lnSpc>
                <a:spcPct val="100000"/>
              </a:lnSpc>
              <a:spcBef>
                <a:spcPts val="1000"/>
              </a:spcBef>
              <a:spcAft>
                <a:spcPts val="0"/>
              </a:spcAft>
              <a:buSzPts val="1800"/>
              <a:buChar char="•"/>
              <a:defRPr/>
            </a:lvl2pPr>
            <a:lvl3pPr marL="1371738" lvl="2" indent="-342934" algn="l">
              <a:lnSpc>
                <a:spcPct val="100000"/>
              </a:lnSpc>
              <a:spcBef>
                <a:spcPts val="1000"/>
              </a:spcBef>
              <a:spcAft>
                <a:spcPts val="0"/>
              </a:spcAft>
              <a:buSzPts val="1800"/>
              <a:buChar char="•"/>
              <a:defRPr/>
            </a:lvl3pPr>
            <a:lvl4pPr marL="1828983" lvl="3" indent="-342934" algn="l">
              <a:lnSpc>
                <a:spcPct val="100000"/>
              </a:lnSpc>
              <a:spcBef>
                <a:spcPts val="1000"/>
              </a:spcBef>
              <a:spcAft>
                <a:spcPts val="0"/>
              </a:spcAft>
              <a:buSzPts val="1800"/>
              <a:buChar char="•"/>
              <a:defRPr/>
            </a:lvl4pPr>
            <a:lvl5pPr marL="2286228" lvl="4" indent="-342934" algn="l">
              <a:lnSpc>
                <a:spcPct val="100000"/>
              </a:lnSpc>
              <a:spcBef>
                <a:spcPts val="1000"/>
              </a:spcBef>
              <a:spcAft>
                <a:spcPts val="0"/>
              </a:spcAft>
              <a:buSzPts val="1800"/>
              <a:buChar char="•"/>
              <a:defRPr/>
            </a:lvl5pPr>
            <a:lvl6pPr marL="2743475" lvl="5" indent="-342934" algn="l">
              <a:lnSpc>
                <a:spcPct val="90000"/>
              </a:lnSpc>
              <a:spcBef>
                <a:spcPts val="1000"/>
              </a:spcBef>
              <a:spcAft>
                <a:spcPts val="0"/>
              </a:spcAft>
              <a:buClr>
                <a:schemeClr val="dk1"/>
              </a:buClr>
              <a:buSzPts val="1800"/>
              <a:buChar char="•"/>
              <a:defRPr/>
            </a:lvl6pPr>
            <a:lvl7pPr marL="3200720" lvl="6" indent="-342934" algn="l">
              <a:lnSpc>
                <a:spcPct val="90000"/>
              </a:lnSpc>
              <a:spcBef>
                <a:spcPts val="500"/>
              </a:spcBef>
              <a:spcAft>
                <a:spcPts val="0"/>
              </a:spcAft>
              <a:buClr>
                <a:schemeClr val="dk1"/>
              </a:buClr>
              <a:buSzPts val="1800"/>
              <a:buChar char="•"/>
              <a:defRPr/>
            </a:lvl7pPr>
            <a:lvl8pPr marL="3657966" lvl="7" indent="-342934" algn="l">
              <a:lnSpc>
                <a:spcPct val="90000"/>
              </a:lnSpc>
              <a:spcBef>
                <a:spcPts val="500"/>
              </a:spcBef>
              <a:spcAft>
                <a:spcPts val="0"/>
              </a:spcAft>
              <a:buClr>
                <a:schemeClr val="dk1"/>
              </a:buClr>
              <a:buSzPts val="1800"/>
              <a:buChar char="•"/>
              <a:defRPr/>
            </a:lvl8pPr>
            <a:lvl9pPr marL="4115212" lvl="8" indent="-342934" algn="l">
              <a:lnSpc>
                <a:spcPct val="90000"/>
              </a:lnSpc>
              <a:spcBef>
                <a:spcPts val="500"/>
              </a:spcBef>
              <a:spcAft>
                <a:spcPts val="0"/>
              </a:spcAft>
              <a:buClr>
                <a:schemeClr val="dk1"/>
              </a:buClr>
              <a:buSzPts val="1800"/>
              <a:buChar char="•"/>
              <a:defRPr/>
            </a:lvl9pPr>
          </a:lstStyle>
          <a:p>
            <a:endParaRPr/>
          </a:p>
        </p:txBody>
      </p:sp>
      <p:sp>
        <p:nvSpPr>
          <p:cNvPr id="65" name="Google Shape;65;p6"/>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66" name="Google Shape;66;p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7" name="Google Shape;67;p6"/>
          <p:cNvSpPr txBox="1">
            <a:spLocks noGrp="1"/>
          </p:cNvSpPr>
          <p:nvPr>
            <p:ph type="ftr" idx="11"/>
          </p:nvPr>
        </p:nvSpPr>
        <p:spPr>
          <a:xfrm>
            <a:off x="609600" y="6356352"/>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2622401410"/>
      </p:ext>
    </p:extLst>
  </p:cSld>
  <p:clrMapOvr>
    <a:masterClrMapping/>
  </p:clrMapOvr>
</p:sldLayout>
</file>

<file path=ppt/slideLayouts/slideLayout633.xml><?xml version="1.0" encoding="utf-8"?>
<p:sldLayout xmlns:a="http://schemas.openxmlformats.org/drawingml/2006/main" xmlns:r="http://schemas.openxmlformats.org/officeDocument/2006/relationships" xmlns:p="http://schemas.openxmlformats.org/presentationml/2006/main" userDrawn="1">
  <p:cSld name="6_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4" y="5894636"/>
            <a:ext cx="1312781" cy="562270"/>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7" y="3429000"/>
            <a:ext cx="4180795" cy="1102858"/>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3" y="4775654"/>
            <a:ext cx="4180795" cy="783318"/>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818" rtl="0" eaLnBrk="1" fontAlgn="auto" latinLnBrk="0" hangingPunct="1">
              <a:lnSpc>
                <a:spcPct val="90000"/>
              </a:lnSpc>
              <a:spcBef>
                <a:spcPts val="750"/>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2571626228"/>
      </p:ext>
    </p:extLst>
  </p:cSld>
  <p:clrMapOvr>
    <a:masterClrMapping/>
  </p:clrMapOvr>
</p:sldLayout>
</file>

<file path=ppt/slideLayouts/slideLayout634.xml><?xml version="1.0" encoding="utf-8"?>
<p:sldLayout xmlns:a="http://schemas.openxmlformats.org/drawingml/2006/main" xmlns:r="http://schemas.openxmlformats.org/officeDocument/2006/relationships" xmlns:p="http://schemas.openxmlformats.org/presentationml/2006/main" matchingName="Photo Slide">
  <p:cSld name="2_Photo Slide">
    <p:spTree>
      <p:nvGrpSpPr>
        <p:cNvPr id="1" name="Shape 86"/>
        <p:cNvGrpSpPr/>
        <p:nvPr/>
      </p:nvGrpSpPr>
      <p:grpSpPr>
        <a:xfrm>
          <a:off x="0" y="0"/>
          <a:ext cx="0" cy="0"/>
          <a:chOff x="0" y="0"/>
          <a:chExt cx="0" cy="0"/>
        </a:xfrm>
      </p:grpSpPr>
      <p:sp>
        <p:nvSpPr>
          <p:cNvPr id="87" name="Google Shape;87;p41"/>
          <p:cNvSpPr txBox="1">
            <a:spLocks noGrp="1"/>
          </p:cNvSpPr>
          <p:nvPr>
            <p:ph type="body" idx="1"/>
          </p:nvPr>
        </p:nvSpPr>
        <p:spPr>
          <a:xfrm>
            <a:off x="457201" y="1146258"/>
            <a:ext cx="2350169" cy="2971798"/>
          </a:xfrm>
          <a:prstGeom prst="rect">
            <a:avLst/>
          </a:prstGeom>
          <a:noFill/>
          <a:ln>
            <a:noFill/>
          </a:ln>
        </p:spPr>
        <p:txBody>
          <a:bodyPr spcFirstLastPara="1" wrap="square" lIns="91425" tIns="45700" rIns="91425" bIns="45700" anchor="t" anchorCtr="0">
            <a:noAutofit/>
          </a:bodyPr>
          <a:lstStyle>
            <a:lvl1pPr marL="457246" lvl="0" indent="-228623" algn="l">
              <a:lnSpc>
                <a:spcPct val="100000"/>
              </a:lnSpc>
              <a:spcBef>
                <a:spcPts val="1000"/>
              </a:spcBef>
              <a:spcAft>
                <a:spcPts val="0"/>
              </a:spcAft>
              <a:buSzPts val="2400"/>
              <a:buNone/>
              <a:defRPr b="0">
                <a:solidFill>
                  <a:schemeClr val="dk1"/>
                </a:solidFill>
              </a:defRPr>
            </a:lvl1pPr>
            <a:lvl2pPr marL="914492" lvl="1" indent="-342934" algn="l">
              <a:lnSpc>
                <a:spcPct val="100000"/>
              </a:lnSpc>
              <a:spcBef>
                <a:spcPts val="1000"/>
              </a:spcBef>
              <a:spcAft>
                <a:spcPts val="0"/>
              </a:spcAft>
              <a:buSzPts val="1800"/>
              <a:buChar char="•"/>
              <a:defRPr/>
            </a:lvl2pPr>
            <a:lvl3pPr marL="1371738" lvl="2" indent="-342934" algn="l">
              <a:lnSpc>
                <a:spcPct val="100000"/>
              </a:lnSpc>
              <a:spcBef>
                <a:spcPts val="1000"/>
              </a:spcBef>
              <a:spcAft>
                <a:spcPts val="0"/>
              </a:spcAft>
              <a:buSzPts val="1800"/>
              <a:buChar char="•"/>
              <a:defRPr/>
            </a:lvl3pPr>
            <a:lvl4pPr marL="1828983" lvl="3" indent="-342934" algn="l">
              <a:lnSpc>
                <a:spcPct val="100000"/>
              </a:lnSpc>
              <a:spcBef>
                <a:spcPts val="1000"/>
              </a:spcBef>
              <a:spcAft>
                <a:spcPts val="0"/>
              </a:spcAft>
              <a:buSzPts val="1800"/>
              <a:buChar char="•"/>
              <a:defRPr/>
            </a:lvl4pPr>
            <a:lvl5pPr marL="2286228" lvl="4" indent="-342934" algn="l">
              <a:lnSpc>
                <a:spcPct val="100000"/>
              </a:lnSpc>
              <a:spcBef>
                <a:spcPts val="1000"/>
              </a:spcBef>
              <a:spcAft>
                <a:spcPts val="0"/>
              </a:spcAft>
              <a:buSzPts val="1800"/>
              <a:buChar char="•"/>
              <a:defRPr/>
            </a:lvl5pPr>
            <a:lvl6pPr marL="2743475" lvl="5" indent="-342934" algn="l">
              <a:lnSpc>
                <a:spcPct val="90000"/>
              </a:lnSpc>
              <a:spcBef>
                <a:spcPts val="1000"/>
              </a:spcBef>
              <a:spcAft>
                <a:spcPts val="0"/>
              </a:spcAft>
              <a:buClr>
                <a:schemeClr val="dk1"/>
              </a:buClr>
              <a:buSzPts val="1800"/>
              <a:buChar char="•"/>
              <a:defRPr/>
            </a:lvl6pPr>
            <a:lvl7pPr marL="3200720" lvl="6" indent="-342934" algn="l">
              <a:lnSpc>
                <a:spcPct val="90000"/>
              </a:lnSpc>
              <a:spcBef>
                <a:spcPts val="500"/>
              </a:spcBef>
              <a:spcAft>
                <a:spcPts val="0"/>
              </a:spcAft>
              <a:buClr>
                <a:schemeClr val="dk1"/>
              </a:buClr>
              <a:buSzPts val="1800"/>
              <a:buChar char="•"/>
              <a:defRPr/>
            </a:lvl7pPr>
            <a:lvl8pPr marL="3657966" lvl="7" indent="-342934" algn="l">
              <a:lnSpc>
                <a:spcPct val="90000"/>
              </a:lnSpc>
              <a:spcBef>
                <a:spcPts val="500"/>
              </a:spcBef>
              <a:spcAft>
                <a:spcPts val="0"/>
              </a:spcAft>
              <a:buClr>
                <a:schemeClr val="dk1"/>
              </a:buClr>
              <a:buSzPts val="1800"/>
              <a:buChar char="•"/>
              <a:defRPr/>
            </a:lvl8pPr>
            <a:lvl9pPr marL="4115212" lvl="8" indent="-342934" algn="l">
              <a:lnSpc>
                <a:spcPct val="90000"/>
              </a:lnSpc>
              <a:spcBef>
                <a:spcPts val="500"/>
              </a:spcBef>
              <a:spcAft>
                <a:spcPts val="0"/>
              </a:spcAft>
              <a:buClr>
                <a:schemeClr val="dk1"/>
              </a:buClr>
              <a:buSzPts val="1800"/>
              <a:buChar char="•"/>
              <a:defRPr/>
            </a:lvl9pPr>
          </a:lstStyle>
          <a:p>
            <a:endParaRPr/>
          </a:p>
        </p:txBody>
      </p:sp>
      <p:cxnSp>
        <p:nvCxnSpPr>
          <p:cNvPr id="88" name="Google Shape;88;p4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9" name="Google Shape;89;p41"/>
          <p:cNvGrpSpPr/>
          <p:nvPr/>
        </p:nvGrpSpPr>
        <p:grpSpPr>
          <a:xfrm>
            <a:off x="0" y="5379428"/>
            <a:ext cx="2807368" cy="753891"/>
            <a:chOff x="0" y="5379426"/>
            <a:chExt cx="2807368" cy="753891"/>
          </a:xfrm>
        </p:grpSpPr>
        <p:sp>
          <p:nvSpPr>
            <p:cNvPr id="90" name="Google Shape;90;p4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 name="Google Shape;91;p4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2" name="Google Shape;92;p41"/>
          <p:cNvSpPr>
            <a:spLocks noGrp="1"/>
          </p:cNvSpPr>
          <p:nvPr>
            <p:ph type="pic" idx="2"/>
          </p:nvPr>
        </p:nvSpPr>
        <p:spPr>
          <a:xfrm>
            <a:off x="2807368" y="457202"/>
            <a:ext cx="8915400" cy="5943598"/>
          </a:xfrm>
          <a:prstGeom prst="rect">
            <a:avLst/>
          </a:prstGeom>
          <a:noFill/>
          <a:ln>
            <a:noFill/>
          </a:ln>
        </p:spPr>
      </p:sp>
      <p:pic>
        <p:nvPicPr>
          <p:cNvPr id="93" name="Google Shape;93;p4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50" y="4385538"/>
            <a:ext cx="2025315" cy="911940"/>
          </a:xfrm>
          <a:prstGeom prst="rect">
            <a:avLst/>
          </a:prstGeom>
          <a:noFill/>
          <a:ln>
            <a:noFill/>
          </a:ln>
        </p:spPr>
      </p:pic>
    </p:spTree>
    <p:extLst>
      <p:ext uri="{BB962C8B-B14F-4D97-AF65-F5344CB8AC3E}">
        <p14:creationId xmlns:p14="http://schemas.microsoft.com/office/powerpoint/2010/main" val="3462281501"/>
      </p:ext>
    </p:extLst>
  </p:cSld>
  <p:clrMapOvr>
    <a:masterClrMapping/>
  </p:clrMapOvr>
</p:sldLayout>
</file>

<file path=ppt/slideLayouts/slideLayout635.xml><?xml version="1.0" encoding="utf-8"?>
<p:sldLayout xmlns:a="http://schemas.openxmlformats.org/drawingml/2006/main" xmlns:r="http://schemas.openxmlformats.org/officeDocument/2006/relationships" xmlns:p="http://schemas.openxmlformats.org/presentationml/2006/main" userDrawn="1">
  <p:cSld name="7_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3" y="5894636"/>
            <a:ext cx="1312781" cy="562270"/>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6" y="3429000"/>
            <a:ext cx="4180795" cy="1102858"/>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2" y="4775654"/>
            <a:ext cx="4180795" cy="783318"/>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784" rtl="0" eaLnBrk="1" fontAlgn="auto" latinLnBrk="0" hangingPunct="1">
              <a:lnSpc>
                <a:spcPct val="90000"/>
              </a:lnSpc>
              <a:spcBef>
                <a:spcPts val="750"/>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1362213274"/>
      </p:ext>
    </p:extLst>
  </p:cSld>
  <p:clrMapOvr>
    <a:masterClrMapping/>
  </p:clrMapOvr>
</p:sldLayout>
</file>

<file path=ppt/slideLayouts/slideLayout636.xml><?xml version="1.0" encoding="utf-8"?>
<p:sldLayout xmlns:a="http://schemas.openxmlformats.org/drawingml/2006/main" xmlns:r="http://schemas.openxmlformats.org/officeDocument/2006/relationships" xmlns:p="http://schemas.openxmlformats.org/presentationml/2006/main" userDrawn="1">
  <p:cSld name="57_Title and Content">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5DD26592-E925-4441-8BBF-7061DC86A979}"/>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1524" y="0"/>
            <a:ext cx="12190476" cy="6858000"/>
          </a:xfrm>
          <a:prstGeom prst="rect">
            <a:avLst/>
          </a:prstGeom>
        </p:spPr>
      </p:pic>
      <p:sp>
        <p:nvSpPr>
          <p:cNvPr id="2" name="Title 1">
            <a:extLst>
              <a:ext uri="{FF2B5EF4-FFF2-40B4-BE49-F238E27FC236}">
                <a16:creationId xmlns:a16="http://schemas.microsoft.com/office/drawing/2014/main" id="{A2E78D50-1EDD-4D7B-ABD8-BC907C00DA56}"/>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81A695FA-8D81-4175-AC67-58110287A4BF}"/>
              </a:ext>
            </a:extLst>
          </p:cNvPr>
          <p:cNvSpPr>
            <a:spLocks noGrp="1"/>
          </p:cNvSpPr>
          <p:nvPr>
            <p:ph type="sldNum" sz="quarter" idx="12"/>
          </p:nvPr>
        </p:nvSpPr>
        <p:spPr/>
        <p:txBody>
          <a:bodyPr/>
          <a:lstStyle/>
          <a:p>
            <a:fld id="{9D85EF1F-7307-41BC-8C08-94B176AED8EE}" type="slidenum">
              <a:rPr lang="en-US" smtClean="0"/>
              <a:t>‹#›</a:t>
            </a:fld>
            <a:endParaRPr lang="en-US"/>
          </a:p>
        </p:txBody>
      </p:sp>
      <p:sp>
        <p:nvSpPr>
          <p:cNvPr id="11" name="Text Placeholder 10">
            <a:extLst>
              <a:ext uri="{FF2B5EF4-FFF2-40B4-BE49-F238E27FC236}">
                <a16:creationId xmlns:a16="http://schemas.microsoft.com/office/drawing/2014/main" id="{B13AC1C5-3538-474F-9F06-8929A7657A39}"/>
              </a:ext>
            </a:extLst>
          </p:cNvPr>
          <p:cNvSpPr>
            <a:spLocks noGrp="1"/>
          </p:cNvSpPr>
          <p:nvPr>
            <p:ph type="body" sz="quarter" idx="13"/>
          </p:nvPr>
        </p:nvSpPr>
        <p:spPr>
          <a:xfrm>
            <a:off x="838200" y="1825626"/>
            <a:ext cx="10515600" cy="401637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004024479"/>
      </p:ext>
    </p:extLst>
  </p:cSld>
  <p:clrMapOvr>
    <a:masterClrMapping/>
  </p:clrMapOvr>
</p:sldLayout>
</file>

<file path=ppt/slideLayouts/slideLayout637.xml><?xml version="1.0" encoding="utf-8"?>
<p:sldLayout xmlns:a="http://schemas.openxmlformats.org/drawingml/2006/main" xmlns:r="http://schemas.openxmlformats.org/officeDocument/2006/relationships" xmlns:p="http://schemas.openxmlformats.org/presentationml/2006/main" userDrawn="1">
  <p:cSld name="4_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3" y="5894636"/>
            <a:ext cx="1312781" cy="562270"/>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6" y="3429000"/>
            <a:ext cx="4180795" cy="1102858"/>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2" y="4775654"/>
            <a:ext cx="4180795" cy="783318"/>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784" rtl="0" eaLnBrk="1" fontAlgn="auto" latinLnBrk="0" hangingPunct="1">
              <a:lnSpc>
                <a:spcPct val="90000"/>
              </a:lnSpc>
              <a:spcBef>
                <a:spcPts val="750"/>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3674048591"/>
      </p:ext>
    </p:extLst>
  </p:cSld>
  <p:clrMapOvr>
    <a:masterClrMapping/>
  </p:clrMapOvr>
</p:sldLayout>
</file>

<file path=ppt/slideLayouts/slideLayout638.xml><?xml version="1.0" encoding="utf-8"?>
<p:sldLayout xmlns:a="http://schemas.openxmlformats.org/drawingml/2006/main" xmlns:r="http://schemas.openxmlformats.org/officeDocument/2006/relationships" xmlns:p="http://schemas.openxmlformats.org/presentationml/2006/main" userDrawn="1">
  <p:cSld name="34_Title and Content">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5DD26592-E925-4441-8BBF-7061DC86A979}"/>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a:stretch/>
        </p:blipFill>
        <p:spPr>
          <a:xfrm>
            <a:off x="1524" y="0"/>
            <a:ext cx="12190476" cy="6858000"/>
          </a:xfrm>
          <a:prstGeom prst="rect">
            <a:avLst/>
          </a:prstGeom>
        </p:spPr>
      </p:pic>
      <p:sp>
        <p:nvSpPr>
          <p:cNvPr id="2" name="Title 1">
            <a:extLst>
              <a:ext uri="{FF2B5EF4-FFF2-40B4-BE49-F238E27FC236}">
                <a16:creationId xmlns:a16="http://schemas.microsoft.com/office/drawing/2014/main" id="{A2E78D50-1EDD-4D7B-ABD8-BC907C00DA56}"/>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81A695FA-8D81-4175-AC67-58110287A4BF}"/>
              </a:ext>
            </a:extLst>
          </p:cNvPr>
          <p:cNvSpPr>
            <a:spLocks noGrp="1"/>
          </p:cNvSpPr>
          <p:nvPr>
            <p:ph type="sldNum" sz="quarter" idx="12"/>
          </p:nvPr>
        </p:nvSpPr>
        <p:spPr/>
        <p:txBody>
          <a:bodyPr/>
          <a:lstStyle/>
          <a:p>
            <a:fld id="{9D85EF1F-7307-41BC-8C08-94B176AED8EE}" type="slidenum">
              <a:rPr lang="en-US" smtClean="0"/>
              <a:t>‹#›</a:t>
            </a:fld>
            <a:endParaRPr lang="en-US"/>
          </a:p>
        </p:txBody>
      </p:sp>
      <p:sp>
        <p:nvSpPr>
          <p:cNvPr id="11" name="Text Placeholder 10">
            <a:extLst>
              <a:ext uri="{FF2B5EF4-FFF2-40B4-BE49-F238E27FC236}">
                <a16:creationId xmlns:a16="http://schemas.microsoft.com/office/drawing/2014/main" id="{B13AC1C5-3538-474F-9F06-8929A7657A39}"/>
              </a:ext>
            </a:extLst>
          </p:cNvPr>
          <p:cNvSpPr>
            <a:spLocks noGrp="1"/>
          </p:cNvSpPr>
          <p:nvPr>
            <p:ph type="body" sz="quarter" idx="13"/>
          </p:nvPr>
        </p:nvSpPr>
        <p:spPr>
          <a:xfrm>
            <a:off x="838200" y="1825626"/>
            <a:ext cx="10515600" cy="401637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466721792"/>
      </p:ext>
    </p:extLst>
  </p:cSld>
  <p:clrMapOvr>
    <a:masterClrMapping/>
  </p:clrMapOvr>
</p:sldLayout>
</file>

<file path=ppt/slideLayouts/slideLayout639.xml><?xml version="1.0" encoding="utf-8"?>
<p:sldLayout xmlns:a="http://schemas.openxmlformats.org/drawingml/2006/main" xmlns:r="http://schemas.openxmlformats.org/officeDocument/2006/relationships" xmlns:p="http://schemas.openxmlformats.org/presentationml/2006/main" showMasterSp="0" userDrawn="1">
  <p:cSld name="5_Table of Content">
    <p:spTree>
      <p:nvGrpSpPr>
        <p:cNvPr id="1" name=""/>
        <p:cNvGrpSpPr/>
        <p:nvPr/>
      </p:nvGrpSpPr>
      <p:grpSpPr>
        <a:xfrm>
          <a:off x="0" y="0"/>
          <a:ext cx="0" cy="0"/>
          <a:chOff x="0" y="0"/>
          <a:chExt cx="0" cy="0"/>
        </a:xfrm>
      </p:grpSpPr>
      <p:graphicFrame>
        <p:nvGraphicFramePr>
          <p:cNvPr id="6" name="Object 2" hidden="1"/>
          <p:cNvGraphicFramePr>
            <a:graphicFrameLocks noChangeAspect="1"/>
          </p:cNvGraphicFramePr>
          <p:nvPr>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4" imgW="360" imgH="360" progId="TCLayout.ActiveDocument.1">
                  <p:embed/>
                </p:oleObj>
              </mc:Choice>
              <mc:Fallback>
                <p:oleObj name="think-cell Slide" r:id="rId4" imgW="360" imgH="360" progId="TCLayout.ActiveDocument.1">
                  <p:embed/>
                  <p:pic>
                    <p:nvPicPr>
                      <p:cNvPr id="6" name="Object 2"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8" name="Rectangle 7"/>
          <p:cNvSpPr/>
          <p:nvPr/>
        </p:nvSpPr>
        <p:spPr>
          <a:xfrm>
            <a:off x="-10584" y="6620935"/>
            <a:ext cx="12213168" cy="237067"/>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graphicFrame>
        <p:nvGraphicFramePr>
          <p:cNvPr id="10" name="Object 7" hidden="1"/>
          <p:cNvGraphicFramePr>
            <a:graphicFrameLocks noChangeAspect="1"/>
          </p:cNvGraphicFramePr>
          <p:nvPr userDrawn="1">
            <p:custDataLst>
              <p:tags r:id="rId2"/>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6" imgW="360" imgH="360" progId="TCLayout.ActiveDocument.1">
                  <p:embed/>
                </p:oleObj>
              </mc:Choice>
              <mc:Fallback>
                <p:oleObj name="think-cell Slide" r:id="rId6" imgW="360" imgH="360" progId="TCLayout.ActiveDocument.1">
                  <p:embed/>
                  <p:pic>
                    <p:nvPicPr>
                      <p:cNvPr id="10" name="Object 7"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Title 1"/>
          <p:cNvSpPr>
            <a:spLocks noGrp="1"/>
          </p:cNvSpPr>
          <p:nvPr>
            <p:ph type="title"/>
          </p:nvPr>
        </p:nvSpPr>
        <p:spPr>
          <a:xfrm>
            <a:off x="218116" y="224842"/>
            <a:ext cx="11715725" cy="569325"/>
          </a:xfrm>
        </p:spPr>
        <p:txBody>
          <a:bodyPr/>
          <a:lstStyle>
            <a:lvl1pPr>
              <a:defRPr sz="2933">
                <a:solidFill>
                  <a:schemeClr val="tx2"/>
                </a:solidFill>
              </a:defRPr>
            </a:lvl1pPr>
          </a:lstStyle>
          <a:p>
            <a:r>
              <a:rPr lang="en-US"/>
              <a:t>Click to edit Master title style</a:t>
            </a:r>
          </a:p>
        </p:txBody>
      </p:sp>
      <p:sp>
        <p:nvSpPr>
          <p:cNvPr id="5" name="Content Placeholder 2"/>
          <p:cNvSpPr>
            <a:spLocks noGrp="1"/>
          </p:cNvSpPr>
          <p:nvPr>
            <p:ph idx="1"/>
          </p:nvPr>
        </p:nvSpPr>
        <p:spPr>
          <a:xfrm>
            <a:off x="218116" y="917199"/>
            <a:ext cx="11715725" cy="4958671"/>
          </a:xfrm>
          <a:prstGeom prst="rect">
            <a:avLst/>
          </a:prstGeom>
        </p:spPr>
        <p:txBody>
          <a:bodyPr/>
          <a:lstStyle>
            <a:lvl1pPr marL="381028" indent="-381028">
              <a:buFont typeface="Wingdings" panose="05000000000000000000" pitchFamily="2" charset="2"/>
              <a:buChar char="§"/>
              <a:defRPr sz="1867" b="1"/>
            </a:lvl1pPr>
            <a:lvl2pPr marL="609646" indent="-296356">
              <a:buFont typeface="Arial" panose="020B0604020202020204" pitchFamily="34" charset="0"/>
              <a:buChar char="̶"/>
              <a:defRPr sz="1867"/>
            </a:lvl2pPr>
            <a:lvl3pPr marL="922936" indent="-313291">
              <a:buFont typeface="Arial" panose="020B0604020202020204" pitchFamily="34" charset="0"/>
              <a:buChar char="•"/>
              <a:defRPr sz="1867"/>
            </a:lvl3pPr>
            <a:lvl4pPr marL="1219292" indent="-296356">
              <a:buFont typeface="Wingdings" panose="05000000000000000000" pitchFamily="2" charset="2"/>
              <a:buChar char="ü"/>
              <a:defRPr sz="1867"/>
            </a:lvl4pPr>
            <a:lvl5pPr marL="1532582" indent="-313291">
              <a:defRPr sz="1867"/>
            </a:lvl5pPr>
          </a:lstStyle>
          <a:p>
            <a:pPr lvl="0"/>
            <a:r>
              <a:rPr lang="en-US"/>
              <a:t>Edit Master text styles</a:t>
            </a:r>
          </a:p>
          <a:p>
            <a:pPr lvl="1"/>
            <a:r>
              <a:rPr lang="en-US"/>
              <a:t>Second level</a:t>
            </a:r>
          </a:p>
          <a:p>
            <a:pPr lvl="2"/>
            <a:r>
              <a:rPr lang="en-US"/>
              <a:t>Third level</a:t>
            </a:r>
          </a:p>
          <a:p>
            <a:pPr lvl="3"/>
            <a:r>
              <a:rPr lang="en-US"/>
              <a:t>Fourth level</a:t>
            </a:r>
          </a:p>
        </p:txBody>
      </p:sp>
      <p:sp>
        <p:nvSpPr>
          <p:cNvPr id="7" name="Text Placeholder 6"/>
          <p:cNvSpPr>
            <a:spLocks noGrp="1"/>
          </p:cNvSpPr>
          <p:nvPr>
            <p:ph type="body" sz="quarter" idx="10"/>
          </p:nvPr>
        </p:nvSpPr>
        <p:spPr>
          <a:xfrm>
            <a:off x="3858939" y="5969003"/>
            <a:ext cx="8074903" cy="649817"/>
          </a:xfrm>
          <a:prstGeom prst="rect">
            <a:avLst/>
          </a:prstGeom>
        </p:spPr>
        <p:txBody>
          <a:bodyPr anchor="b"/>
          <a:lstStyle>
            <a:lvl1pPr>
              <a:defRPr sz="1333" b="0" baseline="0"/>
            </a:lvl1pPr>
          </a:lstStyle>
          <a:p>
            <a:pPr lvl="0"/>
            <a:r>
              <a:rPr lang="en-US"/>
              <a:t>Edit Master text styles</a:t>
            </a:r>
          </a:p>
        </p:txBody>
      </p:sp>
      <p:sp>
        <p:nvSpPr>
          <p:cNvPr id="11" name="Slide Number Placeholder 3"/>
          <p:cNvSpPr>
            <a:spLocks noGrp="1"/>
          </p:cNvSpPr>
          <p:nvPr>
            <p:ph type="sldNum" sz="quarter" idx="11"/>
          </p:nvPr>
        </p:nvSpPr>
        <p:spPr/>
        <p:txBody>
          <a:bodyPr/>
          <a:lstStyle>
            <a:lvl1pPr algn="r">
              <a:defRPr sz="1467">
                <a:solidFill>
                  <a:schemeClr val="bg1"/>
                </a:solidFill>
                <a:latin typeface="+mn-lt"/>
              </a:defRPr>
            </a:lvl1pPr>
          </a:lstStyle>
          <a:p>
            <a:pPr>
              <a:defRPr/>
            </a:pPr>
            <a:fld id="{D9E38BE4-73A9-4CBE-849B-DA886A199DD2}" type="slidenum">
              <a:rPr lang="en-US"/>
              <a:pPr>
                <a:defRPr/>
              </a:pPr>
              <a:t>‹#›</a:t>
            </a:fld>
            <a:endParaRPr lang="en-US"/>
          </a:p>
        </p:txBody>
      </p:sp>
      <p:pic>
        <p:nvPicPr>
          <p:cNvPr id="12" name="Picture 3" descr="M:\Marketing Communication and Referral Access\Luis\newbrand\UCM_logo\master\horizontal\UCM_Logo_Master_Brand_Horizontal_Tagline_rgb.jpg"/>
          <p:cNvPicPr>
            <a:picLocks noChangeAspect="1" noChangeArrowheads="1"/>
          </p:cNvPicPr>
          <p:nvPr userDrawn="1"/>
        </p:nvPicPr>
        <p:blipFill>
          <a:blip r:embed="rId7" cstate="email">
            <a:extLst>
              <a:ext uri="{28A0092B-C50C-407E-A947-70E740481C1C}">
                <a14:useLocalDpi xmlns:a14="http://schemas.microsoft.com/office/drawing/2010/main"/>
              </a:ext>
            </a:extLst>
          </a:blip>
          <a:srcRect/>
          <a:stretch>
            <a:fillRect/>
          </a:stretch>
        </p:blipFill>
        <p:spPr bwMode="auto">
          <a:xfrm>
            <a:off x="101603" y="5969002"/>
            <a:ext cx="3704343" cy="6519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58198848"/>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twoObj" preserve="1">
  <p:cSld name="45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66805559"/>
      </p:ext>
    </p:extLst>
  </p:cSld>
  <p:clrMapOvr>
    <a:masterClrMapping/>
  </p:clrMapOvr>
</p:sldLayout>
</file>

<file path=ppt/slideLayouts/slideLayout640.xml><?xml version="1.0" encoding="utf-8"?>
<p:sldLayout xmlns:a="http://schemas.openxmlformats.org/drawingml/2006/main" xmlns:r="http://schemas.openxmlformats.org/officeDocument/2006/relationships" xmlns:p="http://schemas.openxmlformats.org/presentationml/2006/main" type="obj" preserve="1">
  <p:cSld name="70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4111700367"/>
      </p:ext>
    </p:extLst>
  </p:cSld>
  <p:clrMapOvr>
    <a:masterClrMapping/>
  </p:clrMapOvr>
</p:sldLayout>
</file>

<file path=ppt/slideLayouts/slideLayout641.xml><?xml version="1.0" encoding="utf-8"?>
<p:sldLayout xmlns:a="http://schemas.openxmlformats.org/drawingml/2006/main" xmlns:r="http://schemas.openxmlformats.org/officeDocument/2006/relationships" xmlns:p="http://schemas.openxmlformats.org/presentationml/2006/main" type="obj" preserve="1">
  <p:cSld name="OBJECT">
    <p:spTree>
      <p:nvGrpSpPr>
        <p:cNvPr id="1" name=""/>
        <p:cNvGrpSpPr/>
        <p:nvPr/>
      </p:nvGrpSpPr>
      <p:grpSpPr>
        <a:xfrm>
          <a:off x="0" y="0"/>
          <a:ext cx="0" cy="0"/>
          <a:chOff x="0" y="0"/>
          <a:chExt cx="0" cy="0"/>
        </a:xfrm>
      </p:grpSpPr>
      <p:grpSp>
        <p:nvGrpSpPr>
          <p:cNvPr id="2" name="Google Shape;15;p2">
            <a:extLst>
              <a:ext uri="{FF2B5EF4-FFF2-40B4-BE49-F238E27FC236}">
                <a16:creationId xmlns:a16="http://schemas.microsoft.com/office/drawing/2014/main" id="{5D8209C8-63E2-EC1C-65E2-E6EC1883C324}"/>
              </a:ext>
            </a:extLst>
          </p:cNvPr>
          <p:cNvGrpSpPr/>
          <p:nvPr/>
        </p:nvGrpSpPr>
        <p:grpSpPr>
          <a:xfrm>
            <a:off x="7191545" y="0"/>
            <a:ext cx="5000460" cy="1425988"/>
            <a:chOff x="7191545" y="0"/>
            <a:chExt cx="5000460" cy="1425988"/>
          </a:xfrm>
        </p:grpSpPr>
        <p:pic>
          <p:nvPicPr>
            <p:cNvPr id="3" name="Google Shape;16;p2">
              <a:extLst>
                <a:ext uri="{FF2B5EF4-FFF2-40B4-BE49-F238E27FC236}">
                  <a16:creationId xmlns:a16="http://schemas.microsoft.com/office/drawing/2014/main" id="{47BF319E-E741-2437-C3AE-873F7B0FD4C1}"/>
                </a:ext>
              </a:extLst>
            </p:cNvPr>
            <p:cNvPicPr>
              <a:picLocks noChangeAspect="1"/>
            </p:cNvPicPr>
            <p:nvPr/>
          </p:nvPicPr>
          <p:blipFill>
            <a:blip r:embed="rId2">
              <a:alphaModFix/>
            </a:blip>
            <a:srcRect/>
            <a:stretch>
              <a:fillRect/>
            </a:stretch>
          </p:blipFill>
          <p:spPr>
            <a:xfrm>
              <a:off x="9264316" y="228371"/>
              <a:ext cx="2025313" cy="911940"/>
            </a:xfrm>
            <a:prstGeom prst="rect">
              <a:avLst/>
            </a:prstGeom>
            <a:noFill/>
            <a:ln cap="flat">
              <a:noFill/>
            </a:ln>
          </p:spPr>
        </p:pic>
        <p:grpSp>
          <p:nvGrpSpPr>
            <p:cNvPr id="4" name="Google Shape;17;p2">
              <a:extLst>
                <a:ext uri="{FF2B5EF4-FFF2-40B4-BE49-F238E27FC236}">
                  <a16:creationId xmlns:a16="http://schemas.microsoft.com/office/drawing/2014/main" id="{19F95F26-62DA-DBB3-2A12-999158796EB8}"/>
                </a:ext>
              </a:extLst>
            </p:cNvPr>
            <p:cNvGrpSpPr/>
            <p:nvPr/>
          </p:nvGrpSpPr>
          <p:grpSpPr>
            <a:xfrm>
              <a:off x="7191545" y="0"/>
              <a:ext cx="5000460" cy="1425988"/>
              <a:chOff x="7191545" y="0"/>
              <a:chExt cx="5000460" cy="1425988"/>
            </a:xfrm>
          </p:grpSpPr>
          <p:sp>
            <p:nvSpPr>
              <p:cNvPr id="5" name="Google Shape;18;p2">
                <a:extLst>
                  <a:ext uri="{FF2B5EF4-FFF2-40B4-BE49-F238E27FC236}">
                    <a16:creationId xmlns:a16="http://schemas.microsoft.com/office/drawing/2014/main" id="{47C539D3-1F76-0DA7-1228-BD2984764335}"/>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6" name="Google Shape;19;p2">
                <a:extLst>
                  <a:ext uri="{FF2B5EF4-FFF2-40B4-BE49-F238E27FC236}">
                    <a16:creationId xmlns:a16="http://schemas.microsoft.com/office/drawing/2014/main" id="{424365F6-5CC9-11AB-7C95-E279A9B3B415}"/>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7" name="Google Shape;20;p2">
            <a:extLst>
              <a:ext uri="{FF2B5EF4-FFF2-40B4-BE49-F238E27FC236}">
                <a16:creationId xmlns:a16="http://schemas.microsoft.com/office/drawing/2014/main" id="{512BB672-7D5C-4BC4-251D-657787B283A6}"/>
              </a:ext>
            </a:extLst>
          </p:cNvPr>
          <p:cNvSpPr txBox="1">
            <a:spLocks noGrp="1"/>
          </p:cNvSpPr>
          <p:nvPr>
            <p:ph type="title"/>
          </p:nvPr>
        </p:nvSpPr>
        <p:spPr/>
        <p:txBody>
          <a:bodyPr/>
          <a:lstStyle>
            <a:lvl1pPr>
              <a:defRPr/>
            </a:lvl1pPr>
          </a:lstStyle>
          <a:p>
            <a:pPr lvl="0"/>
            <a:endParaRPr lang="en-US"/>
          </a:p>
        </p:txBody>
      </p:sp>
      <p:sp>
        <p:nvSpPr>
          <p:cNvPr id="8" name="Google Shape;21;p2">
            <a:extLst>
              <a:ext uri="{FF2B5EF4-FFF2-40B4-BE49-F238E27FC236}">
                <a16:creationId xmlns:a16="http://schemas.microsoft.com/office/drawing/2014/main" id="{A833CE4B-050C-B618-6D95-CFE85730C912}"/>
              </a:ext>
            </a:extLst>
          </p:cNvPr>
          <p:cNvSpPr txBox="1">
            <a:spLocks noGrp="1"/>
          </p:cNvSpPr>
          <p:nvPr>
            <p:ph idx="1"/>
          </p:nvPr>
        </p:nvSpPr>
        <p:spPr/>
        <p:txBody>
          <a:bodyPr/>
          <a:lstStyle>
            <a:lvl1pPr indent="-342900">
              <a:buSzPts val="1800"/>
              <a:defRPr/>
            </a:lvl1pPr>
          </a:lstStyle>
          <a:p>
            <a:pPr lvl="0"/>
            <a:endParaRPr lang="en-US"/>
          </a:p>
        </p:txBody>
      </p:sp>
      <p:sp>
        <p:nvSpPr>
          <p:cNvPr id="9" name="Google Shape;22;p2">
            <a:extLst>
              <a:ext uri="{FF2B5EF4-FFF2-40B4-BE49-F238E27FC236}">
                <a16:creationId xmlns:a16="http://schemas.microsoft.com/office/drawing/2014/main" id="{626EC77D-B729-7758-DD70-3E150E49BAD4}"/>
              </a:ext>
            </a:extLst>
          </p:cNvPr>
          <p:cNvSpPr txBox="1">
            <a:spLocks noGrp="1"/>
          </p:cNvSpPr>
          <p:nvPr>
            <p:ph type="sldNum" sz="quarter" idx="8"/>
          </p:nvPr>
        </p:nvSpPr>
        <p:spPr/>
        <p:txBody>
          <a:bodyPr/>
          <a:lstStyle>
            <a:lvl1pPr>
              <a:defRPr>
                <a:solidFill>
                  <a:srgbClr val="AEB3B7"/>
                </a:solidFill>
              </a:defRPr>
            </a:lvl1pPr>
          </a:lstStyle>
          <a:p>
            <a:pPr lvl="0"/>
            <a:fld id="{348ED59A-FDB2-4D93-920F-6E3CF143A36D}" type="slidenum">
              <a:t>‹#›</a:t>
            </a:fld>
            <a:endParaRPr lang="en-US"/>
          </a:p>
        </p:txBody>
      </p:sp>
      <p:cxnSp>
        <p:nvCxnSpPr>
          <p:cNvPr id="10" name="Google Shape;23;p2">
            <a:extLst>
              <a:ext uri="{FF2B5EF4-FFF2-40B4-BE49-F238E27FC236}">
                <a16:creationId xmlns:a16="http://schemas.microsoft.com/office/drawing/2014/main" id="{65550F73-3CD4-C20C-D4A4-6873DDD70D72}"/>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1" name="Google Shape;24;p2">
            <a:extLst>
              <a:ext uri="{FF2B5EF4-FFF2-40B4-BE49-F238E27FC236}">
                <a16:creationId xmlns:a16="http://schemas.microsoft.com/office/drawing/2014/main" id="{45F1555E-9654-D3DD-20C3-485FA55F6FC6}"/>
              </a:ext>
            </a:extLst>
          </p:cNvPr>
          <p:cNvSpPr txBox="1">
            <a:spLocks noGrp="1"/>
          </p:cNvSpPr>
          <p:nvPr>
            <p:ph type="ftr" sz="quarter" idx="9"/>
          </p:nvPr>
        </p:nvSpPr>
        <p:spPr/>
        <p:txBody>
          <a:bodyPr/>
          <a:lstStyle>
            <a:lvl1pPr>
              <a:defRPr/>
            </a:lvl1pPr>
          </a:lstStyle>
          <a:p>
            <a:pPr lvl="0"/>
            <a:endParaRPr lang="en-US"/>
          </a:p>
        </p:txBody>
      </p:sp>
    </p:spTree>
    <p:extLst>
      <p:ext uri="{BB962C8B-B14F-4D97-AF65-F5344CB8AC3E}">
        <p14:creationId xmlns:p14="http://schemas.microsoft.com/office/powerpoint/2010/main" val="4205115803"/>
      </p:ext>
    </p:extLst>
  </p:cSld>
  <p:clrMapOvr>
    <a:masterClrMapping/>
  </p:clrMapOvr>
  <p:hf sldNum="0" hdr="0" ftr="0" dt="0"/>
</p:sldLayout>
</file>

<file path=ppt/slideLayouts/slideLayout642.xml><?xml version="1.0" encoding="utf-8"?>
<p:sldLayout xmlns:a="http://schemas.openxmlformats.org/drawingml/2006/main" xmlns:r="http://schemas.openxmlformats.org/officeDocument/2006/relationships" xmlns:p="http://schemas.openxmlformats.org/presentationml/2006/main" type="obj" preserve="1">
  <p:cSld name="1_OBJECT">
    <p:spTree>
      <p:nvGrpSpPr>
        <p:cNvPr id="1" name=""/>
        <p:cNvGrpSpPr/>
        <p:nvPr/>
      </p:nvGrpSpPr>
      <p:grpSpPr>
        <a:xfrm>
          <a:off x="0" y="0"/>
          <a:ext cx="0" cy="0"/>
          <a:chOff x="0" y="0"/>
          <a:chExt cx="0" cy="0"/>
        </a:xfrm>
      </p:grpSpPr>
      <p:grpSp>
        <p:nvGrpSpPr>
          <p:cNvPr id="2" name="Google Shape;15;p2">
            <a:extLst>
              <a:ext uri="{FF2B5EF4-FFF2-40B4-BE49-F238E27FC236}">
                <a16:creationId xmlns:a16="http://schemas.microsoft.com/office/drawing/2014/main" id="{EADEE7D5-8020-9CAC-EBE2-D66FFD556066}"/>
              </a:ext>
            </a:extLst>
          </p:cNvPr>
          <p:cNvGrpSpPr/>
          <p:nvPr/>
        </p:nvGrpSpPr>
        <p:grpSpPr>
          <a:xfrm>
            <a:off x="7191545" y="0"/>
            <a:ext cx="5000460" cy="1425988"/>
            <a:chOff x="7191545" y="0"/>
            <a:chExt cx="5000460" cy="1425988"/>
          </a:xfrm>
        </p:grpSpPr>
        <p:pic>
          <p:nvPicPr>
            <p:cNvPr id="3" name="Google Shape;16;p2">
              <a:extLst>
                <a:ext uri="{FF2B5EF4-FFF2-40B4-BE49-F238E27FC236}">
                  <a16:creationId xmlns:a16="http://schemas.microsoft.com/office/drawing/2014/main" id="{95B8A592-997C-1B76-9CF7-592362E51447}"/>
                </a:ext>
              </a:extLst>
            </p:cNvPr>
            <p:cNvPicPr>
              <a:picLocks noChangeAspect="1"/>
            </p:cNvPicPr>
            <p:nvPr/>
          </p:nvPicPr>
          <p:blipFill>
            <a:blip r:embed="rId2">
              <a:alphaModFix/>
            </a:blip>
            <a:srcRect/>
            <a:stretch>
              <a:fillRect/>
            </a:stretch>
          </p:blipFill>
          <p:spPr>
            <a:xfrm>
              <a:off x="9264316" y="228371"/>
              <a:ext cx="2025313" cy="911940"/>
            </a:xfrm>
            <a:prstGeom prst="rect">
              <a:avLst/>
            </a:prstGeom>
            <a:noFill/>
            <a:ln cap="flat">
              <a:noFill/>
            </a:ln>
          </p:spPr>
        </p:pic>
        <p:grpSp>
          <p:nvGrpSpPr>
            <p:cNvPr id="4" name="Google Shape;17;p2">
              <a:extLst>
                <a:ext uri="{FF2B5EF4-FFF2-40B4-BE49-F238E27FC236}">
                  <a16:creationId xmlns:a16="http://schemas.microsoft.com/office/drawing/2014/main" id="{05EB33B1-A22D-1EFE-87F7-21D1C80C2725}"/>
                </a:ext>
              </a:extLst>
            </p:cNvPr>
            <p:cNvGrpSpPr/>
            <p:nvPr/>
          </p:nvGrpSpPr>
          <p:grpSpPr>
            <a:xfrm>
              <a:off x="7191545" y="0"/>
              <a:ext cx="5000460" cy="1425988"/>
              <a:chOff x="7191545" y="0"/>
              <a:chExt cx="5000460" cy="1425988"/>
            </a:xfrm>
          </p:grpSpPr>
          <p:sp>
            <p:nvSpPr>
              <p:cNvPr id="5" name="Google Shape;18;p2">
                <a:extLst>
                  <a:ext uri="{FF2B5EF4-FFF2-40B4-BE49-F238E27FC236}">
                    <a16:creationId xmlns:a16="http://schemas.microsoft.com/office/drawing/2014/main" id="{54B93B56-80A7-0CE0-5CE9-36ADC8B2CF27}"/>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6" name="Google Shape;19;p2">
                <a:extLst>
                  <a:ext uri="{FF2B5EF4-FFF2-40B4-BE49-F238E27FC236}">
                    <a16:creationId xmlns:a16="http://schemas.microsoft.com/office/drawing/2014/main" id="{1D939683-E050-8BD8-F67E-D4CB3D91FEED}"/>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7" name="Google Shape;20;p2">
            <a:extLst>
              <a:ext uri="{FF2B5EF4-FFF2-40B4-BE49-F238E27FC236}">
                <a16:creationId xmlns:a16="http://schemas.microsoft.com/office/drawing/2014/main" id="{4B8EA6C7-C345-093C-D330-80E74367F628}"/>
              </a:ext>
            </a:extLst>
          </p:cNvPr>
          <p:cNvSpPr txBox="1">
            <a:spLocks noGrp="1"/>
          </p:cNvSpPr>
          <p:nvPr>
            <p:ph type="title"/>
          </p:nvPr>
        </p:nvSpPr>
        <p:spPr/>
        <p:txBody>
          <a:bodyPr/>
          <a:lstStyle>
            <a:lvl1pPr>
              <a:defRPr/>
            </a:lvl1pPr>
          </a:lstStyle>
          <a:p>
            <a:pPr lvl="0"/>
            <a:endParaRPr lang="en-US"/>
          </a:p>
        </p:txBody>
      </p:sp>
      <p:sp>
        <p:nvSpPr>
          <p:cNvPr id="8" name="Google Shape;21;p2">
            <a:extLst>
              <a:ext uri="{FF2B5EF4-FFF2-40B4-BE49-F238E27FC236}">
                <a16:creationId xmlns:a16="http://schemas.microsoft.com/office/drawing/2014/main" id="{636121F2-6089-76B8-10B8-6FDE4B2D18ED}"/>
              </a:ext>
            </a:extLst>
          </p:cNvPr>
          <p:cNvSpPr txBox="1">
            <a:spLocks noGrp="1"/>
          </p:cNvSpPr>
          <p:nvPr>
            <p:ph idx="1"/>
          </p:nvPr>
        </p:nvSpPr>
        <p:spPr/>
        <p:txBody>
          <a:bodyPr/>
          <a:lstStyle>
            <a:lvl1pPr indent="-342900">
              <a:buSzPts val="1800"/>
              <a:defRPr/>
            </a:lvl1pPr>
          </a:lstStyle>
          <a:p>
            <a:pPr lvl="0"/>
            <a:endParaRPr lang="en-US"/>
          </a:p>
        </p:txBody>
      </p:sp>
      <p:sp>
        <p:nvSpPr>
          <p:cNvPr id="9" name="Google Shape;22;p2">
            <a:extLst>
              <a:ext uri="{FF2B5EF4-FFF2-40B4-BE49-F238E27FC236}">
                <a16:creationId xmlns:a16="http://schemas.microsoft.com/office/drawing/2014/main" id="{FE3DD34D-96B4-6A6A-B749-CA3D28E451DA}"/>
              </a:ext>
            </a:extLst>
          </p:cNvPr>
          <p:cNvSpPr txBox="1">
            <a:spLocks noGrp="1"/>
          </p:cNvSpPr>
          <p:nvPr>
            <p:ph type="sldNum" sz="quarter" idx="8"/>
          </p:nvPr>
        </p:nvSpPr>
        <p:spPr/>
        <p:txBody>
          <a:bodyPr/>
          <a:lstStyle>
            <a:lvl1pPr>
              <a:defRPr>
                <a:solidFill>
                  <a:srgbClr val="AEB3B7"/>
                </a:solidFill>
              </a:defRPr>
            </a:lvl1pPr>
          </a:lstStyle>
          <a:p>
            <a:pPr lvl="0"/>
            <a:fld id="{1E5EE084-1BB0-4C7B-A797-86ECCDB06C1F}" type="slidenum">
              <a:t>‹#›</a:t>
            </a:fld>
            <a:endParaRPr lang="en-US"/>
          </a:p>
        </p:txBody>
      </p:sp>
      <p:cxnSp>
        <p:nvCxnSpPr>
          <p:cNvPr id="10" name="Google Shape;23;p2">
            <a:extLst>
              <a:ext uri="{FF2B5EF4-FFF2-40B4-BE49-F238E27FC236}">
                <a16:creationId xmlns:a16="http://schemas.microsoft.com/office/drawing/2014/main" id="{E6CC9F99-25CC-E1E6-2622-00BDF7F5930D}"/>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1" name="Google Shape;24;p2">
            <a:extLst>
              <a:ext uri="{FF2B5EF4-FFF2-40B4-BE49-F238E27FC236}">
                <a16:creationId xmlns:a16="http://schemas.microsoft.com/office/drawing/2014/main" id="{19EE9370-52E7-0EA6-54F2-1CB9845F4FD2}"/>
              </a:ext>
            </a:extLst>
          </p:cNvPr>
          <p:cNvSpPr txBox="1">
            <a:spLocks noGrp="1"/>
          </p:cNvSpPr>
          <p:nvPr>
            <p:ph type="ftr" sz="quarter" idx="9"/>
          </p:nvPr>
        </p:nvSpPr>
        <p:spPr/>
        <p:txBody>
          <a:bodyPr/>
          <a:lstStyle>
            <a:lvl1pPr>
              <a:defRPr/>
            </a:lvl1pPr>
          </a:lstStyle>
          <a:p>
            <a:pPr lvl="0"/>
            <a:endParaRPr lang="en-US"/>
          </a:p>
        </p:txBody>
      </p:sp>
    </p:spTree>
    <p:extLst>
      <p:ext uri="{BB962C8B-B14F-4D97-AF65-F5344CB8AC3E}">
        <p14:creationId xmlns:p14="http://schemas.microsoft.com/office/powerpoint/2010/main" val="1784360630"/>
      </p:ext>
    </p:extLst>
  </p:cSld>
  <p:clrMapOvr>
    <a:masterClrMapping/>
  </p:clrMapOvr>
  <p:hf sldNum="0" hdr="0" ftr="0" dt="0"/>
</p:sldLayout>
</file>

<file path=ppt/slideLayouts/slideLayout643.xml><?xml version="1.0" encoding="utf-8"?>
<p:sldLayout xmlns:a="http://schemas.openxmlformats.org/drawingml/2006/main" xmlns:r="http://schemas.openxmlformats.org/officeDocument/2006/relationships" xmlns:p="http://schemas.openxmlformats.org/presentationml/2006/main" preserve="1">
  <p:cSld name="Cover">
    <p:spTree>
      <p:nvGrpSpPr>
        <p:cNvPr id="1" name=""/>
        <p:cNvGrpSpPr/>
        <p:nvPr/>
      </p:nvGrpSpPr>
      <p:grpSpPr>
        <a:xfrm>
          <a:off x="0" y="0"/>
          <a:ext cx="0" cy="0"/>
          <a:chOff x="0" y="0"/>
          <a:chExt cx="0" cy="0"/>
        </a:xfrm>
      </p:grpSpPr>
      <p:sp>
        <p:nvSpPr>
          <p:cNvPr id="2" name="Google Shape;26;p3">
            <a:extLst>
              <a:ext uri="{FF2B5EF4-FFF2-40B4-BE49-F238E27FC236}">
                <a16:creationId xmlns:a16="http://schemas.microsoft.com/office/drawing/2014/main" id="{5A8478CB-4239-43E8-837C-C0A67814DC30}"/>
              </a:ext>
            </a:extLst>
          </p:cNvPr>
          <p:cNvSpPr/>
          <p:nvPr/>
        </p:nvSpPr>
        <p:spPr>
          <a:xfrm>
            <a:off x="902366" y="1294415"/>
            <a:ext cx="11289630" cy="3822603"/>
          </a:xfrm>
          <a:prstGeom prst="rect">
            <a:avLst/>
          </a:prstGeom>
          <a:solidFill>
            <a:srgbClr val="F3F6FB"/>
          </a:solidFill>
          <a:ln cap="flat">
            <a:noFill/>
            <a:prstDash val="solid"/>
          </a:ln>
        </p:spPr>
        <p:txBody>
          <a:bodyPr vert="horz" wrap="square" lIns="91421" tIns="45701" rIns="91421" bIns="45701"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sp>
        <p:nvSpPr>
          <p:cNvPr id="3" name="Google Shape;27;p3">
            <a:extLst>
              <a:ext uri="{FF2B5EF4-FFF2-40B4-BE49-F238E27FC236}">
                <a16:creationId xmlns:a16="http://schemas.microsoft.com/office/drawing/2014/main" id="{B74C57FA-7A39-AA7A-0D30-5E024C2B2FD4}"/>
              </a:ext>
            </a:extLst>
          </p:cNvPr>
          <p:cNvSpPr txBox="1">
            <a:spLocks noGrp="1"/>
          </p:cNvSpPr>
          <p:nvPr>
            <p:ph type="title"/>
          </p:nvPr>
        </p:nvSpPr>
        <p:spPr>
          <a:xfrm>
            <a:off x="1413305" y="1561328"/>
            <a:ext cx="5194432" cy="1826340"/>
          </a:xfrm>
        </p:spPr>
        <p:txBody>
          <a:bodyPr anchor="b"/>
          <a:lstStyle>
            <a:lvl1pPr>
              <a:defRPr sz="4000">
                <a:solidFill>
                  <a:srgbClr val="444C55"/>
                </a:solidFill>
              </a:defRPr>
            </a:lvl1pPr>
          </a:lstStyle>
          <a:p>
            <a:pPr lvl="0"/>
            <a:endParaRPr lang="en-US"/>
          </a:p>
        </p:txBody>
      </p:sp>
      <p:sp>
        <p:nvSpPr>
          <p:cNvPr id="4" name="Google Shape;28;p3">
            <a:extLst>
              <a:ext uri="{FF2B5EF4-FFF2-40B4-BE49-F238E27FC236}">
                <a16:creationId xmlns:a16="http://schemas.microsoft.com/office/drawing/2014/main" id="{95EF0C4C-561F-A313-01FE-B51F0D22B489}"/>
              </a:ext>
            </a:extLst>
          </p:cNvPr>
          <p:cNvSpPr txBox="1">
            <a:spLocks noGrp="1"/>
          </p:cNvSpPr>
          <p:nvPr>
            <p:ph type="subTitle" idx="4294967295"/>
          </p:nvPr>
        </p:nvSpPr>
        <p:spPr>
          <a:xfrm>
            <a:off x="1413305" y="3766861"/>
            <a:ext cx="5194432" cy="986564"/>
          </a:xfrm>
        </p:spPr>
        <p:txBody>
          <a:bodyPr/>
          <a:lstStyle>
            <a:lvl1pPr>
              <a:buNone/>
              <a:defRPr/>
            </a:lvl1pPr>
          </a:lstStyle>
          <a:p>
            <a:pPr lvl="0"/>
            <a:endParaRPr lang="en-US"/>
          </a:p>
        </p:txBody>
      </p:sp>
      <p:grpSp>
        <p:nvGrpSpPr>
          <p:cNvPr id="5" name="Google Shape;30;p3">
            <a:extLst>
              <a:ext uri="{FF2B5EF4-FFF2-40B4-BE49-F238E27FC236}">
                <a16:creationId xmlns:a16="http://schemas.microsoft.com/office/drawing/2014/main" id="{C8C3827E-C46B-315C-1768-15C84642DBA9}"/>
              </a:ext>
            </a:extLst>
          </p:cNvPr>
          <p:cNvGrpSpPr/>
          <p:nvPr/>
        </p:nvGrpSpPr>
        <p:grpSpPr>
          <a:xfrm>
            <a:off x="0" y="5020348"/>
            <a:ext cx="12191996" cy="1837651"/>
            <a:chOff x="0" y="5020348"/>
            <a:chExt cx="12191996" cy="1837651"/>
          </a:xfrm>
        </p:grpSpPr>
        <p:sp>
          <p:nvSpPr>
            <p:cNvPr id="6" name="Google Shape;31;p3">
              <a:extLst>
                <a:ext uri="{FF2B5EF4-FFF2-40B4-BE49-F238E27FC236}">
                  <a16:creationId xmlns:a16="http://schemas.microsoft.com/office/drawing/2014/main" id="{D9D4F536-F269-BC98-4F37-819E20E9A302}"/>
                </a:ext>
              </a:extLst>
            </p:cNvPr>
            <p:cNvSpPr/>
            <p:nvPr/>
          </p:nvSpPr>
          <p:spPr>
            <a:xfrm>
              <a:off x="0" y="5038947"/>
              <a:ext cx="12191996" cy="1819052"/>
            </a:xfrm>
            <a:custGeom>
              <a:avLst/>
              <a:gdLst>
                <a:gd name="f0" fmla="val w"/>
                <a:gd name="f1" fmla="val h"/>
                <a:gd name="f2" fmla="val 0"/>
                <a:gd name="f3" fmla="val 12192000"/>
                <a:gd name="f4" fmla="val 1819056"/>
                <a:gd name="f5" fmla="val 1590347"/>
                <a:gd name="f6" fmla="val 12188220"/>
                <a:gd name="f7" fmla="val 11380834"/>
                <a:gd name="f8" fmla="val 11595183"/>
                <a:gd name="f9" fmla="val 1770580"/>
                <a:gd name="f10" fmla="val 11796947"/>
                <a:gd name="f11" fmla="val 1720044"/>
                <a:gd name="f12" fmla="val 11996151"/>
                <a:gd name="f13" fmla="val 1660154"/>
                <a:gd name="f14" fmla="val 758403"/>
                <a:gd name="f15" fmla="val 2043"/>
                <a:gd name="f16" fmla="val 1686489"/>
                <a:gd name="f17" fmla="val 25125"/>
                <a:gd name="f18" fmla="val 2647016"/>
                <a:gd name="f19" fmla="val 241445"/>
                <a:gd name="f20" fmla="val 3624304"/>
                <a:gd name="f21" fmla="val 526182"/>
                <a:gd name="f22" fmla="val 4845769"/>
                <a:gd name="f23" fmla="val 882033"/>
                <a:gd name="f24" fmla="val 6018540"/>
                <a:gd name="f25" fmla="val 1319108"/>
                <a:gd name="f26" fmla="val 7255331"/>
                <a:gd name="f27" fmla="val 1648964"/>
                <a:gd name="f28" fmla="val 7453869"/>
                <a:gd name="f29" fmla="val 1701922"/>
                <a:gd name="f30" fmla="val 7655427"/>
                <a:gd name="f31" fmla="val 1749451"/>
                <a:gd name="f32" fmla="val 7859208"/>
                <a:gd name="f33" fmla="val 1790989"/>
                <a:gd name="f34" fmla="val 8008547"/>
                <a:gd name="f35" fmla="val 6697152"/>
                <a:gd name="f36" fmla="val 6692612"/>
                <a:gd name="f37" fmla="val 1817638"/>
                <a:gd name="f38" fmla="val 5687256"/>
                <a:gd name="f39" fmla="val 1488590"/>
                <a:gd name="f40" fmla="val 4686470"/>
                <a:gd name="f41" fmla="val 1078099"/>
                <a:gd name="f42" fmla="val 3598861"/>
                <a:gd name="f43" fmla="val 695028"/>
                <a:gd name="f44" fmla="val 2581993"/>
                <a:gd name="f45" fmla="val 336916"/>
                <a:gd name="f46" fmla="val 1520053"/>
                <a:gd name="f47" fmla="val 58744"/>
                <a:gd name="f48" fmla="val 357248"/>
                <a:gd name="f49" fmla="val 79163"/>
                <a:gd name="f50" fmla="val 243154"/>
                <a:gd name="f51" fmla="val 81169"/>
                <a:gd name="f52" fmla="val 129832"/>
                <a:gd name="f53" fmla="val 86358"/>
                <a:gd name="f54" fmla="val 17144"/>
                <a:gd name="f55" fmla="val 95022"/>
                <a:gd name="f56" fmla="val 96893"/>
                <a:gd name="f57" fmla="val 29948"/>
                <a:gd name="f58" fmla="val 15757"/>
                <a:gd name="f59" fmla="val 27869"/>
                <a:gd name="f60" fmla="val 130823"/>
                <a:gd name="f61" fmla="val 16482"/>
                <a:gd name="f62" fmla="val 246476"/>
                <a:gd name="f63" fmla="val 8725"/>
                <a:gd name="f64" fmla="val 362684"/>
                <a:gd name="f65" fmla="val 4345"/>
                <a:gd name="f66" fmla="val 493898"/>
                <a:gd name="f67" fmla="+- 0 0 608"/>
                <a:gd name="f68" fmla="val 625820"/>
                <a:gd name="f69" fmla="+- 0 0 1255"/>
                <a:gd name="f70" fmla="*/ f0 1 12192000"/>
                <a:gd name="f71" fmla="*/ f1 1 1819056"/>
                <a:gd name="f72" fmla="+- f4 0 f2"/>
                <a:gd name="f73" fmla="+- f3 0 f2"/>
                <a:gd name="f74" fmla="*/ f73 1 12192000"/>
                <a:gd name="f75" fmla="*/ f72 1 1819056"/>
                <a:gd name="f76" fmla="*/ f2 1 f74"/>
                <a:gd name="f77" fmla="*/ f3 1 f74"/>
                <a:gd name="f78" fmla="*/ f2 1 f75"/>
                <a:gd name="f79" fmla="*/ f4 1 f75"/>
                <a:gd name="f80" fmla="*/ f76 f70 1"/>
                <a:gd name="f81" fmla="*/ f77 f70 1"/>
                <a:gd name="f82" fmla="*/ f79 f71 1"/>
                <a:gd name="f83" fmla="*/ f78 f71 1"/>
              </a:gdLst>
              <a:ahLst/>
              <a:cxnLst>
                <a:cxn ang="3cd4">
                  <a:pos x="hc" y="t"/>
                </a:cxn>
                <a:cxn ang="0">
                  <a:pos x="r" y="vc"/>
                </a:cxn>
                <a:cxn ang="cd4">
                  <a:pos x="hc" y="b"/>
                </a:cxn>
                <a:cxn ang="cd2">
                  <a:pos x="l" y="vc"/>
                </a:cxn>
              </a:cxnLst>
              <a:rect l="f80" t="f83" r="f81" b="f82"/>
              <a:pathLst>
                <a:path w="12192000" h="1819056">
                  <a:moveTo>
                    <a:pt x="f3" y="f5"/>
                  </a:moveTo>
                  <a:lnTo>
                    <a:pt x="f6" y="f4"/>
                  </a:lnTo>
                  <a:lnTo>
                    <a:pt x="f7" y="f4"/>
                  </a:lnTo>
                  <a:lnTo>
                    <a:pt x="f8" y="f9"/>
                  </a:lnTo>
                  <a:cubicBezTo>
                    <a:pt x="f10" y="f11"/>
                    <a:pt x="f12" y="f13"/>
                    <a:pt x="f3" y="f5"/>
                  </a:cubicBezTo>
                  <a:close/>
                  <a:moveTo>
                    <a:pt x="f14" y="f15"/>
                  </a:moveTo>
                  <a:cubicBezTo>
                    <a:pt x="f16" y="f17"/>
                    <a:pt x="f18" y="f19"/>
                    <a:pt x="f20" y="f21"/>
                  </a:cubicBezTo>
                  <a:cubicBezTo>
                    <a:pt x="f22" y="f23"/>
                    <a:pt x="f24" y="f25"/>
                    <a:pt x="f26" y="f27"/>
                  </a:cubicBezTo>
                  <a:cubicBezTo>
                    <a:pt x="f28" y="f29"/>
                    <a:pt x="f30" y="f31"/>
                    <a:pt x="f32" y="f33"/>
                  </a:cubicBezTo>
                  <a:lnTo>
                    <a:pt x="f34" y="f4"/>
                  </a:lnTo>
                  <a:lnTo>
                    <a:pt x="f35" y="f4"/>
                  </a:lnTo>
                  <a:lnTo>
                    <a:pt x="f36" y="f37"/>
                  </a:lnTo>
                  <a:cubicBezTo>
                    <a:pt x="f38" y="f39"/>
                    <a:pt x="f40" y="f41"/>
                    <a:pt x="f42" y="f43"/>
                  </a:cubicBezTo>
                  <a:cubicBezTo>
                    <a:pt x="f44" y="f45"/>
                    <a:pt x="f46" y="f47"/>
                    <a:pt x="f48" y="f49"/>
                  </a:cubicBezTo>
                  <a:cubicBezTo>
                    <a:pt x="f50" y="f51"/>
                    <a:pt x="f52" y="f53"/>
                    <a:pt x="f54" y="f55"/>
                  </a:cubicBezTo>
                  <a:lnTo>
                    <a:pt x="f2" y="f56"/>
                  </a:lnTo>
                  <a:lnTo>
                    <a:pt x="f2" y="f57"/>
                  </a:lnTo>
                  <a:lnTo>
                    <a:pt x="f58" y="f59"/>
                  </a:lnTo>
                  <a:cubicBezTo>
                    <a:pt x="f60" y="f61"/>
                    <a:pt x="f62" y="f63"/>
                    <a:pt x="f64" y="f65"/>
                  </a:cubicBezTo>
                  <a:cubicBezTo>
                    <a:pt x="f66" y="f67"/>
                    <a:pt x="f68" y="f69"/>
                    <a:pt x="f14" y="f15"/>
                  </a:cubicBezTo>
                  <a:close/>
                </a:path>
              </a:pathLst>
            </a:custGeom>
            <a:gradFill>
              <a:gsLst>
                <a:gs pos="0">
                  <a:srgbClr val="F58366"/>
                </a:gs>
                <a:gs pos="100000">
                  <a:srgbClr val="F58366"/>
                </a:gs>
              </a:gsLst>
              <a:lin ang="0"/>
            </a:gradFill>
            <a:ln cap="flat">
              <a:noFill/>
              <a:prstDash val="solid"/>
            </a:ln>
          </p:spPr>
          <p:txBody>
            <a:bodyPr vert="horz" wrap="square" lIns="91421" tIns="45701" rIns="91421" bIns="45701"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sp>
          <p:nvSpPr>
            <p:cNvPr id="7" name="Google Shape;32;p3">
              <a:extLst>
                <a:ext uri="{FF2B5EF4-FFF2-40B4-BE49-F238E27FC236}">
                  <a16:creationId xmlns:a16="http://schemas.microsoft.com/office/drawing/2014/main" id="{F1A32AC9-52AC-FDB7-105B-459CAF563794}"/>
                </a:ext>
              </a:extLst>
            </p:cNvPr>
            <p:cNvSpPr/>
            <p:nvPr/>
          </p:nvSpPr>
          <p:spPr>
            <a:xfrm>
              <a:off x="0" y="5020348"/>
              <a:ext cx="12191996" cy="1837651"/>
            </a:xfrm>
            <a:custGeom>
              <a:avLst/>
              <a:gdLst>
                <a:gd name="f0" fmla="val w"/>
                <a:gd name="f1" fmla="val h"/>
                <a:gd name="f2" fmla="val 0"/>
                <a:gd name="f3" fmla="val 12192000"/>
                <a:gd name="f4" fmla="val 1837653"/>
                <a:gd name="f5" fmla="val 631978"/>
                <a:gd name="f6" fmla="val 192"/>
                <a:gd name="f7" fmla="val 919158"/>
                <a:gd name="f8" fmla="+- 0 0 2016"/>
                <a:gd name="f9" fmla="val 1209873"/>
                <a:gd name="f10" fmla="val 14922"/>
                <a:gd name="f11" fmla="val 1503520"/>
                <a:gd name="f12" fmla="val 46905"/>
                <a:gd name="f13" fmla="val 3549714"/>
                <a:gd name="f14" fmla="val 172355"/>
                <a:gd name="f15" fmla="val 5706358"/>
                <a:gd name="f16" fmla="val 1115591"/>
                <a:gd name="f17" fmla="val 7786904"/>
                <a:gd name="f18" fmla="val 1473930"/>
                <a:gd name="f19" fmla="val 9204661"/>
                <a:gd name="f20" fmla="val 1718045"/>
                <a:gd name="f21" fmla="val 10875183"/>
                <a:gd name="f22" fmla="val 1584536"/>
                <a:gd name="f23" fmla="val 1008678"/>
                <a:gd name="f24" fmla="val 1399189"/>
                <a:gd name="f25" fmla="val 1684971"/>
                <a:gd name="f26" fmla="val 7111369"/>
                <a:gd name="f27" fmla="val 6700767"/>
                <a:gd name="f28" fmla="val 1716805"/>
                <a:gd name="f29" fmla="val 5690778"/>
                <a:gd name="f30" fmla="val 1404548"/>
                <a:gd name="f31" fmla="val 4684008"/>
                <a:gd name="f32" fmla="val 1010844"/>
                <a:gd name="f33" fmla="val 3590934"/>
                <a:gd name="f34" fmla="val 645969"/>
                <a:gd name="f35" fmla="val 2569009"/>
                <a:gd name="f36" fmla="val 304809"/>
                <a:gd name="f37" fmla="val 1503293"/>
                <a:gd name="f38" fmla="val 44345"/>
                <a:gd name="f39" fmla="val 341773"/>
                <a:gd name="f40" fmla="val 83899"/>
                <a:gd name="f41" fmla="val 227801"/>
                <a:gd name="f42" fmla="val 87780"/>
                <a:gd name="f43" fmla="val 114653"/>
                <a:gd name="f44" fmla="val 94828"/>
                <a:gd name="f45" fmla="val 2197"/>
                <a:gd name="f46" fmla="val 105337"/>
                <a:gd name="f47" fmla="val 105613"/>
                <a:gd name="f48" fmla="val 38154"/>
                <a:gd name="f49" fmla="val 346000"/>
                <a:gd name="f50" fmla="val 8933"/>
                <a:gd name="f51" fmla="val 440918"/>
                <a:gd name="f52" fmla="val 3791"/>
                <a:gd name="f53" fmla="val 536252"/>
                <a:gd name="f54" fmla="val 928"/>
                <a:gd name="f55" fmla="*/ f0 1 12192000"/>
                <a:gd name="f56" fmla="*/ f1 1 1837653"/>
                <a:gd name="f57" fmla="+- f4 0 f2"/>
                <a:gd name="f58" fmla="+- f3 0 f2"/>
                <a:gd name="f59" fmla="*/ f58 1 12192000"/>
                <a:gd name="f60" fmla="*/ f57 1 1837653"/>
                <a:gd name="f61" fmla="*/ f2 1 f59"/>
                <a:gd name="f62" fmla="*/ f3 1 f59"/>
                <a:gd name="f63" fmla="*/ f2 1 f60"/>
                <a:gd name="f64" fmla="*/ f4 1 f60"/>
                <a:gd name="f65" fmla="*/ f61 f55 1"/>
                <a:gd name="f66" fmla="*/ f62 f55 1"/>
                <a:gd name="f67" fmla="*/ f64 f56 1"/>
                <a:gd name="f68" fmla="*/ f63 f56 1"/>
              </a:gdLst>
              <a:ahLst/>
              <a:cxnLst>
                <a:cxn ang="3cd4">
                  <a:pos x="hc" y="t"/>
                </a:cxn>
                <a:cxn ang="0">
                  <a:pos x="r" y="vc"/>
                </a:cxn>
                <a:cxn ang="cd4">
                  <a:pos x="hc" y="b"/>
                </a:cxn>
                <a:cxn ang="cd2">
                  <a:pos x="l" y="vc"/>
                </a:cxn>
              </a:cxnLst>
              <a:rect l="f65" t="f68" r="f66" b="f67"/>
              <a:pathLst>
                <a:path w="12192000" h="1837653">
                  <a:moveTo>
                    <a:pt x="f5" y="f6"/>
                  </a:moveTo>
                  <a:cubicBezTo>
                    <a:pt x="f7" y="f8"/>
                    <a:pt x="f9" y="f10"/>
                    <a:pt x="f11" y="f12"/>
                  </a:cubicBezTo>
                  <a:cubicBezTo>
                    <a:pt x="f13" y="f14"/>
                    <a:pt x="f15" y="f16"/>
                    <a:pt x="f17" y="f18"/>
                  </a:cubicBezTo>
                  <a:cubicBezTo>
                    <a:pt x="f19" y="f20"/>
                    <a:pt x="f21" y="f22"/>
                    <a:pt x="f3" y="f23"/>
                  </a:cubicBezTo>
                  <a:lnTo>
                    <a:pt x="f3" y="f24"/>
                  </a:lnTo>
                  <a:lnTo>
                    <a:pt x="f3" y="f25"/>
                  </a:lnTo>
                  <a:lnTo>
                    <a:pt x="f3" y="f4"/>
                  </a:lnTo>
                  <a:lnTo>
                    <a:pt x="f26" y="f4"/>
                  </a:lnTo>
                  <a:lnTo>
                    <a:pt x="f27" y="f28"/>
                  </a:lnTo>
                  <a:cubicBezTo>
                    <a:pt x="f29" y="f30"/>
                    <a:pt x="f31" y="f32"/>
                    <a:pt x="f33" y="f34"/>
                  </a:cubicBezTo>
                  <a:cubicBezTo>
                    <a:pt x="f35" y="f36"/>
                    <a:pt x="f37" y="f38"/>
                    <a:pt x="f39" y="f40"/>
                  </a:cubicBezTo>
                  <a:cubicBezTo>
                    <a:pt x="f41" y="f42"/>
                    <a:pt x="f43" y="f44"/>
                    <a:pt x="f45" y="f46"/>
                  </a:cubicBezTo>
                  <a:lnTo>
                    <a:pt x="f2" y="f47"/>
                  </a:lnTo>
                  <a:lnTo>
                    <a:pt x="f2" y="f48"/>
                  </a:lnTo>
                  <a:lnTo>
                    <a:pt x="f49" y="f50"/>
                  </a:lnTo>
                  <a:cubicBezTo>
                    <a:pt x="f51" y="f52"/>
                    <a:pt x="f53" y="f54"/>
                    <a:pt x="f5" y="f6"/>
                  </a:cubicBezTo>
                  <a:close/>
                </a:path>
              </a:pathLst>
            </a:custGeom>
            <a:solidFill>
              <a:srgbClr val="1C498B"/>
            </a:solidFill>
            <a:ln cap="flat">
              <a:noFill/>
              <a:prstDash val="solid"/>
            </a:ln>
          </p:spPr>
          <p:txBody>
            <a:bodyPr vert="horz" wrap="square" lIns="91421" tIns="45701" rIns="91421" bIns="45701"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pic>
          <p:nvPicPr>
            <p:cNvPr id="8" name="Google Shape;33;p3">
              <a:extLst>
                <a:ext uri="{FF2B5EF4-FFF2-40B4-BE49-F238E27FC236}">
                  <a16:creationId xmlns:a16="http://schemas.microsoft.com/office/drawing/2014/main" id="{CCD892C9-7D07-30C0-B93A-E7DB30E9E86D}"/>
                </a:ext>
              </a:extLst>
            </p:cNvPr>
            <p:cNvPicPr>
              <a:picLocks noChangeAspect="1"/>
            </p:cNvPicPr>
            <p:nvPr/>
          </p:nvPicPr>
          <p:blipFill>
            <a:blip r:embed="rId2">
              <a:alphaModFix/>
            </a:blip>
            <a:srcRect/>
            <a:stretch>
              <a:fillRect/>
            </a:stretch>
          </p:blipFill>
          <p:spPr>
            <a:xfrm>
              <a:off x="313291" y="5563584"/>
              <a:ext cx="2025313" cy="911940"/>
            </a:xfrm>
            <a:prstGeom prst="rect">
              <a:avLst/>
            </a:prstGeom>
            <a:noFill/>
            <a:ln cap="flat">
              <a:noFill/>
            </a:ln>
          </p:spPr>
        </p:pic>
      </p:grpSp>
    </p:spTree>
    <p:extLst>
      <p:ext uri="{BB962C8B-B14F-4D97-AF65-F5344CB8AC3E}">
        <p14:creationId xmlns:p14="http://schemas.microsoft.com/office/powerpoint/2010/main" val="1499063872"/>
      </p:ext>
    </p:extLst>
  </p:cSld>
  <p:clrMapOvr>
    <a:masterClrMapping/>
  </p:clrMapOvr>
  <p:hf sldNum="0" hdr="0" ftr="0" dt="0"/>
</p:sldLayout>
</file>

<file path=ppt/slideLayouts/slideLayout644.xml><?xml version="1.0" encoding="utf-8"?>
<p:sldLayout xmlns:a="http://schemas.openxmlformats.org/drawingml/2006/main" xmlns:r="http://schemas.openxmlformats.org/officeDocument/2006/relationships" xmlns:p="http://schemas.openxmlformats.org/presentationml/2006/main" type="twoObj" preserve="1">
  <p:cSld name="TWO_OBJECTS">
    <p:spTree>
      <p:nvGrpSpPr>
        <p:cNvPr id="1" name=""/>
        <p:cNvGrpSpPr/>
        <p:nvPr/>
      </p:nvGrpSpPr>
      <p:grpSpPr>
        <a:xfrm>
          <a:off x="0" y="0"/>
          <a:ext cx="0" cy="0"/>
          <a:chOff x="0" y="0"/>
          <a:chExt cx="0" cy="0"/>
        </a:xfrm>
      </p:grpSpPr>
      <p:sp>
        <p:nvSpPr>
          <p:cNvPr id="2" name="Google Shape;46;p5">
            <a:extLst>
              <a:ext uri="{FF2B5EF4-FFF2-40B4-BE49-F238E27FC236}">
                <a16:creationId xmlns:a16="http://schemas.microsoft.com/office/drawing/2014/main" id="{2161A1B5-9482-E957-8251-FEE95E4CA1AD}"/>
              </a:ext>
            </a:extLst>
          </p:cNvPr>
          <p:cNvSpPr txBox="1">
            <a:spLocks noGrp="1"/>
          </p:cNvSpPr>
          <p:nvPr>
            <p:ph type="title"/>
          </p:nvPr>
        </p:nvSpPr>
        <p:spPr/>
        <p:txBody>
          <a:bodyPr/>
          <a:lstStyle>
            <a:lvl1pPr>
              <a:defRPr/>
            </a:lvl1pPr>
          </a:lstStyle>
          <a:p>
            <a:pPr lvl="0"/>
            <a:endParaRPr lang="en-US"/>
          </a:p>
        </p:txBody>
      </p:sp>
      <p:sp>
        <p:nvSpPr>
          <p:cNvPr id="3" name="Google Shape;47;p5">
            <a:extLst>
              <a:ext uri="{FF2B5EF4-FFF2-40B4-BE49-F238E27FC236}">
                <a16:creationId xmlns:a16="http://schemas.microsoft.com/office/drawing/2014/main" id="{CD4EC35F-922E-12A3-AA1C-C90D70633AFA}"/>
              </a:ext>
            </a:extLst>
          </p:cNvPr>
          <p:cNvSpPr txBox="1">
            <a:spLocks noGrp="1"/>
          </p:cNvSpPr>
          <p:nvPr>
            <p:ph idx="1"/>
          </p:nvPr>
        </p:nvSpPr>
        <p:spPr>
          <a:xfrm>
            <a:off x="609603" y="1825627"/>
            <a:ext cx="5410203" cy="4351336"/>
          </a:xfrm>
        </p:spPr>
        <p:txBody>
          <a:bodyPr/>
          <a:lstStyle>
            <a:lvl1pPr indent="-342900">
              <a:buSzPts val="1800"/>
              <a:defRPr/>
            </a:lvl1pPr>
          </a:lstStyle>
          <a:p>
            <a:pPr lvl="0"/>
            <a:endParaRPr lang="en-US"/>
          </a:p>
        </p:txBody>
      </p:sp>
      <p:grpSp>
        <p:nvGrpSpPr>
          <p:cNvPr id="4" name="Google Shape;48;p5">
            <a:extLst>
              <a:ext uri="{FF2B5EF4-FFF2-40B4-BE49-F238E27FC236}">
                <a16:creationId xmlns:a16="http://schemas.microsoft.com/office/drawing/2014/main" id="{53AABDD1-99FA-4027-9C36-81319930AF5C}"/>
              </a:ext>
            </a:extLst>
          </p:cNvPr>
          <p:cNvGrpSpPr/>
          <p:nvPr/>
        </p:nvGrpSpPr>
        <p:grpSpPr>
          <a:xfrm>
            <a:off x="7191545" y="0"/>
            <a:ext cx="5000460" cy="1425988"/>
            <a:chOff x="7191545" y="0"/>
            <a:chExt cx="5000460" cy="1425988"/>
          </a:xfrm>
        </p:grpSpPr>
        <p:pic>
          <p:nvPicPr>
            <p:cNvPr id="5" name="Google Shape;49;p5">
              <a:extLst>
                <a:ext uri="{FF2B5EF4-FFF2-40B4-BE49-F238E27FC236}">
                  <a16:creationId xmlns:a16="http://schemas.microsoft.com/office/drawing/2014/main" id="{F66D2CDC-8E45-76FF-0683-C4A5653FF094}"/>
                </a:ext>
              </a:extLst>
            </p:cNvPr>
            <p:cNvPicPr>
              <a:picLocks noChangeAspect="1"/>
            </p:cNvPicPr>
            <p:nvPr/>
          </p:nvPicPr>
          <p:blipFill>
            <a:blip r:embed="rId2">
              <a:alphaModFix/>
            </a:blip>
            <a:srcRect/>
            <a:stretch>
              <a:fillRect/>
            </a:stretch>
          </p:blipFill>
          <p:spPr>
            <a:xfrm>
              <a:off x="9264316" y="228371"/>
              <a:ext cx="2025313" cy="911940"/>
            </a:xfrm>
            <a:prstGeom prst="rect">
              <a:avLst/>
            </a:prstGeom>
            <a:noFill/>
            <a:ln cap="flat">
              <a:noFill/>
            </a:ln>
          </p:spPr>
        </p:pic>
        <p:grpSp>
          <p:nvGrpSpPr>
            <p:cNvPr id="6" name="Google Shape;50;p5">
              <a:extLst>
                <a:ext uri="{FF2B5EF4-FFF2-40B4-BE49-F238E27FC236}">
                  <a16:creationId xmlns:a16="http://schemas.microsoft.com/office/drawing/2014/main" id="{23B4192E-6763-F97E-4991-1B0ACF4CED33}"/>
                </a:ext>
              </a:extLst>
            </p:cNvPr>
            <p:cNvGrpSpPr/>
            <p:nvPr/>
          </p:nvGrpSpPr>
          <p:grpSpPr>
            <a:xfrm>
              <a:off x="7191545" y="0"/>
              <a:ext cx="5000460" cy="1425988"/>
              <a:chOff x="7191545" y="0"/>
              <a:chExt cx="5000460" cy="1425988"/>
            </a:xfrm>
          </p:grpSpPr>
          <p:sp>
            <p:nvSpPr>
              <p:cNvPr id="7" name="Google Shape;51;p5">
                <a:extLst>
                  <a:ext uri="{FF2B5EF4-FFF2-40B4-BE49-F238E27FC236}">
                    <a16:creationId xmlns:a16="http://schemas.microsoft.com/office/drawing/2014/main" id="{4C63BBB4-EAA8-4008-FEA8-7FE16EAC4DF3}"/>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8" name="Google Shape;52;p5">
                <a:extLst>
                  <a:ext uri="{FF2B5EF4-FFF2-40B4-BE49-F238E27FC236}">
                    <a16:creationId xmlns:a16="http://schemas.microsoft.com/office/drawing/2014/main" id="{D0B81F40-2294-DA68-E242-6B616073A726}"/>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9" name="Google Shape;53;p5">
            <a:extLst>
              <a:ext uri="{FF2B5EF4-FFF2-40B4-BE49-F238E27FC236}">
                <a16:creationId xmlns:a16="http://schemas.microsoft.com/office/drawing/2014/main" id="{FEBCF3A9-4204-61DA-F7C1-CB91B974FFC2}"/>
              </a:ext>
            </a:extLst>
          </p:cNvPr>
          <p:cNvSpPr txBox="1">
            <a:spLocks noGrp="1"/>
          </p:cNvSpPr>
          <p:nvPr>
            <p:ph idx="2"/>
          </p:nvPr>
        </p:nvSpPr>
        <p:spPr>
          <a:xfrm>
            <a:off x="6172200" y="1825627"/>
            <a:ext cx="5410203" cy="4351336"/>
          </a:xfrm>
        </p:spPr>
        <p:txBody>
          <a:bodyPr/>
          <a:lstStyle>
            <a:lvl1pPr indent="-342900">
              <a:buSzPts val="1800"/>
              <a:defRPr/>
            </a:lvl1pPr>
          </a:lstStyle>
          <a:p>
            <a:pPr lvl="0"/>
            <a:endParaRPr lang="en-US"/>
          </a:p>
        </p:txBody>
      </p:sp>
      <p:sp>
        <p:nvSpPr>
          <p:cNvPr id="10" name="Google Shape;54;p5">
            <a:extLst>
              <a:ext uri="{FF2B5EF4-FFF2-40B4-BE49-F238E27FC236}">
                <a16:creationId xmlns:a16="http://schemas.microsoft.com/office/drawing/2014/main" id="{2EC8F91E-FEB0-A0D1-9FC8-8403758A1D18}"/>
              </a:ext>
            </a:extLst>
          </p:cNvPr>
          <p:cNvSpPr txBox="1">
            <a:spLocks noGrp="1"/>
          </p:cNvSpPr>
          <p:nvPr>
            <p:ph type="sldNum" sz="quarter" idx="8"/>
          </p:nvPr>
        </p:nvSpPr>
        <p:spPr>
          <a:xfrm>
            <a:off x="8839193" y="6356351"/>
            <a:ext cx="2743200" cy="365129"/>
          </a:xfrm>
        </p:spPr>
        <p:txBody>
          <a:bodyPr/>
          <a:lstStyle>
            <a:lvl1pPr>
              <a:defRPr/>
            </a:lvl1pPr>
          </a:lstStyle>
          <a:p>
            <a:pPr lvl="0"/>
            <a:fld id="{6EEFD596-2E0A-459F-AED3-0A0F43D2A07B}" type="slidenum">
              <a:t>‹#›</a:t>
            </a:fld>
            <a:endParaRPr lang="en-US"/>
          </a:p>
        </p:txBody>
      </p:sp>
      <p:cxnSp>
        <p:nvCxnSpPr>
          <p:cNvPr id="11" name="Google Shape;55;p5">
            <a:extLst>
              <a:ext uri="{FF2B5EF4-FFF2-40B4-BE49-F238E27FC236}">
                <a16:creationId xmlns:a16="http://schemas.microsoft.com/office/drawing/2014/main" id="{946BE893-4CBF-FF74-F991-6F9D6DE4D6B1}"/>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2" name="Google Shape;56;p5">
            <a:extLst>
              <a:ext uri="{FF2B5EF4-FFF2-40B4-BE49-F238E27FC236}">
                <a16:creationId xmlns:a16="http://schemas.microsoft.com/office/drawing/2014/main" id="{2021D4ED-B1A1-A4B3-D8E5-72AFBC23E022}"/>
              </a:ext>
            </a:extLst>
          </p:cNvPr>
          <p:cNvSpPr txBox="1">
            <a:spLocks noGrp="1"/>
          </p:cNvSpPr>
          <p:nvPr>
            <p:ph type="ftr" sz="quarter" idx="9"/>
          </p:nvPr>
        </p:nvSpPr>
        <p:spPr/>
        <p:txBody>
          <a:bodyPr/>
          <a:lstStyle>
            <a:lvl1pPr>
              <a:defRPr/>
            </a:lvl1pPr>
          </a:lstStyle>
          <a:p>
            <a:pPr lvl="0"/>
            <a:endParaRPr lang="en-US"/>
          </a:p>
        </p:txBody>
      </p:sp>
    </p:spTree>
    <p:extLst>
      <p:ext uri="{BB962C8B-B14F-4D97-AF65-F5344CB8AC3E}">
        <p14:creationId xmlns:p14="http://schemas.microsoft.com/office/powerpoint/2010/main" val="556963906"/>
      </p:ext>
    </p:extLst>
  </p:cSld>
  <p:clrMapOvr>
    <a:masterClrMapping/>
  </p:clrMapOvr>
  <p:hf sldNum="0" hdr="0" ftr="0" dt="0"/>
</p:sldLayout>
</file>

<file path=ppt/slideLayouts/slideLayout645.xml><?xml version="1.0" encoding="utf-8"?>
<p:sldLayout xmlns:a="http://schemas.openxmlformats.org/drawingml/2006/main" xmlns:r="http://schemas.openxmlformats.org/officeDocument/2006/relationships" xmlns:p="http://schemas.openxmlformats.org/presentationml/2006/main" preserve="1">
  <p:cSld name="Title and Content 2">
    <p:spTree>
      <p:nvGrpSpPr>
        <p:cNvPr id="1" name=""/>
        <p:cNvGrpSpPr/>
        <p:nvPr/>
      </p:nvGrpSpPr>
      <p:grpSpPr>
        <a:xfrm>
          <a:off x="0" y="0"/>
          <a:ext cx="0" cy="0"/>
          <a:chOff x="0" y="0"/>
          <a:chExt cx="0" cy="0"/>
        </a:xfrm>
      </p:grpSpPr>
      <p:grpSp>
        <p:nvGrpSpPr>
          <p:cNvPr id="2" name="Google Shape;58;p6">
            <a:extLst>
              <a:ext uri="{FF2B5EF4-FFF2-40B4-BE49-F238E27FC236}">
                <a16:creationId xmlns:a16="http://schemas.microsoft.com/office/drawing/2014/main" id="{52EBA31A-8B8B-7389-DB49-2C3C083840B7}"/>
              </a:ext>
            </a:extLst>
          </p:cNvPr>
          <p:cNvGrpSpPr/>
          <p:nvPr/>
        </p:nvGrpSpPr>
        <p:grpSpPr>
          <a:xfrm>
            <a:off x="7191545" y="0"/>
            <a:ext cx="5000460" cy="1425988"/>
            <a:chOff x="7191545" y="0"/>
            <a:chExt cx="5000460" cy="1425988"/>
          </a:xfrm>
        </p:grpSpPr>
        <p:pic>
          <p:nvPicPr>
            <p:cNvPr id="3" name="Google Shape;59;p6">
              <a:extLst>
                <a:ext uri="{FF2B5EF4-FFF2-40B4-BE49-F238E27FC236}">
                  <a16:creationId xmlns:a16="http://schemas.microsoft.com/office/drawing/2014/main" id="{C200D3EC-ECF0-F1BB-86E7-8967E527A0CC}"/>
                </a:ext>
              </a:extLst>
            </p:cNvPr>
            <p:cNvPicPr>
              <a:picLocks noChangeAspect="1"/>
            </p:cNvPicPr>
            <p:nvPr/>
          </p:nvPicPr>
          <p:blipFill>
            <a:blip r:embed="rId2">
              <a:alphaModFix/>
            </a:blip>
            <a:srcRect/>
            <a:stretch>
              <a:fillRect/>
            </a:stretch>
          </p:blipFill>
          <p:spPr>
            <a:xfrm>
              <a:off x="9264316" y="228371"/>
              <a:ext cx="2025313" cy="911940"/>
            </a:xfrm>
            <a:prstGeom prst="rect">
              <a:avLst/>
            </a:prstGeom>
            <a:noFill/>
            <a:ln cap="flat">
              <a:noFill/>
            </a:ln>
          </p:spPr>
        </p:pic>
        <p:grpSp>
          <p:nvGrpSpPr>
            <p:cNvPr id="4" name="Google Shape;60;p6">
              <a:extLst>
                <a:ext uri="{FF2B5EF4-FFF2-40B4-BE49-F238E27FC236}">
                  <a16:creationId xmlns:a16="http://schemas.microsoft.com/office/drawing/2014/main" id="{E229331D-849C-D6D9-FAE2-A1C0012043E6}"/>
                </a:ext>
              </a:extLst>
            </p:cNvPr>
            <p:cNvGrpSpPr/>
            <p:nvPr/>
          </p:nvGrpSpPr>
          <p:grpSpPr>
            <a:xfrm>
              <a:off x="7191545" y="0"/>
              <a:ext cx="5000460" cy="1425988"/>
              <a:chOff x="7191545" y="0"/>
              <a:chExt cx="5000460" cy="1425988"/>
            </a:xfrm>
          </p:grpSpPr>
          <p:sp>
            <p:nvSpPr>
              <p:cNvPr id="5" name="Google Shape;61;p6">
                <a:extLst>
                  <a:ext uri="{FF2B5EF4-FFF2-40B4-BE49-F238E27FC236}">
                    <a16:creationId xmlns:a16="http://schemas.microsoft.com/office/drawing/2014/main" id="{663D7E00-7D74-B388-2EFC-85351A29F69C}"/>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6" name="Google Shape;62;p6">
                <a:extLst>
                  <a:ext uri="{FF2B5EF4-FFF2-40B4-BE49-F238E27FC236}">
                    <a16:creationId xmlns:a16="http://schemas.microsoft.com/office/drawing/2014/main" id="{85AA23C1-E328-72C2-9701-0A8DE27B0CF3}"/>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7" name="Google Shape;63;p6">
            <a:extLst>
              <a:ext uri="{FF2B5EF4-FFF2-40B4-BE49-F238E27FC236}">
                <a16:creationId xmlns:a16="http://schemas.microsoft.com/office/drawing/2014/main" id="{140C5F49-0743-E00E-B560-180CAF7CC4C0}"/>
              </a:ext>
            </a:extLst>
          </p:cNvPr>
          <p:cNvSpPr txBox="1">
            <a:spLocks noGrp="1"/>
          </p:cNvSpPr>
          <p:nvPr>
            <p:ph type="title"/>
          </p:nvPr>
        </p:nvSpPr>
        <p:spPr/>
        <p:txBody>
          <a:bodyPr/>
          <a:lstStyle>
            <a:lvl1pPr>
              <a:defRPr/>
            </a:lvl1pPr>
          </a:lstStyle>
          <a:p>
            <a:pPr lvl="0"/>
            <a:endParaRPr lang="en-US"/>
          </a:p>
        </p:txBody>
      </p:sp>
      <p:sp>
        <p:nvSpPr>
          <p:cNvPr id="8" name="Google Shape;64;p6">
            <a:extLst>
              <a:ext uri="{FF2B5EF4-FFF2-40B4-BE49-F238E27FC236}">
                <a16:creationId xmlns:a16="http://schemas.microsoft.com/office/drawing/2014/main" id="{98926B66-5686-7C72-D73D-276E5C1D2DD2}"/>
              </a:ext>
            </a:extLst>
          </p:cNvPr>
          <p:cNvSpPr txBox="1">
            <a:spLocks noGrp="1"/>
          </p:cNvSpPr>
          <p:nvPr>
            <p:ph type="body" idx="4294967295"/>
          </p:nvPr>
        </p:nvSpPr>
        <p:spPr/>
        <p:txBody>
          <a:bodyPr/>
          <a:lstStyle>
            <a:lvl1pPr indent="-342900">
              <a:buSzPts val="1800"/>
              <a:defRPr/>
            </a:lvl1pPr>
          </a:lstStyle>
          <a:p>
            <a:pPr lvl="0"/>
            <a:endParaRPr lang="en-US"/>
          </a:p>
        </p:txBody>
      </p:sp>
      <p:sp>
        <p:nvSpPr>
          <p:cNvPr id="9" name="Google Shape;65;p6">
            <a:extLst>
              <a:ext uri="{FF2B5EF4-FFF2-40B4-BE49-F238E27FC236}">
                <a16:creationId xmlns:a16="http://schemas.microsoft.com/office/drawing/2014/main" id="{432A3280-3D84-1817-686C-D5371762140A}"/>
              </a:ext>
            </a:extLst>
          </p:cNvPr>
          <p:cNvSpPr txBox="1">
            <a:spLocks noGrp="1"/>
          </p:cNvSpPr>
          <p:nvPr>
            <p:ph type="sldNum" sz="quarter" idx="8"/>
          </p:nvPr>
        </p:nvSpPr>
        <p:spPr/>
        <p:txBody>
          <a:bodyPr/>
          <a:lstStyle>
            <a:lvl1pPr>
              <a:defRPr>
                <a:solidFill>
                  <a:srgbClr val="AEB3B7"/>
                </a:solidFill>
              </a:defRPr>
            </a:lvl1pPr>
          </a:lstStyle>
          <a:p>
            <a:pPr lvl="0"/>
            <a:fld id="{FDCFF565-D453-422C-B3D1-38A7F3F737CF}" type="slidenum">
              <a:t>‹#›</a:t>
            </a:fld>
            <a:endParaRPr lang="en-US"/>
          </a:p>
        </p:txBody>
      </p:sp>
      <p:cxnSp>
        <p:nvCxnSpPr>
          <p:cNvPr id="10" name="Google Shape;66;p6">
            <a:extLst>
              <a:ext uri="{FF2B5EF4-FFF2-40B4-BE49-F238E27FC236}">
                <a16:creationId xmlns:a16="http://schemas.microsoft.com/office/drawing/2014/main" id="{E5A1BA95-4973-EAF0-9DD5-A9D347F9C0FE}"/>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1" name="Google Shape;67;p6">
            <a:extLst>
              <a:ext uri="{FF2B5EF4-FFF2-40B4-BE49-F238E27FC236}">
                <a16:creationId xmlns:a16="http://schemas.microsoft.com/office/drawing/2014/main" id="{0D46FFA0-801B-DFBA-BE4D-BB9A4ADBDB09}"/>
              </a:ext>
            </a:extLst>
          </p:cNvPr>
          <p:cNvSpPr txBox="1">
            <a:spLocks noGrp="1"/>
          </p:cNvSpPr>
          <p:nvPr>
            <p:ph type="ftr" sz="quarter" idx="9"/>
          </p:nvPr>
        </p:nvSpPr>
        <p:spPr/>
        <p:txBody>
          <a:bodyPr/>
          <a:lstStyle>
            <a:lvl1pPr>
              <a:defRPr/>
            </a:lvl1pPr>
          </a:lstStyle>
          <a:p>
            <a:pPr lvl="0"/>
            <a:endParaRPr lang="en-US"/>
          </a:p>
        </p:txBody>
      </p:sp>
    </p:spTree>
    <p:extLst>
      <p:ext uri="{BB962C8B-B14F-4D97-AF65-F5344CB8AC3E}">
        <p14:creationId xmlns:p14="http://schemas.microsoft.com/office/powerpoint/2010/main" val="2731858826"/>
      </p:ext>
    </p:extLst>
  </p:cSld>
  <p:clrMapOvr>
    <a:masterClrMapping/>
  </p:clrMapOvr>
</p:sldLayout>
</file>

<file path=ppt/slideLayouts/slideLayout646.xml><?xml version="1.0" encoding="utf-8"?>
<p:sldLayout xmlns:a="http://schemas.openxmlformats.org/drawingml/2006/main" xmlns:r="http://schemas.openxmlformats.org/officeDocument/2006/relationships" xmlns:p="http://schemas.openxmlformats.org/presentationml/2006/main" preserve="1">
  <p:cSld name="Two Content">
    <p:spTree>
      <p:nvGrpSpPr>
        <p:cNvPr id="1" name=""/>
        <p:cNvGrpSpPr/>
        <p:nvPr/>
      </p:nvGrpSpPr>
      <p:grpSpPr>
        <a:xfrm>
          <a:off x="0" y="0"/>
          <a:ext cx="0" cy="0"/>
          <a:chOff x="0" y="0"/>
          <a:chExt cx="0" cy="0"/>
        </a:xfrm>
      </p:grpSpPr>
      <p:sp>
        <p:nvSpPr>
          <p:cNvPr id="2" name="Google Shape;69;p7">
            <a:extLst>
              <a:ext uri="{FF2B5EF4-FFF2-40B4-BE49-F238E27FC236}">
                <a16:creationId xmlns:a16="http://schemas.microsoft.com/office/drawing/2014/main" id="{C9AD0812-0645-D104-4792-C792AAA602BC}"/>
              </a:ext>
            </a:extLst>
          </p:cNvPr>
          <p:cNvSpPr txBox="1">
            <a:spLocks noGrp="1"/>
          </p:cNvSpPr>
          <p:nvPr>
            <p:ph type="title"/>
          </p:nvPr>
        </p:nvSpPr>
        <p:spPr/>
        <p:txBody>
          <a:bodyPr/>
          <a:lstStyle>
            <a:lvl1pPr>
              <a:defRPr/>
            </a:lvl1pPr>
          </a:lstStyle>
          <a:p>
            <a:pPr lvl="0"/>
            <a:endParaRPr lang="en-US"/>
          </a:p>
        </p:txBody>
      </p:sp>
      <p:sp>
        <p:nvSpPr>
          <p:cNvPr id="3" name="Google Shape;70;p7">
            <a:extLst>
              <a:ext uri="{FF2B5EF4-FFF2-40B4-BE49-F238E27FC236}">
                <a16:creationId xmlns:a16="http://schemas.microsoft.com/office/drawing/2014/main" id="{BA95969B-158C-2686-731C-3B9AE921ABE6}"/>
              </a:ext>
            </a:extLst>
          </p:cNvPr>
          <p:cNvSpPr txBox="1">
            <a:spLocks noGrp="1"/>
          </p:cNvSpPr>
          <p:nvPr>
            <p:ph type="body" idx="4294967295"/>
          </p:nvPr>
        </p:nvSpPr>
        <p:spPr>
          <a:xfrm>
            <a:off x="609603" y="1825627"/>
            <a:ext cx="5410203" cy="4351336"/>
          </a:xfrm>
        </p:spPr>
        <p:txBody>
          <a:bodyPr/>
          <a:lstStyle>
            <a:lvl1pPr indent="-342900">
              <a:buSzPts val="1800"/>
              <a:defRPr/>
            </a:lvl1pPr>
          </a:lstStyle>
          <a:p>
            <a:pPr lvl="0"/>
            <a:endParaRPr lang="en-US"/>
          </a:p>
        </p:txBody>
      </p:sp>
      <p:grpSp>
        <p:nvGrpSpPr>
          <p:cNvPr id="4" name="Google Shape;71;p7">
            <a:extLst>
              <a:ext uri="{FF2B5EF4-FFF2-40B4-BE49-F238E27FC236}">
                <a16:creationId xmlns:a16="http://schemas.microsoft.com/office/drawing/2014/main" id="{09DB377E-E2BE-D35E-A114-442466CB3A9B}"/>
              </a:ext>
            </a:extLst>
          </p:cNvPr>
          <p:cNvGrpSpPr/>
          <p:nvPr/>
        </p:nvGrpSpPr>
        <p:grpSpPr>
          <a:xfrm>
            <a:off x="7191545" y="0"/>
            <a:ext cx="5000460" cy="1425988"/>
            <a:chOff x="7191545" y="0"/>
            <a:chExt cx="5000460" cy="1425988"/>
          </a:xfrm>
        </p:grpSpPr>
        <p:pic>
          <p:nvPicPr>
            <p:cNvPr id="5" name="Google Shape;72;p7">
              <a:extLst>
                <a:ext uri="{FF2B5EF4-FFF2-40B4-BE49-F238E27FC236}">
                  <a16:creationId xmlns:a16="http://schemas.microsoft.com/office/drawing/2014/main" id="{60E7A444-5416-8B01-94A0-515F515947F3}"/>
                </a:ext>
              </a:extLst>
            </p:cNvPr>
            <p:cNvPicPr>
              <a:picLocks noChangeAspect="1"/>
            </p:cNvPicPr>
            <p:nvPr/>
          </p:nvPicPr>
          <p:blipFill>
            <a:blip r:embed="rId2">
              <a:alphaModFix/>
            </a:blip>
            <a:srcRect/>
            <a:stretch>
              <a:fillRect/>
            </a:stretch>
          </p:blipFill>
          <p:spPr>
            <a:xfrm>
              <a:off x="9264316" y="228371"/>
              <a:ext cx="2025313" cy="911940"/>
            </a:xfrm>
            <a:prstGeom prst="rect">
              <a:avLst/>
            </a:prstGeom>
            <a:noFill/>
            <a:ln cap="flat">
              <a:noFill/>
            </a:ln>
          </p:spPr>
        </p:pic>
        <p:grpSp>
          <p:nvGrpSpPr>
            <p:cNvPr id="6" name="Google Shape;73;p7">
              <a:extLst>
                <a:ext uri="{FF2B5EF4-FFF2-40B4-BE49-F238E27FC236}">
                  <a16:creationId xmlns:a16="http://schemas.microsoft.com/office/drawing/2014/main" id="{17FEAF01-C79B-74CE-3D50-4F3C000B043D}"/>
                </a:ext>
              </a:extLst>
            </p:cNvPr>
            <p:cNvGrpSpPr/>
            <p:nvPr/>
          </p:nvGrpSpPr>
          <p:grpSpPr>
            <a:xfrm>
              <a:off x="7191545" y="0"/>
              <a:ext cx="5000460" cy="1425988"/>
              <a:chOff x="7191545" y="0"/>
              <a:chExt cx="5000460" cy="1425988"/>
            </a:xfrm>
          </p:grpSpPr>
          <p:sp>
            <p:nvSpPr>
              <p:cNvPr id="7" name="Google Shape;74;p7">
                <a:extLst>
                  <a:ext uri="{FF2B5EF4-FFF2-40B4-BE49-F238E27FC236}">
                    <a16:creationId xmlns:a16="http://schemas.microsoft.com/office/drawing/2014/main" id="{4981742C-9DD5-A9EC-6E15-0DF6954EE6C0}"/>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8" name="Google Shape;75;p7">
                <a:extLst>
                  <a:ext uri="{FF2B5EF4-FFF2-40B4-BE49-F238E27FC236}">
                    <a16:creationId xmlns:a16="http://schemas.microsoft.com/office/drawing/2014/main" id="{F1C5E6F3-5654-2EFC-A251-AB594E4D3D48}"/>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9" name="Google Shape;76;p7">
            <a:extLst>
              <a:ext uri="{FF2B5EF4-FFF2-40B4-BE49-F238E27FC236}">
                <a16:creationId xmlns:a16="http://schemas.microsoft.com/office/drawing/2014/main" id="{4474EB9A-D5C8-FA69-3EE4-0EB419AADC1A}"/>
              </a:ext>
            </a:extLst>
          </p:cNvPr>
          <p:cNvSpPr txBox="1">
            <a:spLocks noGrp="1"/>
          </p:cNvSpPr>
          <p:nvPr>
            <p:ph type="body" idx="4294967295"/>
          </p:nvPr>
        </p:nvSpPr>
        <p:spPr>
          <a:xfrm>
            <a:off x="6172200" y="1825627"/>
            <a:ext cx="5410203" cy="4351336"/>
          </a:xfrm>
        </p:spPr>
        <p:txBody>
          <a:bodyPr/>
          <a:lstStyle>
            <a:lvl1pPr indent="-342900">
              <a:buSzPts val="1800"/>
              <a:defRPr/>
            </a:lvl1pPr>
          </a:lstStyle>
          <a:p>
            <a:pPr lvl="0"/>
            <a:endParaRPr lang="en-US"/>
          </a:p>
        </p:txBody>
      </p:sp>
      <p:sp>
        <p:nvSpPr>
          <p:cNvPr id="10" name="Google Shape;77;p7">
            <a:extLst>
              <a:ext uri="{FF2B5EF4-FFF2-40B4-BE49-F238E27FC236}">
                <a16:creationId xmlns:a16="http://schemas.microsoft.com/office/drawing/2014/main" id="{51AB997D-B1F8-97B3-5947-A339905A2698}"/>
              </a:ext>
            </a:extLst>
          </p:cNvPr>
          <p:cNvSpPr txBox="1">
            <a:spLocks noGrp="1"/>
          </p:cNvSpPr>
          <p:nvPr>
            <p:ph type="sldNum" sz="quarter" idx="8"/>
          </p:nvPr>
        </p:nvSpPr>
        <p:spPr>
          <a:xfrm>
            <a:off x="8839193" y="6356351"/>
            <a:ext cx="2743200" cy="365129"/>
          </a:xfrm>
        </p:spPr>
        <p:txBody>
          <a:bodyPr/>
          <a:lstStyle>
            <a:lvl1pPr>
              <a:defRPr/>
            </a:lvl1pPr>
          </a:lstStyle>
          <a:p>
            <a:pPr lvl="0"/>
            <a:fld id="{AFB3F07D-4D69-4787-AFD5-62E3EEECD799}" type="slidenum">
              <a:t>‹#›</a:t>
            </a:fld>
            <a:endParaRPr lang="en-US"/>
          </a:p>
        </p:txBody>
      </p:sp>
      <p:cxnSp>
        <p:nvCxnSpPr>
          <p:cNvPr id="11" name="Google Shape;78;p7">
            <a:extLst>
              <a:ext uri="{FF2B5EF4-FFF2-40B4-BE49-F238E27FC236}">
                <a16:creationId xmlns:a16="http://schemas.microsoft.com/office/drawing/2014/main" id="{18271968-9DCA-5A88-078E-04BA34844655}"/>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2" name="Google Shape;79;p7">
            <a:extLst>
              <a:ext uri="{FF2B5EF4-FFF2-40B4-BE49-F238E27FC236}">
                <a16:creationId xmlns:a16="http://schemas.microsoft.com/office/drawing/2014/main" id="{7F4A7F6E-A0C2-36AC-3590-15BB6C7CE1AC}"/>
              </a:ext>
            </a:extLst>
          </p:cNvPr>
          <p:cNvSpPr txBox="1">
            <a:spLocks noGrp="1"/>
          </p:cNvSpPr>
          <p:nvPr>
            <p:ph type="ftr" sz="quarter" idx="9"/>
          </p:nvPr>
        </p:nvSpPr>
        <p:spPr/>
        <p:txBody>
          <a:bodyPr/>
          <a:lstStyle>
            <a:lvl1pPr>
              <a:defRPr/>
            </a:lvl1pPr>
          </a:lstStyle>
          <a:p>
            <a:pPr lvl="0"/>
            <a:endParaRPr lang="en-US"/>
          </a:p>
        </p:txBody>
      </p:sp>
    </p:spTree>
    <p:extLst>
      <p:ext uri="{BB962C8B-B14F-4D97-AF65-F5344CB8AC3E}">
        <p14:creationId xmlns:p14="http://schemas.microsoft.com/office/powerpoint/2010/main" val="827723888"/>
      </p:ext>
    </p:extLst>
  </p:cSld>
  <p:clrMapOvr>
    <a:masterClrMapping/>
  </p:clrMapOvr>
</p:sldLayout>
</file>

<file path=ppt/slideLayouts/slideLayout647.xml><?xml version="1.0" encoding="utf-8"?>
<p:sldLayout xmlns:a="http://schemas.openxmlformats.org/drawingml/2006/main" xmlns:r="http://schemas.openxmlformats.org/officeDocument/2006/relationships" xmlns:p="http://schemas.openxmlformats.org/presentationml/2006/main" preserve="1">
  <p:cSld name="Title and Content 3">
    <p:spTree>
      <p:nvGrpSpPr>
        <p:cNvPr id="1" name=""/>
        <p:cNvGrpSpPr/>
        <p:nvPr/>
      </p:nvGrpSpPr>
      <p:grpSpPr>
        <a:xfrm>
          <a:off x="0" y="0"/>
          <a:ext cx="0" cy="0"/>
          <a:chOff x="0" y="0"/>
          <a:chExt cx="0" cy="0"/>
        </a:xfrm>
      </p:grpSpPr>
      <p:grpSp>
        <p:nvGrpSpPr>
          <p:cNvPr id="2" name="Google Shape;81;p8">
            <a:extLst>
              <a:ext uri="{FF2B5EF4-FFF2-40B4-BE49-F238E27FC236}">
                <a16:creationId xmlns:a16="http://schemas.microsoft.com/office/drawing/2014/main" id="{C806DAEE-C837-C2DF-B909-7AFB998A00C5}"/>
              </a:ext>
            </a:extLst>
          </p:cNvPr>
          <p:cNvGrpSpPr/>
          <p:nvPr/>
        </p:nvGrpSpPr>
        <p:grpSpPr>
          <a:xfrm>
            <a:off x="7191545" y="0"/>
            <a:ext cx="5000460" cy="1425988"/>
            <a:chOff x="7191545" y="0"/>
            <a:chExt cx="5000460" cy="1425988"/>
          </a:xfrm>
        </p:grpSpPr>
        <p:pic>
          <p:nvPicPr>
            <p:cNvPr id="3" name="Google Shape;82;p8">
              <a:extLst>
                <a:ext uri="{FF2B5EF4-FFF2-40B4-BE49-F238E27FC236}">
                  <a16:creationId xmlns:a16="http://schemas.microsoft.com/office/drawing/2014/main" id="{A9139FB8-4BCC-A8AB-8EF6-D1E1DC3E32D1}"/>
                </a:ext>
              </a:extLst>
            </p:cNvPr>
            <p:cNvPicPr>
              <a:picLocks noChangeAspect="1"/>
            </p:cNvPicPr>
            <p:nvPr/>
          </p:nvPicPr>
          <p:blipFill>
            <a:blip r:embed="rId2">
              <a:alphaModFix/>
            </a:blip>
            <a:srcRect/>
            <a:stretch>
              <a:fillRect/>
            </a:stretch>
          </p:blipFill>
          <p:spPr>
            <a:xfrm>
              <a:off x="9264316" y="228371"/>
              <a:ext cx="2025313" cy="911940"/>
            </a:xfrm>
            <a:prstGeom prst="rect">
              <a:avLst/>
            </a:prstGeom>
            <a:noFill/>
            <a:ln cap="flat">
              <a:noFill/>
            </a:ln>
          </p:spPr>
        </p:pic>
        <p:grpSp>
          <p:nvGrpSpPr>
            <p:cNvPr id="4" name="Google Shape;83;p8">
              <a:extLst>
                <a:ext uri="{FF2B5EF4-FFF2-40B4-BE49-F238E27FC236}">
                  <a16:creationId xmlns:a16="http://schemas.microsoft.com/office/drawing/2014/main" id="{7C64B8BC-4FB3-9DA4-4A0F-2D191F3150CE}"/>
                </a:ext>
              </a:extLst>
            </p:cNvPr>
            <p:cNvGrpSpPr/>
            <p:nvPr/>
          </p:nvGrpSpPr>
          <p:grpSpPr>
            <a:xfrm>
              <a:off x="7191545" y="0"/>
              <a:ext cx="5000460" cy="1425988"/>
              <a:chOff x="7191545" y="0"/>
              <a:chExt cx="5000460" cy="1425988"/>
            </a:xfrm>
          </p:grpSpPr>
          <p:sp>
            <p:nvSpPr>
              <p:cNvPr id="5" name="Google Shape;84;p8">
                <a:extLst>
                  <a:ext uri="{FF2B5EF4-FFF2-40B4-BE49-F238E27FC236}">
                    <a16:creationId xmlns:a16="http://schemas.microsoft.com/office/drawing/2014/main" id="{0DA56E4D-7559-0385-EB3B-023006C18E82}"/>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6" name="Google Shape;85;p8">
                <a:extLst>
                  <a:ext uri="{FF2B5EF4-FFF2-40B4-BE49-F238E27FC236}">
                    <a16:creationId xmlns:a16="http://schemas.microsoft.com/office/drawing/2014/main" id="{AFFEAA14-C651-2322-3702-C401F72B16F8}"/>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7" name="Google Shape;86;p8">
            <a:extLst>
              <a:ext uri="{FF2B5EF4-FFF2-40B4-BE49-F238E27FC236}">
                <a16:creationId xmlns:a16="http://schemas.microsoft.com/office/drawing/2014/main" id="{3119E003-D432-BDEB-2F9D-015E8486803F}"/>
              </a:ext>
            </a:extLst>
          </p:cNvPr>
          <p:cNvSpPr txBox="1">
            <a:spLocks noGrp="1"/>
          </p:cNvSpPr>
          <p:nvPr>
            <p:ph type="title"/>
          </p:nvPr>
        </p:nvSpPr>
        <p:spPr/>
        <p:txBody>
          <a:bodyPr/>
          <a:lstStyle>
            <a:lvl1pPr>
              <a:defRPr/>
            </a:lvl1pPr>
          </a:lstStyle>
          <a:p>
            <a:pPr lvl="0"/>
            <a:endParaRPr lang="en-US"/>
          </a:p>
        </p:txBody>
      </p:sp>
      <p:sp>
        <p:nvSpPr>
          <p:cNvPr id="8" name="Google Shape;87;p8">
            <a:extLst>
              <a:ext uri="{FF2B5EF4-FFF2-40B4-BE49-F238E27FC236}">
                <a16:creationId xmlns:a16="http://schemas.microsoft.com/office/drawing/2014/main" id="{2B736D99-3502-E447-48AE-9A79402EE672}"/>
              </a:ext>
            </a:extLst>
          </p:cNvPr>
          <p:cNvSpPr txBox="1">
            <a:spLocks noGrp="1"/>
          </p:cNvSpPr>
          <p:nvPr>
            <p:ph type="body" idx="4294967295"/>
          </p:nvPr>
        </p:nvSpPr>
        <p:spPr/>
        <p:txBody>
          <a:bodyPr/>
          <a:lstStyle>
            <a:lvl1pPr indent="-342900">
              <a:buSzPts val="1800"/>
              <a:defRPr/>
            </a:lvl1pPr>
          </a:lstStyle>
          <a:p>
            <a:pPr lvl="0"/>
            <a:endParaRPr lang="en-US"/>
          </a:p>
        </p:txBody>
      </p:sp>
      <p:sp>
        <p:nvSpPr>
          <p:cNvPr id="9" name="Google Shape;88;p8">
            <a:extLst>
              <a:ext uri="{FF2B5EF4-FFF2-40B4-BE49-F238E27FC236}">
                <a16:creationId xmlns:a16="http://schemas.microsoft.com/office/drawing/2014/main" id="{EEAE568F-08E6-70EB-09D6-DFC1F28F3A1B}"/>
              </a:ext>
            </a:extLst>
          </p:cNvPr>
          <p:cNvSpPr txBox="1">
            <a:spLocks noGrp="1"/>
          </p:cNvSpPr>
          <p:nvPr>
            <p:ph type="sldNum" sz="quarter" idx="8"/>
          </p:nvPr>
        </p:nvSpPr>
        <p:spPr/>
        <p:txBody>
          <a:bodyPr/>
          <a:lstStyle>
            <a:lvl1pPr>
              <a:defRPr>
                <a:solidFill>
                  <a:srgbClr val="AEB3B7"/>
                </a:solidFill>
              </a:defRPr>
            </a:lvl1pPr>
          </a:lstStyle>
          <a:p>
            <a:pPr lvl="0"/>
            <a:fld id="{E5715C09-AF71-4BF0-BAE4-6CEFCAC87B34}" type="slidenum">
              <a:t>‹#›</a:t>
            </a:fld>
            <a:endParaRPr lang="en-US"/>
          </a:p>
        </p:txBody>
      </p:sp>
      <p:cxnSp>
        <p:nvCxnSpPr>
          <p:cNvPr id="10" name="Google Shape;89;p8">
            <a:extLst>
              <a:ext uri="{FF2B5EF4-FFF2-40B4-BE49-F238E27FC236}">
                <a16:creationId xmlns:a16="http://schemas.microsoft.com/office/drawing/2014/main" id="{9D95A54E-0E44-C14A-0683-78281B0A2368}"/>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1" name="Google Shape;90;p8">
            <a:extLst>
              <a:ext uri="{FF2B5EF4-FFF2-40B4-BE49-F238E27FC236}">
                <a16:creationId xmlns:a16="http://schemas.microsoft.com/office/drawing/2014/main" id="{A7986472-FFDC-1316-6441-5E41C18AC377}"/>
              </a:ext>
            </a:extLst>
          </p:cNvPr>
          <p:cNvSpPr txBox="1">
            <a:spLocks noGrp="1"/>
          </p:cNvSpPr>
          <p:nvPr>
            <p:ph type="ftr" sz="quarter" idx="9"/>
          </p:nvPr>
        </p:nvSpPr>
        <p:spPr/>
        <p:txBody>
          <a:bodyPr/>
          <a:lstStyle>
            <a:lvl1pPr>
              <a:defRPr/>
            </a:lvl1pPr>
          </a:lstStyle>
          <a:p>
            <a:pPr lvl="0"/>
            <a:endParaRPr lang="en-US"/>
          </a:p>
        </p:txBody>
      </p:sp>
    </p:spTree>
    <p:extLst>
      <p:ext uri="{BB962C8B-B14F-4D97-AF65-F5344CB8AC3E}">
        <p14:creationId xmlns:p14="http://schemas.microsoft.com/office/powerpoint/2010/main" val="3394044"/>
      </p:ext>
    </p:extLst>
  </p:cSld>
  <p:clrMapOvr>
    <a:masterClrMapping/>
  </p:clrMapOvr>
</p:sldLayout>
</file>

<file path=ppt/slideLayouts/slideLayout64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Google Shape;92;p9">
            <a:extLst>
              <a:ext uri="{FF2B5EF4-FFF2-40B4-BE49-F238E27FC236}">
                <a16:creationId xmlns:a16="http://schemas.microsoft.com/office/drawing/2014/main" id="{09FA6DAD-0933-34C7-6674-8FCA3DC603FF}"/>
              </a:ext>
            </a:extLst>
          </p:cNvPr>
          <p:cNvSpPr txBox="1">
            <a:spLocks noGrp="1"/>
          </p:cNvSpPr>
          <p:nvPr>
            <p:ph type="sldNum" sz="quarter" idx="8"/>
          </p:nvPr>
        </p:nvSpPr>
        <p:spPr/>
        <p:txBody>
          <a:bodyPr/>
          <a:lstStyle>
            <a:lvl1pPr>
              <a:defRPr/>
            </a:lvl1pPr>
          </a:lstStyle>
          <a:p>
            <a:pPr lvl="0"/>
            <a:fld id="{82E47A65-6549-4D78-916D-46752E882777}" type="slidenum">
              <a:t>‹#›</a:t>
            </a:fld>
            <a:endParaRPr lang="en-US"/>
          </a:p>
        </p:txBody>
      </p:sp>
      <p:cxnSp>
        <p:nvCxnSpPr>
          <p:cNvPr id="3" name="Google Shape;93;p9">
            <a:extLst>
              <a:ext uri="{FF2B5EF4-FFF2-40B4-BE49-F238E27FC236}">
                <a16:creationId xmlns:a16="http://schemas.microsoft.com/office/drawing/2014/main" id="{EAA58F63-8F7C-E950-8117-8CFE9267843B}"/>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4" name="Google Shape;94;p9">
            <a:extLst>
              <a:ext uri="{FF2B5EF4-FFF2-40B4-BE49-F238E27FC236}">
                <a16:creationId xmlns:a16="http://schemas.microsoft.com/office/drawing/2014/main" id="{244B3E15-0512-CAF7-602B-9A28CD83B67B}"/>
              </a:ext>
            </a:extLst>
          </p:cNvPr>
          <p:cNvSpPr txBox="1">
            <a:spLocks noGrp="1"/>
          </p:cNvSpPr>
          <p:nvPr>
            <p:ph type="ftr" sz="quarter" idx="9"/>
          </p:nvPr>
        </p:nvSpPr>
        <p:spPr/>
        <p:txBody>
          <a:bodyPr/>
          <a:lstStyle>
            <a:lvl1pPr>
              <a:defRPr/>
            </a:lvl1pPr>
          </a:lstStyle>
          <a:p>
            <a:pPr lvl="0"/>
            <a:endParaRPr lang="en-US"/>
          </a:p>
        </p:txBody>
      </p:sp>
    </p:spTree>
    <p:extLst>
      <p:ext uri="{BB962C8B-B14F-4D97-AF65-F5344CB8AC3E}">
        <p14:creationId xmlns:p14="http://schemas.microsoft.com/office/powerpoint/2010/main" val="506915235"/>
      </p:ext>
    </p:extLst>
  </p:cSld>
  <p:clrMapOvr>
    <a:masterClrMapping/>
  </p:clrMapOvr>
  <p:hf sldNum="0" hdr="0" ftr="0" dt="0"/>
</p:sldLayout>
</file>

<file path=ppt/slideLayouts/slideLayout649.xml><?xml version="1.0" encoding="utf-8"?>
<p:sldLayout xmlns:a="http://schemas.openxmlformats.org/drawingml/2006/main" xmlns:r="http://schemas.openxmlformats.org/officeDocument/2006/relationships" xmlns:p="http://schemas.openxmlformats.org/presentationml/2006/main" preserve="1">
  <p:cSld name="Divider">
    <p:spTree>
      <p:nvGrpSpPr>
        <p:cNvPr id="1" name=""/>
        <p:cNvGrpSpPr/>
        <p:nvPr/>
      </p:nvGrpSpPr>
      <p:grpSpPr>
        <a:xfrm>
          <a:off x="0" y="0"/>
          <a:ext cx="0" cy="0"/>
          <a:chOff x="0" y="0"/>
          <a:chExt cx="0" cy="0"/>
        </a:xfrm>
      </p:grpSpPr>
      <p:grpSp>
        <p:nvGrpSpPr>
          <p:cNvPr id="2" name="Google Shape;101;p10">
            <a:extLst>
              <a:ext uri="{FF2B5EF4-FFF2-40B4-BE49-F238E27FC236}">
                <a16:creationId xmlns:a16="http://schemas.microsoft.com/office/drawing/2014/main" id="{E48EE469-2FA4-C965-02EF-1B6FDC602D91}"/>
              </a:ext>
            </a:extLst>
          </p:cNvPr>
          <p:cNvGrpSpPr/>
          <p:nvPr/>
        </p:nvGrpSpPr>
        <p:grpSpPr>
          <a:xfrm>
            <a:off x="0" y="5020348"/>
            <a:ext cx="12191996" cy="1837651"/>
            <a:chOff x="0" y="5020348"/>
            <a:chExt cx="12191996" cy="1837651"/>
          </a:xfrm>
        </p:grpSpPr>
        <p:sp>
          <p:nvSpPr>
            <p:cNvPr id="3" name="Google Shape;102;p10">
              <a:extLst>
                <a:ext uri="{FF2B5EF4-FFF2-40B4-BE49-F238E27FC236}">
                  <a16:creationId xmlns:a16="http://schemas.microsoft.com/office/drawing/2014/main" id="{CC1E5BA1-280C-C91F-4A1A-E0CFE3DA884F}"/>
                </a:ext>
              </a:extLst>
            </p:cNvPr>
            <p:cNvSpPr/>
            <p:nvPr/>
          </p:nvSpPr>
          <p:spPr>
            <a:xfrm>
              <a:off x="0" y="5100267"/>
              <a:ext cx="7111371" cy="1757732"/>
            </a:xfrm>
            <a:custGeom>
              <a:avLst/>
              <a:gdLst>
                <a:gd name="f0" fmla="val w"/>
                <a:gd name="f1" fmla="val h"/>
                <a:gd name="f2" fmla="val 0"/>
                <a:gd name="f3" fmla="val 7111369"/>
                <a:gd name="f4" fmla="val 1757730"/>
                <a:gd name="f5" fmla="val 772954"/>
                <a:gd name="f6" fmla="val 2778"/>
                <a:gd name="f7" fmla="val 1769038"/>
                <a:gd name="f8" fmla="val 30799"/>
                <a:gd name="f9" fmla="val 2696750"/>
                <a:gd name="f10" fmla="val 267531"/>
                <a:gd name="f11" fmla="val 3590934"/>
                <a:gd name="f12" fmla="val 566046"/>
                <a:gd name="f13" fmla="val 4684008"/>
                <a:gd name="f14" fmla="val 930921"/>
                <a:gd name="f15" fmla="val 5690778"/>
                <a:gd name="f16" fmla="val 1324625"/>
                <a:gd name="f17" fmla="val 6700767"/>
                <a:gd name="f18" fmla="val 1636882"/>
                <a:gd name="f19" fmla="val 25690"/>
                <a:gd name="f20" fmla="val 2197"/>
                <a:gd name="f21" fmla="val 25414"/>
                <a:gd name="f22" fmla="val 114653"/>
                <a:gd name="f23" fmla="val 14905"/>
                <a:gd name="f24" fmla="val 227801"/>
                <a:gd name="f25" fmla="val 7857"/>
                <a:gd name="f26" fmla="val 341773"/>
                <a:gd name="f27" fmla="val 3976"/>
                <a:gd name="f28" fmla="val 486963"/>
                <a:gd name="f29" fmla="+- 0 0 968"/>
                <a:gd name="f30" fmla="val 630656"/>
                <a:gd name="f31" fmla="+- 0 0 1224"/>
                <a:gd name="f32" fmla="*/ f0 1 7111369"/>
                <a:gd name="f33" fmla="*/ f1 1 1757730"/>
                <a:gd name="f34" fmla="+- f4 0 f2"/>
                <a:gd name="f35" fmla="+- f3 0 f2"/>
                <a:gd name="f36" fmla="*/ f35 1 7111369"/>
                <a:gd name="f37" fmla="*/ f34 1 1757730"/>
                <a:gd name="f38" fmla="*/ f2 1 f36"/>
                <a:gd name="f39" fmla="*/ f3 1 f36"/>
                <a:gd name="f40" fmla="*/ f2 1 f37"/>
                <a:gd name="f41" fmla="*/ f4 1 f37"/>
                <a:gd name="f42" fmla="*/ f38 f32 1"/>
                <a:gd name="f43" fmla="*/ f39 f32 1"/>
                <a:gd name="f44" fmla="*/ f41 f33 1"/>
                <a:gd name="f45" fmla="*/ f40 f33 1"/>
              </a:gdLst>
              <a:ahLst/>
              <a:cxnLst>
                <a:cxn ang="3cd4">
                  <a:pos x="hc" y="t"/>
                </a:cxn>
                <a:cxn ang="0">
                  <a:pos x="r" y="vc"/>
                </a:cxn>
                <a:cxn ang="cd4">
                  <a:pos x="hc" y="b"/>
                </a:cxn>
                <a:cxn ang="cd2">
                  <a:pos x="l" y="vc"/>
                </a:cxn>
              </a:cxnLst>
              <a:rect l="f42" t="f45" r="f43" b="f44"/>
              <a:pathLst>
                <a:path w="7111369" h="1757730">
                  <a:moveTo>
                    <a:pt x="f5" y="f6"/>
                  </a:moveTo>
                  <a:cubicBezTo>
                    <a:pt x="f7" y="f8"/>
                    <a:pt x="f9" y="f10"/>
                    <a:pt x="f11" y="f12"/>
                  </a:cubicBezTo>
                  <a:cubicBezTo>
                    <a:pt x="f13" y="f14"/>
                    <a:pt x="f15" y="f16"/>
                    <a:pt x="f17" y="f18"/>
                  </a:cubicBezTo>
                  <a:lnTo>
                    <a:pt x="f3" y="f4"/>
                  </a:lnTo>
                  <a:lnTo>
                    <a:pt x="f2" y="f4"/>
                  </a:lnTo>
                  <a:lnTo>
                    <a:pt x="f2" y="f19"/>
                  </a:lnTo>
                  <a:lnTo>
                    <a:pt x="f20" y="f21"/>
                  </a:lnTo>
                  <a:cubicBezTo>
                    <a:pt x="f22" y="f23"/>
                    <a:pt x="f24" y="f25"/>
                    <a:pt x="f26" y="f27"/>
                  </a:cubicBezTo>
                  <a:cubicBezTo>
                    <a:pt x="f28" y="f29"/>
                    <a:pt x="f30" y="f31"/>
                    <a:pt x="f5" y="f6"/>
                  </a:cubicBezTo>
                  <a:close/>
                </a:path>
              </a:pathLst>
            </a:custGeom>
            <a:solidFill>
              <a:srgbClr val="FFFFFF"/>
            </a:solidFill>
            <a:ln cap="flat">
              <a:noFill/>
              <a:prstDash val="solid"/>
            </a:ln>
          </p:spPr>
          <p:txBody>
            <a:bodyPr vert="horz" wrap="square" lIns="91421" tIns="45701" rIns="91421" bIns="45701"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sp>
          <p:nvSpPr>
            <p:cNvPr id="4" name="Google Shape;103;p10">
              <a:extLst>
                <a:ext uri="{FF2B5EF4-FFF2-40B4-BE49-F238E27FC236}">
                  <a16:creationId xmlns:a16="http://schemas.microsoft.com/office/drawing/2014/main" id="{99B81217-B873-2E52-AAEC-8738C4BC7C75}"/>
                </a:ext>
              </a:extLst>
            </p:cNvPr>
            <p:cNvSpPr/>
            <p:nvPr/>
          </p:nvSpPr>
          <p:spPr>
            <a:xfrm>
              <a:off x="0" y="5038947"/>
              <a:ext cx="12191996" cy="1819052"/>
            </a:xfrm>
            <a:custGeom>
              <a:avLst/>
              <a:gdLst>
                <a:gd name="f0" fmla="val w"/>
                <a:gd name="f1" fmla="val h"/>
                <a:gd name="f2" fmla="val 0"/>
                <a:gd name="f3" fmla="val 12192000"/>
                <a:gd name="f4" fmla="val 1819056"/>
                <a:gd name="f5" fmla="val 1590347"/>
                <a:gd name="f6" fmla="val 12188220"/>
                <a:gd name="f7" fmla="val 11380834"/>
                <a:gd name="f8" fmla="val 11595183"/>
                <a:gd name="f9" fmla="val 1770580"/>
                <a:gd name="f10" fmla="val 11796947"/>
                <a:gd name="f11" fmla="val 1720044"/>
                <a:gd name="f12" fmla="val 11996151"/>
                <a:gd name="f13" fmla="val 1660154"/>
                <a:gd name="f14" fmla="val 758403"/>
                <a:gd name="f15" fmla="val 2043"/>
                <a:gd name="f16" fmla="val 1686489"/>
                <a:gd name="f17" fmla="val 25125"/>
                <a:gd name="f18" fmla="val 2647016"/>
                <a:gd name="f19" fmla="val 241445"/>
                <a:gd name="f20" fmla="val 3624304"/>
                <a:gd name="f21" fmla="val 526182"/>
                <a:gd name="f22" fmla="val 4845769"/>
                <a:gd name="f23" fmla="val 882033"/>
                <a:gd name="f24" fmla="val 6018540"/>
                <a:gd name="f25" fmla="val 1319108"/>
                <a:gd name="f26" fmla="val 7255331"/>
                <a:gd name="f27" fmla="val 1648964"/>
                <a:gd name="f28" fmla="val 7453869"/>
                <a:gd name="f29" fmla="val 1701922"/>
                <a:gd name="f30" fmla="val 7655427"/>
                <a:gd name="f31" fmla="val 1749451"/>
                <a:gd name="f32" fmla="val 7859208"/>
                <a:gd name="f33" fmla="val 1790989"/>
                <a:gd name="f34" fmla="val 8008547"/>
                <a:gd name="f35" fmla="val 6697152"/>
                <a:gd name="f36" fmla="val 6692612"/>
                <a:gd name="f37" fmla="val 1817638"/>
                <a:gd name="f38" fmla="val 5687256"/>
                <a:gd name="f39" fmla="val 1488590"/>
                <a:gd name="f40" fmla="val 4686470"/>
                <a:gd name="f41" fmla="val 1078099"/>
                <a:gd name="f42" fmla="val 3598861"/>
                <a:gd name="f43" fmla="val 695028"/>
                <a:gd name="f44" fmla="val 2581993"/>
                <a:gd name="f45" fmla="val 336916"/>
                <a:gd name="f46" fmla="val 1520053"/>
                <a:gd name="f47" fmla="val 58744"/>
                <a:gd name="f48" fmla="val 357248"/>
                <a:gd name="f49" fmla="val 79163"/>
                <a:gd name="f50" fmla="val 243154"/>
                <a:gd name="f51" fmla="val 81169"/>
                <a:gd name="f52" fmla="val 129832"/>
                <a:gd name="f53" fmla="val 86358"/>
                <a:gd name="f54" fmla="val 17144"/>
                <a:gd name="f55" fmla="val 95022"/>
                <a:gd name="f56" fmla="val 96893"/>
                <a:gd name="f57" fmla="val 29948"/>
                <a:gd name="f58" fmla="val 15757"/>
                <a:gd name="f59" fmla="val 27869"/>
                <a:gd name="f60" fmla="val 130823"/>
                <a:gd name="f61" fmla="val 16482"/>
                <a:gd name="f62" fmla="val 246476"/>
                <a:gd name="f63" fmla="val 8725"/>
                <a:gd name="f64" fmla="val 362684"/>
                <a:gd name="f65" fmla="val 4345"/>
                <a:gd name="f66" fmla="val 493898"/>
                <a:gd name="f67" fmla="+- 0 0 608"/>
                <a:gd name="f68" fmla="val 625820"/>
                <a:gd name="f69" fmla="+- 0 0 1255"/>
                <a:gd name="f70" fmla="*/ f0 1 12192000"/>
                <a:gd name="f71" fmla="*/ f1 1 1819056"/>
                <a:gd name="f72" fmla="+- f4 0 f2"/>
                <a:gd name="f73" fmla="+- f3 0 f2"/>
                <a:gd name="f74" fmla="*/ f73 1 12192000"/>
                <a:gd name="f75" fmla="*/ f72 1 1819056"/>
                <a:gd name="f76" fmla="*/ f2 1 f74"/>
                <a:gd name="f77" fmla="*/ f3 1 f74"/>
                <a:gd name="f78" fmla="*/ f2 1 f75"/>
                <a:gd name="f79" fmla="*/ f4 1 f75"/>
                <a:gd name="f80" fmla="*/ f76 f70 1"/>
                <a:gd name="f81" fmla="*/ f77 f70 1"/>
                <a:gd name="f82" fmla="*/ f79 f71 1"/>
                <a:gd name="f83" fmla="*/ f78 f71 1"/>
              </a:gdLst>
              <a:ahLst/>
              <a:cxnLst>
                <a:cxn ang="3cd4">
                  <a:pos x="hc" y="t"/>
                </a:cxn>
                <a:cxn ang="0">
                  <a:pos x="r" y="vc"/>
                </a:cxn>
                <a:cxn ang="cd4">
                  <a:pos x="hc" y="b"/>
                </a:cxn>
                <a:cxn ang="cd2">
                  <a:pos x="l" y="vc"/>
                </a:cxn>
              </a:cxnLst>
              <a:rect l="f80" t="f83" r="f81" b="f82"/>
              <a:pathLst>
                <a:path w="12192000" h="1819056">
                  <a:moveTo>
                    <a:pt x="f3" y="f5"/>
                  </a:moveTo>
                  <a:lnTo>
                    <a:pt x="f6" y="f4"/>
                  </a:lnTo>
                  <a:lnTo>
                    <a:pt x="f7" y="f4"/>
                  </a:lnTo>
                  <a:lnTo>
                    <a:pt x="f8" y="f9"/>
                  </a:lnTo>
                  <a:cubicBezTo>
                    <a:pt x="f10" y="f11"/>
                    <a:pt x="f12" y="f13"/>
                    <a:pt x="f3" y="f5"/>
                  </a:cubicBezTo>
                  <a:close/>
                  <a:moveTo>
                    <a:pt x="f14" y="f15"/>
                  </a:moveTo>
                  <a:cubicBezTo>
                    <a:pt x="f16" y="f17"/>
                    <a:pt x="f18" y="f19"/>
                    <a:pt x="f20" y="f21"/>
                  </a:cubicBezTo>
                  <a:cubicBezTo>
                    <a:pt x="f22" y="f23"/>
                    <a:pt x="f24" y="f25"/>
                    <a:pt x="f26" y="f27"/>
                  </a:cubicBezTo>
                  <a:cubicBezTo>
                    <a:pt x="f28" y="f29"/>
                    <a:pt x="f30" y="f31"/>
                    <a:pt x="f32" y="f33"/>
                  </a:cubicBezTo>
                  <a:lnTo>
                    <a:pt x="f34" y="f4"/>
                  </a:lnTo>
                  <a:lnTo>
                    <a:pt x="f35" y="f4"/>
                  </a:lnTo>
                  <a:lnTo>
                    <a:pt x="f36" y="f37"/>
                  </a:lnTo>
                  <a:cubicBezTo>
                    <a:pt x="f38" y="f39"/>
                    <a:pt x="f40" y="f41"/>
                    <a:pt x="f42" y="f43"/>
                  </a:cubicBezTo>
                  <a:cubicBezTo>
                    <a:pt x="f44" y="f45"/>
                    <a:pt x="f46" y="f47"/>
                    <a:pt x="f48" y="f49"/>
                  </a:cubicBezTo>
                  <a:cubicBezTo>
                    <a:pt x="f50" y="f51"/>
                    <a:pt x="f52" y="f53"/>
                    <a:pt x="f54" y="f55"/>
                  </a:cubicBezTo>
                  <a:lnTo>
                    <a:pt x="f2" y="f56"/>
                  </a:lnTo>
                  <a:lnTo>
                    <a:pt x="f2" y="f57"/>
                  </a:lnTo>
                  <a:lnTo>
                    <a:pt x="f58" y="f59"/>
                  </a:lnTo>
                  <a:cubicBezTo>
                    <a:pt x="f60" y="f61"/>
                    <a:pt x="f62" y="f63"/>
                    <a:pt x="f64" y="f65"/>
                  </a:cubicBezTo>
                  <a:cubicBezTo>
                    <a:pt x="f66" y="f67"/>
                    <a:pt x="f68" y="f69"/>
                    <a:pt x="f14" y="f15"/>
                  </a:cubicBezTo>
                  <a:close/>
                </a:path>
              </a:pathLst>
            </a:custGeom>
            <a:gradFill>
              <a:gsLst>
                <a:gs pos="0">
                  <a:srgbClr val="F58366"/>
                </a:gs>
                <a:gs pos="100000">
                  <a:srgbClr val="F58366"/>
                </a:gs>
              </a:gsLst>
              <a:lin ang="0"/>
            </a:gradFill>
            <a:ln cap="flat">
              <a:noFill/>
              <a:prstDash val="solid"/>
            </a:ln>
          </p:spPr>
          <p:txBody>
            <a:bodyPr vert="horz" wrap="square" lIns="91421" tIns="45701" rIns="91421" bIns="45701"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sp>
          <p:nvSpPr>
            <p:cNvPr id="5" name="Google Shape;104;p10">
              <a:extLst>
                <a:ext uri="{FF2B5EF4-FFF2-40B4-BE49-F238E27FC236}">
                  <a16:creationId xmlns:a16="http://schemas.microsoft.com/office/drawing/2014/main" id="{73FCD5DD-0B9B-5FA4-7AB6-0F61A258C8C0}"/>
                </a:ext>
              </a:extLst>
            </p:cNvPr>
            <p:cNvSpPr/>
            <p:nvPr/>
          </p:nvSpPr>
          <p:spPr>
            <a:xfrm>
              <a:off x="0" y="5020348"/>
              <a:ext cx="12191996" cy="1837651"/>
            </a:xfrm>
            <a:custGeom>
              <a:avLst/>
              <a:gdLst>
                <a:gd name="f0" fmla="val w"/>
                <a:gd name="f1" fmla="val h"/>
                <a:gd name="f2" fmla="val 0"/>
                <a:gd name="f3" fmla="val 12192000"/>
                <a:gd name="f4" fmla="val 1837653"/>
                <a:gd name="f5" fmla="val 631978"/>
                <a:gd name="f6" fmla="val 192"/>
                <a:gd name="f7" fmla="val 919158"/>
                <a:gd name="f8" fmla="+- 0 0 2016"/>
                <a:gd name="f9" fmla="val 1209873"/>
                <a:gd name="f10" fmla="val 14922"/>
                <a:gd name="f11" fmla="val 1503520"/>
                <a:gd name="f12" fmla="val 46905"/>
                <a:gd name="f13" fmla="val 3549714"/>
                <a:gd name="f14" fmla="val 172355"/>
                <a:gd name="f15" fmla="val 5706358"/>
                <a:gd name="f16" fmla="val 1115591"/>
                <a:gd name="f17" fmla="val 7786904"/>
                <a:gd name="f18" fmla="val 1473930"/>
                <a:gd name="f19" fmla="val 9204661"/>
                <a:gd name="f20" fmla="val 1718045"/>
                <a:gd name="f21" fmla="val 10875183"/>
                <a:gd name="f22" fmla="val 1584536"/>
                <a:gd name="f23" fmla="val 1008678"/>
                <a:gd name="f24" fmla="val 1399189"/>
                <a:gd name="f25" fmla="val 1684971"/>
                <a:gd name="f26" fmla="val 7111369"/>
                <a:gd name="f27" fmla="val 6700767"/>
                <a:gd name="f28" fmla="val 1716805"/>
                <a:gd name="f29" fmla="val 5690778"/>
                <a:gd name="f30" fmla="val 1404548"/>
                <a:gd name="f31" fmla="val 4684008"/>
                <a:gd name="f32" fmla="val 1010844"/>
                <a:gd name="f33" fmla="val 3590934"/>
                <a:gd name="f34" fmla="val 645969"/>
                <a:gd name="f35" fmla="val 2569009"/>
                <a:gd name="f36" fmla="val 304809"/>
                <a:gd name="f37" fmla="val 1503293"/>
                <a:gd name="f38" fmla="val 44345"/>
                <a:gd name="f39" fmla="val 341773"/>
                <a:gd name="f40" fmla="val 83899"/>
                <a:gd name="f41" fmla="val 227801"/>
                <a:gd name="f42" fmla="val 87780"/>
                <a:gd name="f43" fmla="val 114653"/>
                <a:gd name="f44" fmla="val 94828"/>
                <a:gd name="f45" fmla="val 2197"/>
                <a:gd name="f46" fmla="val 105337"/>
                <a:gd name="f47" fmla="val 105613"/>
                <a:gd name="f48" fmla="val 38154"/>
                <a:gd name="f49" fmla="val 346000"/>
                <a:gd name="f50" fmla="val 8933"/>
                <a:gd name="f51" fmla="val 440918"/>
                <a:gd name="f52" fmla="val 3791"/>
                <a:gd name="f53" fmla="val 536252"/>
                <a:gd name="f54" fmla="val 928"/>
                <a:gd name="f55" fmla="*/ f0 1 12192000"/>
                <a:gd name="f56" fmla="*/ f1 1 1837653"/>
                <a:gd name="f57" fmla="+- f4 0 f2"/>
                <a:gd name="f58" fmla="+- f3 0 f2"/>
                <a:gd name="f59" fmla="*/ f58 1 12192000"/>
                <a:gd name="f60" fmla="*/ f57 1 1837653"/>
                <a:gd name="f61" fmla="*/ f2 1 f59"/>
                <a:gd name="f62" fmla="*/ f3 1 f59"/>
                <a:gd name="f63" fmla="*/ f2 1 f60"/>
                <a:gd name="f64" fmla="*/ f4 1 f60"/>
                <a:gd name="f65" fmla="*/ f61 f55 1"/>
                <a:gd name="f66" fmla="*/ f62 f55 1"/>
                <a:gd name="f67" fmla="*/ f64 f56 1"/>
                <a:gd name="f68" fmla="*/ f63 f56 1"/>
              </a:gdLst>
              <a:ahLst/>
              <a:cxnLst>
                <a:cxn ang="3cd4">
                  <a:pos x="hc" y="t"/>
                </a:cxn>
                <a:cxn ang="0">
                  <a:pos x="r" y="vc"/>
                </a:cxn>
                <a:cxn ang="cd4">
                  <a:pos x="hc" y="b"/>
                </a:cxn>
                <a:cxn ang="cd2">
                  <a:pos x="l" y="vc"/>
                </a:cxn>
              </a:cxnLst>
              <a:rect l="f65" t="f68" r="f66" b="f67"/>
              <a:pathLst>
                <a:path w="12192000" h="1837653">
                  <a:moveTo>
                    <a:pt x="f5" y="f6"/>
                  </a:moveTo>
                  <a:cubicBezTo>
                    <a:pt x="f7" y="f8"/>
                    <a:pt x="f9" y="f10"/>
                    <a:pt x="f11" y="f12"/>
                  </a:cubicBezTo>
                  <a:cubicBezTo>
                    <a:pt x="f13" y="f14"/>
                    <a:pt x="f15" y="f16"/>
                    <a:pt x="f17" y="f18"/>
                  </a:cubicBezTo>
                  <a:cubicBezTo>
                    <a:pt x="f19" y="f20"/>
                    <a:pt x="f21" y="f22"/>
                    <a:pt x="f3" y="f23"/>
                  </a:cubicBezTo>
                  <a:lnTo>
                    <a:pt x="f3" y="f24"/>
                  </a:lnTo>
                  <a:lnTo>
                    <a:pt x="f3" y="f25"/>
                  </a:lnTo>
                  <a:lnTo>
                    <a:pt x="f3" y="f4"/>
                  </a:lnTo>
                  <a:lnTo>
                    <a:pt x="f26" y="f4"/>
                  </a:lnTo>
                  <a:lnTo>
                    <a:pt x="f27" y="f28"/>
                  </a:lnTo>
                  <a:cubicBezTo>
                    <a:pt x="f29" y="f30"/>
                    <a:pt x="f31" y="f32"/>
                    <a:pt x="f33" y="f34"/>
                  </a:cubicBezTo>
                  <a:cubicBezTo>
                    <a:pt x="f35" y="f36"/>
                    <a:pt x="f37" y="f38"/>
                    <a:pt x="f39" y="f40"/>
                  </a:cubicBezTo>
                  <a:cubicBezTo>
                    <a:pt x="f41" y="f42"/>
                    <a:pt x="f43" y="f44"/>
                    <a:pt x="f45" y="f46"/>
                  </a:cubicBezTo>
                  <a:lnTo>
                    <a:pt x="f2" y="f47"/>
                  </a:lnTo>
                  <a:lnTo>
                    <a:pt x="f2" y="f48"/>
                  </a:lnTo>
                  <a:lnTo>
                    <a:pt x="f49" y="f50"/>
                  </a:lnTo>
                  <a:cubicBezTo>
                    <a:pt x="f51" y="f52"/>
                    <a:pt x="f53" y="f54"/>
                    <a:pt x="f5" y="f6"/>
                  </a:cubicBezTo>
                  <a:close/>
                </a:path>
              </a:pathLst>
            </a:custGeom>
            <a:solidFill>
              <a:srgbClr val="1C498B"/>
            </a:solidFill>
            <a:ln cap="flat">
              <a:noFill/>
              <a:prstDash val="solid"/>
            </a:ln>
          </p:spPr>
          <p:txBody>
            <a:bodyPr vert="horz" wrap="square" lIns="91421" tIns="45701" rIns="91421" bIns="45701"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pic>
          <p:nvPicPr>
            <p:cNvPr id="6" name="Google Shape;105;p10">
              <a:extLst>
                <a:ext uri="{FF2B5EF4-FFF2-40B4-BE49-F238E27FC236}">
                  <a16:creationId xmlns:a16="http://schemas.microsoft.com/office/drawing/2014/main" id="{4B738555-7E4C-5BEC-E408-FAD0C2E95606}"/>
                </a:ext>
              </a:extLst>
            </p:cNvPr>
            <p:cNvPicPr>
              <a:picLocks noChangeAspect="1"/>
            </p:cNvPicPr>
            <p:nvPr/>
          </p:nvPicPr>
          <p:blipFill>
            <a:blip r:embed="rId2">
              <a:alphaModFix/>
            </a:blip>
            <a:srcRect/>
            <a:stretch>
              <a:fillRect/>
            </a:stretch>
          </p:blipFill>
          <p:spPr>
            <a:xfrm>
              <a:off x="313291" y="5563584"/>
              <a:ext cx="2025313" cy="911940"/>
            </a:xfrm>
            <a:prstGeom prst="rect">
              <a:avLst/>
            </a:prstGeom>
            <a:noFill/>
            <a:ln cap="flat">
              <a:noFill/>
            </a:ln>
          </p:spPr>
        </p:pic>
      </p:grpSp>
      <p:sp>
        <p:nvSpPr>
          <p:cNvPr id="7" name="Google Shape;106;p10">
            <a:extLst>
              <a:ext uri="{FF2B5EF4-FFF2-40B4-BE49-F238E27FC236}">
                <a16:creationId xmlns:a16="http://schemas.microsoft.com/office/drawing/2014/main" id="{02C7D788-76EE-7984-24F0-6B52F6A8F2C3}"/>
              </a:ext>
            </a:extLst>
          </p:cNvPr>
          <p:cNvSpPr txBox="1">
            <a:spLocks noGrp="1"/>
          </p:cNvSpPr>
          <p:nvPr>
            <p:ph type="title"/>
          </p:nvPr>
        </p:nvSpPr>
        <p:spPr>
          <a:xfrm>
            <a:off x="1413305" y="701747"/>
            <a:ext cx="9365376" cy="2014679"/>
          </a:xfrm>
        </p:spPr>
        <p:txBody>
          <a:bodyPr anchor="b"/>
          <a:lstStyle>
            <a:lvl1pPr>
              <a:defRPr/>
            </a:lvl1pPr>
          </a:lstStyle>
          <a:p>
            <a:pPr lvl="0"/>
            <a:endParaRPr lang="en-US"/>
          </a:p>
        </p:txBody>
      </p:sp>
      <p:sp>
        <p:nvSpPr>
          <p:cNvPr id="8" name="Google Shape;107;p10">
            <a:extLst>
              <a:ext uri="{FF2B5EF4-FFF2-40B4-BE49-F238E27FC236}">
                <a16:creationId xmlns:a16="http://schemas.microsoft.com/office/drawing/2014/main" id="{98DE3A37-B446-A974-AEA4-B21759DB7079}"/>
              </a:ext>
            </a:extLst>
          </p:cNvPr>
          <p:cNvSpPr txBox="1">
            <a:spLocks noGrp="1"/>
          </p:cNvSpPr>
          <p:nvPr>
            <p:ph type="subTitle" idx="4294967295"/>
          </p:nvPr>
        </p:nvSpPr>
        <p:spPr>
          <a:xfrm>
            <a:off x="1413305" y="3081637"/>
            <a:ext cx="9365376" cy="986564"/>
          </a:xfrm>
        </p:spPr>
        <p:txBody>
          <a:bodyPr/>
          <a:lstStyle>
            <a:lvl1pPr>
              <a:buNone/>
              <a:defRPr/>
            </a:lvl1pPr>
          </a:lstStyle>
          <a:p>
            <a:pPr lvl="0"/>
            <a:endParaRPr lang="en-US"/>
          </a:p>
        </p:txBody>
      </p:sp>
    </p:spTree>
    <p:extLst>
      <p:ext uri="{BB962C8B-B14F-4D97-AF65-F5344CB8AC3E}">
        <p14:creationId xmlns:p14="http://schemas.microsoft.com/office/powerpoint/2010/main" val="3907045268"/>
      </p:ext>
    </p:extLst>
  </p:cSld>
  <p:clrMapOvr>
    <a:masterClrMapping/>
  </p:clrMapOvr>
  <p:hf sldNum="0" hdr="0" ftr="0" dt="0"/>
</p:sldLayout>
</file>

<file path=ppt/slideLayouts/slideLayout65.xml><?xml version="1.0" encoding="utf-8"?>
<p:sldLayout xmlns:a="http://schemas.openxmlformats.org/drawingml/2006/main" xmlns:r="http://schemas.openxmlformats.org/officeDocument/2006/relationships" xmlns:p="http://schemas.openxmlformats.org/presentationml/2006/main" type="twoTxTwoObj" preserve="1">
  <p:cSld name="60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234417745"/>
      </p:ext>
    </p:extLst>
  </p:cSld>
  <p:clrMapOvr>
    <a:masterClrMapping/>
  </p:clrMapOvr>
</p:sldLayout>
</file>

<file path=ppt/slideLayouts/slideLayout650.xml><?xml version="1.0" encoding="utf-8"?>
<p:sldLayout xmlns:a="http://schemas.openxmlformats.org/drawingml/2006/main" xmlns:r="http://schemas.openxmlformats.org/officeDocument/2006/relationships" xmlns:p="http://schemas.openxmlformats.org/presentationml/2006/main" preserve="1">
  <p:cSld name="Photo Slide">
    <p:spTree>
      <p:nvGrpSpPr>
        <p:cNvPr id="1" name=""/>
        <p:cNvGrpSpPr/>
        <p:nvPr/>
      </p:nvGrpSpPr>
      <p:grpSpPr>
        <a:xfrm>
          <a:off x="0" y="0"/>
          <a:ext cx="0" cy="0"/>
          <a:chOff x="0" y="0"/>
          <a:chExt cx="0" cy="0"/>
        </a:xfrm>
      </p:grpSpPr>
      <p:sp>
        <p:nvSpPr>
          <p:cNvPr id="2" name="Google Shape;109;p11">
            <a:extLst>
              <a:ext uri="{FF2B5EF4-FFF2-40B4-BE49-F238E27FC236}">
                <a16:creationId xmlns:a16="http://schemas.microsoft.com/office/drawing/2014/main" id="{E57060CF-037E-B7CD-1ED5-B47AC93E98EB}"/>
              </a:ext>
            </a:extLst>
          </p:cNvPr>
          <p:cNvSpPr txBox="1">
            <a:spLocks noGrp="1"/>
          </p:cNvSpPr>
          <p:nvPr>
            <p:ph type="body" idx="4294967295"/>
          </p:nvPr>
        </p:nvSpPr>
        <p:spPr>
          <a:xfrm>
            <a:off x="457200" y="1146255"/>
            <a:ext cx="2350172" cy="2971800"/>
          </a:xfrm>
        </p:spPr>
        <p:txBody>
          <a:bodyPr/>
          <a:lstStyle>
            <a:lvl1pPr indent="-228600">
              <a:buNone/>
              <a:defRPr/>
            </a:lvl1pPr>
          </a:lstStyle>
          <a:p>
            <a:pPr lvl="0"/>
            <a:endParaRPr lang="en-US"/>
          </a:p>
        </p:txBody>
      </p:sp>
      <p:cxnSp>
        <p:nvCxnSpPr>
          <p:cNvPr id="3" name="Google Shape;110;p11">
            <a:extLst>
              <a:ext uri="{FF2B5EF4-FFF2-40B4-BE49-F238E27FC236}">
                <a16:creationId xmlns:a16="http://schemas.microsoft.com/office/drawing/2014/main" id="{C2AA22D7-74A9-8C9C-DF67-87355BCF7DB6}"/>
              </a:ext>
            </a:extLst>
          </p:cNvPr>
          <p:cNvCxnSpPr/>
          <p:nvPr/>
        </p:nvCxnSpPr>
        <p:spPr>
          <a:xfrm>
            <a:off x="457200" y="947985"/>
            <a:ext cx="2350163" cy="0"/>
          </a:xfrm>
          <a:prstGeom prst="straightConnector1">
            <a:avLst/>
          </a:prstGeom>
          <a:noFill/>
          <a:ln w="31747" cap="flat">
            <a:solidFill>
              <a:srgbClr val="F58366"/>
            </a:solidFill>
            <a:prstDash val="solid"/>
            <a:miter/>
          </a:ln>
        </p:spPr>
      </p:cxnSp>
      <p:grpSp>
        <p:nvGrpSpPr>
          <p:cNvPr id="4" name="Google Shape;111;p11">
            <a:extLst>
              <a:ext uri="{FF2B5EF4-FFF2-40B4-BE49-F238E27FC236}">
                <a16:creationId xmlns:a16="http://schemas.microsoft.com/office/drawing/2014/main" id="{84777F02-2633-AA43-5F9C-E735860D15EF}"/>
              </a:ext>
            </a:extLst>
          </p:cNvPr>
          <p:cNvGrpSpPr/>
          <p:nvPr/>
        </p:nvGrpSpPr>
        <p:grpSpPr>
          <a:xfrm>
            <a:off x="0" y="5379424"/>
            <a:ext cx="2807363" cy="753895"/>
            <a:chOff x="0" y="5379424"/>
            <a:chExt cx="2807363" cy="753895"/>
          </a:xfrm>
        </p:grpSpPr>
        <p:sp>
          <p:nvSpPr>
            <p:cNvPr id="5" name="Google Shape;112;p11">
              <a:extLst>
                <a:ext uri="{FF2B5EF4-FFF2-40B4-BE49-F238E27FC236}">
                  <a16:creationId xmlns:a16="http://schemas.microsoft.com/office/drawing/2014/main" id="{7D0B4D64-C8BF-3BA9-8071-026310DDC2C6}"/>
                </a:ext>
              </a:extLst>
            </p:cNvPr>
            <p:cNvSpPr/>
            <p:nvPr/>
          </p:nvSpPr>
          <p:spPr>
            <a:xfrm>
              <a:off x="0" y="5532513"/>
              <a:ext cx="2807363" cy="600806"/>
            </a:xfrm>
            <a:custGeom>
              <a:avLst/>
              <a:gdLst>
                <a:gd name="f0" fmla="val w"/>
                <a:gd name="f1" fmla="val h"/>
                <a:gd name="f2" fmla="val 0"/>
                <a:gd name="f3" fmla="val 2807368"/>
                <a:gd name="f4" fmla="val 600807"/>
                <a:gd name="f5" fmla="val 429971"/>
                <a:gd name="f6" fmla="val 123998"/>
                <a:gd name="f7" fmla="val 1184765"/>
                <a:gd name="f8" fmla="val 325331"/>
                <a:gd name="f9" fmla="val 2014184"/>
                <a:gd name="f10" fmla="val 392492"/>
                <a:gd name="f11" fmla="val 2790212"/>
                <a:gd name="f12" fmla="val 235402"/>
                <a:gd name="f13" fmla="val 231522"/>
                <a:gd name="f14" fmla="val 566106"/>
                <a:gd name="f15" fmla="val 2593885"/>
                <a:gd name="f16" fmla="val 587498"/>
                <a:gd name="f17" fmla="val 1673646"/>
                <a:gd name="f18" fmla="val 651184"/>
                <a:gd name="f19" fmla="val 884869"/>
                <a:gd name="f20" fmla="val 479260"/>
                <a:gd name="f21" fmla="val 100844"/>
                <a:gd name="f22" fmla="val 222653"/>
                <a:gd name="f23" fmla="val 188389"/>
                <a:gd name="f24" fmla="*/ f0 1 2807368"/>
                <a:gd name="f25" fmla="*/ f1 1 600807"/>
                <a:gd name="f26" fmla="+- f4 0 f2"/>
                <a:gd name="f27" fmla="+- f3 0 f2"/>
                <a:gd name="f28" fmla="*/ f27 1 2807368"/>
                <a:gd name="f29" fmla="*/ f26 1 600807"/>
                <a:gd name="f30" fmla="*/ f2 1 f28"/>
                <a:gd name="f31" fmla="*/ f3 1 f28"/>
                <a:gd name="f32" fmla="*/ f2 1 f29"/>
                <a:gd name="f33" fmla="*/ f4 1 f29"/>
                <a:gd name="f34" fmla="*/ f30 f24 1"/>
                <a:gd name="f35" fmla="*/ f31 f24 1"/>
                <a:gd name="f36" fmla="*/ f33 f25 1"/>
                <a:gd name="f37" fmla="*/ f32 f25 1"/>
              </a:gdLst>
              <a:ahLst/>
              <a:cxnLst>
                <a:cxn ang="3cd4">
                  <a:pos x="hc" y="t"/>
                </a:cxn>
                <a:cxn ang="0">
                  <a:pos x="r" y="vc"/>
                </a:cxn>
                <a:cxn ang="cd4">
                  <a:pos x="hc" y="b"/>
                </a:cxn>
                <a:cxn ang="cd2">
                  <a:pos x="l" y="vc"/>
                </a:cxn>
              </a:cxnLst>
              <a:rect l="f34" t="f37" r="f35" b="f36"/>
              <a:pathLst>
                <a:path w="2807368" h="600807">
                  <a:moveTo>
                    <a:pt x="f2" y="f2"/>
                  </a:moveTo>
                  <a:lnTo>
                    <a:pt x="f5" y="f6"/>
                  </a:lnTo>
                  <a:cubicBezTo>
                    <a:pt x="f7" y="f8"/>
                    <a:pt x="f9" y="f10"/>
                    <a:pt x="f11" y="f12"/>
                  </a:cubicBezTo>
                  <a:lnTo>
                    <a:pt x="f3" y="f13"/>
                  </a:lnTo>
                  <a:lnTo>
                    <a:pt x="f3" y="f14"/>
                  </a:lnTo>
                  <a:lnTo>
                    <a:pt x="f15" y="f16"/>
                  </a:lnTo>
                  <a:cubicBezTo>
                    <a:pt x="f17" y="f18"/>
                    <a:pt x="f19" y="f20"/>
                    <a:pt x="f21" y="f22"/>
                  </a:cubicBezTo>
                  <a:lnTo>
                    <a:pt x="f2" y="f23"/>
                  </a:lnTo>
                  <a:close/>
                </a:path>
              </a:pathLst>
            </a:custGeom>
            <a:gradFill>
              <a:gsLst>
                <a:gs pos="0">
                  <a:srgbClr val="F58366"/>
                </a:gs>
                <a:gs pos="100000">
                  <a:srgbClr val="F58366"/>
                </a:gs>
              </a:gsLst>
              <a:lin ang="0"/>
            </a:gradFill>
            <a:ln cap="flat">
              <a:noFill/>
              <a:prstDash val="solid"/>
            </a:ln>
          </p:spPr>
          <p:txBody>
            <a:bodyPr vert="horz" wrap="square" lIns="91421" tIns="45701" rIns="91421" bIns="45701"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sp>
          <p:nvSpPr>
            <p:cNvPr id="6" name="Google Shape;113;p11">
              <a:extLst>
                <a:ext uri="{FF2B5EF4-FFF2-40B4-BE49-F238E27FC236}">
                  <a16:creationId xmlns:a16="http://schemas.microsoft.com/office/drawing/2014/main" id="{9A2952A6-A857-5FE5-E391-A0E847CD142C}"/>
                </a:ext>
              </a:extLst>
            </p:cNvPr>
            <p:cNvSpPr/>
            <p:nvPr/>
          </p:nvSpPr>
          <p:spPr>
            <a:xfrm>
              <a:off x="0" y="5379424"/>
              <a:ext cx="2807363" cy="649800"/>
            </a:xfrm>
            <a:custGeom>
              <a:avLst/>
              <a:gdLst>
                <a:gd name="f0" fmla="val w"/>
                <a:gd name="f1" fmla="val h"/>
                <a:gd name="f2" fmla="val 0"/>
                <a:gd name="f3" fmla="val 2807368"/>
                <a:gd name="f4" fmla="val 649803"/>
                <a:gd name="f5" fmla="val 282676"/>
                <a:gd name="f6" fmla="val 70799"/>
                <a:gd name="f7" fmla="val 435964"/>
                <a:gd name="f8" fmla="val 106085"/>
                <a:gd name="f9" fmla="val 588770"/>
                <a:gd name="f10" fmla="val 137629"/>
                <a:gd name="f11" fmla="val 740881"/>
                <a:gd name="f12" fmla="val 163828"/>
                <a:gd name="f13" fmla="val 1362800"/>
                <a:gd name="f14" fmla="val 270912"/>
                <a:gd name="f15" fmla="val 2067879"/>
                <a:gd name="f16" fmla="val 253759"/>
                <a:gd name="f17" fmla="val 2706471"/>
                <a:gd name="f18" fmla="val 96397"/>
                <a:gd name="f19" fmla="val 67250"/>
                <a:gd name="f20" fmla="val 605551"/>
                <a:gd name="f21" fmla="val 2602685"/>
                <a:gd name="f22" fmla="val 629466"/>
                <a:gd name="f23" fmla="val 1684237"/>
                <a:gd name="f24" fmla="val 708219"/>
                <a:gd name="f25" fmla="val 893252"/>
                <a:gd name="f26" fmla="val 549395"/>
                <a:gd name="f27" fmla="val 105614"/>
                <a:gd name="f28" fmla="val 305882"/>
                <a:gd name="f29" fmla="val 271926"/>
                <a:gd name="f30" fmla="*/ f0 1 2807368"/>
                <a:gd name="f31" fmla="*/ f1 1 649803"/>
                <a:gd name="f32" fmla="+- f4 0 f2"/>
                <a:gd name="f33" fmla="+- f3 0 f2"/>
                <a:gd name="f34" fmla="*/ f33 1 2807368"/>
                <a:gd name="f35" fmla="*/ f32 1 649803"/>
                <a:gd name="f36" fmla="*/ f2 1 f34"/>
                <a:gd name="f37" fmla="*/ f3 1 f34"/>
                <a:gd name="f38" fmla="*/ f2 1 f35"/>
                <a:gd name="f39" fmla="*/ f4 1 f35"/>
                <a:gd name="f40" fmla="*/ f36 f30 1"/>
                <a:gd name="f41" fmla="*/ f37 f30 1"/>
                <a:gd name="f42" fmla="*/ f39 f31 1"/>
                <a:gd name="f43" fmla="*/ f38 f31 1"/>
              </a:gdLst>
              <a:ahLst/>
              <a:cxnLst>
                <a:cxn ang="3cd4">
                  <a:pos x="hc" y="t"/>
                </a:cxn>
                <a:cxn ang="0">
                  <a:pos x="r" y="vc"/>
                </a:cxn>
                <a:cxn ang="cd4">
                  <a:pos x="hc" y="b"/>
                </a:cxn>
                <a:cxn ang="cd2">
                  <a:pos x="l" y="vc"/>
                </a:cxn>
              </a:cxnLst>
              <a:rect l="f40" t="f43" r="f41" b="f42"/>
              <a:pathLst>
                <a:path w="2807368" h="649803">
                  <a:moveTo>
                    <a:pt x="f2" y="f2"/>
                  </a:moveTo>
                  <a:lnTo>
                    <a:pt x="f5" y="f6"/>
                  </a:lnTo>
                  <a:cubicBezTo>
                    <a:pt x="f7" y="f8"/>
                    <a:pt x="f9" y="f10"/>
                    <a:pt x="f11" y="f12"/>
                  </a:cubicBezTo>
                  <a:cubicBezTo>
                    <a:pt x="f13" y="f14"/>
                    <a:pt x="f15" y="f16"/>
                    <a:pt x="f17" y="f18"/>
                  </a:cubicBezTo>
                  <a:lnTo>
                    <a:pt x="f3" y="f19"/>
                  </a:lnTo>
                  <a:lnTo>
                    <a:pt x="f3" y="f20"/>
                  </a:lnTo>
                  <a:lnTo>
                    <a:pt x="f21" y="f22"/>
                  </a:lnTo>
                  <a:cubicBezTo>
                    <a:pt x="f23" y="f24"/>
                    <a:pt x="f25" y="f26"/>
                    <a:pt x="f27" y="f28"/>
                  </a:cubicBezTo>
                  <a:lnTo>
                    <a:pt x="f2" y="f29"/>
                  </a:lnTo>
                  <a:close/>
                </a:path>
              </a:pathLst>
            </a:custGeom>
            <a:solidFill>
              <a:srgbClr val="1C498B"/>
            </a:solidFill>
            <a:ln cap="flat">
              <a:noFill/>
              <a:prstDash val="solid"/>
            </a:ln>
          </p:spPr>
          <p:txBody>
            <a:bodyPr vert="horz" wrap="square" lIns="91421" tIns="45701" rIns="91421" bIns="45701"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grpSp>
      <p:pic>
        <p:nvPicPr>
          <p:cNvPr id="7" name="Google Shape;115;p11">
            <a:extLst>
              <a:ext uri="{FF2B5EF4-FFF2-40B4-BE49-F238E27FC236}">
                <a16:creationId xmlns:a16="http://schemas.microsoft.com/office/drawing/2014/main" id="{682E4091-62EA-523D-94A8-CF5530BB4126}"/>
              </a:ext>
            </a:extLst>
          </p:cNvPr>
          <p:cNvPicPr>
            <a:picLocks noChangeAspect="1"/>
          </p:cNvPicPr>
          <p:nvPr/>
        </p:nvPicPr>
        <p:blipFill>
          <a:blip r:embed="rId2">
            <a:alphaModFix/>
          </a:blip>
          <a:srcRect/>
          <a:stretch>
            <a:fillRect/>
          </a:stretch>
        </p:blipFill>
        <p:spPr>
          <a:xfrm>
            <a:off x="513344" y="4385535"/>
            <a:ext cx="2025313" cy="911940"/>
          </a:xfrm>
          <a:prstGeom prst="rect">
            <a:avLst/>
          </a:prstGeom>
          <a:noFill/>
          <a:ln cap="flat">
            <a:noFill/>
          </a:ln>
        </p:spPr>
      </p:pic>
    </p:spTree>
    <p:extLst>
      <p:ext uri="{BB962C8B-B14F-4D97-AF65-F5344CB8AC3E}">
        <p14:creationId xmlns:p14="http://schemas.microsoft.com/office/powerpoint/2010/main" val="2927088134"/>
      </p:ext>
    </p:extLst>
  </p:cSld>
  <p:clrMapOvr>
    <a:masterClrMapping/>
  </p:clrMapOvr>
  <p:hf sldNum="0" hdr="0" ftr="0" dt="0"/>
</p:sldLayout>
</file>

<file path=ppt/slideLayouts/slideLayout651.xml><?xml version="1.0" encoding="utf-8"?>
<p:sldLayout xmlns:a="http://schemas.openxmlformats.org/drawingml/2006/main" xmlns:r="http://schemas.openxmlformats.org/officeDocument/2006/relationships" xmlns:p="http://schemas.openxmlformats.org/presentationml/2006/main" preserve="1">
  <p:cSld name="Title and Content 4">
    <p:spTree>
      <p:nvGrpSpPr>
        <p:cNvPr id="1" name=""/>
        <p:cNvGrpSpPr/>
        <p:nvPr/>
      </p:nvGrpSpPr>
      <p:grpSpPr>
        <a:xfrm>
          <a:off x="0" y="0"/>
          <a:ext cx="0" cy="0"/>
          <a:chOff x="0" y="0"/>
          <a:chExt cx="0" cy="0"/>
        </a:xfrm>
      </p:grpSpPr>
      <p:grpSp>
        <p:nvGrpSpPr>
          <p:cNvPr id="2" name="Google Shape;117;p12">
            <a:extLst>
              <a:ext uri="{FF2B5EF4-FFF2-40B4-BE49-F238E27FC236}">
                <a16:creationId xmlns:a16="http://schemas.microsoft.com/office/drawing/2014/main" id="{71A0FE96-C696-C96D-670A-9E683F056DCE}"/>
              </a:ext>
            </a:extLst>
          </p:cNvPr>
          <p:cNvGrpSpPr/>
          <p:nvPr/>
        </p:nvGrpSpPr>
        <p:grpSpPr>
          <a:xfrm>
            <a:off x="7191545" y="0"/>
            <a:ext cx="5000460" cy="1425988"/>
            <a:chOff x="7191545" y="0"/>
            <a:chExt cx="5000460" cy="1425988"/>
          </a:xfrm>
        </p:grpSpPr>
        <p:pic>
          <p:nvPicPr>
            <p:cNvPr id="3" name="Google Shape;118;p12">
              <a:extLst>
                <a:ext uri="{FF2B5EF4-FFF2-40B4-BE49-F238E27FC236}">
                  <a16:creationId xmlns:a16="http://schemas.microsoft.com/office/drawing/2014/main" id="{4F042EAA-05B6-0EF7-82EC-93CA3D15B63D}"/>
                </a:ext>
              </a:extLst>
            </p:cNvPr>
            <p:cNvPicPr>
              <a:picLocks noChangeAspect="1"/>
            </p:cNvPicPr>
            <p:nvPr/>
          </p:nvPicPr>
          <p:blipFill>
            <a:blip r:embed="rId2">
              <a:alphaModFix/>
            </a:blip>
            <a:srcRect/>
            <a:stretch>
              <a:fillRect/>
            </a:stretch>
          </p:blipFill>
          <p:spPr>
            <a:xfrm>
              <a:off x="9264316" y="228371"/>
              <a:ext cx="2025313" cy="911940"/>
            </a:xfrm>
            <a:prstGeom prst="rect">
              <a:avLst/>
            </a:prstGeom>
            <a:noFill/>
            <a:ln cap="flat">
              <a:noFill/>
            </a:ln>
          </p:spPr>
        </p:pic>
        <p:grpSp>
          <p:nvGrpSpPr>
            <p:cNvPr id="4" name="Google Shape;119;p12">
              <a:extLst>
                <a:ext uri="{FF2B5EF4-FFF2-40B4-BE49-F238E27FC236}">
                  <a16:creationId xmlns:a16="http://schemas.microsoft.com/office/drawing/2014/main" id="{CA05835C-4C5C-6CDE-9CF1-C4B321B39ADB}"/>
                </a:ext>
              </a:extLst>
            </p:cNvPr>
            <p:cNvGrpSpPr/>
            <p:nvPr/>
          </p:nvGrpSpPr>
          <p:grpSpPr>
            <a:xfrm>
              <a:off x="7191545" y="0"/>
              <a:ext cx="5000460" cy="1425988"/>
              <a:chOff x="7191545" y="0"/>
              <a:chExt cx="5000460" cy="1425988"/>
            </a:xfrm>
          </p:grpSpPr>
          <p:sp>
            <p:nvSpPr>
              <p:cNvPr id="5" name="Google Shape;120;p12">
                <a:extLst>
                  <a:ext uri="{FF2B5EF4-FFF2-40B4-BE49-F238E27FC236}">
                    <a16:creationId xmlns:a16="http://schemas.microsoft.com/office/drawing/2014/main" id="{D48B8694-9245-D612-285D-526F57247FB3}"/>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6" name="Google Shape;121;p12">
                <a:extLst>
                  <a:ext uri="{FF2B5EF4-FFF2-40B4-BE49-F238E27FC236}">
                    <a16:creationId xmlns:a16="http://schemas.microsoft.com/office/drawing/2014/main" id="{8DFA4A79-DCCD-8C70-2599-BE141E5B8AB7}"/>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7" name="Google Shape;122;p12">
            <a:extLst>
              <a:ext uri="{FF2B5EF4-FFF2-40B4-BE49-F238E27FC236}">
                <a16:creationId xmlns:a16="http://schemas.microsoft.com/office/drawing/2014/main" id="{23293616-FA00-28CE-76F3-FE159796A632}"/>
              </a:ext>
            </a:extLst>
          </p:cNvPr>
          <p:cNvSpPr txBox="1">
            <a:spLocks noGrp="1"/>
          </p:cNvSpPr>
          <p:nvPr>
            <p:ph type="title"/>
          </p:nvPr>
        </p:nvSpPr>
        <p:spPr/>
        <p:txBody>
          <a:bodyPr/>
          <a:lstStyle>
            <a:lvl1pPr>
              <a:defRPr/>
            </a:lvl1pPr>
          </a:lstStyle>
          <a:p>
            <a:pPr lvl="0"/>
            <a:endParaRPr lang="en-US"/>
          </a:p>
        </p:txBody>
      </p:sp>
      <p:sp>
        <p:nvSpPr>
          <p:cNvPr id="8" name="Google Shape;123;p12">
            <a:extLst>
              <a:ext uri="{FF2B5EF4-FFF2-40B4-BE49-F238E27FC236}">
                <a16:creationId xmlns:a16="http://schemas.microsoft.com/office/drawing/2014/main" id="{7AD820A7-86F2-854B-9F8A-2BB127ED1036}"/>
              </a:ext>
            </a:extLst>
          </p:cNvPr>
          <p:cNvSpPr txBox="1">
            <a:spLocks noGrp="1"/>
          </p:cNvSpPr>
          <p:nvPr>
            <p:ph type="body" idx="4294967295"/>
          </p:nvPr>
        </p:nvSpPr>
        <p:spPr/>
        <p:txBody>
          <a:bodyPr/>
          <a:lstStyle>
            <a:lvl1pPr indent="-342900">
              <a:buSzPts val="1800"/>
              <a:defRPr/>
            </a:lvl1pPr>
          </a:lstStyle>
          <a:p>
            <a:pPr lvl="0"/>
            <a:endParaRPr lang="en-US"/>
          </a:p>
        </p:txBody>
      </p:sp>
      <p:sp>
        <p:nvSpPr>
          <p:cNvPr id="9" name="Google Shape;124;p12">
            <a:extLst>
              <a:ext uri="{FF2B5EF4-FFF2-40B4-BE49-F238E27FC236}">
                <a16:creationId xmlns:a16="http://schemas.microsoft.com/office/drawing/2014/main" id="{BEDFD56E-293C-602F-3FF5-98454E2BFD73}"/>
              </a:ext>
            </a:extLst>
          </p:cNvPr>
          <p:cNvSpPr txBox="1">
            <a:spLocks noGrp="1"/>
          </p:cNvSpPr>
          <p:nvPr>
            <p:ph type="sldNum" sz="quarter" idx="8"/>
          </p:nvPr>
        </p:nvSpPr>
        <p:spPr/>
        <p:txBody>
          <a:bodyPr/>
          <a:lstStyle>
            <a:lvl1pPr>
              <a:defRPr>
                <a:solidFill>
                  <a:srgbClr val="AEB3B7"/>
                </a:solidFill>
              </a:defRPr>
            </a:lvl1pPr>
          </a:lstStyle>
          <a:p>
            <a:pPr lvl="0"/>
            <a:fld id="{5E8FFA22-1DAF-4A3E-9581-ABC7025CBD6C}" type="slidenum">
              <a:t>‹#›</a:t>
            </a:fld>
            <a:endParaRPr lang="en-US"/>
          </a:p>
        </p:txBody>
      </p:sp>
      <p:cxnSp>
        <p:nvCxnSpPr>
          <p:cNvPr id="10" name="Google Shape;125;p12">
            <a:extLst>
              <a:ext uri="{FF2B5EF4-FFF2-40B4-BE49-F238E27FC236}">
                <a16:creationId xmlns:a16="http://schemas.microsoft.com/office/drawing/2014/main" id="{46BF40B3-F1D7-EAA2-E064-B05B80D883B4}"/>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1" name="Google Shape;126;p12">
            <a:extLst>
              <a:ext uri="{FF2B5EF4-FFF2-40B4-BE49-F238E27FC236}">
                <a16:creationId xmlns:a16="http://schemas.microsoft.com/office/drawing/2014/main" id="{ED680EDA-BFB5-0D7C-B0F9-DD490C12AF07}"/>
              </a:ext>
            </a:extLst>
          </p:cNvPr>
          <p:cNvSpPr txBox="1">
            <a:spLocks noGrp="1"/>
          </p:cNvSpPr>
          <p:nvPr>
            <p:ph type="ftr" sz="quarter" idx="9"/>
          </p:nvPr>
        </p:nvSpPr>
        <p:spPr/>
        <p:txBody>
          <a:bodyPr/>
          <a:lstStyle>
            <a:lvl1pPr>
              <a:defRPr/>
            </a:lvl1pPr>
          </a:lstStyle>
          <a:p>
            <a:pPr lvl="0"/>
            <a:endParaRPr lang="en-US"/>
          </a:p>
        </p:txBody>
      </p:sp>
    </p:spTree>
    <p:extLst>
      <p:ext uri="{BB962C8B-B14F-4D97-AF65-F5344CB8AC3E}">
        <p14:creationId xmlns:p14="http://schemas.microsoft.com/office/powerpoint/2010/main" val="4078349460"/>
      </p:ext>
    </p:extLst>
  </p:cSld>
  <p:clrMapOvr>
    <a:masterClrMapping/>
  </p:clrMapOvr>
</p:sldLayout>
</file>

<file path=ppt/slideLayouts/slideLayout652.xml><?xml version="1.0" encoding="utf-8"?>
<p:sldLayout xmlns:a="http://schemas.openxmlformats.org/drawingml/2006/main" xmlns:r="http://schemas.openxmlformats.org/officeDocument/2006/relationships" xmlns:p="http://schemas.openxmlformats.org/presentationml/2006/main" preserve="1">
  <p:cSld name="Title and Content 5">
    <p:spTree>
      <p:nvGrpSpPr>
        <p:cNvPr id="1" name=""/>
        <p:cNvGrpSpPr/>
        <p:nvPr/>
      </p:nvGrpSpPr>
      <p:grpSpPr>
        <a:xfrm>
          <a:off x="0" y="0"/>
          <a:ext cx="0" cy="0"/>
          <a:chOff x="0" y="0"/>
          <a:chExt cx="0" cy="0"/>
        </a:xfrm>
      </p:grpSpPr>
      <p:grpSp>
        <p:nvGrpSpPr>
          <p:cNvPr id="2" name="Google Shape;128;p13">
            <a:extLst>
              <a:ext uri="{FF2B5EF4-FFF2-40B4-BE49-F238E27FC236}">
                <a16:creationId xmlns:a16="http://schemas.microsoft.com/office/drawing/2014/main" id="{51B620DC-CA73-ADC0-BD6F-DBBEC523D9B9}"/>
              </a:ext>
            </a:extLst>
          </p:cNvPr>
          <p:cNvGrpSpPr/>
          <p:nvPr/>
        </p:nvGrpSpPr>
        <p:grpSpPr>
          <a:xfrm>
            <a:off x="7191545" y="0"/>
            <a:ext cx="5000460" cy="1425988"/>
            <a:chOff x="7191545" y="0"/>
            <a:chExt cx="5000460" cy="1425988"/>
          </a:xfrm>
        </p:grpSpPr>
        <p:pic>
          <p:nvPicPr>
            <p:cNvPr id="3" name="Google Shape;129;p13">
              <a:extLst>
                <a:ext uri="{FF2B5EF4-FFF2-40B4-BE49-F238E27FC236}">
                  <a16:creationId xmlns:a16="http://schemas.microsoft.com/office/drawing/2014/main" id="{94C64670-77FD-09DE-48F3-4F9D6B9BF90D}"/>
                </a:ext>
              </a:extLst>
            </p:cNvPr>
            <p:cNvPicPr>
              <a:picLocks noChangeAspect="1"/>
            </p:cNvPicPr>
            <p:nvPr/>
          </p:nvPicPr>
          <p:blipFill>
            <a:blip r:embed="rId2">
              <a:alphaModFix/>
            </a:blip>
            <a:srcRect/>
            <a:stretch>
              <a:fillRect/>
            </a:stretch>
          </p:blipFill>
          <p:spPr>
            <a:xfrm>
              <a:off x="9264316" y="228371"/>
              <a:ext cx="2025313" cy="911940"/>
            </a:xfrm>
            <a:prstGeom prst="rect">
              <a:avLst/>
            </a:prstGeom>
            <a:noFill/>
            <a:ln cap="flat">
              <a:noFill/>
            </a:ln>
          </p:spPr>
        </p:pic>
        <p:grpSp>
          <p:nvGrpSpPr>
            <p:cNvPr id="4" name="Google Shape;130;p13">
              <a:extLst>
                <a:ext uri="{FF2B5EF4-FFF2-40B4-BE49-F238E27FC236}">
                  <a16:creationId xmlns:a16="http://schemas.microsoft.com/office/drawing/2014/main" id="{9399634A-A23D-C493-CB0C-AC17D0071A78}"/>
                </a:ext>
              </a:extLst>
            </p:cNvPr>
            <p:cNvGrpSpPr/>
            <p:nvPr/>
          </p:nvGrpSpPr>
          <p:grpSpPr>
            <a:xfrm>
              <a:off x="7191545" y="0"/>
              <a:ext cx="5000460" cy="1425988"/>
              <a:chOff x="7191545" y="0"/>
              <a:chExt cx="5000460" cy="1425988"/>
            </a:xfrm>
          </p:grpSpPr>
          <p:sp>
            <p:nvSpPr>
              <p:cNvPr id="5" name="Google Shape;131;p13">
                <a:extLst>
                  <a:ext uri="{FF2B5EF4-FFF2-40B4-BE49-F238E27FC236}">
                    <a16:creationId xmlns:a16="http://schemas.microsoft.com/office/drawing/2014/main" id="{40456CD8-5667-411E-2826-030FFACA7BF7}"/>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6" name="Google Shape;132;p13">
                <a:extLst>
                  <a:ext uri="{FF2B5EF4-FFF2-40B4-BE49-F238E27FC236}">
                    <a16:creationId xmlns:a16="http://schemas.microsoft.com/office/drawing/2014/main" id="{9A27C5C1-ACBF-94DD-1E93-9E25AA6BBE96}"/>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7" name="Google Shape;133;p13">
            <a:extLst>
              <a:ext uri="{FF2B5EF4-FFF2-40B4-BE49-F238E27FC236}">
                <a16:creationId xmlns:a16="http://schemas.microsoft.com/office/drawing/2014/main" id="{77E0B0BA-BAC3-B112-B704-F86698BAF217}"/>
              </a:ext>
            </a:extLst>
          </p:cNvPr>
          <p:cNvSpPr txBox="1">
            <a:spLocks noGrp="1"/>
          </p:cNvSpPr>
          <p:nvPr>
            <p:ph type="title"/>
          </p:nvPr>
        </p:nvSpPr>
        <p:spPr/>
        <p:txBody>
          <a:bodyPr/>
          <a:lstStyle>
            <a:lvl1pPr>
              <a:defRPr/>
            </a:lvl1pPr>
          </a:lstStyle>
          <a:p>
            <a:pPr lvl="0"/>
            <a:endParaRPr lang="en-US"/>
          </a:p>
        </p:txBody>
      </p:sp>
      <p:sp>
        <p:nvSpPr>
          <p:cNvPr id="8" name="Google Shape;134;p13">
            <a:extLst>
              <a:ext uri="{FF2B5EF4-FFF2-40B4-BE49-F238E27FC236}">
                <a16:creationId xmlns:a16="http://schemas.microsoft.com/office/drawing/2014/main" id="{7419A994-07D5-E460-AA0F-715A1EBD43E2}"/>
              </a:ext>
            </a:extLst>
          </p:cNvPr>
          <p:cNvSpPr txBox="1">
            <a:spLocks noGrp="1"/>
          </p:cNvSpPr>
          <p:nvPr>
            <p:ph type="body" idx="4294967295"/>
          </p:nvPr>
        </p:nvSpPr>
        <p:spPr/>
        <p:txBody>
          <a:bodyPr/>
          <a:lstStyle>
            <a:lvl1pPr indent="-342900">
              <a:buSzPts val="1800"/>
              <a:defRPr/>
            </a:lvl1pPr>
          </a:lstStyle>
          <a:p>
            <a:pPr lvl="0"/>
            <a:endParaRPr lang="en-US"/>
          </a:p>
        </p:txBody>
      </p:sp>
      <p:sp>
        <p:nvSpPr>
          <p:cNvPr id="9" name="Google Shape;135;p13">
            <a:extLst>
              <a:ext uri="{FF2B5EF4-FFF2-40B4-BE49-F238E27FC236}">
                <a16:creationId xmlns:a16="http://schemas.microsoft.com/office/drawing/2014/main" id="{7B62A5C5-514B-9C73-F3EB-3B4B16C89C81}"/>
              </a:ext>
            </a:extLst>
          </p:cNvPr>
          <p:cNvSpPr txBox="1">
            <a:spLocks noGrp="1"/>
          </p:cNvSpPr>
          <p:nvPr>
            <p:ph type="sldNum" sz="quarter" idx="8"/>
          </p:nvPr>
        </p:nvSpPr>
        <p:spPr/>
        <p:txBody>
          <a:bodyPr/>
          <a:lstStyle>
            <a:lvl1pPr>
              <a:defRPr>
                <a:solidFill>
                  <a:srgbClr val="AEB3B7"/>
                </a:solidFill>
              </a:defRPr>
            </a:lvl1pPr>
          </a:lstStyle>
          <a:p>
            <a:pPr lvl="0"/>
            <a:fld id="{FE364747-42EF-4D94-B3D4-EAEA44CD1A9D}" type="slidenum">
              <a:t>‹#›</a:t>
            </a:fld>
            <a:endParaRPr lang="en-US"/>
          </a:p>
        </p:txBody>
      </p:sp>
      <p:cxnSp>
        <p:nvCxnSpPr>
          <p:cNvPr id="10" name="Google Shape;136;p13">
            <a:extLst>
              <a:ext uri="{FF2B5EF4-FFF2-40B4-BE49-F238E27FC236}">
                <a16:creationId xmlns:a16="http://schemas.microsoft.com/office/drawing/2014/main" id="{C3344C68-A0B0-FFD0-6E35-B53954E60E05}"/>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1" name="Google Shape;137;p13">
            <a:extLst>
              <a:ext uri="{FF2B5EF4-FFF2-40B4-BE49-F238E27FC236}">
                <a16:creationId xmlns:a16="http://schemas.microsoft.com/office/drawing/2014/main" id="{E3256BCF-8B1E-ECF8-31C2-D9A96604DD00}"/>
              </a:ext>
            </a:extLst>
          </p:cNvPr>
          <p:cNvSpPr txBox="1">
            <a:spLocks noGrp="1"/>
          </p:cNvSpPr>
          <p:nvPr>
            <p:ph type="ftr" sz="quarter" idx="9"/>
          </p:nvPr>
        </p:nvSpPr>
        <p:spPr/>
        <p:txBody>
          <a:bodyPr/>
          <a:lstStyle>
            <a:lvl1pPr>
              <a:defRPr/>
            </a:lvl1pPr>
          </a:lstStyle>
          <a:p>
            <a:pPr lvl="0"/>
            <a:endParaRPr lang="en-US"/>
          </a:p>
        </p:txBody>
      </p:sp>
    </p:spTree>
    <p:extLst>
      <p:ext uri="{BB962C8B-B14F-4D97-AF65-F5344CB8AC3E}">
        <p14:creationId xmlns:p14="http://schemas.microsoft.com/office/powerpoint/2010/main" val="315490507"/>
      </p:ext>
    </p:extLst>
  </p:cSld>
  <p:clrMapOvr>
    <a:masterClrMapping/>
  </p:clrMapOvr>
</p:sldLayout>
</file>

<file path=ppt/slideLayouts/slideLayout653.xml><?xml version="1.0" encoding="utf-8"?>
<p:sldLayout xmlns:a="http://schemas.openxmlformats.org/drawingml/2006/main" xmlns:r="http://schemas.openxmlformats.org/officeDocument/2006/relationships" xmlns:p="http://schemas.openxmlformats.org/presentationml/2006/main" preserve="1">
  <p:cSld name="1_Title and Content 5">
    <p:spTree>
      <p:nvGrpSpPr>
        <p:cNvPr id="1" name=""/>
        <p:cNvGrpSpPr/>
        <p:nvPr/>
      </p:nvGrpSpPr>
      <p:grpSpPr>
        <a:xfrm>
          <a:off x="0" y="0"/>
          <a:ext cx="0" cy="0"/>
          <a:chOff x="0" y="0"/>
          <a:chExt cx="0" cy="0"/>
        </a:xfrm>
      </p:grpSpPr>
      <p:grpSp>
        <p:nvGrpSpPr>
          <p:cNvPr id="2" name="Google Shape;128;p13">
            <a:extLst>
              <a:ext uri="{FF2B5EF4-FFF2-40B4-BE49-F238E27FC236}">
                <a16:creationId xmlns:a16="http://schemas.microsoft.com/office/drawing/2014/main" id="{BE15A897-B835-0664-3861-5397A5E13FF6}"/>
              </a:ext>
            </a:extLst>
          </p:cNvPr>
          <p:cNvGrpSpPr/>
          <p:nvPr/>
        </p:nvGrpSpPr>
        <p:grpSpPr>
          <a:xfrm>
            <a:off x="7191545" y="0"/>
            <a:ext cx="5000460" cy="1425988"/>
            <a:chOff x="7191545" y="0"/>
            <a:chExt cx="5000460" cy="1425988"/>
          </a:xfrm>
        </p:grpSpPr>
        <p:pic>
          <p:nvPicPr>
            <p:cNvPr id="3" name="Google Shape;129;p13">
              <a:extLst>
                <a:ext uri="{FF2B5EF4-FFF2-40B4-BE49-F238E27FC236}">
                  <a16:creationId xmlns:a16="http://schemas.microsoft.com/office/drawing/2014/main" id="{5EBA8AB7-22C2-526F-F317-96F9EB76014A}"/>
                </a:ext>
              </a:extLst>
            </p:cNvPr>
            <p:cNvPicPr>
              <a:picLocks noChangeAspect="1"/>
            </p:cNvPicPr>
            <p:nvPr/>
          </p:nvPicPr>
          <p:blipFill>
            <a:blip r:embed="rId2">
              <a:alphaModFix/>
            </a:blip>
            <a:srcRect/>
            <a:stretch>
              <a:fillRect/>
            </a:stretch>
          </p:blipFill>
          <p:spPr>
            <a:xfrm>
              <a:off x="9264316" y="228371"/>
              <a:ext cx="2025313" cy="911940"/>
            </a:xfrm>
            <a:prstGeom prst="rect">
              <a:avLst/>
            </a:prstGeom>
            <a:noFill/>
            <a:ln cap="flat">
              <a:noFill/>
            </a:ln>
          </p:spPr>
        </p:pic>
        <p:grpSp>
          <p:nvGrpSpPr>
            <p:cNvPr id="4" name="Google Shape;130;p13">
              <a:extLst>
                <a:ext uri="{FF2B5EF4-FFF2-40B4-BE49-F238E27FC236}">
                  <a16:creationId xmlns:a16="http://schemas.microsoft.com/office/drawing/2014/main" id="{78BD6397-CAB8-358F-3B1B-DF71216E447A}"/>
                </a:ext>
              </a:extLst>
            </p:cNvPr>
            <p:cNvGrpSpPr/>
            <p:nvPr/>
          </p:nvGrpSpPr>
          <p:grpSpPr>
            <a:xfrm>
              <a:off x="7191545" y="0"/>
              <a:ext cx="5000460" cy="1425988"/>
              <a:chOff x="7191545" y="0"/>
              <a:chExt cx="5000460" cy="1425988"/>
            </a:xfrm>
          </p:grpSpPr>
          <p:sp>
            <p:nvSpPr>
              <p:cNvPr id="5" name="Google Shape;131;p13">
                <a:extLst>
                  <a:ext uri="{FF2B5EF4-FFF2-40B4-BE49-F238E27FC236}">
                    <a16:creationId xmlns:a16="http://schemas.microsoft.com/office/drawing/2014/main" id="{C23065A2-6C23-DBCA-A6C4-6F3C7C8DBDFE}"/>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6" name="Google Shape;132;p13">
                <a:extLst>
                  <a:ext uri="{FF2B5EF4-FFF2-40B4-BE49-F238E27FC236}">
                    <a16:creationId xmlns:a16="http://schemas.microsoft.com/office/drawing/2014/main" id="{4149D8F5-2903-F15D-C2A5-99D73FEA28E6}"/>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7" name="Google Shape;133;p13">
            <a:extLst>
              <a:ext uri="{FF2B5EF4-FFF2-40B4-BE49-F238E27FC236}">
                <a16:creationId xmlns:a16="http://schemas.microsoft.com/office/drawing/2014/main" id="{F59AC238-003F-F7C9-8CF0-6B534DCB462A}"/>
              </a:ext>
            </a:extLst>
          </p:cNvPr>
          <p:cNvSpPr txBox="1">
            <a:spLocks noGrp="1"/>
          </p:cNvSpPr>
          <p:nvPr>
            <p:ph type="title"/>
          </p:nvPr>
        </p:nvSpPr>
        <p:spPr/>
        <p:txBody>
          <a:bodyPr/>
          <a:lstStyle>
            <a:lvl1pPr>
              <a:defRPr/>
            </a:lvl1pPr>
          </a:lstStyle>
          <a:p>
            <a:pPr lvl="0"/>
            <a:endParaRPr lang="en-US"/>
          </a:p>
        </p:txBody>
      </p:sp>
      <p:sp>
        <p:nvSpPr>
          <p:cNvPr id="8" name="Google Shape;134;p13">
            <a:extLst>
              <a:ext uri="{FF2B5EF4-FFF2-40B4-BE49-F238E27FC236}">
                <a16:creationId xmlns:a16="http://schemas.microsoft.com/office/drawing/2014/main" id="{5F1B3E8D-AFE4-C6A1-56D8-FC7D4BD30664}"/>
              </a:ext>
            </a:extLst>
          </p:cNvPr>
          <p:cNvSpPr txBox="1">
            <a:spLocks noGrp="1"/>
          </p:cNvSpPr>
          <p:nvPr>
            <p:ph type="body" idx="4294967295"/>
          </p:nvPr>
        </p:nvSpPr>
        <p:spPr/>
        <p:txBody>
          <a:bodyPr/>
          <a:lstStyle>
            <a:lvl1pPr indent="-342900">
              <a:buSzPts val="1800"/>
              <a:defRPr/>
            </a:lvl1pPr>
          </a:lstStyle>
          <a:p>
            <a:pPr lvl="0"/>
            <a:endParaRPr lang="en-US"/>
          </a:p>
        </p:txBody>
      </p:sp>
      <p:sp>
        <p:nvSpPr>
          <p:cNvPr id="9" name="Google Shape;135;p13">
            <a:extLst>
              <a:ext uri="{FF2B5EF4-FFF2-40B4-BE49-F238E27FC236}">
                <a16:creationId xmlns:a16="http://schemas.microsoft.com/office/drawing/2014/main" id="{CD52D47B-CC05-7793-9861-280E4B1EECED}"/>
              </a:ext>
            </a:extLst>
          </p:cNvPr>
          <p:cNvSpPr txBox="1">
            <a:spLocks noGrp="1"/>
          </p:cNvSpPr>
          <p:nvPr>
            <p:ph type="sldNum" sz="quarter" idx="8"/>
          </p:nvPr>
        </p:nvSpPr>
        <p:spPr/>
        <p:txBody>
          <a:bodyPr/>
          <a:lstStyle>
            <a:lvl1pPr>
              <a:defRPr>
                <a:solidFill>
                  <a:srgbClr val="AEB3B7"/>
                </a:solidFill>
              </a:defRPr>
            </a:lvl1pPr>
          </a:lstStyle>
          <a:p>
            <a:pPr lvl="0"/>
            <a:fld id="{333F9B8E-BABC-4D90-8CA7-859576E6EBC5}" type="slidenum">
              <a:t>‹#›</a:t>
            </a:fld>
            <a:endParaRPr lang="en-US"/>
          </a:p>
        </p:txBody>
      </p:sp>
      <p:cxnSp>
        <p:nvCxnSpPr>
          <p:cNvPr id="10" name="Google Shape;136;p13">
            <a:extLst>
              <a:ext uri="{FF2B5EF4-FFF2-40B4-BE49-F238E27FC236}">
                <a16:creationId xmlns:a16="http://schemas.microsoft.com/office/drawing/2014/main" id="{979ACC3C-26D1-DBD9-9B3F-87D3234DE8A1}"/>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1" name="Google Shape;137;p13">
            <a:extLst>
              <a:ext uri="{FF2B5EF4-FFF2-40B4-BE49-F238E27FC236}">
                <a16:creationId xmlns:a16="http://schemas.microsoft.com/office/drawing/2014/main" id="{6D452B1F-B54E-9144-BCF9-3D4A6A96734C}"/>
              </a:ext>
            </a:extLst>
          </p:cNvPr>
          <p:cNvSpPr txBox="1">
            <a:spLocks noGrp="1"/>
          </p:cNvSpPr>
          <p:nvPr>
            <p:ph type="ftr" sz="quarter" idx="9"/>
          </p:nvPr>
        </p:nvSpPr>
        <p:spPr/>
        <p:txBody>
          <a:bodyPr/>
          <a:lstStyle>
            <a:lvl1pPr>
              <a:defRPr/>
            </a:lvl1pPr>
          </a:lstStyle>
          <a:p>
            <a:pPr lvl="0"/>
            <a:endParaRPr lang="en-US"/>
          </a:p>
        </p:txBody>
      </p:sp>
    </p:spTree>
    <p:extLst>
      <p:ext uri="{BB962C8B-B14F-4D97-AF65-F5344CB8AC3E}">
        <p14:creationId xmlns:p14="http://schemas.microsoft.com/office/powerpoint/2010/main" val="1002441861"/>
      </p:ext>
    </p:extLst>
  </p:cSld>
  <p:clrMapOvr>
    <a:masterClrMapping/>
  </p:clrMapOvr>
  <p:hf sldNum="0" hdr="0" ftr="0" dt="0"/>
</p:sldLayout>
</file>

<file path=ppt/slideLayouts/slideLayout654.xml><?xml version="1.0" encoding="utf-8"?>
<p:sldLayout xmlns:a="http://schemas.openxmlformats.org/drawingml/2006/main" xmlns:r="http://schemas.openxmlformats.org/officeDocument/2006/relationships" xmlns:p="http://schemas.openxmlformats.org/presentationml/2006/main" preserve="1">
  <p:cSld name="Divider 2">
    <p:spTree>
      <p:nvGrpSpPr>
        <p:cNvPr id="1" name=""/>
        <p:cNvGrpSpPr/>
        <p:nvPr/>
      </p:nvGrpSpPr>
      <p:grpSpPr>
        <a:xfrm>
          <a:off x="0" y="0"/>
          <a:ext cx="0" cy="0"/>
          <a:chOff x="0" y="0"/>
          <a:chExt cx="0" cy="0"/>
        </a:xfrm>
      </p:grpSpPr>
      <p:grpSp>
        <p:nvGrpSpPr>
          <p:cNvPr id="2" name="Google Shape;139;p14">
            <a:extLst>
              <a:ext uri="{FF2B5EF4-FFF2-40B4-BE49-F238E27FC236}">
                <a16:creationId xmlns:a16="http://schemas.microsoft.com/office/drawing/2014/main" id="{FB9C56BC-4450-7B92-FD43-430FFF7B97D0}"/>
              </a:ext>
            </a:extLst>
          </p:cNvPr>
          <p:cNvGrpSpPr/>
          <p:nvPr/>
        </p:nvGrpSpPr>
        <p:grpSpPr>
          <a:xfrm>
            <a:off x="0" y="5020348"/>
            <a:ext cx="12191996" cy="1837651"/>
            <a:chOff x="0" y="5020348"/>
            <a:chExt cx="12191996" cy="1837651"/>
          </a:xfrm>
        </p:grpSpPr>
        <p:sp>
          <p:nvSpPr>
            <p:cNvPr id="3" name="Google Shape;140;p14">
              <a:extLst>
                <a:ext uri="{FF2B5EF4-FFF2-40B4-BE49-F238E27FC236}">
                  <a16:creationId xmlns:a16="http://schemas.microsoft.com/office/drawing/2014/main" id="{ABE840B1-C77D-1F2C-17BA-992398DDEA97}"/>
                </a:ext>
              </a:extLst>
            </p:cNvPr>
            <p:cNvSpPr/>
            <p:nvPr/>
          </p:nvSpPr>
          <p:spPr>
            <a:xfrm>
              <a:off x="0" y="5100267"/>
              <a:ext cx="7111371" cy="1757732"/>
            </a:xfrm>
            <a:custGeom>
              <a:avLst/>
              <a:gdLst>
                <a:gd name="f0" fmla="val w"/>
                <a:gd name="f1" fmla="val h"/>
                <a:gd name="f2" fmla="val 0"/>
                <a:gd name="f3" fmla="val 7111369"/>
                <a:gd name="f4" fmla="val 1757730"/>
                <a:gd name="f5" fmla="val 772954"/>
                <a:gd name="f6" fmla="val 2778"/>
                <a:gd name="f7" fmla="val 1769038"/>
                <a:gd name="f8" fmla="val 30799"/>
                <a:gd name="f9" fmla="val 2696750"/>
                <a:gd name="f10" fmla="val 267531"/>
                <a:gd name="f11" fmla="val 3590934"/>
                <a:gd name="f12" fmla="val 566046"/>
                <a:gd name="f13" fmla="val 4684008"/>
                <a:gd name="f14" fmla="val 930921"/>
                <a:gd name="f15" fmla="val 5690778"/>
                <a:gd name="f16" fmla="val 1324625"/>
                <a:gd name="f17" fmla="val 6700767"/>
                <a:gd name="f18" fmla="val 1636882"/>
                <a:gd name="f19" fmla="val 25690"/>
                <a:gd name="f20" fmla="val 2197"/>
                <a:gd name="f21" fmla="val 25414"/>
                <a:gd name="f22" fmla="val 114653"/>
                <a:gd name="f23" fmla="val 14905"/>
                <a:gd name="f24" fmla="val 227801"/>
                <a:gd name="f25" fmla="val 7857"/>
                <a:gd name="f26" fmla="val 341773"/>
                <a:gd name="f27" fmla="val 3976"/>
                <a:gd name="f28" fmla="val 486963"/>
                <a:gd name="f29" fmla="+- 0 0 968"/>
                <a:gd name="f30" fmla="val 630656"/>
                <a:gd name="f31" fmla="+- 0 0 1224"/>
                <a:gd name="f32" fmla="*/ f0 1 7111369"/>
                <a:gd name="f33" fmla="*/ f1 1 1757730"/>
                <a:gd name="f34" fmla="+- f4 0 f2"/>
                <a:gd name="f35" fmla="+- f3 0 f2"/>
                <a:gd name="f36" fmla="*/ f35 1 7111369"/>
                <a:gd name="f37" fmla="*/ f34 1 1757730"/>
                <a:gd name="f38" fmla="*/ f2 1 f36"/>
                <a:gd name="f39" fmla="*/ f3 1 f36"/>
                <a:gd name="f40" fmla="*/ f2 1 f37"/>
                <a:gd name="f41" fmla="*/ f4 1 f37"/>
                <a:gd name="f42" fmla="*/ f38 f32 1"/>
                <a:gd name="f43" fmla="*/ f39 f32 1"/>
                <a:gd name="f44" fmla="*/ f41 f33 1"/>
                <a:gd name="f45" fmla="*/ f40 f33 1"/>
              </a:gdLst>
              <a:ahLst/>
              <a:cxnLst>
                <a:cxn ang="3cd4">
                  <a:pos x="hc" y="t"/>
                </a:cxn>
                <a:cxn ang="0">
                  <a:pos x="r" y="vc"/>
                </a:cxn>
                <a:cxn ang="cd4">
                  <a:pos x="hc" y="b"/>
                </a:cxn>
                <a:cxn ang="cd2">
                  <a:pos x="l" y="vc"/>
                </a:cxn>
              </a:cxnLst>
              <a:rect l="f42" t="f45" r="f43" b="f44"/>
              <a:pathLst>
                <a:path w="7111369" h="1757730">
                  <a:moveTo>
                    <a:pt x="f5" y="f6"/>
                  </a:moveTo>
                  <a:cubicBezTo>
                    <a:pt x="f7" y="f8"/>
                    <a:pt x="f9" y="f10"/>
                    <a:pt x="f11" y="f12"/>
                  </a:cubicBezTo>
                  <a:cubicBezTo>
                    <a:pt x="f13" y="f14"/>
                    <a:pt x="f15" y="f16"/>
                    <a:pt x="f17" y="f18"/>
                  </a:cubicBezTo>
                  <a:lnTo>
                    <a:pt x="f3" y="f4"/>
                  </a:lnTo>
                  <a:lnTo>
                    <a:pt x="f2" y="f4"/>
                  </a:lnTo>
                  <a:lnTo>
                    <a:pt x="f2" y="f19"/>
                  </a:lnTo>
                  <a:lnTo>
                    <a:pt x="f20" y="f21"/>
                  </a:lnTo>
                  <a:cubicBezTo>
                    <a:pt x="f22" y="f23"/>
                    <a:pt x="f24" y="f25"/>
                    <a:pt x="f26" y="f27"/>
                  </a:cubicBezTo>
                  <a:cubicBezTo>
                    <a:pt x="f28" y="f29"/>
                    <a:pt x="f30" y="f31"/>
                    <a:pt x="f5" y="f6"/>
                  </a:cubicBezTo>
                  <a:close/>
                </a:path>
              </a:pathLst>
            </a:custGeom>
            <a:solidFill>
              <a:srgbClr val="FFFFFF"/>
            </a:solidFill>
            <a:ln cap="flat">
              <a:noFill/>
              <a:prstDash val="solid"/>
            </a:ln>
          </p:spPr>
          <p:txBody>
            <a:bodyPr vert="horz" wrap="square" lIns="91421" tIns="45701" rIns="91421" bIns="45701"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sp>
          <p:nvSpPr>
            <p:cNvPr id="4" name="Google Shape;141;p14">
              <a:extLst>
                <a:ext uri="{FF2B5EF4-FFF2-40B4-BE49-F238E27FC236}">
                  <a16:creationId xmlns:a16="http://schemas.microsoft.com/office/drawing/2014/main" id="{54D22007-CF8D-08F5-8CDD-0CDDC69A37C1}"/>
                </a:ext>
              </a:extLst>
            </p:cNvPr>
            <p:cNvSpPr/>
            <p:nvPr/>
          </p:nvSpPr>
          <p:spPr>
            <a:xfrm>
              <a:off x="0" y="5038947"/>
              <a:ext cx="12191996" cy="1819052"/>
            </a:xfrm>
            <a:custGeom>
              <a:avLst/>
              <a:gdLst>
                <a:gd name="f0" fmla="val w"/>
                <a:gd name="f1" fmla="val h"/>
                <a:gd name="f2" fmla="val 0"/>
                <a:gd name="f3" fmla="val 12192000"/>
                <a:gd name="f4" fmla="val 1819056"/>
                <a:gd name="f5" fmla="val 1590347"/>
                <a:gd name="f6" fmla="val 12188220"/>
                <a:gd name="f7" fmla="val 11380834"/>
                <a:gd name="f8" fmla="val 11595183"/>
                <a:gd name="f9" fmla="val 1770580"/>
                <a:gd name="f10" fmla="val 11796947"/>
                <a:gd name="f11" fmla="val 1720044"/>
                <a:gd name="f12" fmla="val 11996151"/>
                <a:gd name="f13" fmla="val 1660154"/>
                <a:gd name="f14" fmla="val 758403"/>
                <a:gd name="f15" fmla="val 2043"/>
                <a:gd name="f16" fmla="val 1686489"/>
                <a:gd name="f17" fmla="val 25125"/>
                <a:gd name="f18" fmla="val 2647016"/>
                <a:gd name="f19" fmla="val 241445"/>
                <a:gd name="f20" fmla="val 3624304"/>
                <a:gd name="f21" fmla="val 526182"/>
                <a:gd name="f22" fmla="val 4845769"/>
                <a:gd name="f23" fmla="val 882033"/>
                <a:gd name="f24" fmla="val 6018540"/>
                <a:gd name="f25" fmla="val 1319108"/>
                <a:gd name="f26" fmla="val 7255331"/>
                <a:gd name="f27" fmla="val 1648964"/>
                <a:gd name="f28" fmla="val 7453869"/>
                <a:gd name="f29" fmla="val 1701922"/>
                <a:gd name="f30" fmla="val 7655427"/>
                <a:gd name="f31" fmla="val 1749451"/>
                <a:gd name="f32" fmla="val 7859208"/>
                <a:gd name="f33" fmla="val 1790989"/>
                <a:gd name="f34" fmla="val 8008547"/>
                <a:gd name="f35" fmla="val 6697152"/>
                <a:gd name="f36" fmla="val 6692612"/>
                <a:gd name="f37" fmla="val 1817638"/>
                <a:gd name="f38" fmla="val 5687256"/>
                <a:gd name="f39" fmla="val 1488590"/>
                <a:gd name="f40" fmla="val 4686470"/>
                <a:gd name="f41" fmla="val 1078099"/>
                <a:gd name="f42" fmla="val 3598861"/>
                <a:gd name="f43" fmla="val 695028"/>
                <a:gd name="f44" fmla="val 2581993"/>
                <a:gd name="f45" fmla="val 336916"/>
                <a:gd name="f46" fmla="val 1520053"/>
                <a:gd name="f47" fmla="val 58744"/>
                <a:gd name="f48" fmla="val 357248"/>
                <a:gd name="f49" fmla="val 79163"/>
                <a:gd name="f50" fmla="val 243154"/>
                <a:gd name="f51" fmla="val 81169"/>
                <a:gd name="f52" fmla="val 129832"/>
                <a:gd name="f53" fmla="val 86358"/>
                <a:gd name="f54" fmla="val 17144"/>
                <a:gd name="f55" fmla="val 95022"/>
                <a:gd name="f56" fmla="val 96893"/>
                <a:gd name="f57" fmla="val 29948"/>
                <a:gd name="f58" fmla="val 15757"/>
                <a:gd name="f59" fmla="val 27869"/>
                <a:gd name="f60" fmla="val 130823"/>
                <a:gd name="f61" fmla="val 16482"/>
                <a:gd name="f62" fmla="val 246476"/>
                <a:gd name="f63" fmla="val 8725"/>
                <a:gd name="f64" fmla="val 362684"/>
                <a:gd name="f65" fmla="val 4345"/>
                <a:gd name="f66" fmla="val 493898"/>
                <a:gd name="f67" fmla="+- 0 0 608"/>
                <a:gd name="f68" fmla="val 625820"/>
                <a:gd name="f69" fmla="+- 0 0 1255"/>
                <a:gd name="f70" fmla="*/ f0 1 12192000"/>
                <a:gd name="f71" fmla="*/ f1 1 1819056"/>
                <a:gd name="f72" fmla="+- f4 0 f2"/>
                <a:gd name="f73" fmla="+- f3 0 f2"/>
                <a:gd name="f74" fmla="*/ f73 1 12192000"/>
                <a:gd name="f75" fmla="*/ f72 1 1819056"/>
                <a:gd name="f76" fmla="*/ f2 1 f74"/>
                <a:gd name="f77" fmla="*/ f3 1 f74"/>
                <a:gd name="f78" fmla="*/ f2 1 f75"/>
                <a:gd name="f79" fmla="*/ f4 1 f75"/>
                <a:gd name="f80" fmla="*/ f76 f70 1"/>
                <a:gd name="f81" fmla="*/ f77 f70 1"/>
                <a:gd name="f82" fmla="*/ f79 f71 1"/>
                <a:gd name="f83" fmla="*/ f78 f71 1"/>
              </a:gdLst>
              <a:ahLst/>
              <a:cxnLst>
                <a:cxn ang="3cd4">
                  <a:pos x="hc" y="t"/>
                </a:cxn>
                <a:cxn ang="0">
                  <a:pos x="r" y="vc"/>
                </a:cxn>
                <a:cxn ang="cd4">
                  <a:pos x="hc" y="b"/>
                </a:cxn>
                <a:cxn ang="cd2">
                  <a:pos x="l" y="vc"/>
                </a:cxn>
              </a:cxnLst>
              <a:rect l="f80" t="f83" r="f81" b="f82"/>
              <a:pathLst>
                <a:path w="12192000" h="1819056">
                  <a:moveTo>
                    <a:pt x="f3" y="f5"/>
                  </a:moveTo>
                  <a:lnTo>
                    <a:pt x="f6" y="f4"/>
                  </a:lnTo>
                  <a:lnTo>
                    <a:pt x="f7" y="f4"/>
                  </a:lnTo>
                  <a:lnTo>
                    <a:pt x="f8" y="f9"/>
                  </a:lnTo>
                  <a:cubicBezTo>
                    <a:pt x="f10" y="f11"/>
                    <a:pt x="f12" y="f13"/>
                    <a:pt x="f3" y="f5"/>
                  </a:cubicBezTo>
                  <a:close/>
                  <a:moveTo>
                    <a:pt x="f14" y="f15"/>
                  </a:moveTo>
                  <a:cubicBezTo>
                    <a:pt x="f16" y="f17"/>
                    <a:pt x="f18" y="f19"/>
                    <a:pt x="f20" y="f21"/>
                  </a:cubicBezTo>
                  <a:cubicBezTo>
                    <a:pt x="f22" y="f23"/>
                    <a:pt x="f24" y="f25"/>
                    <a:pt x="f26" y="f27"/>
                  </a:cubicBezTo>
                  <a:cubicBezTo>
                    <a:pt x="f28" y="f29"/>
                    <a:pt x="f30" y="f31"/>
                    <a:pt x="f32" y="f33"/>
                  </a:cubicBezTo>
                  <a:lnTo>
                    <a:pt x="f34" y="f4"/>
                  </a:lnTo>
                  <a:lnTo>
                    <a:pt x="f35" y="f4"/>
                  </a:lnTo>
                  <a:lnTo>
                    <a:pt x="f36" y="f37"/>
                  </a:lnTo>
                  <a:cubicBezTo>
                    <a:pt x="f38" y="f39"/>
                    <a:pt x="f40" y="f41"/>
                    <a:pt x="f42" y="f43"/>
                  </a:cubicBezTo>
                  <a:cubicBezTo>
                    <a:pt x="f44" y="f45"/>
                    <a:pt x="f46" y="f47"/>
                    <a:pt x="f48" y="f49"/>
                  </a:cubicBezTo>
                  <a:cubicBezTo>
                    <a:pt x="f50" y="f51"/>
                    <a:pt x="f52" y="f53"/>
                    <a:pt x="f54" y="f55"/>
                  </a:cubicBezTo>
                  <a:lnTo>
                    <a:pt x="f2" y="f56"/>
                  </a:lnTo>
                  <a:lnTo>
                    <a:pt x="f2" y="f57"/>
                  </a:lnTo>
                  <a:lnTo>
                    <a:pt x="f58" y="f59"/>
                  </a:lnTo>
                  <a:cubicBezTo>
                    <a:pt x="f60" y="f61"/>
                    <a:pt x="f62" y="f63"/>
                    <a:pt x="f64" y="f65"/>
                  </a:cubicBezTo>
                  <a:cubicBezTo>
                    <a:pt x="f66" y="f67"/>
                    <a:pt x="f68" y="f69"/>
                    <a:pt x="f14" y="f15"/>
                  </a:cubicBezTo>
                  <a:close/>
                </a:path>
              </a:pathLst>
            </a:custGeom>
            <a:gradFill>
              <a:gsLst>
                <a:gs pos="0">
                  <a:srgbClr val="F58366"/>
                </a:gs>
                <a:gs pos="100000">
                  <a:srgbClr val="F58366"/>
                </a:gs>
              </a:gsLst>
              <a:lin ang="0"/>
            </a:gradFill>
            <a:ln cap="flat">
              <a:noFill/>
              <a:prstDash val="solid"/>
            </a:ln>
          </p:spPr>
          <p:txBody>
            <a:bodyPr vert="horz" wrap="square" lIns="91421" tIns="45701" rIns="91421" bIns="45701"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sp>
          <p:nvSpPr>
            <p:cNvPr id="5" name="Google Shape;142;p14">
              <a:extLst>
                <a:ext uri="{FF2B5EF4-FFF2-40B4-BE49-F238E27FC236}">
                  <a16:creationId xmlns:a16="http://schemas.microsoft.com/office/drawing/2014/main" id="{A8B42951-09D9-6CB5-4817-57C5C6427F9F}"/>
                </a:ext>
              </a:extLst>
            </p:cNvPr>
            <p:cNvSpPr/>
            <p:nvPr/>
          </p:nvSpPr>
          <p:spPr>
            <a:xfrm>
              <a:off x="0" y="5020348"/>
              <a:ext cx="12191996" cy="1837651"/>
            </a:xfrm>
            <a:custGeom>
              <a:avLst/>
              <a:gdLst>
                <a:gd name="f0" fmla="val w"/>
                <a:gd name="f1" fmla="val h"/>
                <a:gd name="f2" fmla="val 0"/>
                <a:gd name="f3" fmla="val 12192000"/>
                <a:gd name="f4" fmla="val 1837653"/>
                <a:gd name="f5" fmla="val 631978"/>
                <a:gd name="f6" fmla="val 192"/>
                <a:gd name="f7" fmla="val 919158"/>
                <a:gd name="f8" fmla="+- 0 0 2016"/>
                <a:gd name="f9" fmla="val 1209873"/>
                <a:gd name="f10" fmla="val 14922"/>
                <a:gd name="f11" fmla="val 1503520"/>
                <a:gd name="f12" fmla="val 46905"/>
                <a:gd name="f13" fmla="val 3549714"/>
                <a:gd name="f14" fmla="val 172355"/>
                <a:gd name="f15" fmla="val 5706358"/>
                <a:gd name="f16" fmla="val 1115591"/>
                <a:gd name="f17" fmla="val 7786904"/>
                <a:gd name="f18" fmla="val 1473930"/>
                <a:gd name="f19" fmla="val 9204661"/>
                <a:gd name="f20" fmla="val 1718045"/>
                <a:gd name="f21" fmla="val 10875183"/>
                <a:gd name="f22" fmla="val 1584536"/>
                <a:gd name="f23" fmla="val 1008678"/>
                <a:gd name="f24" fmla="val 1399189"/>
                <a:gd name="f25" fmla="val 1684971"/>
                <a:gd name="f26" fmla="val 7111369"/>
                <a:gd name="f27" fmla="val 6700767"/>
                <a:gd name="f28" fmla="val 1716805"/>
                <a:gd name="f29" fmla="val 5690778"/>
                <a:gd name="f30" fmla="val 1404548"/>
                <a:gd name="f31" fmla="val 4684008"/>
                <a:gd name="f32" fmla="val 1010844"/>
                <a:gd name="f33" fmla="val 3590934"/>
                <a:gd name="f34" fmla="val 645969"/>
                <a:gd name="f35" fmla="val 2569009"/>
                <a:gd name="f36" fmla="val 304809"/>
                <a:gd name="f37" fmla="val 1503293"/>
                <a:gd name="f38" fmla="val 44345"/>
                <a:gd name="f39" fmla="val 341773"/>
                <a:gd name="f40" fmla="val 83899"/>
                <a:gd name="f41" fmla="val 227801"/>
                <a:gd name="f42" fmla="val 87780"/>
                <a:gd name="f43" fmla="val 114653"/>
                <a:gd name="f44" fmla="val 94828"/>
                <a:gd name="f45" fmla="val 2197"/>
                <a:gd name="f46" fmla="val 105337"/>
                <a:gd name="f47" fmla="val 105613"/>
                <a:gd name="f48" fmla="val 38154"/>
                <a:gd name="f49" fmla="val 346000"/>
                <a:gd name="f50" fmla="val 8933"/>
                <a:gd name="f51" fmla="val 440918"/>
                <a:gd name="f52" fmla="val 3791"/>
                <a:gd name="f53" fmla="val 536252"/>
                <a:gd name="f54" fmla="val 928"/>
                <a:gd name="f55" fmla="*/ f0 1 12192000"/>
                <a:gd name="f56" fmla="*/ f1 1 1837653"/>
                <a:gd name="f57" fmla="+- f4 0 f2"/>
                <a:gd name="f58" fmla="+- f3 0 f2"/>
                <a:gd name="f59" fmla="*/ f58 1 12192000"/>
                <a:gd name="f60" fmla="*/ f57 1 1837653"/>
                <a:gd name="f61" fmla="*/ f2 1 f59"/>
                <a:gd name="f62" fmla="*/ f3 1 f59"/>
                <a:gd name="f63" fmla="*/ f2 1 f60"/>
                <a:gd name="f64" fmla="*/ f4 1 f60"/>
                <a:gd name="f65" fmla="*/ f61 f55 1"/>
                <a:gd name="f66" fmla="*/ f62 f55 1"/>
                <a:gd name="f67" fmla="*/ f64 f56 1"/>
                <a:gd name="f68" fmla="*/ f63 f56 1"/>
              </a:gdLst>
              <a:ahLst/>
              <a:cxnLst>
                <a:cxn ang="3cd4">
                  <a:pos x="hc" y="t"/>
                </a:cxn>
                <a:cxn ang="0">
                  <a:pos x="r" y="vc"/>
                </a:cxn>
                <a:cxn ang="cd4">
                  <a:pos x="hc" y="b"/>
                </a:cxn>
                <a:cxn ang="cd2">
                  <a:pos x="l" y="vc"/>
                </a:cxn>
              </a:cxnLst>
              <a:rect l="f65" t="f68" r="f66" b="f67"/>
              <a:pathLst>
                <a:path w="12192000" h="1837653">
                  <a:moveTo>
                    <a:pt x="f5" y="f6"/>
                  </a:moveTo>
                  <a:cubicBezTo>
                    <a:pt x="f7" y="f8"/>
                    <a:pt x="f9" y="f10"/>
                    <a:pt x="f11" y="f12"/>
                  </a:cubicBezTo>
                  <a:cubicBezTo>
                    <a:pt x="f13" y="f14"/>
                    <a:pt x="f15" y="f16"/>
                    <a:pt x="f17" y="f18"/>
                  </a:cubicBezTo>
                  <a:cubicBezTo>
                    <a:pt x="f19" y="f20"/>
                    <a:pt x="f21" y="f22"/>
                    <a:pt x="f3" y="f23"/>
                  </a:cubicBezTo>
                  <a:lnTo>
                    <a:pt x="f3" y="f24"/>
                  </a:lnTo>
                  <a:lnTo>
                    <a:pt x="f3" y="f25"/>
                  </a:lnTo>
                  <a:lnTo>
                    <a:pt x="f3" y="f4"/>
                  </a:lnTo>
                  <a:lnTo>
                    <a:pt x="f26" y="f4"/>
                  </a:lnTo>
                  <a:lnTo>
                    <a:pt x="f27" y="f28"/>
                  </a:lnTo>
                  <a:cubicBezTo>
                    <a:pt x="f29" y="f30"/>
                    <a:pt x="f31" y="f32"/>
                    <a:pt x="f33" y="f34"/>
                  </a:cubicBezTo>
                  <a:cubicBezTo>
                    <a:pt x="f35" y="f36"/>
                    <a:pt x="f37" y="f38"/>
                    <a:pt x="f39" y="f40"/>
                  </a:cubicBezTo>
                  <a:cubicBezTo>
                    <a:pt x="f41" y="f42"/>
                    <a:pt x="f43" y="f44"/>
                    <a:pt x="f45" y="f46"/>
                  </a:cubicBezTo>
                  <a:lnTo>
                    <a:pt x="f2" y="f47"/>
                  </a:lnTo>
                  <a:lnTo>
                    <a:pt x="f2" y="f48"/>
                  </a:lnTo>
                  <a:lnTo>
                    <a:pt x="f49" y="f50"/>
                  </a:lnTo>
                  <a:cubicBezTo>
                    <a:pt x="f51" y="f52"/>
                    <a:pt x="f53" y="f54"/>
                    <a:pt x="f5" y="f6"/>
                  </a:cubicBezTo>
                  <a:close/>
                </a:path>
              </a:pathLst>
            </a:custGeom>
            <a:solidFill>
              <a:srgbClr val="1C498B"/>
            </a:solidFill>
            <a:ln cap="flat">
              <a:noFill/>
              <a:prstDash val="solid"/>
            </a:ln>
          </p:spPr>
          <p:txBody>
            <a:bodyPr vert="horz" wrap="square" lIns="91421" tIns="45701" rIns="91421" bIns="45701" anchor="ctr" anchorCtr="1" compatLnSpc="1">
              <a:noAutofit/>
            </a:bodyPr>
            <a:lstStyle/>
            <a:p>
              <a:pPr marL="0" marR="0" lvl="0" indent="0" algn="ctr"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pic>
          <p:nvPicPr>
            <p:cNvPr id="6" name="Google Shape;143;p14">
              <a:extLst>
                <a:ext uri="{FF2B5EF4-FFF2-40B4-BE49-F238E27FC236}">
                  <a16:creationId xmlns:a16="http://schemas.microsoft.com/office/drawing/2014/main" id="{DD70FF2C-A2F0-0257-90C3-A2F20912F5A9}"/>
                </a:ext>
              </a:extLst>
            </p:cNvPr>
            <p:cNvPicPr>
              <a:picLocks noChangeAspect="1"/>
            </p:cNvPicPr>
            <p:nvPr/>
          </p:nvPicPr>
          <p:blipFill>
            <a:blip r:embed="rId2">
              <a:alphaModFix/>
            </a:blip>
            <a:srcRect/>
            <a:stretch>
              <a:fillRect/>
            </a:stretch>
          </p:blipFill>
          <p:spPr>
            <a:xfrm>
              <a:off x="313291" y="5563584"/>
              <a:ext cx="2025313" cy="911940"/>
            </a:xfrm>
            <a:prstGeom prst="rect">
              <a:avLst/>
            </a:prstGeom>
            <a:noFill/>
            <a:ln cap="flat">
              <a:noFill/>
            </a:ln>
          </p:spPr>
        </p:pic>
      </p:grpSp>
      <p:sp>
        <p:nvSpPr>
          <p:cNvPr id="7" name="Google Shape;144;p14">
            <a:extLst>
              <a:ext uri="{FF2B5EF4-FFF2-40B4-BE49-F238E27FC236}">
                <a16:creationId xmlns:a16="http://schemas.microsoft.com/office/drawing/2014/main" id="{755944BF-3B7B-0D0B-A0A4-ECCCC6C23EE2}"/>
              </a:ext>
            </a:extLst>
          </p:cNvPr>
          <p:cNvSpPr txBox="1">
            <a:spLocks noGrp="1"/>
          </p:cNvSpPr>
          <p:nvPr>
            <p:ph type="title"/>
          </p:nvPr>
        </p:nvSpPr>
        <p:spPr>
          <a:xfrm>
            <a:off x="1413305" y="701747"/>
            <a:ext cx="9365376" cy="2014679"/>
          </a:xfrm>
        </p:spPr>
        <p:txBody>
          <a:bodyPr anchor="b"/>
          <a:lstStyle>
            <a:lvl1pPr>
              <a:defRPr/>
            </a:lvl1pPr>
          </a:lstStyle>
          <a:p>
            <a:pPr lvl="0"/>
            <a:endParaRPr lang="en-US"/>
          </a:p>
        </p:txBody>
      </p:sp>
      <p:sp>
        <p:nvSpPr>
          <p:cNvPr id="8" name="Google Shape;145;p14">
            <a:extLst>
              <a:ext uri="{FF2B5EF4-FFF2-40B4-BE49-F238E27FC236}">
                <a16:creationId xmlns:a16="http://schemas.microsoft.com/office/drawing/2014/main" id="{D74DA08E-30DE-84F3-C342-9CF58EDD9943}"/>
              </a:ext>
            </a:extLst>
          </p:cNvPr>
          <p:cNvSpPr txBox="1">
            <a:spLocks noGrp="1"/>
          </p:cNvSpPr>
          <p:nvPr>
            <p:ph type="subTitle" idx="4294967295"/>
          </p:nvPr>
        </p:nvSpPr>
        <p:spPr>
          <a:xfrm>
            <a:off x="1413305" y="3081637"/>
            <a:ext cx="9365376" cy="986564"/>
          </a:xfrm>
        </p:spPr>
        <p:txBody>
          <a:bodyPr/>
          <a:lstStyle>
            <a:lvl1pPr>
              <a:buNone/>
              <a:defRPr/>
            </a:lvl1pPr>
          </a:lstStyle>
          <a:p>
            <a:pPr lvl="0"/>
            <a:endParaRPr lang="en-US"/>
          </a:p>
        </p:txBody>
      </p:sp>
    </p:spTree>
    <p:extLst>
      <p:ext uri="{BB962C8B-B14F-4D97-AF65-F5344CB8AC3E}">
        <p14:creationId xmlns:p14="http://schemas.microsoft.com/office/powerpoint/2010/main" val="480858063"/>
      </p:ext>
    </p:extLst>
  </p:cSld>
  <p:clrMapOvr>
    <a:masterClrMapping/>
  </p:clrMapOvr>
</p:sldLayout>
</file>

<file path=ppt/slideLayouts/slideLayout655.xml><?xml version="1.0" encoding="utf-8"?>
<p:sldLayout xmlns:a="http://schemas.openxmlformats.org/drawingml/2006/main" xmlns:r="http://schemas.openxmlformats.org/officeDocument/2006/relationships" xmlns:p="http://schemas.openxmlformats.org/presentationml/2006/main" preserve="1">
  <p:cSld name="Title and Content 7">
    <p:spTree>
      <p:nvGrpSpPr>
        <p:cNvPr id="1" name=""/>
        <p:cNvGrpSpPr/>
        <p:nvPr/>
      </p:nvGrpSpPr>
      <p:grpSpPr>
        <a:xfrm>
          <a:off x="0" y="0"/>
          <a:ext cx="0" cy="0"/>
          <a:chOff x="0" y="0"/>
          <a:chExt cx="0" cy="0"/>
        </a:xfrm>
      </p:grpSpPr>
      <p:grpSp>
        <p:nvGrpSpPr>
          <p:cNvPr id="2" name="Google Shape;158;p16">
            <a:extLst>
              <a:ext uri="{FF2B5EF4-FFF2-40B4-BE49-F238E27FC236}">
                <a16:creationId xmlns:a16="http://schemas.microsoft.com/office/drawing/2014/main" id="{39A25152-B3EA-3D48-F0A6-C70EA046A64B}"/>
              </a:ext>
            </a:extLst>
          </p:cNvPr>
          <p:cNvGrpSpPr/>
          <p:nvPr/>
        </p:nvGrpSpPr>
        <p:grpSpPr>
          <a:xfrm>
            <a:off x="7191545" y="0"/>
            <a:ext cx="5000460" cy="1425988"/>
            <a:chOff x="7191545" y="0"/>
            <a:chExt cx="5000460" cy="1425988"/>
          </a:xfrm>
        </p:grpSpPr>
        <p:pic>
          <p:nvPicPr>
            <p:cNvPr id="3" name="Google Shape;159;p16">
              <a:extLst>
                <a:ext uri="{FF2B5EF4-FFF2-40B4-BE49-F238E27FC236}">
                  <a16:creationId xmlns:a16="http://schemas.microsoft.com/office/drawing/2014/main" id="{0B4C670B-DDF3-4F40-D03A-42E36A7A8E49}"/>
                </a:ext>
              </a:extLst>
            </p:cNvPr>
            <p:cNvPicPr>
              <a:picLocks noChangeAspect="1"/>
            </p:cNvPicPr>
            <p:nvPr/>
          </p:nvPicPr>
          <p:blipFill>
            <a:blip r:embed="rId2">
              <a:alphaModFix/>
            </a:blip>
            <a:srcRect/>
            <a:stretch>
              <a:fillRect/>
            </a:stretch>
          </p:blipFill>
          <p:spPr>
            <a:xfrm>
              <a:off x="9264316" y="228371"/>
              <a:ext cx="2025313" cy="911940"/>
            </a:xfrm>
            <a:prstGeom prst="rect">
              <a:avLst/>
            </a:prstGeom>
            <a:noFill/>
            <a:ln cap="flat">
              <a:noFill/>
            </a:ln>
          </p:spPr>
        </p:pic>
        <p:grpSp>
          <p:nvGrpSpPr>
            <p:cNvPr id="4" name="Google Shape;160;p16">
              <a:extLst>
                <a:ext uri="{FF2B5EF4-FFF2-40B4-BE49-F238E27FC236}">
                  <a16:creationId xmlns:a16="http://schemas.microsoft.com/office/drawing/2014/main" id="{CBD32621-C067-9CB8-CB70-3186FEA21C42}"/>
                </a:ext>
              </a:extLst>
            </p:cNvPr>
            <p:cNvGrpSpPr/>
            <p:nvPr/>
          </p:nvGrpSpPr>
          <p:grpSpPr>
            <a:xfrm>
              <a:off x="7191545" y="0"/>
              <a:ext cx="5000460" cy="1425988"/>
              <a:chOff x="7191545" y="0"/>
              <a:chExt cx="5000460" cy="1425988"/>
            </a:xfrm>
          </p:grpSpPr>
          <p:sp>
            <p:nvSpPr>
              <p:cNvPr id="5" name="Google Shape;161;p16">
                <a:extLst>
                  <a:ext uri="{FF2B5EF4-FFF2-40B4-BE49-F238E27FC236}">
                    <a16:creationId xmlns:a16="http://schemas.microsoft.com/office/drawing/2014/main" id="{8F377B24-237B-7F78-B1A6-75CB81CEA56B}"/>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6" name="Google Shape;162;p16">
                <a:extLst>
                  <a:ext uri="{FF2B5EF4-FFF2-40B4-BE49-F238E27FC236}">
                    <a16:creationId xmlns:a16="http://schemas.microsoft.com/office/drawing/2014/main" id="{BA7E1043-C7DB-F75E-3C7F-02A3E449D347}"/>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7" name="Google Shape;163;p16">
            <a:extLst>
              <a:ext uri="{FF2B5EF4-FFF2-40B4-BE49-F238E27FC236}">
                <a16:creationId xmlns:a16="http://schemas.microsoft.com/office/drawing/2014/main" id="{179B60EA-EA84-658F-E064-111C9D03CA20}"/>
              </a:ext>
            </a:extLst>
          </p:cNvPr>
          <p:cNvSpPr txBox="1">
            <a:spLocks noGrp="1"/>
          </p:cNvSpPr>
          <p:nvPr>
            <p:ph type="title"/>
          </p:nvPr>
        </p:nvSpPr>
        <p:spPr/>
        <p:txBody>
          <a:bodyPr/>
          <a:lstStyle>
            <a:lvl1pPr>
              <a:defRPr/>
            </a:lvl1pPr>
          </a:lstStyle>
          <a:p>
            <a:pPr lvl="0"/>
            <a:endParaRPr lang="en-US"/>
          </a:p>
        </p:txBody>
      </p:sp>
      <p:sp>
        <p:nvSpPr>
          <p:cNvPr id="8" name="Google Shape;164;p16">
            <a:extLst>
              <a:ext uri="{FF2B5EF4-FFF2-40B4-BE49-F238E27FC236}">
                <a16:creationId xmlns:a16="http://schemas.microsoft.com/office/drawing/2014/main" id="{4F762BE6-2FD3-A20D-6871-0E081D590992}"/>
              </a:ext>
            </a:extLst>
          </p:cNvPr>
          <p:cNvSpPr txBox="1">
            <a:spLocks noGrp="1"/>
          </p:cNvSpPr>
          <p:nvPr>
            <p:ph type="body" idx="4294967295"/>
          </p:nvPr>
        </p:nvSpPr>
        <p:spPr/>
        <p:txBody>
          <a:bodyPr/>
          <a:lstStyle>
            <a:lvl1pPr indent="-342900">
              <a:buSzPts val="1800"/>
              <a:defRPr/>
            </a:lvl1pPr>
          </a:lstStyle>
          <a:p>
            <a:pPr lvl="0"/>
            <a:endParaRPr lang="en-US"/>
          </a:p>
        </p:txBody>
      </p:sp>
      <p:sp>
        <p:nvSpPr>
          <p:cNvPr id="9" name="Google Shape;165;p16">
            <a:extLst>
              <a:ext uri="{FF2B5EF4-FFF2-40B4-BE49-F238E27FC236}">
                <a16:creationId xmlns:a16="http://schemas.microsoft.com/office/drawing/2014/main" id="{9DA69C28-CA76-B11C-62D4-6189C6EC6C09}"/>
              </a:ext>
            </a:extLst>
          </p:cNvPr>
          <p:cNvSpPr txBox="1">
            <a:spLocks noGrp="1"/>
          </p:cNvSpPr>
          <p:nvPr>
            <p:ph type="sldNum" sz="quarter" idx="8"/>
          </p:nvPr>
        </p:nvSpPr>
        <p:spPr/>
        <p:txBody>
          <a:bodyPr/>
          <a:lstStyle>
            <a:lvl1pPr>
              <a:defRPr>
                <a:solidFill>
                  <a:srgbClr val="AEB3B7"/>
                </a:solidFill>
              </a:defRPr>
            </a:lvl1pPr>
          </a:lstStyle>
          <a:p>
            <a:pPr lvl="0"/>
            <a:fld id="{3F9C03A5-D2D4-40AF-8F2A-7434537E94D3}" type="slidenum">
              <a:t>‹#›</a:t>
            </a:fld>
            <a:endParaRPr lang="en-US"/>
          </a:p>
        </p:txBody>
      </p:sp>
      <p:cxnSp>
        <p:nvCxnSpPr>
          <p:cNvPr id="10" name="Google Shape;166;p16">
            <a:extLst>
              <a:ext uri="{FF2B5EF4-FFF2-40B4-BE49-F238E27FC236}">
                <a16:creationId xmlns:a16="http://schemas.microsoft.com/office/drawing/2014/main" id="{C76F4DCA-0C7B-E4DD-5876-29B7B7285C80}"/>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1" name="Google Shape;167;p16">
            <a:extLst>
              <a:ext uri="{FF2B5EF4-FFF2-40B4-BE49-F238E27FC236}">
                <a16:creationId xmlns:a16="http://schemas.microsoft.com/office/drawing/2014/main" id="{8223A869-8FBD-A7CA-B390-06BAAEFEB04D}"/>
              </a:ext>
            </a:extLst>
          </p:cNvPr>
          <p:cNvSpPr txBox="1">
            <a:spLocks noGrp="1"/>
          </p:cNvSpPr>
          <p:nvPr>
            <p:ph type="ftr" sz="quarter" idx="9"/>
          </p:nvPr>
        </p:nvSpPr>
        <p:spPr/>
        <p:txBody>
          <a:bodyPr/>
          <a:lstStyle>
            <a:lvl1pPr>
              <a:defRPr/>
            </a:lvl1pPr>
          </a:lstStyle>
          <a:p>
            <a:pPr lvl="0"/>
            <a:endParaRPr lang="en-US"/>
          </a:p>
        </p:txBody>
      </p:sp>
    </p:spTree>
    <p:extLst>
      <p:ext uri="{BB962C8B-B14F-4D97-AF65-F5344CB8AC3E}">
        <p14:creationId xmlns:p14="http://schemas.microsoft.com/office/powerpoint/2010/main" val="860396777"/>
      </p:ext>
    </p:extLst>
  </p:cSld>
  <p:clrMapOvr>
    <a:masterClrMapping/>
  </p:clrMapOvr>
  <p:hf sldNum="0" hdr="0" ftr="0" dt="0"/>
</p:sldLayout>
</file>

<file path=ppt/slideLayouts/slideLayout65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fld id="{846CE7D5-CF57-46EF-B807-FDD0502418D4}" type="datetimeFigureOut">
              <a:rPr lang="en-US" smtClean="0"/>
              <a:t>8/24/2026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2753738556"/>
      </p:ext>
    </p:extLst>
  </p:cSld>
  <p:clrMapOvr>
    <a:masterClrMapping/>
  </p:clrMapOvr>
</p:sldLayout>
</file>

<file path=ppt/slideLayouts/slideLayout6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846CE7D5-CF57-46EF-B807-FDD0502418D4}" type="datetimeFigureOut">
              <a:rPr lang="en-US" smtClean="0"/>
              <a:t>8/24/2026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3512841274"/>
      </p:ext>
    </p:extLst>
  </p:cSld>
  <p:clrMapOvr>
    <a:masterClrMapping/>
  </p:clrMapOvr>
</p:sldLayout>
</file>

<file path=ppt/slideLayouts/slideLayout6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846CE7D5-CF57-46EF-B807-FDD0502418D4}" type="datetimeFigureOut">
              <a:rPr lang="en-US" smtClean="0"/>
              <a:t>8/24/2026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4246024027"/>
      </p:ext>
    </p:extLst>
  </p:cSld>
  <p:clrMapOvr>
    <a:masterClrMapping/>
  </p:clrMapOvr>
</p:sldLayout>
</file>

<file path=ppt/slideLayouts/slideLayout6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846CE7D5-CF57-46EF-B807-FDD0502418D4}" type="datetimeFigureOut">
              <a:rPr lang="en-US" smtClean="0"/>
              <a:t>8/24/2026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1078841579"/>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644160586"/>
      </p:ext>
    </p:extLst>
  </p:cSld>
  <p:clrMapOvr>
    <a:masterClrMapping/>
  </p:clrMapOvr>
</p:sldLayout>
</file>

<file path=ppt/slideLayouts/slideLayout6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846CE7D5-CF57-46EF-B807-FDD0502418D4}" type="datetimeFigureOut">
              <a:rPr lang="en-US" smtClean="0"/>
              <a:t>8/24/2026</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321104958"/>
      </p:ext>
    </p:extLst>
  </p:cSld>
  <p:clrMapOvr>
    <a:masterClrMapping/>
  </p:clrMapOvr>
</p:sldLayout>
</file>

<file path=ppt/slideLayouts/slideLayout6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846CE7D5-CF57-46EF-B807-FDD0502418D4}" type="datetimeFigureOut">
              <a:rPr lang="en-US" smtClean="0"/>
              <a:t>8/24/2026</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2850606188"/>
      </p:ext>
    </p:extLst>
  </p:cSld>
  <p:clrMapOvr>
    <a:masterClrMapping/>
  </p:clrMapOvr>
</p:sldLayout>
</file>

<file path=ppt/slideLayouts/slideLayout6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846CE7D5-CF57-46EF-B807-FDD0502418D4}" type="datetimeFigureOut">
              <a:rPr lang="en-US" smtClean="0"/>
              <a:t>8/24/2026</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416069879"/>
      </p:ext>
    </p:extLst>
  </p:cSld>
  <p:clrMapOvr>
    <a:masterClrMapping/>
  </p:clrMapOvr>
</p:sldLayout>
</file>

<file path=ppt/slideLayouts/slideLayout6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846CE7D5-CF57-46EF-B807-FDD0502418D4}" type="datetimeFigureOut">
              <a:rPr lang="en-US" smtClean="0"/>
              <a:t>8/24/2026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3930353853"/>
      </p:ext>
    </p:extLst>
  </p:cSld>
  <p:clrMapOvr>
    <a:masterClrMapping/>
  </p:clrMapOvr>
</p:sldLayout>
</file>

<file path=ppt/slideLayouts/slideLayout6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846CE7D5-CF57-46EF-B807-FDD0502418D4}" type="datetimeFigureOut">
              <a:rPr lang="en-US" smtClean="0"/>
              <a:t>8/24/2026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1394923533"/>
      </p:ext>
    </p:extLst>
  </p:cSld>
  <p:clrMapOvr>
    <a:masterClrMapping/>
  </p:clrMapOvr>
</p:sldLayout>
</file>

<file path=ppt/slideLayouts/slideLayout6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846CE7D5-CF57-46EF-B807-FDD0502418D4}" type="datetimeFigureOut">
              <a:rPr lang="en-US" smtClean="0"/>
              <a:t>8/24/2026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71265056"/>
      </p:ext>
    </p:extLst>
  </p:cSld>
  <p:clrMapOvr>
    <a:masterClrMapping/>
  </p:clrMapOvr>
</p:sldLayout>
</file>

<file path=ppt/slideLayouts/slideLayout6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846CE7D5-CF57-46EF-B807-FDD0502418D4}" type="datetimeFigureOut">
              <a:rPr lang="en-US" smtClean="0"/>
              <a:t>8/24/2026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1999874229"/>
      </p:ext>
    </p:extLst>
  </p:cSld>
  <p:clrMapOvr>
    <a:masterClrMapping/>
  </p:clrMapOvr>
</p:sldLayout>
</file>

<file path=ppt/slideLayouts/slideLayout667.xml><?xml version="1.0" encoding="utf-8"?>
<p:sldLayout xmlns:a="http://schemas.openxmlformats.org/drawingml/2006/main" xmlns:r="http://schemas.openxmlformats.org/officeDocument/2006/relationships" xmlns:p="http://schemas.openxmlformats.org/presentationml/2006/main" preserve="1" userDrawn="1">
  <p:cSld name="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2965270637"/>
      </p:ext>
    </p:extLst>
  </p:cSld>
  <p:clrMapOvr>
    <a:masterClrMapping/>
  </p:clrMapOvr>
</p:sldLayout>
</file>

<file path=ppt/slideLayouts/slideLayout668.xml><?xml version="1.0" encoding="utf-8"?>
<p:sldLayout xmlns:a="http://schemas.openxmlformats.org/drawingml/2006/main" xmlns:r="http://schemas.openxmlformats.org/officeDocument/2006/relationships" xmlns:p="http://schemas.openxmlformats.org/presentationml/2006/main" matchingName="Title Only">
  <p:cSld name="1_Title Only">
    <p:spTree>
      <p:nvGrpSpPr>
        <p:cNvPr id="1" name="Shape 34"/>
        <p:cNvGrpSpPr/>
        <p:nvPr/>
      </p:nvGrpSpPr>
      <p:grpSpPr>
        <a:xfrm>
          <a:off x="0" y="0"/>
          <a:ext cx="0" cy="0"/>
          <a:chOff x="0" y="0"/>
          <a:chExt cx="0" cy="0"/>
        </a:xfrm>
      </p:grpSpPr>
      <p:sp>
        <p:nvSpPr>
          <p:cNvPr id="35" name="Google Shape;35;p41"/>
          <p:cNvSpPr txBox="1">
            <a:spLocks noGrp="1"/>
          </p:cNvSpPr>
          <p:nvPr>
            <p:ph type="title"/>
          </p:nvPr>
        </p:nvSpPr>
        <p:spPr>
          <a:xfrm>
            <a:off x="431165" y="373062"/>
            <a:ext cx="6131559" cy="1346200"/>
          </a:xfrm>
          <a:prstGeom prst="rect">
            <a:avLst/>
          </a:prstGeom>
          <a:noFill/>
          <a:ln>
            <a:noFill/>
          </a:ln>
        </p:spPr>
        <p:txBody>
          <a:bodyPr spcFirstLastPara="1" wrap="square" lIns="0" tIns="0" rIns="0" bIns="0" anchor="t" anchorCtr="0">
            <a:spAutoFit/>
          </a:bodyPr>
          <a:lstStyle>
            <a:lvl1pPr lvl="0" algn="l">
              <a:spcBef>
                <a:spcPts val="0"/>
              </a:spcBef>
              <a:spcAft>
                <a:spcPts val="0"/>
              </a:spcAft>
              <a:buSzPts val="1400"/>
              <a:buNone/>
              <a:defRPr sz="4250" b="1" i="0">
                <a:solidFill>
                  <a:srgbClr val="1C488A"/>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36" name="Google Shape;36;p41"/>
          <p:cNvSpPr txBox="1">
            <a:spLocks noGrp="1"/>
          </p:cNvSpPr>
          <p:nvPr>
            <p:ph type="ftr" idx="11"/>
          </p:nvPr>
        </p:nvSpPr>
        <p:spPr>
          <a:xfrm>
            <a:off x="4145280" y="6377940"/>
            <a:ext cx="3901440" cy="342900"/>
          </a:xfrm>
          <a:prstGeom prst="rect">
            <a:avLst/>
          </a:prstGeom>
          <a:noFill/>
          <a:ln>
            <a:noFill/>
          </a:ln>
        </p:spPr>
        <p:txBody>
          <a:bodyPr spcFirstLastPara="1" wrap="square" lIns="0" tIns="0" rIns="0" bIns="0" anchor="t" anchorCtr="0">
            <a:spAutoFit/>
          </a:bodyPr>
          <a:lstStyle>
            <a:lvl1pPr lvl="0" algn="ctr">
              <a:spcBef>
                <a:spcPts val="0"/>
              </a:spcBef>
              <a:spcAft>
                <a:spcPts val="0"/>
              </a:spcAft>
              <a:buSzPts val="1400"/>
              <a:buNone/>
              <a:defRPr>
                <a:solidFill>
                  <a:srgbClr val="888888"/>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37" name="Google Shape;37;p41"/>
          <p:cNvSpPr txBox="1">
            <a:spLocks noGrp="1"/>
          </p:cNvSpPr>
          <p:nvPr>
            <p:ph type="dt" idx="10"/>
          </p:nvPr>
        </p:nvSpPr>
        <p:spPr>
          <a:xfrm>
            <a:off x="609600" y="6377940"/>
            <a:ext cx="2804160" cy="342900"/>
          </a:xfrm>
          <a:prstGeom prst="rect">
            <a:avLst/>
          </a:prstGeom>
          <a:noFill/>
          <a:ln>
            <a:noFill/>
          </a:ln>
        </p:spPr>
        <p:txBody>
          <a:bodyPr spcFirstLastPara="1" wrap="square" lIns="0" tIns="0" rIns="0" bIns="0" anchor="t" anchorCtr="0">
            <a:spAutoFit/>
          </a:bodyPr>
          <a:lstStyle>
            <a:lvl1pPr lvl="0" algn="l">
              <a:spcBef>
                <a:spcPts val="0"/>
              </a:spcBef>
              <a:spcAft>
                <a:spcPts val="0"/>
              </a:spcAft>
              <a:buSzPts val="1400"/>
              <a:buNone/>
              <a:defRPr>
                <a:solidFill>
                  <a:srgbClr val="888888"/>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38" name="Google Shape;38;p41"/>
          <p:cNvSpPr txBox="1">
            <a:spLocks noGrp="1"/>
          </p:cNvSpPr>
          <p:nvPr>
            <p:ph type="sldNum" idx="12"/>
          </p:nvPr>
        </p:nvSpPr>
        <p:spPr>
          <a:xfrm>
            <a:off x="8778240" y="6377940"/>
            <a:ext cx="2804160" cy="342900"/>
          </a:xfrm>
          <a:prstGeom prst="rect">
            <a:avLst/>
          </a:prstGeom>
          <a:noFill/>
          <a:ln>
            <a:noFill/>
          </a:ln>
        </p:spPr>
        <p:txBody>
          <a:bodyPr spcFirstLastPara="1" wrap="square" lIns="0" tIns="0" rIns="0" bIns="0" anchor="t" anchorCtr="0">
            <a:spAutoFit/>
          </a:bodyPr>
          <a:lstStyle>
            <a:lvl1pPr lvl="0" indent="0" algn="r">
              <a:spcBef>
                <a:spcPts val="0"/>
              </a:spcBef>
              <a:buNone/>
              <a:defRPr>
                <a:solidFill>
                  <a:srgbClr val="888888"/>
                </a:solidFill>
              </a:defRPr>
            </a:lvl1pPr>
            <a:lvl2pPr lvl="1" indent="0" algn="r">
              <a:spcBef>
                <a:spcPts val="0"/>
              </a:spcBef>
              <a:buNone/>
              <a:defRPr>
                <a:solidFill>
                  <a:srgbClr val="888888"/>
                </a:solidFill>
              </a:defRPr>
            </a:lvl2pPr>
            <a:lvl3pPr lvl="2" indent="0" algn="r">
              <a:spcBef>
                <a:spcPts val="0"/>
              </a:spcBef>
              <a:buNone/>
              <a:defRPr>
                <a:solidFill>
                  <a:srgbClr val="888888"/>
                </a:solidFill>
              </a:defRPr>
            </a:lvl3pPr>
            <a:lvl4pPr lvl="3" indent="0" algn="r">
              <a:spcBef>
                <a:spcPts val="0"/>
              </a:spcBef>
              <a:buNone/>
              <a:defRPr>
                <a:solidFill>
                  <a:srgbClr val="888888"/>
                </a:solidFill>
              </a:defRPr>
            </a:lvl4pPr>
            <a:lvl5pPr lvl="4" indent="0" algn="r">
              <a:spcBef>
                <a:spcPts val="0"/>
              </a:spcBef>
              <a:buNone/>
              <a:defRPr>
                <a:solidFill>
                  <a:srgbClr val="888888"/>
                </a:solidFill>
              </a:defRPr>
            </a:lvl5pPr>
            <a:lvl6pPr lvl="5" indent="0" algn="r">
              <a:spcBef>
                <a:spcPts val="0"/>
              </a:spcBef>
              <a:buNone/>
              <a:defRPr>
                <a:solidFill>
                  <a:srgbClr val="888888"/>
                </a:solidFill>
              </a:defRPr>
            </a:lvl6pPr>
            <a:lvl7pPr lvl="6" indent="0" algn="r">
              <a:spcBef>
                <a:spcPts val="0"/>
              </a:spcBef>
              <a:buNone/>
              <a:defRPr>
                <a:solidFill>
                  <a:srgbClr val="888888"/>
                </a:solidFill>
              </a:defRPr>
            </a:lvl7pPr>
            <a:lvl8pPr lvl="7" indent="0" algn="r">
              <a:spcBef>
                <a:spcPts val="0"/>
              </a:spcBef>
              <a:buNone/>
              <a:defRPr>
                <a:solidFill>
                  <a:srgbClr val="888888"/>
                </a:solidFill>
              </a:defRPr>
            </a:lvl8pPr>
            <a:lvl9pPr lvl="8" indent="0" algn="r">
              <a:spcBef>
                <a:spcPts val="0"/>
              </a:spcBef>
              <a:buNone/>
              <a:defRPr>
                <a:solidFill>
                  <a:srgbClr val="888888"/>
                </a:solidFill>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2121307601"/>
      </p:ext>
    </p:extLst>
  </p:cSld>
  <p:clrMapOvr>
    <a:masterClrMapping/>
  </p:clrMapOvr>
</p:sldLayout>
</file>

<file path=ppt/slideLayouts/slideLayout669.xml><?xml version="1.0" encoding="utf-8"?>
<p:sldLayout xmlns:a="http://schemas.openxmlformats.org/drawingml/2006/main" xmlns:r="http://schemas.openxmlformats.org/officeDocument/2006/relationships" xmlns:p="http://schemas.openxmlformats.org/presentationml/2006/main" type="title" preserve="1">
  <p:cSld name="1_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EBADF7-E08A-E8B6-C8A4-E3F57A204E25}"/>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6ED21BAD-4228-B0CC-23AE-D553437292E8}"/>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3DF7F3E0-7235-11B7-3061-42EDC3E84256}"/>
              </a:ext>
            </a:extLst>
          </p:cNvPr>
          <p:cNvSpPr>
            <a:spLocks noGrp="1"/>
          </p:cNvSpPr>
          <p:nvPr>
            <p:ph type="dt" sz="half" idx="10"/>
          </p:nvPr>
        </p:nvSpPr>
        <p:spPr/>
        <p:txBody>
          <a:bodyPr/>
          <a:lstStyle/>
          <a:p>
            <a:fld id="{8FD8A6CB-48D1-47F4-A2D4-265A6BBC2D60}" type="datetimeFigureOut">
              <a:rPr lang="en-US" smtClean="0"/>
              <a:t>8/24/2026</a:t>
            </a:fld>
            <a:endParaRPr lang="en-US"/>
          </a:p>
        </p:txBody>
      </p:sp>
      <p:sp>
        <p:nvSpPr>
          <p:cNvPr id="5" name="Footer Placeholder 4">
            <a:extLst>
              <a:ext uri="{FF2B5EF4-FFF2-40B4-BE49-F238E27FC236}">
                <a16:creationId xmlns:a16="http://schemas.microsoft.com/office/drawing/2014/main" id="{327F2B6E-FD56-70FD-2BB1-EEDBF533ACE6}"/>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8CF95A5B-89DC-ED1B-8CEF-9E8361E3FF20}"/>
              </a:ext>
            </a:extLst>
          </p:cNvPr>
          <p:cNvSpPr>
            <a:spLocks noGrp="1"/>
          </p:cNvSpPr>
          <p:nvPr>
            <p:ph type="sldNum" sz="quarter" idx="12"/>
          </p:nvPr>
        </p:nvSpPr>
        <p:spPr/>
        <p:txBody>
          <a:bodyPr/>
          <a:lstStyle/>
          <a:p>
            <a:fld id="{31D846E4-FDC6-4C0E-BD4B-AF80B4FC1AB4}" type="slidenum">
              <a:rPr lang="en-US" smtClean="0"/>
              <a:t>‹#›</a:t>
            </a:fld>
            <a:endParaRPr lang="en-US"/>
          </a:p>
        </p:txBody>
      </p:sp>
    </p:spTree>
    <p:extLst>
      <p:ext uri="{BB962C8B-B14F-4D97-AF65-F5344CB8AC3E}">
        <p14:creationId xmlns:p14="http://schemas.microsoft.com/office/powerpoint/2010/main" val="2491104183"/>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45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6343632"/>
      </p:ext>
    </p:extLst>
  </p:cSld>
  <p:clrMapOvr>
    <a:masterClrMapping/>
  </p:clrMapOvr>
</p:sldLayout>
</file>

<file path=ppt/slideLayouts/slideLayout670.xml><?xml version="1.0" encoding="utf-8"?>
<p:sldLayout xmlns:a="http://schemas.openxmlformats.org/drawingml/2006/main" xmlns:r="http://schemas.openxmlformats.org/officeDocument/2006/relationships" xmlns:p="http://schemas.openxmlformats.org/presentationml/2006/main" type="obj" preserve="1">
  <p:cSld name="1_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8725947-3C5F-7446-4AC9-851164285EAD}"/>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8A21A876-3ED7-7FD0-9BD1-D09FE2CA8E9D}"/>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491F8D31-6140-17B5-1E63-25687F251084}"/>
              </a:ext>
            </a:extLst>
          </p:cNvPr>
          <p:cNvSpPr>
            <a:spLocks noGrp="1"/>
          </p:cNvSpPr>
          <p:nvPr>
            <p:ph type="dt" sz="half" idx="10"/>
          </p:nvPr>
        </p:nvSpPr>
        <p:spPr/>
        <p:txBody>
          <a:bodyPr/>
          <a:lstStyle/>
          <a:p>
            <a:fld id="{8FD8A6CB-48D1-47F4-A2D4-265A6BBC2D60}" type="datetimeFigureOut">
              <a:rPr lang="en-US" smtClean="0"/>
              <a:t>8/24/2026</a:t>
            </a:fld>
            <a:endParaRPr lang="en-US"/>
          </a:p>
        </p:txBody>
      </p:sp>
      <p:sp>
        <p:nvSpPr>
          <p:cNvPr id="5" name="Footer Placeholder 4">
            <a:extLst>
              <a:ext uri="{FF2B5EF4-FFF2-40B4-BE49-F238E27FC236}">
                <a16:creationId xmlns:a16="http://schemas.microsoft.com/office/drawing/2014/main" id="{E27D4391-99F1-3EC2-9E43-4989C41245FB}"/>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116DB070-23D9-3CB3-99DA-4948CAC1D67A}"/>
              </a:ext>
            </a:extLst>
          </p:cNvPr>
          <p:cNvSpPr>
            <a:spLocks noGrp="1"/>
          </p:cNvSpPr>
          <p:nvPr>
            <p:ph type="sldNum" sz="quarter" idx="12"/>
          </p:nvPr>
        </p:nvSpPr>
        <p:spPr/>
        <p:txBody>
          <a:bodyPr/>
          <a:lstStyle/>
          <a:p>
            <a:fld id="{31D846E4-FDC6-4C0E-BD4B-AF80B4FC1AB4}" type="slidenum">
              <a:rPr lang="en-US" smtClean="0"/>
              <a:t>‹#›</a:t>
            </a:fld>
            <a:endParaRPr lang="en-US"/>
          </a:p>
        </p:txBody>
      </p:sp>
    </p:spTree>
    <p:extLst>
      <p:ext uri="{BB962C8B-B14F-4D97-AF65-F5344CB8AC3E}">
        <p14:creationId xmlns:p14="http://schemas.microsoft.com/office/powerpoint/2010/main" val="3628842011"/>
      </p:ext>
    </p:extLst>
  </p:cSld>
  <p:clrMapOvr>
    <a:masterClrMapping/>
  </p:clrMapOvr>
</p:sldLayout>
</file>

<file path=ppt/slideLayouts/slideLayout671.xml><?xml version="1.0" encoding="utf-8"?>
<p:sldLayout xmlns:a="http://schemas.openxmlformats.org/drawingml/2006/main" xmlns:r="http://schemas.openxmlformats.org/officeDocument/2006/relationships" xmlns:p="http://schemas.openxmlformats.org/presentationml/2006/main" type="secHead" preserve="1">
  <p:cSld name="1_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C85496-0EE2-5E1B-3A62-D73089EE6F8F}"/>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DE76995A-938F-4111-8AA8-32B0ABB6546B}"/>
              </a:ext>
            </a:extLst>
          </p:cNvPr>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3CD70254-C45D-8477-F6ED-B9082D928BB2}"/>
              </a:ext>
            </a:extLst>
          </p:cNvPr>
          <p:cNvSpPr>
            <a:spLocks noGrp="1"/>
          </p:cNvSpPr>
          <p:nvPr>
            <p:ph type="dt" sz="half" idx="10"/>
          </p:nvPr>
        </p:nvSpPr>
        <p:spPr/>
        <p:txBody>
          <a:bodyPr/>
          <a:lstStyle/>
          <a:p>
            <a:fld id="{8FD8A6CB-48D1-47F4-A2D4-265A6BBC2D60}" type="datetimeFigureOut">
              <a:rPr lang="en-US" smtClean="0"/>
              <a:t>8/24/2026</a:t>
            </a:fld>
            <a:endParaRPr lang="en-US"/>
          </a:p>
        </p:txBody>
      </p:sp>
      <p:sp>
        <p:nvSpPr>
          <p:cNvPr id="5" name="Footer Placeholder 4">
            <a:extLst>
              <a:ext uri="{FF2B5EF4-FFF2-40B4-BE49-F238E27FC236}">
                <a16:creationId xmlns:a16="http://schemas.microsoft.com/office/drawing/2014/main" id="{F16114CC-067B-F9E9-2B1F-C2BC7B15904E}"/>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91295B5F-D94F-CE8F-A014-EDDB4D42E3B4}"/>
              </a:ext>
            </a:extLst>
          </p:cNvPr>
          <p:cNvSpPr>
            <a:spLocks noGrp="1"/>
          </p:cNvSpPr>
          <p:nvPr>
            <p:ph type="sldNum" sz="quarter" idx="12"/>
          </p:nvPr>
        </p:nvSpPr>
        <p:spPr/>
        <p:txBody>
          <a:bodyPr/>
          <a:lstStyle/>
          <a:p>
            <a:fld id="{31D846E4-FDC6-4C0E-BD4B-AF80B4FC1AB4}" type="slidenum">
              <a:rPr lang="en-US" smtClean="0"/>
              <a:t>‹#›</a:t>
            </a:fld>
            <a:endParaRPr lang="en-US"/>
          </a:p>
        </p:txBody>
      </p:sp>
    </p:spTree>
    <p:extLst>
      <p:ext uri="{BB962C8B-B14F-4D97-AF65-F5344CB8AC3E}">
        <p14:creationId xmlns:p14="http://schemas.microsoft.com/office/powerpoint/2010/main" val="855133968"/>
      </p:ext>
    </p:extLst>
  </p:cSld>
  <p:clrMapOvr>
    <a:masterClrMapping/>
  </p:clrMapOvr>
</p:sldLayout>
</file>

<file path=ppt/slideLayouts/slideLayout672.xml><?xml version="1.0" encoding="utf-8"?>
<p:sldLayout xmlns:a="http://schemas.openxmlformats.org/drawingml/2006/main" xmlns:r="http://schemas.openxmlformats.org/officeDocument/2006/relationships" xmlns:p="http://schemas.openxmlformats.org/presentationml/2006/main" type="twoObj" preserve="1">
  <p:cSld name="1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2375CCB-8CC6-2247-8012-6A49CCA50B7D}"/>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4190326-CA97-7DF9-09B1-89E1F0D9CFAD}"/>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A7D0607A-958A-A910-A821-6ACE29109F1B}"/>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A2806532-4B5F-F846-2C0C-D29D7CA28369}"/>
              </a:ext>
            </a:extLst>
          </p:cNvPr>
          <p:cNvSpPr>
            <a:spLocks noGrp="1"/>
          </p:cNvSpPr>
          <p:nvPr>
            <p:ph type="dt" sz="half" idx="10"/>
          </p:nvPr>
        </p:nvSpPr>
        <p:spPr/>
        <p:txBody>
          <a:bodyPr/>
          <a:lstStyle/>
          <a:p>
            <a:fld id="{8FD8A6CB-48D1-47F4-A2D4-265A6BBC2D60}" type="datetimeFigureOut">
              <a:rPr lang="en-US" smtClean="0"/>
              <a:t>8/24/2026</a:t>
            </a:fld>
            <a:endParaRPr lang="en-US"/>
          </a:p>
        </p:txBody>
      </p:sp>
      <p:sp>
        <p:nvSpPr>
          <p:cNvPr id="6" name="Footer Placeholder 5">
            <a:extLst>
              <a:ext uri="{FF2B5EF4-FFF2-40B4-BE49-F238E27FC236}">
                <a16:creationId xmlns:a16="http://schemas.microsoft.com/office/drawing/2014/main" id="{5538B439-276A-01F4-E608-8A71AC504DD2}"/>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6E762CC9-865D-E697-046E-064AEA29E828}"/>
              </a:ext>
            </a:extLst>
          </p:cNvPr>
          <p:cNvSpPr>
            <a:spLocks noGrp="1"/>
          </p:cNvSpPr>
          <p:nvPr>
            <p:ph type="sldNum" sz="quarter" idx="12"/>
          </p:nvPr>
        </p:nvSpPr>
        <p:spPr/>
        <p:txBody>
          <a:bodyPr/>
          <a:lstStyle/>
          <a:p>
            <a:fld id="{31D846E4-FDC6-4C0E-BD4B-AF80B4FC1AB4}" type="slidenum">
              <a:rPr lang="en-US" smtClean="0"/>
              <a:t>‹#›</a:t>
            </a:fld>
            <a:endParaRPr lang="en-US"/>
          </a:p>
        </p:txBody>
      </p:sp>
    </p:spTree>
    <p:extLst>
      <p:ext uri="{BB962C8B-B14F-4D97-AF65-F5344CB8AC3E}">
        <p14:creationId xmlns:p14="http://schemas.microsoft.com/office/powerpoint/2010/main" val="1062659555"/>
      </p:ext>
    </p:extLst>
  </p:cSld>
  <p:clrMapOvr>
    <a:masterClrMapping/>
  </p:clrMapOvr>
</p:sldLayout>
</file>

<file path=ppt/slideLayouts/slideLayout673.xml><?xml version="1.0" encoding="utf-8"?>
<p:sldLayout xmlns:a="http://schemas.openxmlformats.org/drawingml/2006/main" xmlns:r="http://schemas.openxmlformats.org/officeDocument/2006/relationships" xmlns:p="http://schemas.openxmlformats.org/presentationml/2006/main" type="twoTxTwoObj" preserve="1">
  <p:cSld name="1_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2756A42-410C-9A2B-E8A7-F9EFF8A423D4}"/>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AD6DFEB4-BABB-C44F-4015-EFE04C7CF6BE}"/>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805F63BC-BE0B-6BEB-49DC-D27FE9A83A32}"/>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CE6C6952-387E-4887-BD5E-EB26668DE9DB}"/>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D2D42906-2361-164A-BF5F-849A5F46AEB3}"/>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B6460674-1D36-14B9-8649-88725ACFD689}"/>
              </a:ext>
            </a:extLst>
          </p:cNvPr>
          <p:cNvSpPr>
            <a:spLocks noGrp="1"/>
          </p:cNvSpPr>
          <p:nvPr>
            <p:ph type="dt" sz="half" idx="10"/>
          </p:nvPr>
        </p:nvSpPr>
        <p:spPr/>
        <p:txBody>
          <a:bodyPr/>
          <a:lstStyle/>
          <a:p>
            <a:fld id="{8FD8A6CB-48D1-47F4-A2D4-265A6BBC2D60}" type="datetimeFigureOut">
              <a:rPr lang="en-US" smtClean="0"/>
              <a:t>8/24/2026</a:t>
            </a:fld>
            <a:endParaRPr lang="en-US"/>
          </a:p>
        </p:txBody>
      </p:sp>
      <p:sp>
        <p:nvSpPr>
          <p:cNvPr id="8" name="Footer Placeholder 7">
            <a:extLst>
              <a:ext uri="{FF2B5EF4-FFF2-40B4-BE49-F238E27FC236}">
                <a16:creationId xmlns:a16="http://schemas.microsoft.com/office/drawing/2014/main" id="{CD5AA3ED-6172-1A9D-AB1A-D3016ACC685F}"/>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C00E297E-0F90-FA2C-6224-EB8179D42696}"/>
              </a:ext>
            </a:extLst>
          </p:cNvPr>
          <p:cNvSpPr>
            <a:spLocks noGrp="1"/>
          </p:cNvSpPr>
          <p:nvPr>
            <p:ph type="sldNum" sz="quarter" idx="12"/>
          </p:nvPr>
        </p:nvSpPr>
        <p:spPr/>
        <p:txBody>
          <a:bodyPr/>
          <a:lstStyle/>
          <a:p>
            <a:fld id="{31D846E4-FDC6-4C0E-BD4B-AF80B4FC1AB4}" type="slidenum">
              <a:rPr lang="en-US" smtClean="0"/>
              <a:t>‹#›</a:t>
            </a:fld>
            <a:endParaRPr lang="en-US"/>
          </a:p>
        </p:txBody>
      </p:sp>
    </p:spTree>
    <p:extLst>
      <p:ext uri="{BB962C8B-B14F-4D97-AF65-F5344CB8AC3E}">
        <p14:creationId xmlns:p14="http://schemas.microsoft.com/office/powerpoint/2010/main" val="3528823124"/>
      </p:ext>
    </p:extLst>
  </p:cSld>
  <p:clrMapOvr>
    <a:masterClrMapping/>
  </p:clrMapOvr>
</p:sldLayout>
</file>

<file path=ppt/slideLayouts/slideLayout674.xml><?xml version="1.0" encoding="utf-8"?>
<p:sldLayout xmlns:a="http://schemas.openxmlformats.org/drawingml/2006/main" xmlns:r="http://schemas.openxmlformats.org/officeDocument/2006/relationships" xmlns:p="http://schemas.openxmlformats.org/presentationml/2006/main" type="titleOnly" preserve="1">
  <p:cSld name="2_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B71CEDA-35A2-3C59-00E4-B6948DB12B10}"/>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9F5FC099-C975-09B9-07D9-C2E2F5B50DCF}"/>
              </a:ext>
            </a:extLst>
          </p:cNvPr>
          <p:cNvSpPr>
            <a:spLocks noGrp="1"/>
          </p:cNvSpPr>
          <p:nvPr>
            <p:ph type="dt" sz="half" idx="10"/>
          </p:nvPr>
        </p:nvSpPr>
        <p:spPr/>
        <p:txBody>
          <a:bodyPr/>
          <a:lstStyle/>
          <a:p>
            <a:fld id="{8FD8A6CB-48D1-47F4-A2D4-265A6BBC2D60}" type="datetimeFigureOut">
              <a:rPr lang="en-US" smtClean="0"/>
              <a:t>8/24/2026</a:t>
            </a:fld>
            <a:endParaRPr lang="en-US"/>
          </a:p>
        </p:txBody>
      </p:sp>
      <p:sp>
        <p:nvSpPr>
          <p:cNvPr id="4" name="Footer Placeholder 3">
            <a:extLst>
              <a:ext uri="{FF2B5EF4-FFF2-40B4-BE49-F238E27FC236}">
                <a16:creationId xmlns:a16="http://schemas.microsoft.com/office/drawing/2014/main" id="{002BF5E0-81D7-15B1-3F89-B57041FF446A}"/>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1DD7B28D-BA41-1127-D42E-FEE0FA84159A}"/>
              </a:ext>
            </a:extLst>
          </p:cNvPr>
          <p:cNvSpPr>
            <a:spLocks noGrp="1"/>
          </p:cNvSpPr>
          <p:nvPr>
            <p:ph type="sldNum" sz="quarter" idx="12"/>
          </p:nvPr>
        </p:nvSpPr>
        <p:spPr/>
        <p:txBody>
          <a:bodyPr/>
          <a:lstStyle/>
          <a:p>
            <a:fld id="{31D846E4-FDC6-4C0E-BD4B-AF80B4FC1AB4}" type="slidenum">
              <a:rPr lang="en-US" smtClean="0"/>
              <a:t>‹#›</a:t>
            </a:fld>
            <a:endParaRPr lang="en-US"/>
          </a:p>
        </p:txBody>
      </p:sp>
    </p:spTree>
    <p:extLst>
      <p:ext uri="{BB962C8B-B14F-4D97-AF65-F5344CB8AC3E}">
        <p14:creationId xmlns:p14="http://schemas.microsoft.com/office/powerpoint/2010/main" val="3443180699"/>
      </p:ext>
    </p:extLst>
  </p:cSld>
  <p:clrMapOvr>
    <a:masterClrMapping/>
  </p:clrMapOvr>
</p:sldLayout>
</file>

<file path=ppt/slideLayouts/slideLayout675.xml><?xml version="1.0" encoding="utf-8"?>
<p:sldLayout xmlns:a="http://schemas.openxmlformats.org/drawingml/2006/main" xmlns:r="http://schemas.openxmlformats.org/officeDocument/2006/relationships" xmlns:p="http://schemas.openxmlformats.org/presentationml/2006/main" type="blank" preserve="1">
  <p:cSld name="1_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DFD90750-A579-68EA-90E8-DB1DE253B58A}"/>
              </a:ext>
            </a:extLst>
          </p:cNvPr>
          <p:cNvSpPr>
            <a:spLocks noGrp="1"/>
          </p:cNvSpPr>
          <p:nvPr>
            <p:ph type="dt" sz="half" idx="10"/>
          </p:nvPr>
        </p:nvSpPr>
        <p:spPr/>
        <p:txBody>
          <a:bodyPr/>
          <a:lstStyle/>
          <a:p>
            <a:fld id="{8FD8A6CB-48D1-47F4-A2D4-265A6BBC2D60}" type="datetimeFigureOut">
              <a:rPr lang="en-US" smtClean="0"/>
              <a:t>8/24/2026</a:t>
            </a:fld>
            <a:endParaRPr lang="en-US"/>
          </a:p>
        </p:txBody>
      </p:sp>
      <p:sp>
        <p:nvSpPr>
          <p:cNvPr id="3" name="Footer Placeholder 2">
            <a:extLst>
              <a:ext uri="{FF2B5EF4-FFF2-40B4-BE49-F238E27FC236}">
                <a16:creationId xmlns:a16="http://schemas.microsoft.com/office/drawing/2014/main" id="{D59A1B19-2F2C-1BE6-C5F1-B16B5E04EE8A}"/>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74B43112-36FC-500B-A99D-258F49820CFB}"/>
              </a:ext>
            </a:extLst>
          </p:cNvPr>
          <p:cNvSpPr>
            <a:spLocks noGrp="1"/>
          </p:cNvSpPr>
          <p:nvPr>
            <p:ph type="sldNum" sz="quarter" idx="12"/>
          </p:nvPr>
        </p:nvSpPr>
        <p:spPr/>
        <p:txBody>
          <a:bodyPr/>
          <a:lstStyle/>
          <a:p>
            <a:fld id="{31D846E4-FDC6-4C0E-BD4B-AF80B4FC1AB4}" type="slidenum">
              <a:rPr lang="en-US" smtClean="0"/>
              <a:t>‹#›</a:t>
            </a:fld>
            <a:endParaRPr lang="en-US"/>
          </a:p>
        </p:txBody>
      </p:sp>
    </p:spTree>
    <p:extLst>
      <p:ext uri="{BB962C8B-B14F-4D97-AF65-F5344CB8AC3E}">
        <p14:creationId xmlns:p14="http://schemas.microsoft.com/office/powerpoint/2010/main" val="585820830"/>
      </p:ext>
    </p:extLst>
  </p:cSld>
  <p:clrMapOvr>
    <a:masterClrMapping/>
  </p:clrMapOvr>
</p:sldLayout>
</file>

<file path=ppt/slideLayouts/slideLayout676.xml><?xml version="1.0" encoding="utf-8"?>
<p:sldLayout xmlns:a="http://schemas.openxmlformats.org/drawingml/2006/main" xmlns:r="http://schemas.openxmlformats.org/officeDocument/2006/relationships" xmlns:p="http://schemas.openxmlformats.org/presentationml/2006/main" type="objTx" preserve="1">
  <p:cSld name="1_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840C8CA-0602-18EF-D4BD-FDFB619A5BBB}"/>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59B9E9B3-F8AF-5DDD-FEC7-5E11F3C46CBE}"/>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90F00497-7650-EB66-D0C2-9DB35CE70D56}"/>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1E1AED4C-41E1-121B-0980-75C79D7EC6C8}"/>
              </a:ext>
            </a:extLst>
          </p:cNvPr>
          <p:cNvSpPr>
            <a:spLocks noGrp="1"/>
          </p:cNvSpPr>
          <p:nvPr>
            <p:ph type="dt" sz="half" idx="10"/>
          </p:nvPr>
        </p:nvSpPr>
        <p:spPr/>
        <p:txBody>
          <a:bodyPr/>
          <a:lstStyle/>
          <a:p>
            <a:fld id="{8FD8A6CB-48D1-47F4-A2D4-265A6BBC2D60}" type="datetimeFigureOut">
              <a:rPr lang="en-US" smtClean="0"/>
              <a:t>8/24/2026</a:t>
            </a:fld>
            <a:endParaRPr lang="en-US"/>
          </a:p>
        </p:txBody>
      </p:sp>
      <p:sp>
        <p:nvSpPr>
          <p:cNvPr id="6" name="Footer Placeholder 5">
            <a:extLst>
              <a:ext uri="{FF2B5EF4-FFF2-40B4-BE49-F238E27FC236}">
                <a16:creationId xmlns:a16="http://schemas.microsoft.com/office/drawing/2014/main" id="{A3CC5CAB-DEE6-169D-3691-8D875D14B31A}"/>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BC298F37-A7A9-4E44-0C14-8D15CC48AEB9}"/>
              </a:ext>
            </a:extLst>
          </p:cNvPr>
          <p:cNvSpPr>
            <a:spLocks noGrp="1"/>
          </p:cNvSpPr>
          <p:nvPr>
            <p:ph type="sldNum" sz="quarter" idx="12"/>
          </p:nvPr>
        </p:nvSpPr>
        <p:spPr/>
        <p:txBody>
          <a:bodyPr/>
          <a:lstStyle/>
          <a:p>
            <a:fld id="{31D846E4-FDC6-4C0E-BD4B-AF80B4FC1AB4}" type="slidenum">
              <a:rPr lang="en-US" smtClean="0"/>
              <a:t>‹#›</a:t>
            </a:fld>
            <a:endParaRPr lang="en-US"/>
          </a:p>
        </p:txBody>
      </p:sp>
    </p:spTree>
    <p:extLst>
      <p:ext uri="{BB962C8B-B14F-4D97-AF65-F5344CB8AC3E}">
        <p14:creationId xmlns:p14="http://schemas.microsoft.com/office/powerpoint/2010/main" val="1304845002"/>
      </p:ext>
    </p:extLst>
  </p:cSld>
  <p:clrMapOvr>
    <a:masterClrMapping/>
  </p:clrMapOvr>
</p:sldLayout>
</file>

<file path=ppt/slideLayouts/slideLayout677.xml><?xml version="1.0" encoding="utf-8"?>
<p:sldLayout xmlns:a="http://schemas.openxmlformats.org/drawingml/2006/main" xmlns:r="http://schemas.openxmlformats.org/officeDocument/2006/relationships" xmlns:p="http://schemas.openxmlformats.org/presentationml/2006/main" type="picTx" preserve="1">
  <p:cSld name="1_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A91FFD9-3C78-07E1-68C4-026F5EACFE4E}"/>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553D74DC-2C1F-82DD-AF59-CBAA9B348454}"/>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1945F3C7-E277-3E74-F6A2-E0DD02B2E2FF}"/>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D58A5CC8-4F95-8F64-AFEE-E244429F6446}"/>
              </a:ext>
            </a:extLst>
          </p:cNvPr>
          <p:cNvSpPr>
            <a:spLocks noGrp="1"/>
          </p:cNvSpPr>
          <p:nvPr>
            <p:ph type="dt" sz="half" idx="10"/>
          </p:nvPr>
        </p:nvSpPr>
        <p:spPr/>
        <p:txBody>
          <a:bodyPr/>
          <a:lstStyle/>
          <a:p>
            <a:fld id="{8FD8A6CB-48D1-47F4-A2D4-265A6BBC2D60}" type="datetimeFigureOut">
              <a:rPr lang="en-US" smtClean="0"/>
              <a:t>8/24/2026</a:t>
            </a:fld>
            <a:endParaRPr lang="en-US"/>
          </a:p>
        </p:txBody>
      </p:sp>
      <p:sp>
        <p:nvSpPr>
          <p:cNvPr id="6" name="Footer Placeholder 5">
            <a:extLst>
              <a:ext uri="{FF2B5EF4-FFF2-40B4-BE49-F238E27FC236}">
                <a16:creationId xmlns:a16="http://schemas.microsoft.com/office/drawing/2014/main" id="{6AC8B1FA-AD98-A403-B277-9CF6C0B8A466}"/>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3290ABCC-83B6-F92F-0293-1E94A92BA07B}"/>
              </a:ext>
            </a:extLst>
          </p:cNvPr>
          <p:cNvSpPr>
            <a:spLocks noGrp="1"/>
          </p:cNvSpPr>
          <p:nvPr>
            <p:ph type="sldNum" sz="quarter" idx="12"/>
          </p:nvPr>
        </p:nvSpPr>
        <p:spPr/>
        <p:txBody>
          <a:bodyPr/>
          <a:lstStyle/>
          <a:p>
            <a:fld id="{31D846E4-FDC6-4C0E-BD4B-AF80B4FC1AB4}" type="slidenum">
              <a:rPr lang="en-US" smtClean="0"/>
              <a:t>‹#›</a:t>
            </a:fld>
            <a:endParaRPr lang="en-US"/>
          </a:p>
        </p:txBody>
      </p:sp>
    </p:spTree>
    <p:extLst>
      <p:ext uri="{BB962C8B-B14F-4D97-AF65-F5344CB8AC3E}">
        <p14:creationId xmlns:p14="http://schemas.microsoft.com/office/powerpoint/2010/main" val="2303387646"/>
      </p:ext>
    </p:extLst>
  </p:cSld>
  <p:clrMapOvr>
    <a:masterClrMapping/>
  </p:clrMapOvr>
</p:sldLayout>
</file>

<file path=ppt/slideLayouts/slideLayout678.xml><?xml version="1.0" encoding="utf-8"?>
<p:sldLayout xmlns:a="http://schemas.openxmlformats.org/drawingml/2006/main" xmlns:r="http://schemas.openxmlformats.org/officeDocument/2006/relationships" xmlns:p="http://schemas.openxmlformats.org/presentationml/2006/main" type="vertTx" preserve="1">
  <p:cSld name="1_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62AEAC7-F6D2-957A-252F-AAB28B9537A2}"/>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EE83D925-A2D4-1D5D-DC17-A9CD27E83CC7}"/>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C76293CB-4F21-22C3-09B8-FE9698593883}"/>
              </a:ext>
            </a:extLst>
          </p:cNvPr>
          <p:cNvSpPr>
            <a:spLocks noGrp="1"/>
          </p:cNvSpPr>
          <p:nvPr>
            <p:ph type="dt" sz="half" idx="10"/>
          </p:nvPr>
        </p:nvSpPr>
        <p:spPr/>
        <p:txBody>
          <a:bodyPr/>
          <a:lstStyle/>
          <a:p>
            <a:fld id="{8FD8A6CB-48D1-47F4-A2D4-265A6BBC2D60}" type="datetimeFigureOut">
              <a:rPr lang="en-US" smtClean="0"/>
              <a:t>8/24/2026</a:t>
            </a:fld>
            <a:endParaRPr lang="en-US"/>
          </a:p>
        </p:txBody>
      </p:sp>
      <p:sp>
        <p:nvSpPr>
          <p:cNvPr id="5" name="Footer Placeholder 4">
            <a:extLst>
              <a:ext uri="{FF2B5EF4-FFF2-40B4-BE49-F238E27FC236}">
                <a16:creationId xmlns:a16="http://schemas.microsoft.com/office/drawing/2014/main" id="{62C54996-B39E-C5E7-C485-20AF0BFF7C7E}"/>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E539044E-8984-758D-FB9F-EB4B7C15F708}"/>
              </a:ext>
            </a:extLst>
          </p:cNvPr>
          <p:cNvSpPr>
            <a:spLocks noGrp="1"/>
          </p:cNvSpPr>
          <p:nvPr>
            <p:ph type="sldNum" sz="quarter" idx="12"/>
          </p:nvPr>
        </p:nvSpPr>
        <p:spPr/>
        <p:txBody>
          <a:bodyPr/>
          <a:lstStyle/>
          <a:p>
            <a:fld id="{31D846E4-FDC6-4C0E-BD4B-AF80B4FC1AB4}" type="slidenum">
              <a:rPr lang="en-US" smtClean="0"/>
              <a:t>‹#›</a:t>
            </a:fld>
            <a:endParaRPr lang="en-US"/>
          </a:p>
        </p:txBody>
      </p:sp>
    </p:spTree>
    <p:extLst>
      <p:ext uri="{BB962C8B-B14F-4D97-AF65-F5344CB8AC3E}">
        <p14:creationId xmlns:p14="http://schemas.microsoft.com/office/powerpoint/2010/main" val="2757113614"/>
      </p:ext>
    </p:extLst>
  </p:cSld>
  <p:clrMapOvr>
    <a:masterClrMapping/>
  </p:clrMapOvr>
</p:sldLayout>
</file>

<file path=ppt/slideLayouts/slideLayout679.xml><?xml version="1.0" encoding="utf-8"?>
<p:sldLayout xmlns:a="http://schemas.openxmlformats.org/drawingml/2006/main" xmlns:r="http://schemas.openxmlformats.org/officeDocument/2006/relationships" xmlns:p="http://schemas.openxmlformats.org/presentationml/2006/main" type="vertTitleAndTx" preserve="1">
  <p:cSld name="1_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F2BF41C7-8578-6937-EE74-0EE18C33E34B}"/>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2D7ACDAA-CD84-C180-52A9-AACEFDCB436C}"/>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C54B1B7D-B79D-6762-A991-DC37D9903BE5}"/>
              </a:ext>
            </a:extLst>
          </p:cNvPr>
          <p:cNvSpPr>
            <a:spLocks noGrp="1"/>
          </p:cNvSpPr>
          <p:nvPr>
            <p:ph type="dt" sz="half" idx="10"/>
          </p:nvPr>
        </p:nvSpPr>
        <p:spPr/>
        <p:txBody>
          <a:bodyPr/>
          <a:lstStyle/>
          <a:p>
            <a:fld id="{8FD8A6CB-48D1-47F4-A2D4-265A6BBC2D60}" type="datetimeFigureOut">
              <a:rPr lang="en-US" smtClean="0"/>
              <a:t>8/24/2026</a:t>
            </a:fld>
            <a:endParaRPr lang="en-US"/>
          </a:p>
        </p:txBody>
      </p:sp>
      <p:sp>
        <p:nvSpPr>
          <p:cNvPr id="5" name="Footer Placeholder 4">
            <a:extLst>
              <a:ext uri="{FF2B5EF4-FFF2-40B4-BE49-F238E27FC236}">
                <a16:creationId xmlns:a16="http://schemas.microsoft.com/office/drawing/2014/main" id="{D0C38198-CDE3-6528-1D12-980A1E7C6ADA}"/>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00826B2D-07DC-E8F0-0190-68A5F4198466}"/>
              </a:ext>
            </a:extLst>
          </p:cNvPr>
          <p:cNvSpPr>
            <a:spLocks noGrp="1"/>
          </p:cNvSpPr>
          <p:nvPr>
            <p:ph type="sldNum" sz="quarter" idx="12"/>
          </p:nvPr>
        </p:nvSpPr>
        <p:spPr/>
        <p:txBody>
          <a:bodyPr/>
          <a:lstStyle/>
          <a:p>
            <a:fld id="{31D846E4-FDC6-4C0E-BD4B-AF80B4FC1AB4}" type="slidenum">
              <a:rPr lang="en-US" smtClean="0"/>
              <a:t>‹#›</a:t>
            </a:fld>
            <a:endParaRPr lang="en-US"/>
          </a:p>
        </p:txBody>
      </p:sp>
    </p:spTree>
    <p:extLst>
      <p:ext uri="{BB962C8B-B14F-4D97-AF65-F5344CB8AC3E}">
        <p14:creationId xmlns:p14="http://schemas.microsoft.com/office/powerpoint/2010/main" val="769610821"/>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1735636018"/>
      </p:ext>
    </p:extLst>
  </p:cSld>
  <p:clrMapOvr>
    <a:masterClrMapping/>
  </p:clrMapOvr>
</p:sldLayout>
</file>

<file path=ppt/slideLayouts/slideLayout68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457200" y="1420283"/>
            <a:ext cx="5181600" cy="980017"/>
          </a:xfrm>
        </p:spPr>
        <p:txBody>
          <a:bodyPr/>
          <a:lstStyle/>
          <a:p>
            <a:r>
              <a:rPr lang="en-US"/>
              <a:t>Click to edit Master title style</a:t>
            </a:r>
          </a:p>
        </p:txBody>
      </p:sp>
      <p:sp>
        <p:nvSpPr>
          <p:cNvPr id="3" name="Subtitle 2"/>
          <p:cNvSpPr>
            <a:spLocks noGrp="1"/>
          </p:cNvSpPr>
          <p:nvPr>
            <p:ph type="subTitle" idx="1"/>
          </p:nvPr>
        </p:nvSpPr>
        <p:spPr>
          <a:xfrm>
            <a:off x="914400" y="2590800"/>
            <a:ext cx="4267200" cy="1168400"/>
          </a:xfrm>
        </p:spPr>
        <p:txBody>
          <a:bodyPr/>
          <a:lstStyle>
            <a:lvl1pPr marL="0" indent="0" algn="ctr">
              <a:buNone/>
              <a:defRPr>
                <a:solidFill>
                  <a:schemeClr val="tx1">
                    <a:tint val="75000"/>
                  </a:schemeClr>
                </a:solidFill>
              </a:defRPr>
            </a:lvl1pPr>
            <a:lvl2pPr marL="304815" indent="0" algn="ctr">
              <a:buNone/>
              <a:defRPr>
                <a:solidFill>
                  <a:schemeClr val="tx1">
                    <a:tint val="75000"/>
                  </a:schemeClr>
                </a:solidFill>
              </a:defRPr>
            </a:lvl2pPr>
            <a:lvl3pPr marL="609630" indent="0" algn="ctr">
              <a:buNone/>
              <a:defRPr>
                <a:solidFill>
                  <a:schemeClr val="tx1">
                    <a:tint val="75000"/>
                  </a:schemeClr>
                </a:solidFill>
              </a:defRPr>
            </a:lvl3pPr>
            <a:lvl4pPr marL="914446" indent="0" algn="ctr">
              <a:buNone/>
              <a:defRPr>
                <a:solidFill>
                  <a:schemeClr val="tx1">
                    <a:tint val="75000"/>
                  </a:schemeClr>
                </a:solidFill>
              </a:defRPr>
            </a:lvl4pPr>
            <a:lvl5pPr marL="1219261" indent="0" algn="ctr">
              <a:buNone/>
              <a:defRPr>
                <a:solidFill>
                  <a:schemeClr val="tx1">
                    <a:tint val="75000"/>
                  </a:schemeClr>
                </a:solidFill>
              </a:defRPr>
            </a:lvl5pPr>
            <a:lvl6pPr marL="1524076" indent="0" algn="ctr">
              <a:buNone/>
              <a:defRPr>
                <a:solidFill>
                  <a:schemeClr val="tx1">
                    <a:tint val="75000"/>
                  </a:schemeClr>
                </a:solidFill>
              </a:defRPr>
            </a:lvl6pPr>
            <a:lvl7pPr marL="1828891" indent="0" algn="ctr">
              <a:buNone/>
              <a:defRPr>
                <a:solidFill>
                  <a:schemeClr val="tx1">
                    <a:tint val="75000"/>
                  </a:schemeClr>
                </a:solidFill>
              </a:defRPr>
            </a:lvl7pPr>
            <a:lvl8pPr marL="2133707" indent="0" algn="ctr">
              <a:buNone/>
              <a:defRPr>
                <a:solidFill>
                  <a:schemeClr val="tx1">
                    <a:tint val="75000"/>
                  </a:schemeClr>
                </a:solidFill>
              </a:defRPr>
            </a:lvl8pPr>
            <a:lvl9pPr marL="2438522"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1D8BD707-D9CF-40AE-B4C6-C98DA3205C09}" type="datetimeFigureOut">
              <a:rPr lang="en-US" smtClean="0"/>
              <a:pPr/>
              <a:t>8/24/2026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2708673073"/>
      </p:ext>
    </p:extLst>
  </p:cSld>
  <p:clrMapOvr>
    <a:masterClrMapping/>
  </p:clrMapOvr>
</p:sldLayout>
</file>

<file path=ppt/slideLayouts/slideLayout68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1D8BD707-D9CF-40AE-B4C6-C98DA3205C09}" type="datetimeFigureOut">
              <a:rPr lang="en-US" smtClean="0"/>
              <a:pPr/>
              <a:t>8/24/2026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1259947685"/>
      </p:ext>
    </p:extLst>
  </p:cSld>
  <p:clrMapOvr>
    <a:masterClrMapping/>
  </p:clrMapOvr>
</p:sldLayout>
</file>

<file path=ppt/slideLayouts/slideLayout68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81542" y="2937934"/>
            <a:ext cx="5181600" cy="908050"/>
          </a:xfrm>
        </p:spPr>
        <p:txBody>
          <a:bodyPr anchor="t"/>
          <a:lstStyle>
            <a:lvl1pPr algn="l">
              <a:defRPr sz="2667" b="1" cap="all"/>
            </a:lvl1pPr>
          </a:lstStyle>
          <a:p>
            <a:r>
              <a:rPr lang="en-US"/>
              <a:t>Click to edit Master title style</a:t>
            </a:r>
          </a:p>
        </p:txBody>
      </p:sp>
      <p:sp>
        <p:nvSpPr>
          <p:cNvPr id="3" name="Text Placeholder 2"/>
          <p:cNvSpPr>
            <a:spLocks noGrp="1"/>
          </p:cNvSpPr>
          <p:nvPr>
            <p:ph type="body" idx="1"/>
          </p:nvPr>
        </p:nvSpPr>
        <p:spPr>
          <a:xfrm>
            <a:off x="481542" y="1937809"/>
            <a:ext cx="5181600" cy="1000125"/>
          </a:xfrm>
        </p:spPr>
        <p:txBody>
          <a:bodyPr anchor="b"/>
          <a:lstStyle>
            <a:lvl1pPr marL="0" indent="0">
              <a:buNone/>
              <a:defRPr sz="1333">
                <a:solidFill>
                  <a:schemeClr val="tx1">
                    <a:tint val="75000"/>
                  </a:schemeClr>
                </a:solidFill>
              </a:defRPr>
            </a:lvl1pPr>
            <a:lvl2pPr marL="304815" indent="0">
              <a:buNone/>
              <a:defRPr sz="1200">
                <a:solidFill>
                  <a:schemeClr val="tx1">
                    <a:tint val="75000"/>
                  </a:schemeClr>
                </a:solidFill>
              </a:defRPr>
            </a:lvl2pPr>
            <a:lvl3pPr marL="609630" indent="0">
              <a:buNone/>
              <a:defRPr sz="1067">
                <a:solidFill>
                  <a:schemeClr val="tx1">
                    <a:tint val="75000"/>
                  </a:schemeClr>
                </a:solidFill>
              </a:defRPr>
            </a:lvl3pPr>
            <a:lvl4pPr marL="914446" indent="0">
              <a:buNone/>
              <a:defRPr sz="933">
                <a:solidFill>
                  <a:schemeClr val="tx1">
                    <a:tint val="75000"/>
                  </a:schemeClr>
                </a:solidFill>
              </a:defRPr>
            </a:lvl4pPr>
            <a:lvl5pPr marL="1219261" indent="0">
              <a:buNone/>
              <a:defRPr sz="933">
                <a:solidFill>
                  <a:schemeClr val="tx1">
                    <a:tint val="75000"/>
                  </a:schemeClr>
                </a:solidFill>
              </a:defRPr>
            </a:lvl5pPr>
            <a:lvl6pPr marL="1524076" indent="0">
              <a:buNone/>
              <a:defRPr sz="933">
                <a:solidFill>
                  <a:schemeClr val="tx1">
                    <a:tint val="75000"/>
                  </a:schemeClr>
                </a:solidFill>
              </a:defRPr>
            </a:lvl6pPr>
            <a:lvl7pPr marL="1828891" indent="0">
              <a:buNone/>
              <a:defRPr sz="933">
                <a:solidFill>
                  <a:schemeClr val="tx1">
                    <a:tint val="75000"/>
                  </a:schemeClr>
                </a:solidFill>
              </a:defRPr>
            </a:lvl7pPr>
            <a:lvl8pPr marL="2133707" indent="0">
              <a:buNone/>
              <a:defRPr sz="933">
                <a:solidFill>
                  <a:schemeClr val="tx1">
                    <a:tint val="75000"/>
                  </a:schemeClr>
                </a:solidFill>
              </a:defRPr>
            </a:lvl8pPr>
            <a:lvl9pPr marL="2438522" indent="0">
              <a:buNone/>
              <a:defRPr sz="933">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1D8BD707-D9CF-40AE-B4C6-C98DA3205C09}" type="datetimeFigureOut">
              <a:rPr lang="en-US" smtClean="0"/>
              <a:pPr/>
              <a:t>8/24/2026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2953531129"/>
      </p:ext>
    </p:extLst>
  </p:cSld>
  <p:clrMapOvr>
    <a:masterClrMapping/>
  </p:clrMapOvr>
</p:sldLayout>
</file>

<file path=ppt/slideLayouts/slideLayout68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304800" y="1066800"/>
            <a:ext cx="2692400" cy="3017309"/>
          </a:xfrm>
        </p:spPr>
        <p:txBody>
          <a:bodyPr/>
          <a:lstStyle>
            <a:lvl1pPr>
              <a:defRPr sz="1867"/>
            </a:lvl1pPr>
            <a:lvl2pPr>
              <a:defRPr sz="1600"/>
            </a:lvl2pPr>
            <a:lvl3pPr>
              <a:defRPr sz="1333"/>
            </a:lvl3pPr>
            <a:lvl4pPr>
              <a:defRPr sz="1200"/>
            </a:lvl4pPr>
            <a:lvl5pPr>
              <a:defRPr sz="1200"/>
            </a:lvl5pPr>
            <a:lvl6pPr>
              <a:defRPr sz="1200"/>
            </a:lvl6pPr>
            <a:lvl7pPr>
              <a:defRPr sz="1200"/>
            </a:lvl7pPr>
            <a:lvl8pPr>
              <a:defRPr sz="1200"/>
            </a:lvl8pPr>
            <a:lvl9pPr>
              <a:defRPr sz="1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3098800" y="1066800"/>
            <a:ext cx="2692400" cy="3017309"/>
          </a:xfrm>
        </p:spPr>
        <p:txBody>
          <a:bodyPr/>
          <a:lstStyle>
            <a:lvl1pPr>
              <a:defRPr sz="1867"/>
            </a:lvl1pPr>
            <a:lvl2pPr>
              <a:defRPr sz="1600"/>
            </a:lvl2pPr>
            <a:lvl3pPr>
              <a:defRPr sz="1333"/>
            </a:lvl3pPr>
            <a:lvl4pPr>
              <a:defRPr sz="1200"/>
            </a:lvl4pPr>
            <a:lvl5pPr>
              <a:defRPr sz="1200"/>
            </a:lvl5pPr>
            <a:lvl6pPr>
              <a:defRPr sz="1200"/>
            </a:lvl6pPr>
            <a:lvl7pPr>
              <a:defRPr sz="1200"/>
            </a:lvl7pPr>
            <a:lvl8pPr>
              <a:defRPr sz="1200"/>
            </a:lvl8pPr>
            <a:lvl9pPr>
              <a:defRPr sz="1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1D8BD707-D9CF-40AE-B4C6-C98DA3205C09}" type="datetimeFigureOut">
              <a:rPr lang="en-US" smtClean="0"/>
              <a:pPr/>
              <a:t>8/24/2026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3464899318"/>
      </p:ext>
    </p:extLst>
  </p:cSld>
  <p:clrMapOvr>
    <a:masterClrMapping/>
  </p:clrMapOvr>
</p:sldLayout>
</file>

<file path=ppt/slideLayouts/slideLayout68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304800" y="1023409"/>
            <a:ext cx="2693459" cy="426508"/>
          </a:xfrm>
        </p:spPr>
        <p:txBody>
          <a:bodyPr anchor="b"/>
          <a:lstStyle>
            <a:lvl1pPr marL="0" indent="0">
              <a:buNone/>
              <a:defRPr sz="1600" b="1"/>
            </a:lvl1pPr>
            <a:lvl2pPr marL="304815" indent="0">
              <a:buNone/>
              <a:defRPr sz="1333" b="1"/>
            </a:lvl2pPr>
            <a:lvl3pPr marL="609630" indent="0">
              <a:buNone/>
              <a:defRPr sz="1200" b="1"/>
            </a:lvl3pPr>
            <a:lvl4pPr marL="914446" indent="0">
              <a:buNone/>
              <a:defRPr sz="1067" b="1"/>
            </a:lvl4pPr>
            <a:lvl5pPr marL="1219261" indent="0">
              <a:buNone/>
              <a:defRPr sz="1067" b="1"/>
            </a:lvl5pPr>
            <a:lvl6pPr marL="1524076" indent="0">
              <a:buNone/>
              <a:defRPr sz="1067" b="1"/>
            </a:lvl6pPr>
            <a:lvl7pPr marL="1828891" indent="0">
              <a:buNone/>
              <a:defRPr sz="1067" b="1"/>
            </a:lvl7pPr>
            <a:lvl8pPr marL="2133707" indent="0">
              <a:buNone/>
              <a:defRPr sz="1067" b="1"/>
            </a:lvl8pPr>
            <a:lvl9pPr marL="2438522" indent="0">
              <a:buNone/>
              <a:defRPr sz="1067" b="1"/>
            </a:lvl9pPr>
          </a:lstStyle>
          <a:p>
            <a:pPr lvl="0"/>
            <a:r>
              <a:rPr lang="en-US"/>
              <a:t>Click to edit Master text styles</a:t>
            </a:r>
          </a:p>
        </p:txBody>
      </p:sp>
      <p:sp>
        <p:nvSpPr>
          <p:cNvPr id="4" name="Content Placeholder 3"/>
          <p:cNvSpPr>
            <a:spLocks noGrp="1"/>
          </p:cNvSpPr>
          <p:nvPr>
            <p:ph sz="half" idx="2"/>
          </p:nvPr>
        </p:nvSpPr>
        <p:spPr>
          <a:xfrm>
            <a:off x="304800" y="1449917"/>
            <a:ext cx="2693459" cy="2634192"/>
          </a:xfrm>
        </p:spPr>
        <p:txBody>
          <a:bodyPr/>
          <a:lstStyle>
            <a:lvl1pPr>
              <a:defRPr sz="1600"/>
            </a:lvl1pPr>
            <a:lvl2pPr>
              <a:defRPr sz="1333"/>
            </a:lvl2pPr>
            <a:lvl3pPr>
              <a:defRPr sz="1200"/>
            </a:lvl3pPr>
            <a:lvl4pPr>
              <a:defRPr sz="1067"/>
            </a:lvl4pPr>
            <a:lvl5pPr>
              <a:defRPr sz="1067"/>
            </a:lvl5pPr>
            <a:lvl6pPr>
              <a:defRPr sz="1067"/>
            </a:lvl6pPr>
            <a:lvl7pPr>
              <a:defRPr sz="1067"/>
            </a:lvl7pPr>
            <a:lvl8pPr>
              <a:defRPr sz="1067"/>
            </a:lvl8pPr>
            <a:lvl9pPr>
              <a:defRPr sz="1067"/>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3096684" y="1023409"/>
            <a:ext cx="2694517" cy="426508"/>
          </a:xfrm>
        </p:spPr>
        <p:txBody>
          <a:bodyPr anchor="b"/>
          <a:lstStyle>
            <a:lvl1pPr marL="0" indent="0">
              <a:buNone/>
              <a:defRPr sz="1600" b="1"/>
            </a:lvl1pPr>
            <a:lvl2pPr marL="304815" indent="0">
              <a:buNone/>
              <a:defRPr sz="1333" b="1"/>
            </a:lvl2pPr>
            <a:lvl3pPr marL="609630" indent="0">
              <a:buNone/>
              <a:defRPr sz="1200" b="1"/>
            </a:lvl3pPr>
            <a:lvl4pPr marL="914446" indent="0">
              <a:buNone/>
              <a:defRPr sz="1067" b="1"/>
            </a:lvl4pPr>
            <a:lvl5pPr marL="1219261" indent="0">
              <a:buNone/>
              <a:defRPr sz="1067" b="1"/>
            </a:lvl5pPr>
            <a:lvl6pPr marL="1524076" indent="0">
              <a:buNone/>
              <a:defRPr sz="1067" b="1"/>
            </a:lvl6pPr>
            <a:lvl7pPr marL="1828891" indent="0">
              <a:buNone/>
              <a:defRPr sz="1067" b="1"/>
            </a:lvl7pPr>
            <a:lvl8pPr marL="2133707" indent="0">
              <a:buNone/>
              <a:defRPr sz="1067" b="1"/>
            </a:lvl8pPr>
            <a:lvl9pPr marL="2438522" indent="0">
              <a:buNone/>
              <a:defRPr sz="1067" b="1"/>
            </a:lvl9pPr>
          </a:lstStyle>
          <a:p>
            <a:pPr lvl="0"/>
            <a:r>
              <a:rPr lang="en-US"/>
              <a:t>Click to edit Master text styles</a:t>
            </a:r>
          </a:p>
        </p:txBody>
      </p:sp>
      <p:sp>
        <p:nvSpPr>
          <p:cNvPr id="6" name="Content Placeholder 5"/>
          <p:cNvSpPr>
            <a:spLocks noGrp="1"/>
          </p:cNvSpPr>
          <p:nvPr>
            <p:ph sz="quarter" idx="4"/>
          </p:nvPr>
        </p:nvSpPr>
        <p:spPr>
          <a:xfrm>
            <a:off x="3096684" y="1449917"/>
            <a:ext cx="2694517" cy="2634192"/>
          </a:xfrm>
        </p:spPr>
        <p:txBody>
          <a:bodyPr/>
          <a:lstStyle>
            <a:lvl1pPr>
              <a:defRPr sz="1600"/>
            </a:lvl1pPr>
            <a:lvl2pPr>
              <a:defRPr sz="1333"/>
            </a:lvl2pPr>
            <a:lvl3pPr>
              <a:defRPr sz="1200"/>
            </a:lvl3pPr>
            <a:lvl4pPr>
              <a:defRPr sz="1067"/>
            </a:lvl4pPr>
            <a:lvl5pPr>
              <a:defRPr sz="1067"/>
            </a:lvl5pPr>
            <a:lvl6pPr>
              <a:defRPr sz="1067"/>
            </a:lvl6pPr>
            <a:lvl7pPr>
              <a:defRPr sz="1067"/>
            </a:lvl7pPr>
            <a:lvl8pPr>
              <a:defRPr sz="1067"/>
            </a:lvl8pPr>
            <a:lvl9pPr>
              <a:defRPr sz="1067"/>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1D8BD707-D9CF-40AE-B4C6-C98DA3205C09}" type="datetimeFigureOut">
              <a:rPr lang="en-US" smtClean="0"/>
              <a:pPr/>
              <a:t>8/24/2026</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1213068167"/>
      </p:ext>
    </p:extLst>
  </p:cSld>
  <p:clrMapOvr>
    <a:masterClrMapping/>
  </p:clrMapOvr>
</p:sldLayout>
</file>

<file path=ppt/slideLayouts/slideLayout68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1D8BD707-D9CF-40AE-B4C6-C98DA3205C09}" type="datetimeFigureOut">
              <a:rPr lang="en-US" smtClean="0"/>
              <a:pPr/>
              <a:t>8/24/2026</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418580349"/>
      </p:ext>
    </p:extLst>
  </p:cSld>
  <p:clrMapOvr>
    <a:masterClrMapping/>
  </p:clrMapOvr>
</p:sldLayout>
</file>

<file path=ppt/slideLayouts/slideLayout68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1D8BD707-D9CF-40AE-B4C6-C98DA3205C09}" type="datetimeFigureOut">
              <a:rPr lang="en-US" smtClean="0"/>
              <a:pPr/>
              <a:t>8/24/2026</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1192047092"/>
      </p:ext>
    </p:extLst>
  </p:cSld>
  <p:clrMapOvr>
    <a:masterClrMapping/>
  </p:clrMapOvr>
</p:sldLayout>
</file>

<file path=ppt/slideLayouts/slideLayout68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304800" y="182033"/>
            <a:ext cx="2005542" cy="774700"/>
          </a:xfrm>
        </p:spPr>
        <p:txBody>
          <a:bodyPr anchor="b"/>
          <a:lstStyle>
            <a:lvl1pPr algn="l">
              <a:defRPr sz="1333" b="1"/>
            </a:lvl1pPr>
          </a:lstStyle>
          <a:p>
            <a:r>
              <a:rPr lang="en-US"/>
              <a:t>Click to edit Master title style</a:t>
            </a:r>
          </a:p>
        </p:txBody>
      </p:sp>
      <p:sp>
        <p:nvSpPr>
          <p:cNvPr id="3" name="Content Placeholder 2"/>
          <p:cNvSpPr>
            <a:spLocks noGrp="1"/>
          </p:cNvSpPr>
          <p:nvPr>
            <p:ph idx="1"/>
          </p:nvPr>
        </p:nvSpPr>
        <p:spPr>
          <a:xfrm>
            <a:off x="2383367" y="182034"/>
            <a:ext cx="3407833" cy="3902075"/>
          </a:xfrm>
        </p:spPr>
        <p:txBody>
          <a:bodyPr/>
          <a:lstStyle>
            <a:lvl1pPr>
              <a:defRPr sz="2133"/>
            </a:lvl1pPr>
            <a:lvl2pPr>
              <a:defRPr sz="1867"/>
            </a:lvl2pPr>
            <a:lvl3pPr>
              <a:defRPr sz="1600"/>
            </a:lvl3pPr>
            <a:lvl4pPr>
              <a:defRPr sz="1333"/>
            </a:lvl4pPr>
            <a:lvl5pPr>
              <a:defRPr sz="1333"/>
            </a:lvl5pPr>
            <a:lvl6pPr>
              <a:defRPr sz="1333"/>
            </a:lvl6pPr>
            <a:lvl7pPr>
              <a:defRPr sz="1333"/>
            </a:lvl7pPr>
            <a:lvl8pPr>
              <a:defRPr sz="1333"/>
            </a:lvl8pPr>
            <a:lvl9pPr>
              <a:defRPr sz="1333"/>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304800" y="956734"/>
            <a:ext cx="2005542" cy="3127375"/>
          </a:xfrm>
        </p:spPr>
        <p:txBody>
          <a:bodyPr/>
          <a:lstStyle>
            <a:lvl1pPr marL="0" indent="0">
              <a:buNone/>
              <a:defRPr sz="933"/>
            </a:lvl1pPr>
            <a:lvl2pPr marL="304815" indent="0">
              <a:buNone/>
              <a:defRPr sz="800"/>
            </a:lvl2pPr>
            <a:lvl3pPr marL="609630" indent="0">
              <a:buNone/>
              <a:defRPr sz="667"/>
            </a:lvl3pPr>
            <a:lvl4pPr marL="914446" indent="0">
              <a:buNone/>
              <a:defRPr sz="600"/>
            </a:lvl4pPr>
            <a:lvl5pPr marL="1219261" indent="0">
              <a:buNone/>
              <a:defRPr sz="600"/>
            </a:lvl5pPr>
            <a:lvl6pPr marL="1524076" indent="0">
              <a:buNone/>
              <a:defRPr sz="600"/>
            </a:lvl6pPr>
            <a:lvl7pPr marL="1828891" indent="0">
              <a:buNone/>
              <a:defRPr sz="600"/>
            </a:lvl7pPr>
            <a:lvl8pPr marL="2133707" indent="0">
              <a:buNone/>
              <a:defRPr sz="600"/>
            </a:lvl8pPr>
            <a:lvl9pPr marL="2438522" indent="0">
              <a:buNone/>
              <a:defRPr sz="600"/>
            </a:lvl9pPr>
          </a:lstStyle>
          <a:p>
            <a:pPr lvl="0"/>
            <a:r>
              <a:rPr lang="en-US"/>
              <a:t>Click to edit Master text styles</a:t>
            </a:r>
          </a:p>
        </p:txBody>
      </p:sp>
      <p:sp>
        <p:nvSpPr>
          <p:cNvPr id="5" name="Date Placeholder 4"/>
          <p:cNvSpPr>
            <a:spLocks noGrp="1"/>
          </p:cNvSpPr>
          <p:nvPr>
            <p:ph type="dt" sz="half" idx="10"/>
          </p:nvPr>
        </p:nvSpPr>
        <p:spPr/>
        <p:txBody>
          <a:bodyPr/>
          <a:lstStyle/>
          <a:p>
            <a:fld id="{1D8BD707-D9CF-40AE-B4C6-C98DA3205C09}" type="datetimeFigureOut">
              <a:rPr lang="en-US" smtClean="0"/>
              <a:pPr/>
              <a:t>8/24/2026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3887411963"/>
      </p:ext>
    </p:extLst>
  </p:cSld>
  <p:clrMapOvr>
    <a:masterClrMapping/>
  </p:clrMapOvr>
</p:sldLayout>
</file>

<file path=ppt/slideLayouts/slideLayout68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194859" y="3200400"/>
            <a:ext cx="3657600" cy="377825"/>
          </a:xfrm>
        </p:spPr>
        <p:txBody>
          <a:bodyPr anchor="b"/>
          <a:lstStyle>
            <a:lvl1pPr algn="l">
              <a:defRPr sz="1333" b="1"/>
            </a:lvl1pPr>
          </a:lstStyle>
          <a:p>
            <a:r>
              <a:rPr lang="en-US"/>
              <a:t>Click to edit Master title style</a:t>
            </a:r>
          </a:p>
        </p:txBody>
      </p:sp>
      <p:sp>
        <p:nvSpPr>
          <p:cNvPr id="3" name="Picture Placeholder 2"/>
          <p:cNvSpPr>
            <a:spLocks noGrp="1"/>
          </p:cNvSpPr>
          <p:nvPr>
            <p:ph type="pic" idx="1"/>
          </p:nvPr>
        </p:nvSpPr>
        <p:spPr>
          <a:xfrm>
            <a:off x="1194859" y="408517"/>
            <a:ext cx="3657600" cy="2743200"/>
          </a:xfrm>
        </p:spPr>
        <p:txBody>
          <a:bodyPr/>
          <a:lstStyle>
            <a:lvl1pPr marL="0" indent="0">
              <a:buNone/>
              <a:defRPr sz="2133"/>
            </a:lvl1pPr>
            <a:lvl2pPr marL="304815" indent="0">
              <a:buNone/>
              <a:defRPr sz="1867"/>
            </a:lvl2pPr>
            <a:lvl3pPr marL="609630" indent="0">
              <a:buNone/>
              <a:defRPr sz="1600"/>
            </a:lvl3pPr>
            <a:lvl4pPr marL="914446" indent="0">
              <a:buNone/>
              <a:defRPr sz="1333"/>
            </a:lvl4pPr>
            <a:lvl5pPr marL="1219261" indent="0">
              <a:buNone/>
              <a:defRPr sz="1333"/>
            </a:lvl5pPr>
            <a:lvl6pPr marL="1524076" indent="0">
              <a:buNone/>
              <a:defRPr sz="1333"/>
            </a:lvl6pPr>
            <a:lvl7pPr marL="1828891" indent="0">
              <a:buNone/>
              <a:defRPr sz="1333"/>
            </a:lvl7pPr>
            <a:lvl8pPr marL="2133707" indent="0">
              <a:buNone/>
              <a:defRPr sz="1333"/>
            </a:lvl8pPr>
            <a:lvl9pPr marL="2438522" indent="0">
              <a:buNone/>
              <a:defRPr sz="1333"/>
            </a:lvl9pPr>
          </a:lstStyle>
          <a:p>
            <a:endParaRPr lang="en-US"/>
          </a:p>
        </p:txBody>
      </p:sp>
      <p:sp>
        <p:nvSpPr>
          <p:cNvPr id="4" name="Text Placeholder 3"/>
          <p:cNvSpPr>
            <a:spLocks noGrp="1"/>
          </p:cNvSpPr>
          <p:nvPr>
            <p:ph type="body" sz="half" idx="2"/>
          </p:nvPr>
        </p:nvSpPr>
        <p:spPr>
          <a:xfrm>
            <a:off x="1194859" y="3578225"/>
            <a:ext cx="3657600" cy="536575"/>
          </a:xfrm>
        </p:spPr>
        <p:txBody>
          <a:bodyPr/>
          <a:lstStyle>
            <a:lvl1pPr marL="0" indent="0">
              <a:buNone/>
              <a:defRPr sz="933"/>
            </a:lvl1pPr>
            <a:lvl2pPr marL="304815" indent="0">
              <a:buNone/>
              <a:defRPr sz="800"/>
            </a:lvl2pPr>
            <a:lvl3pPr marL="609630" indent="0">
              <a:buNone/>
              <a:defRPr sz="667"/>
            </a:lvl3pPr>
            <a:lvl4pPr marL="914446" indent="0">
              <a:buNone/>
              <a:defRPr sz="600"/>
            </a:lvl4pPr>
            <a:lvl5pPr marL="1219261" indent="0">
              <a:buNone/>
              <a:defRPr sz="600"/>
            </a:lvl5pPr>
            <a:lvl6pPr marL="1524076" indent="0">
              <a:buNone/>
              <a:defRPr sz="600"/>
            </a:lvl6pPr>
            <a:lvl7pPr marL="1828891" indent="0">
              <a:buNone/>
              <a:defRPr sz="600"/>
            </a:lvl7pPr>
            <a:lvl8pPr marL="2133707" indent="0">
              <a:buNone/>
              <a:defRPr sz="600"/>
            </a:lvl8pPr>
            <a:lvl9pPr marL="2438522" indent="0">
              <a:buNone/>
              <a:defRPr sz="600"/>
            </a:lvl9pPr>
          </a:lstStyle>
          <a:p>
            <a:pPr lvl="0"/>
            <a:r>
              <a:rPr lang="en-US"/>
              <a:t>Click to edit Master text styles</a:t>
            </a:r>
          </a:p>
        </p:txBody>
      </p:sp>
      <p:sp>
        <p:nvSpPr>
          <p:cNvPr id="5" name="Date Placeholder 4"/>
          <p:cNvSpPr>
            <a:spLocks noGrp="1"/>
          </p:cNvSpPr>
          <p:nvPr>
            <p:ph type="dt" sz="half" idx="10"/>
          </p:nvPr>
        </p:nvSpPr>
        <p:spPr/>
        <p:txBody>
          <a:bodyPr/>
          <a:lstStyle/>
          <a:p>
            <a:fld id="{1D8BD707-D9CF-40AE-B4C6-C98DA3205C09}" type="datetimeFigureOut">
              <a:rPr lang="en-US" smtClean="0"/>
              <a:pPr/>
              <a:t>8/24/2026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1271742421"/>
      </p:ext>
    </p:extLst>
  </p:cSld>
  <p:clrMapOvr>
    <a:masterClrMapping/>
  </p:clrMapOvr>
</p:sldLayout>
</file>

<file path=ppt/slideLayouts/slideLayout68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1D8BD707-D9CF-40AE-B4C6-C98DA3205C09}" type="datetimeFigureOut">
              <a:rPr lang="en-US" smtClean="0"/>
              <a:pPr/>
              <a:t>8/24/2026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1979180907"/>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3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145282042"/>
      </p:ext>
    </p:extLst>
  </p:cSld>
  <p:clrMapOvr>
    <a:masterClrMapping/>
  </p:clrMapOvr>
</p:sldLayout>
</file>

<file path=ppt/slideLayouts/slideLayout69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4419600" y="183092"/>
            <a:ext cx="1371600" cy="3901017"/>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304800" y="183092"/>
            <a:ext cx="4013200" cy="3901017"/>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1D8BD707-D9CF-40AE-B4C6-C98DA3205C09}" type="datetimeFigureOut">
              <a:rPr lang="en-US" smtClean="0"/>
              <a:pPr/>
              <a:t>8/24/2026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3733678865"/>
      </p:ext>
    </p:extLst>
  </p:cSld>
  <p:clrMapOvr>
    <a:masterClrMapping/>
  </p:clrMapOvr>
</p:sldLayout>
</file>

<file path=ppt/slideLayouts/slideLayout691.xml><?xml version="1.0" encoding="utf-8"?>
<p:sldLayout xmlns:a="http://schemas.openxmlformats.org/drawingml/2006/main" xmlns:r="http://schemas.openxmlformats.org/officeDocument/2006/relationships" xmlns:p="http://schemas.openxmlformats.org/presentationml/2006/main" preserve="1" userDrawn="1">
  <p:cSld name="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149648472"/>
      </p:ext>
    </p:extLst>
  </p:cSld>
  <p:clrMapOvr>
    <a:masterClrMapping/>
  </p:clrMapOvr>
</p:sldLayout>
</file>

<file path=ppt/slideLayouts/slideLayout692.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898854220"/>
      </p:ext>
    </p:extLst>
  </p:cSld>
  <p:clrMapOvr>
    <a:masterClrMapping/>
  </p:clrMapOvr>
</p:sldLayout>
</file>

<file path=ppt/slideLayouts/slideLayout69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148547066"/>
      </p:ext>
    </p:extLst>
  </p:cSld>
  <p:clrMapOvr>
    <a:masterClrMapping/>
  </p:clrMapOvr>
</p:sldLayout>
</file>

<file path=ppt/slideLayouts/slideLayout69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751624990"/>
      </p:ext>
    </p:extLst>
  </p:cSld>
  <p:clrMapOvr>
    <a:masterClrMapping/>
  </p:clrMapOvr>
</p:sldLayout>
</file>

<file path=ppt/slideLayouts/slideLayout695.xml><?xml version="1.0" encoding="utf-8"?>
<p:sldLayout xmlns:a="http://schemas.openxmlformats.org/drawingml/2006/main" xmlns:r="http://schemas.openxmlformats.org/officeDocument/2006/relationships" xmlns:p="http://schemas.openxmlformats.org/presentationml/2006/main" preserve="1" userDrawn="1">
  <p:cSld name="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1807379015"/>
      </p:ext>
    </p:extLst>
  </p:cSld>
  <p:clrMapOvr>
    <a:masterClrMapping/>
  </p:clrMapOvr>
</p:sldLayout>
</file>

<file path=ppt/slideLayouts/slideLayout69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620566503"/>
      </p:ext>
    </p:extLst>
  </p:cSld>
  <p:clrMapOvr>
    <a:masterClrMapping/>
  </p:clrMapOvr>
</p:sldLayout>
</file>

<file path=ppt/slideLayouts/slideLayout697.xml><?xml version="1.0" encoding="utf-8"?>
<p:sldLayout xmlns:a="http://schemas.openxmlformats.org/drawingml/2006/main" xmlns:r="http://schemas.openxmlformats.org/officeDocument/2006/relationships" xmlns:p="http://schemas.openxmlformats.org/presentationml/2006/main" preserve="1" userDrawn="1">
  <p:cSld name="1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3"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3" y="3766865"/>
            <a:ext cx="5194433" cy="986569"/>
          </a:xfrm>
        </p:spPr>
        <p:txBody>
          <a:bodyPr/>
          <a:lstStyle>
            <a:lvl1pPr marL="0" indent="0" algn="l">
              <a:buNone/>
              <a:defRPr sz="2400">
                <a:solidFill>
                  <a:schemeClr val="tx1"/>
                </a:solidFill>
              </a:defRPr>
            </a:lvl1pPr>
            <a:lvl2pPr marL="457211" indent="0" algn="ctr">
              <a:buNone/>
              <a:defRPr sz="2000"/>
            </a:lvl2pPr>
            <a:lvl3pPr marL="914424" indent="0" algn="ctr">
              <a:buNone/>
              <a:defRPr sz="1800"/>
            </a:lvl3pPr>
            <a:lvl4pPr marL="1371635" indent="0" algn="ctr">
              <a:buNone/>
              <a:defRPr sz="1600"/>
            </a:lvl4pPr>
            <a:lvl5pPr marL="1828845" indent="0" algn="ctr">
              <a:buNone/>
              <a:defRPr sz="1600"/>
            </a:lvl5pPr>
            <a:lvl6pPr marL="2286058" indent="0" algn="ctr">
              <a:buNone/>
              <a:defRPr sz="1600"/>
            </a:lvl6pPr>
            <a:lvl7pPr marL="2743269" indent="0" algn="ctr">
              <a:buNone/>
              <a:defRPr sz="1600"/>
            </a:lvl7pPr>
            <a:lvl8pPr marL="3200480" indent="0" algn="ctr">
              <a:buNone/>
              <a:defRPr sz="1600"/>
            </a:lvl8pPr>
            <a:lvl9pPr marL="3657691"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5"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225791939"/>
      </p:ext>
    </p:extLst>
  </p:cSld>
  <p:clrMapOvr>
    <a:masterClrMapping/>
  </p:clrMapOvr>
</p:sldLayout>
</file>

<file path=ppt/slideLayouts/slideLayout698.xml><?xml version="1.0" encoding="utf-8"?>
<p:sldLayout xmlns:a="http://schemas.openxmlformats.org/drawingml/2006/main" xmlns:r="http://schemas.openxmlformats.org/officeDocument/2006/relationships" xmlns:p="http://schemas.openxmlformats.org/presentationml/2006/main" type="obj" preserve="1">
  <p:cSld name="2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7"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4"/>
            <a:ext cx="2036763" cy="2036763"/>
          </a:xfrm>
          <a:prstGeom prst="rect">
            <a:avLst/>
          </a:prstGeom>
        </p:spPr>
      </p:pic>
    </p:spTree>
    <p:extLst>
      <p:ext uri="{BB962C8B-B14F-4D97-AF65-F5344CB8AC3E}">
        <p14:creationId xmlns:p14="http://schemas.microsoft.com/office/powerpoint/2010/main" val="2572894835"/>
      </p:ext>
    </p:extLst>
  </p:cSld>
  <p:clrMapOvr>
    <a:masterClrMapping/>
  </p:clrMapOvr>
</p:sldLayout>
</file>

<file path=ppt/slideLayouts/slideLayout699.xml><?xml version="1.0" encoding="utf-8"?>
<p:sldLayout xmlns:a="http://schemas.openxmlformats.org/drawingml/2006/main" xmlns:r="http://schemas.openxmlformats.org/officeDocument/2006/relationships" xmlns:p="http://schemas.openxmlformats.org/presentationml/2006/main" preserve="1" userDrawn="1">
  <p:cSld name="2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3"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3" y="3766865"/>
            <a:ext cx="5194433" cy="986569"/>
          </a:xfrm>
        </p:spPr>
        <p:txBody>
          <a:bodyPr/>
          <a:lstStyle>
            <a:lvl1pPr marL="0" indent="0" algn="l">
              <a:buNone/>
              <a:defRPr sz="2400">
                <a:solidFill>
                  <a:schemeClr val="tx1"/>
                </a:solidFill>
              </a:defRPr>
            </a:lvl1pPr>
            <a:lvl2pPr marL="457211" indent="0" algn="ctr">
              <a:buNone/>
              <a:defRPr sz="2000"/>
            </a:lvl2pPr>
            <a:lvl3pPr marL="914424" indent="0" algn="ctr">
              <a:buNone/>
              <a:defRPr sz="1800"/>
            </a:lvl3pPr>
            <a:lvl4pPr marL="1371635" indent="0" algn="ctr">
              <a:buNone/>
              <a:defRPr sz="1600"/>
            </a:lvl4pPr>
            <a:lvl5pPr marL="1828845" indent="0" algn="ctr">
              <a:buNone/>
              <a:defRPr sz="1600"/>
            </a:lvl5pPr>
            <a:lvl6pPr marL="2286058" indent="0" algn="ctr">
              <a:buNone/>
              <a:defRPr sz="1600"/>
            </a:lvl6pPr>
            <a:lvl7pPr marL="2743269" indent="0" algn="ctr">
              <a:buNone/>
              <a:defRPr sz="1600"/>
            </a:lvl7pPr>
            <a:lvl8pPr marL="3200480" indent="0" algn="ctr">
              <a:buNone/>
              <a:defRPr sz="1600"/>
            </a:lvl8pPr>
            <a:lvl9pPr marL="3657691"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5"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00429403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BF68BCFB-F63E-4927-A5D7-64161AC82F4D}" type="datetimeFigureOut">
              <a:rPr lang="en-US" smtClean="0"/>
              <a:t>8/24/2026</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19527946-A10C-4B1D-8381-EC79B4CA6C6A}" type="slidenum">
              <a:rPr lang="en-US" smtClean="0"/>
              <a:t>‹#›</a:t>
            </a:fld>
            <a:endParaRPr lang="en-US"/>
          </a:p>
        </p:txBody>
      </p:sp>
    </p:spTree>
    <p:extLst>
      <p:ext uri="{BB962C8B-B14F-4D97-AF65-F5344CB8AC3E}">
        <p14:creationId xmlns:p14="http://schemas.microsoft.com/office/powerpoint/2010/main" val="3629738507"/>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72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801569931"/>
      </p:ext>
    </p:extLst>
  </p:cSld>
  <p:clrMapOvr>
    <a:masterClrMapping/>
  </p:clrMapOvr>
</p:sldLayout>
</file>

<file path=ppt/slideLayouts/slideLayout700.xml><?xml version="1.0" encoding="utf-8"?>
<p:sldLayout xmlns:a="http://schemas.openxmlformats.org/drawingml/2006/main" xmlns:r="http://schemas.openxmlformats.org/officeDocument/2006/relationships" xmlns:p="http://schemas.openxmlformats.org/presentationml/2006/main" type="obj" preserve="1">
  <p:cSld name="4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7"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4"/>
            <a:ext cx="2036763" cy="2036763"/>
          </a:xfrm>
          <a:prstGeom prst="rect">
            <a:avLst/>
          </a:prstGeom>
        </p:spPr>
      </p:pic>
    </p:spTree>
    <p:extLst>
      <p:ext uri="{BB962C8B-B14F-4D97-AF65-F5344CB8AC3E}">
        <p14:creationId xmlns:p14="http://schemas.microsoft.com/office/powerpoint/2010/main" val="2214017662"/>
      </p:ext>
    </p:extLst>
  </p:cSld>
  <p:clrMapOvr>
    <a:masterClrMapping/>
  </p:clrMapOvr>
</p:sldLayout>
</file>

<file path=ppt/slideLayouts/slideLayout701.xml><?xml version="1.0" encoding="utf-8"?>
<p:sldLayout xmlns:a="http://schemas.openxmlformats.org/drawingml/2006/main" xmlns:r="http://schemas.openxmlformats.org/officeDocument/2006/relationships" xmlns:p="http://schemas.openxmlformats.org/presentationml/2006/main" preserve="1" userDrawn="1">
  <p:cSld name="2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1"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1" y="3081641"/>
            <a:ext cx="9365380" cy="986569"/>
          </a:xfrm>
        </p:spPr>
        <p:txBody>
          <a:bodyPr/>
          <a:lstStyle>
            <a:lvl1pPr marL="0" indent="0" algn="l">
              <a:buNone/>
              <a:defRPr sz="2400">
                <a:solidFill>
                  <a:schemeClr val="tx1"/>
                </a:solidFill>
              </a:defRPr>
            </a:lvl1pPr>
            <a:lvl2pPr marL="457211" indent="0" algn="ctr">
              <a:buNone/>
              <a:defRPr sz="2000"/>
            </a:lvl2pPr>
            <a:lvl3pPr marL="914424" indent="0" algn="ctr">
              <a:buNone/>
              <a:defRPr sz="1800"/>
            </a:lvl3pPr>
            <a:lvl4pPr marL="1371635" indent="0" algn="ctr">
              <a:buNone/>
              <a:defRPr sz="1600"/>
            </a:lvl4pPr>
            <a:lvl5pPr marL="1828845" indent="0" algn="ctr">
              <a:buNone/>
              <a:defRPr sz="1600"/>
            </a:lvl5pPr>
            <a:lvl6pPr marL="2286058" indent="0" algn="ctr">
              <a:buNone/>
              <a:defRPr sz="1600"/>
            </a:lvl6pPr>
            <a:lvl7pPr marL="2743269" indent="0" algn="ctr">
              <a:buNone/>
              <a:defRPr sz="1600"/>
            </a:lvl7pPr>
            <a:lvl8pPr marL="3200480" indent="0" algn="ctr">
              <a:buNone/>
              <a:defRPr sz="1600"/>
            </a:lvl8pPr>
            <a:lvl9pPr marL="3657691" indent="0" algn="ctr">
              <a:buNone/>
              <a:defRPr sz="1600"/>
            </a:lvl9pPr>
          </a:lstStyle>
          <a:p>
            <a:r>
              <a:rPr lang="en-US"/>
              <a:t>Click to edit Master subtitle style</a:t>
            </a:r>
          </a:p>
        </p:txBody>
      </p:sp>
    </p:spTree>
    <p:extLst>
      <p:ext uri="{BB962C8B-B14F-4D97-AF65-F5344CB8AC3E}">
        <p14:creationId xmlns:p14="http://schemas.microsoft.com/office/powerpoint/2010/main" val="1441174258"/>
      </p:ext>
    </p:extLst>
  </p:cSld>
  <p:clrMapOvr>
    <a:masterClrMapping/>
  </p:clrMapOvr>
</p:sldLayout>
</file>

<file path=ppt/slideLayouts/slideLayout702.xml><?xml version="1.0" encoding="utf-8"?>
<p:sldLayout xmlns:a="http://schemas.openxmlformats.org/drawingml/2006/main" xmlns:r="http://schemas.openxmlformats.org/officeDocument/2006/relationships" xmlns:p="http://schemas.openxmlformats.org/presentationml/2006/main" preserve="1" userDrawn="1">
  <p:cSld name="1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1"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1" y="3081641"/>
            <a:ext cx="9365380" cy="986569"/>
          </a:xfrm>
        </p:spPr>
        <p:txBody>
          <a:bodyPr/>
          <a:lstStyle>
            <a:lvl1pPr marL="0" indent="0" algn="l">
              <a:buNone/>
              <a:defRPr sz="2400">
                <a:solidFill>
                  <a:schemeClr val="tx1"/>
                </a:solidFill>
              </a:defRPr>
            </a:lvl1pPr>
            <a:lvl2pPr marL="457211" indent="0" algn="ctr">
              <a:buNone/>
              <a:defRPr sz="2000"/>
            </a:lvl2pPr>
            <a:lvl3pPr marL="914424" indent="0" algn="ctr">
              <a:buNone/>
              <a:defRPr sz="1800"/>
            </a:lvl3pPr>
            <a:lvl4pPr marL="1371635" indent="0" algn="ctr">
              <a:buNone/>
              <a:defRPr sz="1600"/>
            </a:lvl4pPr>
            <a:lvl5pPr marL="1828845" indent="0" algn="ctr">
              <a:buNone/>
              <a:defRPr sz="1600"/>
            </a:lvl5pPr>
            <a:lvl6pPr marL="2286058" indent="0" algn="ctr">
              <a:buNone/>
              <a:defRPr sz="1600"/>
            </a:lvl6pPr>
            <a:lvl7pPr marL="2743269" indent="0" algn="ctr">
              <a:buNone/>
              <a:defRPr sz="1600"/>
            </a:lvl7pPr>
            <a:lvl8pPr marL="3200480" indent="0" algn="ctr">
              <a:buNone/>
              <a:defRPr sz="1600"/>
            </a:lvl8pPr>
            <a:lvl9pPr marL="3657691" indent="0" algn="ctr">
              <a:buNone/>
              <a:defRPr sz="1600"/>
            </a:lvl9pPr>
          </a:lstStyle>
          <a:p>
            <a:r>
              <a:rPr lang="en-US"/>
              <a:t>Click to edit Master subtitle style</a:t>
            </a:r>
          </a:p>
        </p:txBody>
      </p:sp>
    </p:spTree>
    <p:extLst>
      <p:ext uri="{BB962C8B-B14F-4D97-AF65-F5344CB8AC3E}">
        <p14:creationId xmlns:p14="http://schemas.microsoft.com/office/powerpoint/2010/main" val="411149985"/>
      </p:ext>
    </p:extLst>
  </p:cSld>
  <p:clrMapOvr>
    <a:masterClrMapping/>
  </p:clrMapOvr>
</p:sldLayout>
</file>

<file path=ppt/slideLayouts/slideLayout703.xml><?xml version="1.0" encoding="utf-8"?>
<p:sldLayout xmlns:a="http://schemas.openxmlformats.org/drawingml/2006/main" xmlns:r="http://schemas.openxmlformats.org/officeDocument/2006/relationships" xmlns:p="http://schemas.openxmlformats.org/presentationml/2006/main" preserve="1" userDrawn="1">
  <p:cSld name="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284527466"/>
      </p:ext>
    </p:extLst>
  </p:cSld>
  <p:clrMapOvr>
    <a:masterClrMapping/>
  </p:clrMapOvr>
</p:sldLayout>
</file>

<file path=ppt/slideLayouts/slideLayout704.xml><?xml version="1.0" encoding="utf-8"?>
<p:sldLayout xmlns:a="http://schemas.openxmlformats.org/drawingml/2006/main" xmlns:r="http://schemas.openxmlformats.org/officeDocument/2006/relationships" xmlns:p="http://schemas.openxmlformats.org/presentationml/2006/main" preserve="1" userDrawn="1">
  <p:cSld name="3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440193607"/>
      </p:ext>
    </p:extLst>
  </p:cSld>
  <p:clrMapOvr>
    <a:masterClrMapping/>
  </p:clrMapOvr>
</p:sldLayout>
</file>

<file path=ppt/slideLayouts/slideLayout705.xml><?xml version="1.0" encoding="utf-8"?>
<p:sldLayout xmlns:a="http://schemas.openxmlformats.org/drawingml/2006/main" xmlns:r="http://schemas.openxmlformats.org/officeDocument/2006/relationships" xmlns:p="http://schemas.openxmlformats.org/presentationml/2006/main" type="obj" preserve="1">
  <p:cSld name="1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767273565"/>
      </p:ext>
    </p:extLst>
  </p:cSld>
  <p:clrMapOvr>
    <a:masterClrMapping/>
  </p:clrMapOvr>
</p:sldLayout>
</file>

<file path=ppt/slideLayouts/slideLayout706.xml><?xml version="1.0" encoding="utf-8"?>
<p:sldLayout xmlns:a="http://schemas.openxmlformats.org/drawingml/2006/main" xmlns:r="http://schemas.openxmlformats.org/officeDocument/2006/relationships" xmlns:p="http://schemas.openxmlformats.org/presentationml/2006/main" type="obj" preserve="1">
  <p:cSld name="1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47326799"/>
      </p:ext>
    </p:extLst>
  </p:cSld>
  <p:clrMapOvr>
    <a:masterClrMapping/>
  </p:clrMapOvr>
</p:sldLayout>
</file>

<file path=ppt/slideLayouts/slideLayout707.xml><?xml version="1.0" encoding="utf-8"?>
<p:sldLayout xmlns:a="http://schemas.openxmlformats.org/drawingml/2006/main" xmlns:r="http://schemas.openxmlformats.org/officeDocument/2006/relationships" xmlns:p="http://schemas.openxmlformats.org/presentationml/2006/main" showMasterSp="0" type="obj" preserve="1">
  <p:cSld name="Title Slide">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endParaRPr sz="1800"/>
          </a:p>
        </p:txBody>
      </p:sp>
      <p:sp>
        <p:nvSpPr>
          <p:cNvPr id="17" name="bg object 17"/>
          <p:cNvSpPr/>
          <p:nvPr/>
        </p:nvSpPr>
        <p:spPr>
          <a:xfrm>
            <a:off x="3"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endParaRPr sz="1800"/>
          </a:p>
        </p:txBody>
      </p:sp>
      <p:pic>
        <p:nvPicPr>
          <p:cNvPr id="18" name="bg object 18"/>
          <p:cNvPicPr/>
          <p:nvPr/>
        </p:nvPicPr>
        <p:blipFill>
          <a:blip r:embed="rId2"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19" name="bg object 19"/>
          <p:cNvSpPr/>
          <p:nvPr/>
        </p:nvSpPr>
        <p:spPr>
          <a:xfrm>
            <a:off x="1" y="5020056"/>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endParaRPr sz="1800"/>
          </a:p>
        </p:txBody>
      </p:sp>
      <p:pic>
        <p:nvPicPr>
          <p:cNvPr id="20" name="bg object 20"/>
          <p:cNvPicPr/>
          <p:nvPr/>
        </p:nvPicPr>
        <p:blipFill>
          <a:blip r:embed="rId3" cstate="print"/>
          <a:stretch>
            <a:fillRect/>
          </a:stretch>
        </p:blipFill>
        <p:spPr>
          <a:xfrm>
            <a:off x="313957" y="5564124"/>
            <a:ext cx="2025383" cy="911351"/>
          </a:xfrm>
          <a:prstGeom prst="rect">
            <a:avLst/>
          </a:prstGeom>
        </p:spPr>
      </p:pic>
      <p:sp>
        <p:nvSpPr>
          <p:cNvPr id="21" name="bg object 21"/>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endParaRPr sz="1800"/>
          </a:p>
        </p:txBody>
      </p:sp>
      <p:sp>
        <p:nvSpPr>
          <p:cNvPr id="2" name="Holder 2"/>
          <p:cNvSpPr>
            <a:spLocks noGrp="1"/>
          </p:cNvSpPr>
          <p:nvPr>
            <p:ph type="ctrTitle"/>
          </p:nvPr>
        </p:nvSpPr>
        <p:spPr>
          <a:xfrm>
            <a:off x="471690" y="493920"/>
            <a:ext cx="11248618" cy="553998"/>
          </a:xfrm>
          <a:prstGeom prst="rect">
            <a:avLst/>
          </a:prstGeom>
        </p:spPr>
        <p:txBody>
          <a:bodyPr wrap="square" lIns="0" tIns="0" rIns="0" bIns="0">
            <a:spAutoFit/>
          </a:bodyPr>
          <a:lstStyle>
            <a:lvl1pPr>
              <a:defRPr b="0" i="0">
                <a:solidFill>
                  <a:schemeClr val="tx1"/>
                </a:solidFill>
              </a:defRPr>
            </a:lvl1pPr>
          </a:lstStyle>
          <a:p>
            <a:endParaRPr/>
          </a:p>
        </p:txBody>
      </p:sp>
      <p:sp>
        <p:nvSpPr>
          <p:cNvPr id="3" name="Holder 3"/>
          <p:cNvSpPr>
            <a:spLocks noGrp="1"/>
          </p:cNvSpPr>
          <p:nvPr>
            <p:ph type="subTitle" idx="4"/>
          </p:nvPr>
        </p:nvSpPr>
        <p:spPr>
          <a:xfrm>
            <a:off x="1828800" y="3840480"/>
            <a:ext cx="8534400"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8/24/2026</a:t>
            </a:fld>
            <a:endParaRPr lang="en-US"/>
          </a:p>
        </p:txBody>
      </p:sp>
      <p:sp>
        <p:nvSpPr>
          <p:cNvPr id="6" name="Holder 6"/>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102">
              <a:lnSpc>
                <a:spcPts val="1425"/>
              </a:lnSpc>
            </a:pPr>
            <a:fld id="{81D60167-4931-47E6-BA6A-407CBD079E47}" type="slidenum">
              <a:rPr lang="en-US" spc="-5" smtClean="0">
                <a:solidFill>
                  <a:srgbClr val="929599"/>
                </a:solidFill>
              </a:rPr>
              <a:pPr marL="38102">
                <a:lnSpc>
                  <a:spcPts val="1425"/>
                </a:lnSpc>
              </a:pPr>
              <a:t>‹#›</a:t>
            </a:fld>
            <a:endParaRPr lang="en-US" spc="-5">
              <a:solidFill>
                <a:srgbClr val="929599"/>
              </a:solidFill>
            </a:endParaRPr>
          </a:p>
        </p:txBody>
      </p:sp>
    </p:spTree>
    <p:extLst>
      <p:ext uri="{BB962C8B-B14F-4D97-AF65-F5344CB8AC3E}">
        <p14:creationId xmlns:p14="http://schemas.microsoft.com/office/powerpoint/2010/main" val="3504464599"/>
      </p:ext>
    </p:extLst>
  </p:cSld>
  <p:clrMapOvr>
    <a:masterClrMapping/>
  </p:clrMapOvr>
</p:sldLayout>
</file>

<file path=ppt/slideLayouts/slideLayout70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a:xfrm>
            <a:off x="529116" y="180190"/>
            <a:ext cx="6682740" cy="553998"/>
          </a:xfrm>
        </p:spPr>
        <p:txBody>
          <a:bodyPr lIns="0" tIns="0" rIns="0" bIns="0"/>
          <a:lstStyle>
            <a:lvl1pPr>
              <a:defRPr sz="3600" b="0" i="0">
                <a:solidFill>
                  <a:schemeClr val="tx1"/>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b="0" i="0">
                <a:solidFill>
                  <a:schemeClr val="tx1"/>
                </a:solidFill>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8/24/2026</a:t>
            </a:fld>
            <a:endParaRPr lang="en-US"/>
          </a:p>
        </p:txBody>
      </p:sp>
      <p:sp>
        <p:nvSpPr>
          <p:cNvPr id="6" name="Holder 6"/>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102">
              <a:lnSpc>
                <a:spcPts val="1425"/>
              </a:lnSpc>
            </a:pPr>
            <a:fld id="{81D60167-4931-47E6-BA6A-407CBD079E47}" type="slidenum">
              <a:rPr lang="en-US" spc="-5" smtClean="0">
                <a:solidFill>
                  <a:srgbClr val="929599"/>
                </a:solidFill>
              </a:rPr>
              <a:pPr marL="38102">
                <a:lnSpc>
                  <a:spcPts val="1425"/>
                </a:lnSpc>
              </a:pPr>
              <a:t>‹#›</a:t>
            </a:fld>
            <a:endParaRPr lang="en-US" spc="-5">
              <a:solidFill>
                <a:srgbClr val="929599"/>
              </a:solidFill>
            </a:endParaRPr>
          </a:p>
        </p:txBody>
      </p:sp>
    </p:spTree>
    <p:extLst>
      <p:ext uri="{BB962C8B-B14F-4D97-AF65-F5344CB8AC3E}">
        <p14:creationId xmlns:p14="http://schemas.microsoft.com/office/powerpoint/2010/main" val="2641368717"/>
      </p:ext>
    </p:extLst>
  </p:cSld>
  <p:clrMapOvr>
    <a:masterClrMapping/>
  </p:clrMapOvr>
</p:sldLayout>
</file>

<file path=ppt/slideLayouts/slideLayout709.xml><?xml version="1.0" encoding="utf-8"?>
<p:sldLayout xmlns:a="http://schemas.openxmlformats.org/drawingml/2006/main" xmlns:r="http://schemas.openxmlformats.org/officeDocument/2006/relationships" xmlns:p="http://schemas.openxmlformats.org/presentationml/2006/main" showMasterSp="0" type="obj" preserve="1">
  <p:cSld name="Two Content">
    <p:bg>
      <p:bgPr>
        <a:solidFill>
          <a:schemeClr val="bg1"/>
        </a:solidFill>
        <a:effectLst/>
      </p:bgPr>
    </p:bg>
    <p:spTree>
      <p:nvGrpSpPr>
        <p:cNvPr id="1" name=""/>
        <p:cNvGrpSpPr/>
        <p:nvPr/>
      </p:nvGrpSpPr>
      <p:grpSpPr>
        <a:xfrm>
          <a:off x="0" y="0"/>
          <a:ext cx="0" cy="0"/>
          <a:chOff x="0" y="0"/>
          <a:chExt cx="0" cy="0"/>
        </a:xfrm>
      </p:grpSpPr>
      <p:pic>
        <p:nvPicPr>
          <p:cNvPr id="16" name="bg object 16"/>
          <p:cNvPicPr/>
          <p:nvPr/>
        </p:nvPicPr>
        <p:blipFill>
          <a:blip r:embed="rId2" cstate="print"/>
          <a:stretch>
            <a:fillRect/>
          </a:stretch>
        </p:blipFill>
        <p:spPr>
          <a:xfrm>
            <a:off x="9264397" y="228601"/>
            <a:ext cx="2025383" cy="911351"/>
          </a:xfrm>
          <a:prstGeom prst="rect">
            <a:avLst/>
          </a:prstGeom>
        </p:spPr>
      </p:pic>
      <p:pic>
        <p:nvPicPr>
          <p:cNvPr id="17" name="bg object 17"/>
          <p:cNvPicPr/>
          <p:nvPr/>
        </p:nvPicPr>
        <p:blipFill>
          <a:blip r:embed="rId3" cstate="email">
            <a:extLst>
              <a:ext uri="{28A0092B-C50C-407E-A947-70E740481C1C}">
                <a14:useLocalDpi xmlns:a14="http://schemas.microsoft.com/office/drawing/2010/main"/>
              </a:ext>
            </a:extLst>
          </a:blip>
          <a:stretch>
            <a:fillRect/>
          </a:stretch>
        </p:blipFill>
        <p:spPr>
          <a:xfrm>
            <a:off x="7191757" y="1"/>
            <a:ext cx="5000243" cy="1426459"/>
          </a:xfrm>
          <a:prstGeom prst="rect">
            <a:avLst/>
          </a:prstGeom>
        </p:spPr>
      </p:pic>
      <p:sp>
        <p:nvSpPr>
          <p:cNvPr id="18" name="bg object 18"/>
          <p:cNvSpPr/>
          <p:nvPr/>
        </p:nvSpPr>
        <p:spPr>
          <a:xfrm>
            <a:off x="7335013" y="1"/>
            <a:ext cx="4857115" cy="1388745"/>
          </a:xfrm>
          <a:custGeom>
            <a:avLst/>
            <a:gdLst/>
            <a:ahLst/>
            <a:cxnLst/>
            <a:rect l="l" t="t" r="r" b="b"/>
            <a:pathLst>
              <a:path w="4857115" h="1388745">
                <a:moveTo>
                  <a:pt x="229666" y="0"/>
                </a:moveTo>
                <a:lnTo>
                  <a:pt x="0" y="0"/>
                </a:lnTo>
                <a:lnTo>
                  <a:pt x="294614" y="211556"/>
                </a:lnTo>
                <a:lnTo>
                  <a:pt x="378274" y="270791"/>
                </a:lnTo>
                <a:lnTo>
                  <a:pt x="462262" y="329657"/>
                </a:lnTo>
                <a:lnTo>
                  <a:pt x="546633" y="388060"/>
                </a:lnTo>
                <a:lnTo>
                  <a:pt x="631444" y="445909"/>
                </a:lnTo>
                <a:lnTo>
                  <a:pt x="716803" y="503087"/>
                </a:lnTo>
                <a:lnTo>
                  <a:pt x="759718" y="531379"/>
                </a:lnTo>
                <a:lnTo>
                  <a:pt x="802798" y="559455"/>
                </a:lnTo>
                <a:lnTo>
                  <a:pt x="846045" y="587301"/>
                </a:lnTo>
                <a:lnTo>
                  <a:pt x="889466" y="614902"/>
                </a:lnTo>
                <a:lnTo>
                  <a:pt x="933064" y="642245"/>
                </a:lnTo>
                <a:lnTo>
                  <a:pt x="976844" y="669315"/>
                </a:lnTo>
                <a:lnTo>
                  <a:pt x="1020811" y="696099"/>
                </a:lnTo>
                <a:lnTo>
                  <a:pt x="1064969" y="722583"/>
                </a:lnTo>
                <a:lnTo>
                  <a:pt x="1109323" y="748752"/>
                </a:lnTo>
                <a:lnTo>
                  <a:pt x="1153878" y="774593"/>
                </a:lnTo>
                <a:lnTo>
                  <a:pt x="1198639" y="800092"/>
                </a:lnTo>
                <a:lnTo>
                  <a:pt x="1243609" y="825234"/>
                </a:lnTo>
                <a:lnTo>
                  <a:pt x="1288794" y="850007"/>
                </a:lnTo>
                <a:lnTo>
                  <a:pt x="1334198" y="874394"/>
                </a:lnTo>
                <a:lnTo>
                  <a:pt x="1379837" y="898286"/>
                </a:lnTo>
                <a:lnTo>
                  <a:pt x="1425722" y="921765"/>
                </a:lnTo>
                <a:lnTo>
                  <a:pt x="1471850" y="944815"/>
                </a:lnTo>
                <a:lnTo>
                  <a:pt x="1518217" y="967423"/>
                </a:lnTo>
                <a:lnTo>
                  <a:pt x="1564820" y="989573"/>
                </a:lnTo>
                <a:lnTo>
                  <a:pt x="1611657" y="1011251"/>
                </a:lnTo>
                <a:lnTo>
                  <a:pt x="1658725" y="1032442"/>
                </a:lnTo>
                <a:lnTo>
                  <a:pt x="1706019" y="1053131"/>
                </a:lnTo>
                <a:lnTo>
                  <a:pt x="1753538" y="1073304"/>
                </a:lnTo>
                <a:lnTo>
                  <a:pt x="1801277" y="1092946"/>
                </a:lnTo>
                <a:lnTo>
                  <a:pt x="1849235" y="1112041"/>
                </a:lnTo>
                <a:lnTo>
                  <a:pt x="1897408" y="1130577"/>
                </a:lnTo>
                <a:lnTo>
                  <a:pt x="1945792" y="1148536"/>
                </a:lnTo>
                <a:lnTo>
                  <a:pt x="1994385" y="1165906"/>
                </a:lnTo>
                <a:lnTo>
                  <a:pt x="2043184" y="1182671"/>
                </a:lnTo>
                <a:lnTo>
                  <a:pt x="2092185" y="1198816"/>
                </a:lnTo>
                <a:lnTo>
                  <a:pt x="2141388" y="1214320"/>
                </a:lnTo>
                <a:lnTo>
                  <a:pt x="2190793" y="1229176"/>
                </a:lnTo>
                <a:lnTo>
                  <a:pt x="2240390" y="1243379"/>
                </a:lnTo>
                <a:lnTo>
                  <a:pt x="2290168" y="1256929"/>
                </a:lnTo>
                <a:lnTo>
                  <a:pt x="2340118" y="1269823"/>
                </a:lnTo>
                <a:lnTo>
                  <a:pt x="2390229" y="1282057"/>
                </a:lnTo>
                <a:lnTo>
                  <a:pt x="2440490" y="1293631"/>
                </a:lnTo>
                <a:lnTo>
                  <a:pt x="2490893" y="1304542"/>
                </a:lnTo>
                <a:lnTo>
                  <a:pt x="2541427" y="1314787"/>
                </a:lnTo>
                <a:lnTo>
                  <a:pt x="2592081" y="1324364"/>
                </a:lnTo>
                <a:lnTo>
                  <a:pt x="2642846" y="1333270"/>
                </a:lnTo>
                <a:lnTo>
                  <a:pt x="2693712" y="1341503"/>
                </a:lnTo>
                <a:lnTo>
                  <a:pt x="2744667" y="1349062"/>
                </a:lnTo>
                <a:lnTo>
                  <a:pt x="2795703" y="1355943"/>
                </a:lnTo>
                <a:lnTo>
                  <a:pt x="2846809" y="1362144"/>
                </a:lnTo>
                <a:lnTo>
                  <a:pt x="2897974" y="1367663"/>
                </a:lnTo>
                <a:lnTo>
                  <a:pt x="2949367" y="1372516"/>
                </a:lnTo>
                <a:lnTo>
                  <a:pt x="3000759" y="1376721"/>
                </a:lnTo>
                <a:lnTo>
                  <a:pt x="3052151" y="1380279"/>
                </a:lnTo>
                <a:lnTo>
                  <a:pt x="3103543" y="1383190"/>
                </a:lnTo>
                <a:lnTo>
                  <a:pt x="3154935" y="1385454"/>
                </a:lnTo>
                <a:lnTo>
                  <a:pt x="3206327" y="1387070"/>
                </a:lnTo>
                <a:lnTo>
                  <a:pt x="3257719" y="1388040"/>
                </a:lnTo>
                <a:lnTo>
                  <a:pt x="3309112" y="1388364"/>
                </a:lnTo>
                <a:lnTo>
                  <a:pt x="3463683" y="1385176"/>
                </a:lnTo>
                <a:lnTo>
                  <a:pt x="3515207" y="1382522"/>
                </a:lnTo>
                <a:lnTo>
                  <a:pt x="3617722" y="1376680"/>
                </a:lnTo>
                <a:lnTo>
                  <a:pt x="3771226" y="1362354"/>
                </a:lnTo>
                <a:lnTo>
                  <a:pt x="3911465" y="1344761"/>
                </a:lnTo>
                <a:lnTo>
                  <a:pt x="4051160" y="1321993"/>
                </a:lnTo>
                <a:lnTo>
                  <a:pt x="4126585" y="1307655"/>
                </a:lnTo>
                <a:lnTo>
                  <a:pt x="4201880" y="1292578"/>
                </a:lnTo>
                <a:lnTo>
                  <a:pt x="4326839" y="1264119"/>
                </a:lnTo>
                <a:lnTo>
                  <a:pt x="4451134" y="1232268"/>
                </a:lnTo>
                <a:lnTo>
                  <a:pt x="4524971" y="1211554"/>
                </a:lnTo>
                <a:lnTo>
                  <a:pt x="4574093" y="1197168"/>
                </a:lnTo>
                <a:lnTo>
                  <a:pt x="4623061" y="1182277"/>
                </a:lnTo>
                <a:lnTo>
                  <a:pt x="4671870" y="1166877"/>
                </a:lnTo>
                <a:lnTo>
                  <a:pt x="4720513" y="1150962"/>
                </a:lnTo>
                <a:lnTo>
                  <a:pt x="4856988" y="1102131"/>
                </a:lnTo>
                <a:lnTo>
                  <a:pt x="4856988" y="1090574"/>
                </a:lnTo>
                <a:lnTo>
                  <a:pt x="4716526" y="1137158"/>
                </a:lnTo>
                <a:lnTo>
                  <a:pt x="4667690" y="1151880"/>
                </a:lnTo>
                <a:lnTo>
                  <a:pt x="4618685" y="1166085"/>
                </a:lnTo>
                <a:lnTo>
                  <a:pt x="4569518" y="1179781"/>
                </a:lnTo>
                <a:lnTo>
                  <a:pt x="4520196" y="1192974"/>
                </a:lnTo>
                <a:lnTo>
                  <a:pt x="4446358" y="1212088"/>
                </a:lnTo>
                <a:lnTo>
                  <a:pt x="4322064" y="1240751"/>
                </a:lnTo>
                <a:lnTo>
                  <a:pt x="4197105" y="1266066"/>
                </a:lnTo>
                <a:lnTo>
                  <a:pt x="4071340" y="1287487"/>
                </a:lnTo>
                <a:lnTo>
                  <a:pt x="4054881" y="1290662"/>
                </a:lnTo>
                <a:lnTo>
                  <a:pt x="4020883" y="1294917"/>
                </a:lnTo>
                <a:lnTo>
                  <a:pt x="3919956" y="1308722"/>
                </a:lnTo>
                <a:lnTo>
                  <a:pt x="3913584" y="1309740"/>
                </a:lnTo>
                <a:lnTo>
                  <a:pt x="3768039" y="1325181"/>
                </a:lnTo>
                <a:lnTo>
                  <a:pt x="3666333" y="1332515"/>
                </a:lnTo>
                <a:lnTo>
                  <a:pt x="3615584" y="1335489"/>
                </a:lnTo>
                <a:lnTo>
                  <a:pt x="3564807" y="1337824"/>
                </a:lnTo>
                <a:lnTo>
                  <a:pt x="3514012" y="1339519"/>
                </a:lnTo>
                <a:lnTo>
                  <a:pt x="3463208" y="1340574"/>
                </a:lnTo>
                <a:lnTo>
                  <a:pt x="3412403" y="1340988"/>
                </a:lnTo>
                <a:lnTo>
                  <a:pt x="3361604" y="1340760"/>
                </a:lnTo>
                <a:lnTo>
                  <a:pt x="3310822" y="1339890"/>
                </a:lnTo>
                <a:lnTo>
                  <a:pt x="3260063" y="1338377"/>
                </a:lnTo>
                <a:lnTo>
                  <a:pt x="3209337" y="1336219"/>
                </a:lnTo>
                <a:lnTo>
                  <a:pt x="3158652" y="1333418"/>
                </a:lnTo>
                <a:lnTo>
                  <a:pt x="3108017" y="1329971"/>
                </a:lnTo>
                <a:lnTo>
                  <a:pt x="3057440" y="1325878"/>
                </a:lnTo>
                <a:lnTo>
                  <a:pt x="3006929" y="1321138"/>
                </a:lnTo>
                <a:lnTo>
                  <a:pt x="2956493" y="1315752"/>
                </a:lnTo>
                <a:lnTo>
                  <a:pt x="2906141" y="1309717"/>
                </a:lnTo>
                <a:lnTo>
                  <a:pt x="2855880" y="1303034"/>
                </a:lnTo>
                <a:lnTo>
                  <a:pt x="2805719" y="1295701"/>
                </a:lnTo>
                <a:lnTo>
                  <a:pt x="2755668" y="1287719"/>
                </a:lnTo>
                <a:lnTo>
                  <a:pt x="2705733" y="1279085"/>
                </a:lnTo>
                <a:lnTo>
                  <a:pt x="2655924" y="1269801"/>
                </a:lnTo>
                <a:lnTo>
                  <a:pt x="2606250" y="1259864"/>
                </a:lnTo>
                <a:lnTo>
                  <a:pt x="2556717" y="1249275"/>
                </a:lnTo>
                <a:lnTo>
                  <a:pt x="2507336" y="1238032"/>
                </a:lnTo>
                <a:lnTo>
                  <a:pt x="2458115" y="1226135"/>
                </a:lnTo>
                <a:lnTo>
                  <a:pt x="2409061" y="1213583"/>
                </a:lnTo>
                <a:lnTo>
                  <a:pt x="2360184" y="1200376"/>
                </a:lnTo>
                <a:lnTo>
                  <a:pt x="2311492" y="1186512"/>
                </a:lnTo>
                <a:lnTo>
                  <a:pt x="2262993" y="1171992"/>
                </a:lnTo>
                <a:lnTo>
                  <a:pt x="2214696" y="1156814"/>
                </a:lnTo>
                <a:lnTo>
                  <a:pt x="2166609" y="1140978"/>
                </a:lnTo>
                <a:lnTo>
                  <a:pt x="2118741" y="1124483"/>
                </a:lnTo>
                <a:lnTo>
                  <a:pt x="2071141" y="1107460"/>
                </a:lnTo>
                <a:lnTo>
                  <a:pt x="2023754" y="1089851"/>
                </a:lnTo>
                <a:lnTo>
                  <a:pt x="1976582" y="1071666"/>
                </a:lnTo>
                <a:lnTo>
                  <a:pt x="1929626" y="1052917"/>
                </a:lnTo>
                <a:lnTo>
                  <a:pt x="1882888" y="1033613"/>
                </a:lnTo>
                <a:lnTo>
                  <a:pt x="1836370" y="1013767"/>
                </a:lnTo>
                <a:lnTo>
                  <a:pt x="1790072" y="993390"/>
                </a:lnTo>
                <a:lnTo>
                  <a:pt x="1743997" y="972491"/>
                </a:lnTo>
                <a:lnTo>
                  <a:pt x="1698146" y="951082"/>
                </a:lnTo>
                <a:lnTo>
                  <a:pt x="1652520" y="929174"/>
                </a:lnTo>
                <a:lnTo>
                  <a:pt x="1607121" y="906778"/>
                </a:lnTo>
                <a:lnTo>
                  <a:pt x="1561951" y="883905"/>
                </a:lnTo>
                <a:lnTo>
                  <a:pt x="1517011" y="860565"/>
                </a:lnTo>
                <a:lnTo>
                  <a:pt x="1472303" y="836770"/>
                </a:lnTo>
                <a:lnTo>
                  <a:pt x="1427828" y="812530"/>
                </a:lnTo>
                <a:lnTo>
                  <a:pt x="1383588" y="787857"/>
                </a:lnTo>
                <a:lnTo>
                  <a:pt x="1339579" y="762863"/>
                </a:lnTo>
                <a:lnTo>
                  <a:pt x="1295787" y="737474"/>
                </a:lnTo>
                <a:lnTo>
                  <a:pt x="1252205" y="711704"/>
                </a:lnTo>
                <a:lnTo>
                  <a:pt x="1208825" y="685568"/>
                </a:lnTo>
                <a:lnTo>
                  <a:pt x="1165642" y="659081"/>
                </a:lnTo>
                <a:lnTo>
                  <a:pt x="1122647" y="632257"/>
                </a:lnTo>
                <a:lnTo>
                  <a:pt x="1079835" y="605111"/>
                </a:lnTo>
                <a:lnTo>
                  <a:pt x="1037197" y="577659"/>
                </a:lnTo>
                <a:lnTo>
                  <a:pt x="994728" y="549914"/>
                </a:lnTo>
                <a:lnTo>
                  <a:pt x="952419" y="521892"/>
                </a:lnTo>
                <a:lnTo>
                  <a:pt x="910265" y="493607"/>
                </a:lnTo>
                <a:lnTo>
                  <a:pt x="868258" y="465073"/>
                </a:lnTo>
                <a:lnTo>
                  <a:pt x="826391" y="436307"/>
                </a:lnTo>
                <a:lnTo>
                  <a:pt x="743049" y="378132"/>
                </a:lnTo>
                <a:lnTo>
                  <a:pt x="660185" y="319196"/>
                </a:lnTo>
                <a:lnTo>
                  <a:pt x="577733" y="259586"/>
                </a:lnTo>
                <a:lnTo>
                  <a:pt x="495623" y="199394"/>
                </a:lnTo>
                <a:lnTo>
                  <a:pt x="372948" y="108216"/>
                </a:lnTo>
                <a:lnTo>
                  <a:pt x="229666" y="0"/>
                </a:lnTo>
                <a:close/>
              </a:path>
            </a:pathLst>
          </a:custGeom>
          <a:solidFill>
            <a:srgbClr val="1C488A"/>
          </a:solidFill>
        </p:spPr>
        <p:txBody>
          <a:bodyPr wrap="square" lIns="0" tIns="0" rIns="0" bIns="0" rtlCol="0"/>
          <a:lstStyle/>
          <a:p>
            <a:endParaRPr sz="1800"/>
          </a:p>
        </p:txBody>
      </p:sp>
      <p:sp>
        <p:nvSpPr>
          <p:cNvPr id="19" name="bg object 19"/>
          <p:cNvSpPr/>
          <p:nvPr/>
        </p:nvSpPr>
        <p:spPr>
          <a:xfrm>
            <a:off x="609600" y="6335267"/>
            <a:ext cx="10972800" cy="0"/>
          </a:xfrm>
          <a:custGeom>
            <a:avLst/>
            <a:gdLst/>
            <a:ahLst/>
            <a:cxnLst/>
            <a:rect l="l" t="t" r="r" b="b"/>
            <a:pathLst>
              <a:path w="10972800">
                <a:moveTo>
                  <a:pt x="0" y="0"/>
                </a:moveTo>
                <a:lnTo>
                  <a:pt x="10972800" y="0"/>
                </a:lnTo>
              </a:path>
            </a:pathLst>
          </a:custGeom>
          <a:ln w="6096">
            <a:solidFill>
              <a:srgbClr val="AEB3B8"/>
            </a:solidFill>
          </a:ln>
        </p:spPr>
        <p:txBody>
          <a:bodyPr wrap="square" lIns="0" tIns="0" rIns="0" bIns="0" rtlCol="0"/>
          <a:lstStyle/>
          <a:p>
            <a:endParaRPr sz="1800"/>
          </a:p>
        </p:txBody>
      </p:sp>
      <p:sp>
        <p:nvSpPr>
          <p:cNvPr id="20" name="bg object 20"/>
          <p:cNvSpPr/>
          <p:nvPr/>
        </p:nvSpPr>
        <p:spPr>
          <a:xfrm>
            <a:off x="704850" y="1427225"/>
            <a:ext cx="1097280" cy="0"/>
          </a:xfrm>
          <a:custGeom>
            <a:avLst/>
            <a:gdLst/>
            <a:ahLst/>
            <a:cxnLst/>
            <a:rect l="l" t="t" r="r" b="b"/>
            <a:pathLst>
              <a:path w="1097280">
                <a:moveTo>
                  <a:pt x="0" y="0"/>
                </a:moveTo>
                <a:lnTo>
                  <a:pt x="1097280" y="0"/>
                </a:lnTo>
              </a:path>
            </a:pathLst>
          </a:custGeom>
          <a:ln w="32004">
            <a:solidFill>
              <a:srgbClr val="F58366"/>
            </a:solidFill>
          </a:ln>
        </p:spPr>
        <p:txBody>
          <a:bodyPr wrap="square" lIns="0" tIns="0" rIns="0" bIns="0" rtlCol="0"/>
          <a:lstStyle/>
          <a:p>
            <a:endParaRPr sz="1800"/>
          </a:p>
        </p:txBody>
      </p:sp>
      <p:sp>
        <p:nvSpPr>
          <p:cNvPr id="2" name="Holder 2"/>
          <p:cNvSpPr>
            <a:spLocks noGrp="1"/>
          </p:cNvSpPr>
          <p:nvPr>
            <p:ph type="title"/>
          </p:nvPr>
        </p:nvSpPr>
        <p:spPr>
          <a:xfrm>
            <a:off x="529116" y="180190"/>
            <a:ext cx="6682740" cy="553998"/>
          </a:xfrm>
        </p:spPr>
        <p:txBody>
          <a:bodyPr lIns="0" tIns="0" rIns="0" bIns="0"/>
          <a:lstStyle>
            <a:lvl1pPr>
              <a:defRPr sz="3600" b="0" i="0">
                <a:solidFill>
                  <a:schemeClr val="tx1"/>
                </a:solidFill>
                <a:latin typeface="Arial"/>
                <a:cs typeface="Arial"/>
              </a:defRPr>
            </a:lvl1pPr>
          </a:lstStyle>
          <a:p>
            <a:endParaRPr/>
          </a:p>
        </p:txBody>
      </p:sp>
      <p:sp>
        <p:nvSpPr>
          <p:cNvPr id="3" name="Holder 3"/>
          <p:cNvSpPr>
            <a:spLocks noGrp="1"/>
          </p:cNvSpPr>
          <p:nvPr>
            <p:ph sz="half" idx="2"/>
          </p:nvPr>
        </p:nvSpPr>
        <p:spPr>
          <a:xfrm>
            <a:off x="609600" y="1577340"/>
            <a:ext cx="5303520" cy="276999"/>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6278880" y="1577340"/>
            <a:ext cx="5303520" cy="276999"/>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8/24/2026</a:t>
            </a:fld>
            <a:endParaRPr lang="en-US"/>
          </a:p>
        </p:txBody>
      </p:sp>
      <p:sp>
        <p:nvSpPr>
          <p:cNvPr id="7" name="Holder 7"/>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102">
              <a:lnSpc>
                <a:spcPts val="1425"/>
              </a:lnSpc>
            </a:pPr>
            <a:fld id="{81D60167-4931-47E6-BA6A-407CBD079E47}" type="slidenum">
              <a:rPr lang="en-US" spc="-5" smtClean="0">
                <a:solidFill>
                  <a:srgbClr val="929599"/>
                </a:solidFill>
              </a:rPr>
              <a:pPr marL="38102">
                <a:lnSpc>
                  <a:spcPts val="1425"/>
                </a:lnSpc>
              </a:pPr>
              <a:t>‹#›</a:t>
            </a:fld>
            <a:endParaRPr lang="en-US" spc="-5">
              <a:solidFill>
                <a:srgbClr val="929599"/>
              </a:solidFill>
            </a:endParaRPr>
          </a:p>
        </p:txBody>
      </p:sp>
    </p:spTree>
    <p:extLst>
      <p:ext uri="{BB962C8B-B14F-4D97-AF65-F5344CB8AC3E}">
        <p14:creationId xmlns:p14="http://schemas.microsoft.com/office/powerpoint/2010/main" val="3285520102"/>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58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312529371"/>
      </p:ext>
    </p:extLst>
  </p:cSld>
  <p:clrMapOvr>
    <a:masterClrMapping/>
  </p:clrMapOvr>
</p:sldLayout>
</file>

<file path=ppt/slideLayouts/slideLayout710.xml><?xml version="1.0" encoding="utf-8"?>
<p:sldLayout xmlns:a="http://schemas.openxmlformats.org/drawingml/2006/main" xmlns:r="http://schemas.openxmlformats.org/officeDocument/2006/relationships" xmlns:p="http://schemas.openxmlformats.org/presentationml/2006/main" showMasterSp="0" type="obj" preserve="1">
  <p:cSld name="Title Only">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9600" y="6335267"/>
            <a:ext cx="10972800" cy="0"/>
          </a:xfrm>
          <a:custGeom>
            <a:avLst/>
            <a:gdLst/>
            <a:ahLst/>
            <a:cxnLst/>
            <a:rect l="l" t="t" r="r" b="b"/>
            <a:pathLst>
              <a:path w="10972800">
                <a:moveTo>
                  <a:pt x="0" y="0"/>
                </a:moveTo>
                <a:lnTo>
                  <a:pt x="10972800" y="0"/>
                </a:lnTo>
              </a:path>
            </a:pathLst>
          </a:custGeom>
          <a:ln w="6096">
            <a:solidFill>
              <a:srgbClr val="AEB3B8"/>
            </a:solidFill>
          </a:ln>
        </p:spPr>
        <p:txBody>
          <a:bodyPr wrap="square" lIns="0" tIns="0" rIns="0" bIns="0" rtlCol="0"/>
          <a:lstStyle/>
          <a:p>
            <a:endParaRPr sz="1800"/>
          </a:p>
        </p:txBody>
      </p:sp>
      <p:pic>
        <p:nvPicPr>
          <p:cNvPr id="17" name="bg object 17"/>
          <p:cNvPicPr/>
          <p:nvPr/>
        </p:nvPicPr>
        <p:blipFill>
          <a:blip r:embed="rId2" cstate="email">
            <a:extLst>
              <a:ext uri="{28A0092B-C50C-407E-A947-70E740481C1C}">
                <a14:useLocalDpi xmlns:a14="http://schemas.microsoft.com/office/drawing/2010/main"/>
              </a:ext>
            </a:extLst>
          </a:blip>
          <a:stretch>
            <a:fillRect/>
          </a:stretch>
        </p:blipFill>
        <p:spPr>
          <a:xfrm>
            <a:off x="9264396" y="228600"/>
            <a:ext cx="2025395" cy="911351"/>
          </a:xfrm>
          <a:prstGeom prst="rect">
            <a:avLst/>
          </a:prstGeom>
        </p:spPr>
      </p:pic>
      <p:pic>
        <p:nvPicPr>
          <p:cNvPr id="18" name="bg object 18"/>
          <p:cNvPicPr/>
          <p:nvPr/>
        </p:nvPicPr>
        <p:blipFill>
          <a:blip r:embed="rId3" cstate="email">
            <a:extLst>
              <a:ext uri="{28A0092B-C50C-407E-A947-70E740481C1C}">
                <a14:useLocalDpi xmlns:a14="http://schemas.microsoft.com/office/drawing/2010/main"/>
              </a:ext>
            </a:extLst>
          </a:blip>
          <a:stretch>
            <a:fillRect/>
          </a:stretch>
        </p:blipFill>
        <p:spPr>
          <a:xfrm>
            <a:off x="7191756" y="1"/>
            <a:ext cx="5000243" cy="1426459"/>
          </a:xfrm>
          <a:prstGeom prst="rect">
            <a:avLst/>
          </a:prstGeom>
        </p:spPr>
      </p:pic>
      <p:sp>
        <p:nvSpPr>
          <p:cNvPr id="19" name="bg object 19"/>
          <p:cNvSpPr/>
          <p:nvPr/>
        </p:nvSpPr>
        <p:spPr>
          <a:xfrm>
            <a:off x="7335013" y="1"/>
            <a:ext cx="4857115" cy="1388745"/>
          </a:xfrm>
          <a:custGeom>
            <a:avLst/>
            <a:gdLst/>
            <a:ahLst/>
            <a:cxnLst/>
            <a:rect l="l" t="t" r="r" b="b"/>
            <a:pathLst>
              <a:path w="4857115" h="1388745">
                <a:moveTo>
                  <a:pt x="229666" y="0"/>
                </a:moveTo>
                <a:lnTo>
                  <a:pt x="0" y="0"/>
                </a:lnTo>
                <a:lnTo>
                  <a:pt x="294614" y="211556"/>
                </a:lnTo>
                <a:lnTo>
                  <a:pt x="378274" y="270791"/>
                </a:lnTo>
                <a:lnTo>
                  <a:pt x="462262" y="329657"/>
                </a:lnTo>
                <a:lnTo>
                  <a:pt x="546633" y="388060"/>
                </a:lnTo>
                <a:lnTo>
                  <a:pt x="631444" y="445909"/>
                </a:lnTo>
                <a:lnTo>
                  <a:pt x="716803" y="503087"/>
                </a:lnTo>
                <a:lnTo>
                  <a:pt x="759718" y="531379"/>
                </a:lnTo>
                <a:lnTo>
                  <a:pt x="802798" y="559455"/>
                </a:lnTo>
                <a:lnTo>
                  <a:pt x="846045" y="587301"/>
                </a:lnTo>
                <a:lnTo>
                  <a:pt x="889466" y="614902"/>
                </a:lnTo>
                <a:lnTo>
                  <a:pt x="933064" y="642245"/>
                </a:lnTo>
                <a:lnTo>
                  <a:pt x="976844" y="669315"/>
                </a:lnTo>
                <a:lnTo>
                  <a:pt x="1020811" y="696099"/>
                </a:lnTo>
                <a:lnTo>
                  <a:pt x="1064969" y="722583"/>
                </a:lnTo>
                <a:lnTo>
                  <a:pt x="1109323" y="748752"/>
                </a:lnTo>
                <a:lnTo>
                  <a:pt x="1153878" y="774593"/>
                </a:lnTo>
                <a:lnTo>
                  <a:pt x="1198639" y="800092"/>
                </a:lnTo>
                <a:lnTo>
                  <a:pt x="1243609" y="825234"/>
                </a:lnTo>
                <a:lnTo>
                  <a:pt x="1288794" y="850007"/>
                </a:lnTo>
                <a:lnTo>
                  <a:pt x="1334198" y="874394"/>
                </a:lnTo>
                <a:lnTo>
                  <a:pt x="1379837" y="898286"/>
                </a:lnTo>
                <a:lnTo>
                  <a:pt x="1425722" y="921765"/>
                </a:lnTo>
                <a:lnTo>
                  <a:pt x="1471850" y="944815"/>
                </a:lnTo>
                <a:lnTo>
                  <a:pt x="1518217" y="967423"/>
                </a:lnTo>
                <a:lnTo>
                  <a:pt x="1564820" y="989573"/>
                </a:lnTo>
                <a:lnTo>
                  <a:pt x="1611657" y="1011251"/>
                </a:lnTo>
                <a:lnTo>
                  <a:pt x="1658725" y="1032442"/>
                </a:lnTo>
                <a:lnTo>
                  <a:pt x="1706019" y="1053131"/>
                </a:lnTo>
                <a:lnTo>
                  <a:pt x="1753538" y="1073304"/>
                </a:lnTo>
                <a:lnTo>
                  <a:pt x="1801277" y="1092946"/>
                </a:lnTo>
                <a:lnTo>
                  <a:pt x="1849235" y="1112041"/>
                </a:lnTo>
                <a:lnTo>
                  <a:pt x="1897408" y="1130577"/>
                </a:lnTo>
                <a:lnTo>
                  <a:pt x="1945792" y="1148536"/>
                </a:lnTo>
                <a:lnTo>
                  <a:pt x="1994385" y="1165906"/>
                </a:lnTo>
                <a:lnTo>
                  <a:pt x="2043184" y="1182671"/>
                </a:lnTo>
                <a:lnTo>
                  <a:pt x="2092185" y="1198816"/>
                </a:lnTo>
                <a:lnTo>
                  <a:pt x="2141388" y="1214320"/>
                </a:lnTo>
                <a:lnTo>
                  <a:pt x="2190793" y="1229176"/>
                </a:lnTo>
                <a:lnTo>
                  <a:pt x="2240390" y="1243379"/>
                </a:lnTo>
                <a:lnTo>
                  <a:pt x="2290168" y="1256929"/>
                </a:lnTo>
                <a:lnTo>
                  <a:pt x="2340118" y="1269823"/>
                </a:lnTo>
                <a:lnTo>
                  <a:pt x="2390229" y="1282057"/>
                </a:lnTo>
                <a:lnTo>
                  <a:pt x="2440490" y="1293631"/>
                </a:lnTo>
                <a:lnTo>
                  <a:pt x="2490893" y="1304542"/>
                </a:lnTo>
                <a:lnTo>
                  <a:pt x="2541427" y="1314787"/>
                </a:lnTo>
                <a:lnTo>
                  <a:pt x="2592081" y="1324364"/>
                </a:lnTo>
                <a:lnTo>
                  <a:pt x="2642846" y="1333270"/>
                </a:lnTo>
                <a:lnTo>
                  <a:pt x="2693712" y="1341503"/>
                </a:lnTo>
                <a:lnTo>
                  <a:pt x="2744667" y="1349062"/>
                </a:lnTo>
                <a:lnTo>
                  <a:pt x="2795703" y="1355943"/>
                </a:lnTo>
                <a:lnTo>
                  <a:pt x="2846809" y="1362144"/>
                </a:lnTo>
                <a:lnTo>
                  <a:pt x="2897974" y="1367663"/>
                </a:lnTo>
                <a:lnTo>
                  <a:pt x="2949367" y="1372516"/>
                </a:lnTo>
                <a:lnTo>
                  <a:pt x="3000759" y="1376721"/>
                </a:lnTo>
                <a:lnTo>
                  <a:pt x="3052151" y="1380279"/>
                </a:lnTo>
                <a:lnTo>
                  <a:pt x="3103543" y="1383190"/>
                </a:lnTo>
                <a:lnTo>
                  <a:pt x="3154935" y="1385454"/>
                </a:lnTo>
                <a:lnTo>
                  <a:pt x="3206327" y="1387070"/>
                </a:lnTo>
                <a:lnTo>
                  <a:pt x="3257719" y="1388040"/>
                </a:lnTo>
                <a:lnTo>
                  <a:pt x="3309112" y="1388364"/>
                </a:lnTo>
                <a:lnTo>
                  <a:pt x="3463683" y="1385176"/>
                </a:lnTo>
                <a:lnTo>
                  <a:pt x="3515207" y="1382522"/>
                </a:lnTo>
                <a:lnTo>
                  <a:pt x="3617722" y="1376680"/>
                </a:lnTo>
                <a:lnTo>
                  <a:pt x="3771226" y="1362354"/>
                </a:lnTo>
                <a:lnTo>
                  <a:pt x="3911465" y="1344761"/>
                </a:lnTo>
                <a:lnTo>
                  <a:pt x="4051160" y="1321993"/>
                </a:lnTo>
                <a:lnTo>
                  <a:pt x="4126585" y="1307655"/>
                </a:lnTo>
                <a:lnTo>
                  <a:pt x="4201880" y="1292578"/>
                </a:lnTo>
                <a:lnTo>
                  <a:pt x="4326839" y="1264119"/>
                </a:lnTo>
                <a:lnTo>
                  <a:pt x="4451134" y="1232268"/>
                </a:lnTo>
                <a:lnTo>
                  <a:pt x="4524971" y="1211554"/>
                </a:lnTo>
                <a:lnTo>
                  <a:pt x="4574093" y="1197168"/>
                </a:lnTo>
                <a:lnTo>
                  <a:pt x="4623061" y="1182277"/>
                </a:lnTo>
                <a:lnTo>
                  <a:pt x="4671870" y="1166877"/>
                </a:lnTo>
                <a:lnTo>
                  <a:pt x="4720513" y="1150962"/>
                </a:lnTo>
                <a:lnTo>
                  <a:pt x="4856988" y="1102131"/>
                </a:lnTo>
                <a:lnTo>
                  <a:pt x="4856988" y="1090574"/>
                </a:lnTo>
                <a:lnTo>
                  <a:pt x="4716526" y="1137158"/>
                </a:lnTo>
                <a:lnTo>
                  <a:pt x="4667690" y="1151880"/>
                </a:lnTo>
                <a:lnTo>
                  <a:pt x="4618685" y="1166085"/>
                </a:lnTo>
                <a:lnTo>
                  <a:pt x="4569518" y="1179781"/>
                </a:lnTo>
                <a:lnTo>
                  <a:pt x="4520196" y="1192974"/>
                </a:lnTo>
                <a:lnTo>
                  <a:pt x="4446358" y="1212088"/>
                </a:lnTo>
                <a:lnTo>
                  <a:pt x="4322064" y="1240751"/>
                </a:lnTo>
                <a:lnTo>
                  <a:pt x="4197105" y="1266066"/>
                </a:lnTo>
                <a:lnTo>
                  <a:pt x="4071340" y="1287487"/>
                </a:lnTo>
                <a:lnTo>
                  <a:pt x="4054881" y="1290662"/>
                </a:lnTo>
                <a:lnTo>
                  <a:pt x="4020883" y="1294917"/>
                </a:lnTo>
                <a:lnTo>
                  <a:pt x="3919956" y="1308722"/>
                </a:lnTo>
                <a:lnTo>
                  <a:pt x="3913584" y="1309740"/>
                </a:lnTo>
                <a:lnTo>
                  <a:pt x="3768039" y="1325181"/>
                </a:lnTo>
                <a:lnTo>
                  <a:pt x="3666333" y="1332515"/>
                </a:lnTo>
                <a:lnTo>
                  <a:pt x="3615584" y="1335489"/>
                </a:lnTo>
                <a:lnTo>
                  <a:pt x="3564807" y="1337824"/>
                </a:lnTo>
                <a:lnTo>
                  <a:pt x="3514012" y="1339519"/>
                </a:lnTo>
                <a:lnTo>
                  <a:pt x="3463208" y="1340574"/>
                </a:lnTo>
                <a:lnTo>
                  <a:pt x="3412403" y="1340988"/>
                </a:lnTo>
                <a:lnTo>
                  <a:pt x="3361604" y="1340760"/>
                </a:lnTo>
                <a:lnTo>
                  <a:pt x="3310822" y="1339890"/>
                </a:lnTo>
                <a:lnTo>
                  <a:pt x="3260063" y="1338377"/>
                </a:lnTo>
                <a:lnTo>
                  <a:pt x="3209337" y="1336219"/>
                </a:lnTo>
                <a:lnTo>
                  <a:pt x="3158652" y="1333418"/>
                </a:lnTo>
                <a:lnTo>
                  <a:pt x="3108017" y="1329971"/>
                </a:lnTo>
                <a:lnTo>
                  <a:pt x="3057440" y="1325878"/>
                </a:lnTo>
                <a:lnTo>
                  <a:pt x="3006929" y="1321138"/>
                </a:lnTo>
                <a:lnTo>
                  <a:pt x="2956493" y="1315752"/>
                </a:lnTo>
                <a:lnTo>
                  <a:pt x="2906141" y="1309717"/>
                </a:lnTo>
                <a:lnTo>
                  <a:pt x="2855880" y="1303034"/>
                </a:lnTo>
                <a:lnTo>
                  <a:pt x="2805719" y="1295701"/>
                </a:lnTo>
                <a:lnTo>
                  <a:pt x="2755668" y="1287719"/>
                </a:lnTo>
                <a:lnTo>
                  <a:pt x="2705733" y="1279085"/>
                </a:lnTo>
                <a:lnTo>
                  <a:pt x="2655924" y="1269801"/>
                </a:lnTo>
                <a:lnTo>
                  <a:pt x="2606250" y="1259864"/>
                </a:lnTo>
                <a:lnTo>
                  <a:pt x="2556717" y="1249275"/>
                </a:lnTo>
                <a:lnTo>
                  <a:pt x="2507336" y="1238032"/>
                </a:lnTo>
                <a:lnTo>
                  <a:pt x="2458115" y="1226135"/>
                </a:lnTo>
                <a:lnTo>
                  <a:pt x="2409061" y="1213583"/>
                </a:lnTo>
                <a:lnTo>
                  <a:pt x="2360184" y="1200376"/>
                </a:lnTo>
                <a:lnTo>
                  <a:pt x="2311492" y="1186512"/>
                </a:lnTo>
                <a:lnTo>
                  <a:pt x="2262993" y="1171992"/>
                </a:lnTo>
                <a:lnTo>
                  <a:pt x="2214696" y="1156814"/>
                </a:lnTo>
                <a:lnTo>
                  <a:pt x="2166609" y="1140978"/>
                </a:lnTo>
                <a:lnTo>
                  <a:pt x="2118741" y="1124483"/>
                </a:lnTo>
                <a:lnTo>
                  <a:pt x="2071141" y="1107460"/>
                </a:lnTo>
                <a:lnTo>
                  <a:pt x="2023754" y="1089851"/>
                </a:lnTo>
                <a:lnTo>
                  <a:pt x="1976582" y="1071666"/>
                </a:lnTo>
                <a:lnTo>
                  <a:pt x="1929626" y="1052917"/>
                </a:lnTo>
                <a:lnTo>
                  <a:pt x="1882888" y="1033613"/>
                </a:lnTo>
                <a:lnTo>
                  <a:pt x="1836370" y="1013767"/>
                </a:lnTo>
                <a:lnTo>
                  <a:pt x="1790072" y="993390"/>
                </a:lnTo>
                <a:lnTo>
                  <a:pt x="1743997" y="972491"/>
                </a:lnTo>
                <a:lnTo>
                  <a:pt x="1698146" y="951082"/>
                </a:lnTo>
                <a:lnTo>
                  <a:pt x="1652520" y="929174"/>
                </a:lnTo>
                <a:lnTo>
                  <a:pt x="1607121" y="906778"/>
                </a:lnTo>
                <a:lnTo>
                  <a:pt x="1561951" y="883905"/>
                </a:lnTo>
                <a:lnTo>
                  <a:pt x="1517011" y="860565"/>
                </a:lnTo>
                <a:lnTo>
                  <a:pt x="1472303" y="836770"/>
                </a:lnTo>
                <a:lnTo>
                  <a:pt x="1427828" y="812530"/>
                </a:lnTo>
                <a:lnTo>
                  <a:pt x="1383588" y="787857"/>
                </a:lnTo>
                <a:lnTo>
                  <a:pt x="1339579" y="762863"/>
                </a:lnTo>
                <a:lnTo>
                  <a:pt x="1295787" y="737474"/>
                </a:lnTo>
                <a:lnTo>
                  <a:pt x="1252205" y="711704"/>
                </a:lnTo>
                <a:lnTo>
                  <a:pt x="1208825" y="685568"/>
                </a:lnTo>
                <a:lnTo>
                  <a:pt x="1165642" y="659081"/>
                </a:lnTo>
                <a:lnTo>
                  <a:pt x="1122647" y="632257"/>
                </a:lnTo>
                <a:lnTo>
                  <a:pt x="1079835" y="605111"/>
                </a:lnTo>
                <a:lnTo>
                  <a:pt x="1037197" y="577659"/>
                </a:lnTo>
                <a:lnTo>
                  <a:pt x="994728" y="549914"/>
                </a:lnTo>
                <a:lnTo>
                  <a:pt x="952419" y="521892"/>
                </a:lnTo>
                <a:lnTo>
                  <a:pt x="910265" y="493607"/>
                </a:lnTo>
                <a:lnTo>
                  <a:pt x="868258" y="465073"/>
                </a:lnTo>
                <a:lnTo>
                  <a:pt x="826391" y="436307"/>
                </a:lnTo>
                <a:lnTo>
                  <a:pt x="743049" y="378132"/>
                </a:lnTo>
                <a:lnTo>
                  <a:pt x="660185" y="319196"/>
                </a:lnTo>
                <a:lnTo>
                  <a:pt x="577733" y="259586"/>
                </a:lnTo>
                <a:lnTo>
                  <a:pt x="495623" y="199394"/>
                </a:lnTo>
                <a:lnTo>
                  <a:pt x="372948" y="108216"/>
                </a:lnTo>
                <a:lnTo>
                  <a:pt x="229666" y="0"/>
                </a:lnTo>
                <a:close/>
              </a:path>
            </a:pathLst>
          </a:custGeom>
          <a:solidFill>
            <a:srgbClr val="1C488A"/>
          </a:solidFill>
        </p:spPr>
        <p:txBody>
          <a:bodyPr wrap="square" lIns="0" tIns="0" rIns="0" bIns="0" rtlCol="0"/>
          <a:lstStyle/>
          <a:p>
            <a:endParaRPr sz="1800"/>
          </a:p>
        </p:txBody>
      </p:sp>
      <p:sp>
        <p:nvSpPr>
          <p:cNvPr id="2" name="Holder 2"/>
          <p:cNvSpPr>
            <a:spLocks noGrp="1"/>
          </p:cNvSpPr>
          <p:nvPr>
            <p:ph type="title"/>
          </p:nvPr>
        </p:nvSpPr>
        <p:spPr>
          <a:xfrm>
            <a:off x="529116" y="180190"/>
            <a:ext cx="6682740" cy="553998"/>
          </a:xfrm>
        </p:spPr>
        <p:txBody>
          <a:bodyPr lIns="0" tIns="0" rIns="0" bIns="0"/>
          <a:lstStyle>
            <a:lvl1pPr>
              <a:defRPr sz="3600" b="0" i="0">
                <a:solidFill>
                  <a:schemeClr val="tx1"/>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8/24/2026</a:t>
            </a:fld>
            <a:endParaRPr lang="en-US"/>
          </a:p>
        </p:txBody>
      </p:sp>
      <p:sp>
        <p:nvSpPr>
          <p:cNvPr id="5" name="Holder 5"/>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102">
              <a:lnSpc>
                <a:spcPts val="1425"/>
              </a:lnSpc>
            </a:pPr>
            <a:fld id="{81D60167-4931-47E6-BA6A-407CBD079E47}" type="slidenum">
              <a:rPr lang="en-US" spc="-5" smtClean="0">
                <a:solidFill>
                  <a:srgbClr val="929599"/>
                </a:solidFill>
              </a:rPr>
              <a:pPr marL="38102">
                <a:lnSpc>
                  <a:spcPts val="1425"/>
                </a:lnSpc>
              </a:pPr>
              <a:t>‹#›</a:t>
            </a:fld>
            <a:endParaRPr lang="en-US" spc="-5">
              <a:solidFill>
                <a:srgbClr val="929599"/>
              </a:solidFill>
            </a:endParaRPr>
          </a:p>
        </p:txBody>
      </p:sp>
    </p:spTree>
    <p:extLst>
      <p:ext uri="{BB962C8B-B14F-4D97-AF65-F5344CB8AC3E}">
        <p14:creationId xmlns:p14="http://schemas.microsoft.com/office/powerpoint/2010/main" val="4068065488"/>
      </p:ext>
    </p:extLst>
  </p:cSld>
  <p:clrMapOvr>
    <a:masterClrMapping/>
  </p:clrMapOvr>
</p:sldLayout>
</file>

<file path=ppt/slideLayouts/slideLayout711.xml><?xml version="1.0" encoding="utf-8"?>
<p:sldLayout xmlns:a="http://schemas.openxmlformats.org/drawingml/2006/main" xmlns:r="http://schemas.openxmlformats.org/officeDocument/2006/relationships" xmlns:p="http://schemas.openxmlformats.org/presentationml/2006/main" showMasterSp="0" type="obj" preserve="1">
  <p:cSld name="Blank">
    <p:bg>
      <p:bgPr>
        <a:solidFill>
          <a:schemeClr val="bg1"/>
        </a:solidFill>
        <a:effectLst/>
      </p:bgPr>
    </p:bg>
    <p:spTree>
      <p:nvGrpSpPr>
        <p:cNvPr id="1" name=""/>
        <p:cNvGrpSpPr/>
        <p:nvPr/>
      </p:nvGrpSpPr>
      <p:grpSpPr>
        <a:xfrm>
          <a:off x="0" y="0"/>
          <a:ext cx="0" cy="0"/>
          <a:chOff x="0" y="0"/>
          <a:chExt cx="0" cy="0"/>
        </a:xfrm>
      </p:grpSpPr>
      <p:pic>
        <p:nvPicPr>
          <p:cNvPr id="16" name="bg object 16"/>
          <p:cNvPicPr/>
          <p:nvPr/>
        </p:nvPicPr>
        <p:blipFill>
          <a:blip r:embed="rId2" cstate="print"/>
          <a:stretch>
            <a:fillRect/>
          </a:stretch>
        </p:blipFill>
        <p:spPr>
          <a:xfrm>
            <a:off x="9264397" y="228601"/>
            <a:ext cx="2025383" cy="911351"/>
          </a:xfrm>
          <a:prstGeom prst="rect">
            <a:avLst/>
          </a:prstGeom>
        </p:spPr>
      </p:pic>
      <p:pic>
        <p:nvPicPr>
          <p:cNvPr id="17" name="bg object 17"/>
          <p:cNvPicPr/>
          <p:nvPr/>
        </p:nvPicPr>
        <p:blipFill>
          <a:blip r:embed="rId3" cstate="email">
            <a:extLst>
              <a:ext uri="{28A0092B-C50C-407E-A947-70E740481C1C}">
                <a14:useLocalDpi xmlns:a14="http://schemas.microsoft.com/office/drawing/2010/main"/>
              </a:ext>
            </a:extLst>
          </a:blip>
          <a:stretch>
            <a:fillRect/>
          </a:stretch>
        </p:blipFill>
        <p:spPr>
          <a:xfrm>
            <a:off x="7191757" y="1"/>
            <a:ext cx="5000243" cy="1426459"/>
          </a:xfrm>
          <a:prstGeom prst="rect">
            <a:avLst/>
          </a:prstGeom>
        </p:spPr>
      </p:pic>
      <p:sp>
        <p:nvSpPr>
          <p:cNvPr id="18" name="bg object 18"/>
          <p:cNvSpPr/>
          <p:nvPr/>
        </p:nvSpPr>
        <p:spPr>
          <a:xfrm>
            <a:off x="7335013" y="1"/>
            <a:ext cx="4857115" cy="1388745"/>
          </a:xfrm>
          <a:custGeom>
            <a:avLst/>
            <a:gdLst/>
            <a:ahLst/>
            <a:cxnLst/>
            <a:rect l="l" t="t" r="r" b="b"/>
            <a:pathLst>
              <a:path w="4857115" h="1388745">
                <a:moveTo>
                  <a:pt x="229666" y="0"/>
                </a:moveTo>
                <a:lnTo>
                  <a:pt x="0" y="0"/>
                </a:lnTo>
                <a:lnTo>
                  <a:pt x="294614" y="211556"/>
                </a:lnTo>
                <a:lnTo>
                  <a:pt x="378274" y="270791"/>
                </a:lnTo>
                <a:lnTo>
                  <a:pt x="462262" y="329657"/>
                </a:lnTo>
                <a:lnTo>
                  <a:pt x="546633" y="388060"/>
                </a:lnTo>
                <a:lnTo>
                  <a:pt x="631444" y="445909"/>
                </a:lnTo>
                <a:lnTo>
                  <a:pt x="716803" y="503087"/>
                </a:lnTo>
                <a:lnTo>
                  <a:pt x="759718" y="531379"/>
                </a:lnTo>
                <a:lnTo>
                  <a:pt x="802798" y="559455"/>
                </a:lnTo>
                <a:lnTo>
                  <a:pt x="846045" y="587301"/>
                </a:lnTo>
                <a:lnTo>
                  <a:pt x="889466" y="614902"/>
                </a:lnTo>
                <a:lnTo>
                  <a:pt x="933064" y="642245"/>
                </a:lnTo>
                <a:lnTo>
                  <a:pt x="976844" y="669315"/>
                </a:lnTo>
                <a:lnTo>
                  <a:pt x="1020811" y="696099"/>
                </a:lnTo>
                <a:lnTo>
                  <a:pt x="1064969" y="722583"/>
                </a:lnTo>
                <a:lnTo>
                  <a:pt x="1109323" y="748752"/>
                </a:lnTo>
                <a:lnTo>
                  <a:pt x="1153878" y="774593"/>
                </a:lnTo>
                <a:lnTo>
                  <a:pt x="1198639" y="800092"/>
                </a:lnTo>
                <a:lnTo>
                  <a:pt x="1243609" y="825234"/>
                </a:lnTo>
                <a:lnTo>
                  <a:pt x="1288794" y="850007"/>
                </a:lnTo>
                <a:lnTo>
                  <a:pt x="1334198" y="874394"/>
                </a:lnTo>
                <a:lnTo>
                  <a:pt x="1379837" y="898286"/>
                </a:lnTo>
                <a:lnTo>
                  <a:pt x="1425722" y="921765"/>
                </a:lnTo>
                <a:lnTo>
                  <a:pt x="1471850" y="944815"/>
                </a:lnTo>
                <a:lnTo>
                  <a:pt x="1518217" y="967423"/>
                </a:lnTo>
                <a:lnTo>
                  <a:pt x="1564820" y="989573"/>
                </a:lnTo>
                <a:lnTo>
                  <a:pt x="1611657" y="1011251"/>
                </a:lnTo>
                <a:lnTo>
                  <a:pt x="1658725" y="1032442"/>
                </a:lnTo>
                <a:lnTo>
                  <a:pt x="1706019" y="1053131"/>
                </a:lnTo>
                <a:lnTo>
                  <a:pt x="1753538" y="1073304"/>
                </a:lnTo>
                <a:lnTo>
                  <a:pt x="1801277" y="1092946"/>
                </a:lnTo>
                <a:lnTo>
                  <a:pt x="1849235" y="1112041"/>
                </a:lnTo>
                <a:lnTo>
                  <a:pt x="1897408" y="1130577"/>
                </a:lnTo>
                <a:lnTo>
                  <a:pt x="1945792" y="1148536"/>
                </a:lnTo>
                <a:lnTo>
                  <a:pt x="1994385" y="1165906"/>
                </a:lnTo>
                <a:lnTo>
                  <a:pt x="2043184" y="1182671"/>
                </a:lnTo>
                <a:lnTo>
                  <a:pt x="2092185" y="1198816"/>
                </a:lnTo>
                <a:lnTo>
                  <a:pt x="2141388" y="1214320"/>
                </a:lnTo>
                <a:lnTo>
                  <a:pt x="2190793" y="1229176"/>
                </a:lnTo>
                <a:lnTo>
                  <a:pt x="2240390" y="1243379"/>
                </a:lnTo>
                <a:lnTo>
                  <a:pt x="2290168" y="1256929"/>
                </a:lnTo>
                <a:lnTo>
                  <a:pt x="2340118" y="1269823"/>
                </a:lnTo>
                <a:lnTo>
                  <a:pt x="2390229" y="1282057"/>
                </a:lnTo>
                <a:lnTo>
                  <a:pt x="2440490" y="1293631"/>
                </a:lnTo>
                <a:lnTo>
                  <a:pt x="2490893" y="1304542"/>
                </a:lnTo>
                <a:lnTo>
                  <a:pt x="2541427" y="1314787"/>
                </a:lnTo>
                <a:lnTo>
                  <a:pt x="2592081" y="1324364"/>
                </a:lnTo>
                <a:lnTo>
                  <a:pt x="2642846" y="1333270"/>
                </a:lnTo>
                <a:lnTo>
                  <a:pt x="2693712" y="1341503"/>
                </a:lnTo>
                <a:lnTo>
                  <a:pt x="2744667" y="1349062"/>
                </a:lnTo>
                <a:lnTo>
                  <a:pt x="2795703" y="1355943"/>
                </a:lnTo>
                <a:lnTo>
                  <a:pt x="2846809" y="1362144"/>
                </a:lnTo>
                <a:lnTo>
                  <a:pt x="2897974" y="1367663"/>
                </a:lnTo>
                <a:lnTo>
                  <a:pt x="2949367" y="1372516"/>
                </a:lnTo>
                <a:lnTo>
                  <a:pt x="3000759" y="1376721"/>
                </a:lnTo>
                <a:lnTo>
                  <a:pt x="3052151" y="1380279"/>
                </a:lnTo>
                <a:lnTo>
                  <a:pt x="3103543" y="1383190"/>
                </a:lnTo>
                <a:lnTo>
                  <a:pt x="3154935" y="1385454"/>
                </a:lnTo>
                <a:lnTo>
                  <a:pt x="3206327" y="1387070"/>
                </a:lnTo>
                <a:lnTo>
                  <a:pt x="3257719" y="1388040"/>
                </a:lnTo>
                <a:lnTo>
                  <a:pt x="3309112" y="1388364"/>
                </a:lnTo>
                <a:lnTo>
                  <a:pt x="3463683" y="1385176"/>
                </a:lnTo>
                <a:lnTo>
                  <a:pt x="3515207" y="1382522"/>
                </a:lnTo>
                <a:lnTo>
                  <a:pt x="3617722" y="1376680"/>
                </a:lnTo>
                <a:lnTo>
                  <a:pt x="3771226" y="1362354"/>
                </a:lnTo>
                <a:lnTo>
                  <a:pt x="3911465" y="1344761"/>
                </a:lnTo>
                <a:lnTo>
                  <a:pt x="4051160" y="1321993"/>
                </a:lnTo>
                <a:lnTo>
                  <a:pt x="4126585" y="1307655"/>
                </a:lnTo>
                <a:lnTo>
                  <a:pt x="4201880" y="1292578"/>
                </a:lnTo>
                <a:lnTo>
                  <a:pt x="4326839" y="1264119"/>
                </a:lnTo>
                <a:lnTo>
                  <a:pt x="4451134" y="1232268"/>
                </a:lnTo>
                <a:lnTo>
                  <a:pt x="4524971" y="1211554"/>
                </a:lnTo>
                <a:lnTo>
                  <a:pt x="4574093" y="1197168"/>
                </a:lnTo>
                <a:lnTo>
                  <a:pt x="4623061" y="1182277"/>
                </a:lnTo>
                <a:lnTo>
                  <a:pt x="4671870" y="1166877"/>
                </a:lnTo>
                <a:lnTo>
                  <a:pt x="4720513" y="1150962"/>
                </a:lnTo>
                <a:lnTo>
                  <a:pt x="4856988" y="1102131"/>
                </a:lnTo>
                <a:lnTo>
                  <a:pt x="4856988" y="1090574"/>
                </a:lnTo>
                <a:lnTo>
                  <a:pt x="4716526" y="1137158"/>
                </a:lnTo>
                <a:lnTo>
                  <a:pt x="4667690" y="1151880"/>
                </a:lnTo>
                <a:lnTo>
                  <a:pt x="4618685" y="1166085"/>
                </a:lnTo>
                <a:lnTo>
                  <a:pt x="4569518" y="1179781"/>
                </a:lnTo>
                <a:lnTo>
                  <a:pt x="4520196" y="1192974"/>
                </a:lnTo>
                <a:lnTo>
                  <a:pt x="4446358" y="1212088"/>
                </a:lnTo>
                <a:lnTo>
                  <a:pt x="4322064" y="1240751"/>
                </a:lnTo>
                <a:lnTo>
                  <a:pt x="4197105" y="1266066"/>
                </a:lnTo>
                <a:lnTo>
                  <a:pt x="4071340" y="1287487"/>
                </a:lnTo>
                <a:lnTo>
                  <a:pt x="4054881" y="1290662"/>
                </a:lnTo>
                <a:lnTo>
                  <a:pt x="4020883" y="1294917"/>
                </a:lnTo>
                <a:lnTo>
                  <a:pt x="3919956" y="1308722"/>
                </a:lnTo>
                <a:lnTo>
                  <a:pt x="3913584" y="1309740"/>
                </a:lnTo>
                <a:lnTo>
                  <a:pt x="3768039" y="1325181"/>
                </a:lnTo>
                <a:lnTo>
                  <a:pt x="3666333" y="1332515"/>
                </a:lnTo>
                <a:lnTo>
                  <a:pt x="3615584" y="1335489"/>
                </a:lnTo>
                <a:lnTo>
                  <a:pt x="3564807" y="1337824"/>
                </a:lnTo>
                <a:lnTo>
                  <a:pt x="3514012" y="1339519"/>
                </a:lnTo>
                <a:lnTo>
                  <a:pt x="3463208" y="1340574"/>
                </a:lnTo>
                <a:lnTo>
                  <a:pt x="3412403" y="1340988"/>
                </a:lnTo>
                <a:lnTo>
                  <a:pt x="3361604" y="1340760"/>
                </a:lnTo>
                <a:lnTo>
                  <a:pt x="3310822" y="1339890"/>
                </a:lnTo>
                <a:lnTo>
                  <a:pt x="3260063" y="1338377"/>
                </a:lnTo>
                <a:lnTo>
                  <a:pt x="3209337" y="1336219"/>
                </a:lnTo>
                <a:lnTo>
                  <a:pt x="3158652" y="1333418"/>
                </a:lnTo>
                <a:lnTo>
                  <a:pt x="3108017" y="1329971"/>
                </a:lnTo>
                <a:lnTo>
                  <a:pt x="3057440" y="1325878"/>
                </a:lnTo>
                <a:lnTo>
                  <a:pt x="3006929" y="1321138"/>
                </a:lnTo>
                <a:lnTo>
                  <a:pt x="2956493" y="1315752"/>
                </a:lnTo>
                <a:lnTo>
                  <a:pt x="2906141" y="1309717"/>
                </a:lnTo>
                <a:lnTo>
                  <a:pt x="2855880" y="1303034"/>
                </a:lnTo>
                <a:lnTo>
                  <a:pt x="2805719" y="1295701"/>
                </a:lnTo>
                <a:lnTo>
                  <a:pt x="2755668" y="1287719"/>
                </a:lnTo>
                <a:lnTo>
                  <a:pt x="2705733" y="1279085"/>
                </a:lnTo>
                <a:lnTo>
                  <a:pt x="2655924" y="1269801"/>
                </a:lnTo>
                <a:lnTo>
                  <a:pt x="2606250" y="1259864"/>
                </a:lnTo>
                <a:lnTo>
                  <a:pt x="2556717" y="1249275"/>
                </a:lnTo>
                <a:lnTo>
                  <a:pt x="2507336" y="1238032"/>
                </a:lnTo>
                <a:lnTo>
                  <a:pt x="2458115" y="1226135"/>
                </a:lnTo>
                <a:lnTo>
                  <a:pt x="2409061" y="1213583"/>
                </a:lnTo>
                <a:lnTo>
                  <a:pt x="2360184" y="1200376"/>
                </a:lnTo>
                <a:lnTo>
                  <a:pt x="2311492" y="1186512"/>
                </a:lnTo>
                <a:lnTo>
                  <a:pt x="2262993" y="1171992"/>
                </a:lnTo>
                <a:lnTo>
                  <a:pt x="2214696" y="1156814"/>
                </a:lnTo>
                <a:lnTo>
                  <a:pt x="2166609" y="1140978"/>
                </a:lnTo>
                <a:lnTo>
                  <a:pt x="2118741" y="1124483"/>
                </a:lnTo>
                <a:lnTo>
                  <a:pt x="2071141" y="1107460"/>
                </a:lnTo>
                <a:lnTo>
                  <a:pt x="2023754" y="1089851"/>
                </a:lnTo>
                <a:lnTo>
                  <a:pt x="1976582" y="1071666"/>
                </a:lnTo>
                <a:lnTo>
                  <a:pt x="1929626" y="1052917"/>
                </a:lnTo>
                <a:lnTo>
                  <a:pt x="1882888" y="1033613"/>
                </a:lnTo>
                <a:lnTo>
                  <a:pt x="1836370" y="1013767"/>
                </a:lnTo>
                <a:lnTo>
                  <a:pt x="1790072" y="993390"/>
                </a:lnTo>
                <a:lnTo>
                  <a:pt x="1743997" y="972491"/>
                </a:lnTo>
                <a:lnTo>
                  <a:pt x="1698146" y="951082"/>
                </a:lnTo>
                <a:lnTo>
                  <a:pt x="1652520" y="929174"/>
                </a:lnTo>
                <a:lnTo>
                  <a:pt x="1607121" y="906778"/>
                </a:lnTo>
                <a:lnTo>
                  <a:pt x="1561951" y="883905"/>
                </a:lnTo>
                <a:lnTo>
                  <a:pt x="1517011" y="860565"/>
                </a:lnTo>
                <a:lnTo>
                  <a:pt x="1472303" y="836770"/>
                </a:lnTo>
                <a:lnTo>
                  <a:pt x="1427828" y="812530"/>
                </a:lnTo>
                <a:lnTo>
                  <a:pt x="1383588" y="787857"/>
                </a:lnTo>
                <a:lnTo>
                  <a:pt x="1339579" y="762863"/>
                </a:lnTo>
                <a:lnTo>
                  <a:pt x="1295787" y="737474"/>
                </a:lnTo>
                <a:lnTo>
                  <a:pt x="1252205" y="711704"/>
                </a:lnTo>
                <a:lnTo>
                  <a:pt x="1208825" y="685568"/>
                </a:lnTo>
                <a:lnTo>
                  <a:pt x="1165642" y="659081"/>
                </a:lnTo>
                <a:lnTo>
                  <a:pt x="1122647" y="632257"/>
                </a:lnTo>
                <a:lnTo>
                  <a:pt x="1079835" y="605111"/>
                </a:lnTo>
                <a:lnTo>
                  <a:pt x="1037197" y="577659"/>
                </a:lnTo>
                <a:lnTo>
                  <a:pt x="994728" y="549914"/>
                </a:lnTo>
                <a:lnTo>
                  <a:pt x="952419" y="521892"/>
                </a:lnTo>
                <a:lnTo>
                  <a:pt x="910265" y="493607"/>
                </a:lnTo>
                <a:lnTo>
                  <a:pt x="868258" y="465073"/>
                </a:lnTo>
                <a:lnTo>
                  <a:pt x="826391" y="436307"/>
                </a:lnTo>
                <a:lnTo>
                  <a:pt x="743049" y="378132"/>
                </a:lnTo>
                <a:lnTo>
                  <a:pt x="660185" y="319196"/>
                </a:lnTo>
                <a:lnTo>
                  <a:pt x="577733" y="259586"/>
                </a:lnTo>
                <a:lnTo>
                  <a:pt x="495623" y="199394"/>
                </a:lnTo>
                <a:lnTo>
                  <a:pt x="372948" y="108216"/>
                </a:lnTo>
                <a:lnTo>
                  <a:pt x="229666" y="0"/>
                </a:lnTo>
                <a:close/>
              </a:path>
            </a:pathLst>
          </a:custGeom>
          <a:solidFill>
            <a:srgbClr val="1C488A"/>
          </a:solidFill>
        </p:spPr>
        <p:txBody>
          <a:bodyPr wrap="square" lIns="0" tIns="0" rIns="0" bIns="0" rtlCol="0"/>
          <a:lstStyle/>
          <a:p>
            <a:endParaRPr sz="1800"/>
          </a:p>
        </p:txBody>
      </p:sp>
      <p:sp>
        <p:nvSpPr>
          <p:cNvPr id="19" name="bg object 19"/>
          <p:cNvSpPr/>
          <p:nvPr/>
        </p:nvSpPr>
        <p:spPr>
          <a:xfrm>
            <a:off x="609600" y="6335267"/>
            <a:ext cx="10972800" cy="0"/>
          </a:xfrm>
          <a:custGeom>
            <a:avLst/>
            <a:gdLst/>
            <a:ahLst/>
            <a:cxnLst/>
            <a:rect l="l" t="t" r="r" b="b"/>
            <a:pathLst>
              <a:path w="10972800">
                <a:moveTo>
                  <a:pt x="0" y="0"/>
                </a:moveTo>
                <a:lnTo>
                  <a:pt x="10972800" y="0"/>
                </a:lnTo>
              </a:path>
            </a:pathLst>
          </a:custGeom>
          <a:ln w="6096">
            <a:solidFill>
              <a:srgbClr val="AEB3B8"/>
            </a:solidFill>
          </a:ln>
        </p:spPr>
        <p:txBody>
          <a:bodyPr wrap="square" lIns="0" tIns="0" rIns="0" bIns="0" rtlCol="0"/>
          <a:lstStyle/>
          <a:p>
            <a:endParaRPr sz="1800"/>
          </a:p>
        </p:txBody>
      </p:sp>
      <p:sp>
        <p:nvSpPr>
          <p:cNvPr id="20" name="bg object 20"/>
          <p:cNvSpPr/>
          <p:nvPr/>
        </p:nvSpPr>
        <p:spPr>
          <a:xfrm>
            <a:off x="704850" y="1427225"/>
            <a:ext cx="1097280" cy="0"/>
          </a:xfrm>
          <a:custGeom>
            <a:avLst/>
            <a:gdLst/>
            <a:ahLst/>
            <a:cxnLst/>
            <a:rect l="l" t="t" r="r" b="b"/>
            <a:pathLst>
              <a:path w="1097280">
                <a:moveTo>
                  <a:pt x="0" y="0"/>
                </a:moveTo>
                <a:lnTo>
                  <a:pt x="1097280" y="0"/>
                </a:lnTo>
              </a:path>
            </a:pathLst>
          </a:custGeom>
          <a:ln w="32004">
            <a:solidFill>
              <a:srgbClr val="F58366"/>
            </a:solidFill>
          </a:ln>
        </p:spPr>
        <p:txBody>
          <a:bodyPr wrap="square" lIns="0" tIns="0" rIns="0" bIns="0" rtlCol="0"/>
          <a:lstStyle/>
          <a:p>
            <a:endParaRPr sz="1800"/>
          </a:p>
        </p:txBody>
      </p:sp>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8/24/2026</a:t>
            </a:fld>
            <a:endParaRPr lang="en-US"/>
          </a:p>
        </p:txBody>
      </p:sp>
      <p:sp>
        <p:nvSpPr>
          <p:cNvPr id="4" name="Holder 4"/>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102">
              <a:lnSpc>
                <a:spcPts val="1425"/>
              </a:lnSpc>
            </a:pPr>
            <a:fld id="{81D60167-4931-47E6-BA6A-407CBD079E47}" type="slidenum">
              <a:rPr lang="en-US" spc="-5" smtClean="0">
                <a:solidFill>
                  <a:srgbClr val="929599"/>
                </a:solidFill>
              </a:rPr>
              <a:pPr marL="38102">
                <a:lnSpc>
                  <a:spcPts val="1425"/>
                </a:lnSpc>
              </a:pPr>
              <a:t>‹#›</a:t>
            </a:fld>
            <a:endParaRPr lang="en-US" spc="-5">
              <a:solidFill>
                <a:srgbClr val="929599"/>
              </a:solidFill>
            </a:endParaRPr>
          </a:p>
        </p:txBody>
      </p:sp>
    </p:spTree>
    <p:extLst>
      <p:ext uri="{BB962C8B-B14F-4D97-AF65-F5344CB8AC3E}">
        <p14:creationId xmlns:p14="http://schemas.microsoft.com/office/powerpoint/2010/main" val="88560520"/>
      </p:ext>
    </p:extLst>
  </p:cSld>
  <p:clrMapOvr>
    <a:masterClrMapping/>
  </p:clrMapOvr>
</p:sldLayout>
</file>

<file path=ppt/slideLayouts/slideLayout712.xml><?xml version="1.0" encoding="utf-8"?>
<p:sldLayout xmlns:a="http://schemas.openxmlformats.org/drawingml/2006/main" xmlns:r="http://schemas.openxmlformats.org/officeDocument/2006/relationships" xmlns:p="http://schemas.openxmlformats.org/presentationml/2006/main" matchingName="Blank" type="blank">
  <p:cSld name="1_Blank">
    <p:spTree>
      <p:nvGrpSpPr>
        <p:cNvPr id="1" name="Shape 117"/>
        <p:cNvGrpSpPr/>
        <p:nvPr/>
      </p:nvGrpSpPr>
      <p:grpSpPr>
        <a:xfrm>
          <a:off x="0" y="0"/>
          <a:ext cx="0" cy="0"/>
          <a:chOff x="0" y="0"/>
          <a:chExt cx="0" cy="0"/>
        </a:xfrm>
      </p:grpSpPr>
      <p:sp>
        <p:nvSpPr>
          <p:cNvPr id="118" name="Google Shape;118;p563"/>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fld id="{00000000-1234-1234-1234-123412341234}" type="slidenum">
              <a:rPr lang="en-US" smtClean="0"/>
              <a:pPr/>
              <a:t>‹#›</a:t>
            </a:fld>
            <a:endParaRPr lang="en-US"/>
          </a:p>
        </p:txBody>
      </p:sp>
      <p:cxnSp>
        <p:nvCxnSpPr>
          <p:cNvPr id="119" name="Google Shape;119;p56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20" name="Google Shape;120;p563"/>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grpSp>
        <p:nvGrpSpPr>
          <p:cNvPr id="121" name="Google Shape;121;p563"/>
          <p:cNvGrpSpPr/>
          <p:nvPr/>
        </p:nvGrpSpPr>
        <p:grpSpPr>
          <a:xfrm>
            <a:off x="7191543" y="1"/>
            <a:ext cx="5000459" cy="1425992"/>
            <a:chOff x="7191542" y="1"/>
            <a:chExt cx="5000459" cy="1425992"/>
          </a:xfrm>
        </p:grpSpPr>
        <p:pic>
          <p:nvPicPr>
            <p:cNvPr id="122" name="Google Shape;122;p56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23" name="Google Shape;123;p563"/>
            <p:cNvGrpSpPr/>
            <p:nvPr/>
          </p:nvGrpSpPr>
          <p:grpSpPr>
            <a:xfrm>
              <a:off x="7191542" y="1"/>
              <a:ext cx="5000459" cy="1425992"/>
              <a:chOff x="7186272" y="0"/>
              <a:chExt cx="5005729" cy="1427495"/>
            </a:xfrm>
          </p:grpSpPr>
          <p:sp>
            <p:nvSpPr>
              <p:cNvPr id="124" name="Google Shape;124;p56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125" name="Google Shape;125;p56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Tree>
    <p:extLst>
      <p:ext uri="{BB962C8B-B14F-4D97-AF65-F5344CB8AC3E}">
        <p14:creationId xmlns:p14="http://schemas.microsoft.com/office/powerpoint/2010/main" val="3804521723"/>
      </p:ext>
    </p:extLst>
  </p:cSld>
  <p:clrMapOvr>
    <a:masterClrMapping/>
  </p:clrMapOvr>
</p:sldLayout>
</file>

<file path=ppt/slideLayouts/slideLayout713.xml><?xml version="1.0" encoding="utf-8"?>
<p:sldLayout xmlns:a="http://schemas.openxmlformats.org/drawingml/2006/main" xmlns:r="http://schemas.openxmlformats.org/officeDocument/2006/relationships" xmlns:p="http://schemas.openxmlformats.org/presentationml/2006/main" type="obj" preserve="1">
  <p:cSld name="OBJECT">
    <p:spTree>
      <p:nvGrpSpPr>
        <p:cNvPr id="1" name=""/>
        <p:cNvGrpSpPr/>
        <p:nvPr/>
      </p:nvGrpSpPr>
      <p:grpSpPr>
        <a:xfrm>
          <a:off x="0" y="0"/>
          <a:ext cx="0" cy="0"/>
          <a:chOff x="0" y="0"/>
          <a:chExt cx="0" cy="0"/>
        </a:xfrm>
      </p:grpSpPr>
      <p:grpSp>
        <p:nvGrpSpPr>
          <p:cNvPr id="2" name="Google Shape;15;p2">
            <a:extLst>
              <a:ext uri="{FF2B5EF4-FFF2-40B4-BE49-F238E27FC236}">
                <a16:creationId xmlns:a16="http://schemas.microsoft.com/office/drawing/2014/main" id="{2248CC3F-5C96-46F8-88B9-C244880E9FC1}"/>
              </a:ext>
            </a:extLst>
          </p:cNvPr>
          <p:cNvGrpSpPr/>
          <p:nvPr/>
        </p:nvGrpSpPr>
        <p:grpSpPr>
          <a:xfrm>
            <a:off x="7191545" y="0"/>
            <a:ext cx="5000460" cy="1425988"/>
            <a:chOff x="7191545" y="0"/>
            <a:chExt cx="5000460" cy="1425988"/>
          </a:xfrm>
        </p:grpSpPr>
        <p:pic>
          <p:nvPicPr>
            <p:cNvPr id="3" name="Google Shape;16;p2">
              <a:extLst>
                <a:ext uri="{FF2B5EF4-FFF2-40B4-BE49-F238E27FC236}">
                  <a16:creationId xmlns:a16="http://schemas.microsoft.com/office/drawing/2014/main" id="{86682D65-8EB0-4691-A6D2-D5602E88D5A8}"/>
                </a:ext>
              </a:extLst>
            </p:cNvPr>
            <p:cNvPicPr>
              <a:picLocks noChangeAspect="1"/>
            </p:cNvPicPr>
            <p:nvPr/>
          </p:nvPicPr>
          <p:blipFill>
            <a:blip r:embed="rId2">
              <a:alphaModFix/>
              <a:extLst>
                <a:ext uri="{28A0092B-C50C-407E-A947-70E740481C1C}">
                  <a14:useLocalDpi xmlns:a14="http://schemas.microsoft.com/office/drawing/2010/main"/>
                </a:ext>
              </a:extLst>
            </a:blip>
            <a:srcRect/>
            <a:stretch>
              <a:fillRect/>
            </a:stretch>
          </p:blipFill>
          <p:spPr>
            <a:xfrm>
              <a:off x="9264316" y="228371"/>
              <a:ext cx="2025313" cy="911940"/>
            </a:xfrm>
            <a:prstGeom prst="rect">
              <a:avLst/>
            </a:prstGeom>
            <a:noFill/>
            <a:ln cap="flat">
              <a:noFill/>
            </a:ln>
          </p:spPr>
        </p:pic>
        <p:grpSp>
          <p:nvGrpSpPr>
            <p:cNvPr id="4" name="Google Shape;17;p2">
              <a:extLst>
                <a:ext uri="{FF2B5EF4-FFF2-40B4-BE49-F238E27FC236}">
                  <a16:creationId xmlns:a16="http://schemas.microsoft.com/office/drawing/2014/main" id="{556E2A0B-45A3-432F-9F55-4ADE46E0D594}"/>
                </a:ext>
              </a:extLst>
            </p:cNvPr>
            <p:cNvGrpSpPr/>
            <p:nvPr/>
          </p:nvGrpSpPr>
          <p:grpSpPr>
            <a:xfrm>
              <a:off x="7191545" y="0"/>
              <a:ext cx="5000460" cy="1425988"/>
              <a:chOff x="7191545" y="0"/>
              <a:chExt cx="5000460" cy="1425988"/>
            </a:xfrm>
          </p:grpSpPr>
          <p:sp>
            <p:nvSpPr>
              <p:cNvPr id="5" name="Google Shape;18;p2">
                <a:extLst>
                  <a:ext uri="{FF2B5EF4-FFF2-40B4-BE49-F238E27FC236}">
                    <a16:creationId xmlns:a16="http://schemas.microsoft.com/office/drawing/2014/main" id="{336F759E-A32F-4E9F-BF1E-EEDB15D31AAE}"/>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6" name="Google Shape;19;p2">
                <a:extLst>
                  <a:ext uri="{FF2B5EF4-FFF2-40B4-BE49-F238E27FC236}">
                    <a16:creationId xmlns:a16="http://schemas.microsoft.com/office/drawing/2014/main" id="{ACCC9ECD-C621-47CC-AB8B-7D6483E1FA18}"/>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7" name="Google Shape;20;p2">
            <a:extLst>
              <a:ext uri="{FF2B5EF4-FFF2-40B4-BE49-F238E27FC236}">
                <a16:creationId xmlns:a16="http://schemas.microsoft.com/office/drawing/2014/main" id="{D20DD312-203E-4A77-80C4-E0D8CA302089}"/>
              </a:ext>
            </a:extLst>
          </p:cNvPr>
          <p:cNvSpPr txBox="1">
            <a:spLocks noGrp="1"/>
          </p:cNvSpPr>
          <p:nvPr>
            <p:ph type="title"/>
          </p:nvPr>
        </p:nvSpPr>
        <p:spPr/>
        <p:txBody>
          <a:bodyPr/>
          <a:lstStyle>
            <a:lvl1pPr>
              <a:defRPr/>
            </a:lvl1pPr>
          </a:lstStyle>
          <a:p>
            <a:pPr lvl="0"/>
            <a:endParaRPr lang="en-US"/>
          </a:p>
        </p:txBody>
      </p:sp>
      <p:sp>
        <p:nvSpPr>
          <p:cNvPr id="8" name="Google Shape;21;p2">
            <a:extLst>
              <a:ext uri="{FF2B5EF4-FFF2-40B4-BE49-F238E27FC236}">
                <a16:creationId xmlns:a16="http://schemas.microsoft.com/office/drawing/2014/main" id="{4119E6F8-C248-40A4-B1BA-8D1D6156DA25}"/>
              </a:ext>
            </a:extLst>
          </p:cNvPr>
          <p:cNvSpPr txBox="1">
            <a:spLocks noGrp="1"/>
          </p:cNvSpPr>
          <p:nvPr>
            <p:ph idx="1"/>
          </p:nvPr>
        </p:nvSpPr>
        <p:spPr/>
        <p:txBody>
          <a:bodyPr/>
          <a:lstStyle>
            <a:lvl1pPr indent="-342917">
              <a:buSzPts val="1800"/>
              <a:defRPr/>
            </a:lvl1pPr>
          </a:lstStyle>
          <a:p>
            <a:pPr lvl="0"/>
            <a:endParaRPr lang="en-US"/>
          </a:p>
        </p:txBody>
      </p:sp>
      <p:sp>
        <p:nvSpPr>
          <p:cNvPr id="9" name="Google Shape;22;p2">
            <a:extLst>
              <a:ext uri="{FF2B5EF4-FFF2-40B4-BE49-F238E27FC236}">
                <a16:creationId xmlns:a16="http://schemas.microsoft.com/office/drawing/2014/main" id="{E939B200-BB9A-4BCB-B336-E7F57FA544D4}"/>
              </a:ext>
            </a:extLst>
          </p:cNvPr>
          <p:cNvSpPr txBox="1">
            <a:spLocks noGrp="1"/>
          </p:cNvSpPr>
          <p:nvPr>
            <p:ph type="sldNum" sz="quarter" idx="8"/>
          </p:nvPr>
        </p:nvSpPr>
        <p:spPr/>
        <p:txBody>
          <a:bodyPr/>
          <a:lstStyle>
            <a:lvl1pPr>
              <a:defRPr>
                <a:solidFill>
                  <a:srgbClr val="AEB3B7"/>
                </a:solidFill>
              </a:defRPr>
            </a:lvl1pPr>
          </a:lstStyle>
          <a:p>
            <a:pPr lvl="0"/>
            <a:fld id="{4AEB204E-9F5D-4585-8F58-FC2F1FA256B3}" type="slidenum">
              <a:t>‹#›</a:t>
            </a:fld>
            <a:endParaRPr lang="en-US"/>
          </a:p>
        </p:txBody>
      </p:sp>
      <p:cxnSp>
        <p:nvCxnSpPr>
          <p:cNvPr id="10" name="Google Shape;23;p2">
            <a:extLst>
              <a:ext uri="{FF2B5EF4-FFF2-40B4-BE49-F238E27FC236}">
                <a16:creationId xmlns:a16="http://schemas.microsoft.com/office/drawing/2014/main" id="{258F03E6-3EF6-4818-BE07-1867ECE0FD46}"/>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1" name="Google Shape;24;p2">
            <a:extLst>
              <a:ext uri="{FF2B5EF4-FFF2-40B4-BE49-F238E27FC236}">
                <a16:creationId xmlns:a16="http://schemas.microsoft.com/office/drawing/2014/main" id="{7FAF442C-00E5-41F2-B3C5-F7FCA5594E87}"/>
              </a:ext>
            </a:extLst>
          </p:cNvPr>
          <p:cNvSpPr txBox="1">
            <a:spLocks noGrp="1"/>
          </p:cNvSpPr>
          <p:nvPr>
            <p:ph type="ftr" sz="quarter" idx="9"/>
          </p:nvPr>
        </p:nvSpPr>
        <p:spPr/>
        <p:txBody>
          <a:bodyPr/>
          <a:lstStyle>
            <a:lvl1pPr>
              <a:defRPr/>
            </a:lvl1pPr>
          </a:lstStyle>
          <a:p>
            <a:pPr lvl="0"/>
            <a:endParaRPr lang="en-US"/>
          </a:p>
        </p:txBody>
      </p:sp>
    </p:spTree>
    <p:extLst>
      <p:ext uri="{BB962C8B-B14F-4D97-AF65-F5344CB8AC3E}">
        <p14:creationId xmlns:p14="http://schemas.microsoft.com/office/powerpoint/2010/main" val="1562759217"/>
      </p:ext>
    </p:extLst>
  </p:cSld>
  <p:clrMapOvr>
    <a:masterClrMapping/>
  </p:clrMapOvr>
  <p:hf sldNum="0" hdr="0" ftr="0" dt="0"/>
</p:sldLayout>
</file>

<file path=ppt/slideLayouts/slideLayout714.xml><?xml version="1.0" encoding="utf-8"?>
<p:sldLayout xmlns:a="http://schemas.openxmlformats.org/drawingml/2006/main" xmlns:r="http://schemas.openxmlformats.org/officeDocument/2006/relationships" xmlns:p="http://schemas.openxmlformats.org/presentationml/2006/main" type="obj" preserve="1">
  <p:cSld name="1_OBJECT">
    <p:spTree>
      <p:nvGrpSpPr>
        <p:cNvPr id="1" name=""/>
        <p:cNvGrpSpPr/>
        <p:nvPr/>
      </p:nvGrpSpPr>
      <p:grpSpPr>
        <a:xfrm>
          <a:off x="0" y="0"/>
          <a:ext cx="0" cy="0"/>
          <a:chOff x="0" y="0"/>
          <a:chExt cx="0" cy="0"/>
        </a:xfrm>
      </p:grpSpPr>
      <p:grpSp>
        <p:nvGrpSpPr>
          <p:cNvPr id="2" name="Google Shape;15;p2">
            <a:extLst>
              <a:ext uri="{FF2B5EF4-FFF2-40B4-BE49-F238E27FC236}">
                <a16:creationId xmlns:a16="http://schemas.microsoft.com/office/drawing/2014/main" id="{312D189D-21FB-4F0C-B600-46B161DFADCB}"/>
              </a:ext>
            </a:extLst>
          </p:cNvPr>
          <p:cNvGrpSpPr/>
          <p:nvPr/>
        </p:nvGrpSpPr>
        <p:grpSpPr>
          <a:xfrm>
            <a:off x="7191545" y="0"/>
            <a:ext cx="5000460" cy="1425988"/>
            <a:chOff x="7191545" y="0"/>
            <a:chExt cx="5000460" cy="1425988"/>
          </a:xfrm>
        </p:grpSpPr>
        <p:pic>
          <p:nvPicPr>
            <p:cNvPr id="3" name="Google Shape;16;p2">
              <a:extLst>
                <a:ext uri="{FF2B5EF4-FFF2-40B4-BE49-F238E27FC236}">
                  <a16:creationId xmlns:a16="http://schemas.microsoft.com/office/drawing/2014/main" id="{E71B7E66-D47A-4B26-A507-1669C5F28CD8}"/>
                </a:ext>
              </a:extLst>
            </p:cNvPr>
            <p:cNvPicPr>
              <a:picLocks noChangeAspect="1"/>
            </p:cNvPicPr>
            <p:nvPr/>
          </p:nvPicPr>
          <p:blipFill>
            <a:blip r:embed="rId2">
              <a:alphaModFix/>
              <a:extLst>
                <a:ext uri="{28A0092B-C50C-407E-A947-70E740481C1C}">
                  <a14:useLocalDpi xmlns:a14="http://schemas.microsoft.com/office/drawing/2010/main"/>
                </a:ext>
              </a:extLst>
            </a:blip>
            <a:srcRect/>
            <a:stretch>
              <a:fillRect/>
            </a:stretch>
          </p:blipFill>
          <p:spPr>
            <a:xfrm>
              <a:off x="9264316" y="228371"/>
              <a:ext cx="2025313" cy="911940"/>
            </a:xfrm>
            <a:prstGeom prst="rect">
              <a:avLst/>
            </a:prstGeom>
            <a:noFill/>
            <a:ln cap="flat">
              <a:noFill/>
            </a:ln>
          </p:spPr>
        </p:pic>
        <p:grpSp>
          <p:nvGrpSpPr>
            <p:cNvPr id="4" name="Google Shape;17;p2">
              <a:extLst>
                <a:ext uri="{FF2B5EF4-FFF2-40B4-BE49-F238E27FC236}">
                  <a16:creationId xmlns:a16="http://schemas.microsoft.com/office/drawing/2014/main" id="{E44A1CF8-A74D-4D5D-9D18-48DB1ECF7A40}"/>
                </a:ext>
              </a:extLst>
            </p:cNvPr>
            <p:cNvGrpSpPr/>
            <p:nvPr/>
          </p:nvGrpSpPr>
          <p:grpSpPr>
            <a:xfrm>
              <a:off x="7191545" y="0"/>
              <a:ext cx="5000460" cy="1425988"/>
              <a:chOff x="7191545" y="0"/>
              <a:chExt cx="5000460" cy="1425988"/>
            </a:xfrm>
          </p:grpSpPr>
          <p:sp>
            <p:nvSpPr>
              <p:cNvPr id="5" name="Google Shape;18;p2">
                <a:extLst>
                  <a:ext uri="{FF2B5EF4-FFF2-40B4-BE49-F238E27FC236}">
                    <a16:creationId xmlns:a16="http://schemas.microsoft.com/office/drawing/2014/main" id="{783DEBF1-F129-4931-AC01-EA8EF918F322}"/>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6" name="Google Shape;19;p2">
                <a:extLst>
                  <a:ext uri="{FF2B5EF4-FFF2-40B4-BE49-F238E27FC236}">
                    <a16:creationId xmlns:a16="http://schemas.microsoft.com/office/drawing/2014/main" id="{D661A873-9C37-4247-8E15-6E770E1C31EB}"/>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7" name="Google Shape;20;p2">
            <a:extLst>
              <a:ext uri="{FF2B5EF4-FFF2-40B4-BE49-F238E27FC236}">
                <a16:creationId xmlns:a16="http://schemas.microsoft.com/office/drawing/2014/main" id="{A8187F93-09DF-411F-A3A2-9FA5477B8270}"/>
              </a:ext>
            </a:extLst>
          </p:cNvPr>
          <p:cNvSpPr txBox="1">
            <a:spLocks noGrp="1"/>
          </p:cNvSpPr>
          <p:nvPr>
            <p:ph type="title"/>
          </p:nvPr>
        </p:nvSpPr>
        <p:spPr/>
        <p:txBody>
          <a:bodyPr/>
          <a:lstStyle>
            <a:lvl1pPr>
              <a:defRPr/>
            </a:lvl1pPr>
          </a:lstStyle>
          <a:p>
            <a:pPr lvl="0"/>
            <a:endParaRPr lang="en-US"/>
          </a:p>
        </p:txBody>
      </p:sp>
      <p:sp>
        <p:nvSpPr>
          <p:cNvPr id="8" name="Google Shape;21;p2">
            <a:extLst>
              <a:ext uri="{FF2B5EF4-FFF2-40B4-BE49-F238E27FC236}">
                <a16:creationId xmlns:a16="http://schemas.microsoft.com/office/drawing/2014/main" id="{23183D43-B8BE-4FC8-95A5-EA146C882FBF}"/>
              </a:ext>
            </a:extLst>
          </p:cNvPr>
          <p:cNvSpPr txBox="1">
            <a:spLocks noGrp="1"/>
          </p:cNvSpPr>
          <p:nvPr>
            <p:ph idx="1"/>
          </p:nvPr>
        </p:nvSpPr>
        <p:spPr/>
        <p:txBody>
          <a:bodyPr/>
          <a:lstStyle>
            <a:lvl1pPr indent="-342917">
              <a:buSzPts val="1800"/>
              <a:defRPr/>
            </a:lvl1pPr>
          </a:lstStyle>
          <a:p>
            <a:pPr lvl="0"/>
            <a:endParaRPr lang="en-US"/>
          </a:p>
        </p:txBody>
      </p:sp>
      <p:sp>
        <p:nvSpPr>
          <p:cNvPr id="9" name="Google Shape;22;p2">
            <a:extLst>
              <a:ext uri="{FF2B5EF4-FFF2-40B4-BE49-F238E27FC236}">
                <a16:creationId xmlns:a16="http://schemas.microsoft.com/office/drawing/2014/main" id="{662C0B54-6DB6-40CE-899A-827FFCF0FF06}"/>
              </a:ext>
            </a:extLst>
          </p:cNvPr>
          <p:cNvSpPr txBox="1">
            <a:spLocks noGrp="1"/>
          </p:cNvSpPr>
          <p:nvPr>
            <p:ph type="sldNum" sz="quarter" idx="8"/>
          </p:nvPr>
        </p:nvSpPr>
        <p:spPr/>
        <p:txBody>
          <a:bodyPr/>
          <a:lstStyle>
            <a:lvl1pPr>
              <a:defRPr>
                <a:solidFill>
                  <a:srgbClr val="AEB3B7"/>
                </a:solidFill>
              </a:defRPr>
            </a:lvl1pPr>
          </a:lstStyle>
          <a:p>
            <a:pPr lvl="0"/>
            <a:fld id="{24DAAC9A-EF26-46D6-9B5C-03E1DF3757BE}" type="slidenum">
              <a:t>‹#›</a:t>
            </a:fld>
            <a:endParaRPr lang="en-US"/>
          </a:p>
        </p:txBody>
      </p:sp>
      <p:cxnSp>
        <p:nvCxnSpPr>
          <p:cNvPr id="10" name="Google Shape;23;p2">
            <a:extLst>
              <a:ext uri="{FF2B5EF4-FFF2-40B4-BE49-F238E27FC236}">
                <a16:creationId xmlns:a16="http://schemas.microsoft.com/office/drawing/2014/main" id="{5F5CA472-4104-4F85-8487-E66D5AC73283}"/>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1" name="Google Shape;24;p2">
            <a:extLst>
              <a:ext uri="{FF2B5EF4-FFF2-40B4-BE49-F238E27FC236}">
                <a16:creationId xmlns:a16="http://schemas.microsoft.com/office/drawing/2014/main" id="{7FE9AE1B-E6FC-426F-B99C-18F0C965BA2F}"/>
              </a:ext>
            </a:extLst>
          </p:cNvPr>
          <p:cNvSpPr txBox="1">
            <a:spLocks noGrp="1"/>
          </p:cNvSpPr>
          <p:nvPr>
            <p:ph type="ftr" sz="quarter" idx="9"/>
          </p:nvPr>
        </p:nvSpPr>
        <p:spPr/>
        <p:txBody>
          <a:bodyPr/>
          <a:lstStyle>
            <a:lvl1pPr>
              <a:defRPr/>
            </a:lvl1pPr>
          </a:lstStyle>
          <a:p>
            <a:pPr lvl="0"/>
            <a:endParaRPr lang="en-US"/>
          </a:p>
        </p:txBody>
      </p:sp>
    </p:spTree>
    <p:extLst>
      <p:ext uri="{BB962C8B-B14F-4D97-AF65-F5344CB8AC3E}">
        <p14:creationId xmlns:p14="http://schemas.microsoft.com/office/powerpoint/2010/main" val="4193694381"/>
      </p:ext>
    </p:extLst>
  </p:cSld>
  <p:clrMapOvr>
    <a:masterClrMapping/>
  </p:clrMapOvr>
  <p:hf sldNum="0" hdr="0" ftr="0" dt="0"/>
</p:sldLayout>
</file>

<file path=ppt/slideLayouts/slideLayout715.xml><?xml version="1.0" encoding="utf-8"?>
<p:sldLayout xmlns:a="http://schemas.openxmlformats.org/drawingml/2006/main" xmlns:r="http://schemas.openxmlformats.org/officeDocument/2006/relationships" xmlns:p="http://schemas.openxmlformats.org/presentationml/2006/main" preserve="1">
  <p:cSld name="Cover">
    <p:spTree>
      <p:nvGrpSpPr>
        <p:cNvPr id="1" name=""/>
        <p:cNvGrpSpPr/>
        <p:nvPr/>
      </p:nvGrpSpPr>
      <p:grpSpPr>
        <a:xfrm>
          <a:off x="0" y="0"/>
          <a:ext cx="0" cy="0"/>
          <a:chOff x="0" y="0"/>
          <a:chExt cx="0" cy="0"/>
        </a:xfrm>
      </p:grpSpPr>
      <p:sp>
        <p:nvSpPr>
          <p:cNvPr id="2" name="Google Shape;26;p3">
            <a:extLst>
              <a:ext uri="{FF2B5EF4-FFF2-40B4-BE49-F238E27FC236}">
                <a16:creationId xmlns:a16="http://schemas.microsoft.com/office/drawing/2014/main" id="{647F0639-C5C7-454B-A0D6-5456880D260E}"/>
              </a:ext>
            </a:extLst>
          </p:cNvPr>
          <p:cNvSpPr/>
          <p:nvPr/>
        </p:nvSpPr>
        <p:spPr>
          <a:xfrm>
            <a:off x="902366" y="1294416"/>
            <a:ext cx="11289630" cy="3822603"/>
          </a:xfrm>
          <a:prstGeom prst="rect">
            <a:avLst/>
          </a:prstGeom>
          <a:solidFill>
            <a:srgbClr val="F3F6FB"/>
          </a:solidFill>
          <a:ln cap="flat">
            <a:noFill/>
            <a:prstDash val="solid"/>
          </a:ln>
        </p:spPr>
        <p:txBody>
          <a:bodyPr vert="horz" wrap="square" lIns="91421" tIns="45701" rIns="91421" bIns="45701"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sp>
        <p:nvSpPr>
          <p:cNvPr id="3" name="Google Shape;27;p3">
            <a:extLst>
              <a:ext uri="{FF2B5EF4-FFF2-40B4-BE49-F238E27FC236}">
                <a16:creationId xmlns:a16="http://schemas.microsoft.com/office/drawing/2014/main" id="{396BB5A0-E383-40BC-AA46-E499C5DAADCE}"/>
              </a:ext>
            </a:extLst>
          </p:cNvPr>
          <p:cNvSpPr txBox="1">
            <a:spLocks noGrp="1"/>
          </p:cNvSpPr>
          <p:nvPr>
            <p:ph type="title"/>
          </p:nvPr>
        </p:nvSpPr>
        <p:spPr>
          <a:xfrm>
            <a:off x="1413305" y="1561328"/>
            <a:ext cx="5194432" cy="1826340"/>
          </a:xfrm>
        </p:spPr>
        <p:txBody>
          <a:bodyPr anchor="b"/>
          <a:lstStyle>
            <a:lvl1pPr>
              <a:defRPr sz="4000">
                <a:solidFill>
                  <a:srgbClr val="444C55"/>
                </a:solidFill>
              </a:defRPr>
            </a:lvl1pPr>
          </a:lstStyle>
          <a:p>
            <a:pPr lvl="0"/>
            <a:endParaRPr lang="en-US"/>
          </a:p>
        </p:txBody>
      </p:sp>
      <p:sp>
        <p:nvSpPr>
          <p:cNvPr id="4" name="Google Shape;28;p3">
            <a:extLst>
              <a:ext uri="{FF2B5EF4-FFF2-40B4-BE49-F238E27FC236}">
                <a16:creationId xmlns:a16="http://schemas.microsoft.com/office/drawing/2014/main" id="{B070EBB0-DEAB-497D-B8F6-5DADFDC22EAF}"/>
              </a:ext>
            </a:extLst>
          </p:cNvPr>
          <p:cNvSpPr txBox="1">
            <a:spLocks noGrp="1"/>
          </p:cNvSpPr>
          <p:nvPr>
            <p:ph type="subTitle" idx="4294967295"/>
          </p:nvPr>
        </p:nvSpPr>
        <p:spPr>
          <a:xfrm>
            <a:off x="1413305" y="3766861"/>
            <a:ext cx="5194432" cy="986564"/>
          </a:xfrm>
        </p:spPr>
        <p:txBody>
          <a:bodyPr/>
          <a:lstStyle>
            <a:lvl1pPr>
              <a:buNone/>
              <a:defRPr/>
            </a:lvl1pPr>
          </a:lstStyle>
          <a:p>
            <a:pPr lvl="0"/>
            <a:endParaRPr lang="en-US"/>
          </a:p>
        </p:txBody>
      </p:sp>
      <p:grpSp>
        <p:nvGrpSpPr>
          <p:cNvPr id="5" name="Google Shape;30;p3">
            <a:extLst>
              <a:ext uri="{FF2B5EF4-FFF2-40B4-BE49-F238E27FC236}">
                <a16:creationId xmlns:a16="http://schemas.microsoft.com/office/drawing/2014/main" id="{5F2A6445-F16D-44F7-9A4C-363147778A33}"/>
              </a:ext>
            </a:extLst>
          </p:cNvPr>
          <p:cNvGrpSpPr/>
          <p:nvPr/>
        </p:nvGrpSpPr>
        <p:grpSpPr>
          <a:xfrm>
            <a:off x="0" y="5020349"/>
            <a:ext cx="12191996" cy="1837651"/>
            <a:chOff x="0" y="5020348"/>
            <a:chExt cx="12191996" cy="1837651"/>
          </a:xfrm>
        </p:grpSpPr>
        <p:sp>
          <p:nvSpPr>
            <p:cNvPr id="6" name="Google Shape;31;p3">
              <a:extLst>
                <a:ext uri="{FF2B5EF4-FFF2-40B4-BE49-F238E27FC236}">
                  <a16:creationId xmlns:a16="http://schemas.microsoft.com/office/drawing/2014/main" id="{E062416C-47CF-447B-B167-1F69E132A79E}"/>
                </a:ext>
              </a:extLst>
            </p:cNvPr>
            <p:cNvSpPr/>
            <p:nvPr/>
          </p:nvSpPr>
          <p:spPr>
            <a:xfrm>
              <a:off x="0" y="5038947"/>
              <a:ext cx="12191996" cy="1819052"/>
            </a:xfrm>
            <a:custGeom>
              <a:avLst/>
              <a:gdLst>
                <a:gd name="f0" fmla="val w"/>
                <a:gd name="f1" fmla="val h"/>
                <a:gd name="f2" fmla="val 0"/>
                <a:gd name="f3" fmla="val 12192000"/>
                <a:gd name="f4" fmla="val 1819056"/>
                <a:gd name="f5" fmla="val 1590347"/>
                <a:gd name="f6" fmla="val 12188220"/>
                <a:gd name="f7" fmla="val 11380834"/>
                <a:gd name="f8" fmla="val 11595183"/>
                <a:gd name="f9" fmla="val 1770580"/>
                <a:gd name="f10" fmla="val 11796947"/>
                <a:gd name="f11" fmla="val 1720044"/>
                <a:gd name="f12" fmla="val 11996151"/>
                <a:gd name="f13" fmla="val 1660154"/>
                <a:gd name="f14" fmla="val 758403"/>
                <a:gd name="f15" fmla="val 2043"/>
                <a:gd name="f16" fmla="val 1686489"/>
                <a:gd name="f17" fmla="val 25125"/>
                <a:gd name="f18" fmla="val 2647016"/>
                <a:gd name="f19" fmla="val 241445"/>
                <a:gd name="f20" fmla="val 3624304"/>
                <a:gd name="f21" fmla="val 526182"/>
                <a:gd name="f22" fmla="val 4845769"/>
                <a:gd name="f23" fmla="val 882033"/>
                <a:gd name="f24" fmla="val 6018540"/>
                <a:gd name="f25" fmla="val 1319108"/>
                <a:gd name="f26" fmla="val 7255331"/>
                <a:gd name="f27" fmla="val 1648964"/>
                <a:gd name="f28" fmla="val 7453869"/>
                <a:gd name="f29" fmla="val 1701922"/>
                <a:gd name="f30" fmla="val 7655427"/>
                <a:gd name="f31" fmla="val 1749451"/>
                <a:gd name="f32" fmla="val 7859208"/>
                <a:gd name="f33" fmla="val 1790989"/>
                <a:gd name="f34" fmla="val 8008547"/>
                <a:gd name="f35" fmla="val 6697152"/>
                <a:gd name="f36" fmla="val 6692612"/>
                <a:gd name="f37" fmla="val 1817638"/>
                <a:gd name="f38" fmla="val 5687256"/>
                <a:gd name="f39" fmla="val 1488590"/>
                <a:gd name="f40" fmla="val 4686470"/>
                <a:gd name="f41" fmla="val 1078099"/>
                <a:gd name="f42" fmla="val 3598861"/>
                <a:gd name="f43" fmla="val 695028"/>
                <a:gd name="f44" fmla="val 2581993"/>
                <a:gd name="f45" fmla="val 336916"/>
                <a:gd name="f46" fmla="val 1520053"/>
                <a:gd name="f47" fmla="val 58744"/>
                <a:gd name="f48" fmla="val 357248"/>
                <a:gd name="f49" fmla="val 79163"/>
                <a:gd name="f50" fmla="val 243154"/>
                <a:gd name="f51" fmla="val 81169"/>
                <a:gd name="f52" fmla="val 129832"/>
                <a:gd name="f53" fmla="val 86358"/>
                <a:gd name="f54" fmla="val 17144"/>
                <a:gd name="f55" fmla="val 95022"/>
                <a:gd name="f56" fmla="val 96893"/>
                <a:gd name="f57" fmla="val 29948"/>
                <a:gd name="f58" fmla="val 15757"/>
                <a:gd name="f59" fmla="val 27869"/>
                <a:gd name="f60" fmla="val 130823"/>
                <a:gd name="f61" fmla="val 16482"/>
                <a:gd name="f62" fmla="val 246476"/>
                <a:gd name="f63" fmla="val 8725"/>
                <a:gd name="f64" fmla="val 362684"/>
                <a:gd name="f65" fmla="val 4345"/>
                <a:gd name="f66" fmla="val 493898"/>
                <a:gd name="f67" fmla="+- 0 0 608"/>
                <a:gd name="f68" fmla="val 625820"/>
                <a:gd name="f69" fmla="+- 0 0 1255"/>
                <a:gd name="f70" fmla="*/ f0 1 12192000"/>
                <a:gd name="f71" fmla="*/ f1 1 1819056"/>
                <a:gd name="f72" fmla="+- f4 0 f2"/>
                <a:gd name="f73" fmla="+- f3 0 f2"/>
                <a:gd name="f74" fmla="*/ f73 1 12192000"/>
                <a:gd name="f75" fmla="*/ f72 1 1819056"/>
                <a:gd name="f76" fmla="*/ f2 1 f74"/>
                <a:gd name="f77" fmla="*/ f3 1 f74"/>
                <a:gd name="f78" fmla="*/ f2 1 f75"/>
                <a:gd name="f79" fmla="*/ f4 1 f75"/>
                <a:gd name="f80" fmla="*/ f76 f70 1"/>
                <a:gd name="f81" fmla="*/ f77 f70 1"/>
                <a:gd name="f82" fmla="*/ f79 f71 1"/>
                <a:gd name="f83" fmla="*/ f78 f71 1"/>
              </a:gdLst>
              <a:ahLst/>
              <a:cxnLst>
                <a:cxn ang="3cd4">
                  <a:pos x="hc" y="t"/>
                </a:cxn>
                <a:cxn ang="0">
                  <a:pos x="r" y="vc"/>
                </a:cxn>
                <a:cxn ang="cd4">
                  <a:pos x="hc" y="b"/>
                </a:cxn>
                <a:cxn ang="cd2">
                  <a:pos x="l" y="vc"/>
                </a:cxn>
              </a:cxnLst>
              <a:rect l="f80" t="f83" r="f81" b="f82"/>
              <a:pathLst>
                <a:path w="12192000" h="1819056">
                  <a:moveTo>
                    <a:pt x="f3" y="f5"/>
                  </a:moveTo>
                  <a:lnTo>
                    <a:pt x="f6" y="f4"/>
                  </a:lnTo>
                  <a:lnTo>
                    <a:pt x="f7" y="f4"/>
                  </a:lnTo>
                  <a:lnTo>
                    <a:pt x="f8" y="f9"/>
                  </a:lnTo>
                  <a:cubicBezTo>
                    <a:pt x="f10" y="f11"/>
                    <a:pt x="f12" y="f13"/>
                    <a:pt x="f3" y="f5"/>
                  </a:cubicBezTo>
                  <a:close/>
                  <a:moveTo>
                    <a:pt x="f14" y="f15"/>
                  </a:moveTo>
                  <a:cubicBezTo>
                    <a:pt x="f16" y="f17"/>
                    <a:pt x="f18" y="f19"/>
                    <a:pt x="f20" y="f21"/>
                  </a:cubicBezTo>
                  <a:cubicBezTo>
                    <a:pt x="f22" y="f23"/>
                    <a:pt x="f24" y="f25"/>
                    <a:pt x="f26" y="f27"/>
                  </a:cubicBezTo>
                  <a:cubicBezTo>
                    <a:pt x="f28" y="f29"/>
                    <a:pt x="f30" y="f31"/>
                    <a:pt x="f32" y="f33"/>
                  </a:cubicBezTo>
                  <a:lnTo>
                    <a:pt x="f34" y="f4"/>
                  </a:lnTo>
                  <a:lnTo>
                    <a:pt x="f35" y="f4"/>
                  </a:lnTo>
                  <a:lnTo>
                    <a:pt x="f36" y="f37"/>
                  </a:lnTo>
                  <a:cubicBezTo>
                    <a:pt x="f38" y="f39"/>
                    <a:pt x="f40" y="f41"/>
                    <a:pt x="f42" y="f43"/>
                  </a:cubicBezTo>
                  <a:cubicBezTo>
                    <a:pt x="f44" y="f45"/>
                    <a:pt x="f46" y="f47"/>
                    <a:pt x="f48" y="f49"/>
                  </a:cubicBezTo>
                  <a:cubicBezTo>
                    <a:pt x="f50" y="f51"/>
                    <a:pt x="f52" y="f53"/>
                    <a:pt x="f54" y="f55"/>
                  </a:cubicBezTo>
                  <a:lnTo>
                    <a:pt x="f2" y="f56"/>
                  </a:lnTo>
                  <a:lnTo>
                    <a:pt x="f2" y="f57"/>
                  </a:lnTo>
                  <a:lnTo>
                    <a:pt x="f58" y="f59"/>
                  </a:lnTo>
                  <a:cubicBezTo>
                    <a:pt x="f60" y="f61"/>
                    <a:pt x="f62" y="f63"/>
                    <a:pt x="f64" y="f65"/>
                  </a:cubicBezTo>
                  <a:cubicBezTo>
                    <a:pt x="f66" y="f67"/>
                    <a:pt x="f68" y="f69"/>
                    <a:pt x="f14" y="f15"/>
                  </a:cubicBezTo>
                  <a:close/>
                </a:path>
              </a:pathLst>
            </a:custGeom>
            <a:gradFill>
              <a:gsLst>
                <a:gs pos="0">
                  <a:srgbClr val="F58366"/>
                </a:gs>
                <a:gs pos="100000">
                  <a:srgbClr val="F58366"/>
                </a:gs>
              </a:gsLst>
              <a:lin ang="0"/>
            </a:gradFill>
            <a:ln cap="flat">
              <a:noFill/>
              <a:prstDash val="solid"/>
            </a:ln>
          </p:spPr>
          <p:txBody>
            <a:bodyPr vert="horz" wrap="square" lIns="91421" tIns="45701" rIns="91421" bIns="45701"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sp>
          <p:nvSpPr>
            <p:cNvPr id="7" name="Google Shape;32;p3">
              <a:extLst>
                <a:ext uri="{FF2B5EF4-FFF2-40B4-BE49-F238E27FC236}">
                  <a16:creationId xmlns:a16="http://schemas.microsoft.com/office/drawing/2014/main" id="{055A873A-86A0-44E7-8EB9-E0B31DF300DD}"/>
                </a:ext>
              </a:extLst>
            </p:cNvPr>
            <p:cNvSpPr/>
            <p:nvPr/>
          </p:nvSpPr>
          <p:spPr>
            <a:xfrm>
              <a:off x="0" y="5020348"/>
              <a:ext cx="12191996" cy="1837651"/>
            </a:xfrm>
            <a:custGeom>
              <a:avLst/>
              <a:gdLst>
                <a:gd name="f0" fmla="val w"/>
                <a:gd name="f1" fmla="val h"/>
                <a:gd name="f2" fmla="val 0"/>
                <a:gd name="f3" fmla="val 12192000"/>
                <a:gd name="f4" fmla="val 1837653"/>
                <a:gd name="f5" fmla="val 631978"/>
                <a:gd name="f6" fmla="val 192"/>
                <a:gd name="f7" fmla="val 919158"/>
                <a:gd name="f8" fmla="+- 0 0 2016"/>
                <a:gd name="f9" fmla="val 1209873"/>
                <a:gd name="f10" fmla="val 14922"/>
                <a:gd name="f11" fmla="val 1503520"/>
                <a:gd name="f12" fmla="val 46905"/>
                <a:gd name="f13" fmla="val 3549714"/>
                <a:gd name="f14" fmla="val 172355"/>
                <a:gd name="f15" fmla="val 5706358"/>
                <a:gd name="f16" fmla="val 1115591"/>
                <a:gd name="f17" fmla="val 7786904"/>
                <a:gd name="f18" fmla="val 1473930"/>
                <a:gd name="f19" fmla="val 9204661"/>
                <a:gd name="f20" fmla="val 1718045"/>
                <a:gd name="f21" fmla="val 10875183"/>
                <a:gd name="f22" fmla="val 1584536"/>
                <a:gd name="f23" fmla="val 1008678"/>
                <a:gd name="f24" fmla="val 1399189"/>
                <a:gd name="f25" fmla="val 1684971"/>
                <a:gd name="f26" fmla="val 7111369"/>
                <a:gd name="f27" fmla="val 6700767"/>
                <a:gd name="f28" fmla="val 1716805"/>
                <a:gd name="f29" fmla="val 5690778"/>
                <a:gd name="f30" fmla="val 1404548"/>
                <a:gd name="f31" fmla="val 4684008"/>
                <a:gd name="f32" fmla="val 1010844"/>
                <a:gd name="f33" fmla="val 3590934"/>
                <a:gd name="f34" fmla="val 645969"/>
                <a:gd name="f35" fmla="val 2569009"/>
                <a:gd name="f36" fmla="val 304809"/>
                <a:gd name="f37" fmla="val 1503293"/>
                <a:gd name="f38" fmla="val 44345"/>
                <a:gd name="f39" fmla="val 341773"/>
                <a:gd name="f40" fmla="val 83899"/>
                <a:gd name="f41" fmla="val 227801"/>
                <a:gd name="f42" fmla="val 87780"/>
                <a:gd name="f43" fmla="val 114653"/>
                <a:gd name="f44" fmla="val 94828"/>
                <a:gd name="f45" fmla="val 2197"/>
                <a:gd name="f46" fmla="val 105337"/>
                <a:gd name="f47" fmla="val 105613"/>
                <a:gd name="f48" fmla="val 38154"/>
                <a:gd name="f49" fmla="val 346000"/>
                <a:gd name="f50" fmla="val 8933"/>
                <a:gd name="f51" fmla="val 440918"/>
                <a:gd name="f52" fmla="val 3791"/>
                <a:gd name="f53" fmla="val 536252"/>
                <a:gd name="f54" fmla="val 928"/>
                <a:gd name="f55" fmla="*/ f0 1 12192000"/>
                <a:gd name="f56" fmla="*/ f1 1 1837653"/>
                <a:gd name="f57" fmla="+- f4 0 f2"/>
                <a:gd name="f58" fmla="+- f3 0 f2"/>
                <a:gd name="f59" fmla="*/ f58 1 12192000"/>
                <a:gd name="f60" fmla="*/ f57 1 1837653"/>
                <a:gd name="f61" fmla="*/ f2 1 f59"/>
                <a:gd name="f62" fmla="*/ f3 1 f59"/>
                <a:gd name="f63" fmla="*/ f2 1 f60"/>
                <a:gd name="f64" fmla="*/ f4 1 f60"/>
                <a:gd name="f65" fmla="*/ f61 f55 1"/>
                <a:gd name="f66" fmla="*/ f62 f55 1"/>
                <a:gd name="f67" fmla="*/ f64 f56 1"/>
                <a:gd name="f68" fmla="*/ f63 f56 1"/>
              </a:gdLst>
              <a:ahLst/>
              <a:cxnLst>
                <a:cxn ang="3cd4">
                  <a:pos x="hc" y="t"/>
                </a:cxn>
                <a:cxn ang="0">
                  <a:pos x="r" y="vc"/>
                </a:cxn>
                <a:cxn ang="cd4">
                  <a:pos x="hc" y="b"/>
                </a:cxn>
                <a:cxn ang="cd2">
                  <a:pos x="l" y="vc"/>
                </a:cxn>
              </a:cxnLst>
              <a:rect l="f65" t="f68" r="f66" b="f67"/>
              <a:pathLst>
                <a:path w="12192000" h="1837653">
                  <a:moveTo>
                    <a:pt x="f5" y="f6"/>
                  </a:moveTo>
                  <a:cubicBezTo>
                    <a:pt x="f7" y="f8"/>
                    <a:pt x="f9" y="f10"/>
                    <a:pt x="f11" y="f12"/>
                  </a:cubicBezTo>
                  <a:cubicBezTo>
                    <a:pt x="f13" y="f14"/>
                    <a:pt x="f15" y="f16"/>
                    <a:pt x="f17" y="f18"/>
                  </a:cubicBezTo>
                  <a:cubicBezTo>
                    <a:pt x="f19" y="f20"/>
                    <a:pt x="f21" y="f22"/>
                    <a:pt x="f3" y="f23"/>
                  </a:cubicBezTo>
                  <a:lnTo>
                    <a:pt x="f3" y="f24"/>
                  </a:lnTo>
                  <a:lnTo>
                    <a:pt x="f3" y="f25"/>
                  </a:lnTo>
                  <a:lnTo>
                    <a:pt x="f3" y="f4"/>
                  </a:lnTo>
                  <a:lnTo>
                    <a:pt x="f26" y="f4"/>
                  </a:lnTo>
                  <a:lnTo>
                    <a:pt x="f27" y="f28"/>
                  </a:lnTo>
                  <a:cubicBezTo>
                    <a:pt x="f29" y="f30"/>
                    <a:pt x="f31" y="f32"/>
                    <a:pt x="f33" y="f34"/>
                  </a:cubicBezTo>
                  <a:cubicBezTo>
                    <a:pt x="f35" y="f36"/>
                    <a:pt x="f37" y="f38"/>
                    <a:pt x="f39" y="f40"/>
                  </a:cubicBezTo>
                  <a:cubicBezTo>
                    <a:pt x="f41" y="f42"/>
                    <a:pt x="f43" y="f44"/>
                    <a:pt x="f45" y="f46"/>
                  </a:cubicBezTo>
                  <a:lnTo>
                    <a:pt x="f2" y="f47"/>
                  </a:lnTo>
                  <a:lnTo>
                    <a:pt x="f2" y="f48"/>
                  </a:lnTo>
                  <a:lnTo>
                    <a:pt x="f49" y="f50"/>
                  </a:lnTo>
                  <a:cubicBezTo>
                    <a:pt x="f51" y="f52"/>
                    <a:pt x="f53" y="f54"/>
                    <a:pt x="f5" y="f6"/>
                  </a:cubicBezTo>
                  <a:close/>
                </a:path>
              </a:pathLst>
            </a:custGeom>
            <a:solidFill>
              <a:srgbClr val="1C498B"/>
            </a:solidFill>
            <a:ln cap="flat">
              <a:noFill/>
              <a:prstDash val="solid"/>
            </a:ln>
          </p:spPr>
          <p:txBody>
            <a:bodyPr vert="horz" wrap="square" lIns="91421" tIns="45701" rIns="91421" bIns="45701"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pic>
          <p:nvPicPr>
            <p:cNvPr id="8" name="Google Shape;33;p3">
              <a:extLst>
                <a:ext uri="{FF2B5EF4-FFF2-40B4-BE49-F238E27FC236}">
                  <a16:creationId xmlns:a16="http://schemas.microsoft.com/office/drawing/2014/main" id="{33F32937-5184-4456-B8AF-A3DEDA718D93}"/>
                </a:ext>
              </a:extLst>
            </p:cNvPr>
            <p:cNvPicPr>
              <a:picLocks noChangeAspect="1"/>
            </p:cNvPicPr>
            <p:nvPr/>
          </p:nvPicPr>
          <p:blipFill>
            <a:blip r:embed="rId2">
              <a:alphaModFix/>
              <a:extLst>
                <a:ext uri="{28A0092B-C50C-407E-A947-70E740481C1C}">
                  <a14:useLocalDpi xmlns:a14="http://schemas.microsoft.com/office/drawing/2010/main"/>
                </a:ext>
              </a:extLst>
            </a:blip>
            <a:srcRect/>
            <a:stretch>
              <a:fillRect/>
            </a:stretch>
          </p:blipFill>
          <p:spPr>
            <a:xfrm>
              <a:off x="313291" y="5563584"/>
              <a:ext cx="2025313" cy="911940"/>
            </a:xfrm>
            <a:prstGeom prst="rect">
              <a:avLst/>
            </a:prstGeom>
            <a:noFill/>
            <a:ln cap="flat">
              <a:noFill/>
            </a:ln>
          </p:spPr>
        </p:pic>
      </p:grpSp>
    </p:spTree>
    <p:extLst>
      <p:ext uri="{BB962C8B-B14F-4D97-AF65-F5344CB8AC3E}">
        <p14:creationId xmlns:p14="http://schemas.microsoft.com/office/powerpoint/2010/main" val="2520517969"/>
      </p:ext>
    </p:extLst>
  </p:cSld>
  <p:clrMapOvr>
    <a:masterClrMapping/>
  </p:clrMapOvr>
  <p:hf sldNum="0" hdr="0" ftr="0" dt="0"/>
</p:sldLayout>
</file>

<file path=ppt/slideLayouts/slideLayout716.xml><?xml version="1.0" encoding="utf-8"?>
<p:sldLayout xmlns:a="http://schemas.openxmlformats.org/drawingml/2006/main" xmlns:r="http://schemas.openxmlformats.org/officeDocument/2006/relationships" xmlns:p="http://schemas.openxmlformats.org/presentationml/2006/main" type="twoObj" preserve="1">
  <p:cSld name="TWO_OBJECTS">
    <p:spTree>
      <p:nvGrpSpPr>
        <p:cNvPr id="1" name=""/>
        <p:cNvGrpSpPr/>
        <p:nvPr/>
      </p:nvGrpSpPr>
      <p:grpSpPr>
        <a:xfrm>
          <a:off x="0" y="0"/>
          <a:ext cx="0" cy="0"/>
          <a:chOff x="0" y="0"/>
          <a:chExt cx="0" cy="0"/>
        </a:xfrm>
      </p:grpSpPr>
      <p:sp>
        <p:nvSpPr>
          <p:cNvPr id="2" name="Google Shape;46;p5">
            <a:extLst>
              <a:ext uri="{FF2B5EF4-FFF2-40B4-BE49-F238E27FC236}">
                <a16:creationId xmlns:a16="http://schemas.microsoft.com/office/drawing/2014/main" id="{347E5734-BB70-4D7D-B012-68565BD6E88C}"/>
              </a:ext>
            </a:extLst>
          </p:cNvPr>
          <p:cNvSpPr txBox="1">
            <a:spLocks noGrp="1"/>
          </p:cNvSpPr>
          <p:nvPr>
            <p:ph type="title"/>
          </p:nvPr>
        </p:nvSpPr>
        <p:spPr/>
        <p:txBody>
          <a:bodyPr/>
          <a:lstStyle>
            <a:lvl1pPr>
              <a:defRPr/>
            </a:lvl1pPr>
          </a:lstStyle>
          <a:p>
            <a:pPr lvl="0"/>
            <a:endParaRPr lang="en-US"/>
          </a:p>
        </p:txBody>
      </p:sp>
      <p:sp>
        <p:nvSpPr>
          <p:cNvPr id="3" name="Google Shape;47;p5">
            <a:extLst>
              <a:ext uri="{FF2B5EF4-FFF2-40B4-BE49-F238E27FC236}">
                <a16:creationId xmlns:a16="http://schemas.microsoft.com/office/drawing/2014/main" id="{17EAAA4F-BF5C-4F77-991D-294AC296197C}"/>
              </a:ext>
            </a:extLst>
          </p:cNvPr>
          <p:cNvSpPr txBox="1">
            <a:spLocks noGrp="1"/>
          </p:cNvSpPr>
          <p:nvPr>
            <p:ph idx="1"/>
          </p:nvPr>
        </p:nvSpPr>
        <p:spPr>
          <a:xfrm>
            <a:off x="609604" y="1825627"/>
            <a:ext cx="5410203" cy="4351336"/>
          </a:xfrm>
        </p:spPr>
        <p:txBody>
          <a:bodyPr/>
          <a:lstStyle>
            <a:lvl1pPr indent="-342917">
              <a:buSzPts val="1800"/>
              <a:defRPr/>
            </a:lvl1pPr>
          </a:lstStyle>
          <a:p>
            <a:pPr lvl="0"/>
            <a:endParaRPr lang="en-US"/>
          </a:p>
        </p:txBody>
      </p:sp>
      <p:grpSp>
        <p:nvGrpSpPr>
          <p:cNvPr id="4" name="Google Shape;48;p5">
            <a:extLst>
              <a:ext uri="{FF2B5EF4-FFF2-40B4-BE49-F238E27FC236}">
                <a16:creationId xmlns:a16="http://schemas.microsoft.com/office/drawing/2014/main" id="{60493344-E642-4E01-B411-23AAF307DD4E}"/>
              </a:ext>
            </a:extLst>
          </p:cNvPr>
          <p:cNvGrpSpPr/>
          <p:nvPr/>
        </p:nvGrpSpPr>
        <p:grpSpPr>
          <a:xfrm>
            <a:off x="7191545" y="0"/>
            <a:ext cx="5000460" cy="1425988"/>
            <a:chOff x="7191545" y="0"/>
            <a:chExt cx="5000460" cy="1425988"/>
          </a:xfrm>
        </p:grpSpPr>
        <p:pic>
          <p:nvPicPr>
            <p:cNvPr id="5" name="Google Shape;49;p5">
              <a:extLst>
                <a:ext uri="{FF2B5EF4-FFF2-40B4-BE49-F238E27FC236}">
                  <a16:creationId xmlns:a16="http://schemas.microsoft.com/office/drawing/2014/main" id="{17A5F754-2E9B-434A-B0B9-BAFB6C3D6356}"/>
                </a:ext>
              </a:extLst>
            </p:cNvPr>
            <p:cNvPicPr>
              <a:picLocks noChangeAspect="1"/>
            </p:cNvPicPr>
            <p:nvPr/>
          </p:nvPicPr>
          <p:blipFill>
            <a:blip r:embed="rId2">
              <a:alphaModFix/>
              <a:extLst>
                <a:ext uri="{28A0092B-C50C-407E-A947-70E740481C1C}">
                  <a14:useLocalDpi xmlns:a14="http://schemas.microsoft.com/office/drawing/2010/main"/>
                </a:ext>
              </a:extLst>
            </a:blip>
            <a:srcRect/>
            <a:stretch>
              <a:fillRect/>
            </a:stretch>
          </p:blipFill>
          <p:spPr>
            <a:xfrm>
              <a:off x="9264316" y="228371"/>
              <a:ext cx="2025313" cy="911940"/>
            </a:xfrm>
            <a:prstGeom prst="rect">
              <a:avLst/>
            </a:prstGeom>
            <a:noFill/>
            <a:ln cap="flat">
              <a:noFill/>
            </a:ln>
          </p:spPr>
        </p:pic>
        <p:grpSp>
          <p:nvGrpSpPr>
            <p:cNvPr id="6" name="Google Shape;50;p5">
              <a:extLst>
                <a:ext uri="{FF2B5EF4-FFF2-40B4-BE49-F238E27FC236}">
                  <a16:creationId xmlns:a16="http://schemas.microsoft.com/office/drawing/2014/main" id="{090F7DFC-87C9-43DF-AE57-97DE6963C4F0}"/>
                </a:ext>
              </a:extLst>
            </p:cNvPr>
            <p:cNvGrpSpPr/>
            <p:nvPr/>
          </p:nvGrpSpPr>
          <p:grpSpPr>
            <a:xfrm>
              <a:off x="7191545" y="0"/>
              <a:ext cx="5000460" cy="1425988"/>
              <a:chOff x="7191545" y="0"/>
              <a:chExt cx="5000460" cy="1425988"/>
            </a:xfrm>
          </p:grpSpPr>
          <p:sp>
            <p:nvSpPr>
              <p:cNvPr id="7" name="Google Shape;51;p5">
                <a:extLst>
                  <a:ext uri="{FF2B5EF4-FFF2-40B4-BE49-F238E27FC236}">
                    <a16:creationId xmlns:a16="http://schemas.microsoft.com/office/drawing/2014/main" id="{9A5EBC7C-2A97-4C78-A3EE-D8CB10E28EF2}"/>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8" name="Google Shape;52;p5">
                <a:extLst>
                  <a:ext uri="{FF2B5EF4-FFF2-40B4-BE49-F238E27FC236}">
                    <a16:creationId xmlns:a16="http://schemas.microsoft.com/office/drawing/2014/main" id="{2A7D0645-7B88-455F-BB61-96AE9076BA39}"/>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9" name="Google Shape;53;p5">
            <a:extLst>
              <a:ext uri="{FF2B5EF4-FFF2-40B4-BE49-F238E27FC236}">
                <a16:creationId xmlns:a16="http://schemas.microsoft.com/office/drawing/2014/main" id="{EB2336F4-1A77-4211-B2BE-DB2D21BF5406}"/>
              </a:ext>
            </a:extLst>
          </p:cNvPr>
          <p:cNvSpPr txBox="1">
            <a:spLocks noGrp="1"/>
          </p:cNvSpPr>
          <p:nvPr>
            <p:ph idx="2"/>
          </p:nvPr>
        </p:nvSpPr>
        <p:spPr>
          <a:xfrm>
            <a:off x="6172201" y="1825627"/>
            <a:ext cx="5410203" cy="4351336"/>
          </a:xfrm>
        </p:spPr>
        <p:txBody>
          <a:bodyPr/>
          <a:lstStyle>
            <a:lvl1pPr indent="-342917">
              <a:buSzPts val="1800"/>
              <a:defRPr/>
            </a:lvl1pPr>
          </a:lstStyle>
          <a:p>
            <a:pPr lvl="0"/>
            <a:endParaRPr lang="en-US"/>
          </a:p>
        </p:txBody>
      </p:sp>
      <p:sp>
        <p:nvSpPr>
          <p:cNvPr id="10" name="Google Shape;54;p5">
            <a:extLst>
              <a:ext uri="{FF2B5EF4-FFF2-40B4-BE49-F238E27FC236}">
                <a16:creationId xmlns:a16="http://schemas.microsoft.com/office/drawing/2014/main" id="{3234A0F1-6029-4C02-AF76-88906DC51607}"/>
              </a:ext>
            </a:extLst>
          </p:cNvPr>
          <p:cNvSpPr txBox="1">
            <a:spLocks noGrp="1"/>
          </p:cNvSpPr>
          <p:nvPr>
            <p:ph type="sldNum" sz="quarter" idx="8"/>
          </p:nvPr>
        </p:nvSpPr>
        <p:spPr>
          <a:xfrm>
            <a:off x="8839193" y="6356352"/>
            <a:ext cx="2743200" cy="365129"/>
          </a:xfrm>
        </p:spPr>
        <p:txBody>
          <a:bodyPr/>
          <a:lstStyle>
            <a:lvl1pPr>
              <a:defRPr/>
            </a:lvl1pPr>
          </a:lstStyle>
          <a:p>
            <a:pPr lvl="0"/>
            <a:fld id="{DD83E80E-5F62-42DB-BE16-0416AD8AFCAC}" type="slidenum">
              <a:t>‹#›</a:t>
            </a:fld>
            <a:endParaRPr lang="en-US"/>
          </a:p>
        </p:txBody>
      </p:sp>
      <p:cxnSp>
        <p:nvCxnSpPr>
          <p:cNvPr id="11" name="Google Shape;55;p5">
            <a:extLst>
              <a:ext uri="{FF2B5EF4-FFF2-40B4-BE49-F238E27FC236}">
                <a16:creationId xmlns:a16="http://schemas.microsoft.com/office/drawing/2014/main" id="{1429750D-0964-4720-9286-BE56072C8D02}"/>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2" name="Google Shape;56;p5">
            <a:extLst>
              <a:ext uri="{FF2B5EF4-FFF2-40B4-BE49-F238E27FC236}">
                <a16:creationId xmlns:a16="http://schemas.microsoft.com/office/drawing/2014/main" id="{3DEB4EC3-29C4-4682-A337-682E5E3776B3}"/>
              </a:ext>
            </a:extLst>
          </p:cNvPr>
          <p:cNvSpPr txBox="1">
            <a:spLocks noGrp="1"/>
          </p:cNvSpPr>
          <p:nvPr>
            <p:ph type="ftr" sz="quarter" idx="9"/>
          </p:nvPr>
        </p:nvSpPr>
        <p:spPr/>
        <p:txBody>
          <a:bodyPr/>
          <a:lstStyle>
            <a:lvl1pPr>
              <a:defRPr/>
            </a:lvl1pPr>
          </a:lstStyle>
          <a:p>
            <a:pPr lvl="0"/>
            <a:endParaRPr lang="en-US"/>
          </a:p>
        </p:txBody>
      </p:sp>
    </p:spTree>
    <p:extLst>
      <p:ext uri="{BB962C8B-B14F-4D97-AF65-F5344CB8AC3E}">
        <p14:creationId xmlns:p14="http://schemas.microsoft.com/office/powerpoint/2010/main" val="2458153418"/>
      </p:ext>
    </p:extLst>
  </p:cSld>
  <p:clrMapOvr>
    <a:masterClrMapping/>
  </p:clrMapOvr>
  <p:hf sldNum="0" hdr="0" ftr="0" dt="0"/>
</p:sldLayout>
</file>

<file path=ppt/slideLayouts/slideLayout717.xml><?xml version="1.0" encoding="utf-8"?>
<p:sldLayout xmlns:a="http://schemas.openxmlformats.org/drawingml/2006/main" xmlns:r="http://schemas.openxmlformats.org/officeDocument/2006/relationships" xmlns:p="http://schemas.openxmlformats.org/presentationml/2006/main" preserve="1">
  <p:cSld name="Title and Content 2">
    <p:spTree>
      <p:nvGrpSpPr>
        <p:cNvPr id="1" name=""/>
        <p:cNvGrpSpPr/>
        <p:nvPr/>
      </p:nvGrpSpPr>
      <p:grpSpPr>
        <a:xfrm>
          <a:off x="0" y="0"/>
          <a:ext cx="0" cy="0"/>
          <a:chOff x="0" y="0"/>
          <a:chExt cx="0" cy="0"/>
        </a:xfrm>
      </p:grpSpPr>
      <p:grpSp>
        <p:nvGrpSpPr>
          <p:cNvPr id="2" name="Google Shape;58;p6">
            <a:extLst>
              <a:ext uri="{FF2B5EF4-FFF2-40B4-BE49-F238E27FC236}">
                <a16:creationId xmlns:a16="http://schemas.microsoft.com/office/drawing/2014/main" id="{94C1FCE9-C9C6-4017-ACCE-54F4687A9FFB}"/>
              </a:ext>
            </a:extLst>
          </p:cNvPr>
          <p:cNvGrpSpPr/>
          <p:nvPr/>
        </p:nvGrpSpPr>
        <p:grpSpPr>
          <a:xfrm>
            <a:off x="7191545" y="0"/>
            <a:ext cx="5000460" cy="1425988"/>
            <a:chOff x="7191545" y="0"/>
            <a:chExt cx="5000460" cy="1425988"/>
          </a:xfrm>
        </p:grpSpPr>
        <p:pic>
          <p:nvPicPr>
            <p:cNvPr id="3" name="Google Shape;59;p6">
              <a:extLst>
                <a:ext uri="{FF2B5EF4-FFF2-40B4-BE49-F238E27FC236}">
                  <a16:creationId xmlns:a16="http://schemas.microsoft.com/office/drawing/2014/main" id="{C0F05418-B080-418C-BE45-5EDBAEE6881F}"/>
                </a:ext>
              </a:extLst>
            </p:cNvPr>
            <p:cNvPicPr>
              <a:picLocks noChangeAspect="1"/>
            </p:cNvPicPr>
            <p:nvPr/>
          </p:nvPicPr>
          <p:blipFill>
            <a:blip r:embed="rId2">
              <a:alphaModFix/>
              <a:extLst>
                <a:ext uri="{28A0092B-C50C-407E-A947-70E740481C1C}">
                  <a14:useLocalDpi xmlns:a14="http://schemas.microsoft.com/office/drawing/2010/main"/>
                </a:ext>
              </a:extLst>
            </a:blip>
            <a:srcRect/>
            <a:stretch>
              <a:fillRect/>
            </a:stretch>
          </p:blipFill>
          <p:spPr>
            <a:xfrm>
              <a:off x="9264316" y="228371"/>
              <a:ext cx="2025313" cy="911940"/>
            </a:xfrm>
            <a:prstGeom prst="rect">
              <a:avLst/>
            </a:prstGeom>
            <a:noFill/>
            <a:ln cap="flat">
              <a:noFill/>
            </a:ln>
          </p:spPr>
        </p:pic>
        <p:grpSp>
          <p:nvGrpSpPr>
            <p:cNvPr id="4" name="Google Shape;60;p6">
              <a:extLst>
                <a:ext uri="{FF2B5EF4-FFF2-40B4-BE49-F238E27FC236}">
                  <a16:creationId xmlns:a16="http://schemas.microsoft.com/office/drawing/2014/main" id="{2FC8F6C0-0629-48C6-9907-91DB581D3D44}"/>
                </a:ext>
              </a:extLst>
            </p:cNvPr>
            <p:cNvGrpSpPr/>
            <p:nvPr/>
          </p:nvGrpSpPr>
          <p:grpSpPr>
            <a:xfrm>
              <a:off x="7191545" y="0"/>
              <a:ext cx="5000460" cy="1425988"/>
              <a:chOff x="7191545" y="0"/>
              <a:chExt cx="5000460" cy="1425988"/>
            </a:xfrm>
          </p:grpSpPr>
          <p:sp>
            <p:nvSpPr>
              <p:cNvPr id="5" name="Google Shape;61;p6">
                <a:extLst>
                  <a:ext uri="{FF2B5EF4-FFF2-40B4-BE49-F238E27FC236}">
                    <a16:creationId xmlns:a16="http://schemas.microsoft.com/office/drawing/2014/main" id="{739F4488-01FA-42BC-8B1E-A43E7FA2F982}"/>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6" name="Google Shape;62;p6">
                <a:extLst>
                  <a:ext uri="{FF2B5EF4-FFF2-40B4-BE49-F238E27FC236}">
                    <a16:creationId xmlns:a16="http://schemas.microsoft.com/office/drawing/2014/main" id="{65A53126-803D-4A1A-857A-7057FCEC15A3}"/>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7" name="Google Shape;63;p6">
            <a:extLst>
              <a:ext uri="{FF2B5EF4-FFF2-40B4-BE49-F238E27FC236}">
                <a16:creationId xmlns:a16="http://schemas.microsoft.com/office/drawing/2014/main" id="{69E9B703-34AC-4374-ADEA-6809292E2B5F}"/>
              </a:ext>
            </a:extLst>
          </p:cNvPr>
          <p:cNvSpPr txBox="1">
            <a:spLocks noGrp="1"/>
          </p:cNvSpPr>
          <p:nvPr>
            <p:ph type="title"/>
          </p:nvPr>
        </p:nvSpPr>
        <p:spPr/>
        <p:txBody>
          <a:bodyPr/>
          <a:lstStyle>
            <a:lvl1pPr>
              <a:defRPr/>
            </a:lvl1pPr>
          </a:lstStyle>
          <a:p>
            <a:pPr lvl="0"/>
            <a:endParaRPr lang="en-US"/>
          </a:p>
        </p:txBody>
      </p:sp>
      <p:sp>
        <p:nvSpPr>
          <p:cNvPr id="8" name="Google Shape;64;p6">
            <a:extLst>
              <a:ext uri="{FF2B5EF4-FFF2-40B4-BE49-F238E27FC236}">
                <a16:creationId xmlns:a16="http://schemas.microsoft.com/office/drawing/2014/main" id="{8F320334-9CF7-4119-87A6-9B49658AFC18}"/>
              </a:ext>
            </a:extLst>
          </p:cNvPr>
          <p:cNvSpPr txBox="1">
            <a:spLocks noGrp="1"/>
          </p:cNvSpPr>
          <p:nvPr>
            <p:ph type="body" idx="4294967295"/>
          </p:nvPr>
        </p:nvSpPr>
        <p:spPr/>
        <p:txBody>
          <a:bodyPr/>
          <a:lstStyle>
            <a:lvl1pPr indent="-342917">
              <a:buSzPts val="1800"/>
              <a:defRPr/>
            </a:lvl1pPr>
          </a:lstStyle>
          <a:p>
            <a:pPr lvl="0"/>
            <a:endParaRPr lang="en-US"/>
          </a:p>
        </p:txBody>
      </p:sp>
      <p:sp>
        <p:nvSpPr>
          <p:cNvPr id="9" name="Google Shape;65;p6">
            <a:extLst>
              <a:ext uri="{FF2B5EF4-FFF2-40B4-BE49-F238E27FC236}">
                <a16:creationId xmlns:a16="http://schemas.microsoft.com/office/drawing/2014/main" id="{AB83ADBD-7356-4389-80C4-224DF821FB42}"/>
              </a:ext>
            </a:extLst>
          </p:cNvPr>
          <p:cNvSpPr txBox="1">
            <a:spLocks noGrp="1"/>
          </p:cNvSpPr>
          <p:nvPr>
            <p:ph type="sldNum" sz="quarter" idx="8"/>
          </p:nvPr>
        </p:nvSpPr>
        <p:spPr/>
        <p:txBody>
          <a:bodyPr/>
          <a:lstStyle>
            <a:lvl1pPr>
              <a:defRPr>
                <a:solidFill>
                  <a:srgbClr val="AEB3B7"/>
                </a:solidFill>
              </a:defRPr>
            </a:lvl1pPr>
          </a:lstStyle>
          <a:p>
            <a:pPr lvl="0"/>
            <a:fld id="{FDDDE880-0D45-461F-8C1F-152A54D85CC2}" type="slidenum">
              <a:t>‹#›</a:t>
            </a:fld>
            <a:endParaRPr lang="en-US"/>
          </a:p>
        </p:txBody>
      </p:sp>
      <p:cxnSp>
        <p:nvCxnSpPr>
          <p:cNvPr id="10" name="Google Shape;66;p6">
            <a:extLst>
              <a:ext uri="{FF2B5EF4-FFF2-40B4-BE49-F238E27FC236}">
                <a16:creationId xmlns:a16="http://schemas.microsoft.com/office/drawing/2014/main" id="{7BB46272-78CA-4FF0-A5F3-7A746A391AE5}"/>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1" name="Google Shape;67;p6">
            <a:extLst>
              <a:ext uri="{FF2B5EF4-FFF2-40B4-BE49-F238E27FC236}">
                <a16:creationId xmlns:a16="http://schemas.microsoft.com/office/drawing/2014/main" id="{EA469A0A-F420-49A1-8EB4-676F940C1119}"/>
              </a:ext>
            </a:extLst>
          </p:cNvPr>
          <p:cNvSpPr txBox="1">
            <a:spLocks noGrp="1"/>
          </p:cNvSpPr>
          <p:nvPr>
            <p:ph type="ftr" sz="quarter" idx="9"/>
          </p:nvPr>
        </p:nvSpPr>
        <p:spPr/>
        <p:txBody>
          <a:bodyPr/>
          <a:lstStyle>
            <a:lvl1pPr>
              <a:defRPr/>
            </a:lvl1pPr>
          </a:lstStyle>
          <a:p>
            <a:pPr lvl="0"/>
            <a:endParaRPr lang="en-US"/>
          </a:p>
        </p:txBody>
      </p:sp>
    </p:spTree>
    <p:extLst>
      <p:ext uri="{BB962C8B-B14F-4D97-AF65-F5344CB8AC3E}">
        <p14:creationId xmlns:p14="http://schemas.microsoft.com/office/powerpoint/2010/main" val="3188417702"/>
      </p:ext>
    </p:extLst>
  </p:cSld>
  <p:clrMapOvr>
    <a:masterClrMapping/>
  </p:clrMapOvr>
</p:sldLayout>
</file>

<file path=ppt/slideLayouts/slideLayout718.xml><?xml version="1.0" encoding="utf-8"?>
<p:sldLayout xmlns:a="http://schemas.openxmlformats.org/drawingml/2006/main" xmlns:r="http://schemas.openxmlformats.org/officeDocument/2006/relationships" xmlns:p="http://schemas.openxmlformats.org/presentationml/2006/main" preserve="1">
  <p:cSld name="Two Content">
    <p:spTree>
      <p:nvGrpSpPr>
        <p:cNvPr id="1" name=""/>
        <p:cNvGrpSpPr/>
        <p:nvPr/>
      </p:nvGrpSpPr>
      <p:grpSpPr>
        <a:xfrm>
          <a:off x="0" y="0"/>
          <a:ext cx="0" cy="0"/>
          <a:chOff x="0" y="0"/>
          <a:chExt cx="0" cy="0"/>
        </a:xfrm>
      </p:grpSpPr>
      <p:sp>
        <p:nvSpPr>
          <p:cNvPr id="2" name="Google Shape;69;p7">
            <a:extLst>
              <a:ext uri="{FF2B5EF4-FFF2-40B4-BE49-F238E27FC236}">
                <a16:creationId xmlns:a16="http://schemas.microsoft.com/office/drawing/2014/main" id="{896C6C27-F166-40AB-8148-5E4E7B80D69D}"/>
              </a:ext>
            </a:extLst>
          </p:cNvPr>
          <p:cNvSpPr txBox="1">
            <a:spLocks noGrp="1"/>
          </p:cNvSpPr>
          <p:nvPr>
            <p:ph type="title"/>
          </p:nvPr>
        </p:nvSpPr>
        <p:spPr/>
        <p:txBody>
          <a:bodyPr/>
          <a:lstStyle>
            <a:lvl1pPr>
              <a:defRPr/>
            </a:lvl1pPr>
          </a:lstStyle>
          <a:p>
            <a:pPr lvl="0"/>
            <a:endParaRPr lang="en-US"/>
          </a:p>
        </p:txBody>
      </p:sp>
      <p:sp>
        <p:nvSpPr>
          <p:cNvPr id="3" name="Google Shape;70;p7">
            <a:extLst>
              <a:ext uri="{FF2B5EF4-FFF2-40B4-BE49-F238E27FC236}">
                <a16:creationId xmlns:a16="http://schemas.microsoft.com/office/drawing/2014/main" id="{C39DD4E3-6C53-4CC2-BE7A-A811CF6424BF}"/>
              </a:ext>
            </a:extLst>
          </p:cNvPr>
          <p:cNvSpPr txBox="1">
            <a:spLocks noGrp="1"/>
          </p:cNvSpPr>
          <p:nvPr>
            <p:ph type="body" idx="4294967295"/>
          </p:nvPr>
        </p:nvSpPr>
        <p:spPr>
          <a:xfrm>
            <a:off x="609604" y="1825627"/>
            <a:ext cx="5410203" cy="4351336"/>
          </a:xfrm>
        </p:spPr>
        <p:txBody>
          <a:bodyPr/>
          <a:lstStyle>
            <a:lvl1pPr indent="-342917">
              <a:buSzPts val="1800"/>
              <a:defRPr/>
            </a:lvl1pPr>
          </a:lstStyle>
          <a:p>
            <a:pPr lvl="0"/>
            <a:endParaRPr lang="en-US"/>
          </a:p>
        </p:txBody>
      </p:sp>
      <p:grpSp>
        <p:nvGrpSpPr>
          <p:cNvPr id="4" name="Google Shape;71;p7">
            <a:extLst>
              <a:ext uri="{FF2B5EF4-FFF2-40B4-BE49-F238E27FC236}">
                <a16:creationId xmlns:a16="http://schemas.microsoft.com/office/drawing/2014/main" id="{E47F9577-65B2-42B5-9A45-416F0EB477A9}"/>
              </a:ext>
            </a:extLst>
          </p:cNvPr>
          <p:cNvGrpSpPr/>
          <p:nvPr/>
        </p:nvGrpSpPr>
        <p:grpSpPr>
          <a:xfrm>
            <a:off x="7191545" y="0"/>
            <a:ext cx="5000460" cy="1425988"/>
            <a:chOff x="7191545" y="0"/>
            <a:chExt cx="5000460" cy="1425988"/>
          </a:xfrm>
        </p:grpSpPr>
        <p:pic>
          <p:nvPicPr>
            <p:cNvPr id="5" name="Google Shape;72;p7">
              <a:extLst>
                <a:ext uri="{FF2B5EF4-FFF2-40B4-BE49-F238E27FC236}">
                  <a16:creationId xmlns:a16="http://schemas.microsoft.com/office/drawing/2014/main" id="{FE28589B-481D-4B06-809A-30949656AE1A}"/>
                </a:ext>
              </a:extLst>
            </p:cNvPr>
            <p:cNvPicPr>
              <a:picLocks noChangeAspect="1"/>
            </p:cNvPicPr>
            <p:nvPr/>
          </p:nvPicPr>
          <p:blipFill>
            <a:blip r:embed="rId2">
              <a:alphaModFix/>
              <a:extLst>
                <a:ext uri="{28A0092B-C50C-407E-A947-70E740481C1C}">
                  <a14:useLocalDpi xmlns:a14="http://schemas.microsoft.com/office/drawing/2010/main"/>
                </a:ext>
              </a:extLst>
            </a:blip>
            <a:srcRect/>
            <a:stretch>
              <a:fillRect/>
            </a:stretch>
          </p:blipFill>
          <p:spPr>
            <a:xfrm>
              <a:off x="9264316" y="228371"/>
              <a:ext cx="2025313" cy="911940"/>
            </a:xfrm>
            <a:prstGeom prst="rect">
              <a:avLst/>
            </a:prstGeom>
            <a:noFill/>
            <a:ln cap="flat">
              <a:noFill/>
            </a:ln>
          </p:spPr>
        </p:pic>
        <p:grpSp>
          <p:nvGrpSpPr>
            <p:cNvPr id="6" name="Google Shape;73;p7">
              <a:extLst>
                <a:ext uri="{FF2B5EF4-FFF2-40B4-BE49-F238E27FC236}">
                  <a16:creationId xmlns:a16="http://schemas.microsoft.com/office/drawing/2014/main" id="{2A58F415-AAB8-4FFB-B3DC-31DD69381ED5}"/>
                </a:ext>
              </a:extLst>
            </p:cNvPr>
            <p:cNvGrpSpPr/>
            <p:nvPr/>
          </p:nvGrpSpPr>
          <p:grpSpPr>
            <a:xfrm>
              <a:off x="7191545" y="0"/>
              <a:ext cx="5000460" cy="1425988"/>
              <a:chOff x="7191545" y="0"/>
              <a:chExt cx="5000460" cy="1425988"/>
            </a:xfrm>
          </p:grpSpPr>
          <p:sp>
            <p:nvSpPr>
              <p:cNvPr id="7" name="Google Shape;74;p7">
                <a:extLst>
                  <a:ext uri="{FF2B5EF4-FFF2-40B4-BE49-F238E27FC236}">
                    <a16:creationId xmlns:a16="http://schemas.microsoft.com/office/drawing/2014/main" id="{6E1CE749-FF4B-4792-8F40-74534C10CF3C}"/>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8" name="Google Shape;75;p7">
                <a:extLst>
                  <a:ext uri="{FF2B5EF4-FFF2-40B4-BE49-F238E27FC236}">
                    <a16:creationId xmlns:a16="http://schemas.microsoft.com/office/drawing/2014/main" id="{5A978386-9B19-400A-A3A0-0D1727549EB3}"/>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9" name="Google Shape;76;p7">
            <a:extLst>
              <a:ext uri="{FF2B5EF4-FFF2-40B4-BE49-F238E27FC236}">
                <a16:creationId xmlns:a16="http://schemas.microsoft.com/office/drawing/2014/main" id="{07B15FDB-8736-407B-8F2B-FC3022C0F381}"/>
              </a:ext>
            </a:extLst>
          </p:cNvPr>
          <p:cNvSpPr txBox="1">
            <a:spLocks noGrp="1"/>
          </p:cNvSpPr>
          <p:nvPr>
            <p:ph type="body" idx="4294967295"/>
          </p:nvPr>
        </p:nvSpPr>
        <p:spPr>
          <a:xfrm>
            <a:off x="6172201" y="1825627"/>
            <a:ext cx="5410203" cy="4351336"/>
          </a:xfrm>
        </p:spPr>
        <p:txBody>
          <a:bodyPr/>
          <a:lstStyle>
            <a:lvl1pPr indent="-342917">
              <a:buSzPts val="1800"/>
              <a:defRPr/>
            </a:lvl1pPr>
          </a:lstStyle>
          <a:p>
            <a:pPr lvl="0"/>
            <a:endParaRPr lang="en-US"/>
          </a:p>
        </p:txBody>
      </p:sp>
      <p:sp>
        <p:nvSpPr>
          <p:cNvPr id="10" name="Google Shape;77;p7">
            <a:extLst>
              <a:ext uri="{FF2B5EF4-FFF2-40B4-BE49-F238E27FC236}">
                <a16:creationId xmlns:a16="http://schemas.microsoft.com/office/drawing/2014/main" id="{994B1747-4C9E-4471-89CC-AC21E5BE3E3A}"/>
              </a:ext>
            </a:extLst>
          </p:cNvPr>
          <p:cNvSpPr txBox="1">
            <a:spLocks noGrp="1"/>
          </p:cNvSpPr>
          <p:nvPr>
            <p:ph type="sldNum" sz="quarter" idx="8"/>
          </p:nvPr>
        </p:nvSpPr>
        <p:spPr>
          <a:xfrm>
            <a:off x="8839193" y="6356352"/>
            <a:ext cx="2743200" cy="365129"/>
          </a:xfrm>
        </p:spPr>
        <p:txBody>
          <a:bodyPr/>
          <a:lstStyle>
            <a:lvl1pPr>
              <a:defRPr/>
            </a:lvl1pPr>
          </a:lstStyle>
          <a:p>
            <a:pPr lvl="0"/>
            <a:fld id="{8DDEFAD9-D425-426C-906F-6B432905B52B}" type="slidenum">
              <a:t>‹#›</a:t>
            </a:fld>
            <a:endParaRPr lang="en-US"/>
          </a:p>
        </p:txBody>
      </p:sp>
      <p:cxnSp>
        <p:nvCxnSpPr>
          <p:cNvPr id="11" name="Google Shape;78;p7">
            <a:extLst>
              <a:ext uri="{FF2B5EF4-FFF2-40B4-BE49-F238E27FC236}">
                <a16:creationId xmlns:a16="http://schemas.microsoft.com/office/drawing/2014/main" id="{86C6F5A0-24E3-4F4D-9977-86F200895984}"/>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2" name="Google Shape;79;p7">
            <a:extLst>
              <a:ext uri="{FF2B5EF4-FFF2-40B4-BE49-F238E27FC236}">
                <a16:creationId xmlns:a16="http://schemas.microsoft.com/office/drawing/2014/main" id="{732C8FC2-81ED-49C7-BF1E-DE61B4385CD5}"/>
              </a:ext>
            </a:extLst>
          </p:cNvPr>
          <p:cNvSpPr txBox="1">
            <a:spLocks noGrp="1"/>
          </p:cNvSpPr>
          <p:nvPr>
            <p:ph type="ftr" sz="quarter" idx="9"/>
          </p:nvPr>
        </p:nvSpPr>
        <p:spPr/>
        <p:txBody>
          <a:bodyPr/>
          <a:lstStyle>
            <a:lvl1pPr>
              <a:defRPr/>
            </a:lvl1pPr>
          </a:lstStyle>
          <a:p>
            <a:pPr lvl="0"/>
            <a:endParaRPr lang="en-US"/>
          </a:p>
        </p:txBody>
      </p:sp>
    </p:spTree>
    <p:extLst>
      <p:ext uri="{BB962C8B-B14F-4D97-AF65-F5344CB8AC3E}">
        <p14:creationId xmlns:p14="http://schemas.microsoft.com/office/powerpoint/2010/main" val="3277772932"/>
      </p:ext>
    </p:extLst>
  </p:cSld>
  <p:clrMapOvr>
    <a:masterClrMapping/>
  </p:clrMapOvr>
</p:sldLayout>
</file>

<file path=ppt/slideLayouts/slideLayout719.xml><?xml version="1.0" encoding="utf-8"?>
<p:sldLayout xmlns:a="http://schemas.openxmlformats.org/drawingml/2006/main" xmlns:r="http://schemas.openxmlformats.org/officeDocument/2006/relationships" xmlns:p="http://schemas.openxmlformats.org/presentationml/2006/main" preserve="1">
  <p:cSld name="Title and Content 3">
    <p:spTree>
      <p:nvGrpSpPr>
        <p:cNvPr id="1" name=""/>
        <p:cNvGrpSpPr/>
        <p:nvPr/>
      </p:nvGrpSpPr>
      <p:grpSpPr>
        <a:xfrm>
          <a:off x="0" y="0"/>
          <a:ext cx="0" cy="0"/>
          <a:chOff x="0" y="0"/>
          <a:chExt cx="0" cy="0"/>
        </a:xfrm>
      </p:grpSpPr>
      <p:grpSp>
        <p:nvGrpSpPr>
          <p:cNvPr id="2" name="Google Shape;81;p8">
            <a:extLst>
              <a:ext uri="{FF2B5EF4-FFF2-40B4-BE49-F238E27FC236}">
                <a16:creationId xmlns:a16="http://schemas.microsoft.com/office/drawing/2014/main" id="{093A5C90-35F3-4C0F-9066-CF133292309D}"/>
              </a:ext>
            </a:extLst>
          </p:cNvPr>
          <p:cNvGrpSpPr/>
          <p:nvPr/>
        </p:nvGrpSpPr>
        <p:grpSpPr>
          <a:xfrm>
            <a:off x="7191545" y="0"/>
            <a:ext cx="5000460" cy="1425988"/>
            <a:chOff x="7191545" y="0"/>
            <a:chExt cx="5000460" cy="1425988"/>
          </a:xfrm>
        </p:grpSpPr>
        <p:pic>
          <p:nvPicPr>
            <p:cNvPr id="3" name="Google Shape;82;p8">
              <a:extLst>
                <a:ext uri="{FF2B5EF4-FFF2-40B4-BE49-F238E27FC236}">
                  <a16:creationId xmlns:a16="http://schemas.microsoft.com/office/drawing/2014/main" id="{53244769-920E-4ED4-BC8A-C4B959A118E4}"/>
                </a:ext>
              </a:extLst>
            </p:cNvPr>
            <p:cNvPicPr>
              <a:picLocks noChangeAspect="1"/>
            </p:cNvPicPr>
            <p:nvPr/>
          </p:nvPicPr>
          <p:blipFill>
            <a:blip r:embed="rId2">
              <a:alphaModFix/>
              <a:extLst>
                <a:ext uri="{28A0092B-C50C-407E-A947-70E740481C1C}">
                  <a14:useLocalDpi xmlns:a14="http://schemas.microsoft.com/office/drawing/2010/main"/>
                </a:ext>
              </a:extLst>
            </a:blip>
            <a:srcRect/>
            <a:stretch>
              <a:fillRect/>
            </a:stretch>
          </p:blipFill>
          <p:spPr>
            <a:xfrm>
              <a:off x="9264316" y="228371"/>
              <a:ext cx="2025313" cy="911940"/>
            </a:xfrm>
            <a:prstGeom prst="rect">
              <a:avLst/>
            </a:prstGeom>
            <a:noFill/>
            <a:ln cap="flat">
              <a:noFill/>
            </a:ln>
          </p:spPr>
        </p:pic>
        <p:grpSp>
          <p:nvGrpSpPr>
            <p:cNvPr id="4" name="Google Shape;83;p8">
              <a:extLst>
                <a:ext uri="{FF2B5EF4-FFF2-40B4-BE49-F238E27FC236}">
                  <a16:creationId xmlns:a16="http://schemas.microsoft.com/office/drawing/2014/main" id="{7436F463-92A5-49B5-8A9E-45C823930DDC}"/>
                </a:ext>
              </a:extLst>
            </p:cNvPr>
            <p:cNvGrpSpPr/>
            <p:nvPr/>
          </p:nvGrpSpPr>
          <p:grpSpPr>
            <a:xfrm>
              <a:off x="7191545" y="0"/>
              <a:ext cx="5000460" cy="1425988"/>
              <a:chOff x="7191545" y="0"/>
              <a:chExt cx="5000460" cy="1425988"/>
            </a:xfrm>
          </p:grpSpPr>
          <p:sp>
            <p:nvSpPr>
              <p:cNvPr id="5" name="Google Shape;84;p8">
                <a:extLst>
                  <a:ext uri="{FF2B5EF4-FFF2-40B4-BE49-F238E27FC236}">
                    <a16:creationId xmlns:a16="http://schemas.microsoft.com/office/drawing/2014/main" id="{D12AC90F-17AD-491B-AF6D-57BBB41F7F26}"/>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6" name="Google Shape;85;p8">
                <a:extLst>
                  <a:ext uri="{FF2B5EF4-FFF2-40B4-BE49-F238E27FC236}">
                    <a16:creationId xmlns:a16="http://schemas.microsoft.com/office/drawing/2014/main" id="{7D2459F8-B8A8-4116-AAEA-A15AE12928A6}"/>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7" name="Google Shape;86;p8">
            <a:extLst>
              <a:ext uri="{FF2B5EF4-FFF2-40B4-BE49-F238E27FC236}">
                <a16:creationId xmlns:a16="http://schemas.microsoft.com/office/drawing/2014/main" id="{9E88C2D5-7A52-4C9A-8A33-B3C76AFF8790}"/>
              </a:ext>
            </a:extLst>
          </p:cNvPr>
          <p:cNvSpPr txBox="1">
            <a:spLocks noGrp="1"/>
          </p:cNvSpPr>
          <p:nvPr>
            <p:ph type="title"/>
          </p:nvPr>
        </p:nvSpPr>
        <p:spPr/>
        <p:txBody>
          <a:bodyPr/>
          <a:lstStyle>
            <a:lvl1pPr>
              <a:defRPr/>
            </a:lvl1pPr>
          </a:lstStyle>
          <a:p>
            <a:pPr lvl="0"/>
            <a:endParaRPr lang="en-US"/>
          </a:p>
        </p:txBody>
      </p:sp>
      <p:sp>
        <p:nvSpPr>
          <p:cNvPr id="8" name="Google Shape;87;p8">
            <a:extLst>
              <a:ext uri="{FF2B5EF4-FFF2-40B4-BE49-F238E27FC236}">
                <a16:creationId xmlns:a16="http://schemas.microsoft.com/office/drawing/2014/main" id="{706012ED-A8E5-410D-BCF9-464C6FC6EB19}"/>
              </a:ext>
            </a:extLst>
          </p:cNvPr>
          <p:cNvSpPr txBox="1">
            <a:spLocks noGrp="1"/>
          </p:cNvSpPr>
          <p:nvPr>
            <p:ph type="body" idx="4294967295"/>
          </p:nvPr>
        </p:nvSpPr>
        <p:spPr/>
        <p:txBody>
          <a:bodyPr/>
          <a:lstStyle>
            <a:lvl1pPr indent="-342917">
              <a:buSzPts val="1800"/>
              <a:defRPr/>
            </a:lvl1pPr>
          </a:lstStyle>
          <a:p>
            <a:pPr lvl="0"/>
            <a:endParaRPr lang="en-US"/>
          </a:p>
        </p:txBody>
      </p:sp>
      <p:sp>
        <p:nvSpPr>
          <p:cNvPr id="9" name="Google Shape;88;p8">
            <a:extLst>
              <a:ext uri="{FF2B5EF4-FFF2-40B4-BE49-F238E27FC236}">
                <a16:creationId xmlns:a16="http://schemas.microsoft.com/office/drawing/2014/main" id="{37D8C16A-84EA-4D5D-922D-A4FDC165491E}"/>
              </a:ext>
            </a:extLst>
          </p:cNvPr>
          <p:cNvSpPr txBox="1">
            <a:spLocks noGrp="1"/>
          </p:cNvSpPr>
          <p:nvPr>
            <p:ph type="sldNum" sz="quarter" idx="8"/>
          </p:nvPr>
        </p:nvSpPr>
        <p:spPr/>
        <p:txBody>
          <a:bodyPr/>
          <a:lstStyle>
            <a:lvl1pPr>
              <a:defRPr>
                <a:solidFill>
                  <a:srgbClr val="AEB3B7"/>
                </a:solidFill>
              </a:defRPr>
            </a:lvl1pPr>
          </a:lstStyle>
          <a:p>
            <a:pPr lvl="0"/>
            <a:fld id="{2D1F1AB6-4FEE-403A-A066-4561D7BE6384}" type="slidenum">
              <a:t>‹#›</a:t>
            </a:fld>
            <a:endParaRPr lang="en-US"/>
          </a:p>
        </p:txBody>
      </p:sp>
      <p:cxnSp>
        <p:nvCxnSpPr>
          <p:cNvPr id="10" name="Google Shape;89;p8">
            <a:extLst>
              <a:ext uri="{FF2B5EF4-FFF2-40B4-BE49-F238E27FC236}">
                <a16:creationId xmlns:a16="http://schemas.microsoft.com/office/drawing/2014/main" id="{2923DCEB-D65F-4BCE-BADF-C3006E26DF77}"/>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1" name="Google Shape;90;p8">
            <a:extLst>
              <a:ext uri="{FF2B5EF4-FFF2-40B4-BE49-F238E27FC236}">
                <a16:creationId xmlns:a16="http://schemas.microsoft.com/office/drawing/2014/main" id="{6D545F3D-3DCB-4E7C-AA23-8E49B542F42E}"/>
              </a:ext>
            </a:extLst>
          </p:cNvPr>
          <p:cNvSpPr txBox="1">
            <a:spLocks noGrp="1"/>
          </p:cNvSpPr>
          <p:nvPr>
            <p:ph type="ftr" sz="quarter" idx="9"/>
          </p:nvPr>
        </p:nvSpPr>
        <p:spPr/>
        <p:txBody>
          <a:bodyPr/>
          <a:lstStyle>
            <a:lvl1pPr>
              <a:defRPr/>
            </a:lvl1pPr>
          </a:lstStyle>
          <a:p>
            <a:pPr lvl="0"/>
            <a:endParaRPr lang="en-US"/>
          </a:p>
        </p:txBody>
      </p:sp>
    </p:spTree>
    <p:extLst>
      <p:ext uri="{BB962C8B-B14F-4D97-AF65-F5344CB8AC3E}">
        <p14:creationId xmlns:p14="http://schemas.microsoft.com/office/powerpoint/2010/main" val="3561408149"/>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type="obj" preserve="1">
  <p:cSld name="6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482237149"/>
      </p:ext>
    </p:extLst>
  </p:cSld>
  <p:clrMapOvr>
    <a:masterClrMapping/>
  </p:clrMapOvr>
</p:sldLayout>
</file>

<file path=ppt/slideLayouts/slideLayout72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Google Shape;92;p9">
            <a:extLst>
              <a:ext uri="{FF2B5EF4-FFF2-40B4-BE49-F238E27FC236}">
                <a16:creationId xmlns:a16="http://schemas.microsoft.com/office/drawing/2014/main" id="{C68845FF-B75F-412C-B786-6C2DAF8AB8C5}"/>
              </a:ext>
            </a:extLst>
          </p:cNvPr>
          <p:cNvSpPr txBox="1">
            <a:spLocks noGrp="1"/>
          </p:cNvSpPr>
          <p:nvPr>
            <p:ph type="sldNum" sz="quarter" idx="8"/>
          </p:nvPr>
        </p:nvSpPr>
        <p:spPr/>
        <p:txBody>
          <a:bodyPr/>
          <a:lstStyle>
            <a:lvl1pPr>
              <a:defRPr/>
            </a:lvl1pPr>
          </a:lstStyle>
          <a:p>
            <a:pPr lvl="0"/>
            <a:fld id="{9DD73A73-FD3C-489D-A0DB-7ADD12942C63}" type="slidenum">
              <a:t>‹#›</a:t>
            </a:fld>
            <a:endParaRPr lang="en-US"/>
          </a:p>
        </p:txBody>
      </p:sp>
      <p:cxnSp>
        <p:nvCxnSpPr>
          <p:cNvPr id="3" name="Google Shape;93;p9">
            <a:extLst>
              <a:ext uri="{FF2B5EF4-FFF2-40B4-BE49-F238E27FC236}">
                <a16:creationId xmlns:a16="http://schemas.microsoft.com/office/drawing/2014/main" id="{C7743087-59B7-4184-9B56-2CA272990A0F}"/>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4" name="Google Shape;94;p9">
            <a:extLst>
              <a:ext uri="{FF2B5EF4-FFF2-40B4-BE49-F238E27FC236}">
                <a16:creationId xmlns:a16="http://schemas.microsoft.com/office/drawing/2014/main" id="{BBBBC3CE-323A-429D-944B-6FE189536711}"/>
              </a:ext>
            </a:extLst>
          </p:cNvPr>
          <p:cNvSpPr txBox="1">
            <a:spLocks noGrp="1"/>
          </p:cNvSpPr>
          <p:nvPr>
            <p:ph type="ftr" sz="quarter" idx="9"/>
          </p:nvPr>
        </p:nvSpPr>
        <p:spPr/>
        <p:txBody>
          <a:bodyPr/>
          <a:lstStyle>
            <a:lvl1pPr>
              <a:defRPr/>
            </a:lvl1pPr>
          </a:lstStyle>
          <a:p>
            <a:pPr lvl="0"/>
            <a:endParaRPr lang="en-US"/>
          </a:p>
        </p:txBody>
      </p:sp>
      <p:grpSp>
        <p:nvGrpSpPr>
          <p:cNvPr id="5" name="Google Shape;95;p9">
            <a:extLst>
              <a:ext uri="{FF2B5EF4-FFF2-40B4-BE49-F238E27FC236}">
                <a16:creationId xmlns:a16="http://schemas.microsoft.com/office/drawing/2014/main" id="{74692E00-51FB-463C-BC83-D8D74BDF6987}"/>
              </a:ext>
            </a:extLst>
          </p:cNvPr>
          <p:cNvGrpSpPr/>
          <p:nvPr/>
        </p:nvGrpSpPr>
        <p:grpSpPr>
          <a:xfrm>
            <a:off x="7191545" y="0"/>
            <a:ext cx="5000460" cy="1425988"/>
            <a:chOff x="7191545" y="0"/>
            <a:chExt cx="5000460" cy="1425988"/>
          </a:xfrm>
        </p:grpSpPr>
        <p:pic>
          <p:nvPicPr>
            <p:cNvPr id="6" name="Google Shape;96;p9">
              <a:extLst>
                <a:ext uri="{FF2B5EF4-FFF2-40B4-BE49-F238E27FC236}">
                  <a16:creationId xmlns:a16="http://schemas.microsoft.com/office/drawing/2014/main" id="{79D5F618-CF5C-49D1-99B6-40E318578172}"/>
                </a:ext>
              </a:extLst>
            </p:cNvPr>
            <p:cNvPicPr>
              <a:picLocks noChangeAspect="1"/>
            </p:cNvPicPr>
            <p:nvPr/>
          </p:nvPicPr>
          <p:blipFill>
            <a:blip r:embed="rId2">
              <a:alphaModFix/>
              <a:extLst>
                <a:ext uri="{28A0092B-C50C-407E-A947-70E740481C1C}">
                  <a14:useLocalDpi xmlns:a14="http://schemas.microsoft.com/office/drawing/2010/main"/>
                </a:ext>
              </a:extLst>
            </a:blip>
            <a:srcRect/>
            <a:stretch>
              <a:fillRect/>
            </a:stretch>
          </p:blipFill>
          <p:spPr>
            <a:xfrm>
              <a:off x="9264316" y="228371"/>
              <a:ext cx="2025313" cy="911940"/>
            </a:xfrm>
            <a:prstGeom prst="rect">
              <a:avLst/>
            </a:prstGeom>
            <a:noFill/>
            <a:ln cap="flat">
              <a:noFill/>
            </a:ln>
          </p:spPr>
        </p:pic>
        <p:grpSp>
          <p:nvGrpSpPr>
            <p:cNvPr id="7" name="Google Shape;97;p9">
              <a:extLst>
                <a:ext uri="{FF2B5EF4-FFF2-40B4-BE49-F238E27FC236}">
                  <a16:creationId xmlns:a16="http://schemas.microsoft.com/office/drawing/2014/main" id="{2E6F1DC7-542B-456C-BD14-FCC5049935AF}"/>
                </a:ext>
              </a:extLst>
            </p:cNvPr>
            <p:cNvGrpSpPr/>
            <p:nvPr/>
          </p:nvGrpSpPr>
          <p:grpSpPr>
            <a:xfrm>
              <a:off x="7191545" y="0"/>
              <a:ext cx="5000460" cy="1425988"/>
              <a:chOff x="7191545" y="0"/>
              <a:chExt cx="5000460" cy="1425988"/>
            </a:xfrm>
          </p:grpSpPr>
          <p:sp>
            <p:nvSpPr>
              <p:cNvPr id="8" name="Google Shape;98;p9">
                <a:extLst>
                  <a:ext uri="{FF2B5EF4-FFF2-40B4-BE49-F238E27FC236}">
                    <a16:creationId xmlns:a16="http://schemas.microsoft.com/office/drawing/2014/main" id="{885184C2-BC4A-4CD8-A5C4-59B3E510BAF1}"/>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9" name="Google Shape;99;p9">
                <a:extLst>
                  <a:ext uri="{FF2B5EF4-FFF2-40B4-BE49-F238E27FC236}">
                    <a16:creationId xmlns:a16="http://schemas.microsoft.com/office/drawing/2014/main" id="{0DA8BEE1-D106-423D-ACF0-65215A08AEA2}"/>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Tree>
    <p:extLst>
      <p:ext uri="{BB962C8B-B14F-4D97-AF65-F5344CB8AC3E}">
        <p14:creationId xmlns:p14="http://schemas.microsoft.com/office/powerpoint/2010/main" val="983480933"/>
      </p:ext>
    </p:extLst>
  </p:cSld>
  <p:clrMapOvr>
    <a:masterClrMapping/>
  </p:clrMapOvr>
  <p:hf sldNum="0" hdr="0" ftr="0" dt="0"/>
</p:sldLayout>
</file>

<file path=ppt/slideLayouts/slideLayout721.xml><?xml version="1.0" encoding="utf-8"?>
<p:sldLayout xmlns:a="http://schemas.openxmlformats.org/drawingml/2006/main" xmlns:r="http://schemas.openxmlformats.org/officeDocument/2006/relationships" xmlns:p="http://schemas.openxmlformats.org/presentationml/2006/main" preserve="1">
  <p:cSld name="Divider">
    <p:spTree>
      <p:nvGrpSpPr>
        <p:cNvPr id="1" name=""/>
        <p:cNvGrpSpPr/>
        <p:nvPr/>
      </p:nvGrpSpPr>
      <p:grpSpPr>
        <a:xfrm>
          <a:off x="0" y="0"/>
          <a:ext cx="0" cy="0"/>
          <a:chOff x="0" y="0"/>
          <a:chExt cx="0" cy="0"/>
        </a:xfrm>
      </p:grpSpPr>
      <p:grpSp>
        <p:nvGrpSpPr>
          <p:cNvPr id="2" name="Google Shape;101;p10">
            <a:extLst>
              <a:ext uri="{FF2B5EF4-FFF2-40B4-BE49-F238E27FC236}">
                <a16:creationId xmlns:a16="http://schemas.microsoft.com/office/drawing/2014/main" id="{973C0181-6B47-44A1-9EBC-6B8C9399314B}"/>
              </a:ext>
            </a:extLst>
          </p:cNvPr>
          <p:cNvGrpSpPr/>
          <p:nvPr/>
        </p:nvGrpSpPr>
        <p:grpSpPr>
          <a:xfrm>
            <a:off x="0" y="5020349"/>
            <a:ext cx="12191996" cy="1837651"/>
            <a:chOff x="0" y="5020348"/>
            <a:chExt cx="12191996" cy="1837651"/>
          </a:xfrm>
        </p:grpSpPr>
        <p:sp>
          <p:nvSpPr>
            <p:cNvPr id="3" name="Google Shape;102;p10">
              <a:extLst>
                <a:ext uri="{FF2B5EF4-FFF2-40B4-BE49-F238E27FC236}">
                  <a16:creationId xmlns:a16="http://schemas.microsoft.com/office/drawing/2014/main" id="{33AF1BE9-A640-4710-82A0-2DACEBD51B00}"/>
                </a:ext>
              </a:extLst>
            </p:cNvPr>
            <p:cNvSpPr/>
            <p:nvPr/>
          </p:nvSpPr>
          <p:spPr>
            <a:xfrm>
              <a:off x="0" y="5100267"/>
              <a:ext cx="7111371" cy="1757732"/>
            </a:xfrm>
            <a:custGeom>
              <a:avLst/>
              <a:gdLst>
                <a:gd name="f0" fmla="val w"/>
                <a:gd name="f1" fmla="val h"/>
                <a:gd name="f2" fmla="val 0"/>
                <a:gd name="f3" fmla="val 7111369"/>
                <a:gd name="f4" fmla="val 1757730"/>
                <a:gd name="f5" fmla="val 772954"/>
                <a:gd name="f6" fmla="val 2778"/>
                <a:gd name="f7" fmla="val 1769038"/>
                <a:gd name="f8" fmla="val 30799"/>
                <a:gd name="f9" fmla="val 2696750"/>
                <a:gd name="f10" fmla="val 267531"/>
                <a:gd name="f11" fmla="val 3590934"/>
                <a:gd name="f12" fmla="val 566046"/>
                <a:gd name="f13" fmla="val 4684008"/>
                <a:gd name="f14" fmla="val 930921"/>
                <a:gd name="f15" fmla="val 5690778"/>
                <a:gd name="f16" fmla="val 1324625"/>
                <a:gd name="f17" fmla="val 6700767"/>
                <a:gd name="f18" fmla="val 1636882"/>
                <a:gd name="f19" fmla="val 25690"/>
                <a:gd name="f20" fmla="val 2197"/>
                <a:gd name="f21" fmla="val 25414"/>
                <a:gd name="f22" fmla="val 114653"/>
                <a:gd name="f23" fmla="val 14905"/>
                <a:gd name="f24" fmla="val 227801"/>
                <a:gd name="f25" fmla="val 7857"/>
                <a:gd name="f26" fmla="val 341773"/>
                <a:gd name="f27" fmla="val 3976"/>
                <a:gd name="f28" fmla="val 486963"/>
                <a:gd name="f29" fmla="+- 0 0 968"/>
                <a:gd name="f30" fmla="val 630656"/>
                <a:gd name="f31" fmla="+- 0 0 1224"/>
                <a:gd name="f32" fmla="*/ f0 1 7111369"/>
                <a:gd name="f33" fmla="*/ f1 1 1757730"/>
                <a:gd name="f34" fmla="+- f4 0 f2"/>
                <a:gd name="f35" fmla="+- f3 0 f2"/>
                <a:gd name="f36" fmla="*/ f35 1 7111369"/>
                <a:gd name="f37" fmla="*/ f34 1 1757730"/>
                <a:gd name="f38" fmla="*/ f2 1 f36"/>
                <a:gd name="f39" fmla="*/ f3 1 f36"/>
                <a:gd name="f40" fmla="*/ f2 1 f37"/>
                <a:gd name="f41" fmla="*/ f4 1 f37"/>
                <a:gd name="f42" fmla="*/ f38 f32 1"/>
                <a:gd name="f43" fmla="*/ f39 f32 1"/>
                <a:gd name="f44" fmla="*/ f41 f33 1"/>
                <a:gd name="f45" fmla="*/ f40 f33 1"/>
              </a:gdLst>
              <a:ahLst/>
              <a:cxnLst>
                <a:cxn ang="3cd4">
                  <a:pos x="hc" y="t"/>
                </a:cxn>
                <a:cxn ang="0">
                  <a:pos x="r" y="vc"/>
                </a:cxn>
                <a:cxn ang="cd4">
                  <a:pos x="hc" y="b"/>
                </a:cxn>
                <a:cxn ang="cd2">
                  <a:pos x="l" y="vc"/>
                </a:cxn>
              </a:cxnLst>
              <a:rect l="f42" t="f45" r="f43" b="f44"/>
              <a:pathLst>
                <a:path w="7111369" h="1757730">
                  <a:moveTo>
                    <a:pt x="f5" y="f6"/>
                  </a:moveTo>
                  <a:cubicBezTo>
                    <a:pt x="f7" y="f8"/>
                    <a:pt x="f9" y="f10"/>
                    <a:pt x="f11" y="f12"/>
                  </a:cubicBezTo>
                  <a:cubicBezTo>
                    <a:pt x="f13" y="f14"/>
                    <a:pt x="f15" y="f16"/>
                    <a:pt x="f17" y="f18"/>
                  </a:cubicBezTo>
                  <a:lnTo>
                    <a:pt x="f3" y="f4"/>
                  </a:lnTo>
                  <a:lnTo>
                    <a:pt x="f2" y="f4"/>
                  </a:lnTo>
                  <a:lnTo>
                    <a:pt x="f2" y="f19"/>
                  </a:lnTo>
                  <a:lnTo>
                    <a:pt x="f20" y="f21"/>
                  </a:lnTo>
                  <a:cubicBezTo>
                    <a:pt x="f22" y="f23"/>
                    <a:pt x="f24" y="f25"/>
                    <a:pt x="f26" y="f27"/>
                  </a:cubicBezTo>
                  <a:cubicBezTo>
                    <a:pt x="f28" y="f29"/>
                    <a:pt x="f30" y="f31"/>
                    <a:pt x="f5" y="f6"/>
                  </a:cubicBezTo>
                  <a:close/>
                </a:path>
              </a:pathLst>
            </a:custGeom>
            <a:solidFill>
              <a:srgbClr val="FFFFFF"/>
            </a:solidFill>
            <a:ln cap="flat">
              <a:noFill/>
              <a:prstDash val="solid"/>
            </a:ln>
          </p:spPr>
          <p:txBody>
            <a:bodyPr vert="horz" wrap="square" lIns="91421" tIns="45701" rIns="91421" bIns="45701"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sp>
          <p:nvSpPr>
            <p:cNvPr id="4" name="Google Shape;103;p10">
              <a:extLst>
                <a:ext uri="{FF2B5EF4-FFF2-40B4-BE49-F238E27FC236}">
                  <a16:creationId xmlns:a16="http://schemas.microsoft.com/office/drawing/2014/main" id="{F2D32A39-1A1D-4952-B9B3-6B9E80903A65}"/>
                </a:ext>
              </a:extLst>
            </p:cNvPr>
            <p:cNvSpPr/>
            <p:nvPr/>
          </p:nvSpPr>
          <p:spPr>
            <a:xfrm>
              <a:off x="0" y="5038947"/>
              <a:ext cx="12191996" cy="1819052"/>
            </a:xfrm>
            <a:custGeom>
              <a:avLst/>
              <a:gdLst>
                <a:gd name="f0" fmla="val w"/>
                <a:gd name="f1" fmla="val h"/>
                <a:gd name="f2" fmla="val 0"/>
                <a:gd name="f3" fmla="val 12192000"/>
                <a:gd name="f4" fmla="val 1819056"/>
                <a:gd name="f5" fmla="val 1590347"/>
                <a:gd name="f6" fmla="val 12188220"/>
                <a:gd name="f7" fmla="val 11380834"/>
                <a:gd name="f8" fmla="val 11595183"/>
                <a:gd name="f9" fmla="val 1770580"/>
                <a:gd name="f10" fmla="val 11796947"/>
                <a:gd name="f11" fmla="val 1720044"/>
                <a:gd name="f12" fmla="val 11996151"/>
                <a:gd name="f13" fmla="val 1660154"/>
                <a:gd name="f14" fmla="val 758403"/>
                <a:gd name="f15" fmla="val 2043"/>
                <a:gd name="f16" fmla="val 1686489"/>
                <a:gd name="f17" fmla="val 25125"/>
                <a:gd name="f18" fmla="val 2647016"/>
                <a:gd name="f19" fmla="val 241445"/>
                <a:gd name="f20" fmla="val 3624304"/>
                <a:gd name="f21" fmla="val 526182"/>
                <a:gd name="f22" fmla="val 4845769"/>
                <a:gd name="f23" fmla="val 882033"/>
                <a:gd name="f24" fmla="val 6018540"/>
                <a:gd name="f25" fmla="val 1319108"/>
                <a:gd name="f26" fmla="val 7255331"/>
                <a:gd name="f27" fmla="val 1648964"/>
                <a:gd name="f28" fmla="val 7453869"/>
                <a:gd name="f29" fmla="val 1701922"/>
                <a:gd name="f30" fmla="val 7655427"/>
                <a:gd name="f31" fmla="val 1749451"/>
                <a:gd name="f32" fmla="val 7859208"/>
                <a:gd name="f33" fmla="val 1790989"/>
                <a:gd name="f34" fmla="val 8008547"/>
                <a:gd name="f35" fmla="val 6697152"/>
                <a:gd name="f36" fmla="val 6692612"/>
                <a:gd name="f37" fmla="val 1817638"/>
                <a:gd name="f38" fmla="val 5687256"/>
                <a:gd name="f39" fmla="val 1488590"/>
                <a:gd name="f40" fmla="val 4686470"/>
                <a:gd name="f41" fmla="val 1078099"/>
                <a:gd name="f42" fmla="val 3598861"/>
                <a:gd name="f43" fmla="val 695028"/>
                <a:gd name="f44" fmla="val 2581993"/>
                <a:gd name="f45" fmla="val 336916"/>
                <a:gd name="f46" fmla="val 1520053"/>
                <a:gd name="f47" fmla="val 58744"/>
                <a:gd name="f48" fmla="val 357248"/>
                <a:gd name="f49" fmla="val 79163"/>
                <a:gd name="f50" fmla="val 243154"/>
                <a:gd name="f51" fmla="val 81169"/>
                <a:gd name="f52" fmla="val 129832"/>
                <a:gd name="f53" fmla="val 86358"/>
                <a:gd name="f54" fmla="val 17144"/>
                <a:gd name="f55" fmla="val 95022"/>
                <a:gd name="f56" fmla="val 96893"/>
                <a:gd name="f57" fmla="val 29948"/>
                <a:gd name="f58" fmla="val 15757"/>
                <a:gd name="f59" fmla="val 27869"/>
                <a:gd name="f60" fmla="val 130823"/>
                <a:gd name="f61" fmla="val 16482"/>
                <a:gd name="f62" fmla="val 246476"/>
                <a:gd name="f63" fmla="val 8725"/>
                <a:gd name="f64" fmla="val 362684"/>
                <a:gd name="f65" fmla="val 4345"/>
                <a:gd name="f66" fmla="val 493898"/>
                <a:gd name="f67" fmla="+- 0 0 608"/>
                <a:gd name="f68" fmla="val 625820"/>
                <a:gd name="f69" fmla="+- 0 0 1255"/>
                <a:gd name="f70" fmla="*/ f0 1 12192000"/>
                <a:gd name="f71" fmla="*/ f1 1 1819056"/>
                <a:gd name="f72" fmla="+- f4 0 f2"/>
                <a:gd name="f73" fmla="+- f3 0 f2"/>
                <a:gd name="f74" fmla="*/ f73 1 12192000"/>
                <a:gd name="f75" fmla="*/ f72 1 1819056"/>
                <a:gd name="f76" fmla="*/ f2 1 f74"/>
                <a:gd name="f77" fmla="*/ f3 1 f74"/>
                <a:gd name="f78" fmla="*/ f2 1 f75"/>
                <a:gd name="f79" fmla="*/ f4 1 f75"/>
                <a:gd name="f80" fmla="*/ f76 f70 1"/>
                <a:gd name="f81" fmla="*/ f77 f70 1"/>
                <a:gd name="f82" fmla="*/ f79 f71 1"/>
                <a:gd name="f83" fmla="*/ f78 f71 1"/>
              </a:gdLst>
              <a:ahLst/>
              <a:cxnLst>
                <a:cxn ang="3cd4">
                  <a:pos x="hc" y="t"/>
                </a:cxn>
                <a:cxn ang="0">
                  <a:pos x="r" y="vc"/>
                </a:cxn>
                <a:cxn ang="cd4">
                  <a:pos x="hc" y="b"/>
                </a:cxn>
                <a:cxn ang="cd2">
                  <a:pos x="l" y="vc"/>
                </a:cxn>
              </a:cxnLst>
              <a:rect l="f80" t="f83" r="f81" b="f82"/>
              <a:pathLst>
                <a:path w="12192000" h="1819056">
                  <a:moveTo>
                    <a:pt x="f3" y="f5"/>
                  </a:moveTo>
                  <a:lnTo>
                    <a:pt x="f6" y="f4"/>
                  </a:lnTo>
                  <a:lnTo>
                    <a:pt x="f7" y="f4"/>
                  </a:lnTo>
                  <a:lnTo>
                    <a:pt x="f8" y="f9"/>
                  </a:lnTo>
                  <a:cubicBezTo>
                    <a:pt x="f10" y="f11"/>
                    <a:pt x="f12" y="f13"/>
                    <a:pt x="f3" y="f5"/>
                  </a:cubicBezTo>
                  <a:close/>
                  <a:moveTo>
                    <a:pt x="f14" y="f15"/>
                  </a:moveTo>
                  <a:cubicBezTo>
                    <a:pt x="f16" y="f17"/>
                    <a:pt x="f18" y="f19"/>
                    <a:pt x="f20" y="f21"/>
                  </a:cubicBezTo>
                  <a:cubicBezTo>
                    <a:pt x="f22" y="f23"/>
                    <a:pt x="f24" y="f25"/>
                    <a:pt x="f26" y="f27"/>
                  </a:cubicBezTo>
                  <a:cubicBezTo>
                    <a:pt x="f28" y="f29"/>
                    <a:pt x="f30" y="f31"/>
                    <a:pt x="f32" y="f33"/>
                  </a:cubicBezTo>
                  <a:lnTo>
                    <a:pt x="f34" y="f4"/>
                  </a:lnTo>
                  <a:lnTo>
                    <a:pt x="f35" y="f4"/>
                  </a:lnTo>
                  <a:lnTo>
                    <a:pt x="f36" y="f37"/>
                  </a:lnTo>
                  <a:cubicBezTo>
                    <a:pt x="f38" y="f39"/>
                    <a:pt x="f40" y="f41"/>
                    <a:pt x="f42" y="f43"/>
                  </a:cubicBezTo>
                  <a:cubicBezTo>
                    <a:pt x="f44" y="f45"/>
                    <a:pt x="f46" y="f47"/>
                    <a:pt x="f48" y="f49"/>
                  </a:cubicBezTo>
                  <a:cubicBezTo>
                    <a:pt x="f50" y="f51"/>
                    <a:pt x="f52" y="f53"/>
                    <a:pt x="f54" y="f55"/>
                  </a:cubicBezTo>
                  <a:lnTo>
                    <a:pt x="f2" y="f56"/>
                  </a:lnTo>
                  <a:lnTo>
                    <a:pt x="f2" y="f57"/>
                  </a:lnTo>
                  <a:lnTo>
                    <a:pt x="f58" y="f59"/>
                  </a:lnTo>
                  <a:cubicBezTo>
                    <a:pt x="f60" y="f61"/>
                    <a:pt x="f62" y="f63"/>
                    <a:pt x="f64" y="f65"/>
                  </a:cubicBezTo>
                  <a:cubicBezTo>
                    <a:pt x="f66" y="f67"/>
                    <a:pt x="f68" y="f69"/>
                    <a:pt x="f14" y="f15"/>
                  </a:cubicBezTo>
                  <a:close/>
                </a:path>
              </a:pathLst>
            </a:custGeom>
            <a:gradFill>
              <a:gsLst>
                <a:gs pos="0">
                  <a:srgbClr val="F58366"/>
                </a:gs>
                <a:gs pos="100000">
                  <a:srgbClr val="F58366"/>
                </a:gs>
              </a:gsLst>
              <a:lin ang="0"/>
            </a:gradFill>
            <a:ln cap="flat">
              <a:noFill/>
              <a:prstDash val="solid"/>
            </a:ln>
          </p:spPr>
          <p:txBody>
            <a:bodyPr vert="horz" wrap="square" lIns="91421" tIns="45701" rIns="91421" bIns="45701"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sp>
          <p:nvSpPr>
            <p:cNvPr id="5" name="Google Shape;104;p10">
              <a:extLst>
                <a:ext uri="{FF2B5EF4-FFF2-40B4-BE49-F238E27FC236}">
                  <a16:creationId xmlns:a16="http://schemas.microsoft.com/office/drawing/2014/main" id="{D2DEB2A6-E776-4471-9FCE-9D78C10AF0B3}"/>
                </a:ext>
              </a:extLst>
            </p:cNvPr>
            <p:cNvSpPr/>
            <p:nvPr/>
          </p:nvSpPr>
          <p:spPr>
            <a:xfrm>
              <a:off x="0" y="5020348"/>
              <a:ext cx="12191996" cy="1837651"/>
            </a:xfrm>
            <a:custGeom>
              <a:avLst/>
              <a:gdLst>
                <a:gd name="f0" fmla="val w"/>
                <a:gd name="f1" fmla="val h"/>
                <a:gd name="f2" fmla="val 0"/>
                <a:gd name="f3" fmla="val 12192000"/>
                <a:gd name="f4" fmla="val 1837653"/>
                <a:gd name="f5" fmla="val 631978"/>
                <a:gd name="f6" fmla="val 192"/>
                <a:gd name="f7" fmla="val 919158"/>
                <a:gd name="f8" fmla="+- 0 0 2016"/>
                <a:gd name="f9" fmla="val 1209873"/>
                <a:gd name="f10" fmla="val 14922"/>
                <a:gd name="f11" fmla="val 1503520"/>
                <a:gd name="f12" fmla="val 46905"/>
                <a:gd name="f13" fmla="val 3549714"/>
                <a:gd name="f14" fmla="val 172355"/>
                <a:gd name="f15" fmla="val 5706358"/>
                <a:gd name="f16" fmla="val 1115591"/>
                <a:gd name="f17" fmla="val 7786904"/>
                <a:gd name="f18" fmla="val 1473930"/>
                <a:gd name="f19" fmla="val 9204661"/>
                <a:gd name="f20" fmla="val 1718045"/>
                <a:gd name="f21" fmla="val 10875183"/>
                <a:gd name="f22" fmla="val 1584536"/>
                <a:gd name="f23" fmla="val 1008678"/>
                <a:gd name="f24" fmla="val 1399189"/>
                <a:gd name="f25" fmla="val 1684971"/>
                <a:gd name="f26" fmla="val 7111369"/>
                <a:gd name="f27" fmla="val 6700767"/>
                <a:gd name="f28" fmla="val 1716805"/>
                <a:gd name="f29" fmla="val 5690778"/>
                <a:gd name="f30" fmla="val 1404548"/>
                <a:gd name="f31" fmla="val 4684008"/>
                <a:gd name="f32" fmla="val 1010844"/>
                <a:gd name="f33" fmla="val 3590934"/>
                <a:gd name="f34" fmla="val 645969"/>
                <a:gd name="f35" fmla="val 2569009"/>
                <a:gd name="f36" fmla="val 304809"/>
                <a:gd name="f37" fmla="val 1503293"/>
                <a:gd name="f38" fmla="val 44345"/>
                <a:gd name="f39" fmla="val 341773"/>
                <a:gd name="f40" fmla="val 83899"/>
                <a:gd name="f41" fmla="val 227801"/>
                <a:gd name="f42" fmla="val 87780"/>
                <a:gd name="f43" fmla="val 114653"/>
                <a:gd name="f44" fmla="val 94828"/>
                <a:gd name="f45" fmla="val 2197"/>
                <a:gd name="f46" fmla="val 105337"/>
                <a:gd name="f47" fmla="val 105613"/>
                <a:gd name="f48" fmla="val 38154"/>
                <a:gd name="f49" fmla="val 346000"/>
                <a:gd name="f50" fmla="val 8933"/>
                <a:gd name="f51" fmla="val 440918"/>
                <a:gd name="f52" fmla="val 3791"/>
                <a:gd name="f53" fmla="val 536252"/>
                <a:gd name="f54" fmla="val 928"/>
                <a:gd name="f55" fmla="*/ f0 1 12192000"/>
                <a:gd name="f56" fmla="*/ f1 1 1837653"/>
                <a:gd name="f57" fmla="+- f4 0 f2"/>
                <a:gd name="f58" fmla="+- f3 0 f2"/>
                <a:gd name="f59" fmla="*/ f58 1 12192000"/>
                <a:gd name="f60" fmla="*/ f57 1 1837653"/>
                <a:gd name="f61" fmla="*/ f2 1 f59"/>
                <a:gd name="f62" fmla="*/ f3 1 f59"/>
                <a:gd name="f63" fmla="*/ f2 1 f60"/>
                <a:gd name="f64" fmla="*/ f4 1 f60"/>
                <a:gd name="f65" fmla="*/ f61 f55 1"/>
                <a:gd name="f66" fmla="*/ f62 f55 1"/>
                <a:gd name="f67" fmla="*/ f64 f56 1"/>
                <a:gd name="f68" fmla="*/ f63 f56 1"/>
              </a:gdLst>
              <a:ahLst/>
              <a:cxnLst>
                <a:cxn ang="3cd4">
                  <a:pos x="hc" y="t"/>
                </a:cxn>
                <a:cxn ang="0">
                  <a:pos x="r" y="vc"/>
                </a:cxn>
                <a:cxn ang="cd4">
                  <a:pos x="hc" y="b"/>
                </a:cxn>
                <a:cxn ang="cd2">
                  <a:pos x="l" y="vc"/>
                </a:cxn>
              </a:cxnLst>
              <a:rect l="f65" t="f68" r="f66" b="f67"/>
              <a:pathLst>
                <a:path w="12192000" h="1837653">
                  <a:moveTo>
                    <a:pt x="f5" y="f6"/>
                  </a:moveTo>
                  <a:cubicBezTo>
                    <a:pt x="f7" y="f8"/>
                    <a:pt x="f9" y="f10"/>
                    <a:pt x="f11" y="f12"/>
                  </a:cubicBezTo>
                  <a:cubicBezTo>
                    <a:pt x="f13" y="f14"/>
                    <a:pt x="f15" y="f16"/>
                    <a:pt x="f17" y="f18"/>
                  </a:cubicBezTo>
                  <a:cubicBezTo>
                    <a:pt x="f19" y="f20"/>
                    <a:pt x="f21" y="f22"/>
                    <a:pt x="f3" y="f23"/>
                  </a:cubicBezTo>
                  <a:lnTo>
                    <a:pt x="f3" y="f24"/>
                  </a:lnTo>
                  <a:lnTo>
                    <a:pt x="f3" y="f25"/>
                  </a:lnTo>
                  <a:lnTo>
                    <a:pt x="f3" y="f4"/>
                  </a:lnTo>
                  <a:lnTo>
                    <a:pt x="f26" y="f4"/>
                  </a:lnTo>
                  <a:lnTo>
                    <a:pt x="f27" y="f28"/>
                  </a:lnTo>
                  <a:cubicBezTo>
                    <a:pt x="f29" y="f30"/>
                    <a:pt x="f31" y="f32"/>
                    <a:pt x="f33" y="f34"/>
                  </a:cubicBezTo>
                  <a:cubicBezTo>
                    <a:pt x="f35" y="f36"/>
                    <a:pt x="f37" y="f38"/>
                    <a:pt x="f39" y="f40"/>
                  </a:cubicBezTo>
                  <a:cubicBezTo>
                    <a:pt x="f41" y="f42"/>
                    <a:pt x="f43" y="f44"/>
                    <a:pt x="f45" y="f46"/>
                  </a:cubicBezTo>
                  <a:lnTo>
                    <a:pt x="f2" y="f47"/>
                  </a:lnTo>
                  <a:lnTo>
                    <a:pt x="f2" y="f48"/>
                  </a:lnTo>
                  <a:lnTo>
                    <a:pt x="f49" y="f50"/>
                  </a:lnTo>
                  <a:cubicBezTo>
                    <a:pt x="f51" y="f52"/>
                    <a:pt x="f53" y="f54"/>
                    <a:pt x="f5" y="f6"/>
                  </a:cubicBezTo>
                  <a:close/>
                </a:path>
              </a:pathLst>
            </a:custGeom>
            <a:solidFill>
              <a:srgbClr val="1C498B"/>
            </a:solidFill>
            <a:ln cap="flat">
              <a:noFill/>
              <a:prstDash val="solid"/>
            </a:ln>
          </p:spPr>
          <p:txBody>
            <a:bodyPr vert="horz" wrap="square" lIns="91421" tIns="45701" rIns="91421" bIns="45701"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pic>
          <p:nvPicPr>
            <p:cNvPr id="6" name="Google Shape;105;p10">
              <a:extLst>
                <a:ext uri="{FF2B5EF4-FFF2-40B4-BE49-F238E27FC236}">
                  <a16:creationId xmlns:a16="http://schemas.microsoft.com/office/drawing/2014/main" id="{AC07780B-DE20-4FA9-BE3A-B4B65AE04F70}"/>
                </a:ext>
              </a:extLst>
            </p:cNvPr>
            <p:cNvPicPr>
              <a:picLocks noChangeAspect="1"/>
            </p:cNvPicPr>
            <p:nvPr/>
          </p:nvPicPr>
          <p:blipFill>
            <a:blip r:embed="rId2">
              <a:alphaModFix/>
              <a:extLst>
                <a:ext uri="{28A0092B-C50C-407E-A947-70E740481C1C}">
                  <a14:useLocalDpi xmlns:a14="http://schemas.microsoft.com/office/drawing/2010/main"/>
                </a:ext>
              </a:extLst>
            </a:blip>
            <a:srcRect/>
            <a:stretch>
              <a:fillRect/>
            </a:stretch>
          </p:blipFill>
          <p:spPr>
            <a:xfrm>
              <a:off x="313291" y="5563584"/>
              <a:ext cx="2025313" cy="911940"/>
            </a:xfrm>
            <a:prstGeom prst="rect">
              <a:avLst/>
            </a:prstGeom>
            <a:noFill/>
            <a:ln cap="flat">
              <a:noFill/>
            </a:ln>
          </p:spPr>
        </p:pic>
      </p:grpSp>
      <p:sp>
        <p:nvSpPr>
          <p:cNvPr id="7" name="Google Shape;106;p10">
            <a:extLst>
              <a:ext uri="{FF2B5EF4-FFF2-40B4-BE49-F238E27FC236}">
                <a16:creationId xmlns:a16="http://schemas.microsoft.com/office/drawing/2014/main" id="{279B87F5-CEF4-4E09-9CC3-28A75127EE16}"/>
              </a:ext>
            </a:extLst>
          </p:cNvPr>
          <p:cNvSpPr txBox="1">
            <a:spLocks noGrp="1"/>
          </p:cNvSpPr>
          <p:nvPr>
            <p:ph type="title"/>
          </p:nvPr>
        </p:nvSpPr>
        <p:spPr>
          <a:xfrm>
            <a:off x="1413305" y="701748"/>
            <a:ext cx="9365376" cy="2014679"/>
          </a:xfrm>
        </p:spPr>
        <p:txBody>
          <a:bodyPr anchor="b"/>
          <a:lstStyle>
            <a:lvl1pPr>
              <a:defRPr/>
            </a:lvl1pPr>
          </a:lstStyle>
          <a:p>
            <a:pPr lvl="0"/>
            <a:endParaRPr lang="en-US"/>
          </a:p>
        </p:txBody>
      </p:sp>
      <p:sp>
        <p:nvSpPr>
          <p:cNvPr id="8" name="Google Shape;107;p10">
            <a:extLst>
              <a:ext uri="{FF2B5EF4-FFF2-40B4-BE49-F238E27FC236}">
                <a16:creationId xmlns:a16="http://schemas.microsoft.com/office/drawing/2014/main" id="{C4035A32-74A0-4FFD-A632-725C71A35A9B}"/>
              </a:ext>
            </a:extLst>
          </p:cNvPr>
          <p:cNvSpPr txBox="1">
            <a:spLocks noGrp="1"/>
          </p:cNvSpPr>
          <p:nvPr>
            <p:ph type="subTitle" idx="4294967295"/>
          </p:nvPr>
        </p:nvSpPr>
        <p:spPr>
          <a:xfrm>
            <a:off x="1413305" y="3081637"/>
            <a:ext cx="9365376" cy="986564"/>
          </a:xfrm>
        </p:spPr>
        <p:txBody>
          <a:bodyPr/>
          <a:lstStyle>
            <a:lvl1pPr>
              <a:buNone/>
              <a:defRPr/>
            </a:lvl1pPr>
          </a:lstStyle>
          <a:p>
            <a:pPr lvl="0"/>
            <a:endParaRPr lang="en-US"/>
          </a:p>
        </p:txBody>
      </p:sp>
    </p:spTree>
    <p:extLst>
      <p:ext uri="{BB962C8B-B14F-4D97-AF65-F5344CB8AC3E}">
        <p14:creationId xmlns:p14="http://schemas.microsoft.com/office/powerpoint/2010/main" val="1090503812"/>
      </p:ext>
    </p:extLst>
  </p:cSld>
  <p:clrMapOvr>
    <a:masterClrMapping/>
  </p:clrMapOvr>
  <p:hf sldNum="0" hdr="0" ftr="0" dt="0"/>
</p:sldLayout>
</file>

<file path=ppt/slideLayouts/slideLayout722.xml><?xml version="1.0" encoding="utf-8"?>
<p:sldLayout xmlns:a="http://schemas.openxmlformats.org/drawingml/2006/main" xmlns:r="http://schemas.openxmlformats.org/officeDocument/2006/relationships" xmlns:p="http://schemas.openxmlformats.org/presentationml/2006/main" preserve="1">
  <p:cSld name="Photo Slide">
    <p:spTree>
      <p:nvGrpSpPr>
        <p:cNvPr id="1" name=""/>
        <p:cNvGrpSpPr/>
        <p:nvPr/>
      </p:nvGrpSpPr>
      <p:grpSpPr>
        <a:xfrm>
          <a:off x="0" y="0"/>
          <a:ext cx="0" cy="0"/>
          <a:chOff x="0" y="0"/>
          <a:chExt cx="0" cy="0"/>
        </a:xfrm>
      </p:grpSpPr>
      <p:sp>
        <p:nvSpPr>
          <p:cNvPr id="2" name="Google Shape;109;p11">
            <a:extLst>
              <a:ext uri="{FF2B5EF4-FFF2-40B4-BE49-F238E27FC236}">
                <a16:creationId xmlns:a16="http://schemas.microsoft.com/office/drawing/2014/main" id="{C56660CE-1207-44F7-99F6-36BDF16AC43B}"/>
              </a:ext>
            </a:extLst>
          </p:cNvPr>
          <p:cNvSpPr txBox="1">
            <a:spLocks noGrp="1"/>
          </p:cNvSpPr>
          <p:nvPr>
            <p:ph type="body" idx="4294967295"/>
          </p:nvPr>
        </p:nvSpPr>
        <p:spPr>
          <a:xfrm>
            <a:off x="457200" y="1146255"/>
            <a:ext cx="2350172" cy="2971800"/>
          </a:xfrm>
        </p:spPr>
        <p:txBody>
          <a:bodyPr/>
          <a:lstStyle>
            <a:lvl1pPr indent="-228611">
              <a:buNone/>
              <a:defRPr/>
            </a:lvl1pPr>
          </a:lstStyle>
          <a:p>
            <a:pPr lvl="0"/>
            <a:endParaRPr lang="en-US"/>
          </a:p>
        </p:txBody>
      </p:sp>
      <p:cxnSp>
        <p:nvCxnSpPr>
          <p:cNvPr id="3" name="Google Shape;110;p11">
            <a:extLst>
              <a:ext uri="{FF2B5EF4-FFF2-40B4-BE49-F238E27FC236}">
                <a16:creationId xmlns:a16="http://schemas.microsoft.com/office/drawing/2014/main" id="{C18B9902-E1A9-49F4-8F72-B834CE9B944B}"/>
              </a:ext>
            </a:extLst>
          </p:cNvPr>
          <p:cNvCxnSpPr/>
          <p:nvPr/>
        </p:nvCxnSpPr>
        <p:spPr>
          <a:xfrm>
            <a:off x="457201" y="947985"/>
            <a:ext cx="2350163" cy="0"/>
          </a:xfrm>
          <a:prstGeom prst="straightConnector1">
            <a:avLst/>
          </a:prstGeom>
          <a:noFill/>
          <a:ln w="31747" cap="flat">
            <a:solidFill>
              <a:srgbClr val="F58366"/>
            </a:solidFill>
            <a:prstDash val="solid"/>
            <a:miter/>
          </a:ln>
        </p:spPr>
      </p:cxnSp>
      <p:grpSp>
        <p:nvGrpSpPr>
          <p:cNvPr id="4" name="Google Shape;111;p11">
            <a:extLst>
              <a:ext uri="{FF2B5EF4-FFF2-40B4-BE49-F238E27FC236}">
                <a16:creationId xmlns:a16="http://schemas.microsoft.com/office/drawing/2014/main" id="{A4EFA8EC-60E2-4AA6-8B9E-BBE5C86D4E6E}"/>
              </a:ext>
            </a:extLst>
          </p:cNvPr>
          <p:cNvGrpSpPr/>
          <p:nvPr/>
        </p:nvGrpSpPr>
        <p:grpSpPr>
          <a:xfrm>
            <a:off x="1" y="5379425"/>
            <a:ext cx="2807363" cy="753895"/>
            <a:chOff x="0" y="5379424"/>
            <a:chExt cx="2807363" cy="753895"/>
          </a:xfrm>
        </p:grpSpPr>
        <p:sp>
          <p:nvSpPr>
            <p:cNvPr id="5" name="Google Shape;112;p11">
              <a:extLst>
                <a:ext uri="{FF2B5EF4-FFF2-40B4-BE49-F238E27FC236}">
                  <a16:creationId xmlns:a16="http://schemas.microsoft.com/office/drawing/2014/main" id="{1ACB3DEC-80D8-494B-8240-8731B0F45E9C}"/>
                </a:ext>
              </a:extLst>
            </p:cNvPr>
            <p:cNvSpPr/>
            <p:nvPr/>
          </p:nvSpPr>
          <p:spPr>
            <a:xfrm>
              <a:off x="0" y="5532513"/>
              <a:ext cx="2807363" cy="600806"/>
            </a:xfrm>
            <a:custGeom>
              <a:avLst/>
              <a:gdLst>
                <a:gd name="f0" fmla="val w"/>
                <a:gd name="f1" fmla="val h"/>
                <a:gd name="f2" fmla="val 0"/>
                <a:gd name="f3" fmla="val 2807368"/>
                <a:gd name="f4" fmla="val 600807"/>
                <a:gd name="f5" fmla="val 429971"/>
                <a:gd name="f6" fmla="val 123998"/>
                <a:gd name="f7" fmla="val 1184765"/>
                <a:gd name="f8" fmla="val 325331"/>
                <a:gd name="f9" fmla="val 2014184"/>
                <a:gd name="f10" fmla="val 392492"/>
                <a:gd name="f11" fmla="val 2790212"/>
                <a:gd name="f12" fmla="val 235402"/>
                <a:gd name="f13" fmla="val 231522"/>
                <a:gd name="f14" fmla="val 566106"/>
                <a:gd name="f15" fmla="val 2593885"/>
                <a:gd name="f16" fmla="val 587498"/>
                <a:gd name="f17" fmla="val 1673646"/>
                <a:gd name="f18" fmla="val 651184"/>
                <a:gd name="f19" fmla="val 884869"/>
                <a:gd name="f20" fmla="val 479260"/>
                <a:gd name="f21" fmla="val 100844"/>
                <a:gd name="f22" fmla="val 222653"/>
                <a:gd name="f23" fmla="val 188389"/>
                <a:gd name="f24" fmla="*/ f0 1 2807368"/>
                <a:gd name="f25" fmla="*/ f1 1 600807"/>
                <a:gd name="f26" fmla="+- f4 0 f2"/>
                <a:gd name="f27" fmla="+- f3 0 f2"/>
                <a:gd name="f28" fmla="*/ f27 1 2807368"/>
                <a:gd name="f29" fmla="*/ f26 1 600807"/>
                <a:gd name="f30" fmla="*/ f2 1 f28"/>
                <a:gd name="f31" fmla="*/ f3 1 f28"/>
                <a:gd name="f32" fmla="*/ f2 1 f29"/>
                <a:gd name="f33" fmla="*/ f4 1 f29"/>
                <a:gd name="f34" fmla="*/ f30 f24 1"/>
                <a:gd name="f35" fmla="*/ f31 f24 1"/>
                <a:gd name="f36" fmla="*/ f33 f25 1"/>
                <a:gd name="f37" fmla="*/ f32 f25 1"/>
              </a:gdLst>
              <a:ahLst/>
              <a:cxnLst>
                <a:cxn ang="3cd4">
                  <a:pos x="hc" y="t"/>
                </a:cxn>
                <a:cxn ang="0">
                  <a:pos x="r" y="vc"/>
                </a:cxn>
                <a:cxn ang="cd4">
                  <a:pos x="hc" y="b"/>
                </a:cxn>
                <a:cxn ang="cd2">
                  <a:pos x="l" y="vc"/>
                </a:cxn>
              </a:cxnLst>
              <a:rect l="f34" t="f37" r="f35" b="f36"/>
              <a:pathLst>
                <a:path w="2807368" h="600807">
                  <a:moveTo>
                    <a:pt x="f2" y="f2"/>
                  </a:moveTo>
                  <a:lnTo>
                    <a:pt x="f5" y="f6"/>
                  </a:lnTo>
                  <a:cubicBezTo>
                    <a:pt x="f7" y="f8"/>
                    <a:pt x="f9" y="f10"/>
                    <a:pt x="f11" y="f12"/>
                  </a:cubicBezTo>
                  <a:lnTo>
                    <a:pt x="f3" y="f13"/>
                  </a:lnTo>
                  <a:lnTo>
                    <a:pt x="f3" y="f14"/>
                  </a:lnTo>
                  <a:lnTo>
                    <a:pt x="f15" y="f16"/>
                  </a:lnTo>
                  <a:cubicBezTo>
                    <a:pt x="f17" y="f18"/>
                    <a:pt x="f19" y="f20"/>
                    <a:pt x="f21" y="f22"/>
                  </a:cubicBezTo>
                  <a:lnTo>
                    <a:pt x="f2" y="f23"/>
                  </a:lnTo>
                  <a:close/>
                </a:path>
              </a:pathLst>
            </a:custGeom>
            <a:gradFill>
              <a:gsLst>
                <a:gs pos="0">
                  <a:srgbClr val="F58366"/>
                </a:gs>
                <a:gs pos="100000">
                  <a:srgbClr val="F58366"/>
                </a:gs>
              </a:gsLst>
              <a:lin ang="0"/>
            </a:gradFill>
            <a:ln cap="flat">
              <a:noFill/>
              <a:prstDash val="solid"/>
            </a:ln>
          </p:spPr>
          <p:txBody>
            <a:bodyPr vert="horz" wrap="square" lIns="91421" tIns="45701" rIns="91421" bIns="45701"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sp>
          <p:nvSpPr>
            <p:cNvPr id="6" name="Google Shape;113;p11">
              <a:extLst>
                <a:ext uri="{FF2B5EF4-FFF2-40B4-BE49-F238E27FC236}">
                  <a16:creationId xmlns:a16="http://schemas.microsoft.com/office/drawing/2014/main" id="{2F81F853-C3F6-416E-AF44-9BEA6FFB309D}"/>
                </a:ext>
              </a:extLst>
            </p:cNvPr>
            <p:cNvSpPr/>
            <p:nvPr/>
          </p:nvSpPr>
          <p:spPr>
            <a:xfrm>
              <a:off x="0" y="5379424"/>
              <a:ext cx="2807363" cy="649800"/>
            </a:xfrm>
            <a:custGeom>
              <a:avLst/>
              <a:gdLst>
                <a:gd name="f0" fmla="val w"/>
                <a:gd name="f1" fmla="val h"/>
                <a:gd name="f2" fmla="val 0"/>
                <a:gd name="f3" fmla="val 2807368"/>
                <a:gd name="f4" fmla="val 649803"/>
                <a:gd name="f5" fmla="val 282676"/>
                <a:gd name="f6" fmla="val 70799"/>
                <a:gd name="f7" fmla="val 435964"/>
                <a:gd name="f8" fmla="val 106085"/>
                <a:gd name="f9" fmla="val 588770"/>
                <a:gd name="f10" fmla="val 137629"/>
                <a:gd name="f11" fmla="val 740881"/>
                <a:gd name="f12" fmla="val 163828"/>
                <a:gd name="f13" fmla="val 1362800"/>
                <a:gd name="f14" fmla="val 270912"/>
                <a:gd name="f15" fmla="val 2067879"/>
                <a:gd name="f16" fmla="val 253759"/>
                <a:gd name="f17" fmla="val 2706471"/>
                <a:gd name="f18" fmla="val 96397"/>
                <a:gd name="f19" fmla="val 67250"/>
                <a:gd name="f20" fmla="val 605551"/>
                <a:gd name="f21" fmla="val 2602685"/>
                <a:gd name="f22" fmla="val 629466"/>
                <a:gd name="f23" fmla="val 1684237"/>
                <a:gd name="f24" fmla="val 708219"/>
                <a:gd name="f25" fmla="val 893252"/>
                <a:gd name="f26" fmla="val 549395"/>
                <a:gd name="f27" fmla="val 105614"/>
                <a:gd name="f28" fmla="val 305882"/>
                <a:gd name="f29" fmla="val 271926"/>
                <a:gd name="f30" fmla="*/ f0 1 2807368"/>
                <a:gd name="f31" fmla="*/ f1 1 649803"/>
                <a:gd name="f32" fmla="+- f4 0 f2"/>
                <a:gd name="f33" fmla="+- f3 0 f2"/>
                <a:gd name="f34" fmla="*/ f33 1 2807368"/>
                <a:gd name="f35" fmla="*/ f32 1 649803"/>
                <a:gd name="f36" fmla="*/ f2 1 f34"/>
                <a:gd name="f37" fmla="*/ f3 1 f34"/>
                <a:gd name="f38" fmla="*/ f2 1 f35"/>
                <a:gd name="f39" fmla="*/ f4 1 f35"/>
                <a:gd name="f40" fmla="*/ f36 f30 1"/>
                <a:gd name="f41" fmla="*/ f37 f30 1"/>
                <a:gd name="f42" fmla="*/ f39 f31 1"/>
                <a:gd name="f43" fmla="*/ f38 f31 1"/>
              </a:gdLst>
              <a:ahLst/>
              <a:cxnLst>
                <a:cxn ang="3cd4">
                  <a:pos x="hc" y="t"/>
                </a:cxn>
                <a:cxn ang="0">
                  <a:pos x="r" y="vc"/>
                </a:cxn>
                <a:cxn ang="cd4">
                  <a:pos x="hc" y="b"/>
                </a:cxn>
                <a:cxn ang="cd2">
                  <a:pos x="l" y="vc"/>
                </a:cxn>
              </a:cxnLst>
              <a:rect l="f40" t="f43" r="f41" b="f42"/>
              <a:pathLst>
                <a:path w="2807368" h="649803">
                  <a:moveTo>
                    <a:pt x="f2" y="f2"/>
                  </a:moveTo>
                  <a:lnTo>
                    <a:pt x="f5" y="f6"/>
                  </a:lnTo>
                  <a:cubicBezTo>
                    <a:pt x="f7" y="f8"/>
                    <a:pt x="f9" y="f10"/>
                    <a:pt x="f11" y="f12"/>
                  </a:cubicBezTo>
                  <a:cubicBezTo>
                    <a:pt x="f13" y="f14"/>
                    <a:pt x="f15" y="f16"/>
                    <a:pt x="f17" y="f18"/>
                  </a:cubicBezTo>
                  <a:lnTo>
                    <a:pt x="f3" y="f19"/>
                  </a:lnTo>
                  <a:lnTo>
                    <a:pt x="f3" y="f20"/>
                  </a:lnTo>
                  <a:lnTo>
                    <a:pt x="f21" y="f22"/>
                  </a:lnTo>
                  <a:cubicBezTo>
                    <a:pt x="f23" y="f24"/>
                    <a:pt x="f25" y="f26"/>
                    <a:pt x="f27" y="f28"/>
                  </a:cubicBezTo>
                  <a:lnTo>
                    <a:pt x="f2" y="f29"/>
                  </a:lnTo>
                  <a:close/>
                </a:path>
              </a:pathLst>
            </a:custGeom>
            <a:solidFill>
              <a:srgbClr val="1C498B"/>
            </a:solidFill>
            <a:ln cap="flat">
              <a:noFill/>
              <a:prstDash val="solid"/>
            </a:ln>
          </p:spPr>
          <p:txBody>
            <a:bodyPr vert="horz" wrap="square" lIns="91421" tIns="45701" rIns="91421" bIns="45701"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grpSp>
      <p:pic>
        <p:nvPicPr>
          <p:cNvPr id="7" name="Google Shape;115;p11">
            <a:extLst>
              <a:ext uri="{FF2B5EF4-FFF2-40B4-BE49-F238E27FC236}">
                <a16:creationId xmlns:a16="http://schemas.microsoft.com/office/drawing/2014/main" id="{0A2245F9-0BCE-4D85-90A7-6BCFC4BD0A0F}"/>
              </a:ext>
            </a:extLst>
          </p:cNvPr>
          <p:cNvPicPr>
            <a:picLocks noChangeAspect="1"/>
          </p:cNvPicPr>
          <p:nvPr/>
        </p:nvPicPr>
        <p:blipFill>
          <a:blip r:embed="rId2">
            <a:alphaModFix/>
            <a:extLst>
              <a:ext uri="{28A0092B-C50C-407E-A947-70E740481C1C}">
                <a14:useLocalDpi xmlns:a14="http://schemas.microsoft.com/office/drawing/2010/main"/>
              </a:ext>
            </a:extLst>
          </a:blip>
          <a:srcRect/>
          <a:stretch>
            <a:fillRect/>
          </a:stretch>
        </p:blipFill>
        <p:spPr>
          <a:xfrm>
            <a:off x="513345" y="4385535"/>
            <a:ext cx="2025313" cy="911940"/>
          </a:xfrm>
          <a:prstGeom prst="rect">
            <a:avLst/>
          </a:prstGeom>
          <a:noFill/>
          <a:ln cap="flat">
            <a:noFill/>
          </a:ln>
        </p:spPr>
      </p:pic>
    </p:spTree>
    <p:extLst>
      <p:ext uri="{BB962C8B-B14F-4D97-AF65-F5344CB8AC3E}">
        <p14:creationId xmlns:p14="http://schemas.microsoft.com/office/powerpoint/2010/main" val="684645879"/>
      </p:ext>
    </p:extLst>
  </p:cSld>
  <p:clrMapOvr>
    <a:masterClrMapping/>
  </p:clrMapOvr>
  <p:hf sldNum="0" hdr="0" ftr="0" dt="0"/>
</p:sldLayout>
</file>

<file path=ppt/slideLayouts/slideLayout723.xml><?xml version="1.0" encoding="utf-8"?>
<p:sldLayout xmlns:a="http://schemas.openxmlformats.org/drawingml/2006/main" xmlns:r="http://schemas.openxmlformats.org/officeDocument/2006/relationships" xmlns:p="http://schemas.openxmlformats.org/presentationml/2006/main" preserve="1">
  <p:cSld name="Title and Content 4">
    <p:spTree>
      <p:nvGrpSpPr>
        <p:cNvPr id="1" name=""/>
        <p:cNvGrpSpPr/>
        <p:nvPr/>
      </p:nvGrpSpPr>
      <p:grpSpPr>
        <a:xfrm>
          <a:off x="0" y="0"/>
          <a:ext cx="0" cy="0"/>
          <a:chOff x="0" y="0"/>
          <a:chExt cx="0" cy="0"/>
        </a:xfrm>
      </p:grpSpPr>
      <p:grpSp>
        <p:nvGrpSpPr>
          <p:cNvPr id="2" name="Google Shape;117;p12">
            <a:extLst>
              <a:ext uri="{FF2B5EF4-FFF2-40B4-BE49-F238E27FC236}">
                <a16:creationId xmlns:a16="http://schemas.microsoft.com/office/drawing/2014/main" id="{5A3EB962-18D9-4BD9-B8B8-0E46EE13A2AC}"/>
              </a:ext>
            </a:extLst>
          </p:cNvPr>
          <p:cNvGrpSpPr/>
          <p:nvPr/>
        </p:nvGrpSpPr>
        <p:grpSpPr>
          <a:xfrm>
            <a:off x="7191545" y="0"/>
            <a:ext cx="5000460" cy="1425988"/>
            <a:chOff x="7191545" y="0"/>
            <a:chExt cx="5000460" cy="1425988"/>
          </a:xfrm>
        </p:grpSpPr>
        <p:pic>
          <p:nvPicPr>
            <p:cNvPr id="3" name="Google Shape;118;p12">
              <a:extLst>
                <a:ext uri="{FF2B5EF4-FFF2-40B4-BE49-F238E27FC236}">
                  <a16:creationId xmlns:a16="http://schemas.microsoft.com/office/drawing/2014/main" id="{47DDB14E-730D-43B5-B69A-D8EF89AC3455}"/>
                </a:ext>
              </a:extLst>
            </p:cNvPr>
            <p:cNvPicPr>
              <a:picLocks noChangeAspect="1"/>
            </p:cNvPicPr>
            <p:nvPr/>
          </p:nvPicPr>
          <p:blipFill>
            <a:blip r:embed="rId2">
              <a:alphaModFix/>
              <a:extLst>
                <a:ext uri="{28A0092B-C50C-407E-A947-70E740481C1C}">
                  <a14:useLocalDpi xmlns:a14="http://schemas.microsoft.com/office/drawing/2010/main"/>
                </a:ext>
              </a:extLst>
            </a:blip>
            <a:srcRect/>
            <a:stretch>
              <a:fillRect/>
            </a:stretch>
          </p:blipFill>
          <p:spPr>
            <a:xfrm>
              <a:off x="9264316" y="228371"/>
              <a:ext cx="2025313" cy="911940"/>
            </a:xfrm>
            <a:prstGeom prst="rect">
              <a:avLst/>
            </a:prstGeom>
            <a:noFill/>
            <a:ln cap="flat">
              <a:noFill/>
            </a:ln>
          </p:spPr>
        </p:pic>
        <p:grpSp>
          <p:nvGrpSpPr>
            <p:cNvPr id="4" name="Google Shape;119;p12">
              <a:extLst>
                <a:ext uri="{FF2B5EF4-FFF2-40B4-BE49-F238E27FC236}">
                  <a16:creationId xmlns:a16="http://schemas.microsoft.com/office/drawing/2014/main" id="{6DFE2DB5-71BC-4385-B104-49362C00F853}"/>
                </a:ext>
              </a:extLst>
            </p:cNvPr>
            <p:cNvGrpSpPr/>
            <p:nvPr/>
          </p:nvGrpSpPr>
          <p:grpSpPr>
            <a:xfrm>
              <a:off x="7191545" y="0"/>
              <a:ext cx="5000460" cy="1425988"/>
              <a:chOff x="7191545" y="0"/>
              <a:chExt cx="5000460" cy="1425988"/>
            </a:xfrm>
          </p:grpSpPr>
          <p:sp>
            <p:nvSpPr>
              <p:cNvPr id="5" name="Google Shape;120;p12">
                <a:extLst>
                  <a:ext uri="{FF2B5EF4-FFF2-40B4-BE49-F238E27FC236}">
                    <a16:creationId xmlns:a16="http://schemas.microsoft.com/office/drawing/2014/main" id="{79582A8B-9E4D-4BD2-BD13-7195C5C0007A}"/>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6" name="Google Shape;121;p12">
                <a:extLst>
                  <a:ext uri="{FF2B5EF4-FFF2-40B4-BE49-F238E27FC236}">
                    <a16:creationId xmlns:a16="http://schemas.microsoft.com/office/drawing/2014/main" id="{4606E5E3-D91A-4CC3-8FF5-9234F962907A}"/>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7" name="Google Shape;122;p12">
            <a:extLst>
              <a:ext uri="{FF2B5EF4-FFF2-40B4-BE49-F238E27FC236}">
                <a16:creationId xmlns:a16="http://schemas.microsoft.com/office/drawing/2014/main" id="{10F6C791-F0F9-4664-BF26-C93D9F13855A}"/>
              </a:ext>
            </a:extLst>
          </p:cNvPr>
          <p:cNvSpPr txBox="1">
            <a:spLocks noGrp="1"/>
          </p:cNvSpPr>
          <p:nvPr>
            <p:ph type="title"/>
          </p:nvPr>
        </p:nvSpPr>
        <p:spPr/>
        <p:txBody>
          <a:bodyPr/>
          <a:lstStyle>
            <a:lvl1pPr>
              <a:defRPr/>
            </a:lvl1pPr>
          </a:lstStyle>
          <a:p>
            <a:pPr lvl="0"/>
            <a:endParaRPr lang="en-US"/>
          </a:p>
        </p:txBody>
      </p:sp>
      <p:sp>
        <p:nvSpPr>
          <p:cNvPr id="8" name="Google Shape;123;p12">
            <a:extLst>
              <a:ext uri="{FF2B5EF4-FFF2-40B4-BE49-F238E27FC236}">
                <a16:creationId xmlns:a16="http://schemas.microsoft.com/office/drawing/2014/main" id="{C63A68D2-3607-4427-9E2C-7FC2D376F3D0}"/>
              </a:ext>
            </a:extLst>
          </p:cNvPr>
          <p:cNvSpPr txBox="1">
            <a:spLocks noGrp="1"/>
          </p:cNvSpPr>
          <p:nvPr>
            <p:ph type="body" idx="4294967295"/>
          </p:nvPr>
        </p:nvSpPr>
        <p:spPr/>
        <p:txBody>
          <a:bodyPr/>
          <a:lstStyle>
            <a:lvl1pPr indent="-342917">
              <a:buSzPts val="1800"/>
              <a:defRPr/>
            </a:lvl1pPr>
          </a:lstStyle>
          <a:p>
            <a:pPr lvl="0"/>
            <a:endParaRPr lang="en-US"/>
          </a:p>
        </p:txBody>
      </p:sp>
      <p:sp>
        <p:nvSpPr>
          <p:cNvPr id="9" name="Google Shape;124;p12">
            <a:extLst>
              <a:ext uri="{FF2B5EF4-FFF2-40B4-BE49-F238E27FC236}">
                <a16:creationId xmlns:a16="http://schemas.microsoft.com/office/drawing/2014/main" id="{129C8A71-D5FD-41DE-9B3E-D9BDB5B90C80}"/>
              </a:ext>
            </a:extLst>
          </p:cNvPr>
          <p:cNvSpPr txBox="1">
            <a:spLocks noGrp="1"/>
          </p:cNvSpPr>
          <p:nvPr>
            <p:ph type="sldNum" sz="quarter" idx="8"/>
          </p:nvPr>
        </p:nvSpPr>
        <p:spPr/>
        <p:txBody>
          <a:bodyPr/>
          <a:lstStyle>
            <a:lvl1pPr>
              <a:defRPr>
                <a:solidFill>
                  <a:srgbClr val="AEB3B7"/>
                </a:solidFill>
              </a:defRPr>
            </a:lvl1pPr>
          </a:lstStyle>
          <a:p>
            <a:pPr lvl="0"/>
            <a:fld id="{C6162E5E-5E21-49C2-AF9A-FCCB6E2AB0D5}" type="slidenum">
              <a:t>‹#›</a:t>
            </a:fld>
            <a:endParaRPr lang="en-US"/>
          </a:p>
        </p:txBody>
      </p:sp>
      <p:cxnSp>
        <p:nvCxnSpPr>
          <p:cNvPr id="10" name="Google Shape;125;p12">
            <a:extLst>
              <a:ext uri="{FF2B5EF4-FFF2-40B4-BE49-F238E27FC236}">
                <a16:creationId xmlns:a16="http://schemas.microsoft.com/office/drawing/2014/main" id="{54EC0F7D-9B2E-4C7F-8500-FC5318083B8A}"/>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1" name="Google Shape;126;p12">
            <a:extLst>
              <a:ext uri="{FF2B5EF4-FFF2-40B4-BE49-F238E27FC236}">
                <a16:creationId xmlns:a16="http://schemas.microsoft.com/office/drawing/2014/main" id="{5F6FDE97-96BC-44E1-9BF5-A9C9921DCDD1}"/>
              </a:ext>
            </a:extLst>
          </p:cNvPr>
          <p:cNvSpPr txBox="1">
            <a:spLocks noGrp="1"/>
          </p:cNvSpPr>
          <p:nvPr>
            <p:ph type="ftr" sz="quarter" idx="9"/>
          </p:nvPr>
        </p:nvSpPr>
        <p:spPr/>
        <p:txBody>
          <a:bodyPr/>
          <a:lstStyle>
            <a:lvl1pPr>
              <a:defRPr/>
            </a:lvl1pPr>
          </a:lstStyle>
          <a:p>
            <a:pPr lvl="0"/>
            <a:endParaRPr lang="en-US"/>
          </a:p>
        </p:txBody>
      </p:sp>
    </p:spTree>
    <p:extLst>
      <p:ext uri="{BB962C8B-B14F-4D97-AF65-F5344CB8AC3E}">
        <p14:creationId xmlns:p14="http://schemas.microsoft.com/office/powerpoint/2010/main" val="3386699141"/>
      </p:ext>
    </p:extLst>
  </p:cSld>
  <p:clrMapOvr>
    <a:masterClrMapping/>
  </p:clrMapOvr>
</p:sldLayout>
</file>

<file path=ppt/slideLayouts/slideLayout724.xml><?xml version="1.0" encoding="utf-8"?>
<p:sldLayout xmlns:a="http://schemas.openxmlformats.org/drawingml/2006/main" xmlns:r="http://schemas.openxmlformats.org/officeDocument/2006/relationships" xmlns:p="http://schemas.openxmlformats.org/presentationml/2006/main" preserve="1">
  <p:cSld name="Title and Content 5">
    <p:spTree>
      <p:nvGrpSpPr>
        <p:cNvPr id="1" name=""/>
        <p:cNvGrpSpPr/>
        <p:nvPr/>
      </p:nvGrpSpPr>
      <p:grpSpPr>
        <a:xfrm>
          <a:off x="0" y="0"/>
          <a:ext cx="0" cy="0"/>
          <a:chOff x="0" y="0"/>
          <a:chExt cx="0" cy="0"/>
        </a:xfrm>
      </p:grpSpPr>
      <p:grpSp>
        <p:nvGrpSpPr>
          <p:cNvPr id="2" name="Google Shape;128;p13">
            <a:extLst>
              <a:ext uri="{FF2B5EF4-FFF2-40B4-BE49-F238E27FC236}">
                <a16:creationId xmlns:a16="http://schemas.microsoft.com/office/drawing/2014/main" id="{80FF44FE-8E8D-4E97-B06D-DD430443D642}"/>
              </a:ext>
            </a:extLst>
          </p:cNvPr>
          <p:cNvGrpSpPr/>
          <p:nvPr/>
        </p:nvGrpSpPr>
        <p:grpSpPr>
          <a:xfrm>
            <a:off x="7191545" y="0"/>
            <a:ext cx="5000460" cy="1425988"/>
            <a:chOff x="7191545" y="0"/>
            <a:chExt cx="5000460" cy="1425988"/>
          </a:xfrm>
        </p:grpSpPr>
        <p:pic>
          <p:nvPicPr>
            <p:cNvPr id="3" name="Google Shape;129;p13">
              <a:extLst>
                <a:ext uri="{FF2B5EF4-FFF2-40B4-BE49-F238E27FC236}">
                  <a16:creationId xmlns:a16="http://schemas.microsoft.com/office/drawing/2014/main" id="{1C816038-C7D7-4CBD-93E0-64BA5920D1E8}"/>
                </a:ext>
              </a:extLst>
            </p:cNvPr>
            <p:cNvPicPr>
              <a:picLocks noChangeAspect="1"/>
            </p:cNvPicPr>
            <p:nvPr/>
          </p:nvPicPr>
          <p:blipFill>
            <a:blip r:embed="rId2">
              <a:alphaModFix/>
              <a:extLst>
                <a:ext uri="{28A0092B-C50C-407E-A947-70E740481C1C}">
                  <a14:useLocalDpi xmlns:a14="http://schemas.microsoft.com/office/drawing/2010/main"/>
                </a:ext>
              </a:extLst>
            </a:blip>
            <a:srcRect/>
            <a:stretch>
              <a:fillRect/>
            </a:stretch>
          </p:blipFill>
          <p:spPr>
            <a:xfrm>
              <a:off x="9264316" y="228371"/>
              <a:ext cx="2025313" cy="911940"/>
            </a:xfrm>
            <a:prstGeom prst="rect">
              <a:avLst/>
            </a:prstGeom>
            <a:noFill/>
            <a:ln cap="flat">
              <a:noFill/>
            </a:ln>
          </p:spPr>
        </p:pic>
        <p:grpSp>
          <p:nvGrpSpPr>
            <p:cNvPr id="4" name="Google Shape;130;p13">
              <a:extLst>
                <a:ext uri="{FF2B5EF4-FFF2-40B4-BE49-F238E27FC236}">
                  <a16:creationId xmlns:a16="http://schemas.microsoft.com/office/drawing/2014/main" id="{65EAAAC0-33AA-4A06-AFAC-2ADF966E4D6D}"/>
                </a:ext>
              </a:extLst>
            </p:cNvPr>
            <p:cNvGrpSpPr/>
            <p:nvPr/>
          </p:nvGrpSpPr>
          <p:grpSpPr>
            <a:xfrm>
              <a:off x="7191545" y="0"/>
              <a:ext cx="5000460" cy="1425988"/>
              <a:chOff x="7191545" y="0"/>
              <a:chExt cx="5000460" cy="1425988"/>
            </a:xfrm>
          </p:grpSpPr>
          <p:sp>
            <p:nvSpPr>
              <p:cNvPr id="5" name="Google Shape;131;p13">
                <a:extLst>
                  <a:ext uri="{FF2B5EF4-FFF2-40B4-BE49-F238E27FC236}">
                    <a16:creationId xmlns:a16="http://schemas.microsoft.com/office/drawing/2014/main" id="{12D3F749-DAE9-4C58-81C0-AAA58418F319}"/>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6" name="Google Shape;132;p13">
                <a:extLst>
                  <a:ext uri="{FF2B5EF4-FFF2-40B4-BE49-F238E27FC236}">
                    <a16:creationId xmlns:a16="http://schemas.microsoft.com/office/drawing/2014/main" id="{251CD340-C984-427E-9ECA-CA2EEB1F9CD2}"/>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7" name="Google Shape;133;p13">
            <a:extLst>
              <a:ext uri="{FF2B5EF4-FFF2-40B4-BE49-F238E27FC236}">
                <a16:creationId xmlns:a16="http://schemas.microsoft.com/office/drawing/2014/main" id="{8290CEC0-8726-46F4-AE2E-D727A222D812}"/>
              </a:ext>
            </a:extLst>
          </p:cNvPr>
          <p:cNvSpPr txBox="1">
            <a:spLocks noGrp="1"/>
          </p:cNvSpPr>
          <p:nvPr>
            <p:ph type="title"/>
          </p:nvPr>
        </p:nvSpPr>
        <p:spPr/>
        <p:txBody>
          <a:bodyPr/>
          <a:lstStyle>
            <a:lvl1pPr>
              <a:defRPr/>
            </a:lvl1pPr>
          </a:lstStyle>
          <a:p>
            <a:pPr lvl="0"/>
            <a:endParaRPr lang="en-US"/>
          </a:p>
        </p:txBody>
      </p:sp>
      <p:sp>
        <p:nvSpPr>
          <p:cNvPr id="8" name="Google Shape;134;p13">
            <a:extLst>
              <a:ext uri="{FF2B5EF4-FFF2-40B4-BE49-F238E27FC236}">
                <a16:creationId xmlns:a16="http://schemas.microsoft.com/office/drawing/2014/main" id="{B970276F-A257-4E41-BB52-E72103727961}"/>
              </a:ext>
            </a:extLst>
          </p:cNvPr>
          <p:cNvSpPr txBox="1">
            <a:spLocks noGrp="1"/>
          </p:cNvSpPr>
          <p:nvPr>
            <p:ph type="body" idx="4294967295"/>
          </p:nvPr>
        </p:nvSpPr>
        <p:spPr/>
        <p:txBody>
          <a:bodyPr/>
          <a:lstStyle>
            <a:lvl1pPr indent="-342917">
              <a:buSzPts val="1800"/>
              <a:defRPr/>
            </a:lvl1pPr>
          </a:lstStyle>
          <a:p>
            <a:pPr lvl="0"/>
            <a:endParaRPr lang="en-US"/>
          </a:p>
        </p:txBody>
      </p:sp>
      <p:sp>
        <p:nvSpPr>
          <p:cNvPr id="9" name="Google Shape;135;p13">
            <a:extLst>
              <a:ext uri="{FF2B5EF4-FFF2-40B4-BE49-F238E27FC236}">
                <a16:creationId xmlns:a16="http://schemas.microsoft.com/office/drawing/2014/main" id="{A80D9B96-4A9C-4652-B451-AA145D4B523A}"/>
              </a:ext>
            </a:extLst>
          </p:cNvPr>
          <p:cNvSpPr txBox="1">
            <a:spLocks noGrp="1"/>
          </p:cNvSpPr>
          <p:nvPr>
            <p:ph type="sldNum" sz="quarter" idx="8"/>
          </p:nvPr>
        </p:nvSpPr>
        <p:spPr/>
        <p:txBody>
          <a:bodyPr/>
          <a:lstStyle>
            <a:lvl1pPr>
              <a:defRPr>
                <a:solidFill>
                  <a:srgbClr val="AEB3B7"/>
                </a:solidFill>
              </a:defRPr>
            </a:lvl1pPr>
          </a:lstStyle>
          <a:p>
            <a:pPr lvl="0"/>
            <a:fld id="{DD9FFD0A-765F-4E14-85EC-DF8493874494}" type="slidenum">
              <a:t>‹#›</a:t>
            </a:fld>
            <a:endParaRPr lang="en-US"/>
          </a:p>
        </p:txBody>
      </p:sp>
      <p:cxnSp>
        <p:nvCxnSpPr>
          <p:cNvPr id="10" name="Google Shape;136;p13">
            <a:extLst>
              <a:ext uri="{FF2B5EF4-FFF2-40B4-BE49-F238E27FC236}">
                <a16:creationId xmlns:a16="http://schemas.microsoft.com/office/drawing/2014/main" id="{DB6F439B-F86B-4F7C-BF54-A28C946096EA}"/>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1" name="Google Shape;137;p13">
            <a:extLst>
              <a:ext uri="{FF2B5EF4-FFF2-40B4-BE49-F238E27FC236}">
                <a16:creationId xmlns:a16="http://schemas.microsoft.com/office/drawing/2014/main" id="{11A53636-F064-4095-A51C-9D41225C5419}"/>
              </a:ext>
            </a:extLst>
          </p:cNvPr>
          <p:cNvSpPr txBox="1">
            <a:spLocks noGrp="1"/>
          </p:cNvSpPr>
          <p:nvPr>
            <p:ph type="ftr" sz="quarter" idx="9"/>
          </p:nvPr>
        </p:nvSpPr>
        <p:spPr/>
        <p:txBody>
          <a:bodyPr/>
          <a:lstStyle>
            <a:lvl1pPr>
              <a:defRPr/>
            </a:lvl1pPr>
          </a:lstStyle>
          <a:p>
            <a:pPr lvl="0"/>
            <a:endParaRPr lang="en-US"/>
          </a:p>
        </p:txBody>
      </p:sp>
    </p:spTree>
    <p:extLst>
      <p:ext uri="{BB962C8B-B14F-4D97-AF65-F5344CB8AC3E}">
        <p14:creationId xmlns:p14="http://schemas.microsoft.com/office/powerpoint/2010/main" val="504977804"/>
      </p:ext>
    </p:extLst>
  </p:cSld>
  <p:clrMapOvr>
    <a:masterClrMapping/>
  </p:clrMapOvr>
</p:sldLayout>
</file>

<file path=ppt/slideLayouts/slideLayout725.xml><?xml version="1.0" encoding="utf-8"?>
<p:sldLayout xmlns:a="http://schemas.openxmlformats.org/drawingml/2006/main" xmlns:r="http://schemas.openxmlformats.org/officeDocument/2006/relationships" xmlns:p="http://schemas.openxmlformats.org/presentationml/2006/main" preserve="1">
  <p:cSld name="1_Title and Content 5">
    <p:spTree>
      <p:nvGrpSpPr>
        <p:cNvPr id="1" name=""/>
        <p:cNvGrpSpPr/>
        <p:nvPr/>
      </p:nvGrpSpPr>
      <p:grpSpPr>
        <a:xfrm>
          <a:off x="0" y="0"/>
          <a:ext cx="0" cy="0"/>
          <a:chOff x="0" y="0"/>
          <a:chExt cx="0" cy="0"/>
        </a:xfrm>
      </p:grpSpPr>
      <p:grpSp>
        <p:nvGrpSpPr>
          <p:cNvPr id="2" name="Google Shape;128;p13">
            <a:extLst>
              <a:ext uri="{FF2B5EF4-FFF2-40B4-BE49-F238E27FC236}">
                <a16:creationId xmlns:a16="http://schemas.microsoft.com/office/drawing/2014/main" id="{12716830-2505-41C0-B483-61C05F198BFC}"/>
              </a:ext>
            </a:extLst>
          </p:cNvPr>
          <p:cNvGrpSpPr/>
          <p:nvPr/>
        </p:nvGrpSpPr>
        <p:grpSpPr>
          <a:xfrm>
            <a:off x="7191545" y="0"/>
            <a:ext cx="5000460" cy="1425988"/>
            <a:chOff x="7191545" y="0"/>
            <a:chExt cx="5000460" cy="1425988"/>
          </a:xfrm>
        </p:grpSpPr>
        <p:pic>
          <p:nvPicPr>
            <p:cNvPr id="3" name="Google Shape;129;p13">
              <a:extLst>
                <a:ext uri="{FF2B5EF4-FFF2-40B4-BE49-F238E27FC236}">
                  <a16:creationId xmlns:a16="http://schemas.microsoft.com/office/drawing/2014/main" id="{1EE17F77-B9E8-41AC-AA0C-55DA1ACA85B4}"/>
                </a:ext>
              </a:extLst>
            </p:cNvPr>
            <p:cNvPicPr>
              <a:picLocks noChangeAspect="1"/>
            </p:cNvPicPr>
            <p:nvPr/>
          </p:nvPicPr>
          <p:blipFill>
            <a:blip r:embed="rId2">
              <a:alphaModFix/>
              <a:extLst>
                <a:ext uri="{28A0092B-C50C-407E-A947-70E740481C1C}">
                  <a14:useLocalDpi xmlns:a14="http://schemas.microsoft.com/office/drawing/2010/main"/>
                </a:ext>
              </a:extLst>
            </a:blip>
            <a:srcRect/>
            <a:stretch>
              <a:fillRect/>
            </a:stretch>
          </p:blipFill>
          <p:spPr>
            <a:xfrm>
              <a:off x="9264316" y="228371"/>
              <a:ext cx="2025313" cy="911940"/>
            </a:xfrm>
            <a:prstGeom prst="rect">
              <a:avLst/>
            </a:prstGeom>
            <a:noFill/>
            <a:ln cap="flat">
              <a:noFill/>
            </a:ln>
          </p:spPr>
        </p:pic>
        <p:grpSp>
          <p:nvGrpSpPr>
            <p:cNvPr id="4" name="Google Shape;130;p13">
              <a:extLst>
                <a:ext uri="{FF2B5EF4-FFF2-40B4-BE49-F238E27FC236}">
                  <a16:creationId xmlns:a16="http://schemas.microsoft.com/office/drawing/2014/main" id="{63CD8E44-E3FF-45A4-84CA-B66A9B02FBAC}"/>
                </a:ext>
              </a:extLst>
            </p:cNvPr>
            <p:cNvGrpSpPr/>
            <p:nvPr/>
          </p:nvGrpSpPr>
          <p:grpSpPr>
            <a:xfrm>
              <a:off x="7191545" y="0"/>
              <a:ext cx="5000460" cy="1425988"/>
              <a:chOff x="7191545" y="0"/>
              <a:chExt cx="5000460" cy="1425988"/>
            </a:xfrm>
          </p:grpSpPr>
          <p:sp>
            <p:nvSpPr>
              <p:cNvPr id="5" name="Google Shape;131;p13">
                <a:extLst>
                  <a:ext uri="{FF2B5EF4-FFF2-40B4-BE49-F238E27FC236}">
                    <a16:creationId xmlns:a16="http://schemas.microsoft.com/office/drawing/2014/main" id="{F2100386-6116-416C-A715-82CDC218B3A9}"/>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6" name="Google Shape;132;p13">
                <a:extLst>
                  <a:ext uri="{FF2B5EF4-FFF2-40B4-BE49-F238E27FC236}">
                    <a16:creationId xmlns:a16="http://schemas.microsoft.com/office/drawing/2014/main" id="{E4E9E37F-FA7A-45B0-BF5B-5EF4CEB3EBAF}"/>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7" name="Google Shape;133;p13">
            <a:extLst>
              <a:ext uri="{FF2B5EF4-FFF2-40B4-BE49-F238E27FC236}">
                <a16:creationId xmlns:a16="http://schemas.microsoft.com/office/drawing/2014/main" id="{A64C5593-D3B2-4475-B4B2-198A639983B4}"/>
              </a:ext>
            </a:extLst>
          </p:cNvPr>
          <p:cNvSpPr txBox="1">
            <a:spLocks noGrp="1"/>
          </p:cNvSpPr>
          <p:nvPr>
            <p:ph type="title"/>
          </p:nvPr>
        </p:nvSpPr>
        <p:spPr/>
        <p:txBody>
          <a:bodyPr/>
          <a:lstStyle>
            <a:lvl1pPr>
              <a:defRPr/>
            </a:lvl1pPr>
          </a:lstStyle>
          <a:p>
            <a:pPr lvl="0"/>
            <a:endParaRPr lang="en-US"/>
          </a:p>
        </p:txBody>
      </p:sp>
      <p:sp>
        <p:nvSpPr>
          <p:cNvPr id="8" name="Google Shape;134;p13">
            <a:extLst>
              <a:ext uri="{FF2B5EF4-FFF2-40B4-BE49-F238E27FC236}">
                <a16:creationId xmlns:a16="http://schemas.microsoft.com/office/drawing/2014/main" id="{D080BC47-FECB-4B89-8542-D9BD6BBB4692}"/>
              </a:ext>
            </a:extLst>
          </p:cNvPr>
          <p:cNvSpPr txBox="1">
            <a:spLocks noGrp="1"/>
          </p:cNvSpPr>
          <p:nvPr>
            <p:ph type="body" idx="4294967295"/>
          </p:nvPr>
        </p:nvSpPr>
        <p:spPr/>
        <p:txBody>
          <a:bodyPr/>
          <a:lstStyle>
            <a:lvl1pPr indent="-342917">
              <a:buSzPts val="1800"/>
              <a:defRPr/>
            </a:lvl1pPr>
          </a:lstStyle>
          <a:p>
            <a:pPr lvl="0"/>
            <a:endParaRPr lang="en-US"/>
          </a:p>
        </p:txBody>
      </p:sp>
      <p:sp>
        <p:nvSpPr>
          <p:cNvPr id="9" name="Google Shape;135;p13">
            <a:extLst>
              <a:ext uri="{FF2B5EF4-FFF2-40B4-BE49-F238E27FC236}">
                <a16:creationId xmlns:a16="http://schemas.microsoft.com/office/drawing/2014/main" id="{715FDCFE-1FE6-4F8A-9128-6FDBBD911B18}"/>
              </a:ext>
            </a:extLst>
          </p:cNvPr>
          <p:cNvSpPr txBox="1">
            <a:spLocks noGrp="1"/>
          </p:cNvSpPr>
          <p:nvPr>
            <p:ph type="sldNum" sz="quarter" idx="8"/>
          </p:nvPr>
        </p:nvSpPr>
        <p:spPr/>
        <p:txBody>
          <a:bodyPr/>
          <a:lstStyle>
            <a:lvl1pPr>
              <a:defRPr>
                <a:solidFill>
                  <a:srgbClr val="AEB3B7"/>
                </a:solidFill>
              </a:defRPr>
            </a:lvl1pPr>
          </a:lstStyle>
          <a:p>
            <a:pPr lvl="0"/>
            <a:fld id="{1F542F15-FBD7-4D6D-932C-2851D6B11CF2}" type="slidenum">
              <a:t>‹#›</a:t>
            </a:fld>
            <a:endParaRPr lang="en-US"/>
          </a:p>
        </p:txBody>
      </p:sp>
      <p:cxnSp>
        <p:nvCxnSpPr>
          <p:cNvPr id="10" name="Google Shape;136;p13">
            <a:extLst>
              <a:ext uri="{FF2B5EF4-FFF2-40B4-BE49-F238E27FC236}">
                <a16:creationId xmlns:a16="http://schemas.microsoft.com/office/drawing/2014/main" id="{1ABAD0B0-DC94-4E77-BC44-0E52ED81C9ED}"/>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1" name="Google Shape;137;p13">
            <a:extLst>
              <a:ext uri="{FF2B5EF4-FFF2-40B4-BE49-F238E27FC236}">
                <a16:creationId xmlns:a16="http://schemas.microsoft.com/office/drawing/2014/main" id="{898A681A-9049-48EC-AC20-B02A235BEE62}"/>
              </a:ext>
            </a:extLst>
          </p:cNvPr>
          <p:cNvSpPr txBox="1">
            <a:spLocks noGrp="1"/>
          </p:cNvSpPr>
          <p:nvPr>
            <p:ph type="ftr" sz="quarter" idx="9"/>
          </p:nvPr>
        </p:nvSpPr>
        <p:spPr/>
        <p:txBody>
          <a:bodyPr/>
          <a:lstStyle>
            <a:lvl1pPr>
              <a:defRPr/>
            </a:lvl1pPr>
          </a:lstStyle>
          <a:p>
            <a:pPr lvl="0"/>
            <a:endParaRPr lang="en-US"/>
          </a:p>
        </p:txBody>
      </p:sp>
    </p:spTree>
    <p:extLst>
      <p:ext uri="{BB962C8B-B14F-4D97-AF65-F5344CB8AC3E}">
        <p14:creationId xmlns:p14="http://schemas.microsoft.com/office/powerpoint/2010/main" val="3061302978"/>
      </p:ext>
    </p:extLst>
  </p:cSld>
  <p:clrMapOvr>
    <a:masterClrMapping/>
  </p:clrMapOvr>
  <p:hf sldNum="0" hdr="0" ftr="0" dt="0"/>
</p:sldLayout>
</file>

<file path=ppt/slideLayouts/slideLayout726.xml><?xml version="1.0" encoding="utf-8"?>
<p:sldLayout xmlns:a="http://schemas.openxmlformats.org/drawingml/2006/main" xmlns:r="http://schemas.openxmlformats.org/officeDocument/2006/relationships" xmlns:p="http://schemas.openxmlformats.org/presentationml/2006/main" preserve="1">
  <p:cSld name="Divider 2">
    <p:spTree>
      <p:nvGrpSpPr>
        <p:cNvPr id="1" name=""/>
        <p:cNvGrpSpPr/>
        <p:nvPr/>
      </p:nvGrpSpPr>
      <p:grpSpPr>
        <a:xfrm>
          <a:off x="0" y="0"/>
          <a:ext cx="0" cy="0"/>
          <a:chOff x="0" y="0"/>
          <a:chExt cx="0" cy="0"/>
        </a:xfrm>
      </p:grpSpPr>
      <p:grpSp>
        <p:nvGrpSpPr>
          <p:cNvPr id="2" name="Google Shape;139;p14">
            <a:extLst>
              <a:ext uri="{FF2B5EF4-FFF2-40B4-BE49-F238E27FC236}">
                <a16:creationId xmlns:a16="http://schemas.microsoft.com/office/drawing/2014/main" id="{9D2BA477-7F0D-4122-86B6-375CE864B50F}"/>
              </a:ext>
            </a:extLst>
          </p:cNvPr>
          <p:cNvGrpSpPr/>
          <p:nvPr/>
        </p:nvGrpSpPr>
        <p:grpSpPr>
          <a:xfrm>
            <a:off x="0" y="5020349"/>
            <a:ext cx="12191996" cy="1837651"/>
            <a:chOff x="0" y="5020348"/>
            <a:chExt cx="12191996" cy="1837651"/>
          </a:xfrm>
        </p:grpSpPr>
        <p:sp>
          <p:nvSpPr>
            <p:cNvPr id="3" name="Google Shape;140;p14">
              <a:extLst>
                <a:ext uri="{FF2B5EF4-FFF2-40B4-BE49-F238E27FC236}">
                  <a16:creationId xmlns:a16="http://schemas.microsoft.com/office/drawing/2014/main" id="{17CFCAAA-57D4-4002-94F3-2ABE3B534D45}"/>
                </a:ext>
              </a:extLst>
            </p:cNvPr>
            <p:cNvSpPr/>
            <p:nvPr/>
          </p:nvSpPr>
          <p:spPr>
            <a:xfrm>
              <a:off x="0" y="5100267"/>
              <a:ext cx="7111371" cy="1757732"/>
            </a:xfrm>
            <a:custGeom>
              <a:avLst/>
              <a:gdLst>
                <a:gd name="f0" fmla="val w"/>
                <a:gd name="f1" fmla="val h"/>
                <a:gd name="f2" fmla="val 0"/>
                <a:gd name="f3" fmla="val 7111369"/>
                <a:gd name="f4" fmla="val 1757730"/>
                <a:gd name="f5" fmla="val 772954"/>
                <a:gd name="f6" fmla="val 2778"/>
                <a:gd name="f7" fmla="val 1769038"/>
                <a:gd name="f8" fmla="val 30799"/>
                <a:gd name="f9" fmla="val 2696750"/>
                <a:gd name="f10" fmla="val 267531"/>
                <a:gd name="f11" fmla="val 3590934"/>
                <a:gd name="f12" fmla="val 566046"/>
                <a:gd name="f13" fmla="val 4684008"/>
                <a:gd name="f14" fmla="val 930921"/>
                <a:gd name="f15" fmla="val 5690778"/>
                <a:gd name="f16" fmla="val 1324625"/>
                <a:gd name="f17" fmla="val 6700767"/>
                <a:gd name="f18" fmla="val 1636882"/>
                <a:gd name="f19" fmla="val 25690"/>
                <a:gd name="f20" fmla="val 2197"/>
                <a:gd name="f21" fmla="val 25414"/>
                <a:gd name="f22" fmla="val 114653"/>
                <a:gd name="f23" fmla="val 14905"/>
                <a:gd name="f24" fmla="val 227801"/>
                <a:gd name="f25" fmla="val 7857"/>
                <a:gd name="f26" fmla="val 341773"/>
                <a:gd name="f27" fmla="val 3976"/>
                <a:gd name="f28" fmla="val 486963"/>
                <a:gd name="f29" fmla="+- 0 0 968"/>
                <a:gd name="f30" fmla="val 630656"/>
                <a:gd name="f31" fmla="+- 0 0 1224"/>
                <a:gd name="f32" fmla="*/ f0 1 7111369"/>
                <a:gd name="f33" fmla="*/ f1 1 1757730"/>
                <a:gd name="f34" fmla="+- f4 0 f2"/>
                <a:gd name="f35" fmla="+- f3 0 f2"/>
                <a:gd name="f36" fmla="*/ f35 1 7111369"/>
                <a:gd name="f37" fmla="*/ f34 1 1757730"/>
                <a:gd name="f38" fmla="*/ f2 1 f36"/>
                <a:gd name="f39" fmla="*/ f3 1 f36"/>
                <a:gd name="f40" fmla="*/ f2 1 f37"/>
                <a:gd name="f41" fmla="*/ f4 1 f37"/>
                <a:gd name="f42" fmla="*/ f38 f32 1"/>
                <a:gd name="f43" fmla="*/ f39 f32 1"/>
                <a:gd name="f44" fmla="*/ f41 f33 1"/>
                <a:gd name="f45" fmla="*/ f40 f33 1"/>
              </a:gdLst>
              <a:ahLst/>
              <a:cxnLst>
                <a:cxn ang="3cd4">
                  <a:pos x="hc" y="t"/>
                </a:cxn>
                <a:cxn ang="0">
                  <a:pos x="r" y="vc"/>
                </a:cxn>
                <a:cxn ang="cd4">
                  <a:pos x="hc" y="b"/>
                </a:cxn>
                <a:cxn ang="cd2">
                  <a:pos x="l" y="vc"/>
                </a:cxn>
              </a:cxnLst>
              <a:rect l="f42" t="f45" r="f43" b="f44"/>
              <a:pathLst>
                <a:path w="7111369" h="1757730">
                  <a:moveTo>
                    <a:pt x="f5" y="f6"/>
                  </a:moveTo>
                  <a:cubicBezTo>
                    <a:pt x="f7" y="f8"/>
                    <a:pt x="f9" y="f10"/>
                    <a:pt x="f11" y="f12"/>
                  </a:cubicBezTo>
                  <a:cubicBezTo>
                    <a:pt x="f13" y="f14"/>
                    <a:pt x="f15" y="f16"/>
                    <a:pt x="f17" y="f18"/>
                  </a:cubicBezTo>
                  <a:lnTo>
                    <a:pt x="f3" y="f4"/>
                  </a:lnTo>
                  <a:lnTo>
                    <a:pt x="f2" y="f4"/>
                  </a:lnTo>
                  <a:lnTo>
                    <a:pt x="f2" y="f19"/>
                  </a:lnTo>
                  <a:lnTo>
                    <a:pt x="f20" y="f21"/>
                  </a:lnTo>
                  <a:cubicBezTo>
                    <a:pt x="f22" y="f23"/>
                    <a:pt x="f24" y="f25"/>
                    <a:pt x="f26" y="f27"/>
                  </a:cubicBezTo>
                  <a:cubicBezTo>
                    <a:pt x="f28" y="f29"/>
                    <a:pt x="f30" y="f31"/>
                    <a:pt x="f5" y="f6"/>
                  </a:cubicBezTo>
                  <a:close/>
                </a:path>
              </a:pathLst>
            </a:custGeom>
            <a:solidFill>
              <a:srgbClr val="FFFFFF"/>
            </a:solidFill>
            <a:ln cap="flat">
              <a:noFill/>
              <a:prstDash val="solid"/>
            </a:ln>
          </p:spPr>
          <p:txBody>
            <a:bodyPr vert="horz" wrap="square" lIns="91421" tIns="45701" rIns="91421" bIns="45701"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sp>
          <p:nvSpPr>
            <p:cNvPr id="4" name="Google Shape;141;p14">
              <a:extLst>
                <a:ext uri="{FF2B5EF4-FFF2-40B4-BE49-F238E27FC236}">
                  <a16:creationId xmlns:a16="http://schemas.microsoft.com/office/drawing/2014/main" id="{382B0B42-5BCA-45AD-B081-ECB32EE8C25C}"/>
                </a:ext>
              </a:extLst>
            </p:cNvPr>
            <p:cNvSpPr/>
            <p:nvPr/>
          </p:nvSpPr>
          <p:spPr>
            <a:xfrm>
              <a:off x="0" y="5038947"/>
              <a:ext cx="12191996" cy="1819052"/>
            </a:xfrm>
            <a:custGeom>
              <a:avLst/>
              <a:gdLst>
                <a:gd name="f0" fmla="val w"/>
                <a:gd name="f1" fmla="val h"/>
                <a:gd name="f2" fmla="val 0"/>
                <a:gd name="f3" fmla="val 12192000"/>
                <a:gd name="f4" fmla="val 1819056"/>
                <a:gd name="f5" fmla="val 1590347"/>
                <a:gd name="f6" fmla="val 12188220"/>
                <a:gd name="f7" fmla="val 11380834"/>
                <a:gd name="f8" fmla="val 11595183"/>
                <a:gd name="f9" fmla="val 1770580"/>
                <a:gd name="f10" fmla="val 11796947"/>
                <a:gd name="f11" fmla="val 1720044"/>
                <a:gd name="f12" fmla="val 11996151"/>
                <a:gd name="f13" fmla="val 1660154"/>
                <a:gd name="f14" fmla="val 758403"/>
                <a:gd name="f15" fmla="val 2043"/>
                <a:gd name="f16" fmla="val 1686489"/>
                <a:gd name="f17" fmla="val 25125"/>
                <a:gd name="f18" fmla="val 2647016"/>
                <a:gd name="f19" fmla="val 241445"/>
                <a:gd name="f20" fmla="val 3624304"/>
                <a:gd name="f21" fmla="val 526182"/>
                <a:gd name="f22" fmla="val 4845769"/>
                <a:gd name="f23" fmla="val 882033"/>
                <a:gd name="f24" fmla="val 6018540"/>
                <a:gd name="f25" fmla="val 1319108"/>
                <a:gd name="f26" fmla="val 7255331"/>
                <a:gd name="f27" fmla="val 1648964"/>
                <a:gd name="f28" fmla="val 7453869"/>
                <a:gd name="f29" fmla="val 1701922"/>
                <a:gd name="f30" fmla="val 7655427"/>
                <a:gd name="f31" fmla="val 1749451"/>
                <a:gd name="f32" fmla="val 7859208"/>
                <a:gd name="f33" fmla="val 1790989"/>
                <a:gd name="f34" fmla="val 8008547"/>
                <a:gd name="f35" fmla="val 6697152"/>
                <a:gd name="f36" fmla="val 6692612"/>
                <a:gd name="f37" fmla="val 1817638"/>
                <a:gd name="f38" fmla="val 5687256"/>
                <a:gd name="f39" fmla="val 1488590"/>
                <a:gd name="f40" fmla="val 4686470"/>
                <a:gd name="f41" fmla="val 1078099"/>
                <a:gd name="f42" fmla="val 3598861"/>
                <a:gd name="f43" fmla="val 695028"/>
                <a:gd name="f44" fmla="val 2581993"/>
                <a:gd name="f45" fmla="val 336916"/>
                <a:gd name="f46" fmla="val 1520053"/>
                <a:gd name="f47" fmla="val 58744"/>
                <a:gd name="f48" fmla="val 357248"/>
                <a:gd name="f49" fmla="val 79163"/>
                <a:gd name="f50" fmla="val 243154"/>
                <a:gd name="f51" fmla="val 81169"/>
                <a:gd name="f52" fmla="val 129832"/>
                <a:gd name="f53" fmla="val 86358"/>
                <a:gd name="f54" fmla="val 17144"/>
                <a:gd name="f55" fmla="val 95022"/>
                <a:gd name="f56" fmla="val 96893"/>
                <a:gd name="f57" fmla="val 29948"/>
                <a:gd name="f58" fmla="val 15757"/>
                <a:gd name="f59" fmla="val 27869"/>
                <a:gd name="f60" fmla="val 130823"/>
                <a:gd name="f61" fmla="val 16482"/>
                <a:gd name="f62" fmla="val 246476"/>
                <a:gd name="f63" fmla="val 8725"/>
                <a:gd name="f64" fmla="val 362684"/>
                <a:gd name="f65" fmla="val 4345"/>
                <a:gd name="f66" fmla="val 493898"/>
                <a:gd name="f67" fmla="+- 0 0 608"/>
                <a:gd name="f68" fmla="val 625820"/>
                <a:gd name="f69" fmla="+- 0 0 1255"/>
                <a:gd name="f70" fmla="*/ f0 1 12192000"/>
                <a:gd name="f71" fmla="*/ f1 1 1819056"/>
                <a:gd name="f72" fmla="+- f4 0 f2"/>
                <a:gd name="f73" fmla="+- f3 0 f2"/>
                <a:gd name="f74" fmla="*/ f73 1 12192000"/>
                <a:gd name="f75" fmla="*/ f72 1 1819056"/>
                <a:gd name="f76" fmla="*/ f2 1 f74"/>
                <a:gd name="f77" fmla="*/ f3 1 f74"/>
                <a:gd name="f78" fmla="*/ f2 1 f75"/>
                <a:gd name="f79" fmla="*/ f4 1 f75"/>
                <a:gd name="f80" fmla="*/ f76 f70 1"/>
                <a:gd name="f81" fmla="*/ f77 f70 1"/>
                <a:gd name="f82" fmla="*/ f79 f71 1"/>
                <a:gd name="f83" fmla="*/ f78 f71 1"/>
              </a:gdLst>
              <a:ahLst/>
              <a:cxnLst>
                <a:cxn ang="3cd4">
                  <a:pos x="hc" y="t"/>
                </a:cxn>
                <a:cxn ang="0">
                  <a:pos x="r" y="vc"/>
                </a:cxn>
                <a:cxn ang="cd4">
                  <a:pos x="hc" y="b"/>
                </a:cxn>
                <a:cxn ang="cd2">
                  <a:pos x="l" y="vc"/>
                </a:cxn>
              </a:cxnLst>
              <a:rect l="f80" t="f83" r="f81" b="f82"/>
              <a:pathLst>
                <a:path w="12192000" h="1819056">
                  <a:moveTo>
                    <a:pt x="f3" y="f5"/>
                  </a:moveTo>
                  <a:lnTo>
                    <a:pt x="f6" y="f4"/>
                  </a:lnTo>
                  <a:lnTo>
                    <a:pt x="f7" y="f4"/>
                  </a:lnTo>
                  <a:lnTo>
                    <a:pt x="f8" y="f9"/>
                  </a:lnTo>
                  <a:cubicBezTo>
                    <a:pt x="f10" y="f11"/>
                    <a:pt x="f12" y="f13"/>
                    <a:pt x="f3" y="f5"/>
                  </a:cubicBezTo>
                  <a:close/>
                  <a:moveTo>
                    <a:pt x="f14" y="f15"/>
                  </a:moveTo>
                  <a:cubicBezTo>
                    <a:pt x="f16" y="f17"/>
                    <a:pt x="f18" y="f19"/>
                    <a:pt x="f20" y="f21"/>
                  </a:cubicBezTo>
                  <a:cubicBezTo>
                    <a:pt x="f22" y="f23"/>
                    <a:pt x="f24" y="f25"/>
                    <a:pt x="f26" y="f27"/>
                  </a:cubicBezTo>
                  <a:cubicBezTo>
                    <a:pt x="f28" y="f29"/>
                    <a:pt x="f30" y="f31"/>
                    <a:pt x="f32" y="f33"/>
                  </a:cubicBezTo>
                  <a:lnTo>
                    <a:pt x="f34" y="f4"/>
                  </a:lnTo>
                  <a:lnTo>
                    <a:pt x="f35" y="f4"/>
                  </a:lnTo>
                  <a:lnTo>
                    <a:pt x="f36" y="f37"/>
                  </a:lnTo>
                  <a:cubicBezTo>
                    <a:pt x="f38" y="f39"/>
                    <a:pt x="f40" y="f41"/>
                    <a:pt x="f42" y="f43"/>
                  </a:cubicBezTo>
                  <a:cubicBezTo>
                    <a:pt x="f44" y="f45"/>
                    <a:pt x="f46" y="f47"/>
                    <a:pt x="f48" y="f49"/>
                  </a:cubicBezTo>
                  <a:cubicBezTo>
                    <a:pt x="f50" y="f51"/>
                    <a:pt x="f52" y="f53"/>
                    <a:pt x="f54" y="f55"/>
                  </a:cubicBezTo>
                  <a:lnTo>
                    <a:pt x="f2" y="f56"/>
                  </a:lnTo>
                  <a:lnTo>
                    <a:pt x="f2" y="f57"/>
                  </a:lnTo>
                  <a:lnTo>
                    <a:pt x="f58" y="f59"/>
                  </a:lnTo>
                  <a:cubicBezTo>
                    <a:pt x="f60" y="f61"/>
                    <a:pt x="f62" y="f63"/>
                    <a:pt x="f64" y="f65"/>
                  </a:cubicBezTo>
                  <a:cubicBezTo>
                    <a:pt x="f66" y="f67"/>
                    <a:pt x="f68" y="f69"/>
                    <a:pt x="f14" y="f15"/>
                  </a:cubicBezTo>
                  <a:close/>
                </a:path>
              </a:pathLst>
            </a:custGeom>
            <a:gradFill>
              <a:gsLst>
                <a:gs pos="0">
                  <a:srgbClr val="F58366"/>
                </a:gs>
                <a:gs pos="100000">
                  <a:srgbClr val="F58366"/>
                </a:gs>
              </a:gsLst>
              <a:lin ang="0"/>
            </a:gradFill>
            <a:ln cap="flat">
              <a:noFill/>
              <a:prstDash val="solid"/>
            </a:ln>
          </p:spPr>
          <p:txBody>
            <a:bodyPr vert="horz" wrap="square" lIns="91421" tIns="45701" rIns="91421" bIns="45701"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sp>
          <p:nvSpPr>
            <p:cNvPr id="5" name="Google Shape;142;p14">
              <a:extLst>
                <a:ext uri="{FF2B5EF4-FFF2-40B4-BE49-F238E27FC236}">
                  <a16:creationId xmlns:a16="http://schemas.microsoft.com/office/drawing/2014/main" id="{1810F99C-C333-4E15-8AA2-24A60F24F2B9}"/>
                </a:ext>
              </a:extLst>
            </p:cNvPr>
            <p:cNvSpPr/>
            <p:nvPr/>
          </p:nvSpPr>
          <p:spPr>
            <a:xfrm>
              <a:off x="0" y="5020348"/>
              <a:ext cx="12191996" cy="1837651"/>
            </a:xfrm>
            <a:custGeom>
              <a:avLst/>
              <a:gdLst>
                <a:gd name="f0" fmla="val w"/>
                <a:gd name="f1" fmla="val h"/>
                <a:gd name="f2" fmla="val 0"/>
                <a:gd name="f3" fmla="val 12192000"/>
                <a:gd name="f4" fmla="val 1837653"/>
                <a:gd name="f5" fmla="val 631978"/>
                <a:gd name="f6" fmla="val 192"/>
                <a:gd name="f7" fmla="val 919158"/>
                <a:gd name="f8" fmla="+- 0 0 2016"/>
                <a:gd name="f9" fmla="val 1209873"/>
                <a:gd name="f10" fmla="val 14922"/>
                <a:gd name="f11" fmla="val 1503520"/>
                <a:gd name="f12" fmla="val 46905"/>
                <a:gd name="f13" fmla="val 3549714"/>
                <a:gd name="f14" fmla="val 172355"/>
                <a:gd name="f15" fmla="val 5706358"/>
                <a:gd name="f16" fmla="val 1115591"/>
                <a:gd name="f17" fmla="val 7786904"/>
                <a:gd name="f18" fmla="val 1473930"/>
                <a:gd name="f19" fmla="val 9204661"/>
                <a:gd name="f20" fmla="val 1718045"/>
                <a:gd name="f21" fmla="val 10875183"/>
                <a:gd name="f22" fmla="val 1584536"/>
                <a:gd name="f23" fmla="val 1008678"/>
                <a:gd name="f24" fmla="val 1399189"/>
                <a:gd name="f25" fmla="val 1684971"/>
                <a:gd name="f26" fmla="val 7111369"/>
                <a:gd name="f27" fmla="val 6700767"/>
                <a:gd name="f28" fmla="val 1716805"/>
                <a:gd name="f29" fmla="val 5690778"/>
                <a:gd name="f30" fmla="val 1404548"/>
                <a:gd name="f31" fmla="val 4684008"/>
                <a:gd name="f32" fmla="val 1010844"/>
                <a:gd name="f33" fmla="val 3590934"/>
                <a:gd name="f34" fmla="val 645969"/>
                <a:gd name="f35" fmla="val 2569009"/>
                <a:gd name="f36" fmla="val 304809"/>
                <a:gd name="f37" fmla="val 1503293"/>
                <a:gd name="f38" fmla="val 44345"/>
                <a:gd name="f39" fmla="val 341773"/>
                <a:gd name="f40" fmla="val 83899"/>
                <a:gd name="f41" fmla="val 227801"/>
                <a:gd name="f42" fmla="val 87780"/>
                <a:gd name="f43" fmla="val 114653"/>
                <a:gd name="f44" fmla="val 94828"/>
                <a:gd name="f45" fmla="val 2197"/>
                <a:gd name="f46" fmla="val 105337"/>
                <a:gd name="f47" fmla="val 105613"/>
                <a:gd name="f48" fmla="val 38154"/>
                <a:gd name="f49" fmla="val 346000"/>
                <a:gd name="f50" fmla="val 8933"/>
                <a:gd name="f51" fmla="val 440918"/>
                <a:gd name="f52" fmla="val 3791"/>
                <a:gd name="f53" fmla="val 536252"/>
                <a:gd name="f54" fmla="val 928"/>
                <a:gd name="f55" fmla="*/ f0 1 12192000"/>
                <a:gd name="f56" fmla="*/ f1 1 1837653"/>
                <a:gd name="f57" fmla="+- f4 0 f2"/>
                <a:gd name="f58" fmla="+- f3 0 f2"/>
                <a:gd name="f59" fmla="*/ f58 1 12192000"/>
                <a:gd name="f60" fmla="*/ f57 1 1837653"/>
                <a:gd name="f61" fmla="*/ f2 1 f59"/>
                <a:gd name="f62" fmla="*/ f3 1 f59"/>
                <a:gd name="f63" fmla="*/ f2 1 f60"/>
                <a:gd name="f64" fmla="*/ f4 1 f60"/>
                <a:gd name="f65" fmla="*/ f61 f55 1"/>
                <a:gd name="f66" fmla="*/ f62 f55 1"/>
                <a:gd name="f67" fmla="*/ f64 f56 1"/>
                <a:gd name="f68" fmla="*/ f63 f56 1"/>
              </a:gdLst>
              <a:ahLst/>
              <a:cxnLst>
                <a:cxn ang="3cd4">
                  <a:pos x="hc" y="t"/>
                </a:cxn>
                <a:cxn ang="0">
                  <a:pos x="r" y="vc"/>
                </a:cxn>
                <a:cxn ang="cd4">
                  <a:pos x="hc" y="b"/>
                </a:cxn>
                <a:cxn ang="cd2">
                  <a:pos x="l" y="vc"/>
                </a:cxn>
              </a:cxnLst>
              <a:rect l="f65" t="f68" r="f66" b="f67"/>
              <a:pathLst>
                <a:path w="12192000" h="1837653">
                  <a:moveTo>
                    <a:pt x="f5" y="f6"/>
                  </a:moveTo>
                  <a:cubicBezTo>
                    <a:pt x="f7" y="f8"/>
                    <a:pt x="f9" y="f10"/>
                    <a:pt x="f11" y="f12"/>
                  </a:cubicBezTo>
                  <a:cubicBezTo>
                    <a:pt x="f13" y="f14"/>
                    <a:pt x="f15" y="f16"/>
                    <a:pt x="f17" y="f18"/>
                  </a:cubicBezTo>
                  <a:cubicBezTo>
                    <a:pt x="f19" y="f20"/>
                    <a:pt x="f21" y="f22"/>
                    <a:pt x="f3" y="f23"/>
                  </a:cubicBezTo>
                  <a:lnTo>
                    <a:pt x="f3" y="f24"/>
                  </a:lnTo>
                  <a:lnTo>
                    <a:pt x="f3" y="f25"/>
                  </a:lnTo>
                  <a:lnTo>
                    <a:pt x="f3" y="f4"/>
                  </a:lnTo>
                  <a:lnTo>
                    <a:pt x="f26" y="f4"/>
                  </a:lnTo>
                  <a:lnTo>
                    <a:pt x="f27" y="f28"/>
                  </a:lnTo>
                  <a:cubicBezTo>
                    <a:pt x="f29" y="f30"/>
                    <a:pt x="f31" y="f32"/>
                    <a:pt x="f33" y="f34"/>
                  </a:cubicBezTo>
                  <a:cubicBezTo>
                    <a:pt x="f35" y="f36"/>
                    <a:pt x="f37" y="f38"/>
                    <a:pt x="f39" y="f40"/>
                  </a:cubicBezTo>
                  <a:cubicBezTo>
                    <a:pt x="f41" y="f42"/>
                    <a:pt x="f43" y="f44"/>
                    <a:pt x="f45" y="f46"/>
                  </a:cubicBezTo>
                  <a:lnTo>
                    <a:pt x="f2" y="f47"/>
                  </a:lnTo>
                  <a:lnTo>
                    <a:pt x="f2" y="f48"/>
                  </a:lnTo>
                  <a:lnTo>
                    <a:pt x="f49" y="f50"/>
                  </a:lnTo>
                  <a:cubicBezTo>
                    <a:pt x="f51" y="f52"/>
                    <a:pt x="f53" y="f54"/>
                    <a:pt x="f5" y="f6"/>
                  </a:cubicBezTo>
                  <a:close/>
                </a:path>
              </a:pathLst>
            </a:custGeom>
            <a:solidFill>
              <a:srgbClr val="1C498B"/>
            </a:solidFill>
            <a:ln cap="flat">
              <a:noFill/>
              <a:prstDash val="solid"/>
            </a:ln>
          </p:spPr>
          <p:txBody>
            <a:bodyPr vert="horz" wrap="square" lIns="91421" tIns="45701" rIns="91421" bIns="45701"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pic>
          <p:nvPicPr>
            <p:cNvPr id="6" name="Google Shape;143;p14">
              <a:extLst>
                <a:ext uri="{FF2B5EF4-FFF2-40B4-BE49-F238E27FC236}">
                  <a16:creationId xmlns:a16="http://schemas.microsoft.com/office/drawing/2014/main" id="{C6570371-D339-4811-9C44-E5CEC87F698D}"/>
                </a:ext>
              </a:extLst>
            </p:cNvPr>
            <p:cNvPicPr>
              <a:picLocks noChangeAspect="1"/>
            </p:cNvPicPr>
            <p:nvPr/>
          </p:nvPicPr>
          <p:blipFill>
            <a:blip r:embed="rId2">
              <a:alphaModFix/>
              <a:extLst>
                <a:ext uri="{28A0092B-C50C-407E-A947-70E740481C1C}">
                  <a14:useLocalDpi xmlns:a14="http://schemas.microsoft.com/office/drawing/2010/main"/>
                </a:ext>
              </a:extLst>
            </a:blip>
            <a:srcRect/>
            <a:stretch>
              <a:fillRect/>
            </a:stretch>
          </p:blipFill>
          <p:spPr>
            <a:xfrm>
              <a:off x="313291" y="5563584"/>
              <a:ext cx="2025313" cy="911940"/>
            </a:xfrm>
            <a:prstGeom prst="rect">
              <a:avLst/>
            </a:prstGeom>
            <a:noFill/>
            <a:ln cap="flat">
              <a:noFill/>
            </a:ln>
          </p:spPr>
        </p:pic>
      </p:grpSp>
      <p:sp>
        <p:nvSpPr>
          <p:cNvPr id="7" name="Google Shape;144;p14">
            <a:extLst>
              <a:ext uri="{FF2B5EF4-FFF2-40B4-BE49-F238E27FC236}">
                <a16:creationId xmlns:a16="http://schemas.microsoft.com/office/drawing/2014/main" id="{21EA09CF-6C67-42AE-8CA9-1855C9C369F3}"/>
              </a:ext>
            </a:extLst>
          </p:cNvPr>
          <p:cNvSpPr txBox="1">
            <a:spLocks noGrp="1"/>
          </p:cNvSpPr>
          <p:nvPr>
            <p:ph type="title"/>
          </p:nvPr>
        </p:nvSpPr>
        <p:spPr>
          <a:xfrm>
            <a:off x="1413305" y="701748"/>
            <a:ext cx="9365376" cy="2014679"/>
          </a:xfrm>
        </p:spPr>
        <p:txBody>
          <a:bodyPr anchor="b"/>
          <a:lstStyle>
            <a:lvl1pPr>
              <a:defRPr/>
            </a:lvl1pPr>
          </a:lstStyle>
          <a:p>
            <a:pPr lvl="0"/>
            <a:endParaRPr lang="en-US"/>
          </a:p>
        </p:txBody>
      </p:sp>
      <p:sp>
        <p:nvSpPr>
          <p:cNvPr id="8" name="Google Shape;145;p14">
            <a:extLst>
              <a:ext uri="{FF2B5EF4-FFF2-40B4-BE49-F238E27FC236}">
                <a16:creationId xmlns:a16="http://schemas.microsoft.com/office/drawing/2014/main" id="{CBEDBF9C-93A7-4917-BE0B-E3E0B453AA6E}"/>
              </a:ext>
            </a:extLst>
          </p:cNvPr>
          <p:cNvSpPr txBox="1">
            <a:spLocks noGrp="1"/>
          </p:cNvSpPr>
          <p:nvPr>
            <p:ph type="subTitle" idx="4294967295"/>
          </p:nvPr>
        </p:nvSpPr>
        <p:spPr>
          <a:xfrm>
            <a:off x="1413305" y="3081637"/>
            <a:ext cx="9365376" cy="986564"/>
          </a:xfrm>
        </p:spPr>
        <p:txBody>
          <a:bodyPr/>
          <a:lstStyle>
            <a:lvl1pPr>
              <a:buNone/>
              <a:defRPr/>
            </a:lvl1pPr>
          </a:lstStyle>
          <a:p>
            <a:pPr lvl="0"/>
            <a:endParaRPr lang="en-US"/>
          </a:p>
        </p:txBody>
      </p:sp>
    </p:spTree>
    <p:extLst>
      <p:ext uri="{BB962C8B-B14F-4D97-AF65-F5344CB8AC3E}">
        <p14:creationId xmlns:p14="http://schemas.microsoft.com/office/powerpoint/2010/main" val="655821362"/>
      </p:ext>
    </p:extLst>
  </p:cSld>
  <p:clrMapOvr>
    <a:masterClrMapping/>
  </p:clrMapOvr>
</p:sldLayout>
</file>

<file path=ppt/slideLayouts/slideLayout727.xml><?xml version="1.0" encoding="utf-8"?>
<p:sldLayout xmlns:a="http://schemas.openxmlformats.org/drawingml/2006/main" xmlns:r="http://schemas.openxmlformats.org/officeDocument/2006/relationships" xmlns:p="http://schemas.openxmlformats.org/presentationml/2006/main" preserve="1">
  <p:cSld name="Title and Content 7">
    <p:spTree>
      <p:nvGrpSpPr>
        <p:cNvPr id="1" name=""/>
        <p:cNvGrpSpPr/>
        <p:nvPr/>
      </p:nvGrpSpPr>
      <p:grpSpPr>
        <a:xfrm>
          <a:off x="0" y="0"/>
          <a:ext cx="0" cy="0"/>
          <a:chOff x="0" y="0"/>
          <a:chExt cx="0" cy="0"/>
        </a:xfrm>
      </p:grpSpPr>
      <p:grpSp>
        <p:nvGrpSpPr>
          <p:cNvPr id="2" name="Google Shape;158;p16">
            <a:extLst>
              <a:ext uri="{FF2B5EF4-FFF2-40B4-BE49-F238E27FC236}">
                <a16:creationId xmlns:a16="http://schemas.microsoft.com/office/drawing/2014/main" id="{FEC84C70-B2C9-436F-A6F3-28043D1927AA}"/>
              </a:ext>
            </a:extLst>
          </p:cNvPr>
          <p:cNvGrpSpPr/>
          <p:nvPr/>
        </p:nvGrpSpPr>
        <p:grpSpPr>
          <a:xfrm>
            <a:off x="7191545" y="0"/>
            <a:ext cx="5000460" cy="1425988"/>
            <a:chOff x="7191545" y="0"/>
            <a:chExt cx="5000460" cy="1425988"/>
          </a:xfrm>
        </p:grpSpPr>
        <p:pic>
          <p:nvPicPr>
            <p:cNvPr id="3" name="Google Shape;159;p16">
              <a:extLst>
                <a:ext uri="{FF2B5EF4-FFF2-40B4-BE49-F238E27FC236}">
                  <a16:creationId xmlns:a16="http://schemas.microsoft.com/office/drawing/2014/main" id="{F8EE3C34-F7BF-4C88-8804-9E0D7377C235}"/>
                </a:ext>
              </a:extLst>
            </p:cNvPr>
            <p:cNvPicPr>
              <a:picLocks noChangeAspect="1"/>
            </p:cNvPicPr>
            <p:nvPr/>
          </p:nvPicPr>
          <p:blipFill>
            <a:blip r:embed="rId2">
              <a:alphaModFix/>
              <a:extLst>
                <a:ext uri="{28A0092B-C50C-407E-A947-70E740481C1C}">
                  <a14:useLocalDpi xmlns:a14="http://schemas.microsoft.com/office/drawing/2010/main"/>
                </a:ext>
              </a:extLst>
            </a:blip>
            <a:srcRect/>
            <a:stretch>
              <a:fillRect/>
            </a:stretch>
          </p:blipFill>
          <p:spPr>
            <a:xfrm>
              <a:off x="9264316" y="228371"/>
              <a:ext cx="2025313" cy="911940"/>
            </a:xfrm>
            <a:prstGeom prst="rect">
              <a:avLst/>
            </a:prstGeom>
            <a:noFill/>
            <a:ln cap="flat">
              <a:noFill/>
            </a:ln>
          </p:spPr>
        </p:pic>
        <p:grpSp>
          <p:nvGrpSpPr>
            <p:cNvPr id="4" name="Google Shape;160;p16">
              <a:extLst>
                <a:ext uri="{FF2B5EF4-FFF2-40B4-BE49-F238E27FC236}">
                  <a16:creationId xmlns:a16="http://schemas.microsoft.com/office/drawing/2014/main" id="{86832BA6-298F-4CB5-9232-7DC7169EC37B}"/>
                </a:ext>
              </a:extLst>
            </p:cNvPr>
            <p:cNvGrpSpPr/>
            <p:nvPr/>
          </p:nvGrpSpPr>
          <p:grpSpPr>
            <a:xfrm>
              <a:off x="7191545" y="0"/>
              <a:ext cx="5000460" cy="1425988"/>
              <a:chOff x="7191545" y="0"/>
              <a:chExt cx="5000460" cy="1425988"/>
            </a:xfrm>
          </p:grpSpPr>
          <p:sp>
            <p:nvSpPr>
              <p:cNvPr id="5" name="Google Shape;161;p16">
                <a:extLst>
                  <a:ext uri="{FF2B5EF4-FFF2-40B4-BE49-F238E27FC236}">
                    <a16:creationId xmlns:a16="http://schemas.microsoft.com/office/drawing/2014/main" id="{3861C6DD-7A1E-441B-92E4-FA9AECFFB1AB}"/>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6" name="Google Shape;162;p16">
                <a:extLst>
                  <a:ext uri="{FF2B5EF4-FFF2-40B4-BE49-F238E27FC236}">
                    <a16:creationId xmlns:a16="http://schemas.microsoft.com/office/drawing/2014/main" id="{9A4778F6-23CF-4FE2-957E-928BF4DEEF81}"/>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7" name="Google Shape;163;p16">
            <a:extLst>
              <a:ext uri="{FF2B5EF4-FFF2-40B4-BE49-F238E27FC236}">
                <a16:creationId xmlns:a16="http://schemas.microsoft.com/office/drawing/2014/main" id="{7FAD5514-3E4D-435D-BFE2-44F046A0F0CD}"/>
              </a:ext>
            </a:extLst>
          </p:cNvPr>
          <p:cNvSpPr txBox="1">
            <a:spLocks noGrp="1"/>
          </p:cNvSpPr>
          <p:nvPr>
            <p:ph type="title"/>
          </p:nvPr>
        </p:nvSpPr>
        <p:spPr/>
        <p:txBody>
          <a:bodyPr/>
          <a:lstStyle>
            <a:lvl1pPr>
              <a:defRPr/>
            </a:lvl1pPr>
          </a:lstStyle>
          <a:p>
            <a:pPr lvl="0"/>
            <a:endParaRPr lang="en-US"/>
          </a:p>
        </p:txBody>
      </p:sp>
      <p:sp>
        <p:nvSpPr>
          <p:cNvPr id="8" name="Google Shape;164;p16">
            <a:extLst>
              <a:ext uri="{FF2B5EF4-FFF2-40B4-BE49-F238E27FC236}">
                <a16:creationId xmlns:a16="http://schemas.microsoft.com/office/drawing/2014/main" id="{C673D2AA-D52B-455F-A45B-34811A039565}"/>
              </a:ext>
            </a:extLst>
          </p:cNvPr>
          <p:cNvSpPr txBox="1">
            <a:spLocks noGrp="1"/>
          </p:cNvSpPr>
          <p:nvPr>
            <p:ph type="body" idx="4294967295"/>
          </p:nvPr>
        </p:nvSpPr>
        <p:spPr/>
        <p:txBody>
          <a:bodyPr/>
          <a:lstStyle>
            <a:lvl1pPr indent="-342917">
              <a:buSzPts val="1800"/>
              <a:defRPr/>
            </a:lvl1pPr>
          </a:lstStyle>
          <a:p>
            <a:pPr lvl="0"/>
            <a:endParaRPr lang="en-US"/>
          </a:p>
        </p:txBody>
      </p:sp>
      <p:sp>
        <p:nvSpPr>
          <p:cNvPr id="9" name="Google Shape;165;p16">
            <a:extLst>
              <a:ext uri="{FF2B5EF4-FFF2-40B4-BE49-F238E27FC236}">
                <a16:creationId xmlns:a16="http://schemas.microsoft.com/office/drawing/2014/main" id="{0B21F926-C876-4401-B669-9A3F99F366F9}"/>
              </a:ext>
            </a:extLst>
          </p:cNvPr>
          <p:cNvSpPr txBox="1">
            <a:spLocks noGrp="1"/>
          </p:cNvSpPr>
          <p:nvPr>
            <p:ph type="sldNum" sz="quarter" idx="8"/>
          </p:nvPr>
        </p:nvSpPr>
        <p:spPr/>
        <p:txBody>
          <a:bodyPr/>
          <a:lstStyle>
            <a:lvl1pPr>
              <a:defRPr>
                <a:solidFill>
                  <a:srgbClr val="AEB3B7"/>
                </a:solidFill>
              </a:defRPr>
            </a:lvl1pPr>
          </a:lstStyle>
          <a:p>
            <a:pPr lvl="0"/>
            <a:fld id="{F821EB0D-E13B-4C86-8E39-2E405F8F5AFC}" type="slidenum">
              <a:t>‹#›</a:t>
            </a:fld>
            <a:endParaRPr lang="en-US"/>
          </a:p>
        </p:txBody>
      </p:sp>
      <p:cxnSp>
        <p:nvCxnSpPr>
          <p:cNvPr id="10" name="Google Shape;166;p16">
            <a:extLst>
              <a:ext uri="{FF2B5EF4-FFF2-40B4-BE49-F238E27FC236}">
                <a16:creationId xmlns:a16="http://schemas.microsoft.com/office/drawing/2014/main" id="{1AA72EAF-87E3-420D-B8EB-5861EB7C695D}"/>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1" name="Google Shape;167;p16">
            <a:extLst>
              <a:ext uri="{FF2B5EF4-FFF2-40B4-BE49-F238E27FC236}">
                <a16:creationId xmlns:a16="http://schemas.microsoft.com/office/drawing/2014/main" id="{A4C845B0-5252-4ECD-AB80-CF346F56B2D9}"/>
              </a:ext>
            </a:extLst>
          </p:cNvPr>
          <p:cNvSpPr txBox="1">
            <a:spLocks noGrp="1"/>
          </p:cNvSpPr>
          <p:nvPr>
            <p:ph type="ftr" sz="quarter" idx="9"/>
          </p:nvPr>
        </p:nvSpPr>
        <p:spPr/>
        <p:txBody>
          <a:bodyPr/>
          <a:lstStyle>
            <a:lvl1pPr>
              <a:defRPr/>
            </a:lvl1pPr>
          </a:lstStyle>
          <a:p>
            <a:pPr lvl="0"/>
            <a:endParaRPr lang="en-US"/>
          </a:p>
        </p:txBody>
      </p:sp>
    </p:spTree>
    <p:extLst>
      <p:ext uri="{BB962C8B-B14F-4D97-AF65-F5344CB8AC3E}">
        <p14:creationId xmlns:p14="http://schemas.microsoft.com/office/powerpoint/2010/main" val="3394085703"/>
      </p:ext>
    </p:extLst>
  </p:cSld>
  <p:clrMapOvr>
    <a:masterClrMapping/>
  </p:clrMapOvr>
  <p:hf sldNum="0" hdr="0" ftr="0" dt="0"/>
</p:sldLayout>
</file>

<file path=ppt/slideLayouts/slideLayout728.xml><?xml version="1.0" encoding="utf-8"?>
<p:sldLayout xmlns:a="http://schemas.openxmlformats.org/drawingml/2006/main" xmlns:r="http://schemas.openxmlformats.org/officeDocument/2006/relationships" xmlns:p="http://schemas.openxmlformats.org/presentationml/2006/main" matchingName="Two Content">
  <p:cSld name="1_Two Content">
    <p:spTree>
      <p:nvGrpSpPr>
        <p:cNvPr id="1" name="Shape 36614"/>
        <p:cNvGrpSpPr/>
        <p:nvPr/>
      </p:nvGrpSpPr>
      <p:grpSpPr>
        <a:xfrm>
          <a:off x="0" y="0"/>
          <a:ext cx="0" cy="0"/>
          <a:chOff x="0" y="0"/>
          <a:chExt cx="0" cy="0"/>
        </a:xfrm>
      </p:grpSpPr>
      <p:sp>
        <p:nvSpPr>
          <p:cNvPr id="36615" name="Google Shape;36615;p3460"/>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6616" name="Google Shape;36616;p3460"/>
          <p:cNvSpPr txBox="1">
            <a:spLocks noGrp="1"/>
          </p:cNvSpPr>
          <p:nvPr>
            <p:ph type="body" idx="1"/>
          </p:nvPr>
        </p:nvSpPr>
        <p:spPr>
          <a:xfrm>
            <a:off x="609606" y="1825627"/>
            <a:ext cx="5410203"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grpSp>
        <p:nvGrpSpPr>
          <p:cNvPr id="36617" name="Google Shape;36617;p3460"/>
          <p:cNvGrpSpPr/>
          <p:nvPr/>
        </p:nvGrpSpPr>
        <p:grpSpPr>
          <a:xfrm>
            <a:off x="7191545" y="0"/>
            <a:ext cx="5000460" cy="1425988"/>
            <a:chOff x="7191545" y="0"/>
            <a:chExt cx="5000460" cy="1425988"/>
          </a:xfrm>
        </p:grpSpPr>
        <p:pic>
          <p:nvPicPr>
            <p:cNvPr id="36618" name="Google Shape;36618;p346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6619" name="Google Shape;36619;p3460"/>
            <p:cNvGrpSpPr/>
            <p:nvPr/>
          </p:nvGrpSpPr>
          <p:grpSpPr>
            <a:xfrm>
              <a:off x="7191545" y="0"/>
              <a:ext cx="5000460" cy="1425988"/>
              <a:chOff x="7191545" y="0"/>
              <a:chExt cx="5000460" cy="1425988"/>
            </a:xfrm>
          </p:grpSpPr>
          <p:sp>
            <p:nvSpPr>
              <p:cNvPr id="36620" name="Google Shape;36620;p346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6621" name="Google Shape;36621;p346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6622" name="Google Shape;36622;p3460"/>
          <p:cNvSpPr txBox="1">
            <a:spLocks noGrp="1"/>
          </p:cNvSpPr>
          <p:nvPr>
            <p:ph type="body" idx="2"/>
          </p:nvPr>
        </p:nvSpPr>
        <p:spPr>
          <a:xfrm>
            <a:off x="6172203" y="1825627"/>
            <a:ext cx="5410203"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36623" name="Google Shape;36623;p3460"/>
          <p:cNvSpPr txBox="1">
            <a:spLocks noGrp="1"/>
          </p:cNvSpPr>
          <p:nvPr>
            <p:ph type="sldNum" idx="12"/>
          </p:nvPr>
        </p:nvSpPr>
        <p:spPr>
          <a:xfrm>
            <a:off x="883919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6624" name="Google Shape;36624;p346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6625" name="Google Shape;36625;p3460"/>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757010916"/>
      </p:ext>
    </p:extLst>
  </p:cSld>
  <p:clrMapOvr>
    <a:masterClrMapping/>
  </p:clrMapOvr>
</p:sldLayout>
</file>

<file path=ppt/slideLayouts/slideLayout729.xml><?xml version="1.0" encoding="utf-8"?>
<p:sldLayout xmlns:a="http://schemas.openxmlformats.org/drawingml/2006/main" xmlns:r="http://schemas.openxmlformats.org/officeDocument/2006/relationships" xmlns:p="http://schemas.openxmlformats.org/presentationml/2006/main" type="obj" preserve="1">
  <p:cSld name="OBJECT">
    <p:spTree>
      <p:nvGrpSpPr>
        <p:cNvPr id="1" name=""/>
        <p:cNvGrpSpPr/>
        <p:nvPr/>
      </p:nvGrpSpPr>
      <p:grpSpPr>
        <a:xfrm>
          <a:off x="0" y="0"/>
          <a:ext cx="0" cy="0"/>
          <a:chOff x="0" y="0"/>
          <a:chExt cx="0" cy="0"/>
        </a:xfrm>
      </p:grpSpPr>
      <p:grpSp>
        <p:nvGrpSpPr>
          <p:cNvPr id="2" name="Google Shape;15;p2">
            <a:extLst>
              <a:ext uri="{FF2B5EF4-FFF2-40B4-BE49-F238E27FC236}">
                <a16:creationId xmlns:a16="http://schemas.microsoft.com/office/drawing/2014/main" id="{2248CC3F-5C96-46F8-88B9-C244880E9FC1}"/>
              </a:ext>
            </a:extLst>
          </p:cNvPr>
          <p:cNvGrpSpPr/>
          <p:nvPr/>
        </p:nvGrpSpPr>
        <p:grpSpPr>
          <a:xfrm>
            <a:off x="7191545" y="0"/>
            <a:ext cx="5000460" cy="1425988"/>
            <a:chOff x="7191545" y="0"/>
            <a:chExt cx="5000460" cy="1425988"/>
          </a:xfrm>
        </p:grpSpPr>
        <p:pic>
          <p:nvPicPr>
            <p:cNvPr id="3" name="Google Shape;16;p2">
              <a:extLst>
                <a:ext uri="{FF2B5EF4-FFF2-40B4-BE49-F238E27FC236}">
                  <a16:creationId xmlns:a16="http://schemas.microsoft.com/office/drawing/2014/main" id="{86682D65-8EB0-4691-A6D2-D5602E88D5A8}"/>
                </a:ext>
              </a:extLst>
            </p:cNvPr>
            <p:cNvPicPr>
              <a:picLocks noChangeAspect="1"/>
            </p:cNvPicPr>
            <p:nvPr/>
          </p:nvPicPr>
          <p:blipFill>
            <a:blip r:embed="rId2">
              <a:alphaModFix/>
              <a:extLst>
                <a:ext uri="{28A0092B-C50C-407E-A947-70E740481C1C}">
                  <a14:useLocalDpi xmlns:a14="http://schemas.microsoft.com/office/drawing/2010/main"/>
                </a:ext>
              </a:extLst>
            </a:blip>
            <a:srcRect/>
            <a:stretch>
              <a:fillRect/>
            </a:stretch>
          </p:blipFill>
          <p:spPr>
            <a:xfrm>
              <a:off x="9264316" y="228371"/>
              <a:ext cx="2025313" cy="911940"/>
            </a:xfrm>
            <a:prstGeom prst="rect">
              <a:avLst/>
            </a:prstGeom>
            <a:noFill/>
            <a:ln cap="flat">
              <a:noFill/>
            </a:ln>
          </p:spPr>
        </p:pic>
        <p:grpSp>
          <p:nvGrpSpPr>
            <p:cNvPr id="4" name="Google Shape;17;p2">
              <a:extLst>
                <a:ext uri="{FF2B5EF4-FFF2-40B4-BE49-F238E27FC236}">
                  <a16:creationId xmlns:a16="http://schemas.microsoft.com/office/drawing/2014/main" id="{556E2A0B-45A3-432F-9F55-4ADE46E0D594}"/>
                </a:ext>
              </a:extLst>
            </p:cNvPr>
            <p:cNvGrpSpPr/>
            <p:nvPr/>
          </p:nvGrpSpPr>
          <p:grpSpPr>
            <a:xfrm>
              <a:off x="7191545" y="0"/>
              <a:ext cx="5000460" cy="1425988"/>
              <a:chOff x="7191545" y="0"/>
              <a:chExt cx="5000460" cy="1425988"/>
            </a:xfrm>
          </p:grpSpPr>
          <p:sp>
            <p:nvSpPr>
              <p:cNvPr id="5" name="Google Shape;18;p2">
                <a:extLst>
                  <a:ext uri="{FF2B5EF4-FFF2-40B4-BE49-F238E27FC236}">
                    <a16:creationId xmlns:a16="http://schemas.microsoft.com/office/drawing/2014/main" id="{336F759E-A32F-4E9F-BF1E-EEDB15D31AAE}"/>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6" name="Google Shape;19;p2">
                <a:extLst>
                  <a:ext uri="{FF2B5EF4-FFF2-40B4-BE49-F238E27FC236}">
                    <a16:creationId xmlns:a16="http://schemas.microsoft.com/office/drawing/2014/main" id="{ACCC9ECD-C621-47CC-AB8B-7D6483E1FA18}"/>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7" name="Google Shape;20;p2">
            <a:extLst>
              <a:ext uri="{FF2B5EF4-FFF2-40B4-BE49-F238E27FC236}">
                <a16:creationId xmlns:a16="http://schemas.microsoft.com/office/drawing/2014/main" id="{D20DD312-203E-4A77-80C4-E0D8CA302089}"/>
              </a:ext>
            </a:extLst>
          </p:cNvPr>
          <p:cNvSpPr txBox="1">
            <a:spLocks noGrp="1"/>
          </p:cNvSpPr>
          <p:nvPr>
            <p:ph type="title"/>
          </p:nvPr>
        </p:nvSpPr>
        <p:spPr/>
        <p:txBody>
          <a:bodyPr/>
          <a:lstStyle>
            <a:lvl1pPr>
              <a:defRPr/>
            </a:lvl1pPr>
          </a:lstStyle>
          <a:p>
            <a:pPr lvl="0"/>
            <a:endParaRPr lang="en-US"/>
          </a:p>
        </p:txBody>
      </p:sp>
      <p:sp>
        <p:nvSpPr>
          <p:cNvPr id="8" name="Google Shape;21;p2">
            <a:extLst>
              <a:ext uri="{FF2B5EF4-FFF2-40B4-BE49-F238E27FC236}">
                <a16:creationId xmlns:a16="http://schemas.microsoft.com/office/drawing/2014/main" id="{4119E6F8-C248-40A4-B1BA-8D1D6156DA25}"/>
              </a:ext>
            </a:extLst>
          </p:cNvPr>
          <p:cNvSpPr txBox="1">
            <a:spLocks noGrp="1"/>
          </p:cNvSpPr>
          <p:nvPr>
            <p:ph idx="1"/>
          </p:nvPr>
        </p:nvSpPr>
        <p:spPr/>
        <p:txBody>
          <a:bodyPr/>
          <a:lstStyle>
            <a:lvl1pPr indent="-342917">
              <a:buSzPts val="1800"/>
              <a:defRPr/>
            </a:lvl1pPr>
          </a:lstStyle>
          <a:p>
            <a:pPr lvl="0"/>
            <a:endParaRPr lang="en-US"/>
          </a:p>
        </p:txBody>
      </p:sp>
      <p:sp>
        <p:nvSpPr>
          <p:cNvPr id="9" name="Google Shape;22;p2">
            <a:extLst>
              <a:ext uri="{FF2B5EF4-FFF2-40B4-BE49-F238E27FC236}">
                <a16:creationId xmlns:a16="http://schemas.microsoft.com/office/drawing/2014/main" id="{E939B200-BB9A-4BCB-B336-E7F57FA544D4}"/>
              </a:ext>
            </a:extLst>
          </p:cNvPr>
          <p:cNvSpPr txBox="1">
            <a:spLocks noGrp="1"/>
          </p:cNvSpPr>
          <p:nvPr>
            <p:ph type="sldNum" sz="quarter" idx="8"/>
          </p:nvPr>
        </p:nvSpPr>
        <p:spPr/>
        <p:txBody>
          <a:bodyPr/>
          <a:lstStyle>
            <a:lvl1pPr>
              <a:defRPr>
                <a:solidFill>
                  <a:srgbClr val="AEB3B7"/>
                </a:solidFill>
              </a:defRPr>
            </a:lvl1pPr>
          </a:lstStyle>
          <a:p>
            <a:pPr lvl="0"/>
            <a:fld id="{4AEB204E-9F5D-4585-8F58-FC2F1FA256B3}" type="slidenum">
              <a:t>‹#›</a:t>
            </a:fld>
            <a:endParaRPr lang="en-US"/>
          </a:p>
        </p:txBody>
      </p:sp>
      <p:cxnSp>
        <p:nvCxnSpPr>
          <p:cNvPr id="10" name="Google Shape;23;p2">
            <a:extLst>
              <a:ext uri="{FF2B5EF4-FFF2-40B4-BE49-F238E27FC236}">
                <a16:creationId xmlns:a16="http://schemas.microsoft.com/office/drawing/2014/main" id="{258F03E6-3EF6-4818-BE07-1867ECE0FD46}"/>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1" name="Google Shape;24;p2">
            <a:extLst>
              <a:ext uri="{FF2B5EF4-FFF2-40B4-BE49-F238E27FC236}">
                <a16:creationId xmlns:a16="http://schemas.microsoft.com/office/drawing/2014/main" id="{7FAF442C-00E5-41F2-B3C5-F7FCA5594E87}"/>
              </a:ext>
            </a:extLst>
          </p:cNvPr>
          <p:cNvSpPr txBox="1">
            <a:spLocks noGrp="1"/>
          </p:cNvSpPr>
          <p:nvPr>
            <p:ph type="ftr" sz="quarter" idx="9"/>
          </p:nvPr>
        </p:nvSpPr>
        <p:spPr/>
        <p:txBody>
          <a:bodyPr/>
          <a:lstStyle>
            <a:lvl1pPr>
              <a:defRPr/>
            </a:lvl1pPr>
          </a:lstStyle>
          <a:p>
            <a:pPr lvl="0"/>
            <a:r>
              <a:rPr lang="en-US"/>
              <a:t>Illinois Perinatal Quality Collaborative</a:t>
            </a:r>
          </a:p>
        </p:txBody>
      </p:sp>
    </p:spTree>
    <p:extLst>
      <p:ext uri="{BB962C8B-B14F-4D97-AF65-F5344CB8AC3E}">
        <p14:creationId xmlns:p14="http://schemas.microsoft.com/office/powerpoint/2010/main" val="1469557111"/>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type="obj" preserve="1">
  <p:cSld name="96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26300861"/>
      </p:ext>
    </p:extLst>
  </p:cSld>
  <p:clrMapOvr>
    <a:masterClrMapping/>
  </p:clrMapOvr>
</p:sldLayout>
</file>

<file path=ppt/slideLayouts/slideLayout730.xml><?xml version="1.0" encoding="utf-8"?>
<p:sldLayout xmlns:a="http://schemas.openxmlformats.org/drawingml/2006/main" xmlns:r="http://schemas.openxmlformats.org/officeDocument/2006/relationships" xmlns:p="http://schemas.openxmlformats.org/presentationml/2006/main" type="obj" preserve="1">
  <p:cSld name="1_OBJECT">
    <p:spTree>
      <p:nvGrpSpPr>
        <p:cNvPr id="1" name=""/>
        <p:cNvGrpSpPr/>
        <p:nvPr/>
      </p:nvGrpSpPr>
      <p:grpSpPr>
        <a:xfrm>
          <a:off x="0" y="0"/>
          <a:ext cx="0" cy="0"/>
          <a:chOff x="0" y="0"/>
          <a:chExt cx="0" cy="0"/>
        </a:xfrm>
      </p:grpSpPr>
      <p:grpSp>
        <p:nvGrpSpPr>
          <p:cNvPr id="2" name="Google Shape;15;p2">
            <a:extLst>
              <a:ext uri="{FF2B5EF4-FFF2-40B4-BE49-F238E27FC236}">
                <a16:creationId xmlns:a16="http://schemas.microsoft.com/office/drawing/2014/main" id="{312D189D-21FB-4F0C-B600-46B161DFADCB}"/>
              </a:ext>
            </a:extLst>
          </p:cNvPr>
          <p:cNvGrpSpPr/>
          <p:nvPr/>
        </p:nvGrpSpPr>
        <p:grpSpPr>
          <a:xfrm>
            <a:off x="7191545" y="0"/>
            <a:ext cx="5000460" cy="1425988"/>
            <a:chOff x="7191545" y="0"/>
            <a:chExt cx="5000460" cy="1425988"/>
          </a:xfrm>
        </p:grpSpPr>
        <p:pic>
          <p:nvPicPr>
            <p:cNvPr id="3" name="Google Shape;16;p2">
              <a:extLst>
                <a:ext uri="{FF2B5EF4-FFF2-40B4-BE49-F238E27FC236}">
                  <a16:creationId xmlns:a16="http://schemas.microsoft.com/office/drawing/2014/main" id="{E71B7E66-D47A-4B26-A507-1669C5F28CD8}"/>
                </a:ext>
              </a:extLst>
            </p:cNvPr>
            <p:cNvPicPr>
              <a:picLocks noChangeAspect="1"/>
            </p:cNvPicPr>
            <p:nvPr/>
          </p:nvPicPr>
          <p:blipFill>
            <a:blip r:embed="rId2">
              <a:alphaModFix/>
              <a:extLst>
                <a:ext uri="{28A0092B-C50C-407E-A947-70E740481C1C}">
                  <a14:useLocalDpi xmlns:a14="http://schemas.microsoft.com/office/drawing/2010/main"/>
                </a:ext>
              </a:extLst>
            </a:blip>
            <a:srcRect/>
            <a:stretch>
              <a:fillRect/>
            </a:stretch>
          </p:blipFill>
          <p:spPr>
            <a:xfrm>
              <a:off x="9264316" y="228371"/>
              <a:ext cx="2025313" cy="911940"/>
            </a:xfrm>
            <a:prstGeom prst="rect">
              <a:avLst/>
            </a:prstGeom>
            <a:noFill/>
            <a:ln cap="flat">
              <a:noFill/>
            </a:ln>
          </p:spPr>
        </p:pic>
        <p:grpSp>
          <p:nvGrpSpPr>
            <p:cNvPr id="4" name="Google Shape;17;p2">
              <a:extLst>
                <a:ext uri="{FF2B5EF4-FFF2-40B4-BE49-F238E27FC236}">
                  <a16:creationId xmlns:a16="http://schemas.microsoft.com/office/drawing/2014/main" id="{E44A1CF8-A74D-4D5D-9D18-48DB1ECF7A40}"/>
                </a:ext>
              </a:extLst>
            </p:cNvPr>
            <p:cNvGrpSpPr/>
            <p:nvPr/>
          </p:nvGrpSpPr>
          <p:grpSpPr>
            <a:xfrm>
              <a:off x="7191545" y="0"/>
              <a:ext cx="5000460" cy="1425988"/>
              <a:chOff x="7191545" y="0"/>
              <a:chExt cx="5000460" cy="1425988"/>
            </a:xfrm>
          </p:grpSpPr>
          <p:sp>
            <p:nvSpPr>
              <p:cNvPr id="5" name="Google Shape;18;p2">
                <a:extLst>
                  <a:ext uri="{FF2B5EF4-FFF2-40B4-BE49-F238E27FC236}">
                    <a16:creationId xmlns:a16="http://schemas.microsoft.com/office/drawing/2014/main" id="{783DEBF1-F129-4931-AC01-EA8EF918F322}"/>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6" name="Google Shape;19;p2">
                <a:extLst>
                  <a:ext uri="{FF2B5EF4-FFF2-40B4-BE49-F238E27FC236}">
                    <a16:creationId xmlns:a16="http://schemas.microsoft.com/office/drawing/2014/main" id="{D661A873-9C37-4247-8E15-6E770E1C31EB}"/>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7" name="Google Shape;20;p2">
            <a:extLst>
              <a:ext uri="{FF2B5EF4-FFF2-40B4-BE49-F238E27FC236}">
                <a16:creationId xmlns:a16="http://schemas.microsoft.com/office/drawing/2014/main" id="{A8187F93-09DF-411F-A3A2-9FA5477B8270}"/>
              </a:ext>
            </a:extLst>
          </p:cNvPr>
          <p:cNvSpPr txBox="1">
            <a:spLocks noGrp="1"/>
          </p:cNvSpPr>
          <p:nvPr>
            <p:ph type="title"/>
          </p:nvPr>
        </p:nvSpPr>
        <p:spPr/>
        <p:txBody>
          <a:bodyPr/>
          <a:lstStyle>
            <a:lvl1pPr>
              <a:defRPr/>
            </a:lvl1pPr>
          </a:lstStyle>
          <a:p>
            <a:pPr lvl="0"/>
            <a:endParaRPr lang="en-US"/>
          </a:p>
        </p:txBody>
      </p:sp>
      <p:sp>
        <p:nvSpPr>
          <p:cNvPr id="8" name="Google Shape;21;p2">
            <a:extLst>
              <a:ext uri="{FF2B5EF4-FFF2-40B4-BE49-F238E27FC236}">
                <a16:creationId xmlns:a16="http://schemas.microsoft.com/office/drawing/2014/main" id="{23183D43-B8BE-4FC8-95A5-EA146C882FBF}"/>
              </a:ext>
            </a:extLst>
          </p:cNvPr>
          <p:cNvSpPr txBox="1">
            <a:spLocks noGrp="1"/>
          </p:cNvSpPr>
          <p:nvPr>
            <p:ph idx="1"/>
          </p:nvPr>
        </p:nvSpPr>
        <p:spPr/>
        <p:txBody>
          <a:bodyPr/>
          <a:lstStyle>
            <a:lvl1pPr indent="-342917">
              <a:buSzPts val="1800"/>
              <a:defRPr/>
            </a:lvl1pPr>
          </a:lstStyle>
          <a:p>
            <a:pPr lvl="0"/>
            <a:endParaRPr lang="en-US"/>
          </a:p>
        </p:txBody>
      </p:sp>
      <p:sp>
        <p:nvSpPr>
          <p:cNvPr id="9" name="Google Shape;22;p2">
            <a:extLst>
              <a:ext uri="{FF2B5EF4-FFF2-40B4-BE49-F238E27FC236}">
                <a16:creationId xmlns:a16="http://schemas.microsoft.com/office/drawing/2014/main" id="{662C0B54-6DB6-40CE-899A-827FFCF0FF06}"/>
              </a:ext>
            </a:extLst>
          </p:cNvPr>
          <p:cNvSpPr txBox="1">
            <a:spLocks noGrp="1"/>
          </p:cNvSpPr>
          <p:nvPr>
            <p:ph type="sldNum" sz="quarter" idx="8"/>
          </p:nvPr>
        </p:nvSpPr>
        <p:spPr/>
        <p:txBody>
          <a:bodyPr/>
          <a:lstStyle>
            <a:lvl1pPr>
              <a:defRPr>
                <a:solidFill>
                  <a:srgbClr val="AEB3B7"/>
                </a:solidFill>
              </a:defRPr>
            </a:lvl1pPr>
          </a:lstStyle>
          <a:p>
            <a:pPr lvl="0"/>
            <a:fld id="{24DAAC9A-EF26-46D6-9B5C-03E1DF3757BE}" type="slidenum">
              <a:t>‹#›</a:t>
            </a:fld>
            <a:endParaRPr lang="en-US"/>
          </a:p>
        </p:txBody>
      </p:sp>
      <p:cxnSp>
        <p:nvCxnSpPr>
          <p:cNvPr id="10" name="Google Shape;23;p2">
            <a:extLst>
              <a:ext uri="{FF2B5EF4-FFF2-40B4-BE49-F238E27FC236}">
                <a16:creationId xmlns:a16="http://schemas.microsoft.com/office/drawing/2014/main" id="{5F5CA472-4104-4F85-8487-E66D5AC73283}"/>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1" name="Google Shape;24;p2">
            <a:extLst>
              <a:ext uri="{FF2B5EF4-FFF2-40B4-BE49-F238E27FC236}">
                <a16:creationId xmlns:a16="http://schemas.microsoft.com/office/drawing/2014/main" id="{7FE9AE1B-E6FC-426F-B99C-18F0C965BA2F}"/>
              </a:ext>
            </a:extLst>
          </p:cNvPr>
          <p:cNvSpPr txBox="1">
            <a:spLocks noGrp="1"/>
          </p:cNvSpPr>
          <p:nvPr>
            <p:ph type="ftr" sz="quarter" idx="9"/>
          </p:nvPr>
        </p:nvSpPr>
        <p:spPr/>
        <p:txBody>
          <a:bodyPr/>
          <a:lstStyle>
            <a:lvl1pPr>
              <a:defRPr/>
            </a:lvl1pPr>
          </a:lstStyle>
          <a:p>
            <a:pPr lvl="0"/>
            <a:r>
              <a:rPr lang="en-US"/>
              <a:t>Illinois Perinatal Quality Collaborative</a:t>
            </a:r>
          </a:p>
        </p:txBody>
      </p:sp>
    </p:spTree>
    <p:extLst>
      <p:ext uri="{BB962C8B-B14F-4D97-AF65-F5344CB8AC3E}">
        <p14:creationId xmlns:p14="http://schemas.microsoft.com/office/powerpoint/2010/main" val="462641467"/>
      </p:ext>
    </p:extLst>
  </p:cSld>
  <p:clrMapOvr>
    <a:masterClrMapping/>
  </p:clrMapOvr>
</p:sldLayout>
</file>

<file path=ppt/slideLayouts/slideLayout731.xml><?xml version="1.0" encoding="utf-8"?>
<p:sldLayout xmlns:a="http://schemas.openxmlformats.org/drawingml/2006/main" xmlns:r="http://schemas.openxmlformats.org/officeDocument/2006/relationships" xmlns:p="http://schemas.openxmlformats.org/presentationml/2006/main" preserve="1">
  <p:cSld name="Cover">
    <p:spTree>
      <p:nvGrpSpPr>
        <p:cNvPr id="1" name=""/>
        <p:cNvGrpSpPr/>
        <p:nvPr/>
      </p:nvGrpSpPr>
      <p:grpSpPr>
        <a:xfrm>
          <a:off x="0" y="0"/>
          <a:ext cx="0" cy="0"/>
          <a:chOff x="0" y="0"/>
          <a:chExt cx="0" cy="0"/>
        </a:xfrm>
      </p:grpSpPr>
      <p:sp>
        <p:nvSpPr>
          <p:cNvPr id="2" name="Google Shape;26;p3">
            <a:extLst>
              <a:ext uri="{FF2B5EF4-FFF2-40B4-BE49-F238E27FC236}">
                <a16:creationId xmlns:a16="http://schemas.microsoft.com/office/drawing/2014/main" id="{647F0639-C5C7-454B-A0D6-5456880D260E}"/>
              </a:ext>
            </a:extLst>
          </p:cNvPr>
          <p:cNvSpPr/>
          <p:nvPr/>
        </p:nvSpPr>
        <p:spPr>
          <a:xfrm>
            <a:off x="902366" y="1294416"/>
            <a:ext cx="11289630" cy="3822603"/>
          </a:xfrm>
          <a:prstGeom prst="rect">
            <a:avLst/>
          </a:prstGeom>
          <a:solidFill>
            <a:srgbClr val="F3F6FB"/>
          </a:solidFill>
          <a:ln cap="flat">
            <a:noFill/>
            <a:prstDash val="solid"/>
          </a:ln>
        </p:spPr>
        <p:txBody>
          <a:bodyPr vert="horz" wrap="square" lIns="91421" tIns="45701" rIns="91421" bIns="45701"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sp>
        <p:nvSpPr>
          <p:cNvPr id="3" name="Google Shape;27;p3">
            <a:extLst>
              <a:ext uri="{FF2B5EF4-FFF2-40B4-BE49-F238E27FC236}">
                <a16:creationId xmlns:a16="http://schemas.microsoft.com/office/drawing/2014/main" id="{396BB5A0-E383-40BC-AA46-E499C5DAADCE}"/>
              </a:ext>
            </a:extLst>
          </p:cNvPr>
          <p:cNvSpPr txBox="1">
            <a:spLocks noGrp="1"/>
          </p:cNvSpPr>
          <p:nvPr>
            <p:ph type="title"/>
          </p:nvPr>
        </p:nvSpPr>
        <p:spPr>
          <a:xfrm>
            <a:off x="1413305" y="1561328"/>
            <a:ext cx="5194432" cy="1826340"/>
          </a:xfrm>
        </p:spPr>
        <p:txBody>
          <a:bodyPr anchor="b"/>
          <a:lstStyle>
            <a:lvl1pPr>
              <a:defRPr sz="4000">
                <a:solidFill>
                  <a:srgbClr val="444C55"/>
                </a:solidFill>
              </a:defRPr>
            </a:lvl1pPr>
          </a:lstStyle>
          <a:p>
            <a:pPr lvl="0"/>
            <a:endParaRPr lang="en-US"/>
          </a:p>
        </p:txBody>
      </p:sp>
      <p:sp>
        <p:nvSpPr>
          <p:cNvPr id="4" name="Google Shape;28;p3">
            <a:extLst>
              <a:ext uri="{FF2B5EF4-FFF2-40B4-BE49-F238E27FC236}">
                <a16:creationId xmlns:a16="http://schemas.microsoft.com/office/drawing/2014/main" id="{B070EBB0-DEAB-497D-B8F6-5DADFDC22EAF}"/>
              </a:ext>
            </a:extLst>
          </p:cNvPr>
          <p:cNvSpPr txBox="1">
            <a:spLocks noGrp="1"/>
          </p:cNvSpPr>
          <p:nvPr>
            <p:ph type="subTitle" idx="4294967295"/>
          </p:nvPr>
        </p:nvSpPr>
        <p:spPr>
          <a:xfrm>
            <a:off x="1413305" y="3766861"/>
            <a:ext cx="5194432" cy="986564"/>
          </a:xfrm>
        </p:spPr>
        <p:txBody>
          <a:bodyPr/>
          <a:lstStyle>
            <a:lvl1pPr>
              <a:buNone/>
              <a:defRPr/>
            </a:lvl1pPr>
          </a:lstStyle>
          <a:p>
            <a:pPr lvl="0"/>
            <a:endParaRPr lang="en-US"/>
          </a:p>
        </p:txBody>
      </p:sp>
      <p:grpSp>
        <p:nvGrpSpPr>
          <p:cNvPr id="5" name="Google Shape;30;p3">
            <a:extLst>
              <a:ext uri="{FF2B5EF4-FFF2-40B4-BE49-F238E27FC236}">
                <a16:creationId xmlns:a16="http://schemas.microsoft.com/office/drawing/2014/main" id="{5F2A6445-F16D-44F7-9A4C-363147778A33}"/>
              </a:ext>
            </a:extLst>
          </p:cNvPr>
          <p:cNvGrpSpPr/>
          <p:nvPr/>
        </p:nvGrpSpPr>
        <p:grpSpPr>
          <a:xfrm>
            <a:off x="0" y="5020349"/>
            <a:ext cx="12191996" cy="1837651"/>
            <a:chOff x="0" y="5020348"/>
            <a:chExt cx="12191996" cy="1837651"/>
          </a:xfrm>
        </p:grpSpPr>
        <p:sp>
          <p:nvSpPr>
            <p:cNvPr id="6" name="Google Shape;31;p3">
              <a:extLst>
                <a:ext uri="{FF2B5EF4-FFF2-40B4-BE49-F238E27FC236}">
                  <a16:creationId xmlns:a16="http://schemas.microsoft.com/office/drawing/2014/main" id="{E062416C-47CF-447B-B167-1F69E132A79E}"/>
                </a:ext>
              </a:extLst>
            </p:cNvPr>
            <p:cNvSpPr/>
            <p:nvPr/>
          </p:nvSpPr>
          <p:spPr>
            <a:xfrm>
              <a:off x="0" y="5038947"/>
              <a:ext cx="12191996" cy="1819052"/>
            </a:xfrm>
            <a:custGeom>
              <a:avLst/>
              <a:gdLst>
                <a:gd name="f0" fmla="val w"/>
                <a:gd name="f1" fmla="val h"/>
                <a:gd name="f2" fmla="val 0"/>
                <a:gd name="f3" fmla="val 12192000"/>
                <a:gd name="f4" fmla="val 1819056"/>
                <a:gd name="f5" fmla="val 1590347"/>
                <a:gd name="f6" fmla="val 12188220"/>
                <a:gd name="f7" fmla="val 11380834"/>
                <a:gd name="f8" fmla="val 11595183"/>
                <a:gd name="f9" fmla="val 1770580"/>
                <a:gd name="f10" fmla="val 11796947"/>
                <a:gd name="f11" fmla="val 1720044"/>
                <a:gd name="f12" fmla="val 11996151"/>
                <a:gd name="f13" fmla="val 1660154"/>
                <a:gd name="f14" fmla="val 758403"/>
                <a:gd name="f15" fmla="val 2043"/>
                <a:gd name="f16" fmla="val 1686489"/>
                <a:gd name="f17" fmla="val 25125"/>
                <a:gd name="f18" fmla="val 2647016"/>
                <a:gd name="f19" fmla="val 241445"/>
                <a:gd name="f20" fmla="val 3624304"/>
                <a:gd name="f21" fmla="val 526182"/>
                <a:gd name="f22" fmla="val 4845769"/>
                <a:gd name="f23" fmla="val 882033"/>
                <a:gd name="f24" fmla="val 6018540"/>
                <a:gd name="f25" fmla="val 1319108"/>
                <a:gd name="f26" fmla="val 7255331"/>
                <a:gd name="f27" fmla="val 1648964"/>
                <a:gd name="f28" fmla="val 7453869"/>
                <a:gd name="f29" fmla="val 1701922"/>
                <a:gd name="f30" fmla="val 7655427"/>
                <a:gd name="f31" fmla="val 1749451"/>
                <a:gd name="f32" fmla="val 7859208"/>
                <a:gd name="f33" fmla="val 1790989"/>
                <a:gd name="f34" fmla="val 8008547"/>
                <a:gd name="f35" fmla="val 6697152"/>
                <a:gd name="f36" fmla="val 6692612"/>
                <a:gd name="f37" fmla="val 1817638"/>
                <a:gd name="f38" fmla="val 5687256"/>
                <a:gd name="f39" fmla="val 1488590"/>
                <a:gd name="f40" fmla="val 4686470"/>
                <a:gd name="f41" fmla="val 1078099"/>
                <a:gd name="f42" fmla="val 3598861"/>
                <a:gd name="f43" fmla="val 695028"/>
                <a:gd name="f44" fmla="val 2581993"/>
                <a:gd name="f45" fmla="val 336916"/>
                <a:gd name="f46" fmla="val 1520053"/>
                <a:gd name="f47" fmla="val 58744"/>
                <a:gd name="f48" fmla="val 357248"/>
                <a:gd name="f49" fmla="val 79163"/>
                <a:gd name="f50" fmla="val 243154"/>
                <a:gd name="f51" fmla="val 81169"/>
                <a:gd name="f52" fmla="val 129832"/>
                <a:gd name="f53" fmla="val 86358"/>
                <a:gd name="f54" fmla="val 17144"/>
                <a:gd name="f55" fmla="val 95022"/>
                <a:gd name="f56" fmla="val 96893"/>
                <a:gd name="f57" fmla="val 29948"/>
                <a:gd name="f58" fmla="val 15757"/>
                <a:gd name="f59" fmla="val 27869"/>
                <a:gd name="f60" fmla="val 130823"/>
                <a:gd name="f61" fmla="val 16482"/>
                <a:gd name="f62" fmla="val 246476"/>
                <a:gd name="f63" fmla="val 8725"/>
                <a:gd name="f64" fmla="val 362684"/>
                <a:gd name="f65" fmla="val 4345"/>
                <a:gd name="f66" fmla="val 493898"/>
                <a:gd name="f67" fmla="+- 0 0 608"/>
                <a:gd name="f68" fmla="val 625820"/>
                <a:gd name="f69" fmla="+- 0 0 1255"/>
                <a:gd name="f70" fmla="*/ f0 1 12192000"/>
                <a:gd name="f71" fmla="*/ f1 1 1819056"/>
                <a:gd name="f72" fmla="+- f4 0 f2"/>
                <a:gd name="f73" fmla="+- f3 0 f2"/>
                <a:gd name="f74" fmla="*/ f73 1 12192000"/>
                <a:gd name="f75" fmla="*/ f72 1 1819056"/>
                <a:gd name="f76" fmla="*/ f2 1 f74"/>
                <a:gd name="f77" fmla="*/ f3 1 f74"/>
                <a:gd name="f78" fmla="*/ f2 1 f75"/>
                <a:gd name="f79" fmla="*/ f4 1 f75"/>
                <a:gd name="f80" fmla="*/ f76 f70 1"/>
                <a:gd name="f81" fmla="*/ f77 f70 1"/>
                <a:gd name="f82" fmla="*/ f79 f71 1"/>
                <a:gd name="f83" fmla="*/ f78 f71 1"/>
              </a:gdLst>
              <a:ahLst/>
              <a:cxnLst>
                <a:cxn ang="3cd4">
                  <a:pos x="hc" y="t"/>
                </a:cxn>
                <a:cxn ang="0">
                  <a:pos x="r" y="vc"/>
                </a:cxn>
                <a:cxn ang="cd4">
                  <a:pos x="hc" y="b"/>
                </a:cxn>
                <a:cxn ang="cd2">
                  <a:pos x="l" y="vc"/>
                </a:cxn>
              </a:cxnLst>
              <a:rect l="f80" t="f83" r="f81" b="f82"/>
              <a:pathLst>
                <a:path w="12192000" h="1819056">
                  <a:moveTo>
                    <a:pt x="f3" y="f5"/>
                  </a:moveTo>
                  <a:lnTo>
                    <a:pt x="f6" y="f4"/>
                  </a:lnTo>
                  <a:lnTo>
                    <a:pt x="f7" y="f4"/>
                  </a:lnTo>
                  <a:lnTo>
                    <a:pt x="f8" y="f9"/>
                  </a:lnTo>
                  <a:cubicBezTo>
                    <a:pt x="f10" y="f11"/>
                    <a:pt x="f12" y="f13"/>
                    <a:pt x="f3" y="f5"/>
                  </a:cubicBezTo>
                  <a:close/>
                  <a:moveTo>
                    <a:pt x="f14" y="f15"/>
                  </a:moveTo>
                  <a:cubicBezTo>
                    <a:pt x="f16" y="f17"/>
                    <a:pt x="f18" y="f19"/>
                    <a:pt x="f20" y="f21"/>
                  </a:cubicBezTo>
                  <a:cubicBezTo>
                    <a:pt x="f22" y="f23"/>
                    <a:pt x="f24" y="f25"/>
                    <a:pt x="f26" y="f27"/>
                  </a:cubicBezTo>
                  <a:cubicBezTo>
                    <a:pt x="f28" y="f29"/>
                    <a:pt x="f30" y="f31"/>
                    <a:pt x="f32" y="f33"/>
                  </a:cubicBezTo>
                  <a:lnTo>
                    <a:pt x="f34" y="f4"/>
                  </a:lnTo>
                  <a:lnTo>
                    <a:pt x="f35" y="f4"/>
                  </a:lnTo>
                  <a:lnTo>
                    <a:pt x="f36" y="f37"/>
                  </a:lnTo>
                  <a:cubicBezTo>
                    <a:pt x="f38" y="f39"/>
                    <a:pt x="f40" y="f41"/>
                    <a:pt x="f42" y="f43"/>
                  </a:cubicBezTo>
                  <a:cubicBezTo>
                    <a:pt x="f44" y="f45"/>
                    <a:pt x="f46" y="f47"/>
                    <a:pt x="f48" y="f49"/>
                  </a:cubicBezTo>
                  <a:cubicBezTo>
                    <a:pt x="f50" y="f51"/>
                    <a:pt x="f52" y="f53"/>
                    <a:pt x="f54" y="f55"/>
                  </a:cubicBezTo>
                  <a:lnTo>
                    <a:pt x="f2" y="f56"/>
                  </a:lnTo>
                  <a:lnTo>
                    <a:pt x="f2" y="f57"/>
                  </a:lnTo>
                  <a:lnTo>
                    <a:pt x="f58" y="f59"/>
                  </a:lnTo>
                  <a:cubicBezTo>
                    <a:pt x="f60" y="f61"/>
                    <a:pt x="f62" y="f63"/>
                    <a:pt x="f64" y="f65"/>
                  </a:cubicBezTo>
                  <a:cubicBezTo>
                    <a:pt x="f66" y="f67"/>
                    <a:pt x="f68" y="f69"/>
                    <a:pt x="f14" y="f15"/>
                  </a:cubicBezTo>
                  <a:close/>
                </a:path>
              </a:pathLst>
            </a:custGeom>
            <a:gradFill>
              <a:gsLst>
                <a:gs pos="0">
                  <a:srgbClr val="F58366"/>
                </a:gs>
                <a:gs pos="100000">
                  <a:srgbClr val="F58366"/>
                </a:gs>
              </a:gsLst>
              <a:lin ang="0"/>
            </a:gradFill>
            <a:ln cap="flat">
              <a:noFill/>
              <a:prstDash val="solid"/>
            </a:ln>
          </p:spPr>
          <p:txBody>
            <a:bodyPr vert="horz" wrap="square" lIns="91421" tIns="45701" rIns="91421" bIns="45701"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sp>
          <p:nvSpPr>
            <p:cNvPr id="7" name="Google Shape;32;p3">
              <a:extLst>
                <a:ext uri="{FF2B5EF4-FFF2-40B4-BE49-F238E27FC236}">
                  <a16:creationId xmlns:a16="http://schemas.microsoft.com/office/drawing/2014/main" id="{055A873A-86A0-44E7-8EB9-E0B31DF300DD}"/>
                </a:ext>
              </a:extLst>
            </p:cNvPr>
            <p:cNvSpPr/>
            <p:nvPr/>
          </p:nvSpPr>
          <p:spPr>
            <a:xfrm>
              <a:off x="0" y="5020348"/>
              <a:ext cx="12191996" cy="1837651"/>
            </a:xfrm>
            <a:custGeom>
              <a:avLst/>
              <a:gdLst>
                <a:gd name="f0" fmla="val w"/>
                <a:gd name="f1" fmla="val h"/>
                <a:gd name="f2" fmla="val 0"/>
                <a:gd name="f3" fmla="val 12192000"/>
                <a:gd name="f4" fmla="val 1837653"/>
                <a:gd name="f5" fmla="val 631978"/>
                <a:gd name="f6" fmla="val 192"/>
                <a:gd name="f7" fmla="val 919158"/>
                <a:gd name="f8" fmla="+- 0 0 2016"/>
                <a:gd name="f9" fmla="val 1209873"/>
                <a:gd name="f10" fmla="val 14922"/>
                <a:gd name="f11" fmla="val 1503520"/>
                <a:gd name="f12" fmla="val 46905"/>
                <a:gd name="f13" fmla="val 3549714"/>
                <a:gd name="f14" fmla="val 172355"/>
                <a:gd name="f15" fmla="val 5706358"/>
                <a:gd name="f16" fmla="val 1115591"/>
                <a:gd name="f17" fmla="val 7786904"/>
                <a:gd name="f18" fmla="val 1473930"/>
                <a:gd name="f19" fmla="val 9204661"/>
                <a:gd name="f20" fmla="val 1718045"/>
                <a:gd name="f21" fmla="val 10875183"/>
                <a:gd name="f22" fmla="val 1584536"/>
                <a:gd name="f23" fmla="val 1008678"/>
                <a:gd name="f24" fmla="val 1399189"/>
                <a:gd name="f25" fmla="val 1684971"/>
                <a:gd name="f26" fmla="val 7111369"/>
                <a:gd name="f27" fmla="val 6700767"/>
                <a:gd name="f28" fmla="val 1716805"/>
                <a:gd name="f29" fmla="val 5690778"/>
                <a:gd name="f30" fmla="val 1404548"/>
                <a:gd name="f31" fmla="val 4684008"/>
                <a:gd name="f32" fmla="val 1010844"/>
                <a:gd name="f33" fmla="val 3590934"/>
                <a:gd name="f34" fmla="val 645969"/>
                <a:gd name="f35" fmla="val 2569009"/>
                <a:gd name="f36" fmla="val 304809"/>
                <a:gd name="f37" fmla="val 1503293"/>
                <a:gd name="f38" fmla="val 44345"/>
                <a:gd name="f39" fmla="val 341773"/>
                <a:gd name="f40" fmla="val 83899"/>
                <a:gd name="f41" fmla="val 227801"/>
                <a:gd name="f42" fmla="val 87780"/>
                <a:gd name="f43" fmla="val 114653"/>
                <a:gd name="f44" fmla="val 94828"/>
                <a:gd name="f45" fmla="val 2197"/>
                <a:gd name="f46" fmla="val 105337"/>
                <a:gd name="f47" fmla="val 105613"/>
                <a:gd name="f48" fmla="val 38154"/>
                <a:gd name="f49" fmla="val 346000"/>
                <a:gd name="f50" fmla="val 8933"/>
                <a:gd name="f51" fmla="val 440918"/>
                <a:gd name="f52" fmla="val 3791"/>
                <a:gd name="f53" fmla="val 536252"/>
                <a:gd name="f54" fmla="val 928"/>
                <a:gd name="f55" fmla="*/ f0 1 12192000"/>
                <a:gd name="f56" fmla="*/ f1 1 1837653"/>
                <a:gd name="f57" fmla="+- f4 0 f2"/>
                <a:gd name="f58" fmla="+- f3 0 f2"/>
                <a:gd name="f59" fmla="*/ f58 1 12192000"/>
                <a:gd name="f60" fmla="*/ f57 1 1837653"/>
                <a:gd name="f61" fmla="*/ f2 1 f59"/>
                <a:gd name="f62" fmla="*/ f3 1 f59"/>
                <a:gd name="f63" fmla="*/ f2 1 f60"/>
                <a:gd name="f64" fmla="*/ f4 1 f60"/>
                <a:gd name="f65" fmla="*/ f61 f55 1"/>
                <a:gd name="f66" fmla="*/ f62 f55 1"/>
                <a:gd name="f67" fmla="*/ f64 f56 1"/>
                <a:gd name="f68" fmla="*/ f63 f56 1"/>
              </a:gdLst>
              <a:ahLst/>
              <a:cxnLst>
                <a:cxn ang="3cd4">
                  <a:pos x="hc" y="t"/>
                </a:cxn>
                <a:cxn ang="0">
                  <a:pos x="r" y="vc"/>
                </a:cxn>
                <a:cxn ang="cd4">
                  <a:pos x="hc" y="b"/>
                </a:cxn>
                <a:cxn ang="cd2">
                  <a:pos x="l" y="vc"/>
                </a:cxn>
              </a:cxnLst>
              <a:rect l="f65" t="f68" r="f66" b="f67"/>
              <a:pathLst>
                <a:path w="12192000" h="1837653">
                  <a:moveTo>
                    <a:pt x="f5" y="f6"/>
                  </a:moveTo>
                  <a:cubicBezTo>
                    <a:pt x="f7" y="f8"/>
                    <a:pt x="f9" y="f10"/>
                    <a:pt x="f11" y="f12"/>
                  </a:cubicBezTo>
                  <a:cubicBezTo>
                    <a:pt x="f13" y="f14"/>
                    <a:pt x="f15" y="f16"/>
                    <a:pt x="f17" y="f18"/>
                  </a:cubicBezTo>
                  <a:cubicBezTo>
                    <a:pt x="f19" y="f20"/>
                    <a:pt x="f21" y="f22"/>
                    <a:pt x="f3" y="f23"/>
                  </a:cubicBezTo>
                  <a:lnTo>
                    <a:pt x="f3" y="f24"/>
                  </a:lnTo>
                  <a:lnTo>
                    <a:pt x="f3" y="f25"/>
                  </a:lnTo>
                  <a:lnTo>
                    <a:pt x="f3" y="f4"/>
                  </a:lnTo>
                  <a:lnTo>
                    <a:pt x="f26" y="f4"/>
                  </a:lnTo>
                  <a:lnTo>
                    <a:pt x="f27" y="f28"/>
                  </a:lnTo>
                  <a:cubicBezTo>
                    <a:pt x="f29" y="f30"/>
                    <a:pt x="f31" y="f32"/>
                    <a:pt x="f33" y="f34"/>
                  </a:cubicBezTo>
                  <a:cubicBezTo>
                    <a:pt x="f35" y="f36"/>
                    <a:pt x="f37" y="f38"/>
                    <a:pt x="f39" y="f40"/>
                  </a:cubicBezTo>
                  <a:cubicBezTo>
                    <a:pt x="f41" y="f42"/>
                    <a:pt x="f43" y="f44"/>
                    <a:pt x="f45" y="f46"/>
                  </a:cubicBezTo>
                  <a:lnTo>
                    <a:pt x="f2" y="f47"/>
                  </a:lnTo>
                  <a:lnTo>
                    <a:pt x="f2" y="f48"/>
                  </a:lnTo>
                  <a:lnTo>
                    <a:pt x="f49" y="f50"/>
                  </a:lnTo>
                  <a:cubicBezTo>
                    <a:pt x="f51" y="f52"/>
                    <a:pt x="f53" y="f54"/>
                    <a:pt x="f5" y="f6"/>
                  </a:cubicBezTo>
                  <a:close/>
                </a:path>
              </a:pathLst>
            </a:custGeom>
            <a:solidFill>
              <a:srgbClr val="1C498B"/>
            </a:solidFill>
            <a:ln cap="flat">
              <a:noFill/>
              <a:prstDash val="solid"/>
            </a:ln>
          </p:spPr>
          <p:txBody>
            <a:bodyPr vert="horz" wrap="square" lIns="91421" tIns="45701" rIns="91421" bIns="45701"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pic>
          <p:nvPicPr>
            <p:cNvPr id="8" name="Google Shape;33;p3">
              <a:extLst>
                <a:ext uri="{FF2B5EF4-FFF2-40B4-BE49-F238E27FC236}">
                  <a16:creationId xmlns:a16="http://schemas.microsoft.com/office/drawing/2014/main" id="{33F32937-5184-4456-B8AF-A3DEDA718D93}"/>
                </a:ext>
              </a:extLst>
            </p:cNvPr>
            <p:cNvPicPr>
              <a:picLocks noChangeAspect="1"/>
            </p:cNvPicPr>
            <p:nvPr/>
          </p:nvPicPr>
          <p:blipFill>
            <a:blip r:embed="rId2">
              <a:alphaModFix/>
              <a:extLst>
                <a:ext uri="{28A0092B-C50C-407E-A947-70E740481C1C}">
                  <a14:useLocalDpi xmlns:a14="http://schemas.microsoft.com/office/drawing/2010/main"/>
                </a:ext>
              </a:extLst>
            </a:blip>
            <a:srcRect/>
            <a:stretch>
              <a:fillRect/>
            </a:stretch>
          </p:blipFill>
          <p:spPr>
            <a:xfrm>
              <a:off x="313291" y="5563584"/>
              <a:ext cx="2025313" cy="911940"/>
            </a:xfrm>
            <a:prstGeom prst="rect">
              <a:avLst/>
            </a:prstGeom>
            <a:noFill/>
            <a:ln cap="flat">
              <a:noFill/>
            </a:ln>
          </p:spPr>
        </p:pic>
      </p:grpSp>
    </p:spTree>
    <p:extLst>
      <p:ext uri="{BB962C8B-B14F-4D97-AF65-F5344CB8AC3E}">
        <p14:creationId xmlns:p14="http://schemas.microsoft.com/office/powerpoint/2010/main" val="3389188957"/>
      </p:ext>
    </p:extLst>
  </p:cSld>
  <p:clrMapOvr>
    <a:masterClrMapping/>
  </p:clrMapOvr>
</p:sldLayout>
</file>

<file path=ppt/slideLayouts/slideLayout732.xml><?xml version="1.0" encoding="utf-8"?>
<p:sldLayout xmlns:a="http://schemas.openxmlformats.org/drawingml/2006/main" xmlns:r="http://schemas.openxmlformats.org/officeDocument/2006/relationships" xmlns:p="http://schemas.openxmlformats.org/presentationml/2006/main" type="twoObj" preserve="1">
  <p:cSld name="TWO_OBJECTS">
    <p:spTree>
      <p:nvGrpSpPr>
        <p:cNvPr id="1" name=""/>
        <p:cNvGrpSpPr/>
        <p:nvPr/>
      </p:nvGrpSpPr>
      <p:grpSpPr>
        <a:xfrm>
          <a:off x="0" y="0"/>
          <a:ext cx="0" cy="0"/>
          <a:chOff x="0" y="0"/>
          <a:chExt cx="0" cy="0"/>
        </a:xfrm>
      </p:grpSpPr>
      <p:sp>
        <p:nvSpPr>
          <p:cNvPr id="2" name="Google Shape;46;p5">
            <a:extLst>
              <a:ext uri="{FF2B5EF4-FFF2-40B4-BE49-F238E27FC236}">
                <a16:creationId xmlns:a16="http://schemas.microsoft.com/office/drawing/2014/main" id="{347E5734-BB70-4D7D-B012-68565BD6E88C}"/>
              </a:ext>
            </a:extLst>
          </p:cNvPr>
          <p:cNvSpPr txBox="1">
            <a:spLocks noGrp="1"/>
          </p:cNvSpPr>
          <p:nvPr>
            <p:ph type="title"/>
          </p:nvPr>
        </p:nvSpPr>
        <p:spPr/>
        <p:txBody>
          <a:bodyPr/>
          <a:lstStyle>
            <a:lvl1pPr>
              <a:defRPr/>
            </a:lvl1pPr>
          </a:lstStyle>
          <a:p>
            <a:pPr lvl="0"/>
            <a:endParaRPr lang="en-US"/>
          </a:p>
        </p:txBody>
      </p:sp>
      <p:sp>
        <p:nvSpPr>
          <p:cNvPr id="3" name="Google Shape;47;p5">
            <a:extLst>
              <a:ext uri="{FF2B5EF4-FFF2-40B4-BE49-F238E27FC236}">
                <a16:creationId xmlns:a16="http://schemas.microsoft.com/office/drawing/2014/main" id="{17EAAA4F-BF5C-4F77-991D-294AC296197C}"/>
              </a:ext>
            </a:extLst>
          </p:cNvPr>
          <p:cNvSpPr txBox="1">
            <a:spLocks noGrp="1"/>
          </p:cNvSpPr>
          <p:nvPr>
            <p:ph idx="1"/>
          </p:nvPr>
        </p:nvSpPr>
        <p:spPr>
          <a:xfrm>
            <a:off x="609604" y="1825627"/>
            <a:ext cx="5410203" cy="4351336"/>
          </a:xfrm>
        </p:spPr>
        <p:txBody>
          <a:bodyPr/>
          <a:lstStyle>
            <a:lvl1pPr indent="-342917">
              <a:buSzPts val="1800"/>
              <a:defRPr/>
            </a:lvl1pPr>
          </a:lstStyle>
          <a:p>
            <a:pPr lvl="0"/>
            <a:endParaRPr lang="en-US"/>
          </a:p>
        </p:txBody>
      </p:sp>
      <p:grpSp>
        <p:nvGrpSpPr>
          <p:cNvPr id="4" name="Google Shape;48;p5">
            <a:extLst>
              <a:ext uri="{FF2B5EF4-FFF2-40B4-BE49-F238E27FC236}">
                <a16:creationId xmlns:a16="http://schemas.microsoft.com/office/drawing/2014/main" id="{60493344-E642-4E01-B411-23AAF307DD4E}"/>
              </a:ext>
            </a:extLst>
          </p:cNvPr>
          <p:cNvGrpSpPr/>
          <p:nvPr/>
        </p:nvGrpSpPr>
        <p:grpSpPr>
          <a:xfrm>
            <a:off x="7191545" y="0"/>
            <a:ext cx="5000460" cy="1425988"/>
            <a:chOff x="7191545" y="0"/>
            <a:chExt cx="5000460" cy="1425988"/>
          </a:xfrm>
        </p:grpSpPr>
        <p:pic>
          <p:nvPicPr>
            <p:cNvPr id="5" name="Google Shape;49;p5">
              <a:extLst>
                <a:ext uri="{FF2B5EF4-FFF2-40B4-BE49-F238E27FC236}">
                  <a16:creationId xmlns:a16="http://schemas.microsoft.com/office/drawing/2014/main" id="{17A5F754-2E9B-434A-B0B9-BAFB6C3D6356}"/>
                </a:ext>
              </a:extLst>
            </p:cNvPr>
            <p:cNvPicPr>
              <a:picLocks noChangeAspect="1"/>
            </p:cNvPicPr>
            <p:nvPr/>
          </p:nvPicPr>
          <p:blipFill>
            <a:blip r:embed="rId2">
              <a:alphaModFix/>
              <a:extLst>
                <a:ext uri="{28A0092B-C50C-407E-A947-70E740481C1C}">
                  <a14:useLocalDpi xmlns:a14="http://schemas.microsoft.com/office/drawing/2010/main"/>
                </a:ext>
              </a:extLst>
            </a:blip>
            <a:srcRect/>
            <a:stretch>
              <a:fillRect/>
            </a:stretch>
          </p:blipFill>
          <p:spPr>
            <a:xfrm>
              <a:off x="9264316" y="228371"/>
              <a:ext cx="2025313" cy="911940"/>
            </a:xfrm>
            <a:prstGeom prst="rect">
              <a:avLst/>
            </a:prstGeom>
            <a:noFill/>
            <a:ln cap="flat">
              <a:noFill/>
            </a:ln>
          </p:spPr>
        </p:pic>
        <p:grpSp>
          <p:nvGrpSpPr>
            <p:cNvPr id="6" name="Google Shape;50;p5">
              <a:extLst>
                <a:ext uri="{FF2B5EF4-FFF2-40B4-BE49-F238E27FC236}">
                  <a16:creationId xmlns:a16="http://schemas.microsoft.com/office/drawing/2014/main" id="{090F7DFC-87C9-43DF-AE57-97DE6963C4F0}"/>
                </a:ext>
              </a:extLst>
            </p:cNvPr>
            <p:cNvGrpSpPr/>
            <p:nvPr/>
          </p:nvGrpSpPr>
          <p:grpSpPr>
            <a:xfrm>
              <a:off x="7191545" y="0"/>
              <a:ext cx="5000460" cy="1425988"/>
              <a:chOff x="7191545" y="0"/>
              <a:chExt cx="5000460" cy="1425988"/>
            </a:xfrm>
          </p:grpSpPr>
          <p:sp>
            <p:nvSpPr>
              <p:cNvPr id="7" name="Google Shape;51;p5">
                <a:extLst>
                  <a:ext uri="{FF2B5EF4-FFF2-40B4-BE49-F238E27FC236}">
                    <a16:creationId xmlns:a16="http://schemas.microsoft.com/office/drawing/2014/main" id="{9A5EBC7C-2A97-4C78-A3EE-D8CB10E28EF2}"/>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8" name="Google Shape;52;p5">
                <a:extLst>
                  <a:ext uri="{FF2B5EF4-FFF2-40B4-BE49-F238E27FC236}">
                    <a16:creationId xmlns:a16="http://schemas.microsoft.com/office/drawing/2014/main" id="{2A7D0645-7B88-455F-BB61-96AE9076BA39}"/>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9" name="Google Shape;53;p5">
            <a:extLst>
              <a:ext uri="{FF2B5EF4-FFF2-40B4-BE49-F238E27FC236}">
                <a16:creationId xmlns:a16="http://schemas.microsoft.com/office/drawing/2014/main" id="{EB2336F4-1A77-4211-B2BE-DB2D21BF5406}"/>
              </a:ext>
            </a:extLst>
          </p:cNvPr>
          <p:cNvSpPr txBox="1">
            <a:spLocks noGrp="1"/>
          </p:cNvSpPr>
          <p:nvPr>
            <p:ph idx="2"/>
          </p:nvPr>
        </p:nvSpPr>
        <p:spPr>
          <a:xfrm>
            <a:off x="6172201" y="1825627"/>
            <a:ext cx="5410203" cy="4351336"/>
          </a:xfrm>
        </p:spPr>
        <p:txBody>
          <a:bodyPr/>
          <a:lstStyle>
            <a:lvl1pPr indent="-342917">
              <a:buSzPts val="1800"/>
              <a:defRPr/>
            </a:lvl1pPr>
          </a:lstStyle>
          <a:p>
            <a:pPr lvl="0"/>
            <a:endParaRPr lang="en-US"/>
          </a:p>
        </p:txBody>
      </p:sp>
      <p:sp>
        <p:nvSpPr>
          <p:cNvPr id="10" name="Google Shape;54;p5">
            <a:extLst>
              <a:ext uri="{FF2B5EF4-FFF2-40B4-BE49-F238E27FC236}">
                <a16:creationId xmlns:a16="http://schemas.microsoft.com/office/drawing/2014/main" id="{3234A0F1-6029-4C02-AF76-88906DC51607}"/>
              </a:ext>
            </a:extLst>
          </p:cNvPr>
          <p:cNvSpPr txBox="1">
            <a:spLocks noGrp="1"/>
          </p:cNvSpPr>
          <p:nvPr>
            <p:ph type="sldNum" sz="quarter" idx="8"/>
          </p:nvPr>
        </p:nvSpPr>
        <p:spPr>
          <a:xfrm>
            <a:off x="8839193" y="6356352"/>
            <a:ext cx="2743200" cy="365129"/>
          </a:xfrm>
        </p:spPr>
        <p:txBody>
          <a:bodyPr/>
          <a:lstStyle>
            <a:lvl1pPr>
              <a:defRPr/>
            </a:lvl1pPr>
          </a:lstStyle>
          <a:p>
            <a:pPr lvl="0"/>
            <a:fld id="{DD83E80E-5F62-42DB-BE16-0416AD8AFCAC}" type="slidenum">
              <a:t>‹#›</a:t>
            </a:fld>
            <a:endParaRPr lang="en-US"/>
          </a:p>
        </p:txBody>
      </p:sp>
      <p:cxnSp>
        <p:nvCxnSpPr>
          <p:cNvPr id="11" name="Google Shape;55;p5">
            <a:extLst>
              <a:ext uri="{FF2B5EF4-FFF2-40B4-BE49-F238E27FC236}">
                <a16:creationId xmlns:a16="http://schemas.microsoft.com/office/drawing/2014/main" id="{1429750D-0964-4720-9286-BE56072C8D02}"/>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2" name="Google Shape;56;p5">
            <a:extLst>
              <a:ext uri="{FF2B5EF4-FFF2-40B4-BE49-F238E27FC236}">
                <a16:creationId xmlns:a16="http://schemas.microsoft.com/office/drawing/2014/main" id="{3DEB4EC3-29C4-4682-A337-682E5E3776B3}"/>
              </a:ext>
            </a:extLst>
          </p:cNvPr>
          <p:cNvSpPr txBox="1">
            <a:spLocks noGrp="1"/>
          </p:cNvSpPr>
          <p:nvPr>
            <p:ph type="ftr" sz="quarter" idx="9"/>
          </p:nvPr>
        </p:nvSpPr>
        <p:spPr/>
        <p:txBody>
          <a:bodyPr/>
          <a:lstStyle>
            <a:lvl1pPr>
              <a:defRPr/>
            </a:lvl1pPr>
          </a:lstStyle>
          <a:p>
            <a:pPr lvl="0"/>
            <a:r>
              <a:rPr lang="en-US"/>
              <a:t>Illinois Perinatal Quality Collaborative</a:t>
            </a:r>
          </a:p>
        </p:txBody>
      </p:sp>
    </p:spTree>
    <p:extLst>
      <p:ext uri="{BB962C8B-B14F-4D97-AF65-F5344CB8AC3E}">
        <p14:creationId xmlns:p14="http://schemas.microsoft.com/office/powerpoint/2010/main" val="476601467"/>
      </p:ext>
    </p:extLst>
  </p:cSld>
  <p:clrMapOvr>
    <a:masterClrMapping/>
  </p:clrMapOvr>
</p:sldLayout>
</file>

<file path=ppt/slideLayouts/slideLayout733.xml><?xml version="1.0" encoding="utf-8"?>
<p:sldLayout xmlns:a="http://schemas.openxmlformats.org/drawingml/2006/main" xmlns:r="http://schemas.openxmlformats.org/officeDocument/2006/relationships" xmlns:p="http://schemas.openxmlformats.org/presentationml/2006/main" preserve="1">
  <p:cSld name="Title and Content 2">
    <p:spTree>
      <p:nvGrpSpPr>
        <p:cNvPr id="1" name=""/>
        <p:cNvGrpSpPr/>
        <p:nvPr/>
      </p:nvGrpSpPr>
      <p:grpSpPr>
        <a:xfrm>
          <a:off x="0" y="0"/>
          <a:ext cx="0" cy="0"/>
          <a:chOff x="0" y="0"/>
          <a:chExt cx="0" cy="0"/>
        </a:xfrm>
      </p:grpSpPr>
      <p:grpSp>
        <p:nvGrpSpPr>
          <p:cNvPr id="2" name="Google Shape;58;p6">
            <a:extLst>
              <a:ext uri="{FF2B5EF4-FFF2-40B4-BE49-F238E27FC236}">
                <a16:creationId xmlns:a16="http://schemas.microsoft.com/office/drawing/2014/main" id="{94C1FCE9-C9C6-4017-ACCE-54F4687A9FFB}"/>
              </a:ext>
            </a:extLst>
          </p:cNvPr>
          <p:cNvGrpSpPr/>
          <p:nvPr/>
        </p:nvGrpSpPr>
        <p:grpSpPr>
          <a:xfrm>
            <a:off x="7191545" y="0"/>
            <a:ext cx="5000460" cy="1425988"/>
            <a:chOff x="7191545" y="0"/>
            <a:chExt cx="5000460" cy="1425988"/>
          </a:xfrm>
        </p:grpSpPr>
        <p:pic>
          <p:nvPicPr>
            <p:cNvPr id="3" name="Google Shape;59;p6">
              <a:extLst>
                <a:ext uri="{FF2B5EF4-FFF2-40B4-BE49-F238E27FC236}">
                  <a16:creationId xmlns:a16="http://schemas.microsoft.com/office/drawing/2014/main" id="{C0F05418-B080-418C-BE45-5EDBAEE6881F}"/>
                </a:ext>
              </a:extLst>
            </p:cNvPr>
            <p:cNvPicPr>
              <a:picLocks noChangeAspect="1"/>
            </p:cNvPicPr>
            <p:nvPr/>
          </p:nvPicPr>
          <p:blipFill>
            <a:blip r:embed="rId2">
              <a:alphaModFix/>
              <a:extLst>
                <a:ext uri="{28A0092B-C50C-407E-A947-70E740481C1C}">
                  <a14:useLocalDpi xmlns:a14="http://schemas.microsoft.com/office/drawing/2010/main"/>
                </a:ext>
              </a:extLst>
            </a:blip>
            <a:srcRect/>
            <a:stretch>
              <a:fillRect/>
            </a:stretch>
          </p:blipFill>
          <p:spPr>
            <a:xfrm>
              <a:off x="9264316" y="228371"/>
              <a:ext cx="2025313" cy="911940"/>
            </a:xfrm>
            <a:prstGeom prst="rect">
              <a:avLst/>
            </a:prstGeom>
            <a:noFill/>
            <a:ln cap="flat">
              <a:noFill/>
            </a:ln>
          </p:spPr>
        </p:pic>
        <p:grpSp>
          <p:nvGrpSpPr>
            <p:cNvPr id="4" name="Google Shape;60;p6">
              <a:extLst>
                <a:ext uri="{FF2B5EF4-FFF2-40B4-BE49-F238E27FC236}">
                  <a16:creationId xmlns:a16="http://schemas.microsoft.com/office/drawing/2014/main" id="{2FC8F6C0-0629-48C6-9907-91DB581D3D44}"/>
                </a:ext>
              </a:extLst>
            </p:cNvPr>
            <p:cNvGrpSpPr/>
            <p:nvPr/>
          </p:nvGrpSpPr>
          <p:grpSpPr>
            <a:xfrm>
              <a:off x="7191545" y="0"/>
              <a:ext cx="5000460" cy="1425988"/>
              <a:chOff x="7191545" y="0"/>
              <a:chExt cx="5000460" cy="1425988"/>
            </a:xfrm>
          </p:grpSpPr>
          <p:sp>
            <p:nvSpPr>
              <p:cNvPr id="5" name="Google Shape;61;p6">
                <a:extLst>
                  <a:ext uri="{FF2B5EF4-FFF2-40B4-BE49-F238E27FC236}">
                    <a16:creationId xmlns:a16="http://schemas.microsoft.com/office/drawing/2014/main" id="{739F4488-01FA-42BC-8B1E-A43E7FA2F982}"/>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6" name="Google Shape;62;p6">
                <a:extLst>
                  <a:ext uri="{FF2B5EF4-FFF2-40B4-BE49-F238E27FC236}">
                    <a16:creationId xmlns:a16="http://schemas.microsoft.com/office/drawing/2014/main" id="{65A53126-803D-4A1A-857A-7057FCEC15A3}"/>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7" name="Google Shape;63;p6">
            <a:extLst>
              <a:ext uri="{FF2B5EF4-FFF2-40B4-BE49-F238E27FC236}">
                <a16:creationId xmlns:a16="http://schemas.microsoft.com/office/drawing/2014/main" id="{69E9B703-34AC-4374-ADEA-6809292E2B5F}"/>
              </a:ext>
            </a:extLst>
          </p:cNvPr>
          <p:cNvSpPr txBox="1">
            <a:spLocks noGrp="1"/>
          </p:cNvSpPr>
          <p:nvPr>
            <p:ph type="title"/>
          </p:nvPr>
        </p:nvSpPr>
        <p:spPr/>
        <p:txBody>
          <a:bodyPr/>
          <a:lstStyle>
            <a:lvl1pPr>
              <a:defRPr/>
            </a:lvl1pPr>
          </a:lstStyle>
          <a:p>
            <a:pPr lvl="0"/>
            <a:endParaRPr lang="en-US"/>
          </a:p>
        </p:txBody>
      </p:sp>
      <p:sp>
        <p:nvSpPr>
          <p:cNvPr id="8" name="Google Shape;64;p6">
            <a:extLst>
              <a:ext uri="{FF2B5EF4-FFF2-40B4-BE49-F238E27FC236}">
                <a16:creationId xmlns:a16="http://schemas.microsoft.com/office/drawing/2014/main" id="{8F320334-9CF7-4119-87A6-9B49658AFC18}"/>
              </a:ext>
            </a:extLst>
          </p:cNvPr>
          <p:cNvSpPr txBox="1">
            <a:spLocks noGrp="1"/>
          </p:cNvSpPr>
          <p:nvPr>
            <p:ph type="body" idx="4294967295"/>
          </p:nvPr>
        </p:nvSpPr>
        <p:spPr/>
        <p:txBody>
          <a:bodyPr/>
          <a:lstStyle>
            <a:lvl1pPr indent="-342917">
              <a:buSzPts val="1800"/>
              <a:defRPr/>
            </a:lvl1pPr>
          </a:lstStyle>
          <a:p>
            <a:pPr lvl="0"/>
            <a:endParaRPr lang="en-US"/>
          </a:p>
        </p:txBody>
      </p:sp>
      <p:sp>
        <p:nvSpPr>
          <p:cNvPr id="9" name="Google Shape;65;p6">
            <a:extLst>
              <a:ext uri="{FF2B5EF4-FFF2-40B4-BE49-F238E27FC236}">
                <a16:creationId xmlns:a16="http://schemas.microsoft.com/office/drawing/2014/main" id="{AB83ADBD-7356-4389-80C4-224DF821FB42}"/>
              </a:ext>
            </a:extLst>
          </p:cNvPr>
          <p:cNvSpPr txBox="1">
            <a:spLocks noGrp="1"/>
          </p:cNvSpPr>
          <p:nvPr>
            <p:ph type="sldNum" sz="quarter" idx="8"/>
          </p:nvPr>
        </p:nvSpPr>
        <p:spPr/>
        <p:txBody>
          <a:bodyPr/>
          <a:lstStyle>
            <a:lvl1pPr>
              <a:defRPr>
                <a:solidFill>
                  <a:srgbClr val="AEB3B7"/>
                </a:solidFill>
              </a:defRPr>
            </a:lvl1pPr>
          </a:lstStyle>
          <a:p>
            <a:pPr lvl="0"/>
            <a:fld id="{FDDDE880-0D45-461F-8C1F-152A54D85CC2}" type="slidenum">
              <a:t>‹#›</a:t>
            </a:fld>
            <a:endParaRPr lang="en-US"/>
          </a:p>
        </p:txBody>
      </p:sp>
      <p:cxnSp>
        <p:nvCxnSpPr>
          <p:cNvPr id="10" name="Google Shape;66;p6">
            <a:extLst>
              <a:ext uri="{FF2B5EF4-FFF2-40B4-BE49-F238E27FC236}">
                <a16:creationId xmlns:a16="http://schemas.microsoft.com/office/drawing/2014/main" id="{7BB46272-78CA-4FF0-A5F3-7A746A391AE5}"/>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1" name="Google Shape;67;p6">
            <a:extLst>
              <a:ext uri="{FF2B5EF4-FFF2-40B4-BE49-F238E27FC236}">
                <a16:creationId xmlns:a16="http://schemas.microsoft.com/office/drawing/2014/main" id="{EA469A0A-F420-49A1-8EB4-676F940C1119}"/>
              </a:ext>
            </a:extLst>
          </p:cNvPr>
          <p:cNvSpPr txBox="1">
            <a:spLocks noGrp="1"/>
          </p:cNvSpPr>
          <p:nvPr>
            <p:ph type="ftr" sz="quarter" idx="9"/>
          </p:nvPr>
        </p:nvSpPr>
        <p:spPr/>
        <p:txBody>
          <a:bodyPr/>
          <a:lstStyle>
            <a:lvl1pPr>
              <a:defRPr/>
            </a:lvl1pPr>
          </a:lstStyle>
          <a:p>
            <a:pPr lvl="0"/>
            <a:r>
              <a:rPr lang="en-US"/>
              <a:t>Illinois Perinatal Quality Collaborative</a:t>
            </a:r>
          </a:p>
        </p:txBody>
      </p:sp>
    </p:spTree>
    <p:extLst>
      <p:ext uri="{BB962C8B-B14F-4D97-AF65-F5344CB8AC3E}">
        <p14:creationId xmlns:p14="http://schemas.microsoft.com/office/powerpoint/2010/main" val="1791231505"/>
      </p:ext>
    </p:extLst>
  </p:cSld>
  <p:clrMapOvr>
    <a:masterClrMapping/>
  </p:clrMapOvr>
</p:sldLayout>
</file>

<file path=ppt/slideLayouts/slideLayout734.xml><?xml version="1.0" encoding="utf-8"?>
<p:sldLayout xmlns:a="http://schemas.openxmlformats.org/drawingml/2006/main" xmlns:r="http://schemas.openxmlformats.org/officeDocument/2006/relationships" xmlns:p="http://schemas.openxmlformats.org/presentationml/2006/main" preserve="1">
  <p:cSld name="Two Content">
    <p:spTree>
      <p:nvGrpSpPr>
        <p:cNvPr id="1" name=""/>
        <p:cNvGrpSpPr/>
        <p:nvPr/>
      </p:nvGrpSpPr>
      <p:grpSpPr>
        <a:xfrm>
          <a:off x="0" y="0"/>
          <a:ext cx="0" cy="0"/>
          <a:chOff x="0" y="0"/>
          <a:chExt cx="0" cy="0"/>
        </a:xfrm>
      </p:grpSpPr>
      <p:sp>
        <p:nvSpPr>
          <p:cNvPr id="2" name="Google Shape;69;p7">
            <a:extLst>
              <a:ext uri="{FF2B5EF4-FFF2-40B4-BE49-F238E27FC236}">
                <a16:creationId xmlns:a16="http://schemas.microsoft.com/office/drawing/2014/main" id="{896C6C27-F166-40AB-8148-5E4E7B80D69D}"/>
              </a:ext>
            </a:extLst>
          </p:cNvPr>
          <p:cNvSpPr txBox="1">
            <a:spLocks noGrp="1"/>
          </p:cNvSpPr>
          <p:nvPr>
            <p:ph type="title"/>
          </p:nvPr>
        </p:nvSpPr>
        <p:spPr/>
        <p:txBody>
          <a:bodyPr/>
          <a:lstStyle>
            <a:lvl1pPr>
              <a:defRPr/>
            </a:lvl1pPr>
          </a:lstStyle>
          <a:p>
            <a:pPr lvl="0"/>
            <a:endParaRPr lang="en-US"/>
          </a:p>
        </p:txBody>
      </p:sp>
      <p:sp>
        <p:nvSpPr>
          <p:cNvPr id="3" name="Google Shape;70;p7">
            <a:extLst>
              <a:ext uri="{FF2B5EF4-FFF2-40B4-BE49-F238E27FC236}">
                <a16:creationId xmlns:a16="http://schemas.microsoft.com/office/drawing/2014/main" id="{C39DD4E3-6C53-4CC2-BE7A-A811CF6424BF}"/>
              </a:ext>
            </a:extLst>
          </p:cNvPr>
          <p:cNvSpPr txBox="1">
            <a:spLocks noGrp="1"/>
          </p:cNvSpPr>
          <p:nvPr>
            <p:ph type="body" idx="4294967295"/>
          </p:nvPr>
        </p:nvSpPr>
        <p:spPr>
          <a:xfrm>
            <a:off x="609604" y="1825627"/>
            <a:ext cx="5410203" cy="4351336"/>
          </a:xfrm>
        </p:spPr>
        <p:txBody>
          <a:bodyPr/>
          <a:lstStyle>
            <a:lvl1pPr indent="-342917">
              <a:buSzPts val="1800"/>
              <a:defRPr/>
            </a:lvl1pPr>
          </a:lstStyle>
          <a:p>
            <a:pPr lvl="0"/>
            <a:endParaRPr lang="en-US"/>
          </a:p>
        </p:txBody>
      </p:sp>
      <p:grpSp>
        <p:nvGrpSpPr>
          <p:cNvPr id="4" name="Google Shape;71;p7">
            <a:extLst>
              <a:ext uri="{FF2B5EF4-FFF2-40B4-BE49-F238E27FC236}">
                <a16:creationId xmlns:a16="http://schemas.microsoft.com/office/drawing/2014/main" id="{E47F9577-65B2-42B5-9A45-416F0EB477A9}"/>
              </a:ext>
            </a:extLst>
          </p:cNvPr>
          <p:cNvGrpSpPr/>
          <p:nvPr/>
        </p:nvGrpSpPr>
        <p:grpSpPr>
          <a:xfrm>
            <a:off x="7191545" y="0"/>
            <a:ext cx="5000460" cy="1425988"/>
            <a:chOff x="7191545" y="0"/>
            <a:chExt cx="5000460" cy="1425988"/>
          </a:xfrm>
        </p:grpSpPr>
        <p:pic>
          <p:nvPicPr>
            <p:cNvPr id="5" name="Google Shape;72;p7">
              <a:extLst>
                <a:ext uri="{FF2B5EF4-FFF2-40B4-BE49-F238E27FC236}">
                  <a16:creationId xmlns:a16="http://schemas.microsoft.com/office/drawing/2014/main" id="{FE28589B-481D-4B06-809A-30949656AE1A}"/>
                </a:ext>
              </a:extLst>
            </p:cNvPr>
            <p:cNvPicPr>
              <a:picLocks noChangeAspect="1"/>
            </p:cNvPicPr>
            <p:nvPr/>
          </p:nvPicPr>
          <p:blipFill>
            <a:blip r:embed="rId2">
              <a:alphaModFix/>
              <a:extLst>
                <a:ext uri="{28A0092B-C50C-407E-A947-70E740481C1C}">
                  <a14:useLocalDpi xmlns:a14="http://schemas.microsoft.com/office/drawing/2010/main"/>
                </a:ext>
              </a:extLst>
            </a:blip>
            <a:srcRect/>
            <a:stretch>
              <a:fillRect/>
            </a:stretch>
          </p:blipFill>
          <p:spPr>
            <a:xfrm>
              <a:off x="9264316" y="228371"/>
              <a:ext cx="2025313" cy="911940"/>
            </a:xfrm>
            <a:prstGeom prst="rect">
              <a:avLst/>
            </a:prstGeom>
            <a:noFill/>
            <a:ln cap="flat">
              <a:noFill/>
            </a:ln>
          </p:spPr>
        </p:pic>
        <p:grpSp>
          <p:nvGrpSpPr>
            <p:cNvPr id="6" name="Google Shape;73;p7">
              <a:extLst>
                <a:ext uri="{FF2B5EF4-FFF2-40B4-BE49-F238E27FC236}">
                  <a16:creationId xmlns:a16="http://schemas.microsoft.com/office/drawing/2014/main" id="{2A58F415-AAB8-4FFB-B3DC-31DD69381ED5}"/>
                </a:ext>
              </a:extLst>
            </p:cNvPr>
            <p:cNvGrpSpPr/>
            <p:nvPr/>
          </p:nvGrpSpPr>
          <p:grpSpPr>
            <a:xfrm>
              <a:off x="7191545" y="0"/>
              <a:ext cx="5000460" cy="1425988"/>
              <a:chOff x="7191545" y="0"/>
              <a:chExt cx="5000460" cy="1425988"/>
            </a:xfrm>
          </p:grpSpPr>
          <p:sp>
            <p:nvSpPr>
              <p:cNvPr id="7" name="Google Shape;74;p7">
                <a:extLst>
                  <a:ext uri="{FF2B5EF4-FFF2-40B4-BE49-F238E27FC236}">
                    <a16:creationId xmlns:a16="http://schemas.microsoft.com/office/drawing/2014/main" id="{6E1CE749-FF4B-4792-8F40-74534C10CF3C}"/>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8" name="Google Shape;75;p7">
                <a:extLst>
                  <a:ext uri="{FF2B5EF4-FFF2-40B4-BE49-F238E27FC236}">
                    <a16:creationId xmlns:a16="http://schemas.microsoft.com/office/drawing/2014/main" id="{5A978386-9B19-400A-A3A0-0D1727549EB3}"/>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9" name="Google Shape;76;p7">
            <a:extLst>
              <a:ext uri="{FF2B5EF4-FFF2-40B4-BE49-F238E27FC236}">
                <a16:creationId xmlns:a16="http://schemas.microsoft.com/office/drawing/2014/main" id="{07B15FDB-8736-407B-8F2B-FC3022C0F381}"/>
              </a:ext>
            </a:extLst>
          </p:cNvPr>
          <p:cNvSpPr txBox="1">
            <a:spLocks noGrp="1"/>
          </p:cNvSpPr>
          <p:nvPr>
            <p:ph type="body" idx="4294967295"/>
          </p:nvPr>
        </p:nvSpPr>
        <p:spPr>
          <a:xfrm>
            <a:off x="6172201" y="1825627"/>
            <a:ext cx="5410203" cy="4351336"/>
          </a:xfrm>
        </p:spPr>
        <p:txBody>
          <a:bodyPr/>
          <a:lstStyle>
            <a:lvl1pPr indent="-342917">
              <a:buSzPts val="1800"/>
              <a:defRPr/>
            </a:lvl1pPr>
          </a:lstStyle>
          <a:p>
            <a:pPr lvl="0"/>
            <a:endParaRPr lang="en-US"/>
          </a:p>
        </p:txBody>
      </p:sp>
      <p:sp>
        <p:nvSpPr>
          <p:cNvPr id="10" name="Google Shape;77;p7">
            <a:extLst>
              <a:ext uri="{FF2B5EF4-FFF2-40B4-BE49-F238E27FC236}">
                <a16:creationId xmlns:a16="http://schemas.microsoft.com/office/drawing/2014/main" id="{994B1747-4C9E-4471-89CC-AC21E5BE3E3A}"/>
              </a:ext>
            </a:extLst>
          </p:cNvPr>
          <p:cNvSpPr txBox="1">
            <a:spLocks noGrp="1"/>
          </p:cNvSpPr>
          <p:nvPr>
            <p:ph type="sldNum" sz="quarter" idx="8"/>
          </p:nvPr>
        </p:nvSpPr>
        <p:spPr>
          <a:xfrm>
            <a:off x="8839193" y="6356352"/>
            <a:ext cx="2743200" cy="365129"/>
          </a:xfrm>
        </p:spPr>
        <p:txBody>
          <a:bodyPr/>
          <a:lstStyle>
            <a:lvl1pPr>
              <a:defRPr/>
            </a:lvl1pPr>
          </a:lstStyle>
          <a:p>
            <a:pPr lvl="0"/>
            <a:fld id="{8DDEFAD9-D425-426C-906F-6B432905B52B}" type="slidenum">
              <a:t>‹#›</a:t>
            </a:fld>
            <a:endParaRPr lang="en-US"/>
          </a:p>
        </p:txBody>
      </p:sp>
      <p:cxnSp>
        <p:nvCxnSpPr>
          <p:cNvPr id="11" name="Google Shape;78;p7">
            <a:extLst>
              <a:ext uri="{FF2B5EF4-FFF2-40B4-BE49-F238E27FC236}">
                <a16:creationId xmlns:a16="http://schemas.microsoft.com/office/drawing/2014/main" id="{86C6F5A0-24E3-4F4D-9977-86F200895984}"/>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2" name="Google Shape;79;p7">
            <a:extLst>
              <a:ext uri="{FF2B5EF4-FFF2-40B4-BE49-F238E27FC236}">
                <a16:creationId xmlns:a16="http://schemas.microsoft.com/office/drawing/2014/main" id="{732C8FC2-81ED-49C7-BF1E-DE61B4385CD5}"/>
              </a:ext>
            </a:extLst>
          </p:cNvPr>
          <p:cNvSpPr txBox="1">
            <a:spLocks noGrp="1"/>
          </p:cNvSpPr>
          <p:nvPr>
            <p:ph type="ftr" sz="quarter" idx="9"/>
          </p:nvPr>
        </p:nvSpPr>
        <p:spPr/>
        <p:txBody>
          <a:bodyPr/>
          <a:lstStyle>
            <a:lvl1pPr>
              <a:defRPr/>
            </a:lvl1pPr>
          </a:lstStyle>
          <a:p>
            <a:pPr lvl="0"/>
            <a:r>
              <a:rPr lang="en-US"/>
              <a:t>Illinois Perinatal Quality Collaborative</a:t>
            </a:r>
          </a:p>
        </p:txBody>
      </p:sp>
    </p:spTree>
    <p:extLst>
      <p:ext uri="{BB962C8B-B14F-4D97-AF65-F5344CB8AC3E}">
        <p14:creationId xmlns:p14="http://schemas.microsoft.com/office/powerpoint/2010/main" val="2380123757"/>
      </p:ext>
    </p:extLst>
  </p:cSld>
  <p:clrMapOvr>
    <a:masterClrMapping/>
  </p:clrMapOvr>
</p:sldLayout>
</file>

<file path=ppt/slideLayouts/slideLayout735.xml><?xml version="1.0" encoding="utf-8"?>
<p:sldLayout xmlns:a="http://schemas.openxmlformats.org/drawingml/2006/main" xmlns:r="http://schemas.openxmlformats.org/officeDocument/2006/relationships" xmlns:p="http://schemas.openxmlformats.org/presentationml/2006/main" preserve="1">
  <p:cSld name="Title and Content 3">
    <p:spTree>
      <p:nvGrpSpPr>
        <p:cNvPr id="1" name=""/>
        <p:cNvGrpSpPr/>
        <p:nvPr/>
      </p:nvGrpSpPr>
      <p:grpSpPr>
        <a:xfrm>
          <a:off x="0" y="0"/>
          <a:ext cx="0" cy="0"/>
          <a:chOff x="0" y="0"/>
          <a:chExt cx="0" cy="0"/>
        </a:xfrm>
      </p:grpSpPr>
      <p:grpSp>
        <p:nvGrpSpPr>
          <p:cNvPr id="2" name="Google Shape;81;p8">
            <a:extLst>
              <a:ext uri="{FF2B5EF4-FFF2-40B4-BE49-F238E27FC236}">
                <a16:creationId xmlns:a16="http://schemas.microsoft.com/office/drawing/2014/main" id="{093A5C90-35F3-4C0F-9066-CF133292309D}"/>
              </a:ext>
            </a:extLst>
          </p:cNvPr>
          <p:cNvGrpSpPr/>
          <p:nvPr/>
        </p:nvGrpSpPr>
        <p:grpSpPr>
          <a:xfrm>
            <a:off x="7191545" y="0"/>
            <a:ext cx="5000460" cy="1425988"/>
            <a:chOff x="7191545" y="0"/>
            <a:chExt cx="5000460" cy="1425988"/>
          </a:xfrm>
        </p:grpSpPr>
        <p:pic>
          <p:nvPicPr>
            <p:cNvPr id="3" name="Google Shape;82;p8">
              <a:extLst>
                <a:ext uri="{FF2B5EF4-FFF2-40B4-BE49-F238E27FC236}">
                  <a16:creationId xmlns:a16="http://schemas.microsoft.com/office/drawing/2014/main" id="{53244769-920E-4ED4-BC8A-C4B959A118E4}"/>
                </a:ext>
              </a:extLst>
            </p:cNvPr>
            <p:cNvPicPr>
              <a:picLocks noChangeAspect="1"/>
            </p:cNvPicPr>
            <p:nvPr/>
          </p:nvPicPr>
          <p:blipFill>
            <a:blip r:embed="rId2">
              <a:alphaModFix/>
              <a:extLst>
                <a:ext uri="{28A0092B-C50C-407E-A947-70E740481C1C}">
                  <a14:useLocalDpi xmlns:a14="http://schemas.microsoft.com/office/drawing/2010/main"/>
                </a:ext>
              </a:extLst>
            </a:blip>
            <a:srcRect/>
            <a:stretch>
              <a:fillRect/>
            </a:stretch>
          </p:blipFill>
          <p:spPr>
            <a:xfrm>
              <a:off x="9264316" y="228371"/>
              <a:ext cx="2025313" cy="911940"/>
            </a:xfrm>
            <a:prstGeom prst="rect">
              <a:avLst/>
            </a:prstGeom>
            <a:noFill/>
            <a:ln cap="flat">
              <a:noFill/>
            </a:ln>
          </p:spPr>
        </p:pic>
        <p:grpSp>
          <p:nvGrpSpPr>
            <p:cNvPr id="4" name="Google Shape;83;p8">
              <a:extLst>
                <a:ext uri="{FF2B5EF4-FFF2-40B4-BE49-F238E27FC236}">
                  <a16:creationId xmlns:a16="http://schemas.microsoft.com/office/drawing/2014/main" id="{7436F463-92A5-49B5-8A9E-45C823930DDC}"/>
                </a:ext>
              </a:extLst>
            </p:cNvPr>
            <p:cNvGrpSpPr/>
            <p:nvPr/>
          </p:nvGrpSpPr>
          <p:grpSpPr>
            <a:xfrm>
              <a:off x="7191545" y="0"/>
              <a:ext cx="5000460" cy="1425988"/>
              <a:chOff x="7191545" y="0"/>
              <a:chExt cx="5000460" cy="1425988"/>
            </a:xfrm>
          </p:grpSpPr>
          <p:sp>
            <p:nvSpPr>
              <p:cNvPr id="5" name="Google Shape;84;p8">
                <a:extLst>
                  <a:ext uri="{FF2B5EF4-FFF2-40B4-BE49-F238E27FC236}">
                    <a16:creationId xmlns:a16="http://schemas.microsoft.com/office/drawing/2014/main" id="{D12AC90F-17AD-491B-AF6D-57BBB41F7F26}"/>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6" name="Google Shape;85;p8">
                <a:extLst>
                  <a:ext uri="{FF2B5EF4-FFF2-40B4-BE49-F238E27FC236}">
                    <a16:creationId xmlns:a16="http://schemas.microsoft.com/office/drawing/2014/main" id="{7D2459F8-B8A8-4116-AAEA-A15AE12928A6}"/>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7" name="Google Shape;86;p8">
            <a:extLst>
              <a:ext uri="{FF2B5EF4-FFF2-40B4-BE49-F238E27FC236}">
                <a16:creationId xmlns:a16="http://schemas.microsoft.com/office/drawing/2014/main" id="{9E88C2D5-7A52-4C9A-8A33-B3C76AFF8790}"/>
              </a:ext>
            </a:extLst>
          </p:cNvPr>
          <p:cNvSpPr txBox="1">
            <a:spLocks noGrp="1"/>
          </p:cNvSpPr>
          <p:nvPr>
            <p:ph type="title"/>
          </p:nvPr>
        </p:nvSpPr>
        <p:spPr/>
        <p:txBody>
          <a:bodyPr/>
          <a:lstStyle>
            <a:lvl1pPr>
              <a:defRPr/>
            </a:lvl1pPr>
          </a:lstStyle>
          <a:p>
            <a:pPr lvl="0"/>
            <a:endParaRPr lang="en-US"/>
          </a:p>
        </p:txBody>
      </p:sp>
      <p:sp>
        <p:nvSpPr>
          <p:cNvPr id="8" name="Google Shape;87;p8">
            <a:extLst>
              <a:ext uri="{FF2B5EF4-FFF2-40B4-BE49-F238E27FC236}">
                <a16:creationId xmlns:a16="http://schemas.microsoft.com/office/drawing/2014/main" id="{706012ED-A8E5-410D-BCF9-464C6FC6EB19}"/>
              </a:ext>
            </a:extLst>
          </p:cNvPr>
          <p:cNvSpPr txBox="1">
            <a:spLocks noGrp="1"/>
          </p:cNvSpPr>
          <p:nvPr>
            <p:ph type="body" idx="4294967295"/>
          </p:nvPr>
        </p:nvSpPr>
        <p:spPr/>
        <p:txBody>
          <a:bodyPr/>
          <a:lstStyle>
            <a:lvl1pPr indent="-342917">
              <a:buSzPts val="1800"/>
              <a:defRPr/>
            </a:lvl1pPr>
          </a:lstStyle>
          <a:p>
            <a:pPr lvl="0"/>
            <a:endParaRPr lang="en-US"/>
          </a:p>
        </p:txBody>
      </p:sp>
      <p:sp>
        <p:nvSpPr>
          <p:cNvPr id="9" name="Google Shape;88;p8">
            <a:extLst>
              <a:ext uri="{FF2B5EF4-FFF2-40B4-BE49-F238E27FC236}">
                <a16:creationId xmlns:a16="http://schemas.microsoft.com/office/drawing/2014/main" id="{37D8C16A-84EA-4D5D-922D-A4FDC165491E}"/>
              </a:ext>
            </a:extLst>
          </p:cNvPr>
          <p:cNvSpPr txBox="1">
            <a:spLocks noGrp="1"/>
          </p:cNvSpPr>
          <p:nvPr>
            <p:ph type="sldNum" sz="quarter" idx="8"/>
          </p:nvPr>
        </p:nvSpPr>
        <p:spPr/>
        <p:txBody>
          <a:bodyPr/>
          <a:lstStyle>
            <a:lvl1pPr>
              <a:defRPr>
                <a:solidFill>
                  <a:srgbClr val="AEB3B7"/>
                </a:solidFill>
              </a:defRPr>
            </a:lvl1pPr>
          </a:lstStyle>
          <a:p>
            <a:pPr lvl="0"/>
            <a:fld id="{2D1F1AB6-4FEE-403A-A066-4561D7BE6384}" type="slidenum">
              <a:t>‹#›</a:t>
            </a:fld>
            <a:endParaRPr lang="en-US"/>
          </a:p>
        </p:txBody>
      </p:sp>
      <p:cxnSp>
        <p:nvCxnSpPr>
          <p:cNvPr id="10" name="Google Shape;89;p8">
            <a:extLst>
              <a:ext uri="{FF2B5EF4-FFF2-40B4-BE49-F238E27FC236}">
                <a16:creationId xmlns:a16="http://schemas.microsoft.com/office/drawing/2014/main" id="{2923DCEB-D65F-4BCE-BADF-C3006E26DF77}"/>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1" name="Google Shape;90;p8">
            <a:extLst>
              <a:ext uri="{FF2B5EF4-FFF2-40B4-BE49-F238E27FC236}">
                <a16:creationId xmlns:a16="http://schemas.microsoft.com/office/drawing/2014/main" id="{6D545F3D-3DCB-4E7C-AA23-8E49B542F42E}"/>
              </a:ext>
            </a:extLst>
          </p:cNvPr>
          <p:cNvSpPr txBox="1">
            <a:spLocks noGrp="1"/>
          </p:cNvSpPr>
          <p:nvPr>
            <p:ph type="ftr" sz="quarter" idx="9"/>
          </p:nvPr>
        </p:nvSpPr>
        <p:spPr/>
        <p:txBody>
          <a:bodyPr/>
          <a:lstStyle>
            <a:lvl1pPr>
              <a:defRPr/>
            </a:lvl1pPr>
          </a:lstStyle>
          <a:p>
            <a:pPr lvl="0"/>
            <a:r>
              <a:rPr lang="en-US"/>
              <a:t>Illinois Perinatal Quality Collaborative</a:t>
            </a:r>
          </a:p>
        </p:txBody>
      </p:sp>
    </p:spTree>
    <p:extLst>
      <p:ext uri="{BB962C8B-B14F-4D97-AF65-F5344CB8AC3E}">
        <p14:creationId xmlns:p14="http://schemas.microsoft.com/office/powerpoint/2010/main" val="1992594914"/>
      </p:ext>
    </p:extLst>
  </p:cSld>
  <p:clrMapOvr>
    <a:masterClrMapping/>
  </p:clrMapOvr>
</p:sldLayout>
</file>

<file path=ppt/slideLayouts/slideLayout73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Google Shape;92;p9">
            <a:extLst>
              <a:ext uri="{FF2B5EF4-FFF2-40B4-BE49-F238E27FC236}">
                <a16:creationId xmlns:a16="http://schemas.microsoft.com/office/drawing/2014/main" id="{C68845FF-B75F-412C-B786-6C2DAF8AB8C5}"/>
              </a:ext>
            </a:extLst>
          </p:cNvPr>
          <p:cNvSpPr txBox="1">
            <a:spLocks noGrp="1"/>
          </p:cNvSpPr>
          <p:nvPr>
            <p:ph type="sldNum" sz="quarter" idx="8"/>
          </p:nvPr>
        </p:nvSpPr>
        <p:spPr/>
        <p:txBody>
          <a:bodyPr/>
          <a:lstStyle>
            <a:lvl1pPr>
              <a:defRPr/>
            </a:lvl1pPr>
          </a:lstStyle>
          <a:p>
            <a:pPr lvl="0"/>
            <a:fld id="{9DD73A73-FD3C-489D-A0DB-7ADD12942C63}" type="slidenum">
              <a:t>‹#›</a:t>
            </a:fld>
            <a:endParaRPr lang="en-US"/>
          </a:p>
        </p:txBody>
      </p:sp>
      <p:cxnSp>
        <p:nvCxnSpPr>
          <p:cNvPr id="3" name="Google Shape;93;p9">
            <a:extLst>
              <a:ext uri="{FF2B5EF4-FFF2-40B4-BE49-F238E27FC236}">
                <a16:creationId xmlns:a16="http://schemas.microsoft.com/office/drawing/2014/main" id="{C7743087-59B7-4184-9B56-2CA272990A0F}"/>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4" name="Google Shape;94;p9">
            <a:extLst>
              <a:ext uri="{FF2B5EF4-FFF2-40B4-BE49-F238E27FC236}">
                <a16:creationId xmlns:a16="http://schemas.microsoft.com/office/drawing/2014/main" id="{BBBBC3CE-323A-429D-944B-6FE189536711}"/>
              </a:ext>
            </a:extLst>
          </p:cNvPr>
          <p:cNvSpPr txBox="1">
            <a:spLocks noGrp="1"/>
          </p:cNvSpPr>
          <p:nvPr>
            <p:ph type="ftr" sz="quarter" idx="9"/>
          </p:nvPr>
        </p:nvSpPr>
        <p:spPr/>
        <p:txBody>
          <a:bodyPr/>
          <a:lstStyle>
            <a:lvl1pPr>
              <a:defRPr/>
            </a:lvl1pPr>
          </a:lstStyle>
          <a:p>
            <a:pPr lvl="0"/>
            <a:r>
              <a:rPr lang="en-US"/>
              <a:t>Illinois Perinatal Quality Collaborative</a:t>
            </a:r>
          </a:p>
        </p:txBody>
      </p:sp>
      <p:grpSp>
        <p:nvGrpSpPr>
          <p:cNvPr id="5" name="Google Shape;95;p9">
            <a:extLst>
              <a:ext uri="{FF2B5EF4-FFF2-40B4-BE49-F238E27FC236}">
                <a16:creationId xmlns:a16="http://schemas.microsoft.com/office/drawing/2014/main" id="{74692E00-51FB-463C-BC83-D8D74BDF6987}"/>
              </a:ext>
            </a:extLst>
          </p:cNvPr>
          <p:cNvGrpSpPr/>
          <p:nvPr/>
        </p:nvGrpSpPr>
        <p:grpSpPr>
          <a:xfrm>
            <a:off x="7191545" y="0"/>
            <a:ext cx="5000460" cy="1425988"/>
            <a:chOff x="7191545" y="0"/>
            <a:chExt cx="5000460" cy="1425988"/>
          </a:xfrm>
        </p:grpSpPr>
        <p:pic>
          <p:nvPicPr>
            <p:cNvPr id="6" name="Google Shape;96;p9">
              <a:extLst>
                <a:ext uri="{FF2B5EF4-FFF2-40B4-BE49-F238E27FC236}">
                  <a16:creationId xmlns:a16="http://schemas.microsoft.com/office/drawing/2014/main" id="{79D5F618-CF5C-49D1-99B6-40E318578172}"/>
                </a:ext>
              </a:extLst>
            </p:cNvPr>
            <p:cNvPicPr>
              <a:picLocks noChangeAspect="1"/>
            </p:cNvPicPr>
            <p:nvPr/>
          </p:nvPicPr>
          <p:blipFill>
            <a:blip r:embed="rId2">
              <a:alphaModFix/>
              <a:extLst>
                <a:ext uri="{28A0092B-C50C-407E-A947-70E740481C1C}">
                  <a14:useLocalDpi xmlns:a14="http://schemas.microsoft.com/office/drawing/2010/main"/>
                </a:ext>
              </a:extLst>
            </a:blip>
            <a:srcRect/>
            <a:stretch>
              <a:fillRect/>
            </a:stretch>
          </p:blipFill>
          <p:spPr>
            <a:xfrm>
              <a:off x="9264316" y="228371"/>
              <a:ext cx="2025313" cy="911940"/>
            </a:xfrm>
            <a:prstGeom prst="rect">
              <a:avLst/>
            </a:prstGeom>
            <a:noFill/>
            <a:ln cap="flat">
              <a:noFill/>
            </a:ln>
          </p:spPr>
        </p:pic>
        <p:grpSp>
          <p:nvGrpSpPr>
            <p:cNvPr id="7" name="Google Shape;97;p9">
              <a:extLst>
                <a:ext uri="{FF2B5EF4-FFF2-40B4-BE49-F238E27FC236}">
                  <a16:creationId xmlns:a16="http://schemas.microsoft.com/office/drawing/2014/main" id="{2E6F1DC7-542B-456C-BD14-FCC5049935AF}"/>
                </a:ext>
              </a:extLst>
            </p:cNvPr>
            <p:cNvGrpSpPr/>
            <p:nvPr/>
          </p:nvGrpSpPr>
          <p:grpSpPr>
            <a:xfrm>
              <a:off x="7191545" y="0"/>
              <a:ext cx="5000460" cy="1425988"/>
              <a:chOff x="7191545" y="0"/>
              <a:chExt cx="5000460" cy="1425988"/>
            </a:xfrm>
          </p:grpSpPr>
          <p:sp>
            <p:nvSpPr>
              <p:cNvPr id="8" name="Google Shape;98;p9">
                <a:extLst>
                  <a:ext uri="{FF2B5EF4-FFF2-40B4-BE49-F238E27FC236}">
                    <a16:creationId xmlns:a16="http://schemas.microsoft.com/office/drawing/2014/main" id="{885184C2-BC4A-4CD8-A5C4-59B3E510BAF1}"/>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9" name="Google Shape;99;p9">
                <a:extLst>
                  <a:ext uri="{FF2B5EF4-FFF2-40B4-BE49-F238E27FC236}">
                    <a16:creationId xmlns:a16="http://schemas.microsoft.com/office/drawing/2014/main" id="{0DA8BEE1-D106-423D-ACF0-65215A08AEA2}"/>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Tree>
    <p:extLst>
      <p:ext uri="{BB962C8B-B14F-4D97-AF65-F5344CB8AC3E}">
        <p14:creationId xmlns:p14="http://schemas.microsoft.com/office/powerpoint/2010/main" val="1718787349"/>
      </p:ext>
    </p:extLst>
  </p:cSld>
  <p:clrMapOvr>
    <a:masterClrMapping/>
  </p:clrMapOvr>
</p:sldLayout>
</file>

<file path=ppt/slideLayouts/slideLayout737.xml><?xml version="1.0" encoding="utf-8"?>
<p:sldLayout xmlns:a="http://schemas.openxmlformats.org/drawingml/2006/main" xmlns:r="http://schemas.openxmlformats.org/officeDocument/2006/relationships" xmlns:p="http://schemas.openxmlformats.org/presentationml/2006/main" preserve="1">
  <p:cSld name="Divider">
    <p:spTree>
      <p:nvGrpSpPr>
        <p:cNvPr id="1" name=""/>
        <p:cNvGrpSpPr/>
        <p:nvPr/>
      </p:nvGrpSpPr>
      <p:grpSpPr>
        <a:xfrm>
          <a:off x="0" y="0"/>
          <a:ext cx="0" cy="0"/>
          <a:chOff x="0" y="0"/>
          <a:chExt cx="0" cy="0"/>
        </a:xfrm>
      </p:grpSpPr>
      <p:grpSp>
        <p:nvGrpSpPr>
          <p:cNvPr id="2" name="Google Shape;101;p10">
            <a:extLst>
              <a:ext uri="{FF2B5EF4-FFF2-40B4-BE49-F238E27FC236}">
                <a16:creationId xmlns:a16="http://schemas.microsoft.com/office/drawing/2014/main" id="{973C0181-6B47-44A1-9EBC-6B8C9399314B}"/>
              </a:ext>
            </a:extLst>
          </p:cNvPr>
          <p:cNvGrpSpPr/>
          <p:nvPr/>
        </p:nvGrpSpPr>
        <p:grpSpPr>
          <a:xfrm>
            <a:off x="0" y="5020349"/>
            <a:ext cx="12191996" cy="1837651"/>
            <a:chOff x="0" y="5020348"/>
            <a:chExt cx="12191996" cy="1837651"/>
          </a:xfrm>
        </p:grpSpPr>
        <p:sp>
          <p:nvSpPr>
            <p:cNvPr id="3" name="Google Shape;102;p10">
              <a:extLst>
                <a:ext uri="{FF2B5EF4-FFF2-40B4-BE49-F238E27FC236}">
                  <a16:creationId xmlns:a16="http://schemas.microsoft.com/office/drawing/2014/main" id="{33AF1BE9-A640-4710-82A0-2DACEBD51B00}"/>
                </a:ext>
              </a:extLst>
            </p:cNvPr>
            <p:cNvSpPr/>
            <p:nvPr/>
          </p:nvSpPr>
          <p:spPr>
            <a:xfrm>
              <a:off x="0" y="5100267"/>
              <a:ext cx="7111371" cy="1757732"/>
            </a:xfrm>
            <a:custGeom>
              <a:avLst/>
              <a:gdLst>
                <a:gd name="f0" fmla="val w"/>
                <a:gd name="f1" fmla="val h"/>
                <a:gd name="f2" fmla="val 0"/>
                <a:gd name="f3" fmla="val 7111369"/>
                <a:gd name="f4" fmla="val 1757730"/>
                <a:gd name="f5" fmla="val 772954"/>
                <a:gd name="f6" fmla="val 2778"/>
                <a:gd name="f7" fmla="val 1769038"/>
                <a:gd name="f8" fmla="val 30799"/>
                <a:gd name="f9" fmla="val 2696750"/>
                <a:gd name="f10" fmla="val 267531"/>
                <a:gd name="f11" fmla="val 3590934"/>
                <a:gd name="f12" fmla="val 566046"/>
                <a:gd name="f13" fmla="val 4684008"/>
                <a:gd name="f14" fmla="val 930921"/>
                <a:gd name="f15" fmla="val 5690778"/>
                <a:gd name="f16" fmla="val 1324625"/>
                <a:gd name="f17" fmla="val 6700767"/>
                <a:gd name="f18" fmla="val 1636882"/>
                <a:gd name="f19" fmla="val 25690"/>
                <a:gd name="f20" fmla="val 2197"/>
                <a:gd name="f21" fmla="val 25414"/>
                <a:gd name="f22" fmla="val 114653"/>
                <a:gd name="f23" fmla="val 14905"/>
                <a:gd name="f24" fmla="val 227801"/>
                <a:gd name="f25" fmla="val 7857"/>
                <a:gd name="f26" fmla="val 341773"/>
                <a:gd name="f27" fmla="val 3976"/>
                <a:gd name="f28" fmla="val 486963"/>
                <a:gd name="f29" fmla="+- 0 0 968"/>
                <a:gd name="f30" fmla="val 630656"/>
                <a:gd name="f31" fmla="+- 0 0 1224"/>
                <a:gd name="f32" fmla="*/ f0 1 7111369"/>
                <a:gd name="f33" fmla="*/ f1 1 1757730"/>
                <a:gd name="f34" fmla="+- f4 0 f2"/>
                <a:gd name="f35" fmla="+- f3 0 f2"/>
                <a:gd name="f36" fmla="*/ f35 1 7111369"/>
                <a:gd name="f37" fmla="*/ f34 1 1757730"/>
                <a:gd name="f38" fmla="*/ f2 1 f36"/>
                <a:gd name="f39" fmla="*/ f3 1 f36"/>
                <a:gd name="f40" fmla="*/ f2 1 f37"/>
                <a:gd name="f41" fmla="*/ f4 1 f37"/>
                <a:gd name="f42" fmla="*/ f38 f32 1"/>
                <a:gd name="f43" fmla="*/ f39 f32 1"/>
                <a:gd name="f44" fmla="*/ f41 f33 1"/>
                <a:gd name="f45" fmla="*/ f40 f33 1"/>
              </a:gdLst>
              <a:ahLst/>
              <a:cxnLst>
                <a:cxn ang="3cd4">
                  <a:pos x="hc" y="t"/>
                </a:cxn>
                <a:cxn ang="0">
                  <a:pos x="r" y="vc"/>
                </a:cxn>
                <a:cxn ang="cd4">
                  <a:pos x="hc" y="b"/>
                </a:cxn>
                <a:cxn ang="cd2">
                  <a:pos x="l" y="vc"/>
                </a:cxn>
              </a:cxnLst>
              <a:rect l="f42" t="f45" r="f43" b="f44"/>
              <a:pathLst>
                <a:path w="7111369" h="1757730">
                  <a:moveTo>
                    <a:pt x="f5" y="f6"/>
                  </a:moveTo>
                  <a:cubicBezTo>
                    <a:pt x="f7" y="f8"/>
                    <a:pt x="f9" y="f10"/>
                    <a:pt x="f11" y="f12"/>
                  </a:cubicBezTo>
                  <a:cubicBezTo>
                    <a:pt x="f13" y="f14"/>
                    <a:pt x="f15" y="f16"/>
                    <a:pt x="f17" y="f18"/>
                  </a:cubicBezTo>
                  <a:lnTo>
                    <a:pt x="f3" y="f4"/>
                  </a:lnTo>
                  <a:lnTo>
                    <a:pt x="f2" y="f4"/>
                  </a:lnTo>
                  <a:lnTo>
                    <a:pt x="f2" y="f19"/>
                  </a:lnTo>
                  <a:lnTo>
                    <a:pt x="f20" y="f21"/>
                  </a:lnTo>
                  <a:cubicBezTo>
                    <a:pt x="f22" y="f23"/>
                    <a:pt x="f24" y="f25"/>
                    <a:pt x="f26" y="f27"/>
                  </a:cubicBezTo>
                  <a:cubicBezTo>
                    <a:pt x="f28" y="f29"/>
                    <a:pt x="f30" y="f31"/>
                    <a:pt x="f5" y="f6"/>
                  </a:cubicBezTo>
                  <a:close/>
                </a:path>
              </a:pathLst>
            </a:custGeom>
            <a:solidFill>
              <a:srgbClr val="FFFFFF"/>
            </a:solidFill>
            <a:ln cap="flat">
              <a:noFill/>
              <a:prstDash val="solid"/>
            </a:ln>
          </p:spPr>
          <p:txBody>
            <a:bodyPr vert="horz" wrap="square" lIns="91421" tIns="45701" rIns="91421" bIns="45701"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sp>
          <p:nvSpPr>
            <p:cNvPr id="4" name="Google Shape;103;p10">
              <a:extLst>
                <a:ext uri="{FF2B5EF4-FFF2-40B4-BE49-F238E27FC236}">
                  <a16:creationId xmlns:a16="http://schemas.microsoft.com/office/drawing/2014/main" id="{F2D32A39-1A1D-4952-B9B3-6B9E80903A65}"/>
                </a:ext>
              </a:extLst>
            </p:cNvPr>
            <p:cNvSpPr/>
            <p:nvPr/>
          </p:nvSpPr>
          <p:spPr>
            <a:xfrm>
              <a:off x="0" y="5038947"/>
              <a:ext cx="12191996" cy="1819052"/>
            </a:xfrm>
            <a:custGeom>
              <a:avLst/>
              <a:gdLst>
                <a:gd name="f0" fmla="val w"/>
                <a:gd name="f1" fmla="val h"/>
                <a:gd name="f2" fmla="val 0"/>
                <a:gd name="f3" fmla="val 12192000"/>
                <a:gd name="f4" fmla="val 1819056"/>
                <a:gd name="f5" fmla="val 1590347"/>
                <a:gd name="f6" fmla="val 12188220"/>
                <a:gd name="f7" fmla="val 11380834"/>
                <a:gd name="f8" fmla="val 11595183"/>
                <a:gd name="f9" fmla="val 1770580"/>
                <a:gd name="f10" fmla="val 11796947"/>
                <a:gd name="f11" fmla="val 1720044"/>
                <a:gd name="f12" fmla="val 11996151"/>
                <a:gd name="f13" fmla="val 1660154"/>
                <a:gd name="f14" fmla="val 758403"/>
                <a:gd name="f15" fmla="val 2043"/>
                <a:gd name="f16" fmla="val 1686489"/>
                <a:gd name="f17" fmla="val 25125"/>
                <a:gd name="f18" fmla="val 2647016"/>
                <a:gd name="f19" fmla="val 241445"/>
                <a:gd name="f20" fmla="val 3624304"/>
                <a:gd name="f21" fmla="val 526182"/>
                <a:gd name="f22" fmla="val 4845769"/>
                <a:gd name="f23" fmla="val 882033"/>
                <a:gd name="f24" fmla="val 6018540"/>
                <a:gd name="f25" fmla="val 1319108"/>
                <a:gd name="f26" fmla="val 7255331"/>
                <a:gd name="f27" fmla="val 1648964"/>
                <a:gd name="f28" fmla="val 7453869"/>
                <a:gd name="f29" fmla="val 1701922"/>
                <a:gd name="f30" fmla="val 7655427"/>
                <a:gd name="f31" fmla="val 1749451"/>
                <a:gd name="f32" fmla="val 7859208"/>
                <a:gd name="f33" fmla="val 1790989"/>
                <a:gd name="f34" fmla="val 8008547"/>
                <a:gd name="f35" fmla="val 6697152"/>
                <a:gd name="f36" fmla="val 6692612"/>
                <a:gd name="f37" fmla="val 1817638"/>
                <a:gd name="f38" fmla="val 5687256"/>
                <a:gd name="f39" fmla="val 1488590"/>
                <a:gd name="f40" fmla="val 4686470"/>
                <a:gd name="f41" fmla="val 1078099"/>
                <a:gd name="f42" fmla="val 3598861"/>
                <a:gd name="f43" fmla="val 695028"/>
                <a:gd name="f44" fmla="val 2581993"/>
                <a:gd name="f45" fmla="val 336916"/>
                <a:gd name="f46" fmla="val 1520053"/>
                <a:gd name="f47" fmla="val 58744"/>
                <a:gd name="f48" fmla="val 357248"/>
                <a:gd name="f49" fmla="val 79163"/>
                <a:gd name="f50" fmla="val 243154"/>
                <a:gd name="f51" fmla="val 81169"/>
                <a:gd name="f52" fmla="val 129832"/>
                <a:gd name="f53" fmla="val 86358"/>
                <a:gd name="f54" fmla="val 17144"/>
                <a:gd name="f55" fmla="val 95022"/>
                <a:gd name="f56" fmla="val 96893"/>
                <a:gd name="f57" fmla="val 29948"/>
                <a:gd name="f58" fmla="val 15757"/>
                <a:gd name="f59" fmla="val 27869"/>
                <a:gd name="f60" fmla="val 130823"/>
                <a:gd name="f61" fmla="val 16482"/>
                <a:gd name="f62" fmla="val 246476"/>
                <a:gd name="f63" fmla="val 8725"/>
                <a:gd name="f64" fmla="val 362684"/>
                <a:gd name="f65" fmla="val 4345"/>
                <a:gd name="f66" fmla="val 493898"/>
                <a:gd name="f67" fmla="+- 0 0 608"/>
                <a:gd name="f68" fmla="val 625820"/>
                <a:gd name="f69" fmla="+- 0 0 1255"/>
                <a:gd name="f70" fmla="*/ f0 1 12192000"/>
                <a:gd name="f71" fmla="*/ f1 1 1819056"/>
                <a:gd name="f72" fmla="+- f4 0 f2"/>
                <a:gd name="f73" fmla="+- f3 0 f2"/>
                <a:gd name="f74" fmla="*/ f73 1 12192000"/>
                <a:gd name="f75" fmla="*/ f72 1 1819056"/>
                <a:gd name="f76" fmla="*/ f2 1 f74"/>
                <a:gd name="f77" fmla="*/ f3 1 f74"/>
                <a:gd name="f78" fmla="*/ f2 1 f75"/>
                <a:gd name="f79" fmla="*/ f4 1 f75"/>
                <a:gd name="f80" fmla="*/ f76 f70 1"/>
                <a:gd name="f81" fmla="*/ f77 f70 1"/>
                <a:gd name="f82" fmla="*/ f79 f71 1"/>
                <a:gd name="f83" fmla="*/ f78 f71 1"/>
              </a:gdLst>
              <a:ahLst/>
              <a:cxnLst>
                <a:cxn ang="3cd4">
                  <a:pos x="hc" y="t"/>
                </a:cxn>
                <a:cxn ang="0">
                  <a:pos x="r" y="vc"/>
                </a:cxn>
                <a:cxn ang="cd4">
                  <a:pos x="hc" y="b"/>
                </a:cxn>
                <a:cxn ang="cd2">
                  <a:pos x="l" y="vc"/>
                </a:cxn>
              </a:cxnLst>
              <a:rect l="f80" t="f83" r="f81" b="f82"/>
              <a:pathLst>
                <a:path w="12192000" h="1819056">
                  <a:moveTo>
                    <a:pt x="f3" y="f5"/>
                  </a:moveTo>
                  <a:lnTo>
                    <a:pt x="f6" y="f4"/>
                  </a:lnTo>
                  <a:lnTo>
                    <a:pt x="f7" y="f4"/>
                  </a:lnTo>
                  <a:lnTo>
                    <a:pt x="f8" y="f9"/>
                  </a:lnTo>
                  <a:cubicBezTo>
                    <a:pt x="f10" y="f11"/>
                    <a:pt x="f12" y="f13"/>
                    <a:pt x="f3" y="f5"/>
                  </a:cubicBezTo>
                  <a:close/>
                  <a:moveTo>
                    <a:pt x="f14" y="f15"/>
                  </a:moveTo>
                  <a:cubicBezTo>
                    <a:pt x="f16" y="f17"/>
                    <a:pt x="f18" y="f19"/>
                    <a:pt x="f20" y="f21"/>
                  </a:cubicBezTo>
                  <a:cubicBezTo>
                    <a:pt x="f22" y="f23"/>
                    <a:pt x="f24" y="f25"/>
                    <a:pt x="f26" y="f27"/>
                  </a:cubicBezTo>
                  <a:cubicBezTo>
                    <a:pt x="f28" y="f29"/>
                    <a:pt x="f30" y="f31"/>
                    <a:pt x="f32" y="f33"/>
                  </a:cubicBezTo>
                  <a:lnTo>
                    <a:pt x="f34" y="f4"/>
                  </a:lnTo>
                  <a:lnTo>
                    <a:pt x="f35" y="f4"/>
                  </a:lnTo>
                  <a:lnTo>
                    <a:pt x="f36" y="f37"/>
                  </a:lnTo>
                  <a:cubicBezTo>
                    <a:pt x="f38" y="f39"/>
                    <a:pt x="f40" y="f41"/>
                    <a:pt x="f42" y="f43"/>
                  </a:cubicBezTo>
                  <a:cubicBezTo>
                    <a:pt x="f44" y="f45"/>
                    <a:pt x="f46" y="f47"/>
                    <a:pt x="f48" y="f49"/>
                  </a:cubicBezTo>
                  <a:cubicBezTo>
                    <a:pt x="f50" y="f51"/>
                    <a:pt x="f52" y="f53"/>
                    <a:pt x="f54" y="f55"/>
                  </a:cubicBezTo>
                  <a:lnTo>
                    <a:pt x="f2" y="f56"/>
                  </a:lnTo>
                  <a:lnTo>
                    <a:pt x="f2" y="f57"/>
                  </a:lnTo>
                  <a:lnTo>
                    <a:pt x="f58" y="f59"/>
                  </a:lnTo>
                  <a:cubicBezTo>
                    <a:pt x="f60" y="f61"/>
                    <a:pt x="f62" y="f63"/>
                    <a:pt x="f64" y="f65"/>
                  </a:cubicBezTo>
                  <a:cubicBezTo>
                    <a:pt x="f66" y="f67"/>
                    <a:pt x="f68" y="f69"/>
                    <a:pt x="f14" y="f15"/>
                  </a:cubicBezTo>
                  <a:close/>
                </a:path>
              </a:pathLst>
            </a:custGeom>
            <a:gradFill>
              <a:gsLst>
                <a:gs pos="0">
                  <a:srgbClr val="F58366"/>
                </a:gs>
                <a:gs pos="100000">
                  <a:srgbClr val="F58366"/>
                </a:gs>
              </a:gsLst>
              <a:lin ang="0"/>
            </a:gradFill>
            <a:ln cap="flat">
              <a:noFill/>
              <a:prstDash val="solid"/>
            </a:ln>
          </p:spPr>
          <p:txBody>
            <a:bodyPr vert="horz" wrap="square" lIns="91421" tIns="45701" rIns="91421" bIns="45701"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sp>
          <p:nvSpPr>
            <p:cNvPr id="5" name="Google Shape;104;p10">
              <a:extLst>
                <a:ext uri="{FF2B5EF4-FFF2-40B4-BE49-F238E27FC236}">
                  <a16:creationId xmlns:a16="http://schemas.microsoft.com/office/drawing/2014/main" id="{D2DEB2A6-E776-4471-9FCE-9D78C10AF0B3}"/>
                </a:ext>
              </a:extLst>
            </p:cNvPr>
            <p:cNvSpPr/>
            <p:nvPr/>
          </p:nvSpPr>
          <p:spPr>
            <a:xfrm>
              <a:off x="0" y="5020348"/>
              <a:ext cx="12191996" cy="1837651"/>
            </a:xfrm>
            <a:custGeom>
              <a:avLst/>
              <a:gdLst>
                <a:gd name="f0" fmla="val w"/>
                <a:gd name="f1" fmla="val h"/>
                <a:gd name="f2" fmla="val 0"/>
                <a:gd name="f3" fmla="val 12192000"/>
                <a:gd name="f4" fmla="val 1837653"/>
                <a:gd name="f5" fmla="val 631978"/>
                <a:gd name="f6" fmla="val 192"/>
                <a:gd name="f7" fmla="val 919158"/>
                <a:gd name="f8" fmla="+- 0 0 2016"/>
                <a:gd name="f9" fmla="val 1209873"/>
                <a:gd name="f10" fmla="val 14922"/>
                <a:gd name="f11" fmla="val 1503520"/>
                <a:gd name="f12" fmla="val 46905"/>
                <a:gd name="f13" fmla="val 3549714"/>
                <a:gd name="f14" fmla="val 172355"/>
                <a:gd name="f15" fmla="val 5706358"/>
                <a:gd name="f16" fmla="val 1115591"/>
                <a:gd name="f17" fmla="val 7786904"/>
                <a:gd name="f18" fmla="val 1473930"/>
                <a:gd name="f19" fmla="val 9204661"/>
                <a:gd name="f20" fmla="val 1718045"/>
                <a:gd name="f21" fmla="val 10875183"/>
                <a:gd name="f22" fmla="val 1584536"/>
                <a:gd name="f23" fmla="val 1008678"/>
                <a:gd name="f24" fmla="val 1399189"/>
                <a:gd name="f25" fmla="val 1684971"/>
                <a:gd name="f26" fmla="val 7111369"/>
                <a:gd name="f27" fmla="val 6700767"/>
                <a:gd name="f28" fmla="val 1716805"/>
                <a:gd name="f29" fmla="val 5690778"/>
                <a:gd name="f30" fmla="val 1404548"/>
                <a:gd name="f31" fmla="val 4684008"/>
                <a:gd name="f32" fmla="val 1010844"/>
                <a:gd name="f33" fmla="val 3590934"/>
                <a:gd name="f34" fmla="val 645969"/>
                <a:gd name="f35" fmla="val 2569009"/>
                <a:gd name="f36" fmla="val 304809"/>
                <a:gd name="f37" fmla="val 1503293"/>
                <a:gd name="f38" fmla="val 44345"/>
                <a:gd name="f39" fmla="val 341773"/>
                <a:gd name="f40" fmla="val 83899"/>
                <a:gd name="f41" fmla="val 227801"/>
                <a:gd name="f42" fmla="val 87780"/>
                <a:gd name="f43" fmla="val 114653"/>
                <a:gd name="f44" fmla="val 94828"/>
                <a:gd name="f45" fmla="val 2197"/>
                <a:gd name="f46" fmla="val 105337"/>
                <a:gd name="f47" fmla="val 105613"/>
                <a:gd name="f48" fmla="val 38154"/>
                <a:gd name="f49" fmla="val 346000"/>
                <a:gd name="f50" fmla="val 8933"/>
                <a:gd name="f51" fmla="val 440918"/>
                <a:gd name="f52" fmla="val 3791"/>
                <a:gd name="f53" fmla="val 536252"/>
                <a:gd name="f54" fmla="val 928"/>
                <a:gd name="f55" fmla="*/ f0 1 12192000"/>
                <a:gd name="f56" fmla="*/ f1 1 1837653"/>
                <a:gd name="f57" fmla="+- f4 0 f2"/>
                <a:gd name="f58" fmla="+- f3 0 f2"/>
                <a:gd name="f59" fmla="*/ f58 1 12192000"/>
                <a:gd name="f60" fmla="*/ f57 1 1837653"/>
                <a:gd name="f61" fmla="*/ f2 1 f59"/>
                <a:gd name="f62" fmla="*/ f3 1 f59"/>
                <a:gd name="f63" fmla="*/ f2 1 f60"/>
                <a:gd name="f64" fmla="*/ f4 1 f60"/>
                <a:gd name="f65" fmla="*/ f61 f55 1"/>
                <a:gd name="f66" fmla="*/ f62 f55 1"/>
                <a:gd name="f67" fmla="*/ f64 f56 1"/>
                <a:gd name="f68" fmla="*/ f63 f56 1"/>
              </a:gdLst>
              <a:ahLst/>
              <a:cxnLst>
                <a:cxn ang="3cd4">
                  <a:pos x="hc" y="t"/>
                </a:cxn>
                <a:cxn ang="0">
                  <a:pos x="r" y="vc"/>
                </a:cxn>
                <a:cxn ang="cd4">
                  <a:pos x="hc" y="b"/>
                </a:cxn>
                <a:cxn ang="cd2">
                  <a:pos x="l" y="vc"/>
                </a:cxn>
              </a:cxnLst>
              <a:rect l="f65" t="f68" r="f66" b="f67"/>
              <a:pathLst>
                <a:path w="12192000" h="1837653">
                  <a:moveTo>
                    <a:pt x="f5" y="f6"/>
                  </a:moveTo>
                  <a:cubicBezTo>
                    <a:pt x="f7" y="f8"/>
                    <a:pt x="f9" y="f10"/>
                    <a:pt x="f11" y="f12"/>
                  </a:cubicBezTo>
                  <a:cubicBezTo>
                    <a:pt x="f13" y="f14"/>
                    <a:pt x="f15" y="f16"/>
                    <a:pt x="f17" y="f18"/>
                  </a:cubicBezTo>
                  <a:cubicBezTo>
                    <a:pt x="f19" y="f20"/>
                    <a:pt x="f21" y="f22"/>
                    <a:pt x="f3" y="f23"/>
                  </a:cubicBezTo>
                  <a:lnTo>
                    <a:pt x="f3" y="f24"/>
                  </a:lnTo>
                  <a:lnTo>
                    <a:pt x="f3" y="f25"/>
                  </a:lnTo>
                  <a:lnTo>
                    <a:pt x="f3" y="f4"/>
                  </a:lnTo>
                  <a:lnTo>
                    <a:pt x="f26" y="f4"/>
                  </a:lnTo>
                  <a:lnTo>
                    <a:pt x="f27" y="f28"/>
                  </a:lnTo>
                  <a:cubicBezTo>
                    <a:pt x="f29" y="f30"/>
                    <a:pt x="f31" y="f32"/>
                    <a:pt x="f33" y="f34"/>
                  </a:cubicBezTo>
                  <a:cubicBezTo>
                    <a:pt x="f35" y="f36"/>
                    <a:pt x="f37" y="f38"/>
                    <a:pt x="f39" y="f40"/>
                  </a:cubicBezTo>
                  <a:cubicBezTo>
                    <a:pt x="f41" y="f42"/>
                    <a:pt x="f43" y="f44"/>
                    <a:pt x="f45" y="f46"/>
                  </a:cubicBezTo>
                  <a:lnTo>
                    <a:pt x="f2" y="f47"/>
                  </a:lnTo>
                  <a:lnTo>
                    <a:pt x="f2" y="f48"/>
                  </a:lnTo>
                  <a:lnTo>
                    <a:pt x="f49" y="f50"/>
                  </a:lnTo>
                  <a:cubicBezTo>
                    <a:pt x="f51" y="f52"/>
                    <a:pt x="f53" y="f54"/>
                    <a:pt x="f5" y="f6"/>
                  </a:cubicBezTo>
                  <a:close/>
                </a:path>
              </a:pathLst>
            </a:custGeom>
            <a:solidFill>
              <a:srgbClr val="1C498B"/>
            </a:solidFill>
            <a:ln cap="flat">
              <a:noFill/>
              <a:prstDash val="solid"/>
            </a:ln>
          </p:spPr>
          <p:txBody>
            <a:bodyPr vert="horz" wrap="square" lIns="91421" tIns="45701" rIns="91421" bIns="45701"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pic>
          <p:nvPicPr>
            <p:cNvPr id="6" name="Google Shape;105;p10">
              <a:extLst>
                <a:ext uri="{FF2B5EF4-FFF2-40B4-BE49-F238E27FC236}">
                  <a16:creationId xmlns:a16="http://schemas.microsoft.com/office/drawing/2014/main" id="{AC07780B-DE20-4FA9-BE3A-B4B65AE04F70}"/>
                </a:ext>
              </a:extLst>
            </p:cNvPr>
            <p:cNvPicPr>
              <a:picLocks noChangeAspect="1"/>
            </p:cNvPicPr>
            <p:nvPr/>
          </p:nvPicPr>
          <p:blipFill>
            <a:blip r:embed="rId2">
              <a:alphaModFix/>
              <a:extLst>
                <a:ext uri="{28A0092B-C50C-407E-A947-70E740481C1C}">
                  <a14:useLocalDpi xmlns:a14="http://schemas.microsoft.com/office/drawing/2010/main"/>
                </a:ext>
              </a:extLst>
            </a:blip>
            <a:srcRect/>
            <a:stretch>
              <a:fillRect/>
            </a:stretch>
          </p:blipFill>
          <p:spPr>
            <a:xfrm>
              <a:off x="313291" y="5563584"/>
              <a:ext cx="2025313" cy="911940"/>
            </a:xfrm>
            <a:prstGeom prst="rect">
              <a:avLst/>
            </a:prstGeom>
            <a:noFill/>
            <a:ln cap="flat">
              <a:noFill/>
            </a:ln>
          </p:spPr>
        </p:pic>
      </p:grpSp>
      <p:sp>
        <p:nvSpPr>
          <p:cNvPr id="7" name="Google Shape;106;p10">
            <a:extLst>
              <a:ext uri="{FF2B5EF4-FFF2-40B4-BE49-F238E27FC236}">
                <a16:creationId xmlns:a16="http://schemas.microsoft.com/office/drawing/2014/main" id="{279B87F5-CEF4-4E09-9CC3-28A75127EE16}"/>
              </a:ext>
            </a:extLst>
          </p:cNvPr>
          <p:cNvSpPr txBox="1">
            <a:spLocks noGrp="1"/>
          </p:cNvSpPr>
          <p:nvPr>
            <p:ph type="title"/>
          </p:nvPr>
        </p:nvSpPr>
        <p:spPr>
          <a:xfrm>
            <a:off x="1413305" y="701748"/>
            <a:ext cx="9365376" cy="2014679"/>
          </a:xfrm>
        </p:spPr>
        <p:txBody>
          <a:bodyPr anchor="b"/>
          <a:lstStyle>
            <a:lvl1pPr>
              <a:defRPr/>
            </a:lvl1pPr>
          </a:lstStyle>
          <a:p>
            <a:pPr lvl="0"/>
            <a:endParaRPr lang="en-US"/>
          </a:p>
        </p:txBody>
      </p:sp>
      <p:sp>
        <p:nvSpPr>
          <p:cNvPr id="8" name="Google Shape;107;p10">
            <a:extLst>
              <a:ext uri="{FF2B5EF4-FFF2-40B4-BE49-F238E27FC236}">
                <a16:creationId xmlns:a16="http://schemas.microsoft.com/office/drawing/2014/main" id="{C4035A32-74A0-4FFD-A632-725C71A35A9B}"/>
              </a:ext>
            </a:extLst>
          </p:cNvPr>
          <p:cNvSpPr txBox="1">
            <a:spLocks noGrp="1"/>
          </p:cNvSpPr>
          <p:nvPr>
            <p:ph type="subTitle" idx="4294967295"/>
          </p:nvPr>
        </p:nvSpPr>
        <p:spPr>
          <a:xfrm>
            <a:off x="1413305" y="3081637"/>
            <a:ext cx="9365376" cy="986564"/>
          </a:xfrm>
        </p:spPr>
        <p:txBody>
          <a:bodyPr/>
          <a:lstStyle>
            <a:lvl1pPr>
              <a:buNone/>
              <a:defRPr/>
            </a:lvl1pPr>
          </a:lstStyle>
          <a:p>
            <a:pPr lvl="0"/>
            <a:endParaRPr lang="en-US"/>
          </a:p>
        </p:txBody>
      </p:sp>
    </p:spTree>
    <p:extLst>
      <p:ext uri="{BB962C8B-B14F-4D97-AF65-F5344CB8AC3E}">
        <p14:creationId xmlns:p14="http://schemas.microsoft.com/office/powerpoint/2010/main" val="1009030654"/>
      </p:ext>
    </p:extLst>
  </p:cSld>
  <p:clrMapOvr>
    <a:masterClrMapping/>
  </p:clrMapOvr>
</p:sldLayout>
</file>

<file path=ppt/slideLayouts/slideLayout738.xml><?xml version="1.0" encoding="utf-8"?>
<p:sldLayout xmlns:a="http://schemas.openxmlformats.org/drawingml/2006/main" xmlns:r="http://schemas.openxmlformats.org/officeDocument/2006/relationships" xmlns:p="http://schemas.openxmlformats.org/presentationml/2006/main" preserve="1">
  <p:cSld name="Photo Slide">
    <p:spTree>
      <p:nvGrpSpPr>
        <p:cNvPr id="1" name=""/>
        <p:cNvGrpSpPr/>
        <p:nvPr/>
      </p:nvGrpSpPr>
      <p:grpSpPr>
        <a:xfrm>
          <a:off x="0" y="0"/>
          <a:ext cx="0" cy="0"/>
          <a:chOff x="0" y="0"/>
          <a:chExt cx="0" cy="0"/>
        </a:xfrm>
      </p:grpSpPr>
      <p:sp>
        <p:nvSpPr>
          <p:cNvPr id="2" name="Google Shape;109;p11">
            <a:extLst>
              <a:ext uri="{FF2B5EF4-FFF2-40B4-BE49-F238E27FC236}">
                <a16:creationId xmlns:a16="http://schemas.microsoft.com/office/drawing/2014/main" id="{C56660CE-1207-44F7-99F6-36BDF16AC43B}"/>
              </a:ext>
            </a:extLst>
          </p:cNvPr>
          <p:cNvSpPr txBox="1">
            <a:spLocks noGrp="1"/>
          </p:cNvSpPr>
          <p:nvPr>
            <p:ph type="body" idx="4294967295"/>
          </p:nvPr>
        </p:nvSpPr>
        <p:spPr>
          <a:xfrm>
            <a:off x="457200" y="1146255"/>
            <a:ext cx="2350172" cy="2971800"/>
          </a:xfrm>
        </p:spPr>
        <p:txBody>
          <a:bodyPr/>
          <a:lstStyle>
            <a:lvl1pPr indent="-228611">
              <a:buNone/>
              <a:defRPr/>
            </a:lvl1pPr>
          </a:lstStyle>
          <a:p>
            <a:pPr lvl="0"/>
            <a:endParaRPr lang="en-US"/>
          </a:p>
        </p:txBody>
      </p:sp>
      <p:cxnSp>
        <p:nvCxnSpPr>
          <p:cNvPr id="3" name="Google Shape;110;p11">
            <a:extLst>
              <a:ext uri="{FF2B5EF4-FFF2-40B4-BE49-F238E27FC236}">
                <a16:creationId xmlns:a16="http://schemas.microsoft.com/office/drawing/2014/main" id="{C18B9902-E1A9-49F4-8F72-B834CE9B944B}"/>
              </a:ext>
            </a:extLst>
          </p:cNvPr>
          <p:cNvCxnSpPr/>
          <p:nvPr/>
        </p:nvCxnSpPr>
        <p:spPr>
          <a:xfrm>
            <a:off x="457201" y="947985"/>
            <a:ext cx="2350163" cy="0"/>
          </a:xfrm>
          <a:prstGeom prst="straightConnector1">
            <a:avLst/>
          </a:prstGeom>
          <a:noFill/>
          <a:ln w="31747" cap="flat">
            <a:solidFill>
              <a:srgbClr val="F58366"/>
            </a:solidFill>
            <a:prstDash val="solid"/>
            <a:miter/>
          </a:ln>
        </p:spPr>
      </p:cxnSp>
      <p:grpSp>
        <p:nvGrpSpPr>
          <p:cNvPr id="4" name="Google Shape;111;p11">
            <a:extLst>
              <a:ext uri="{FF2B5EF4-FFF2-40B4-BE49-F238E27FC236}">
                <a16:creationId xmlns:a16="http://schemas.microsoft.com/office/drawing/2014/main" id="{A4EFA8EC-60E2-4AA6-8B9E-BBE5C86D4E6E}"/>
              </a:ext>
            </a:extLst>
          </p:cNvPr>
          <p:cNvGrpSpPr/>
          <p:nvPr/>
        </p:nvGrpSpPr>
        <p:grpSpPr>
          <a:xfrm>
            <a:off x="1" y="5379425"/>
            <a:ext cx="2807363" cy="753895"/>
            <a:chOff x="0" y="5379424"/>
            <a:chExt cx="2807363" cy="753895"/>
          </a:xfrm>
        </p:grpSpPr>
        <p:sp>
          <p:nvSpPr>
            <p:cNvPr id="5" name="Google Shape;112;p11">
              <a:extLst>
                <a:ext uri="{FF2B5EF4-FFF2-40B4-BE49-F238E27FC236}">
                  <a16:creationId xmlns:a16="http://schemas.microsoft.com/office/drawing/2014/main" id="{1ACB3DEC-80D8-494B-8240-8731B0F45E9C}"/>
                </a:ext>
              </a:extLst>
            </p:cNvPr>
            <p:cNvSpPr/>
            <p:nvPr/>
          </p:nvSpPr>
          <p:spPr>
            <a:xfrm>
              <a:off x="0" y="5532513"/>
              <a:ext cx="2807363" cy="600806"/>
            </a:xfrm>
            <a:custGeom>
              <a:avLst/>
              <a:gdLst>
                <a:gd name="f0" fmla="val w"/>
                <a:gd name="f1" fmla="val h"/>
                <a:gd name="f2" fmla="val 0"/>
                <a:gd name="f3" fmla="val 2807368"/>
                <a:gd name="f4" fmla="val 600807"/>
                <a:gd name="f5" fmla="val 429971"/>
                <a:gd name="f6" fmla="val 123998"/>
                <a:gd name="f7" fmla="val 1184765"/>
                <a:gd name="f8" fmla="val 325331"/>
                <a:gd name="f9" fmla="val 2014184"/>
                <a:gd name="f10" fmla="val 392492"/>
                <a:gd name="f11" fmla="val 2790212"/>
                <a:gd name="f12" fmla="val 235402"/>
                <a:gd name="f13" fmla="val 231522"/>
                <a:gd name="f14" fmla="val 566106"/>
                <a:gd name="f15" fmla="val 2593885"/>
                <a:gd name="f16" fmla="val 587498"/>
                <a:gd name="f17" fmla="val 1673646"/>
                <a:gd name="f18" fmla="val 651184"/>
                <a:gd name="f19" fmla="val 884869"/>
                <a:gd name="f20" fmla="val 479260"/>
                <a:gd name="f21" fmla="val 100844"/>
                <a:gd name="f22" fmla="val 222653"/>
                <a:gd name="f23" fmla="val 188389"/>
                <a:gd name="f24" fmla="*/ f0 1 2807368"/>
                <a:gd name="f25" fmla="*/ f1 1 600807"/>
                <a:gd name="f26" fmla="+- f4 0 f2"/>
                <a:gd name="f27" fmla="+- f3 0 f2"/>
                <a:gd name="f28" fmla="*/ f27 1 2807368"/>
                <a:gd name="f29" fmla="*/ f26 1 600807"/>
                <a:gd name="f30" fmla="*/ f2 1 f28"/>
                <a:gd name="f31" fmla="*/ f3 1 f28"/>
                <a:gd name="f32" fmla="*/ f2 1 f29"/>
                <a:gd name="f33" fmla="*/ f4 1 f29"/>
                <a:gd name="f34" fmla="*/ f30 f24 1"/>
                <a:gd name="f35" fmla="*/ f31 f24 1"/>
                <a:gd name="f36" fmla="*/ f33 f25 1"/>
                <a:gd name="f37" fmla="*/ f32 f25 1"/>
              </a:gdLst>
              <a:ahLst/>
              <a:cxnLst>
                <a:cxn ang="3cd4">
                  <a:pos x="hc" y="t"/>
                </a:cxn>
                <a:cxn ang="0">
                  <a:pos x="r" y="vc"/>
                </a:cxn>
                <a:cxn ang="cd4">
                  <a:pos x="hc" y="b"/>
                </a:cxn>
                <a:cxn ang="cd2">
                  <a:pos x="l" y="vc"/>
                </a:cxn>
              </a:cxnLst>
              <a:rect l="f34" t="f37" r="f35" b="f36"/>
              <a:pathLst>
                <a:path w="2807368" h="600807">
                  <a:moveTo>
                    <a:pt x="f2" y="f2"/>
                  </a:moveTo>
                  <a:lnTo>
                    <a:pt x="f5" y="f6"/>
                  </a:lnTo>
                  <a:cubicBezTo>
                    <a:pt x="f7" y="f8"/>
                    <a:pt x="f9" y="f10"/>
                    <a:pt x="f11" y="f12"/>
                  </a:cubicBezTo>
                  <a:lnTo>
                    <a:pt x="f3" y="f13"/>
                  </a:lnTo>
                  <a:lnTo>
                    <a:pt x="f3" y="f14"/>
                  </a:lnTo>
                  <a:lnTo>
                    <a:pt x="f15" y="f16"/>
                  </a:lnTo>
                  <a:cubicBezTo>
                    <a:pt x="f17" y="f18"/>
                    <a:pt x="f19" y="f20"/>
                    <a:pt x="f21" y="f22"/>
                  </a:cubicBezTo>
                  <a:lnTo>
                    <a:pt x="f2" y="f23"/>
                  </a:lnTo>
                  <a:close/>
                </a:path>
              </a:pathLst>
            </a:custGeom>
            <a:gradFill>
              <a:gsLst>
                <a:gs pos="0">
                  <a:srgbClr val="F58366"/>
                </a:gs>
                <a:gs pos="100000">
                  <a:srgbClr val="F58366"/>
                </a:gs>
              </a:gsLst>
              <a:lin ang="0"/>
            </a:gradFill>
            <a:ln cap="flat">
              <a:noFill/>
              <a:prstDash val="solid"/>
            </a:ln>
          </p:spPr>
          <p:txBody>
            <a:bodyPr vert="horz" wrap="square" lIns="91421" tIns="45701" rIns="91421" bIns="45701"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sp>
          <p:nvSpPr>
            <p:cNvPr id="6" name="Google Shape;113;p11">
              <a:extLst>
                <a:ext uri="{FF2B5EF4-FFF2-40B4-BE49-F238E27FC236}">
                  <a16:creationId xmlns:a16="http://schemas.microsoft.com/office/drawing/2014/main" id="{2F81F853-C3F6-416E-AF44-9BEA6FFB309D}"/>
                </a:ext>
              </a:extLst>
            </p:cNvPr>
            <p:cNvSpPr/>
            <p:nvPr/>
          </p:nvSpPr>
          <p:spPr>
            <a:xfrm>
              <a:off x="0" y="5379424"/>
              <a:ext cx="2807363" cy="649800"/>
            </a:xfrm>
            <a:custGeom>
              <a:avLst/>
              <a:gdLst>
                <a:gd name="f0" fmla="val w"/>
                <a:gd name="f1" fmla="val h"/>
                <a:gd name="f2" fmla="val 0"/>
                <a:gd name="f3" fmla="val 2807368"/>
                <a:gd name="f4" fmla="val 649803"/>
                <a:gd name="f5" fmla="val 282676"/>
                <a:gd name="f6" fmla="val 70799"/>
                <a:gd name="f7" fmla="val 435964"/>
                <a:gd name="f8" fmla="val 106085"/>
                <a:gd name="f9" fmla="val 588770"/>
                <a:gd name="f10" fmla="val 137629"/>
                <a:gd name="f11" fmla="val 740881"/>
                <a:gd name="f12" fmla="val 163828"/>
                <a:gd name="f13" fmla="val 1362800"/>
                <a:gd name="f14" fmla="val 270912"/>
                <a:gd name="f15" fmla="val 2067879"/>
                <a:gd name="f16" fmla="val 253759"/>
                <a:gd name="f17" fmla="val 2706471"/>
                <a:gd name="f18" fmla="val 96397"/>
                <a:gd name="f19" fmla="val 67250"/>
                <a:gd name="f20" fmla="val 605551"/>
                <a:gd name="f21" fmla="val 2602685"/>
                <a:gd name="f22" fmla="val 629466"/>
                <a:gd name="f23" fmla="val 1684237"/>
                <a:gd name="f24" fmla="val 708219"/>
                <a:gd name="f25" fmla="val 893252"/>
                <a:gd name="f26" fmla="val 549395"/>
                <a:gd name="f27" fmla="val 105614"/>
                <a:gd name="f28" fmla="val 305882"/>
                <a:gd name="f29" fmla="val 271926"/>
                <a:gd name="f30" fmla="*/ f0 1 2807368"/>
                <a:gd name="f31" fmla="*/ f1 1 649803"/>
                <a:gd name="f32" fmla="+- f4 0 f2"/>
                <a:gd name="f33" fmla="+- f3 0 f2"/>
                <a:gd name="f34" fmla="*/ f33 1 2807368"/>
                <a:gd name="f35" fmla="*/ f32 1 649803"/>
                <a:gd name="f36" fmla="*/ f2 1 f34"/>
                <a:gd name="f37" fmla="*/ f3 1 f34"/>
                <a:gd name="f38" fmla="*/ f2 1 f35"/>
                <a:gd name="f39" fmla="*/ f4 1 f35"/>
                <a:gd name="f40" fmla="*/ f36 f30 1"/>
                <a:gd name="f41" fmla="*/ f37 f30 1"/>
                <a:gd name="f42" fmla="*/ f39 f31 1"/>
                <a:gd name="f43" fmla="*/ f38 f31 1"/>
              </a:gdLst>
              <a:ahLst/>
              <a:cxnLst>
                <a:cxn ang="3cd4">
                  <a:pos x="hc" y="t"/>
                </a:cxn>
                <a:cxn ang="0">
                  <a:pos x="r" y="vc"/>
                </a:cxn>
                <a:cxn ang="cd4">
                  <a:pos x="hc" y="b"/>
                </a:cxn>
                <a:cxn ang="cd2">
                  <a:pos x="l" y="vc"/>
                </a:cxn>
              </a:cxnLst>
              <a:rect l="f40" t="f43" r="f41" b="f42"/>
              <a:pathLst>
                <a:path w="2807368" h="649803">
                  <a:moveTo>
                    <a:pt x="f2" y="f2"/>
                  </a:moveTo>
                  <a:lnTo>
                    <a:pt x="f5" y="f6"/>
                  </a:lnTo>
                  <a:cubicBezTo>
                    <a:pt x="f7" y="f8"/>
                    <a:pt x="f9" y="f10"/>
                    <a:pt x="f11" y="f12"/>
                  </a:cubicBezTo>
                  <a:cubicBezTo>
                    <a:pt x="f13" y="f14"/>
                    <a:pt x="f15" y="f16"/>
                    <a:pt x="f17" y="f18"/>
                  </a:cubicBezTo>
                  <a:lnTo>
                    <a:pt x="f3" y="f19"/>
                  </a:lnTo>
                  <a:lnTo>
                    <a:pt x="f3" y="f20"/>
                  </a:lnTo>
                  <a:lnTo>
                    <a:pt x="f21" y="f22"/>
                  </a:lnTo>
                  <a:cubicBezTo>
                    <a:pt x="f23" y="f24"/>
                    <a:pt x="f25" y="f26"/>
                    <a:pt x="f27" y="f28"/>
                  </a:cubicBezTo>
                  <a:lnTo>
                    <a:pt x="f2" y="f29"/>
                  </a:lnTo>
                  <a:close/>
                </a:path>
              </a:pathLst>
            </a:custGeom>
            <a:solidFill>
              <a:srgbClr val="1C498B"/>
            </a:solidFill>
            <a:ln cap="flat">
              <a:noFill/>
              <a:prstDash val="solid"/>
            </a:ln>
          </p:spPr>
          <p:txBody>
            <a:bodyPr vert="horz" wrap="square" lIns="91421" tIns="45701" rIns="91421" bIns="45701"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grpSp>
      <p:pic>
        <p:nvPicPr>
          <p:cNvPr id="7" name="Google Shape;115;p11">
            <a:extLst>
              <a:ext uri="{FF2B5EF4-FFF2-40B4-BE49-F238E27FC236}">
                <a16:creationId xmlns:a16="http://schemas.microsoft.com/office/drawing/2014/main" id="{0A2245F9-0BCE-4D85-90A7-6BCFC4BD0A0F}"/>
              </a:ext>
            </a:extLst>
          </p:cNvPr>
          <p:cNvPicPr>
            <a:picLocks noChangeAspect="1"/>
          </p:cNvPicPr>
          <p:nvPr/>
        </p:nvPicPr>
        <p:blipFill>
          <a:blip r:embed="rId2">
            <a:alphaModFix/>
            <a:extLst>
              <a:ext uri="{28A0092B-C50C-407E-A947-70E740481C1C}">
                <a14:useLocalDpi xmlns:a14="http://schemas.microsoft.com/office/drawing/2010/main"/>
              </a:ext>
            </a:extLst>
          </a:blip>
          <a:srcRect/>
          <a:stretch>
            <a:fillRect/>
          </a:stretch>
        </p:blipFill>
        <p:spPr>
          <a:xfrm>
            <a:off x="513345" y="4385535"/>
            <a:ext cx="2025313" cy="911940"/>
          </a:xfrm>
          <a:prstGeom prst="rect">
            <a:avLst/>
          </a:prstGeom>
          <a:noFill/>
          <a:ln cap="flat">
            <a:noFill/>
          </a:ln>
        </p:spPr>
      </p:pic>
    </p:spTree>
    <p:extLst>
      <p:ext uri="{BB962C8B-B14F-4D97-AF65-F5344CB8AC3E}">
        <p14:creationId xmlns:p14="http://schemas.microsoft.com/office/powerpoint/2010/main" val="1191426740"/>
      </p:ext>
    </p:extLst>
  </p:cSld>
  <p:clrMapOvr>
    <a:masterClrMapping/>
  </p:clrMapOvr>
</p:sldLayout>
</file>

<file path=ppt/slideLayouts/slideLayout739.xml><?xml version="1.0" encoding="utf-8"?>
<p:sldLayout xmlns:a="http://schemas.openxmlformats.org/drawingml/2006/main" xmlns:r="http://schemas.openxmlformats.org/officeDocument/2006/relationships" xmlns:p="http://schemas.openxmlformats.org/presentationml/2006/main" preserve="1">
  <p:cSld name="Title and Content 4">
    <p:spTree>
      <p:nvGrpSpPr>
        <p:cNvPr id="1" name=""/>
        <p:cNvGrpSpPr/>
        <p:nvPr/>
      </p:nvGrpSpPr>
      <p:grpSpPr>
        <a:xfrm>
          <a:off x="0" y="0"/>
          <a:ext cx="0" cy="0"/>
          <a:chOff x="0" y="0"/>
          <a:chExt cx="0" cy="0"/>
        </a:xfrm>
      </p:grpSpPr>
      <p:grpSp>
        <p:nvGrpSpPr>
          <p:cNvPr id="2" name="Google Shape;117;p12">
            <a:extLst>
              <a:ext uri="{FF2B5EF4-FFF2-40B4-BE49-F238E27FC236}">
                <a16:creationId xmlns:a16="http://schemas.microsoft.com/office/drawing/2014/main" id="{5A3EB962-18D9-4BD9-B8B8-0E46EE13A2AC}"/>
              </a:ext>
            </a:extLst>
          </p:cNvPr>
          <p:cNvGrpSpPr/>
          <p:nvPr/>
        </p:nvGrpSpPr>
        <p:grpSpPr>
          <a:xfrm>
            <a:off x="7191545" y="0"/>
            <a:ext cx="5000460" cy="1425988"/>
            <a:chOff x="7191545" y="0"/>
            <a:chExt cx="5000460" cy="1425988"/>
          </a:xfrm>
        </p:grpSpPr>
        <p:pic>
          <p:nvPicPr>
            <p:cNvPr id="3" name="Google Shape;118;p12">
              <a:extLst>
                <a:ext uri="{FF2B5EF4-FFF2-40B4-BE49-F238E27FC236}">
                  <a16:creationId xmlns:a16="http://schemas.microsoft.com/office/drawing/2014/main" id="{47DDB14E-730D-43B5-B69A-D8EF89AC3455}"/>
                </a:ext>
              </a:extLst>
            </p:cNvPr>
            <p:cNvPicPr>
              <a:picLocks noChangeAspect="1"/>
            </p:cNvPicPr>
            <p:nvPr/>
          </p:nvPicPr>
          <p:blipFill>
            <a:blip r:embed="rId2">
              <a:alphaModFix/>
              <a:extLst>
                <a:ext uri="{28A0092B-C50C-407E-A947-70E740481C1C}">
                  <a14:useLocalDpi xmlns:a14="http://schemas.microsoft.com/office/drawing/2010/main"/>
                </a:ext>
              </a:extLst>
            </a:blip>
            <a:srcRect/>
            <a:stretch>
              <a:fillRect/>
            </a:stretch>
          </p:blipFill>
          <p:spPr>
            <a:xfrm>
              <a:off x="9264316" y="228371"/>
              <a:ext cx="2025313" cy="911940"/>
            </a:xfrm>
            <a:prstGeom prst="rect">
              <a:avLst/>
            </a:prstGeom>
            <a:noFill/>
            <a:ln cap="flat">
              <a:noFill/>
            </a:ln>
          </p:spPr>
        </p:pic>
        <p:grpSp>
          <p:nvGrpSpPr>
            <p:cNvPr id="4" name="Google Shape;119;p12">
              <a:extLst>
                <a:ext uri="{FF2B5EF4-FFF2-40B4-BE49-F238E27FC236}">
                  <a16:creationId xmlns:a16="http://schemas.microsoft.com/office/drawing/2014/main" id="{6DFE2DB5-71BC-4385-B104-49362C00F853}"/>
                </a:ext>
              </a:extLst>
            </p:cNvPr>
            <p:cNvGrpSpPr/>
            <p:nvPr/>
          </p:nvGrpSpPr>
          <p:grpSpPr>
            <a:xfrm>
              <a:off x="7191545" y="0"/>
              <a:ext cx="5000460" cy="1425988"/>
              <a:chOff x="7191545" y="0"/>
              <a:chExt cx="5000460" cy="1425988"/>
            </a:xfrm>
          </p:grpSpPr>
          <p:sp>
            <p:nvSpPr>
              <p:cNvPr id="5" name="Google Shape;120;p12">
                <a:extLst>
                  <a:ext uri="{FF2B5EF4-FFF2-40B4-BE49-F238E27FC236}">
                    <a16:creationId xmlns:a16="http://schemas.microsoft.com/office/drawing/2014/main" id="{79582A8B-9E4D-4BD2-BD13-7195C5C0007A}"/>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6" name="Google Shape;121;p12">
                <a:extLst>
                  <a:ext uri="{FF2B5EF4-FFF2-40B4-BE49-F238E27FC236}">
                    <a16:creationId xmlns:a16="http://schemas.microsoft.com/office/drawing/2014/main" id="{4606E5E3-D91A-4CC3-8FF5-9234F962907A}"/>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7" name="Google Shape;122;p12">
            <a:extLst>
              <a:ext uri="{FF2B5EF4-FFF2-40B4-BE49-F238E27FC236}">
                <a16:creationId xmlns:a16="http://schemas.microsoft.com/office/drawing/2014/main" id="{10F6C791-F0F9-4664-BF26-C93D9F13855A}"/>
              </a:ext>
            </a:extLst>
          </p:cNvPr>
          <p:cNvSpPr txBox="1">
            <a:spLocks noGrp="1"/>
          </p:cNvSpPr>
          <p:nvPr>
            <p:ph type="title"/>
          </p:nvPr>
        </p:nvSpPr>
        <p:spPr/>
        <p:txBody>
          <a:bodyPr/>
          <a:lstStyle>
            <a:lvl1pPr>
              <a:defRPr/>
            </a:lvl1pPr>
          </a:lstStyle>
          <a:p>
            <a:pPr lvl="0"/>
            <a:endParaRPr lang="en-US"/>
          </a:p>
        </p:txBody>
      </p:sp>
      <p:sp>
        <p:nvSpPr>
          <p:cNvPr id="8" name="Google Shape;123;p12">
            <a:extLst>
              <a:ext uri="{FF2B5EF4-FFF2-40B4-BE49-F238E27FC236}">
                <a16:creationId xmlns:a16="http://schemas.microsoft.com/office/drawing/2014/main" id="{C63A68D2-3607-4427-9E2C-7FC2D376F3D0}"/>
              </a:ext>
            </a:extLst>
          </p:cNvPr>
          <p:cNvSpPr txBox="1">
            <a:spLocks noGrp="1"/>
          </p:cNvSpPr>
          <p:nvPr>
            <p:ph type="body" idx="4294967295"/>
          </p:nvPr>
        </p:nvSpPr>
        <p:spPr/>
        <p:txBody>
          <a:bodyPr/>
          <a:lstStyle>
            <a:lvl1pPr indent="-342917">
              <a:buSzPts val="1800"/>
              <a:defRPr/>
            </a:lvl1pPr>
          </a:lstStyle>
          <a:p>
            <a:pPr lvl="0"/>
            <a:endParaRPr lang="en-US"/>
          </a:p>
        </p:txBody>
      </p:sp>
      <p:sp>
        <p:nvSpPr>
          <p:cNvPr id="9" name="Google Shape;124;p12">
            <a:extLst>
              <a:ext uri="{FF2B5EF4-FFF2-40B4-BE49-F238E27FC236}">
                <a16:creationId xmlns:a16="http://schemas.microsoft.com/office/drawing/2014/main" id="{129C8A71-D5FD-41DE-9B3E-D9BDB5B90C80}"/>
              </a:ext>
            </a:extLst>
          </p:cNvPr>
          <p:cNvSpPr txBox="1">
            <a:spLocks noGrp="1"/>
          </p:cNvSpPr>
          <p:nvPr>
            <p:ph type="sldNum" sz="quarter" idx="8"/>
          </p:nvPr>
        </p:nvSpPr>
        <p:spPr/>
        <p:txBody>
          <a:bodyPr/>
          <a:lstStyle>
            <a:lvl1pPr>
              <a:defRPr>
                <a:solidFill>
                  <a:srgbClr val="AEB3B7"/>
                </a:solidFill>
              </a:defRPr>
            </a:lvl1pPr>
          </a:lstStyle>
          <a:p>
            <a:pPr lvl="0"/>
            <a:fld id="{C6162E5E-5E21-49C2-AF9A-FCCB6E2AB0D5}" type="slidenum">
              <a:t>‹#›</a:t>
            </a:fld>
            <a:endParaRPr lang="en-US"/>
          </a:p>
        </p:txBody>
      </p:sp>
      <p:cxnSp>
        <p:nvCxnSpPr>
          <p:cNvPr id="10" name="Google Shape;125;p12">
            <a:extLst>
              <a:ext uri="{FF2B5EF4-FFF2-40B4-BE49-F238E27FC236}">
                <a16:creationId xmlns:a16="http://schemas.microsoft.com/office/drawing/2014/main" id="{54EC0F7D-9B2E-4C7F-8500-FC5318083B8A}"/>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1" name="Google Shape;126;p12">
            <a:extLst>
              <a:ext uri="{FF2B5EF4-FFF2-40B4-BE49-F238E27FC236}">
                <a16:creationId xmlns:a16="http://schemas.microsoft.com/office/drawing/2014/main" id="{5F6FDE97-96BC-44E1-9BF5-A9C9921DCDD1}"/>
              </a:ext>
            </a:extLst>
          </p:cNvPr>
          <p:cNvSpPr txBox="1">
            <a:spLocks noGrp="1"/>
          </p:cNvSpPr>
          <p:nvPr>
            <p:ph type="ftr" sz="quarter" idx="9"/>
          </p:nvPr>
        </p:nvSpPr>
        <p:spPr/>
        <p:txBody>
          <a:bodyPr/>
          <a:lstStyle>
            <a:lvl1pPr>
              <a:defRPr/>
            </a:lvl1pPr>
          </a:lstStyle>
          <a:p>
            <a:pPr lvl="0"/>
            <a:r>
              <a:rPr lang="en-US"/>
              <a:t>Illinois Perinatal Quality Collaborative</a:t>
            </a:r>
          </a:p>
        </p:txBody>
      </p:sp>
    </p:spTree>
    <p:extLst>
      <p:ext uri="{BB962C8B-B14F-4D97-AF65-F5344CB8AC3E}">
        <p14:creationId xmlns:p14="http://schemas.microsoft.com/office/powerpoint/2010/main" val="1906183155"/>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type="twoObj" preserve="1">
  <p:cSld name="2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843436623"/>
      </p:ext>
    </p:extLst>
  </p:cSld>
  <p:clrMapOvr>
    <a:masterClrMapping/>
  </p:clrMapOvr>
</p:sldLayout>
</file>

<file path=ppt/slideLayouts/slideLayout740.xml><?xml version="1.0" encoding="utf-8"?>
<p:sldLayout xmlns:a="http://schemas.openxmlformats.org/drawingml/2006/main" xmlns:r="http://schemas.openxmlformats.org/officeDocument/2006/relationships" xmlns:p="http://schemas.openxmlformats.org/presentationml/2006/main" preserve="1">
  <p:cSld name="Title and Content 5">
    <p:spTree>
      <p:nvGrpSpPr>
        <p:cNvPr id="1" name=""/>
        <p:cNvGrpSpPr/>
        <p:nvPr/>
      </p:nvGrpSpPr>
      <p:grpSpPr>
        <a:xfrm>
          <a:off x="0" y="0"/>
          <a:ext cx="0" cy="0"/>
          <a:chOff x="0" y="0"/>
          <a:chExt cx="0" cy="0"/>
        </a:xfrm>
      </p:grpSpPr>
      <p:grpSp>
        <p:nvGrpSpPr>
          <p:cNvPr id="2" name="Google Shape;128;p13">
            <a:extLst>
              <a:ext uri="{FF2B5EF4-FFF2-40B4-BE49-F238E27FC236}">
                <a16:creationId xmlns:a16="http://schemas.microsoft.com/office/drawing/2014/main" id="{80FF44FE-8E8D-4E97-B06D-DD430443D642}"/>
              </a:ext>
            </a:extLst>
          </p:cNvPr>
          <p:cNvGrpSpPr/>
          <p:nvPr/>
        </p:nvGrpSpPr>
        <p:grpSpPr>
          <a:xfrm>
            <a:off x="7191545" y="0"/>
            <a:ext cx="5000460" cy="1425988"/>
            <a:chOff x="7191545" y="0"/>
            <a:chExt cx="5000460" cy="1425988"/>
          </a:xfrm>
        </p:grpSpPr>
        <p:pic>
          <p:nvPicPr>
            <p:cNvPr id="3" name="Google Shape;129;p13">
              <a:extLst>
                <a:ext uri="{FF2B5EF4-FFF2-40B4-BE49-F238E27FC236}">
                  <a16:creationId xmlns:a16="http://schemas.microsoft.com/office/drawing/2014/main" id="{1C816038-C7D7-4CBD-93E0-64BA5920D1E8}"/>
                </a:ext>
              </a:extLst>
            </p:cNvPr>
            <p:cNvPicPr>
              <a:picLocks noChangeAspect="1"/>
            </p:cNvPicPr>
            <p:nvPr/>
          </p:nvPicPr>
          <p:blipFill>
            <a:blip r:embed="rId2">
              <a:alphaModFix/>
              <a:extLst>
                <a:ext uri="{28A0092B-C50C-407E-A947-70E740481C1C}">
                  <a14:useLocalDpi xmlns:a14="http://schemas.microsoft.com/office/drawing/2010/main"/>
                </a:ext>
              </a:extLst>
            </a:blip>
            <a:srcRect/>
            <a:stretch>
              <a:fillRect/>
            </a:stretch>
          </p:blipFill>
          <p:spPr>
            <a:xfrm>
              <a:off x="9264316" y="228371"/>
              <a:ext cx="2025313" cy="911940"/>
            </a:xfrm>
            <a:prstGeom prst="rect">
              <a:avLst/>
            </a:prstGeom>
            <a:noFill/>
            <a:ln cap="flat">
              <a:noFill/>
            </a:ln>
          </p:spPr>
        </p:pic>
        <p:grpSp>
          <p:nvGrpSpPr>
            <p:cNvPr id="4" name="Google Shape;130;p13">
              <a:extLst>
                <a:ext uri="{FF2B5EF4-FFF2-40B4-BE49-F238E27FC236}">
                  <a16:creationId xmlns:a16="http://schemas.microsoft.com/office/drawing/2014/main" id="{65EAAAC0-33AA-4A06-AFAC-2ADF966E4D6D}"/>
                </a:ext>
              </a:extLst>
            </p:cNvPr>
            <p:cNvGrpSpPr/>
            <p:nvPr/>
          </p:nvGrpSpPr>
          <p:grpSpPr>
            <a:xfrm>
              <a:off x="7191545" y="0"/>
              <a:ext cx="5000460" cy="1425988"/>
              <a:chOff x="7191545" y="0"/>
              <a:chExt cx="5000460" cy="1425988"/>
            </a:xfrm>
          </p:grpSpPr>
          <p:sp>
            <p:nvSpPr>
              <p:cNvPr id="5" name="Google Shape;131;p13">
                <a:extLst>
                  <a:ext uri="{FF2B5EF4-FFF2-40B4-BE49-F238E27FC236}">
                    <a16:creationId xmlns:a16="http://schemas.microsoft.com/office/drawing/2014/main" id="{12D3F749-DAE9-4C58-81C0-AAA58418F319}"/>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6" name="Google Shape;132;p13">
                <a:extLst>
                  <a:ext uri="{FF2B5EF4-FFF2-40B4-BE49-F238E27FC236}">
                    <a16:creationId xmlns:a16="http://schemas.microsoft.com/office/drawing/2014/main" id="{251CD340-C984-427E-9ECA-CA2EEB1F9CD2}"/>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7" name="Google Shape;133;p13">
            <a:extLst>
              <a:ext uri="{FF2B5EF4-FFF2-40B4-BE49-F238E27FC236}">
                <a16:creationId xmlns:a16="http://schemas.microsoft.com/office/drawing/2014/main" id="{8290CEC0-8726-46F4-AE2E-D727A222D812}"/>
              </a:ext>
            </a:extLst>
          </p:cNvPr>
          <p:cNvSpPr txBox="1">
            <a:spLocks noGrp="1"/>
          </p:cNvSpPr>
          <p:nvPr>
            <p:ph type="title"/>
          </p:nvPr>
        </p:nvSpPr>
        <p:spPr/>
        <p:txBody>
          <a:bodyPr/>
          <a:lstStyle>
            <a:lvl1pPr>
              <a:defRPr/>
            </a:lvl1pPr>
          </a:lstStyle>
          <a:p>
            <a:pPr lvl="0"/>
            <a:endParaRPr lang="en-US"/>
          </a:p>
        </p:txBody>
      </p:sp>
      <p:sp>
        <p:nvSpPr>
          <p:cNvPr id="8" name="Google Shape;134;p13">
            <a:extLst>
              <a:ext uri="{FF2B5EF4-FFF2-40B4-BE49-F238E27FC236}">
                <a16:creationId xmlns:a16="http://schemas.microsoft.com/office/drawing/2014/main" id="{B970276F-A257-4E41-BB52-E72103727961}"/>
              </a:ext>
            </a:extLst>
          </p:cNvPr>
          <p:cNvSpPr txBox="1">
            <a:spLocks noGrp="1"/>
          </p:cNvSpPr>
          <p:nvPr>
            <p:ph type="body" idx="4294967295"/>
          </p:nvPr>
        </p:nvSpPr>
        <p:spPr/>
        <p:txBody>
          <a:bodyPr/>
          <a:lstStyle>
            <a:lvl1pPr indent="-342917">
              <a:buSzPts val="1800"/>
              <a:defRPr/>
            </a:lvl1pPr>
          </a:lstStyle>
          <a:p>
            <a:pPr lvl="0"/>
            <a:endParaRPr lang="en-US"/>
          </a:p>
        </p:txBody>
      </p:sp>
      <p:sp>
        <p:nvSpPr>
          <p:cNvPr id="9" name="Google Shape;135;p13">
            <a:extLst>
              <a:ext uri="{FF2B5EF4-FFF2-40B4-BE49-F238E27FC236}">
                <a16:creationId xmlns:a16="http://schemas.microsoft.com/office/drawing/2014/main" id="{A80D9B96-4A9C-4652-B451-AA145D4B523A}"/>
              </a:ext>
            </a:extLst>
          </p:cNvPr>
          <p:cNvSpPr txBox="1">
            <a:spLocks noGrp="1"/>
          </p:cNvSpPr>
          <p:nvPr>
            <p:ph type="sldNum" sz="quarter" idx="8"/>
          </p:nvPr>
        </p:nvSpPr>
        <p:spPr/>
        <p:txBody>
          <a:bodyPr/>
          <a:lstStyle>
            <a:lvl1pPr>
              <a:defRPr>
                <a:solidFill>
                  <a:srgbClr val="AEB3B7"/>
                </a:solidFill>
              </a:defRPr>
            </a:lvl1pPr>
          </a:lstStyle>
          <a:p>
            <a:pPr lvl="0"/>
            <a:fld id="{DD9FFD0A-765F-4E14-85EC-DF8493874494}" type="slidenum">
              <a:t>‹#›</a:t>
            </a:fld>
            <a:endParaRPr lang="en-US"/>
          </a:p>
        </p:txBody>
      </p:sp>
      <p:cxnSp>
        <p:nvCxnSpPr>
          <p:cNvPr id="10" name="Google Shape;136;p13">
            <a:extLst>
              <a:ext uri="{FF2B5EF4-FFF2-40B4-BE49-F238E27FC236}">
                <a16:creationId xmlns:a16="http://schemas.microsoft.com/office/drawing/2014/main" id="{DB6F439B-F86B-4F7C-BF54-A28C946096EA}"/>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1" name="Google Shape;137;p13">
            <a:extLst>
              <a:ext uri="{FF2B5EF4-FFF2-40B4-BE49-F238E27FC236}">
                <a16:creationId xmlns:a16="http://schemas.microsoft.com/office/drawing/2014/main" id="{11A53636-F064-4095-A51C-9D41225C5419}"/>
              </a:ext>
            </a:extLst>
          </p:cNvPr>
          <p:cNvSpPr txBox="1">
            <a:spLocks noGrp="1"/>
          </p:cNvSpPr>
          <p:nvPr>
            <p:ph type="ftr" sz="quarter" idx="9"/>
          </p:nvPr>
        </p:nvSpPr>
        <p:spPr/>
        <p:txBody>
          <a:bodyPr/>
          <a:lstStyle>
            <a:lvl1pPr>
              <a:defRPr/>
            </a:lvl1pPr>
          </a:lstStyle>
          <a:p>
            <a:pPr lvl="0"/>
            <a:r>
              <a:rPr lang="en-US"/>
              <a:t>Illinois Perinatal Quality Collaborative</a:t>
            </a:r>
          </a:p>
        </p:txBody>
      </p:sp>
    </p:spTree>
    <p:extLst>
      <p:ext uri="{BB962C8B-B14F-4D97-AF65-F5344CB8AC3E}">
        <p14:creationId xmlns:p14="http://schemas.microsoft.com/office/powerpoint/2010/main" val="2018845431"/>
      </p:ext>
    </p:extLst>
  </p:cSld>
  <p:clrMapOvr>
    <a:masterClrMapping/>
  </p:clrMapOvr>
</p:sldLayout>
</file>

<file path=ppt/slideLayouts/slideLayout741.xml><?xml version="1.0" encoding="utf-8"?>
<p:sldLayout xmlns:a="http://schemas.openxmlformats.org/drawingml/2006/main" xmlns:r="http://schemas.openxmlformats.org/officeDocument/2006/relationships" xmlns:p="http://schemas.openxmlformats.org/presentationml/2006/main" preserve="1">
  <p:cSld name="1_Title and Content 5">
    <p:spTree>
      <p:nvGrpSpPr>
        <p:cNvPr id="1" name=""/>
        <p:cNvGrpSpPr/>
        <p:nvPr/>
      </p:nvGrpSpPr>
      <p:grpSpPr>
        <a:xfrm>
          <a:off x="0" y="0"/>
          <a:ext cx="0" cy="0"/>
          <a:chOff x="0" y="0"/>
          <a:chExt cx="0" cy="0"/>
        </a:xfrm>
      </p:grpSpPr>
      <p:grpSp>
        <p:nvGrpSpPr>
          <p:cNvPr id="2" name="Google Shape;128;p13">
            <a:extLst>
              <a:ext uri="{FF2B5EF4-FFF2-40B4-BE49-F238E27FC236}">
                <a16:creationId xmlns:a16="http://schemas.microsoft.com/office/drawing/2014/main" id="{12716830-2505-41C0-B483-61C05F198BFC}"/>
              </a:ext>
            </a:extLst>
          </p:cNvPr>
          <p:cNvGrpSpPr/>
          <p:nvPr/>
        </p:nvGrpSpPr>
        <p:grpSpPr>
          <a:xfrm>
            <a:off x="7191545" y="0"/>
            <a:ext cx="5000460" cy="1425988"/>
            <a:chOff x="7191545" y="0"/>
            <a:chExt cx="5000460" cy="1425988"/>
          </a:xfrm>
        </p:grpSpPr>
        <p:pic>
          <p:nvPicPr>
            <p:cNvPr id="3" name="Google Shape;129;p13">
              <a:extLst>
                <a:ext uri="{FF2B5EF4-FFF2-40B4-BE49-F238E27FC236}">
                  <a16:creationId xmlns:a16="http://schemas.microsoft.com/office/drawing/2014/main" id="{1EE17F77-B9E8-41AC-AA0C-55DA1ACA85B4}"/>
                </a:ext>
              </a:extLst>
            </p:cNvPr>
            <p:cNvPicPr>
              <a:picLocks noChangeAspect="1"/>
            </p:cNvPicPr>
            <p:nvPr/>
          </p:nvPicPr>
          <p:blipFill>
            <a:blip r:embed="rId2">
              <a:alphaModFix/>
              <a:extLst>
                <a:ext uri="{28A0092B-C50C-407E-A947-70E740481C1C}">
                  <a14:useLocalDpi xmlns:a14="http://schemas.microsoft.com/office/drawing/2010/main"/>
                </a:ext>
              </a:extLst>
            </a:blip>
            <a:srcRect/>
            <a:stretch>
              <a:fillRect/>
            </a:stretch>
          </p:blipFill>
          <p:spPr>
            <a:xfrm>
              <a:off x="9264316" y="228371"/>
              <a:ext cx="2025313" cy="911940"/>
            </a:xfrm>
            <a:prstGeom prst="rect">
              <a:avLst/>
            </a:prstGeom>
            <a:noFill/>
            <a:ln cap="flat">
              <a:noFill/>
            </a:ln>
          </p:spPr>
        </p:pic>
        <p:grpSp>
          <p:nvGrpSpPr>
            <p:cNvPr id="4" name="Google Shape;130;p13">
              <a:extLst>
                <a:ext uri="{FF2B5EF4-FFF2-40B4-BE49-F238E27FC236}">
                  <a16:creationId xmlns:a16="http://schemas.microsoft.com/office/drawing/2014/main" id="{63CD8E44-E3FF-45A4-84CA-B66A9B02FBAC}"/>
                </a:ext>
              </a:extLst>
            </p:cNvPr>
            <p:cNvGrpSpPr/>
            <p:nvPr/>
          </p:nvGrpSpPr>
          <p:grpSpPr>
            <a:xfrm>
              <a:off x="7191545" y="0"/>
              <a:ext cx="5000460" cy="1425988"/>
              <a:chOff x="7191545" y="0"/>
              <a:chExt cx="5000460" cy="1425988"/>
            </a:xfrm>
          </p:grpSpPr>
          <p:sp>
            <p:nvSpPr>
              <p:cNvPr id="5" name="Google Shape;131;p13">
                <a:extLst>
                  <a:ext uri="{FF2B5EF4-FFF2-40B4-BE49-F238E27FC236}">
                    <a16:creationId xmlns:a16="http://schemas.microsoft.com/office/drawing/2014/main" id="{F2100386-6116-416C-A715-82CDC218B3A9}"/>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6" name="Google Shape;132;p13">
                <a:extLst>
                  <a:ext uri="{FF2B5EF4-FFF2-40B4-BE49-F238E27FC236}">
                    <a16:creationId xmlns:a16="http://schemas.microsoft.com/office/drawing/2014/main" id="{E4E9E37F-FA7A-45B0-BF5B-5EF4CEB3EBAF}"/>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7" name="Google Shape;133;p13">
            <a:extLst>
              <a:ext uri="{FF2B5EF4-FFF2-40B4-BE49-F238E27FC236}">
                <a16:creationId xmlns:a16="http://schemas.microsoft.com/office/drawing/2014/main" id="{A64C5593-D3B2-4475-B4B2-198A639983B4}"/>
              </a:ext>
            </a:extLst>
          </p:cNvPr>
          <p:cNvSpPr txBox="1">
            <a:spLocks noGrp="1"/>
          </p:cNvSpPr>
          <p:nvPr>
            <p:ph type="title"/>
          </p:nvPr>
        </p:nvSpPr>
        <p:spPr/>
        <p:txBody>
          <a:bodyPr/>
          <a:lstStyle>
            <a:lvl1pPr>
              <a:defRPr/>
            </a:lvl1pPr>
          </a:lstStyle>
          <a:p>
            <a:pPr lvl="0"/>
            <a:endParaRPr lang="en-US"/>
          </a:p>
        </p:txBody>
      </p:sp>
      <p:sp>
        <p:nvSpPr>
          <p:cNvPr id="8" name="Google Shape;134;p13">
            <a:extLst>
              <a:ext uri="{FF2B5EF4-FFF2-40B4-BE49-F238E27FC236}">
                <a16:creationId xmlns:a16="http://schemas.microsoft.com/office/drawing/2014/main" id="{D080BC47-FECB-4B89-8542-D9BD6BBB4692}"/>
              </a:ext>
            </a:extLst>
          </p:cNvPr>
          <p:cNvSpPr txBox="1">
            <a:spLocks noGrp="1"/>
          </p:cNvSpPr>
          <p:nvPr>
            <p:ph type="body" idx="4294967295"/>
          </p:nvPr>
        </p:nvSpPr>
        <p:spPr/>
        <p:txBody>
          <a:bodyPr/>
          <a:lstStyle>
            <a:lvl1pPr indent="-342917">
              <a:buSzPts val="1800"/>
              <a:defRPr/>
            </a:lvl1pPr>
          </a:lstStyle>
          <a:p>
            <a:pPr lvl="0"/>
            <a:endParaRPr lang="en-US"/>
          </a:p>
        </p:txBody>
      </p:sp>
      <p:sp>
        <p:nvSpPr>
          <p:cNvPr id="9" name="Google Shape;135;p13">
            <a:extLst>
              <a:ext uri="{FF2B5EF4-FFF2-40B4-BE49-F238E27FC236}">
                <a16:creationId xmlns:a16="http://schemas.microsoft.com/office/drawing/2014/main" id="{715FDCFE-1FE6-4F8A-9128-6FDBBD911B18}"/>
              </a:ext>
            </a:extLst>
          </p:cNvPr>
          <p:cNvSpPr txBox="1">
            <a:spLocks noGrp="1"/>
          </p:cNvSpPr>
          <p:nvPr>
            <p:ph type="sldNum" sz="quarter" idx="8"/>
          </p:nvPr>
        </p:nvSpPr>
        <p:spPr/>
        <p:txBody>
          <a:bodyPr/>
          <a:lstStyle>
            <a:lvl1pPr>
              <a:defRPr>
                <a:solidFill>
                  <a:srgbClr val="AEB3B7"/>
                </a:solidFill>
              </a:defRPr>
            </a:lvl1pPr>
          </a:lstStyle>
          <a:p>
            <a:pPr lvl="0"/>
            <a:fld id="{1F542F15-FBD7-4D6D-932C-2851D6B11CF2}" type="slidenum">
              <a:t>‹#›</a:t>
            </a:fld>
            <a:endParaRPr lang="en-US"/>
          </a:p>
        </p:txBody>
      </p:sp>
      <p:cxnSp>
        <p:nvCxnSpPr>
          <p:cNvPr id="10" name="Google Shape;136;p13">
            <a:extLst>
              <a:ext uri="{FF2B5EF4-FFF2-40B4-BE49-F238E27FC236}">
                <a16:creationId xmlns:a16="http://schemas.microsoft.com/office/drawing/2014/main" id="{1ABAD0B0-DC94-4E77-BC44-0E52ED81C9ED}"/>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1" name="Google Shape;137;p13">
            <a:extLst>
              <a:ext uri="{FF2B5EF4-FFF2-40B4-BE49-F238E27FC236}">
                <a16:creationId xmlns:a16="http://schemas.microsoft.com/office/drawing/2014/main" id="{898A681A-9049-48EC-AC20-B02A235BEE62}"/>
              </a:ext>
            </a:extLst>
          </p:cNvPr>
          <p:cNvSpPr txBox="1">
            <a:spLocks noGrp="1"/>
          </p:cNvSpPr>
          <p:nvPr>
            <p:ph type="ftr" sz="quarter" idx="9"/>
          </p:nvPr>
        </p:nvSpPr>
        <p:spPr/>
        <p:txBody>
          <a:bodyPr/>
          <a:lstStyle>
            <a:lvl1pPr>
              <a:defRPr/>
            </a:lvl1pPr>
          </a:lstStyle>
          <a:p>
            <a:pPr lvl="0"/>
            <a:r>
              <a:rPr lang="en-US"/>
              <a:t>Illinois Perinatal Quality Collaborative</a:t>
            </a:r>
          </a:p>
        </p:txBody>
      </p:sp>
    </p:spTree>
    <p:extLst>
      <p:ext uri="{BB962C8B-B14F-4D97-AF65-F5344CB8AC3E}">
        <p14:creationId xmlns:p14="http://schemas.microsoft.com/office/powerpoint/2010/main" val="1581291397"/>
      </p:ext>
    </p:extLst>
  </p:cSld>
  <p:clrMapOvr>
    <a:masterClrMapping/>
  </p:clrMapOvr>
</p:sldLayout>
</file>

<file path=ppt/slideLayouts/slideLayout742.xml><?xml version="1.0" encoding="utf-8"?>
<p:sldLayout xmlns:a="http://schemas.openxmlformats.org/drawingml/2006/main" xmlns:r="http://schemas.openxmlformats.org/officeDocument/2006/relationships" xmlns:p="http://schemas.openxmlformats.org/presentationml/2006/main" preserve="1">
  <p:cSld name="Divider 2">
    <p:spTree>
      <p:nvGrpSpPr>
        <p:cNvPr id="1" name=""/>
        <p:cNvGrpSpPr/>
        <p:nvPr/>
      </p:nvGrpSpPr>
      <p:grpSpPr>
        <a:xfrm>
          <a:off x="0" y="0"/>
          <a:ext cx="0" cy="0"/>
          <a:chOff x="0" y="0"/>
          <a:chExt cx="0" cy="0"/>
        </a:xfrm>
      </p:grpSpPr>
      <p:grpSp>
        <p:nvGrpSpPr>
          <p:cNvPr id="2" name="Google Shape;139;p14">
            <a:extLst>
              <a:ext uri="{FF2B5EF4-FFF2-40B4-BE49-F238E27FC236}">
                <a16:creationId xmlns:a16="http://schemas.microsoft.com/office/drawing/2014/main" id="{9D2BA477-7F0D-4122-86B6-375CE864B50F}"/>
              </a:ext>
            </a:extLst>
          </p:cNvPr>
          <p:cNvGrpSpPr/>
          <p:nvPr/>
        </p:nvGrpSpPr>
        <p:grpSpPr>
          <a:xfrm>
            <a:off x="0" y="5020349"/>
            <a:ext cx="12191996" cy="1837651"/>
            <a:chOff x="0" y="5020348"/>
            <a:chExt cx="12191996" cy="1837651"/>
          </a:xfrm>
        </p:grpSpPr>
        <p:sp>
          <p:nvSpPr>
            <p:cNvPr id="3" name="Google Shape;140;p14">
              <a:extLst>
                <a:ext uri="{FF2B5EF4-FFF2-40B4-BE49-F238E27FC236}">
                  <a16:creationId xmlns:a16="http://schemas.microsoft.com/office/drawing/2014/main" id="{17CFCAAA-57D4-4002-94F3-2ABE3B534D45}"/>
                </a:ext>
              </a:extLst>
            </p:cNvPr>
            <p:cNvSpPr/>
            <p:nvPr/>
          </p:nvSpPr>
          <p:spPr>
            <a:xfrm>
              <a:off x="0" y="5100267"/>
              <a:ext cx="7111371" cy="1757732"/>
            </a:xfrm>
            <a:custGeom>
              <a:avLst/>
              <a:gdLst>
                <a:gd name="f0" fmla="val w"/>
                <a:gd name="f1" fmla="val h"/>
                <a:gd name="f2" fmla="val 0"/>
                <a:gd name="f3" fmla="val 7111369"/>
                <a:gd name="f4" fmla="val 1757730"/>
                <a:gd name="f5" fmla="val 772954"/>
                <a:gd name="f6" fmla="val 2778"/>
                <a:gd name="f7" fmla="val 1769038"/>
                <a:gd name="f8" fmla="val 30799"/>
                <a:gd name="f9" fmla="val 2696750"/>
                <a:gd name="f10" fmla="val 267531"/>
                <a:gd name="f11" fmla="val 3590934"/>
                <a:gd name="f12" fmla="val 566046"/>
                <a:gd name="f13" fmla="val 4684008"/>
                <a:gd name="f14" fmla="val 930921"/>
                <a:gd name="f15" fmla="val 5690778"/>
                <a:gd name="f16" fmla="val 1324625"/>
                <a:gd name="f17" fmla="val 6700767"/>
                <a:gd name="f18" fmla="val 1636882"/>
                <a:gd name="f19" fmla="val 25690"/>
                <a:gd name="f20" fmla="val 2197"/>
                <a:gd name="f21" fmla="val 25414"/>
                <a:gd name="f22" fmla="val 114653"/>
                <a:gd name="f23" fmla="val 14905"/>
                <a:gd name="f24" fmla="val 227801"/>
                <a:gd name="f25" fmla="val 7857"/>
                <a:gd name="f26" fmla="val 341773"/>
                <a:gd name="f27" fmla="val 3976"/>
                <a:gd name="f28" fmla="val 486963"/>
                <a:gd name="f29" fmla="+- 0 0 968"/>
                <a:gd name="f30" fmla="val 630656"/>
                <a:gd name="f31" fmla="+- 0 0 1224"/>
                <a:gd name="f32" fmla="*/ f0 1 7111369"/>
                <a:gd name="f33" fmla="*/ f1 1 1757730"/>
                <a:gd name="f34" fmla="+- f4 0 f2"/>
                <a:gd name="f35" fmla="+- f3 0 f2"/>
                <a:gd name="f36" fmla="*/ f35 1 7111369"/>
                <a:gd name="f37" fmla="*/ f34 1 1757730"/>
                <a:gd name="f38" fmla="*/ f2 1 f36"/>
                <a:gd name="f39" fmla="*/ f3 1 f36"/>
                <a:gd name="f40" fmla="*/ f2 1 f37"/>
                <a:gd name="f41" fmla="*/ f4 1 f37"/>
                <a:gd name="f42" fmla="*/ f38 f32 1"/>
                <a:gd name="f43" fmla="*/ f39 f32 1"/>
                <a:gd name="f44" fmla="*/ f41 f33 1"/>
                <a:gd name="f45" fmla="*/ f40 f33 1"/>
              </a:gdLst>
              <a:ahLst/>
              <a:cxnLst>
                <a:cxn ang="3cd4">
                  <a:pos x="hc" y="t"/>
                </a:cxn>
                <a:cxn ang="0">
                  <a:pos x="r" y="vc"/>
                </a:cxn>
                <a:cxn ang="cd4">
                  <a:pos x="hc" y="b"/>
                </a:cxn>
                <a:cxn ang="cd2">
                  <a:pos x="l" y="vc"/>
                </a:cxn>
              </a:cxnLst>
              <a:rect l="f42" t="f45" r="f43" b="f44"/>
              <a:pathLst>
                <a:path w="7111369" h="1757730">
                  <a:moveTo>
                    <a:pt x="f5" y="f6"/>
                  </a:moveTo>
                  <a:cubicBezTo>
                    <a:pt x="f7" y="f8"/>
                    <a:pt x="f9" y="f10"/>
                    <a:pt x="f11" y="f12"/>
                  </a:cubicBezTo>
                  <a:cubicBezTo>
                    <a:pt x="f13" y="f14"/>
                    <a:pt x="f15" y="f16"/>
                    <a:pt x="f17" y="f18"/>
                  </a:cubicBezTo>
                  <a:lnTo>
                    <a:pt x="f3" y="f4"/>
                  </a:lnTo>
                  <a:lnTo>
                    <a:pt x="f2" y="f4"/>
                  </a:lnTo>
                  <a:lnTo>
                    <a:pt x="f2" y="f19"/>
                  </a:lnTo>
                  <a:lnTo>
                    <a:pt x="f20" y="f21"/>
                  </a:lnTo>
                  <a:cubicBezTo>
                    <a:pt x="f22" y="f23"/>
                    <a:pt x="f24" y="f25"/>
                    <a:pt x="f26" y="f27"/>
                  </a:cubicBezTo>
                  <a:cubicBezTo>
                    <a:pt x="f28" y="f29"/>
                    <a:pt x="f30" y="f31"/>
                    <a:pt x="f5" y="f6"/>
                  </a:cubicBezTo>
                  <a:close/>
                </a:path>
              </a:pathLst>
            </a:custGeom>
            <a:solidFill>
              <a:srgbClr val="FFFFFF"/>
            </a:solidFill>
            <a:ln cap="flat">
              <a:noFill/>
              <a:prstDash val="solid"/>
            </a:ln>
          </p:spPr>
          <p:txBody>
            <a:bodyPr vert="horz" wrap="square" lIns="91421" tIns="45701" rIns="91421" bIns="45701"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sp>
          <p:nvSpPr>
            <p:cNvPr id="4" name="Google Shape;141;p14">
              <a:extLst>
                <a:ext uri="{FF2B5EF4-FFF2-40B4-BE49-F238E27FC236}">
                  <a16:creationId xmlns:a16="http://schemas.microsoft.com/office/drawing/2014/main" id="{382B0B42-5BCA-45AD-B081-ECB32EE8C25C}"/>
                </a:ext>
              </a:extLst>
            </p:cNvPr>
            <p:cNvSpPr/>
            <p:nvPr/>
          </p:nvSpPr>
          <p:spPr>
            <a:xfrm>
              <a:off x="0" y="5038947"/>
              <a:ext cx="12191996" cy="1819052"/>
            </a:xfrm>
            <a:custGeom>
              <a:avLst/>
              <a:gdLst>
                <a:gd name="f0" fmla="val w"/>
                <a:gd name="f1" fmla="val h"/>
                <a:gd name="f2" fmla="val 0"/>
                <a:gd name="f3" fmla="val 12192000"/>
                <a:gd name="f4" fmla="val 1819056"/>
                <a:gd name="f5" fmla="val 1590347"/>
                <a:gd name="f6" fmla="val 12188220"/>
                <a:gd name="f7" fmla="val 11380834"/>
                <a:gd name="f8" fmla="val 11595183"/>
                <a:gd name="f9" fmla="val 1770580"/>
                <a:gd name="f10" fmla="val 11796947"/>
                <a:gd name="f11" fmla="val 1720044"/>
                <a:gd name="f12" fmla="val 11996151"/>
                <a:gd name="f13" fmla="val 1660154"/>
                <a:gd name="f14" fmla="val 758403"/>
                <a:gd name="f15" fmla="val 2043"/>
                <a:gd name="f16" fmla="val 1686489"/>
                <a:gd name="f17" fmla="val 25125"/>
                <a:gd name="f18" fmla="val 2647016"/>
                <a:gd name="f19" fmla="val 241445"/>
                <a:gd name="f20" fmla="val 3624304"/>
                <a:gd name="f21" fmla="val 526182"/>
                <a:gd name="f22" fmla="val 4845769"/>
                <a:gd name="f23" fmla="val 882033"/>
                <a:gd name="f24" fmla="val 6018540"/>
                <a:gd name="f25" fmla="val 1319108"/>
                <a:gd name="f26" fmla="val 7255331"/>
                <a:gd name="f27" fmla="val 1648964"/>
                <a:gd name="f28" fmla="val 7453869"/>
                <a:gd name="f29" fmla="val 1701922"/>
                <a:gd name="f30" fmla="val 7655427"/>
                <a:gd name="f31" fmla="val 1749451"/>
                <a:gd name="f32" fmla="val 7859208"/>
                <a:gd name="f33" fmla="val 1790989"/>
                <a:gd name="f34" fmla="val 8008547"/>
                <a:gd name="f35" fmla="val 6697152"/>
                <a:gd name="f36" fmla="val 6692612"/>
                <a:gd name="f37" fmla="val 1817638"/>
                <a:gd name="f38" fmla="val 5687256"/>
                <a:gd name="f39" fmla="val 1488590"/>
                <a:gd name="f40" fmla="val 4686470"/>
                <a:gd name="f41" fmla="val 1078099"/>
                <a:gd name="f42" fmla="val 3598861"/>
                <a:gd name="f43" fmla="val 695028"/>
                <a:gd name="f44" fmla="val 2581993"/>
                <a:gd name="f45" fmla="val 336916"/>
                <a:gd name="f46" fmla="val 1520053"/>
                <a:gd name="f47" fmla="val 58744"/>
                <a:gd name="f48" fmla="val 357248"/>
                <a:gd name="f49" fmla="val 79163"/>
                <a:gd name="f50" fmla="val 243154"/>
                <a:gd name="f51" fmla="val 81169"/>
                <a:gd name="f52" fmla="val 129832"/>
                <a:gd name="f53" fmla="val 86358"/>
                <a:gd name="f54" fmla="val 17144"/>
                <a:gd name="f55" fmla="val 95022"/>
                <a:gd name="f56" fmla="val 96893"/>
                <a:gd name="f57" fmla="val 29948"/>
                <a:gd name="f58" fmla="val 15757"/>
                <a:gd name="f59" fmla="val 27869"/>
                <a:gd name="f60" fmla="val 130823"/>
                <a:gd name="f61" fmla="val 16482"/>
                <a:gd name="f62" fmla="val 246476"/>
                <a:gd name="f63" fmla="val 8725"/>
                <a:gd name="f64" fmla="val 362684"/>
                <a:gd name="f65" fmla="val 4345"/>
                <a:gd name="f66" fmla="val 493898"/>
                <a:gd name="f67" fmla="+- 0 0 608"/>
                <a:gd name="f68" fmla="val 625820"/>
                <a:gd name="f69" fmla="+- 0 0 1255"/>
                <a:gd name="f70" fmla="*/ f0 1 12192000"/>
                <a:gd name="f71" fmla="*/ f1 1 1819056"/>
                <a:gd name="f72" fmla="+- f4 0 f2"/>
                <a:gd name="f73" fmla="+- f3 0 f2"/>
                <a:gd name="f74" fmla="*/ f73 1 12192000"/>
                <a:gd name="f75" fmla="*/ f72 1 1819056"/>
                <a:gd name="f76" fmla="*/ f2 1 f74"/>
                <a:gd name="f77" fmla="*/ f3 1 f74"/>
                <a:gd name="f78" fmla="*/ f2 1 f75"/>
                <a:gd name="f79" fmla="*/ f4 1 f75"/>
                <a:gd name="f80" fmla="*/ f76 f70 1"/>
                <a:gd name="f81" fmla="*/ f77 f70 1"/>
                <a:gd name="f82" fmla="*/ f79 f71 1"/>
                <a:gd name="f83" fmla="*/ f78 f71 1"/>
              </a:gdLst>
              <a:ahLst/>
              <a:cxnLst>
                <a:cxn ang="3cd4">
                  <a:pos x="hc" y="t"/>
                </a:cxn>
                <a:cxn ang="0">
                  <a:pos x="r" y="vc"/>
                </a:cxn>
                <a:cxn ang="cd4">
                  <a:pos x="hc" y="b"/>
                </a:cxn>
                <a:cxn ang="cd2">
                  <a:pos x="l" y="vc"/>
                </a:cxn>
              </a:cxnLst>
              <a:rect l="f80" t="f83" r="f81" b="f82"/>
              <a:pathLst>
                <a:path w="12192000" h="1819056">
                  <a:moveTo>
                    <a:pt x="f3" y="f5"/>
                  </a:moveTo>
                  <a:lnTo>
                    <a:pt x="f6" y="f4"/>
                  </a:lnTo>
                  <a:lnTo>
                    <a:pt x="f7" y="f4"/>
                  </a:lnTo>
                  <a:lnTo>
                    <a:pt x="f8" y="f9"/>
                  </a:lnTo>
                  <a:cubicBezTo>
                    <a:pt x="f10" y="f11"/>
                    <a:pt x="f12" y="f13"/>
                    <a:pt x="f3" y="f5"/>
                  </a:cubicBezTo>
                  <a:close/>
                  <a:moveTo>
                    <a:pt x="f14" y="f15"/>
                  </a:moveTo>
                  <a:cubicBezTo>
                    <a:pt x="f16" y="f17"/>
                    <a:pt x="f18" y="f19"/>
                    <a:pt x="f20" y="f21"/>
                  </a:cubicBezTo>
                  <a:cubicBezTo>
                    <a:pt x="f22" y="f23"/>
                    <a:pt x="f24" y="f25"/>
                    <a:pt x="f26" y="f27"/>
                  </a:cubicBezTo>
                  <a:cubicBezTo>
                    <a:pt x="f28" y="f29"/>
                    <a:pt x="f30" y="f31"/>
                    <a:pt x="f32" y="f33"/>
                  </a:cubicBezTo>
                  <a:lnTo>
                    <a:pt x="f34" y="f4"/>
                  </a:lnTo>
                  <a:lnTo>
                    <a:pt x="f35" y="f4"/>
                  </a:lnTo>
                  <a:lnTo>
                    <a:pt x="f36" y="f37"/>
                  </a:lnTo>
                  <a:cubicBezTo>
                    <a:pt x="f38" y="f39"/>
                    <a:pt x="f40" y="f41"/>
                    <a:pt x="f42" y="f43"/>
                  </a:cubicBezTo>
                  <a:cubicBezTo>
                    <a:pt x="f44" y="f45"/>
                    <a:pt x="f46" y="f47"/>
                    <a:pt x="f48" y="f49"/>
                  </a:cubicBezTo>
                  <a:cubicBezTo>
                    <a:pt x="f50" y="f51"/>
                    <a:pt x="f52" y="f53"/>
                    <a:pt x="f54" y="f55"/>
                  </a:cubicBezTo>
                  <a:lnTo>
                    <a:pt x="f2" y="f56"/>
                  </a:lnTo>
                  <a:lnTo>
                    <a:pt x="f2" y="f57"/>
                  </a:lnTo>
                  <a:lnTo>
                    <a:pt x="f58" y="f59"/>
                  </a:lnTo>
                  <a:cubicBezTo>
                    <a:pt x="f60" y="f61"/>
                    <a:pt x="f62" y="f63"/>
                    <a:pt x="f64" y="f65"/>
                  </a:cubicBezTo>
                  <a:cubicBezTo>
                    <a:pt x="f66" y="f67"/>
                    <a:pt x="f68" y="f69"/>
                    <a:pt x="f14" y="f15"/>
                  </a:cubicBezTo>
                  <a:close/>
                </a:path>
              </a:pathLst>
            </a:custGeom>
            <a:gradFill>
              <a:gsLst>
                <a:gs pos="0">
                  <a:srgbClr val="F58366"/>
                </a:gs>
                <a:gs pos="100000">
                  <a:srgbClr val="F58366"/>
                </a:gs>
              </a:gsLst>
              <a:lin ang="0"/>
            </a:gradFill>
            <a:ln cap="flat">
              <a:noFill/>
              <a:prstDash val="solid"/>
            </a:ln>
          </p:spPr>
          <p:txBody>
            <a:bodyPr vert="horz" wrap="square" lIns="91421" tIns="45701" rIns="91421" bIns="45701"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sp>
          <p:nvSpPr>
            <p:cNvPr id="5" name="Google Shape;142;p14">
              <a:extLst>
                <a:ext uri="{FF2B5EF4-FFF2-40B4-BE49-F238E27FC236}">
                  <a16:creationId xmlns:a16="http://schemas.microsoft.com/office/drawing/2014/main" id="{1810F99C-C333-4E15-8AA2-24A60F24F2B9}"/>
                </a:ext>
              </a:extLst>
            </p:cNvPr>
            <p:cNvSpPr/>
            <p:nvPr/>
          </p:nvSpPr>
          <p:spPr>
            <a:xfrm>
              <a:off x="0" y="5020348"/>
              <a:ext cx="12191996" cy="1837651"/>
            </a:xfrm>
            <a:custGeom>
              <a:avLst/>
              <a:gdLst>
                <a:gd name="f0" fmla="val w"/>
                <a:gd name="f1" fmla="val h"/>
                <a:gd name="f2" fmla="val 0"/>
                <a:gd name="f3" fmla="val 12192000"/>
                <a:gd name="f4" fmla="val 1837653"/>
                <a:gd name="f5" fmla="val 631978"/>
                <a:gd name="f6" fmla="val 192"/>
                <a:gd name="f7" fmla="val 919158"/>
                <a:gd name="f8" fmla="+- 0 0 2016"/>
                <a:gd name="f9" fmla="val 1209873"/>
                <a:gd name="f10" fmla="val 14922"/>
                <a:gd name="f11" fmla="val 1503520"/>
                <a:gd name="f12" fmla="val 46905"/>
                <a:gd name="f13" fmla="val 3549714"/>
                <a:gd name="f14" fmla="val 172355"/>
                <a:gd name="f15" fmla="val 5706358"/>
                <a:gd name="f16" fmla="val 1115591"/>
                <a:gd name="f17" fmla="val 7786904"/>
                <a:gd name="f18" fmla="val 1473930"/>
                <a:gd name="f19" fmla="val 9204661"/>
                <a:gd name="f20" fmla="val 1718045"/>
                <a:gd name="f21" fmla="val 10875183"/>
                <a:gd name="f22" fmla="val 1584536"/>
                <a:gd name="f23" fmla="val 1008678"/>
                <a:gd name="f24" fmla="val 1399189"/>
                <a:gd name="f25" fmla="val 1684971"/>
                <a:gd name="f26" fmla="val 7111369"/>
                <a:gd name="f27" fmla="val 6700767"/>
                <a:gd name="f28" fmla="val 1716805"/>
                <a:gd name="f29" fmla="val 5690778"/>
                <a:gd name="f30" fmla="val 1404548"/>
                <a:gd name="f31" fmla="val 4684008"/>
                <a:gd name="f32" fmla="val 1010844"/>
                <a:gd name="f33" fmla="val 3590934"/>
                <a:gd name="f34" fmla="val 645969"/>
                <a:gd name="f35" fmla="val 2569009"/>
                <a:gd name="f36" fmla="val 304809"/>
                <a:gd name="f37" fmla="val 1503293"/>
                <a:gd name="f38" fmla="val 44345"/>
                <a:gd name="f39" fmla="val 341773"/>
                <a:gd name="f40" fmla="val 83899"/>
                <a:gd name="f41" fmla="val 227801"/>
                <a:gd name="f42" fmla="val 87780"/>
                <a:gd name="f43" fmla="val 114653"/>
                <a:gd name="f44" fmla="val 94828"/>
                <a:gd name="f45" fmla="val 2197"/>
                <a:gd name="f46" fmla="val 105337"/>
                <a:gd name="f47" fmla="val 105613"/>
                <a:gd name="f48" fmla="val 38154"/>
                <a:gd name="f49" fmla="val 346000"/>
                <a:gd name="f50" fmla="val 8933"/>
                <a:gd name="f51" fmla="val 440918"/>
                <a:gd name="f52" fmla="val 3791"/>
                <a:gd name="f53" fmla="val 536252"/>
                <a:gd name="f54" fmla="val 928"/>
                <a:gd name="f55" fmla="*/ f0 1 12192000"/>
                <a:gd name="f56" fmla="*/ f1 1 1837653"/>
                <a:gd name="f57" fmla="+- f4 0 f2"/>
                <a:gd name="f58" fmla="+- f3 0 f2"/>
                <a:gd name="f59" fmla="*/ f58 1 12192000"/>
                <a:gd name="f60" fmla="*/ f57 1 1837653"/>
                <a:gd name="f61" fmla="*/ f2 1 f59"/>
                <a:gd name="f62" fmla="*/ f3 1 f59"/>
                <a:gd name="f63" fmla="*/ f2 1 f60"/>
                <a:gd name="f64" fmla="*/ f4 1 f60"/>
                <a:gd name="f65" fmla="*/ f61 f55 1"/>
                <a:gd name="f66" fmla="*/ f62 f55 1"/>
                <a:gd name="f67" fmla="*/ f64 f56 1"/>
                <a:gd name="f68" fmla="*/ f63 f56 1"/>
              </a:gdLst>
              <a:ahLst/>
              <a:cxnLst>
                <a:cxn ang="3cd4">
                  <a:pos x="hc" y="t"/>
                </a:cxn>
                <a:cxn ang="0">
                  <a:pos x="r" y="vc"/>
                </a:cxn>
                <a:cxn ang="cd4">
                  <a:pos x="hc" y="b"/>
                </a:cxn>
                <a:cxn ang="cd2">
                  <a:pos x="l" y="vc"/>
                </a:cxn>
              </a:cxnLst>
              <a:rect l="f65" t="f68" r="f66" b="f67"/>
              <a:pathLst>
                <a:path w="12192000" h="1837653">
                  <a:moveTo>
                    <a:pt x="f5" y="f6"/>
                  </a:moveTo>
                  <a:cubicBezTo>
                    <a:pt x="f7" y="f8"/>
                    <a:pt x="f9" y="f10"/>
                    <a:pt x="f11" y="f12"/>
                  </a:cubicBezTo>
                  <a:cubicBezTo>
                    <a:pt x="f13" y="f14"/>
                    <a:pt x="f15" y="f16"/>
                    <a:pt x="f17" y="f18"/>
                  </a:cubicBezTo>
                  <a:cubicBezTo>
                    <a:pt x="f19" y="f20"/>
                    <a:pt x="f21" y="f22"/>
                    <a:pt x="f3" y="f23"/>
                  </a:cubicBezTo>
                  <a:lnTo>
                    <a:pt x="f3" y="f24"/>
                  </a:lnTo>
                  <a:lnTo>
                    <a:pt x="f3" y="f25"/>
                  </a:lnTo>
                  <a:lnTo>
                    <a:pt x="f3" y="f4"/>
                  </a:lnTo>
                  <a:lnTo>
                    <a:pt x="f26" y="f4"/>
                  </a:lnTo>
                  <a:lnTo>
                    <a:pt x="f27" y="f28"/>
                  </a:lnTo>
                  <a:cubicBezTo>
                    <a:pt x="f29" y="f30"/>
                    <a:pt x="f31" y="f32"/>
                    <a:pt x="f33" y="f34"/>
                  </a:cubicBezTo>
                  <a:cubicBezTo>
                    <a:pt x="f35" y="f36"/>
                    <a:pt x="f37" y="f38"/>
                    <a:pt x="f39" y="f40"/>
                  </a:cubicBezTo>
                  <a:cubicBezTo>
                    <a:pt x="f41" y="f42"/>
                    <a:pt x="f43" y="f44"/>
                    <a:pt x="f45" y="f46"/>
                  </a:cubicBezTo>
                  <a:lnTo>
                    <a:pt x="f2" y="f47"/>
                  </a:lnTo>
                  <a:lnTo>
                    <a:pt x="f2" y="f48"/>
                  </a:lnTo>
                  <a:lnTo>
                    <a:pt x="f49" y="f50"/>
                  </a:lnTo>
                  <a:cubicBezTo>
                    <a:pt x="f51" y="f52"/>
                    <a:pt x="f53" y="f54"/>
                    <a:pt x="f5" y="f6"/>
                  </a:cubicBezTo>
                  <a:close/>
                </a:path>
              </a:pathLst>
            </a:custGeom>
            <a:solidFill>
              <a:srgbClr val="1C498B"/>
            </a:solidFill>
            <a:ln cap="flat">
              <a:noFill/>
              <a:prstDash val="solid"/>
            </a:ln>
          </p:spPr>
          <p:txBody>
            <a:bodyPr vert="horz" wrap="square" lIns="91421" tIns="45701" rIns="91421" bIns="45701"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a typeface="Calibri"/>
                <a:cs typeface="Calibri"/>
              </a:endParaRPr>
            </a:p>
          </p:txBody>
        </p:sp>
        <p:pic>
          <p:nvPicPr>
            <p:cNvPr id="6" name="Google Shape;143;p14">
              <a:extLst>
                <a:ext uri="{FF2B5EF4-FFF2-40B4-BE49-F238E27FC236}">
                  <a16:creationId xmlns:a16="http://schemas.microsoft.com/office/drawing/2014/main" id="{C6570371-D339-4811-9C44-E5CEC87F698D}"/>
                </a:ext>
              </a:extLst>
            </p:cNvPr>
            <p:cNvPicPr>
              <a:picLocks noChangeAspect="1"/>
            </p:cNvPicPr>
            <p:nvPr/>
          </p:nvPicPr>
          <p:blipFill>
            <a:blip r:embed="rId2">
              <a:alphaModFix/>
              <a:extLst>
                <a:ext uri="{28A0092B-C50C-407E-A947-70E740481C1C}">
                  <a14:useLocalDpi xmlns:a14="http://schemas.microsoft.com/office/drawing/2010/main"/>
                </a:ext>
              </a:extLst>
            </a:blip>
            <a:srcRect/>
            <a:stretch>
              <a:fillRect/>
            </a:stretch>
          </p:blipFill>
          <p:spPr>
            <a:xfrm>
              <a:off x="313291" y="5563584"/>
              <a:ext cx="2025313" cy="911940"/>
            </a:xfrm>
            <a:prstGeom prst="rect">
              <a:avLst/>
            </a:prstGeom>
            <a:noFill/>
            <a:ln cap="flat">
              <a:noFill/>
            </a:ln>
          </p:spPr>
        </p:pic>
      </p:grpSp>
      <p:sp>
        <p:nvSpPr>
          <p:cNvPr id="7" name="Google Shape;144;p14">
            <a:extLst>
              <a:ext uri="{FF2B5EF4-FFF2-40B4-BE49-F238E27FC236}">
                <a16:creationId xmlns:a16="http://schemas.microsoft.com/office/drawing/2014/main" id="{21EA09CF-6C67-42AE-8CA9-1855C9C369F3}"/>
              </a:ext>
            </a:extLst>
          </p:cNvPr>
          <p:cNvSpPr txBox="1">
            <a:spLocks noGrp="1"/>
          </p:cNvSpPr>
          <p:nvPr>
            <p:ph type="title"/>
          </p:nvPr>
        </p:nvSpPr>
        <p:spPr>
          <a:xfrm>
            <a:off x="1413305" y="701748"/>
            <a:ext cx="9365376" cy="2014679"/>
          </a:xfrm>
        </p:spPr>
        <p:txBody>
          <a:bodyPr anchor="b"/>
          <a:lstStyle>
            <a:lvl1pPr>
              <a:defRPr/>
            </a:lvl1pPr>
          </a:lstStyle>
          <a:p>
            <a:pPr lvl="0"/>
            <a:endParaRPr lang="en-US"/>
          </a:p>
        </p:txBody>
      </p:sp>
      <p:sp>
        <p:nvSpPr>
          <p:cNvPr id="8" name="Google Shape;145;p14">
            <a:extLst>
              <a:ext uri="{FF2B5EF4-FFF2-40B4-BE49-F238E27FC236}">
                <a16:creationId xmlns:a16="http://schemas.microsoft.com/office/drawing/2014/main" id="{CBEDBF9C-93A7-4917-BE0B-E3E0B453AA6E}"/>
              </a:ext>
            </a:extLst>
          </p:cNvPr>
          <p:cNvSpPr txBox="1">
            <a:spLocks noGrp="1"/>
          </p:cNvSpPr>
          <p:nvPr>
            <p:ph type="subTitle" idx="4294967295"/>
          </p:nvPr>
        </p:nvSpPr>
        <p:spPr>
          <a:xfrm>
            <a:off x="1413305" y="3081637"/>
            <a:ext cx="9365376" cy="986564"/>
          </a:xfrm>
        </p:spPr>
        <p:txBody>
          <a:bodyPr/>
          <a:lstStyle>
            <a:lvl1pPr>
              <a:buNone/>
              <a:defRPr/>
            </a:lvl1pPr>
          </a:lstStyle>
          <a:p>
            <a:pPr lvl="0"/>
            <a:endParaRPr lang="en-US"/>
          </a:p>
        </p:txBody>
      </p:sp>
    </p:spTree>
    <p:extLst>
      <p:ext uri="{BB962C8B-B14F-4D97-AF65-F5344CB8AC3E}">
        <p14:creationId xmlns:p14="http://schemas.microsoft.com/office/powerpoint/2010/main" val="2638686123"/>
      </p:ext>
    </p:extLst>
  </p:cSld>
  <p:clrMapOvr>
    <a:masterClrMapping/>
  </p:clrMapOvr>
</p:sldLayout>
</file>

<file path=ppt/slideLayouts/slideLayout743.xml><?xml version="1.0" encoding="utf-8"?>
<p:sldLayout xmlns:a="http://schemas.openxmlformats.org/drawingml/2006/main" xmlns:r="http://schemas.openxmlformats.org/officeDocument/2006/relationships" xmlns:p="http://schemas.openxmlformats.org/presentationml/2006/main" preserve="1">
  <p:cSld name="Title and Content 7">
    <p:spTree>
      <p:nvGrpSpPr>
        <p:cNvPr id="1" name=""/>
        <p:cNvGrpSpPr/>
        <p:nvPr/>
      </p:nvGrpSpPr>
      <p:grpSpPr>
        <a:xfrm>
          <a:off x="0" y="0"/>
          <a:ext cx="0" cy="0"/>
          <a:chOff x="0" y="0"/>
          <a:chExt cx="0" cy="0"/>
        </a:xfrm>
      </p:grpSpPr>
      <p:grpSp>
        <p:nvGrpSpPr>
          <p:cNvPr id="2" name="Google Shape;158;p16">
            <a:extLst>
              <a:ext uri="{FF2B5EF4-FFF2-40B4-BE49-F238E27FC236}">
                <a16:creationId xmlns:a16="http://schemas.microsoft.com/office/drawing/2014/main" id="{FEC84C70-B2C9-436F-A6F3-28043D1927AA}"/>
              </a:ext>
            </a:extLst>
          </p:cNvPr>
          <p:cNvGrpSpPr/>
          <p:nvPr/>
        </p:nvGrpSpPr>
        <p:grpSpPr>
          <a:xfrm>
            <a:off x="7191545" y="0"/>
            <a:ext cx="5000460" cy="1425988"/>
            <a:chOff x="7191545" y="0"/>
            <a:chExt cx="5000460" cy="1425988"/>
          </a:xfrm>
        </p:grpSpPr>
        <p:pic>
          <p:nvPicPr>
            <p:cNvPr id="3" name="Google Shape;159;p16">
              <a:extLst>
                <a:ext uri="{FF2B5EF4-FFF2-40B4-BE49-F238E27FC236}">
                  <a16:creationId xmlns:a16="http://schemas.microsoft.com/office/drawing/2014/main" id="{F8EE3C34-F7BF-4C88-8804-9E0D7377C235}"/>
                </a:ext>
              </a:extLst>
            </p:cNvPr>
            <p:cNvPicPr>
              <a:picLocks noChangeAspect="1"/>
            </p:cNvPicPr>
            <p:nvPr/>
          </p:nvPicPr>
          <p:blipFill>
            <a:blip r:embed="rId2">
              <a:alphaModFix/>
              <a:extLst>
                <a:ext uri="{28A0092B-C50C-407E-A947-70E740481C1C}">
                  <a14:useLocalDpi xmlns:a14="http://schemas.microsoft.com/office/drawing/2010/main"/>
                </a:ext>
              </a:extLst>
            </a:blip>
            <a:srcRect/>
            <a:stretch>
              <a:fillRect/>
            </a:stretch>
          </p:blipFill>
          <p:spPr>
            <a:xfrm>
              <a:off x="9264316" y="228371"/>
              <a:ext cx="2025313" cy="911940"/>
            </a:xfrm>
            <a:prstGeom prst="rect">
              <a:avLst/>
            </a:prstGeom>
            <a:noFill/>
            <a:ln cap="flat">
              <a:noFill/>
            </a:ln>
          </p:spPr>
        </p:pic>
        <p:grpSp>
          <p:nvGrpSpPr>
            <p:cNvPr id="4" name="Google Shape;160;p16">
              <a:extLst>
                <a:ext uri="{FF2B5EF4-FFF2-40B4-BE49-F238E27FC236}">
                  <a16:creationId xmlns:a16="http://schemas.microsoft.com/office/drawing/2014/main" id="{86832BA6-298F-4CB5-9232-7DC7169EC37B}"/>
                </a:ext>
              </a:extLst>
            </p:cNvPr>
            <p:cNvGrpSpPr/>
            <p:nvPr/>
          </p:nvGrpSpPr>
          <p:grpSpPr>
            <a:xfrm>
              <a:off x="7191545" y="0"/>
              <a:ext cx="5000460" cy="1425988"/>
              <a:chOff x="7191545" y="0"/>
              <a:chExt cx="5000460" cy="1425988"/>
            </a:xfrm>
          </p:grpSpPr>
          <p:sp>
            <p:nvSpPr>
              <p:cNvPr id="5" name="Google Shape;161;p16">
                <a:extLst>
                  <a:ext uri="{FF2B5EF4-FFF2-40B4-BE49-F238E27FC236}">
                    <a16:creationId xmlns:a16="http://schemas.microsoft.com/office/drawing/2014/main" id="{3861C6DD-7A1E-441B-92E4-FA9AECFFB1AB}"/>
                  </a:ext>
                </a:extLst>
              </p:cNvPr>
              <p:cNvSpPr/>
              <p:nvPr/>
            </p:nvSpPr>
            <p:spPr>
              <a:xfrm>
                <a:off x="7191545" y="0"/>
                <a:ext cx="5000460" cy="1425988"/>
              </a:xfrm>
              <a:custGeom>
                <a:avLst/>
                <a:gdLst>
                  <a:gd name="f0" fmla="val w"/>
                  <a:gd name="f1" fmla="val h"/>
                  <a:gd name="f2" fmla="val 0"/>
                  <a:gd name="f3" fmla="val 5005729"/>
                  <a:gd name="f4" fmla="val 1427495"/>
                  <a:gd name="f5" fmla="val 165533"/>
                  <a:gd name="f6" fmla="val 215699"/>
                  <a:gd name="f7" fmla="val 35841"/>
                  <a:gd name="f8" fmla="val 434496"/>
                  <a:gd name="f9" fmla="val 193047"/>
                  <a:gd name="f10" fmla="val 652894"/>
                  <a:gd name="f11" fmla="val 349789"/>
                  <a:gd name="f12" fmla="val 876476"/>
                  <a:gd name="f13" fmla="val 498295"/>
                  <a:gd name="f14" fmla="val 1099792"/>
                  <a:gd name="f15" fmla="val 647067"/>
                  <a:gd name="f16" fmla="val 1328957"/>
                  <a:gd name="f17" fmla="val 787337"/>
                  <a:gd name="f18" fmla="val 1566628"/>
                  <a:gd name="f19" fmla="val 910605"/>
                  <a:gd name="f20" fmla="val 1804301"/>
                  <a:gd name="f21" fmla="val 1033874"/>
                  <a:gd name="f22" fmla="val 2051544"/>
                  <a:gd name="f23" fmla="val 1139076"/>
                  <a:gd name="f24" fmla="val 2307294"/>
                  <a:gd name="f25" fmla="val 1218776"/>
                  <a:gd name="f26" fmla="val 2434903"/>
                  <a:gd name="f27" fmla="val 1258625"/>
                  <a:gd name="f28" fmla="val 2565171"/>
                  <a:gd name="f29" fmla="val 1291568"/>
                  <a:gd name="f30" fmla="val 2696502"/>
                  <a:gd name="f31" fmla="val 1318134"/>
                  <a:gd name="f32" fmla="val 2827833"/>
                  <a:gd name="f33" fmla="val 1344700"/>
                  <a:gd name="f34" fmla="val 2960760"/>
                  <a:gd name="f35" fmla="val 1363297"/>
                  <a:gd name="f36" fmla="val 3094217"/>
                  <a:gd name="f37" fmla="val 1375517"/>
                  <a:gd name="f38" fmla="val 3227675"/>
                  <a:gd name="f39" fmla="val 1387738"/>
                  <a:gd name="f40" fmla="val 3361665"/>
                  <a:gd name="f41" fmla="val 1393051"/>
                  <a:gd name="f42" fmla="val 3496186"/>
                  <a:gd name="f43" fmla="val 1391457"/>
                  <a:gd name="f44" fmla="val 3596679"/>
                  <a:gd name="f45" fmla="val 1388800"/>
                  <a:gd name="f46" fmla="val 3613693"/>
                  <a:gd name="f47" fmla="val 1388269"/>
                  <a:gd name="f48" fmla="val 3630176"/>
                  <a:gd name="f49" fmla="val 3647191"/>
                  <a:gd name="f50" fmla="val 1387207"/>
                  <a:gd name="f51" fmla="val 3697703"/>
                  <a:gd name="f52" fmla="val 1384018"/>
                  <a:gd name="f53" fmla="val 3798195"/>
                  <a:gd name="f54" fmla="val 1377643"/>
                  <a:gd name="f55" fmla="val 3898687"/>
                  <a:gd name="f56" fmla="val 1367547"/>
                  <a:gd name="f57" fmla="val 3948667"/>
                  <a:gd name="f58" fmla="val 1362234"/>
                  <a:gd name="f59" fmla="val 3998648"/>
                  <a:gd name="f60" fmla="val 1355327"/>
                  <a:gd name="f61" fmla="val 4032146"/>
                  <a:gd name="f62" fmla="val 1350545"/>
                  <a:gd name="f63" fmla="val 4065111"/>
                  <a:gd name="f64" fmla="val 1346294"/>
                  <a:gd name="f65" fmla="val 4098609"/>
                  <a:gd name="f66" fmla="val 1341512"/>
                  <a:gd name="f67" fmla="val 4198037"/>
                  <a:gd name="f68" fmla="val 1324510"/>
                  <a:gd name="f69" fmla="val 4223027"/>
                  <a:gd name="f70" fmla="val 1320259"/>
                  <a:gd name="f71" fmla="val 4231535"/>
                  <a:gd name="f72" fmla="val 1318665"/>
                  <a:gd name="f73" fmla="val 4239511"/>
                  <a:gd name="f74" fmla="val 1317602"/>
                  <a:gd name="f75" fmla="val 4248017"/>
                  <a:gd name="f76" fmla="val 1315477"/>
                  <a:gd name="f77" fmla="val 4297466"/>
                  <a:gd name="f78" fmla="val 1305382"/>
                  <a:gd name="f79" fmla="val 4346915"/>
                  <a:gd name="f80" fmla="val 1295287"/>
                  <a:gd name="f81" fmla="val 4371374"/>
                  <a:gd name="f82" fmla="val 1289974"/>
                  <a:gd name="f83" fmla="val 4379349"/>
                  <a:gd name="f84" fmla="val 1288379"/>
                  <a:gd name="f85" fmla="val 4387856"/>
                  <a:gd name="f86" fmla="val 1286254"/>
                  <a:gd name="f87" fmla="val 4395831"/>
                  <a:gd name="f88" fmla="val 1284129"/>
                  <a:gd name="f89" fmla="val 4494197"/>
                  <a:gd name="f90" fmla="val 1260751"/>
                  <a:gd name="f91" fmla="val 4506426"/>
                  <a:gd name="f92" fmla="val 1258094"/>
                  <a:gd name="f93" fmla="val 4518656"/>
                  <a:gd name="f94" fmla="val 1254906"/>
                  <a:gd name="f95" fmla="val 4543113"/>
                  <a:gd name="f96" fmla="val 1248530"/>
                  <a:gd name="f97" fmla="val 4592031"/>
                  <a:gd name="f98" fmla="val 1235247"/>
                  <a:gd name="f99" fmla="val 4607983"/>
                  <a:gd name="f100" fmla="val 1230996"/>
                  <a:gd name="f101" fmla="val 4624465"/>
                  <a:gd name="f102" fmla="val 1226746"/>
                  <a:gd name="f103" fmla="val 4640948"/>
                  <a:gd name="f104" fmla="val 1221963"/>
                  <a:gd name="f105" fmla="val 4689332"/>
                  <a:gd name="f106" fmla="val 1207618"/>
                  <a:gd name="f107" fmla="val 4753935"/>
                  <a:gd name="f108" fmla="val 1188490"/>
                  <a:gd name="f109" fmla="val 4818038"/>
                  <a:gd name="f110" fmla="val 1167901"/>
                  <a:gd name="f111" fmla="val 4881644"/>
                  <a:gd name="f112" fmla="val 1145934"/>
                  <a:gd name="f113" fmla="val 1100085"/>
                  <a:gd name="f114" fmla="val 1108460"/>
                  <a:gd name="f115" fmla="val 4884859"/>
                  <a:gd name="f116" fmla="val 1155423"/>
                  <a:gd name="f117" fmla="val 4821462"/>
                  <a:gd name="f118" fmla="val 1178495"/>
                  <a:gd name="f119" fmla="val 4757524"/>
                  <a:gd name="f120" fmla="val 1200180"/>
                  <a:gd name="f121" fmla="val 4693055"/>
                  <a:gd name="f122" fmla="val 1220370"/>
                  <a:gd name="f123" fmla="val 4644670"/>
                  <a:gd name="f124" fmla="val 1235778"/>
                  <a:gd name="f125" fmla="val 4628719"/>
                  <a:gd name="f126" fmla="val 1240560"/>
                  <a:gd name="f127" fmla="val 4612235"/>
                  <a:gd name="f128" fmla="val 1245342"/>
                  <a:gd name="f129" fmla="val 4596284"/>
                  <a:gd name="f130" fmla="val 1250124"/>
                  <a:gd name="f131" fmla="val 4547367"/>
                  <a:gd name="f132" fmla="val 1263938"/>
                  <a:gd name="f133" fmla="val 4522910"/>
                  <a:gd name="f134" fmla="val 1270846"/>
                  <a:gd name="f135" fmla="val 4510680"/>
                  <a:gd name="f136" fmla="val 1274565"/>
                  <a:gd name="f137" fmla="val 4498451"/>
                  <a:gd name="f138" fmla="val 1277753"/>
                  <a:gd name="f139" fmla="val 4400085"/>
                  <a:gd name="f140" fmla="val 1302725"/>
                  <a:gd name="f141" fmla="val 4392110"/>
                  <a:gd name="f142" fmla="val 1304851"/>
                  <a:gd name="f143" fmla="val 4383602"/>
                  <a:gd name="f144" fmla="val 1306976"/>
                  <a:gd name="f145" fmla="val 4375626"/>
                  <a:gd name="f146" fmla="val 1309101"/>
                  <a:gd name="f147" fmla="val 4351169"/>
                  <a:gd name="f148" fmla="val 1314415"/>
                  <a:gd name="f149" fmla="val 4301720"/>
                  <a:gd name="f150" fmla="val 1325572"/>
                  <a:gd name="f151" fmla="val 4252271"/>
                  <a:gd name="f152" fmla="val 1336730"/>
                  <a:gd name="f153" fmla="val 4244295"/>
                  <a:gd name="f154" fmla="val 1338856"/>
                  <a:gd name="f155" fmla="val 4235789"/>
                  <a:gd name="f156" fmla="val 1340450"/>
                  <a:gd name="f157" fmla="val 4227281"/>
                  <a:gd name="f158" fmla="val 1342044"/>
                  <a:gd name="f159" fmla="val 4202291"/>
                  <a:gd name="f160" fmla="val 1346825"/>
                  <a:gd name="f161" fmla="val 4102862"/>
                  <a:gd name="f162" fmla="val 1365422"/>
                  <a:gd name="f163" fmla="val 4069365"/>
                  <a:gd name="f164" fmla="val 1370735"/>
                  <a:gd name="f165" fmla="val 4035867"/>
                  <a:gd name="f166" fmla="val 4002902"/>
                  <a:gd name="f167" fmla="val 1380831"/>
                  <a:gd name="f168" fmla="val 3952921"/>
                  <a:gd name="f169" fmla="val 3902409"/>
                  <a:gd name="f170" fmla="val 1394645"/>
                  <a:gd name="f171" fmla="val 3801917"/>
                  <a:gd name="f172" fmla="val 1406334"/>
                  <a:gd name="f173" fmla="val 3700893"/>
                  <a:gd name="f174" fmla="val 1414836"/>
                  <a:gd name="f175" fmla="val 3650381"/>
                  <a:gd name="f176" fmla="val 1419086"/>
                  <a:gd name="f177" fmla="val 3633367"/>
                  <a:gd name="f178" fmla="val 1420680"/>
                  <a:gd name="f179" fmla="val 3616352"/>
                  <a:gd name="f180" fmla="val 3599869"/>
                  <a:gd name="f181" fmla="val 1421743"/>
                  <a:gd name="f182" fmla="val 3498313"/>
                  <a:gd name="f183" fmla="val 1425993"/>
                  <a:gd name="f184" fmla="val 3363260"/>
                  <a:gd name="f185" fmla="val 1429713"/>
                  <a:gd name="f186" fmla="val 1426525"/>
                  <a:gd name="f187" fmla="val 3092622"/>
                  <a:gd name="f188" fmla="val 1416430"/>
                  <a:gd name="f189" fmla="val 2957569"/>
                  <a:gd name="f190" fmla="val 2823048"/>
                  <a:gd name="f191" fmla="val 1389863"/>
                  <a:gd name="f192" fmla="val 2689590"/>
                  <a:gd name="f193" fmla="val 1364891"/>
                  <a:gd name="f194" fmla="val 2556131"/>
                  <a:gd name="f195" fmla="val 2424269"/>
                  <a:gd name="f196" fmla="val 1308570"/>
                  <a:gd name="f197" fmla="val 2294001"/>
                  <a:gd name="f198" fmla="val 2033466"/>
                  <a:gd name="f199" fmla="val 1194866"/>
                  <a:gd name="f200" fmla="val 1781438"/>
                  <a:gd name="f201" fmla="val 1091788"/>
                  <a:gd name="f202" fmla="val 1538448"/>
                  <a:gd name="f203" fmla="val 971177"/>
                  <a:gd name="f204" fmla="val 1295459"/>
                  <a:gd name="f205" fmla="val 850565"/>
                  <a:gd name="f206" fmla="val 1062040"/>
                  <a:gd name="f207" fmla="val 712420"/>
                  <a:gd name="f208" fmla="val 834471"/>
                  <a:gd name="f209" fmla="val 566305"/>
                  <a:gd name="f210" fmla="val 606901"/>
                  <a:gd name="f211" fmla="val 420190"/>
                  <a:gd name="f212" fmla="val 384914"/>
                  <a:gd name="f213" fmla="val 266371"/>
                  <a:gd name="f214" fmla="val 163459"/>
                  <a:gd name="f215" fmla="val 112750"/>
                  <a:gd name="f216" fmla="*/ f0 1 5005729"/>
                  <a:gd name="f217" fmla="*/ f1 1 1427495"/>
                  <a:gd name="f218" fmla="+- f4 0 f2"/>
                  <a:gd name="f219" fmla="+- f3 0 f2"/>
                  <a:gd name="f220" fmla="*/ f219 1 5005729"/>
                  <a:gd name="f221" fmla="*/ f218 1 1427495"/>
                  <a:gd name="f222" fmla="*/ f2 1 f220"/>
                  <a:gd name="f223" fmla="*/ f3 1 f220"/>
                  <a:gd name="f224" fmla="*/ f2 1 f221"/>
                  <a:gd name="f225" fmla="*/ f4 1 f221"/>
                  <a:gd name="f226" fmla="*/ f222 f216 1"/>
                  <a:gd name="f227" fmla="*/ f223 f216 1"/>
                  <a:gd name="f228" fmla="*/ f225 f217 1"/>
                  <a:gd name="f229" fmla="*/ f224 f217 1"/>
                </a:gdLst>
                <a:ahLst/>
                <a:cxnLst>
                  <a:cxn ang="3cd4">
                    <a:pos x="hc" y="t"/>
                  </a:cxn>
                  <a:cxn ang="0">
                    <a:pos x="r" y="vc"/>
                  </a:cxn>
                  <a:cxn ang="cd4">
                    <a:pos x="hc" y="b"/>
                  </a:cxn>
                  <a:cxn ang="cd2">
                    <a:pos x="l" y="vc"/>
                  </a:cxn>
                </a:cxnLst>
                <a:rect l="f226" t="f229" r="f227" b="f228"/>
                <a:pathLst>
                  <a:path w="5005729" h="1427495">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cubicBezTo>
                      <a:pt x="f38" y="f39"/>
                      <a:pt x="f40" y="f41"/>
                      <a:pt x="f42" y="f43"/>
                    </a:cubicBezTo>
                    <a:lnTo>
                      <a:pt x="f44" y="f45"/>
                    </a:lnTo>
                    <a:cubicBezTo>
                      <a:pt x="f46" y="f47"/>
                      <a:pt x="f48" y="f47"/>
                      <a:pt x="f49" y="f50"/>
                    </a:cubicBezTo>
                    <a:lnTo>
                      <a:pt x="f51" y="f52"/>
                    </a:lnTo>
                    <a:lnTo>
                      <a:pt x="f53" y="f54"/>
                    </a:lnTo>
                    <a:lnTo>
                      <a:pt x="f55" y="f56"/>
                    </a:lnTo>
                    <a:lnTo>
                      <a:pt x="f57" y="f58"/>
                    </a:lnTo>
                    <a:lnTo>
                      <a:pt x="f59" y="f60"/>
                    </a:lnTo>
                    <a:cubicBezTo>
                      <a:pt x="f61" y="f62"/>
                      <a:pt x="f63" y="f64"/>
                      <a:pt x="f65" y="f66"/>
                    </a:cubicBezTo>
                    <a:lnTo>
                      <a:pt x="f67" y="f68"/>
                    </a:lnTo>
                    <a:lnTo>
                      <a:pt x="f69" y="f70"/>
                    </a:lnTo>
                    <a:cubicBezTo>
                      <a:pt x="f71" y="f72"/>
                      <a:pt x="f73" y="f74"/>
                      <a:pt x="f75" y="f76"/>
                    </a:cubicBezTo>
                    <a:lnTo>
                      <a:pt x="f77" y="f78"/>
                    </a:lnTo>
                    <a:lnTo>
                      <a:pt x="f79" y="f80"/>
                    </a:lnTo>
                    <a:lnTo>
                      <a:pt x="f81" y="f82"/>
                    </a:lnTo>
                    <a:cubicBezTo>
                      <a:pt x="f83" y="f84"/>
                      <a:pt x="f85" y="f86"/>
                      <a:pt x="f87" y="f88"/>
                    </a:cubicBezTo>
                    <a:lnTo>
                      <a:pt x="f89" y="f90"/>
                    </a:lnTo>
                    <a:lnTo>
                      <a:pt x="f91" y="f92"/>
                    </a:lnTo>
                    <a:lnTo>
                      <a:pt x="f93" y="f94"/>
                    </a:lnTo>
                    <a:lnTo>
                      <a:pt x="f95" y="f96"/>
                    </a:lnTo>
                    <a:lnTo>
                      <a:pt x="f97" y="f98"/>
                    </a:lnTo>
                    <a:cubicBezTo>
                      <a:pt x="f99" y="f100"/>
                      <a:pt x="f101" y="f102"/>
                      <a:pt x="f103" y="f104"/>
                    </a:cubicBezTo>
                    <a:lnTo>
                      <a:pt x="f105" y="f106"/>
                    </a:lnTo>
                    <a:cubicBezTo>
                      <a:pt x="f107" y="f108"/>
                      <a:pt x="f109" y="f110"/>
                      <a:pt x="f111" y="f112"/>
                    </a:cubicBezTo>
                    <a:lnTo>
                      <a:pt x="f3" y="f113"/>
                    </a:lnTo>
                    <a:lnTo>
                      <a:pt x="f3" y="f114"/>
                    </a:lnTo>
                    <a:lnTo>
                      <a:pt x="f115" y="f116"/>
                    </a:lnTo>
                    <a:cubicBezTo>
                      <a:pt x="f117" y="f118"/>
                      <a:pt x="f119" y="f120"/>
                      <a:pt x="f121" y="f122"/>
                    </a:cubicBezTo>
                    <a:lnTo>
                      <a:pt x="f123" y="f124"/>
                    </a:lnTo>
                    <a:cubicBezTo>
                      <a:pt x="f125" y="f126"/>
                      <a:pt x="f127" y="f128"/>
                      <a:pt x="f129" y="f130"/>
                    </a:cubicBezTo>
                    <a:lnTo>
                      <a:pt x="f131" y="f132"/>
                    </a:lnTo>
                    <a:lnTo>
                      <a:pt x="f133" y="f134"/>
                    </a:lnTo>
                    <a:lnTo>
                      <a:pt x="f135" y="f136"/>
                    </a:lnTo>
                    <a:lnTo>
                      <a:pt x="f137" y="f138"/>
                    </a:lnTo>
                    <a:lnTo>
                      <a:pt x="f139" y="f140"/>
                    </a:lnTo>
                    <a:cubicBezTo>
                      <a:pt x="f141" y="f142"/>
                      <a:pt x="f143" y="f144"/>
                      <a:pt x="f145" y="f146"/>
                    </a:cubicBezTo>
                    <a:lnTo>
                      <a:pt x="f147" y="f148"/>
                    </a:lnTo>
                    <a:lnTo>
                      <a:pt x="f149" y="f150"/>
                    </a:lnTo>
                    <a:lnTo>
                      <a:pt x="f151" y="f152"/>
                    </a:lnTo>
                    <a:cubicBezTo>
                      <a:pt x="f153" y="f154"/>
                      <a:pt x="f155" y="f156"/>
                      <a:pt x="f157" y="f158"/>
                    </a:cubicBezTo>
                    <a:lnTo>
                      <a:pt x="f159" y="f160"/>
                    </a:lnTo>
                    <a:lnTo>
                      <a:pt x="f161" y="f162"/>
                    </a:lnTo>
                    <a:cubicBezTo>
                      <a:pt x="f163" y="f164"/>
                      <a:pt x="f165" y="f37"/>
                      <a:pt x="f166" y="f167"/>
                    </a:cubicBezTo>
                    <a:lnTo>
                      <a:pt x="f168" y="f45"/>
                    </a:lnTo>
                    <a:lnTo>
                      <a:pt x="f169" y="f170"/>
                    </a:lnTo>
                    <a:lnTo>
                      <a:pt x="f171" y="f172"/>
                    </a:lnTo>
                    <a:lnTo>
                      <a:pt x="f173" y="f174"/>
                    </a:lnTo>
                    <a:lnTo>
                      <a:pt x="f175" y="f176"/>
                    </a:lnTo>
                    <a:cubicBezTo>
                      <a:pt x="f177" y="f178"/>
                      <a:pt x="f179" y="f178"/>
                      <a:pt x="f180" y="f181"/>
                    </a:cubicBezTo>
                    <a:lnTo>
                      <a:pt x="f182" y="f183"/>
                    </a:lnTo>
                    <a:cubicBezTo>
                      <a:pt x="f184" y="f185"/>
                      <a:pt x="f38" y="f186"/>
                      <a:pt x="f187" y="f188"/>
                    </a:cubicBezTo>
                    <a:cubicBezTo>
                      <a:pt x="f189" y="f172"/>
                      <a:pt x="f190" y="f191"/>
                      <a:pt x="f192" y="f193"/>
                    </a:cubicBezTo>
                    <a:cubicBezTo>
                      <a:pt x="f194" y="f156"/>
                      <a:pt x="f195" y="f196"/>
                      <a:pt x="f197" y="f134"/>
                    </a:cubicBezTo>
                    <a:cubicBezTo>
                      <a:pt x="f198" y="f199"/>
                      <a:pt x="f200" y="f201"/>
                      <a:pt x="f202" y="f203"/>
                    </a:cubicBezTo>
                    <a:cubicBezTo>
                      <a:pt x="f204" y="f205"/>
                      <a:pt x="f206" y="f207"/>
                      <a:pt x="f208" y="f209"/>
                    </a:cubicBezTo>
                    <a:cubicBezTo>
                      <a:pt x="f210" y="f211"/>
                      <a:pt x="f212" y="f213"/>
                      <a:pt x="f214" y="f215"/>
                    </a:cubicBezTo>
                    <a:close/>
                  </a:path>
                </a:pathLst>
              </a:custGeom>
              <a:gradFill>
                <a:gsLst>
                  <a:gs pos="0">
                    <a:srgbClr val="EF4114"/>
                  </a:gs>
                  <a:gs pos="100000">
                    <a:srgbClr val="F58366"/>
                  </a:gs>
                </a:gsLst>
                <a:lin ang="0"/>
              </a:gra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sp>
            <p:nvSpPr>
              <p:cNvPr id="6" name="Google Shape;162;p16">
                <a:extLst>
                  <a:ext uri="{FF2B5EF4-FFF2-40B4-BE49-F238E27FC236}">
                    <a16:creationId xmlns:a16="http://schemas.microsoft.com/office/drawing/2014/main" id="{9A4778F6-23CF-4FE2-957E-928BF4DEEF81}"/>
                  </a:ext>
                </a:extLst>
              </p:cNvPr>
              <p:cNvSpPr/>
              <p:nvPr/>
            </p:nvSpPr>
            <p:spPr>
              <a:xfrm>
                <a:off x="7335298" y="0"/>
                <a:ext cx="4856698" cy="1387867"/>
              </a:xfrm>
              <a:custGeom>
                <a:avLst/>
                <a:gdLst>
                  <a:gd name="f0" fmla="val w"/>
                  <a:gd name="f1" fmla="val h"/>
                  <a:gd name="f2" fmla="val 0"/>
                  <a:gd name="f3" fmla="val 4861820"/>
                  <a:gd name="f4" fmla="val 1389331"/>
                  <a:gd name="f5" fmla="val 229890"/>
                  <a:gd name="f6" fmla="val 373317"/>
                  <a:gd name="f7" fmla="val 108292"/>
                  <a:gd name="f8" fmla="val 482267"/>
                  <a:gd name="f9" fmla="val 189793"/>
                  <a:gd name="f10" fmla="val 591665"/>
                  <a:gd name="f11" fmla="val 270356"/>
                  <a:gd name="f12" fmla="val 702260"/>
                  <a:gd name="f13" fmla="val 348992"/>
                  <a:gd name="f14" fmla="val 923449"/>
                  <a:gd name="f15" fmla="val 506265"/>
                  <a:gd name="f16" fmla="val 1149423"/>
                  <a:gd name="f17" fmla="val 656099"/>
                  <a:gd name="f18" fmla="val 1384969"/>
                  <a:gd name="f19" fmla="val 788400"/>
                  <a:gd name="f20" fmla="val 1620515"/>
                  <a:gd name="f21" fmla="val 921232"/>
                  <a:gd name="f22" fmla="val 1866162"/>
                  <a:gd name="f23" fmla="val 1035999"/>
                  <a:gd name="f24" fmla="val 2120849"/>
                  <a:gd name="f25" fmla="val 1125262"/>
                  <a:gd name="f26" fmla="val 2630754"/>
                  <a:gd name="f27" fmla="val 1304850"/>
                  <a:gd name="f28" fmla="val 3179474"/>
                  <a:gd name="f29" fmla="val 1371798"/>
                  <a:gd name="f30" fmla="val 3720750"/>
                  <a:gd name="f31" fmla="val 1329823"/>
                  <a:gd name="f32" fmla="val 3737764"/>
                  <a:gd name="f33" fmla="val 1328760"/>
                  <a:gd name="f34" fmla="val 3754779"/>
                  <a:gd name="f35" fmla="val 1327698"/>
                  <a:gd name="f36" fmla="val 3771794"/>
                  <a:gd name="f37" fmla="val 1326104"/>
                  <a:gd name="f38" fmla="val 3822306"/>
                  <a:gd name="f39" fmla="val 1320790"/>
                  <a:gd name="f40" fmla="val 3872818"/>
                  <a:gd name="f41" fmla="val 1315477"/>
                  <a:gd name="f42" fmla="val 3898339"/>
                  <a:gd name="f43" fmla="val 1312820"/>
                  <a:gd name="f44" fmla="val 3906847"/>
                  <a:gd name="f45" fmla="val 1311758"/>
                  <a:gd name="f46" fmla="val 3915354"/>
                  <a:gd name="f47" fmla="val 1311226"/>
                  <a:gd name="f48" fmla="val 3923861"/>
                  <a:gd name="f49" fmla="val 1309632"/>
                  <a:gd name="f50" fmla="val 4024885"/>
                  <a:gd name="f51" fmla="val 1295818"/>
                  <a:gd name="f52" fmla="val 4050407"/>
                  <a:gd name="f53" fmla="val 1292630"/>
                  <a:gd name="f54" fmla="val 4058914"/>
                  <a:gd name="f55" fmla="val 1291567"/>
                  <a:gd name="f56" fmla="val 4067422"/>
                  <a:gd name="f57" fmla="val 1289973"/>
                  <a:gd name="f58" fmla="val 4075397"/>
                  <a:gd name="f59" fmla="val 1288379"/>
                  <a:gd name="f60" fmla="val 4125909"/>
                  <a:gd name="f61" fmla="val 1279878"/>
                  <a:gd name="f62" fmla="val 4159407"/>
                  <a:gd name="f63" fmla="val 1274034"/>
                  <a:gd name="f64" fmla="val 4192904"/>
                  <a:gd name="f65" fmla="val 1269251"/>
                  <a:gd name="f66" fmla="val 4226401"/>
                  <a:gd name="f67" fmla="val 1261813"/>
                  <a:gd name="f68" fmla="val 4326362"/>
                  <a:gd name="f69" fmla="val 1241622"/>
                  <a:gd name="f70" fmla="val 4425790"/>
                  <a:gd name="f71" fmla="val 1218775"/>
                  <a:gd name="f72" fmla="val 4450781"/>
                  <a:gd name="f73" fmla="val 1212931"/>
                  <a:gd name="f74" fmla="val 4475239"/>
                  <a:gd name="f75" fmla="val 1206555"/>
                  <a:gd name="f76" fmla="val 4524688"/>
                  <a:gd name="f77" fmla="val 1193803"/>
                  <a:gd name="f78" fmla="val 4590620"/>
                  <a:gd name="f79" fmla="val 1176535"/>
                  <a:gd name="f80" fmla="val 4656152"/>
                  <a:gd name="f81" fmla="val 1157939"/>
                  <a:gd name="f82" fmla="val 4721220"/>
                  <a:gd name="f83" fmla="val 1137947"/>
                  <a:gd name="f84" fmla="val 1091339"/>
                  <a:gd name="f85" fmla="val 1102902"/>
                  <a:gd name="f86" fmla="val 4725208"/>
                  <a:gd name="f87" fmla="val 1151761"/>
                  <a:gd name="f88" fmla="val 4660406"/>
                  <a:gd name="f89" fmla="val 1173347"/>
                  <a:gd name="f90" fmla="val 4595139"/>
                  <a:gd name="f91" fmla="val 1193537"/>
                  <a:gd name="f92" fmla="val 4529473"/>
                  <a:gd name="f93" fmla="val 1212399"/>
                  <a:gd name="f94" fmla="val 4480025"/>
                  <a:gd name="f95" fmla="val 1226214"/>
                  <a:gd name="f96" fmla="val 4455566"/>
                  <a:gd name="f97" fmla="val 1233121"/>
                  <a:gd name="f98" fmla="val 4430576"/>
                  <a:gd name="f99" fmla="val 1239497"/>
                  <a:gd name="f100" fmla="val 4331148"/>
                  <a:gd name="f101" fmla="val 1265001"/>
                  <a:gd name="f102" fmla="val 4231187"/>
                  <a:gd name="f103" fmla="val 1287848"/>
                  <a:gd name="f104" fmla="val 4197689"/>
                  <a:gd name="f105" fmla="val 4164192"/>
                  <a:gd name="f106" fmla="val 1301662"/>
                  <a:gd name="f107" fmla="val 4130694"/>
                  <a:gd name="f108" fmla="val 1308570"/>
                  <a:gd name="f109" fmla="val 4080182"/>
                  <a:gd name="f110" fmla="val 1318134"/>
                  <a:gd name="f111" fmla="val 4071675"/>
                  <a:gd name="f112" fmla="val 1319728"/>
                  <a:gd name="f113" fmla="val 4063168"/>
                  <a:gd name="f114" fmla="val 1321322"/>
                  <a:gd name="f115" fmla="val 4055192"/>
                  <a:gd name="f116" fmla="val 1322915"/>
                  <a:gd name="f117" fmla="val 4029670"/>
                  <a:gd name="f118" fmla="val 1327166"/>
                  <a:gd name="f119" fmla="val 3928115"/>
                  <a:gd name="f120" fmla="val 1343637"/>
                  <a:gd name="f121" fmla="val 3919607"/>
                  <a:gd name="f122" fmla="val 1345231"/>
                  <a:gd name="f123" fmla="val 3911100"/>
                  <a:gd name="f124" fmla="val 1346294"/>
                  <a:gd name="f125" fmla="val 3902593"/>
                  <a:gd name="f126" fmla="val 1347357"/>
                  <a:gd name="f127" fmla="val 3877071"/>
                  <a:gd name="f128" fmla="val 1350545"/>
                  <a:gd name="f129" fmla="val 3826027"/>
                  <a:gd name="f130" fmla="val 1356921"/>
                  <a:gd name="f131" fmla="val 3774984"/>
                  <a:gd name="f132" fmla="val 1363297"/>
                  <a:gd name="f133" fmla="val 3757969"/>
                  <a:gd name="f134" fmla="val 1364890"/>
                  <a:gd name="f135" fmla="val 3740954"/>
                  <a:gd name="f136" fmla="val 1366484"/>
                  <a:gd name="f137" fmla="val 3723940"/>
                  <a:gd name="f138" fmla="val 1368078"/>
                  <a:gd name="f139" fmla="val 3621321"/>
                  <a:gd name="f140" fmla="val 1377642"/>
                  <a:gd name="f141" fmla="val 3518702"/>
                  <a:gd name="f142" fmla="val 1383487"/>
                  <a:gd name="f143" fmla="val 3467126"/>
                  <a:gd name="f144" fmla="val 1386144"/>
                  <a:gd name="f145" fmla="val 3415551"/>
                  <a:gd name="f146" fmla="val 1387206"/>
                  <a:gd name="f147" fmla="val 3312400"/>
                  <a:gd name="f148" fmla="val 3175220"/>
                  <a:gd name="f149" fmla="val 3038040"/>
                  <a:gd name="f150" fmla="val 1382424"/>
                  <a:gd name="f151" fmla="val 2900860"/>
                  <a:gd name="f152" fmla="val 1368610"/>
                  <a:gd name="f153" fmla="val 2627564"/>
                  <a:gd name="f154" fmla="val 1340981"/>
                  <a:gd name="f155" fmla="val 2356394"/>
                  <a:gd name="f156" fmla="val 1284129"/>
                  <a:gd name="f157" fmla="val 2094264"/>
                  <a:gd name="f158" fmla="val 1199648"/>
                  <a:gd name="f159" fmla="val 1832133"/>
                  <a:gd name="f160" fmla="val 1115166"/>
                  <a:gd name="f161" fmla="val 1578510"/>
                  <a:gd name="f162" fmla="val 1003588"/>
                  <a:gd name="f163" fmla="val 1335520"/>
                  <a:gd name="f164" fmla="val 875006"/>
                  <a:gd name="f165" fmla="val 1092531"/>
                  <a:gd name="f166" fmla="val 745894"/>
                  <a:gd name="f167" fmla="val 859113"/>
                  <a:gd name="f168" fmla="val 599778"/>
                  <a:gd name="f169" fmla="val 632075"/>
                  <a:gd name="f170" fmla="val 446225"/>
                  <a:gd name="f171" fmla="val 518556"/>
                  <a:gd name="f172" fmla="val 369448"/>
                  <a:gd name="f173" fmla="val 406366"/>
                  <a:gd name="f174" fmla="val 290944"/>
                  <a:gd name="f175" fmla="val 294907"/>
                  <a:gd name="f176" fmla="val 211710"/>
                  <a:gd name="f177" fmla="*/ f0 1 4861820"/>
                  <a:gd name="f178" fmla="*/ f1 1 1389331"/>
                  <a:gd name="f179" fmla="+- f4 0 f2"/>
                  <a:gd name="f180" fmla="+- f3 0 f2"/>
                  <a:gd name="f181" fmla="*/ f180 1 4861820"/>
                  <a:gd name="f182" fmla="*/ f179 1 1389331"/>
                  <a:gd name="f183" fmla="*/ f2 1 f181"/>
                  <a:gd name="f184" fmla="*/ f3 1 f181"/>
                  <a:gd name="f185" fmla="*/ f2 1 f182"/>
                  <a:gd name="f186" fmla="*/ f4 1 f182"/>
                  <a:gd name="f187" fmla="*/ f183 f177 1"/>
                  <a:gd name="f188" fmla="*/ f184 f177 1"/>
                  <a:gd name="f189" fmla="*/ f186 f178 1"/>
                  <a:gd name="f190" fmla="*/ f185 f178 1"/>
                </a:gdLst>
                <a:ahLst/>
                <a:cxnLst>
                  <a:cxn ang="3cd4">
                    <a:pos x="hc" y="t"/>
                  </a:cxn>
                  <a:cxn ang="0">
                    <a:pos x="r" y="vc"/>
                  </a:cxn>
                  <a:cxn ang="cd4">
                    <a:pos x="hc" y="b"/>
                  </a:cxn>
                  <a:cxn ang="cd2">
                    <a:pos x="l" y="vc"/>
                  </a:cxn>
                </a:cxnLst>
                <a:rect l="f187" t="f190" r="f188" b="f189"/>
                <a:pathLst>
                  <a:path w="4861820" h="1389331">
                    <a:moveTo>
                      <a:pt x="f2" y="f2"/>
                    </a:moveTo>
                    <a:lnTo>
                      <a:pt x="f5" y="f2"/>
                    </a:lnTo>
                    <a:lnTo>
                      <a:pt x="f6" y="f7"/>
                    </a:lnTo>
                    <a:cubicBezTo>
                      <a:pt x="f8" y="f9"/>
                      <a:pt x="f10" y="f11"/>
                      <a:pt x="f12" y="f13"/>
                    </a:cubicBezTo>
                    <a:cubicBezTo>
                      <a:pt x="f14" y="f15"/>
                      <a:pt x="f16" y="f17"/>
                      <a:pt x="f18" y="f19"/>
                    </a:cubicBezTo>
                    <a:cubicBezTo>
                      <a:pt x="f20" y="f21"/>
                      <a:pt x="f22" y="f23"/>
                      <a:pt x="f24" y="f25"/>
                    </a:cubicBezTo>
                    <a:cubicBezTo>
                      <a:pt x="f26" y="f27"/>
                      <a:pt x="f28" y="f29"/>
                      <a:pt x="f30" y="f31"/>
                    </a:cubicBezTo>
                    <a:cubicBezTo>
                      <a:pt x="f32" y="f33"/>
                      <a:pt x="f34" y="f35"/>
                      <a:pt x="f36" y="f37"/>
                    </a:cubicBezTo>
                    <a:lnTo>
                      <a:pt x="f38" y="f39"/>
                    </a:lnTo>
                    <a:lnTo>
                      <a:pt x="f40" y="f41"/>
                    </a:lnTo>
                    <a:lnTo>
                      <a:pt x="f42" y="f43"/>
                    </a:lnTo>
                    <a:cubicBezTo>
                      <a:pt x="f44" y="f45"/>
                      <a:pt x="f46" y="f47"/>
                      <a:pt x="f48" y="f49"/>
                    </a:cubicBezTo>
                    <a:lnTo>
                      <a:pt x="f50" y="f51"/>
                    </a:lnTo>
                    <a:lnTo>
                      <a:pt x="f52" y="f53"/>
                    </a:lnTo>
                    <a:cubicBezTo>
                      <a:pt x="f54" y="f55"/>
                      <a:pt x="f56" y="f57"/>
                      <a:pt x="f58" y="f59"/>
                    </a:cubicBezTo>
                    <a:lnTo>
                      <a:pt x="f60" y="f61"/>
                    </a:lnTo>
                    <a:cubicBezTo>
                      <a:pt x="f62" y="f63"/>
                      <a:pt x="f64" y="f65"/>
                      <a:pt x="f66" y="f67"/>
                    </a:cubicBezTo>
                    <a:lnTo>
                      <a:pt x="f68" y="f69"/>
                    </a:lnTo>
                    <a:lnTo>
                      <a:pt x="f70" y="f71"/>
                    </a:lnTo>
                    <a:lnTo>
                      <a:pt x="f72" y="f73"/>
                    </a:lnTo>
                    <a:lnTo>
                      <a:pt x="f74" y="f75"/>
                    </a:lnTo>
                    <a:lnTo>
                      <a:pt x="f76" y="f77"/>
                    </a:lnTo>
                    <a:cubicBezTo>
                      <a:pt x="f78" y="f79"/>
                      <a:pt x="f80" y="f81"/>
                      <a:pt x="f82" y="f83"/>
                    </a:cubicBezTo>
                    <a:lnTo>
                      <a:pt x="f3" y="f84"/>
                    </a:lnTo>
                    <a:lnTo>
                      <a:pt x="f3" y="f85"/>
                    </a:lnTo>
                    <a:lnTo>
                      <a:pt x="f86" y="f87"/>
                    </a:lnTo>
                    <a:cubicBezTo>
                      <a:pt x="f88" y="f89"/>
                      <a:pt x="f90" y="f91"/>
                      <a:pt x="f92" y="f93"/>
                    </a:cubicBezTo>
                    <a:lnTo>
                      <a:pt x="f94" y="f95"/>
                    </a:lnTo>
                    <a:lnTo>
                      <a:pt x="f96" y="f97"/>
                    </a:lnTo>
                    <a:lnTo>
                      <a:pt x="f98" y="f99"/>
                    </a:lnTo>
                    <a:lnTo>
                      <a:pt x="f100" y="f101"/>
                    </a:lnTo>
                    <a:lnTo>
                      <a:pt x="f102" y="f103"/>
                    </a:lnTo>
                    <a:cubicBezTo>
                      <a:pt x="f104" y="f51"/>
                      <a:pt x="f105" y="f106"/>
                      <a:pt x="f107" y="f108"/>
                    </a:cubicBezTo>
                    <a:lnTo>
                      <a:pt x="f109" y="f110"/>
                    </a:lnTo>
                    <a:cubicBezTo>
                      <a:pt x="f111" y="f112"/>
                      <a:pt x="f113" y="f114"/>
                      <a:pt x="f115" y="f116"/>
                    </a:cubicBezTo>
                    <a:lnTo>
                      <a:pt x="f117" y="f118"/>
                    </a:lnTo>
                    <a:lnTo>
                      <a:pt x="f119" y="f120"/>
                    </a:lnTo>
                    <a:cubicBezTo>
                      <a:pt x="f121" y="f122"/>
                      <a:pt x="f123" y="f124"/>
                      <a:pt x="f125" y="f126"/>
                    </a:cubicBezTo>
                    <a:lnTo>
                      <a:pt x="f127" y="f128"/>
                    </a:lnTo>
                    <a:lnTo>
                      <a:pt x="f129" y="f130"/>
                    </a:lnTo>
                    <a:lnTo>
                      <a:pt x="f131" y="f132"/>
                    </a:lnTo>
                    <a:cubicBezTo>
                      <a:pt x="f133" y="f134"/>
                      <a:pt x="f135" y="f136"/>
                      <a:pt x="f137" y="f138"/>
                    </a:cubicBezTo>
                    <a:lnTo>
                      <a:pt x="f139" y="f140"/>
                    </a:lnTo>
                    <a:lnTo>
                      <a:pt x="f141" y="f142"/>
                    </a:lnTo>
                    <a:lnTo>
                      <a:pt x="f143" y="f144"/>
                    </a:lnTo>
                    <a:lnTo>
                      <a:pt x="f145" y="f146"/>
                    </a:lnTo>
                    <a:lnTo>
                      <a:pt x="f147" y="f4"/>
                    </a:lnTo>
                    <a:cubicBezTo>
                      <a:pt x="f148" y="f4"/>
                      <a:pt x="f149" y="f150"/>
                      <a:pt x="f151" y="f152"/>
                    </a:cubicBezTo>
                    <a:cubicBezTo>
                      <a:pt x="f153" y="f154"/>
                      <a:pt x="f155" y="f156"/>
                      <a:pt x="f157" y="f158"/>
                    </a:cubicBezTo>
                    <a:cubicBezTo>
                      <a:pt x="f159" y="f160"/>
                      <a:pt x="f161" y="f162"/>
                      <a:pt x="f163" y="f164"/>
                    </a:cubicBezTo>
                    <a:cubicBezTo>
                      <a:pt x="f165" y="f166"/>
                      <a:pt x="f167" y="f168"/>
                      <a:pt x="f169" y="f170"/>
                    </a:cubicBezTo>
                    <a:cubicBezTo>
                      <a:pt x="f171" y="f172"/>
                      <a:pt x="f173" y="f174"/>
                      <a:pt x="f175" y="f176"/>
                    </a:cubicBezTo>
                    <a:close/>
                  </a:path>
                </a:pathLst>
              </a:custGeom>
              <a:solidFill>
                <a:srgbClr val="1C498B"/>
              </a:solidFill>
              <a:ln cap="flat">
                <a:noFill/>
                <a:prstDash val="solid"/>
              </a:ln>
            </p:spPr>
            <p:txBody>
              <a:bodyPr vert="horz" wrap="square" lIns="91421" tIns="45701" rIns="91421" bIns="45701"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a typeface="Calibri"/>
                  <a:cs typeface="Calibri"/>
                </a:endParaRPr>
              </a:p>
            </p:txBody>
          </p:sp>
        </p:grpSp>
      </p:grpSp>
      <p:sp>
        <p:nvSpPr>
          <p:cNvPr id="7" name="Google Shape;163;p16">
            <a:extLst>
              <a:ext uri="{FF2B5EF4-FFF2-40B4-BE49-F238E27FC236}">
                <a16:creationId xmlns:a16="http://schemas.microsoft.com/office/drawing/2014/main" id="{7FAD5514-3E4D-435D-BFE2-44F046A0F0CD}"/>
              </a:ext>
            </a:extLst>
          </p:cNvPr>
          <p:cNvSpPr txBox="1">
            <a:spLocks noGrp="1"/>
          </p:cNvSpPr>
          <p:nvPr>
            <p:ph type="title"/>
          </p:nvPr>
        </p:nvSpPr>
        <p:spPr/>
        <p:txBody>
          <a:bodyPr/>
          <a:lstStyle>
            <a:lvl1pPr>
              <a:defRPr/>
            </a:lvl1pPr>
          </a:lstStyle>
          <a:p>
            <a:pPr lvl="0"/>
            <a:endParaRPr lang="en-US"/>
          </a:p>
        </p:txBody>
      </p:sp>
      <p:sp>
        <p:nvSpPr>
          <p:cNvPr id="8" name="Google Shape;164;p16">
            <a:extLst>
              <a:ext uri="{FF2B5EF4-FFF2-40B4-BE49-F238E27FC236}">
                <a16:creationId xmlns:a16="http://schemas.microsoft.com/office/drawing/2014/main" id="{C673D2AA-D52B-455F-A45B-34811A039565}"/>
              </a:ext>
            </a:extLst>
          </p:cNvPr>
          <p:cNvSpPr txBox="1">
            <a:spLocks noGrp="1"/>
          </p:cNvSpPr>
          <p:nvPr>
            <p:ph type="body" idx="4294967295"/>
          </p:nvPr>
        </p:nvSpPr>
        <p:spPr/>
        <p:txBody>
          <a:bodyPr/>
          <a:lstStyle>
            <a:lvl1pPr indent="-342917">
              <a:buSzPts val="1800"/>
              <a:defRPr/>
            </a:lvl1pPr>
          </a:lstStyle>
          <a:p>
            <a:pPr lvl="0"/>
            <a:endParaRPr lang="en-US"/>
          </a:p>
        </p:txBody>
      </p:sp>
      <p:sp>
        <p:nvSpPr>
          <p:cNvPr id="9" name="Google Shape;165;p16">
            <a:extLst>
              <a:ext uri="{FF2B5EF4-FFF2-40B4-BE49-F238E27FC236}">
                <a16:creationId xmlns:a16="http://schemas.microsoft.com/office/drawing/2014/main" id="{0B21F926-C876-4401-B669-9A3F99F366F9}"/>
              </a:ext>
            </a:extLst>
          </p:cNvPr>
          <p:cNvSpPr txBox="1">
            <a:spLocks noGrp="1"/>
          </p:cNvSpPr>
          <p:nvPr>
            <p:ph type="sldNum" sz="quarter" idx="8"/>
          </p:nvPr>
        </p:nvSpPr>
        <p:spPr/>
        <p:txBody>
          <a:bodyPr/>
          <a:lstStyle>
            <a:lvl1pPr>
              <a:defRPr>
                <a:solidFill>
                  <a:srgbClr val="AEB3B7"/>
                </a:solidFill>
              </a:defRPr>
            </a:lvl1pPr>
          </a:lstStyle>
          <a:p>
            <a:pPr lvl="0"/>
            <a:fld id="{F821EB0D-E13B-4C86-8E39-2E405F8F5AFC}" type="slidenum">
              <a:t>‹#›</a:t>
            </a:fld>
            <a:endParaRPr lang="en-US"/>
          </a:p>
        </p:txBody>
      </p:sp>
      <p:cxnSp>
        <p:nvCxnSpPr>
          <p:cNvPr id="10" name="Google Shape;166;p16">
            <a:extLst>
              <a:ext uri="{FF2B5EF4-FFF2-40B4-BE49-F238E27FC236}">
                <a16:creationId xmlns:a16="http://schemas.microsoft.com/office/drawing/2014/main" id="{1AA72EAF-87E3-420D-B8EB-5861EB7C695D}"/>
              </a:ext>
            </a:extLst>
          </p:cNvPr>
          <p:cNvCxnSpPr/>
          <p:nvPr/>
        </p:nvCxnSpPr>
        <p:spPr>
          <a:xfrm>
            <a:off x="609603" y="6335713"/>
            <a:ext cx="10972800" cy="0"/>
          </a:xfrm>
          <a:prstGeom prst="straightConnector1">
            <a:avLst/>
          </a:prstGeom>
          <a:noFill/>
          <a:ln w="9528" cap="flat">
            <a:solidFill>
              <a:srgbClr val="AEB3B7"/>
            </a:solidFill>
            <a:prstDash val="solid"/>
            <a:miter/>
          </a:ln>
        </p:spPr>
      </p:cxnSp>
      <p:sp>
        <p:nvSpPr>
          <p:cNvPr id="11" name="Google Shape;167;p16">
            <a:extLst>
              <a:ext uri="{FF2B5EF4-FFF2-40B4-BE49-F238E27FC236}">
                <a16:creationId xmlns:a16="http://schemas.microsoft.com/office/drawing/2014/main" id="{A4C845B0-5252-4ECD-AB80-CF346F56B2D9}"/>
              </a:ext>
            </a:extLst>
          </p:cNvPr>
          <p:cNvSpPr txBox="1">
            <a:spLocks noGrp="1"/>
          </p:cNvSpPr>
          <p:nvPr>
            <p:ph type="ftr" sz="quarter" idx="9"/>
          </p:nvPr>
        </p:nvSpPr>
        <p:spPr/>
        <p:txBody>
          <a:bodyPr/>
          <a:lstStyle>
            <a:lvl1pPr>
              <a:defRPr/>
            </a:lvl1pPr>
          </a:lstStyle>
          <a:p>
            <a:pPr lvl="0"/>
            <a:r>
              <a:rPr lang="en-US"/>
              <a:t>Illinois Perinatal Quality Collaborative</a:t>
            </a:r>
          </a:p>
        </p:txBody>
      </p:sp>
    </p:spTree>
    <p:extLst>
      <p:ext uri="{BB962C8B-B14F-4D97-AF65-F5344CB8AC3E}">
        <p14:creationId xmlns:p14="http://schemas.microsoft.com/office/powerpoint/2010/main" val="2331784865"/>
      </p:ext>
    </p:extLst>
  </p:cSld>
  <p:clrMapOvr>
    <a:masterClrMapping/>
  </p:clrMapOvr>
</p:sldLayout>
</file>

<file path=ppt/slideLayouts/slideLayout744.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846CE7D5-CF57-46EF-B807-FDD0502418D4}" type="datetimeFigureOut">
              <a:rPr lang="en-US" smtClean="0"/>
              <a:t>8/24/2026</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3913366641"/>
      </p:ext>
    </p:extLst>
  </p:cSld>
  <p:clrMapOvr>
    <a:masterClrMapping/>
  </p:clrMapOvr>
</p:sldLayout>
</file>

<file path=ppt/slideLayouts/slideLayout745.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2211"/>
        <p:cNvGrpSpPr/>
        <p:nvPr/>
      </p:nvGrpSpPr>
      <p:grpSpPr>
        <a:xfrm>
          <a:off x="0" y="0"/>
          <a:ext cx="0" cy="0"/>
          <a:chOff x="0" y="0"/>
          <a:chExt cx="0" cy="0"/>
        </a:xfrm>
      </p:grpSpPr>
      <p:sp>
        <p:nvSpPr>
          <p:cNvPr id="12212" name="Google Shape;12212;p93"/>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13" name="Google Shape;12213;p93"/>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14" name="Google Shape;12214;p93"/>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1322075093"/>
      </p:ext>
    </p:extLst>
  </p:cSld>
  <p:clrMapOvr>
    <a:masterClrMapping/>
  </p:clrMapOvr>
</p:sldLayout>
</file>

<file path=ppt/slideLayouts/slideLayout746.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12215"/>
        <p:cNvGrpSpPr/>
        <p:nvPr/>
      </p:nvGrpSpPr>
      <p:grpSpPr>
        <a:xfrm>
          <a:off x="0" y="0"/>
          <a:ext cx="0" cy="0"/>
          <a:chOff x="0" y="0"/>
          <a:chExt cx="0" cy="0"/>
        </a:xfrm>
      </p:grpSpPr>
      <p:sp>
        <p:nvSpPr>
          <p:cNvPr id="12216" name="Google Shape;12216;p120"/>
          <p:cNvSpPr txBox="1">
            <a:spLocks noGrp="1"/>
          </p:cNvSpPr>
          <p:nvPr>
            <p:ph type="ctrTitle"/>
          </p:nvPr>
        </p:nvSpPr>
        <p:spPr>
          <a:xfrm>
            <a:off x="457200" y="1420283"/>
            <a:ext cx="5181600" cy="980017"/>
          </a:xfrm>
          <a:prstGeom prst="rect">
            <a:avLst/>
          </a:prstGeom>
          <a:noFill/>
          <a:ln>
            <a:noFill/>
          </a:ln>
        </p:spPr>
        <p:txBody>
          <a:bodyPr spcFirstLastPara="1" wrap="square" lIns="91425" tIns="45700" rIns="91425" bIns="45700" anchor="ctr" anchorCtr="0">
            <a:normAutofit/>
          </a:bodyPr>
          <a:lstStyle>
            <a:lvl1pPr lvl="0" algn="ctr">
              <a:lnSpc>
                <a:spcPct val="100000"/>
              </a:lnSpc>
              <a:spcBef>
                <a:spcPts val="0"/>
              </a:spcBef>
              <a:spcAft>
                <a:spcPts val="0"/>
              </a:spcAft>
              <a:buClr>
                <a:schemeClr val="dk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17" name="Google Shape;12217;p120"/>
          <p:cNvSpPr txBox="1">
            <a:spLocks noGrp="1"/>
          </p:cNvSpPr>
          <p:nvPr>
            <p:ph type="subTitle" idx="1"/>
          </p:nvPr>
        </p:nvSpPr>
        <p:spPr>
          <a:xfrm>
            <a:off x="914400" y="2590800"/>
            <a:ext cx="4267200" cy="1168400"/>
          </a:xfrm>
          <a:prstGeom prst="rect">
            <a:avLst/>
          </a:prstGeom>
          <a:noFill/>
          <a:ln>
            <a:noFill/>
          </a:ln>
        </p:spPr>
        <p:txBody>
          <a:bodyPr spcFirstLastPara="1" wrap="square" lIns="91425" tIns="45700" rIns="91425" bIns="45700" anchor="t" anchorCtr="0">
            <a:normAutofit/>
          </a:bodyPr>
          <a:lstStyle>
            <a:lvl1pPr lvl="0" algn="ctr">
              <a:lnSpc>
                <a:spcPct val="100000"/>
              </a:lnSpc>
              <a:spcBef>
                <a:spcPts val="427"/>
              </a:spcBef>
              <a:spcAft>
                <a:spcPts val="0"/>
              </a:spcAft>
              <a:buClr>
                <a:srgbClr val="888888"/>
              </a:buClr>
              <a:buSzPts val="3200"/>
              <a:buNone/>
              <a:defRPr>
                <a:solidFill>
                  <a:srgbClr val="888888"/>
                </a:solidFill>
              </a:defRPr>
            </a:lvl1pPr>
            <a:lvl2pPr lvl="1" algn="ctr">
              <a:lnSpc>
                <a:spcPct val="100000"/>
              </a:lnSpc>
              <a:spcBef>
                <a:spcPts val="373"/>
              </a:spcBef>
              <a:spcAft>
                <a:spcPts val="0"/>
              </a:spcAft>
              <a:buClr>
                <a:srgbClr val="888888"/>
              </a:buClr>
              <a:buSzPts val="2800"/>
              <a:buNone/>
              <a:defRPr>
                <a:solidFill>
                  <a:srgbClr val="888888"/>
                </a:solidFill>
              </a:defRPr>
            </a:lvl2pPr>
            <a:lvl3pPr lvl="2" algn="ctr">
              <a:lnSpc>
                <a:spcPct val="100000"/>
              </a:lnSpc>
              <a:spcBef>
                <a:spcPts val="320"/>
              </a:spcBef>
              <a:spcAft>
                <a:spcPts val="0"/>
              </a:spcAft>
              <a:buClr>
                <a:srgbClr val="888888"/>
              </a:buClr>
              <a:buSzPts val="2400"/>
              <a:buNone/>
              <a:defRPr>
                <a:solidFill>
                  <a:srgbClr val="888888"/>
                </a:solidFill>
              </a:defRPr>
            </a:lvl3pPr>
            <a:lvl4pPr lvl="3" algn="ctr">
              <a:lnSpc>
                <a:spcPct val="100000"/>
              </a:lnSpc>
              <a:spcBef>
                <a:spcPts val="267"/>
              </a:spcBef>
              <a:spcAft>
                <a:spcPts val="0"/>
              </a:spcAft>
              <a:buClr>
                <a:srgbClr val="888888"/>
              </a:buClr>
              <a:buSzPts val="2000"/>
              <a:buNone/>
              <a:defRPr>
                <a:solidFill>
                  <a:srgbClr val="888888"/>
                </a:solidFill>
              </a:defRPr>
            </a:lvl4pPr>
            <a:lvl5pPr lvl="4" algn="ctr">
              <a:lnSpc>
                <a:spcPct val="100000"/>
              </a:lnSpc>
              <a:spcBef>
                <a:spcPts val="267"/>
              </a:spcBef>
              <a:spcAft>
                <a:spcPts val="0"/>
              </a:spcAft>
              <a:buClr>
                <a:srgbClr val="888888"/>
              </a:buClr>
              <a:buSzPts val="2000"/>
              <a:buNone/>
              <a:defRPr>
                <a:solidFill>
                  <a:srgbClr val="888888"/>
                </a:solidFill>
              </a:defRPr>
            </a:lvl5pPr>
            <a:lvl6pPr lvl="5" algn="ctr">
              <a:lnSpc>
                <a:spcPct val="100000"/>
              </a:lnSpc>
              <a:spcBef>
                <a:spcPts val="267"/>
              </a:spcBef>
              <a:spcAft>
                <a:spcPts val="0"/>
              </a:spcAft>
              <a:buClr>
                <a:srgbClr val="888888"/>
              </a:buClr>
              <a:buSzPts val="2000"/>
              <a:buNone/>
              <a:defRPr>
                <a:solidFill>
                  <a:srgbClr val="888888"/>
                </a:solidFill>
              </a:defRPr>
            </a:lvl6pPr>
            <a:lvl7pPr lvl="6" algn="ctr">
              <a:lnSpc>
                <a:spcPct val="100000"/>
              </a:lnSpc>
              <a:spcBef>
                <a:spcPts val="267"/>
              </a:spcBef>
              <a:spcAft>
                <a:spcPts val="0"/>
              </a:spcAft>
              <a:buClr>
                <a:srgbClr val="888888"/>
              </a:buClr>
              <a:buSzPts val="2000"/>
              <a:buNone/>
              <a:defRPr>
                <a:solidFill>
                  <a:srgbClr val="888888"/>
                </a:solidFill>
              </a:defRPr>
            </a:lvl7pPr>
            <a:lvl8pPr lvl="7" algn="ctr">
              <a:lnSpc>
                <a:spcPct val="100000"/>
              </a:lnSpc>
              <a:spcBef>
                <a:spcPts val="267"/>
              </a:spcBef>
              <a:spcAft>
                <a:spcPts val="0"/>
              </a:spcAft>
              <a:buClr>
                <a:srgbClr val="888888"/>
              </a:buClr>
              <a:buSzPts val="2000"/>
              <a:buNone/>
              <a:defRPr>
                <a:solidFill>
                  <a:srgbClr val="888888"/>
                </a:solidFill>
              </a:defRPr>
            </a:lvl8pPr>
            <a:lvl9pPr lvl="8" algn="ctr">
              <a:lnSpc>
                <a:spcPct val="100000"/>
              </a:lnSpc>
              <a:spcBef>
                <a:spcPts val="267"/>
              </a:spcBef>
              <a:spcAft>
                <a:spcPts val="0"/>
              </a:spcAft>
              <a:buClr>
                <a:srgbClr val="888888"/>
              </a:buClr>
              <a:buSzPts val="2000"/>
              <a:buNone/>
              <a:defRPr>
                <a:solidFill>
                  <a:srgbClr val="888888"/>
                </a:solidFill>
              </a:defRPr>
            </a:lvl9pPr>
          </a:lstStyle>
          <a:p>
            <a:endParaRPr/>
          </a:p>
        </p:txBody>
      </p:sp>
      <p:sp>
        <p:nvSpPr>
          <p:cNvPr id="12218" name="Google Shape;12218;p120"/>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19" name="Google Shape;12219;p120"/>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20" name="Google Shape;12220;p120"/>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2100312447"/>
      </p:ext>
    </p:extLst>
  </p:cSld>
  <p:clrMapOvr>
    <a:masterClrMapping/>
  </p:clrMapOvr>
</p:sldLayout>
</file>

<file path=ppt/slideLayouts/slideLayout747.xml><?xml version="1.0" encoding="utf-8"?>
<p:sldLayout xmlns:a="http://schemas.openxmlformats.org/drawingml/2006/main" xmlns:r="http://schemas.openxmlformats.org/officeDocument/2006/relationships" xmlns:p="http://schemas.openxmlformats.org/presentationml/2006/main" matchingName="Title and Content" type="obj">
  <p:cSld name="Title and Content">
    <p:spTree>
      <p:nvGrpSpPr>
        <p:cNvPr id="1" name="Shape 12221"/>
        <p:cNvGrpSpPr/>
        <p:nvPr/>
      </p:nvGrpSpPr>
      <p:grpSpPr>
        <a:xfrm>
          <a:off x="0" y="0"/>
          <a:ext cx="0" cy="0"/>
          <a:chOff x="0" y="0"/>
          <a:chExt cx="0" cy="0"/>
        </a:xfrm>
      </p:grpSpPr>
      <p:sp>
        <p:nvSpPr>
          <p:cNvPr id="12222" name="Google Shape;12222;p121"/>
          <p:cNvSpPr txBox="1">
            <a:spLocks noGrp="1"/>
          </p:cNvSpPr>
          <p:nvPr>
            <p:ph type="title"/>
          </p:nvPr>
        </p:nvSpPr>
        <p:spPr>
          <a:xfrm>
            <a:off x="304800" y="183092"/>
            <a:ext cx="5486400" cy="762000"/>
          </a:xfrm>
          <a:prstGeom prst="rect">
            <a:avLst/>
          </a:prstGeom>
          <a:noFill/>
          <a:ln>
            <a:noFill/>
          </a:ln>
        </p:spPr>
        <p:txBody>
          <a:bodyPr spcFirstLastPara="1" wrap="square" lIns="91425" tIns="45700" rIns="91425" bIns="45700" anchor="ctr" anchorCtr="0">
            <a:normAutofit/>
          </a:bodyPr>
          <a:lstStyle>
            <a:lvl1pPr lvl="0" algn="ctr">
              <a:lnSpc>
                <a:spcPct val="100000"/>
              </a:lnSpc>
              <a:spcBef>
                <a:spcPts val="0"/>
              </a:spcBef>
              <a:spcAft>
                <a:spcPts val="0"/>
              </a:spcAft>
              <a:buClr>
                <a:schemeClr val="dk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23" name="Google Shape;12223;p121"/>
          <p:cNvSpPr txBox="1">
            <a:spLocks noGrp="1"/>
          </p:cNvSpPr>
          <p:nvPr>
            <p:ph type="body" idx="1"/>
          </p:nvPr>
        </p:nvSpPr>
        <p:spPr>
          <a:xfrm>
            <a:off x="304800" y="1066800"/>
            <a:ext cx="5486400" cy="3017309"/>
          </a:xfrm>
          <a:prstGeom prst="rect">
            <a:avLst/>
          </a:prstGeom>
          <a:noFill/>
          <a:ln>
            <a:noFill/>
          </a:ln>
        </p:spPr>
        <p:txBody>
          <a:bodyPr spcFirstLastPara="1" wrap="square" lIns="91425" tIns="45700" rIns="91425" bIns="45700" anchor="t" anchorCtr="0">
            <a:normAutofit/>
          </a:bodyPr>
          <a:lstStyle>
            <a:lvl1pPr marL="304815" lvl="0" indent="-228611" algn="l">
              <a:lnSpc>
                <a:spcPct val="100000"/>
              </a:lnSpc>
              <a:spcBef>
                <a:spcPts val="240"/>
              </a:spcBef>
              <a:spcAft>
                <a:spcPts val="0"/>
              </a:spcAft>
              <a:buClr>
                <a:schemeClr val="dk1"/>
              </a:buClr>
              <a:buSzPts val="1800"/>
              <a:buChar char="•"/>
              <a:defRPr/>
            </a:lvl1pPr>
            <a:lvl2pPr marL="609630" lvl="1" indent="-228611" algn="l">
              <a:lnSpc>
                <a:spcPct val="100000"/>
              </a:lnSpc>
              <a:spcBef>
                <a:spcPts val="240"/>
              </a:spcBef>
              <a:spcAft>
                <a:spcPts val="0"/>
              </a:spcAft>
              <a:buClr>
                <a:schemeClr val="dk1"/>
              </a:buClr>
              <a:buSzPts val="1800"/>
              <a:buChar char="–"/>
              <a:defRPr/>
            </a:lvl2pPr>
            <a:lvl3pPr marL="914446" lvl="2" indent="-228611" algn="l">
              <a:lnSpc>
                <a:spcPct val="100000"/>
              </a:lnSpc>
              <a:spcBef>
                <a:spcPts val="240"/>
              </a:spcBef>
              <a:spcAft>
                <a:spcPts val="0"/>
              </a:spcAft>
              <a:buClr>
                <a:schemeClr val="dk1"/>
              </a:buClr>
              <a:buSzPts val="1800"/>
              <a:buChar char="•"/>
              <a:defRPr/>
            </a:lvl3pPr>
            <a:lvl4pPr marL="1219261" lvl="3" indent="-228611" algn="l">
              <a:lnSpc>
                <a:spcPct val="100000"/>
              </a:lnSpc>
              <a:spcBef>
                <a:spcPts val="240"/>
              </a:spcBef>
              <a:spcAft>
                <a:spcPts val="0"/>
              </a:spcAft>
              <a:buClr>
                <a:schemeClr val="dk1"/>
              </a:buClr>
              <a:buSzPts val="1800"/>
              <a:buChar char="–"/>
              <a:defRPr/>
            </a:lvl4pPr>
            <a:lvl5pPr marL="1524076" lvl="4" indent="-228611" algn="l">
              <a:lnSpc>
                <a:spcPct val="100000"/>
              </a:lnSpc>
              <a:spcBef>
                <a:spcPts val="240"/>
              </a:spcBef>
              <a:spcAft>
                <a:spcPts val="0"/>
              </a:spcAft>
              <a:buClr>
                <a:schemeClr val="dk1"/>
              </a:buClr>
              <a:buSzPts val="1800"/>
              <a:buChar char="»"/>
              <a:defRPr/>
            </a:lvl5pPr>
            <a:lvl6pPr marL="1828891" lvl="5" indent="-228611" algn="l">
              <a:lnSpc>
                <a:spcPct val="100000"/>
              </a:lnSpc>
              <a:spcBef>
                <a:spcPts val="240"/>
              </a:spcBef>
              <a:spcAft>
                <a:spcPts val="0"/>
              </a:spcAft>
              <a:buClr>
                <a:schemeClr val="dk1"/>
              </a:buClr>
              <a:buSzPts val="1800"/>
              <a:buChar char="•"/>
              <a:defRPr/>
            </a:lvl6pPr>
            <a:lvl7pPr marL="2133707" lvl="6" indent="-228611" algn="l">
              <a:lnSpc>
                <a:spcPct val="100000"/>
              </a:lnSpc>
              <a:spcBef>
                <a:spcPts val="240"/>
              </a:spcBef>
              <a:spcAft>
                <a:spcPts val="0"/>
              </a:spcAft>
              <a:buClr>
                <a:schemeClr val="dk1"/>
              </a:buClr>
              <a:buSzPts val="1800"/>
              <a:buChar char="•"/>
              <a:defRPr/>
            </a:lvl7pPr>
            <a:lvl8pPr marL="2438522" lvl="7" indent="-228611" algn="l">
              <a:lnSpc>
                <a:spcPct val="100000"/>
              </a:lnSpc>
              <a:spcBef>
                <a:spcPts val="240"/>
              </a:spcBef>
              <a:spcAft>
                <a:spcPts val="0"/>
              </a:spcAft>
              <a:buClr>
                <a:schemeClr val="dk1"/>
              </a:buClr>
              <a:buSzPts val="1800"/>
              <a:buChar char="•"/>
              <a:defRPr/>
            </a:lvl8pPr>
            <a:lvl9pPr marL="2743337" lvl="8" indent="-228611" algn="l">
              <a:lnSpc>
                <a:spcPct val="100000"/>
              </a:lnSpc>
              <a:spcBef>
                <a:spcPts val="240"/>
              </a:spcBef>
              <a:spcAft>
                <a:spcPts val="0"/>
              </a:spcAft>
              <a:buClr>
                <a:schemeClr val="dk1"/>
              </a:buClr>
              <a:buSzPts val="1800"/>
              <a:buChar char="•"/>
              <a:defRPr/>
            </a:lvl9pPr>
          </a:lstStyle>
          <a:p>
            <a:endParaRPr/>
          </a:p>
        </p:txBody>
      </p:sp>
      <p:sp>
        <p:nvSpPr>
          <p:cNvPr id="12224" name="Google Shape;12224;p121"/>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25" name="Google Shape;12225;p121"/>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26" name="Google Shape;12226;p121"/>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1304544977"/>
      </p:ext>
    </p:extLst>
  </p:cSld>
  <p:clrMapOvr>
    <a:masterClrMapping/>
  </p:clrMapOvr>
</p:sldLayout>
</file>

<file path=ppt/slideLayouts/slideLayout748.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2227"/>
        <p:cNvGrpSpPr/>
        <p:nvPr/>
      </p:nvGrpSpPr>
      <p:grpSpPr>
        <a:xfrm>
          <a:off x="0" y="0"/>
          <a:ext cx="0" cy="0"/>
          <a:chOff x="0" y="0"/>
          <a:chExt cx="0" cy="0"/>
        </a:xfrm>
      </p:grpSpPr>
      <p:sp>
        <p:nvSpPr>
          <p:cNvPr id="12228" name="Google Shape;12228;p122"/>
          <p:cNvSpPr txBox="1">
            <a:spLocks noGrp="1"/>
          </p:cNvSpPr>
          <p:nvPr>
            <p:ph type="title"/>
          </p:nvPr>
        </p:nvSpPr>
        <p:spPr>
          <a:xfrm>
            <a:off x="481542" y="2937934"/>
            <a:ext cx="5181600" cy="908050"/>
          </a:xfrm>
          <a:prstGeom prst="rect">
            <a:avLst/>
          </a:prstGeom>
          <a:noFill/>
          <a:ln>
            <a:noFill/>
          </a:ln>
        </p:spPr>
        <p:txBody>
          <a:bodyPr spcFirstLastPara="1" wrap="square" lIns="91425" tIns="45700" rIns="91425" bIns="45700" anchor="t" anchorCtr="0">
            <a:normAutofit/>
          </a:bodyPr>
          <a:lstStyle>
            <a:lvl1pPr lvl="0" algn="l">
              <a:lnSpc>
                <a:spcPct val="100000"/>
              </a:lnSpc>
              <a:spcBef>
                <a:spcPts val="0"/>
              </a:spcBef>
              <a:spcAft>
                <a:spcPts val="0"/>
              </a:spcAft>
              <a:buClr>
                <a:schemeClr val="dk1"/>
              </a:buClr>
              <a:buSzPts val="4000"/>
              <a:buFont typeface="Calibri"/>
              <a:buNone/>
              <a:defRPr sz="2667" b="1" cap="none"/>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29" name="Google Shape;12229;p122"/>
          <p:cNvSpPr txBox="1">
            <a:spLocks noGrp="1"/>
          </p:cNvSpPr>
          <p:nvPr>
            <p:ph type="body" idx="1"/>
          </p:nvPr>
        </p:nvSpPr>
        <p:spPr>
          <a:xfrm>
            <a:off x="481542" y="1937809"/>
            <a:ext cx="5181600" cy="1000125"/>
          </a:xfrm>
          <a:prstGeom prst="rect">
            <a:avLst/>
          </a:prstGeom>
          <a:noFill/>
          <a:ln>
            <a:noFill/>
          </a:ln>
        </p:spPr>
        <p:txBody>
          <a:bodyPr spcFirstLastPara="1" wrap="square" lIns="91425" tIns="45700" rIns="91425" bIns="45700" anchor="b" anchorCtr="0">
            <a:normAutofit/>
          </a:bodyPr>
          <a:lstStyle>
            <a:lvl1pPr marL="304815" lvl="0" indent="-152408" algn="l">
              <a:lnSpc>
                <a:spcPct val="100000"/>
              </a:lnSpc>
              <a:spcBef>
                <a:spcPts val="267"/>
              </a:spcBef>
              <a:spcAft>
                <a:spcPts val="0"/>
              </a:spcAft>
              <a:buClr>
                <a:srgbClr val="888888"/>
              </a:buClr>
              <a:buSzPts val="2000"/>
              <a:buNone/>
              <a:defRPr sz="1333">
                <a:solidFill>
                  <a:srgbClr val="888888"/>
                </a:solidFill>
              </a:defRPr>
            </a:lvl1pPr>
            <a:lvl2pPr marL="609630" lvl="1" indent="-152408" algn="l">
              <a:lnSpc>
                <a:spcPct val="100000"/>
              </a:lnSpc>
              <a:spcBef>
                <a:spcPts val="240"/>
              </a:spcBef>
              <a:spcAft>
                <a:spcPts val="0"/>
              </a:spcAft>
              <a:buClr>
                <a:srgbClr val="888888"/>
              </a:buClr>
              <a:buSzPts val="1800"/>
              <a:buNone/>
              <a:defRPr sz="1200">
                <a:solidFill>
                  <a:srgbClr val="888888"/>
                </a:solidFill>
              </a:defRPr>
            </a:lvl2pPr>
            <a:lvl3pPr marL="914446" lvl="2" indent="-152408" algn="l">
              <a:lnSpc>
                <a:spcPct val="100000"/>
              </a:lnSpc>
              <a:spcBef>
                <a:spcPts val="213"/>
              </a:spcBef>
              <a:spcAft>
                <a:spcPts val="0"/>
              </a:spcAft>
              <a:buClr>
                <a:srgbClr val="888888"/>
              </a:buClr>
              <a:buSzPts val="1600"/>
              <a:buNone/>
              <a:defRPr sz="1067">
                <a:solidFill>
                  <a:srgbClr val="888888"/>
                </a:solidFill>
              </a:defRPr>
            </a:lvl3pPr>
            <a:lvl4pPr marL="1219261" lvl="3" indent="-152408" algn="l">
              <a:lnSpc>
                <a:spcPct val="100000"/>
              </a:lnSpc>
              <a:spcBef>
                <a:spcPts val="187"/>
              </a:spcBef>
              <a:spcAft>
                <a:spcPts val="0"/>
              </a:spcAft>
              <a:buClr>
                <a:srgbClr val="888888"/>
              </a:buClr>
              <a:buSzPts val="1400"/>
              <a:buNone/>
              <a:defRPr sz="933">
                <a:solidFill>
                  <a:srgbClr val="888888"/>
                </a:solidFill>
              </a:defRPr>
            </a:lvl4pPr>
            <a:lvl5pPr marL="1524076" lvl="4" indent="-152408" algn="l">
              <a:lnSpc>
                <a:spcPct val="100000"/>
              </a:lnSpc>
              <a:spcBef>
                <a:spcPts val="187"/>
              </a:spcBef>
              <a:spcAft>
                <a:spcPts val="0"/>
              </a:spcAft>
              <a:buClr>
                <a:srgbClr val="888888"/>
              </a:buClr>
              <a:buSzPts val="1400"/>
              <a:buNone/>
              <a:defRPr sz="933">
                <a:solidFill>
                  <a:srgbClr val="888888"/>
                </a:solidFill>
              </a:defRPr>
            </a:lvl5pPr>
            <a:lvl6pPr marL="1828891" lvl="5" indent="-152408" algn="l">
              <a:lnSpc>
                <a:spcPct val="100000"/>
              </a:lnSpc>
              <a:spcBef>
                <a:spcPts val="187"/>
              </a:spcBef>
              <a:spcAft>
                <a:spcPts val="0"/>
              </a:spcAft>
              <a:buClr>
                <a:srgbClr val="888888"/>
              </a:buClr>
              <a:buSzPts val="1400"/>
              <a:buNone/>
              <a:defRPr sz="933">
                <a:solidFill>
                  <a:srgbClr val="888888"/>
                </a:solidFill>
              </a:defRPr>
            </a:lvl6pPr>
            <a:lvl7pPr marL="2133707" lvl="6" indent="-152408" algn="l">
              <a:lnSpc>
                <a:spcPct val="100000"/>
              </a:lnSpc>
              <a:spcBef>
                <a:spcPts val="187"/>
              </a:spcBef>
              <a:spcAft>
                <a:spcPts val="0"/>
              </a:spcAft>
              <a:buClr>
                <a:srgbClr val="888888"/>
              </a:buClr>
              <a:buSzPts val="1400"/>
              <a:buNone/>
              <a:defRPr sz="933">
                <a:solidFill>
                  <a:srgbClr val="888888"/>
                </a:solidFill>
              </a:defRPr>
            </a:lvl7pPr>
            <a:lvl8pPr marL="2438522" lvl="7" indent="-152408" algn="l">
              <a:lnSpc>
                <a:spcPct val="100000"/>
              </a:lnSpc>
              <a:spcBef>
                <a:spcPts val="187"/>
              </a:spcBef>
              <a:spcAft>
                <a:spcPts val="0"/>
              </a:spcAft>
              <a:buClr>
                <a:srgbClr val="888888"/>
              </a:buClr>
              <a:buSzPts val="1400"/>
              <a:buNone/>
              <a:defRPr sz="933">
                <a:solidFill>
                  <a:srgbClr val="888888"/>
                </a:solidFill>
              </a:defRPr>
            </a:lvl8pPr>
            <a:lvl9pPr marL="2743337" lvl="8" indent="-152408" algn="l">
              <a:lnSpc>
                <a:spcPct val="100000"/>
              </a:lnSpc>
              <a:spcBef>
                <a:spcPts val="187"/>
              </a:spcBef>
              <a:spcAft>
                <a:spcPts val="0"/>
              </a:spcAft>
              <a:buClr>
                <a:srgbClr val="888888"/>
              </a:buClr>
              <a:buSzPts val="1400"/>
              <a:buNone/>
              <a:defRPr sz="933">
                <a:solidFill>
                  <a:srgbClr val="888888"/>
                </a:solidFill>
              </a:defRPr>
            </a:lvl9pPr>
          </a:lstStyle>
          <a:p>
            <a:endParaRPr/>
          </a:p>
        </p:txBody>
      </p:sp>
      <p:sp>
        <p:nvSpPr>
          <p:cNvPr id="12230" name="Google Shape;12230;p122"/>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31" name="Google Shape;12231;p122"/>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32" name="Google Shape;12232;p122"/>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2472441639"/>
      </p:ext>
    </p:extLst>
  </p:cSld>
  <p:clrMapOvr>
    <a:masterClrMapping/>
  </p:clrMapOvr>
</p:sldLayout>
</file>

<file path=ppt/slideLayouts/slideLayout749.xml><?xml version="1.0" encoding="utf-8"?>
<p:sldLayout xmlns:a="http://schemas.openxmlformats.org/drawingml/2006/main" xmlns:r="http://schemas.openxmlformats.org/officeDocument/2006/relationships" xmlns:p="http://schemas.openxmlformats.org/presentationml/2006/main" matchingName="Two Content" type="twoObj">
  <p:cSld name="Two Content">
    <p:spTree>
      <p:nvGrpSpPr>
        <p:cNvPr id="1" name="Shape 12233"/>
        <p:cNvGrpSpPr/>
        <p:nvPr/>
      </p:nvGrpSpPr>
      <p:grpSpPr>
        <a:xfrm>
          <a:off x="0" y="0"/>
          <a:ext cx="0" cy="0"/>
          <a:chOff x="0" y="0"/>
          <a:chExt cx="0" cy="0"/>
        </a:xfrm>
      </p:grpSpPr>
      <p:sp>
        <p:nvSpPr>
          <p:cNvPr id="12234" name="Google Shape;12234;p123"/>
          <p:cNvSpPr txBox="1">
            <a:spLocks noGrp="1"/>
          </p:cNvSpPr>
          <p:nvPr>
            <p:ph type="title"/>
          </p:nvPr>
        </p:nvSpPr>
        <p:spPr>
          <a:xfrm>
            <a:off x="304800" y="183092"/>
            <a:ext cx="5486400" cy="762000"/>
          </a:xfrm>
          <a:prstGeom prst="rect">
            <a:avLst/>
          </a:prstGeom>
          <a:noFill/>
          <a:ln>
            <a:noFill/>
          </a:ln>
        </p:spPr>
        <p:txBody>
          <a:bodyPr spcFirstLastPara="1" wrap="square" lIns="91425" tIns="45700" rIns="91425" bIns="45700" anchor="ctr" anchorCtr="0">
            <a:normAutofit/>
          </a:bodyPr>
          <a:lstStyle>
            <a:lvl1pPr lvl="0" algn="ctr">
              <a:lnSpc>
                <a:spcPct val="100000"/>
              </a:lnSpc>
              <a:spcBef>
                <a:spcPts val="0"/>
              </a:spcBef>
              <a:spcAft>
                <a:spcPts val="0"/>
              </a:spcAft>
              <a:buClr>
                <a:schemeClr val="dk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35" name="Google Shape;12235;p123"/>
          <p:cNvSpPr txBox="1">
            <a:spLocks noGrp="1"/>
          </p:cNvSpPr>
          <p:nvPr>
            <p:ph type="body" idx="1"/>
          </p:nvPr>
        </p:nvSpPr>
        <p:spPr>
          <a:xfrm>
            <a:off x="304800" y="1066800"/>
            <a:ext cx="2692400" cy="3017309"/>
          </a:xfrm>
          <a:prstGeom prst="rect">
            <a:avLst/>
          </a:prstGeom>
          <a:noFill/>
          <a:ln>
            <a:noFill/>
          </a:ln>
        </p:spPr>
        <p:txBody>
          <a:bodyPr spcFirstLastPara="1" wrap="square" lIns="91425" tIns="45700" rIns="91425" bIns="45700" anchor="t" anchorCtr="0">
            <a:normAutofit/>
          </a:bodyPr>
          <a:lstStyle>
            <a:lvl1pPr marL="304815" lvl="0" indent="-270947" algn="l">
              <a:lnSpc>
                <a:spcPct val="100000"/>
              </a:lnSpc>
              <a:spcBef>
                <a:spcPts val="373"/>
              </a:spcBef>
              <a:spcAft>
                <a:spcPts val="0"/>
              </a:spcAft>
              <a:buClr>
                <a:schemeClr val="dk1"/>
              </a:buClr>
              <a:buSzPts val="2800"/>
              <a:buChar char="•"/>
              <a:defRPr sz="1867"/>
            </a:lvl1pPr>
            <a:lvl2pPr marL="609630" lvl="1" indent="-254013" algn="l">
              <a:lnSpc>
                <a:spcPct val="100000"/>
              </a:lnSpc>
              <a:spcBef>
                <a:spcPts val="320"/>
              </a:spcBef>
              <a:spcAft>
                <a:spcPts val="0"/>
              </a:spcAft>
              <a:buClr>
                <a:schemeClr val="dk1"/>
              </a:buClr>
              <a:buSzPts val="2400"/>
              <a:buChar char="–"/>
              <a:defRPr sz="1600"/>
            </a:lvl2pPr>
            <a:lvl3pPr marL="914446" lvl="2" indent="-237079" algn="l">
              <a:lnSpc>
                <a:spcPct val="100000"/>
              </a:lnSpc>
              <a:spcBef>
                <a:spcPts val="267"/>
              </a:spcBef>
              <a:spcAft>
                <a:spcPts val="0"/>
              </a:spcAft>
              <a:buClr>
                <a:schemeClr val="dk1"/>
              </a:buClr>
              <a:buSzPts val="2000"/>
              <a:buChar char="•"/>
              <a:defRPr sz="1333"/>
            </a:lvl3pPr>
            <a:lvl4pPr marL="1219261" lvl="3" indent="-228611" algn="l">
              <a:lnSpc>
                <a:spcPct val="100000"/>
              </a:lnSpc>
              <a:spcBef>
                <a:spcPts val="240"/>
              </a:spcBef>
              <a:spcAft>
                <a:spcPts val="0"/>
              </a:spcAft>
              <a:buClr>
                <a:schemeClr val="dk1"/>
              </a:buClr>
              <a:buSzPts val="1800"/>
              <a:buChar char="–"/>
              <a:defRPr sz="1200"/>
            </a:lvl4pPr>
            <a:lvl5pPr marL="1524076" lvl="4" indent="-228611" algn="l">
              <a:lnSpc>
                <a:spcPct val="100000"/>
              </a:lnSpc>
              <a:spcBef>
                <a:spcPts val="240"/>
              </a:spcBef>
              <a:spcAft>
                <a:spcPts val="0"/>
              </a:spcAft>
              <a:buClr>
                <a:schemeClr val="dk1"/>
              </a:buClr>
              <a:buSzPts val="1800"/>
              <a:buChar char="»"/>
              <a:defRPr sz="1200"/>
            </a:lvl5pPr>
            <a:lvl6pPr marL="1828891" lvl="5" indent="-228611" algn="l">
              <a:lnSpc>
                <a:spcPct val="100000"/>
              </a:lnSpc>
              <a:spcBef>
                <a:spcPts val="240"/>
              </a:spcBef>
              <a:spcAft>
                <a:spcPts val="0"/>
              </a:spcAft>
              <a:buClr>
                <a:schemeClr val="dk1"/>
              </a:buClr>
              <a:buSzPts val="1800"/>
              <a:buChar char="•"/>
              <a:defRPr sz="1200"/>
            </a:lvl6pPr>
            <a:lvl7pPr marL="2133707" lvl="6" indent="-228611" algn="l">
              <a:lnSpc>
                <a:spcPct val="100000"/>
              </a:lnSpc>
              <a:spcBef>
                <a:spcPts val="240"/>
              </a:spcBef>
              <a:spcAft>
                <a:spcPts val="0"/>
              </a:spcAft>
              <a:buClr>
                <a:schemeClr val="dk1"/>
              </a:buClr>
              <a:buSzPts val="1800"/>
              <a:buChar char="•"/>
              <a:defRPr sz="1200"/>
            </a:lvl7pPr>
            <a:lvl8pPr marL="2438522" lvl="7" indent="-228611" algn="l">
              <a:lnSpc>
                <a:spcPct val="100000"/>
              </a:lnSpc>
              <a:spcBef>
                <a:spcPts val="240"/>
              </a:spcBef>
              <a:spcAft>
                <a:spcPts val="0"/>
              </a:spcAft>
              <a:buClr>
                <a:schemeClr val="dk1"/>
              </a:buClr>
              <a:buSzPts val="1800"/>
              <a:buChar char="•"/>
              <a:defRPr sz="1200"/>
            </a:lvl8pPr>
            <a:lvl9pPr marL="2743337" lvl="8" indent="-228611" algn="l">
              <a:lnSpc>
                <a:spcPct val="100000"/>
              </a:lnSpc>
              <a:spcBef>
                <a:spcPts val="240"/>
              </a:spcBef>
              <a:spcAft>
                <a:spcPts val="0"/>
              </a:spcAft>
              <a:buClr>
                <a:schemeClr val="dk1"/>
              </a:buClr>
              <a:buSzPts val="1800"/>
              <a:buChar char="•"/>
              <a:defRPr sz="1200"/>
            </a:lvl9pPr>
          </a:lstStyle>
          <a:p>
            <a:endParaRPr/>
          </a:p>
        </p:txBody>
      </p:sp>
      <p:sp>
        <p:nvSpPr>
          <p:cNvPr id="12236" name="Google Shape;12236;p123"/>
          <p:cNvSpPr txBox="1">
            <a:spLocks noGrp="1"/>
          </p:cNvSpPr>
          <p:nvPr>
            <p:ph type="body" idx="2"/>
          </p:nvPr>
        </p:nvSpPr>
        <p:spPr>
          <a:xfrm>
            <a:off x="3098800" y="1066800"/>
            <a:ext cx="2692400" cy="3017309"/>
          </a:xfrm>
          <a:prstGeom prst="rect">
            <a:avLst/>
          </a:prstGeom>
          <a:noFill/>
          <a:ln>
            <a:noFill/>
          </a:ln>
        </p:spPr>
        <p:txBody>
          <a:bodyPr spcFirstLastPara="1" wrap="square" lIns="91425" tIns="45700" rIns="91425" bIns="45700" anchor="t" anchorCtr="0">
            <a:normAutofit/>
          </a:bodyPr>
          <a:lstStyle>
            <a:lvl1pPr marL="304815" lvl="0" indent="-270947" algn="l">
              <a:lnSpc>
                <a:spcPct val="100000"/>
              </a:lnSpc>
              <a:spcBef>
                <a:spcPts val="373"/>
              </a:spcBef>
              <a:spcAft>
                <a:spcPts val="0"/>
              </a:spcAft>
              <a:buClr>
                <a:schemeClr val="dk1"/>
              </a:buClr>
              <a:buSzPts val="2800"/>
              <a:buChar char="•"/>
              <a:defRPr sz="1867"/>
            </a:lvl1pPr>
            <a:lvl2pPr marL="609630" lvl="1" indent="-254013" algn="l">
              <a:lnSpc>
                <a:spcPct val="100000"/>
              </a:lnSpc>
              <a:spcBef>
                <a:spcPts val="320"/>
              </a:spcBef>
              <a:spcAft>
                <a:spcPts val="0"/>
              </a:spcAft>
              <a:buClr>
                <a:schemeClr val="dk1"/>
              </a:buClr>
              <a:buSzPts val="2400"/>
              <a:buChar char="–"/>
              <a:defRPr sz="1600"/>
            </a:lvl2pPr>
            <a:lvl3pPr marL="914446" lvl="2" indent="-237079" algn="l">
              <a:lnSpc>
                <a:spcPct val="100000"/>
              </a:lnSpc>
              <a:spcBef>
                <a:spcPts val="267"/>
              </a:spcBef>
              <a:spcAft>
                <a:spcPts val="0"/>
              </a:spcAft>
              <a:buClr>
                <a:schemeClr val="dk1"/>
              </a:buClr>
              <a:buSzPts val="2000"/>
              <a:buChar char="•"/>
              <a:defRPr sz="1333"/>
            </a:lvl3pPr>
            <a:lvl4pPr marL="1219261" lvl="3" indent="-228611" algn="l">
              <a:lnSpc>
                <a:spcPct val="100000"/>
              </a:lnSpc>
              <a:spcBef>
                <a:spcPts val="240"/>
              </a:spcBef>
              <a:spcAft>
                <a:spcPts val="0"/>
              </a:spcAft>
              <a:buClr>
                <a:schemeClr val="dk1"/>
              </a:buClr>
              <a:buSzPts val="1800"/>
              <a:buChar char="–"/>
              <a:defRPr sz="1200"/>
            </a:lvl4pPr>
            <a:lvl5pPr marL="1524076" lvl="4" indent="-228611" algn="l">
              <a:lnSpc>
                <a:spcPct val="100000"/>
              </a:lnSpc>
              <a:spcBef>
                <a:spcPts val="240"/>
              </a:spcBef>
              <a:spcAft>
                <a:spcPts val="0"/>
              </a:spcAft>
              <a:buClr>
                <a:schemeClr val="dk1"/>
              </a:buClr>
              <a:buSzPts val="1800"/>
              <a:buChar char="»"/>
              <a:defRPr sz="1200"/>
            </a:lvl5pPr>
            <a:lvl6pPr marL="1828891" lvl="5" indent="-228611" algn="l">
              <a:lnSpc>
                <a:spcPct val="100000"/>
              </a:lnSpc>
              <a:spcBef>
                <a:spcPts val="240"/>
              </a:spcBef>
              <a:spcAft>
                <a:spcPts val="0"/>
              </a:spcAft>
              <a:buClr>
                <a:schemeClr val="dk1"/>
              </a:buClr>
              <a:buSzPts val="1800"/>
              <a:buChar char="•"/>
              <a:defRPr sz="1200"/>
            </a:lvl6pPr>
            <a:lvl7pPr marL="2133707" lvl="6" indent="-228611" algn="l">
              <a:lnSpc>
                <a:spcPct val="100000"/>
              </a:lnSpc>
              <a:spcBef>
                <a:spcPts val="240"/>
              </a:spcBef>
              <a:spcAft>
                <a:spcPts val="0"/>
              </a:spcAft>
              <a:buClr>
                <a:schemeClr val="dk1"/>
              </a:buClr>
              <a:buSzPts val="1800"/>
              <a:buChar char="•"/>
              <a:defRPr sz="1200"/>
            </a:lvl7pPr>
            <a:lvl8pPr marL="2438522" lvl="7" indent="-228611" algn="l">
              <a:lnSpc>
                <a:spcPct val="100000"/>
              </a:lnSpc>
              <a:spcBef>
                <a:spcPts val="240"/>
              </a:spcBef>
              <a:spcAft>
                <a:spcPts val="0"/>
              </a:spcAft>
              <a:buClr>
                <a:schemeClr val="dk1"/>
              </a:buClr>
              <a:buSzPts val="1800"/>
              <a:buChar char="•"/>
              <a:defRPr sz="1200"/>
            </a:lvl8pPr>
            <a:lvl9pPr marL="2743337" lvl="8" indent="-228611" algn="l">
              <a:lnSpc>
                <a:spcPct val="100000"/>
              </a:lnSpc>
              <a:spcBef>
                <a:spcPts val="240"/>
              </a:spcBef>
              <a:spcAft>
                <a:spcPts val="0"/>
              </a:spcAft>
              <a:buClr>
                <a:schemeClr val="dk1"/>
              </a:buClr>
              <a:buSzPts val="1800"/>
              <a:buChar char="•"/>
              <a:defRPr sz="1200"/>
            </a:lvl9pPr>
          </a:lstStyle>
          <a:p>
            <a:endParaRPr/>
          </a:p>
        </p:txBody>
      </p:sp>
      <p:sp>
        <p:nvSpPr>
          <p:cNvPr id="12237" name="Google Shape;12237;p123"/>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38" name="Google Shape;12238;p123"/>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39" name="Google Shape;12239;p123"/>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4127169441"/>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type="twoTxTwoObj" preserve="1">
  <p:cSld name="2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973952743"/>
      </p:ext>
    </p:extLst>
  </p:cSld>
  <p:clrMapOvr>
    <a:masterClrMapping/>
  </p:clrMapOvr>
</p:sldLayout>
</file>

<file path=ppt/slideLayouts/slideLayout750.xml><?xml version="1.0" encoding="utf-8"?>
<p:sldLayout xmlns:a="http://schemas.openxmlformats.org/drawingml/2006/main" xmlns:r="http://schemas.openxmlformats.org/officeDocument/2006/relationships" xmlns:p="http://schemas.openxmlformats.org/presentationml/2006/main" matchingName="Comparison" type="twoTxTwoObj">
  <p:cSld name="Comparison">
    <p:spTree>
      <p:nvGrpSpPr>
        <p:cNvPr id="1" name="Shape 12240"/>
        <p:cNvGrpSpPr/>
        <p:nvPr/>
      </p:nvGrpSpPr>
      <p:grpSpPr>
        <a:xfrm>
          <a:off x="0" y="0"/>
          <a:ext cx="0" cy="0"/>
          <a:chOff x="0" y="0"/>
          <a:chExt cx="0" cy="0"/>
        </a:xfrm>
      </p:grpSpPr>
      <p:sp>
        <p:nvSpPr>
          <p:cNvPr id="12241" name="Google Shape;12241;p124"/>
          <p:cNvSpPr txBox="1">
            <a:spLocks noGrp="1"/>
          </p:cNvSpPr>
          <p:nvPr>
            <p:ph type="title"/>
          </p:nvPr>
        </p:nvSpPr>
        <p:spPr>
          <a:xfrm>
            <a:off x="304800" y="183092"/>
            <a:ext cx="5486400" cy="762000"/>
          </a:xfrm>
          <a:prstGeom prst="rect">
            <a:avLst/>
          </a:prstGeom>
          <a:noFill/>
          <a:ln>
            <a:noFill/>
          </a:ln>
        </p:spPr>
        <p:txBody>
          <a:bodyPr spcFirstLastPara="1" wrap="square" lIns="91425" tIns="45700" rIns="91425" bIns="45700" anchor="ctr" anchorCtr="0">
            <a:normAutofit/>
          </a:bodyPr>
          <a:lstStyle>
            <a:lvl1pPr lvl="0" algn="ctr">
              <a:lnSpc>
                <a:spcPct val="100000"/>
              </a:lnSpc>
              <a:spcBef>
                <a:spcPts val="0"/>
              </a:spcBef>
              <a:spcAft>
                <a:spcPts val="0"/>
              </a:spcAft>
              <a:buClr>
                <a:schemeClr val="dk1"/>
              </a:buClr>
              <a:buSzPts val="4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42" name="Google Shape;12242;p124"/>
          <p:cNvSpPr txBox="1">
            <a:spLocks noGrp="1"/>
          </p:cNvSpPr>
          <p:nvPr>
            <p:ph type="body" idx="1"/>
          </p:nvPr>
        </p:nvSpPr>
        <p:spPr>
          <a:xfrm>
            <a:off x="304800" y="1023409"/>
            <a:ext cx="2693459" cy="426508"/>
          </a:xfrm>
          <a:prstGeom prst="rect">
            <a:avLst/>
          </a:prstGeom>
          <a:noFill/>
          <a:ln>
            <a:noFill/>
          </a:ln>
        </p:spPr>
        <p:txBody>
          <a:bodyPr spcFirstLastPara="1" wrap="square" lIns="91425" tIns="45700" rIns="91425" bIns="45700" anchor="b" anchorCtr="0">
            <a:normAutofit/>
          </a:bodyPr>
          <a:lstStyle>
            <a:lvl1pPr marL="304815" lvl="0" indent="-152408" algn="l">
              <a:lnSpc>
                <a:spcPct val="100000"/>
              </a:lnSpc>
              <a:spcBef>
                <a:spcPts val="320"/>
              </a:spcBef>
              <a:spcAft>
                <a:spcPts val="0"/>
              </a:spcAft>
              <a:buClr>
                <a:schemeClr val="dk1"/>
              </a:buClr>
              <a:buSzPts val="2400"/>
              <a:buNone/>
              <a:defRPr sz="1600" b="1"/>
            </a:lvl1pPr>
            <a:lvl2pPr marL="609630" lvl="1" indent="-152408" algn="l">
              <a:lnSpc>
                <a:spcPct val="100000"/>
              </a:lnSpc>
              <a:spcBef>
                <a:spcPts val="267"/>
              </a:spcBef>
              <a:spcAft>
                <a:spcPts val="0"/>
              </a:spcAft>
              <a:buClr>
                <a:schemeClr val="dk1"/>
              </a:buClr>
              <a:buSzPts val="2000"/>
              <a:buNone/>
              <a:defRPr sz="1333" b="1"/>
            </a:lvl2pPr>
            <a:lvl3pPr marL="914446" lvl="2" indent="-152408" algn="l">
              <a:lnSpc>
                <a:spcPct val="100000"/>
              </a:lnSpc>
              <a:spcBef>
                <a:spcPts val="240"/>
              </a:spcBef>
              <a:spcAft>
                <a:spcPts val="0"/>
              </a:spcAft>
              <a:buClr>
                <a:schemeClr val="dk1"/>
              </a:buClr>
              <a:buSzPts val="1800"/>
              <a:buNone/>
              <a:defRPr sz="1200" b="1"/>
            </a:lvl3pPr>
            <a:lvl4pPr marL="1219261" lvl="3" indent="-152408" algn="l">
              <a:lnSpc>
                <a:spcPct val="100000"/>
              </a:lnSpc>
              <a:spcBef>
                <a:spcPts val="213"/>
              </a:spcBef>
              <a:spcAft>
                <a:spcPts val="0"/>
              </a:spcAft>
              <a:buClr>
                <a:schemeClr val="dk1"/>
              </a:buClr>
              <a:buSzPts val="1600"/>
              <a:buNone/>
              <a:defRPr sz="1067" b="1"/>
            </a:lvl4pPr>
            <a:lvl5pPr marL="1524076" lvl="4" indent="-152408" algn="l">
              <a:lnSpc>
                <a:spcPct val="100000"/>
              </a:lnSpc>
              <a:spcBef>
                <a:spcPts val="213"/>
              </a:spcBef>
              <a:spcAft>
                <a:spcPts val="0"/>
              </a:spcAft>
              <a:buClr>
                <a:schemeClr val="dk1"/>
              </a:buClr>
              <a:buSzPts val="1600"/>
              <a:buNone/>
              <a:defRPr sz="1067" b="1"/>
            </a:lvl5pPr>
            <a:lvl6pPr marL="1828891" lvl="5" indent="-152408" algn="l">
              <a:lnSpc>
                <a:spcPct val="100000"/>
              </a:lnSpc>
              <a:spcBef>
                <a:spcPts val="213"/>
              </a:spcBef>
              <a:spcAft>
                <a:spcPts val="0"/>
              </a:spcAft>
              <a:buClr>
                <a:schemeClr val="dk1"/>
              </a:buClr>
              <a:buSzPts val="1600"/>
              <a:buNone/>
              <a:defRPr sz="1067" b="1"/>
            </a:lvl6pPr>
            <a:lvl7pPr marL="2133707" lvl="6" indent="-152408" algn="l">
              <a:lnSpc>
                <a:spcPct val="100000"/>
              </a:lnSpc>
              <a:spcBef>
                <a:spcPts val="213"/>
              </a:spcBef>
              <a:spcAft>
                <a:spcPts val="0"/>
              </a:spcAft>
              <a:buClr>
                <a:schemeClr val="dk1"/>
              </a:buClr>
              <a:buSzPts val="1600"/>
              <a:buNone/>
              <a:defRPr sz="1067" b="1"/>
            </a:lvl7pPr>
            <a:lvl8pPr marL="2438522" lvl="7" indent="-152408" algn="l">
              <a:lnSpc>
                <a:spcPct val="100000"/>
              </a:lnSpc>
              <a:spcBef>
                <a:spcPts val="213"/>
              </a:spcBef>
              <a:spcAft>
                <a:spcPts val="0"/>
              </a:spcAft>
              <a:buClr>
                <a:schemeClr val="dk1"/>
              </a:buClr>
              <a:buSzPts val="1600"/>
              <a:buNone/>
              <a:defRPr sz="1067" b="1"/>
            </a:lvl8pPr>
            <a:lvl9pPr marL="2743337" lvl="8" indent="-152408" algn="l">
              <a:lnSpc>
                <a:spcPct val="100000"/>
              </a:lnSpc>
              <a:spcBef>
                <a:spcPts val="213"/>
              </a:spcBef>
              <a:spcAft>
                <a:spcPts val="0"/>
              </a:spcAft>
              <a:buClr>
                <a:schemeClr val="dk1"/>
              </a:buClr>
              <a:buSzPts val="1600"/>
              <a:buNone/>
              <a:defRPr sz="1067" b="1"/>
            </a:lvl9pPr>
          </a:lstStyle>
          <a:p>
            <a:endParaRPr/>
          </a:p>
        </p:txBody>
      </p:sp>
      <p:sp>
        <p:nvSpPr>
          <p:cNvPr id="12243" name="Google Shape;12243;p124"/>
          <p:cNvSpPr txBox="1">
            <a:spLocks noGrp="1"/>
          </p:cNvSpPr>
          <p:nvPr>
            <p:ph type="body" idx="2"/>
          </p:nvPr>
        </p:nvSpPr>
        <p:spPr>
          <a:xfrm>
            <a:off x="304800" y="1449917"/>
            <a:ext cx="2693459" cy="2634192"/>
          </a:xfrm>
          <a:prstGeom prst="rect">
            <a:avLst/>
          </a:prstGeom>
          <a:noFill/>
          <a:ln>
            <a:noFill/>
          </a:ln>
        </p:spPr>
        <p:txBody>
          <a:bodyPr spcFirstLastPara="1" wrap="square" lIns="91425" tIns="45700" rIns="91425" bIns="45700" anchor="t" anchorCtr="0">
            <a:normAutofit/>
          </a:bodyPr>
          <a:lstStyle>
            <a:lvl1pPr marL="304815" lvl="0" indent="-254013" algn="l">
              <a:lnSpc>
                <a:spcPct val="100000"/>
              </a:lnSpc>
              <a:spcBef>
                <a:spcPts val="320"/>
              </a:spcBef>
              <a:spcAft>
                <a:spcPts val="0"/>
              </a:spcAft>
              <a:buClr>
                <a:schemeClr val="dk1"/>
              </a:buClr>
              <a:buSzPts val="2400"/>
              <a:buChar char="•"/>
              <a:defRPr sz="1600"/>
            </a:lvl1pPr>
            <a:lvl2pPr marL="609630" lvl="1" indent="-237079" algn="l">
              <a:lnSpc>
                <a:spcPct val="100000"/>
              </a:lnSpc>
              <a:spcBef>
                <a:spcPts val="267"/>
              </a:spcBef>
              <a:spcAft>
                <a:spcPts val="0"/>
              </a:spcAft>
              <a:buClr>
                <a:schemeClr val="dk1"/>
              </a:buClr>
              <a:buSzPts val="2000"/>
              <a:buChar char="–"/>
              <a:defRPr sz="1333"/>
            </a:lvl2pPr>
            <a:lvl3pPr marL="914446" lvl="2" indent="-228611" algn="l">
              <a:lnSpc>
                <a:spcPct val="100000"/>
              </a:lnSpc>
              <a:spcBef>
                <a:spcPts val="240"/>
              </a:spcBef>
              <a:spcAft>
                <a:spcPts val="0"/>
              </a:spcAft>
              <a:buClr>
                <a:schemeClr val="dk1"/>
              </a:buClr>
              <a:buSzPts val="1800"/>
              <a:buChar char="•"/>
              <a:defRPr sz="1200"/>
            </a:lvl3pPr>
            <a:lvl4pPr marL="1219261" lvl="3" indent="-220144" algn="l">
              <a:lnSpc>
                <a:spcPct val="100000"/>
              </a:lnSpc>
              <a:spcBef>
                <a:spcPts val="213"/>
              </a:spcBef>
              <a:spcAft>
                <a:spcPts val="0"/>
              </a:spcAft>
              <a:buClr>
                <a:schemeClr val="dk1"/>
              </a:buClr>
              <a:buSzPts val="1600"/>
              <a:buChar char="–"/>
              <a:defRPr sz="1067"/>
            </a:lvl4pPr>
            <a:lvl5pPr marL="1524076" lvl="4" indent="-220144" algn="l">
              <a:lnSpc>
                <a:spcPct val="100000"/>
              </a:lnSpc>
              <a:spcBef>
                <a:spcPts val="213"/>
              </a:spcBef>
              <a:spcAft>
                <a:spcPts val="0"/>
              </a:spcAft>
              <a:buClr>
                <a:schemeClr val="dk1"/>
              </a:buClr>
              <a:buSzPts val="1600"/>
              <a:buChar char="»"/>
              <a:defRPr sz="1067"/>
            </a:lvl5pPr>
            <a:lvl6pPr marL="1828891" lvl="5" indent="-220144" algn="l">
              <a:lnSpc>
                <a:spcPct val="100000"/>
              </a:lnSpc>
              <a:spcBef>
                <a:spcPts val="213"/>
              </a:spcBef>
              <a:spcAft>
                <a:spcPts val="0"/>
              </a:spcAft>
              <a:buClr>
                <a:schemeClr val="dk1"/>
              </a:buClr>
              <a:buSzPts val="1600"/>
              <a:buChar char="•"/>
              <a:defRPr sz="1067"/>
            </a:lvl6pPr>
            <a:lvl7pPr marL="2133707" lvl="6" indent="-220144" algn="l">
              <a:lnSpc>
                <a:spcPct val="100000"/>
              </a:lnSpc>
              <a:spcBef>
                <a:spcPts val="213"/>
              </a:spcBef>
              <a:spcAft>
                <a:spcPts val="0"/>
              </a:spcAft>
              <a:buClr>
                <a:schemeClr val="dk1"/>
              </a:buClr>
              <a:buSzPts val="1600"/>
              <a:buChar char="•"/>
              <a:defRPr sz="1067"/>
            </a:lvl7pPr>
            <a:lvl8pPr marL="2438522" lvl="7" indent="-220144" algn="l">
              <a:lnSpc>
                <a:spcPct val="100000"/>
              </a:lnSpc>
              <a:spcBef>
                <a:spcPts val="213"/>
              </a:spcBef>
              <a:spcAft>
                <a:spcPts val="0"/>
              </a:spcAft>
              <a:buClr>
                <a:schemeClr val="dk1"/>
              </a:buClr>
              <a:buSzPts val="1600"/>
              <a:buChar char="•"/>
              <a:defRPr sz="1067"/>
            </a:lvl8pPr>
            <a:lvl9pPr marL="2743337" lvl="8" indent="-220144" algn="l">
              <a:lnSpc>
                <a:spcPct val="100000"/>
              </a:lnSpc>
              <a:spcBef>
                <a:spcPts val="213"/>
              </a:spcBef>
              <a:spcAft>
                <a:spcPts val="0"/>
              </a:spcAft>
              <a:buClr>
                <a:schemeClr val="dk1"/>
              </a:buClr>
              <a:buSzPts val="1600"/>
              <a:buChar char="•"/>
              <a:defRPr sz="1067"/>
            </a:lvl9pPr>
          </a:lstStyle>
          <a:p>
            <a:endParaRPr/>
          </a:p>
        </p:txBody>
      </p:sp>
      <p:sp>
        <p:nvSpPr>
          <p:cNvPr id="12244" name="Google Shape;12244;p124"/>
          <p:cNvSpPr txBox="1">
            <a:spLocks noGrp="1"/>
          </p:cNvSpPr>
          <p:nvPr>
            <p:ph type="body" idx="3"/>
          </p:nvPr>
        </p:nvSpPr>
        <p:spPr>
          <a:xfrm>
            <a:off x="3096684" y="1023409"/>
            <a:ext cx="2694517" cy="426508"/>
          </a:xfrm>
          <a:prstGeom prst="rect">
            <a:avLst/>
          </a:prstGeom>
          <a:noFill/>
          <a:ln>
            <a:noFill/>
          </a:ln>
        </p:spPr>
        <p:txBody>
          <a:bodyPr spcFirstLastPara="1" wrap="square" lIns="91425" tIns="45700" rIns="91425" bIns="45700" anchor="b" anchorCtr="0">
            <a:normAutofit/>
          </a:bodyPr>
          <a:lstStyle>
            <a:lvl1pPr marL="304815" lvl="0" indent="-152408" algn="l">
              <a:lnSpc>
                <a:spcPct val="100000"/>
              </a:lnSpc>
              <a:spcBef>
                <a:spcPts val="320"/>
              </a:spcBef>
              <a:spcAft>
                <a:spcPts val="0"/>
              </a:spcAft>
              <a:buClr>
                <a:schemeClr val="dk1"/>
              </a:buClr>
              <a:buSzPts val="2400"/>
              <a:buNone/>
              <a:defRPr sz="1600" b="1"/>
            </a:lvl1pPr>
            <a:lvl2pPr marL="609630" lvl="1" indent="-152408" algn="l">
              <a:lnSpc>
                <a:spcPct val="100000"/>
              </a:lnSpc>
              <a:spcBef>
                <a:spcPts val="267"/>
              </a:spcBef>
              <a:spcAft>
                <a:spcPts val="0"/>
              </a:spcAft>
              <a:buClr>
                <a:schemeClr val="dk1"/>
              </a:buClr>
              <a:buSzPts val="2000"/>
              <a:buNone/>
              <a:defRPr sz="1333" b="1"/>
            </a:lvl2pPr>
            <a:lvl3pPr marL="914446" lvl="2" indent="-152408" algn="l">
              <a:lnSpc>
                <a:spcPct val="100000"/>
              </a:lnSpc>
              <a:spcBef>
                <a:spcPts val="240"/>
              </a:spcBef>
              <a:spcAft>
                <a:spcPts val="0"/>
              </a:spcAft>
              <a:buClr>
                <a:schemeClr val="dk1"/>
              </a:buClr>
              <a:buSzPts val="1800"/>
              <a:buNone/>
              <a:defRPr sz="1200" b="1"/>
            </a:lvl3pPr>
            <a:lvl4pPr marL="1219261" lvl="3" indent="-152408" algn="l">
              <a:lnSpc>
                <a:spcPct val="100000"/>
              </a:lnSpc>
              <a:spcBef>
                <a:spcPts val="213"/>
              </a:spcBef>
              <a:spcAft>
                <a:spcPts val="0"/>
              </a:spcAft>
              <a:buClr>
                <a:schemeClr val="dk1"/>
              </a:buClr>
              <a:buSzPts val="1600"/>
              <a:buNone/>
              <a:defRPr sz="1067" b="1"/>
            </a:lvl4pPr>
            <a:lvl5pPr marL="1524076" lvl="4" indent="-152408" algn="l">
              <a:lnSpc>
                <a:spcPct val="100000"/>
              </a:lnSpc>
              <a:spcBef>
                <a:spcPts val="213"/>
              </a:spcBef>
              <a:spcAft>
                <a:spcPts val="0"/>
              </a:spcAft>
              <a:buClr>
                <a:schemeClr val="dk1"/>
              </a:buClr>
              <a:buSzPts val="1600"/>
              <a:buNone/>
              <a:defRPr sz="1067" b="1"/>
            </a:lvl5pPr>
            <a:lvl6pPr marL="1828891" lvl="5" indent="-152408" algn="l">
              <a:lnSpc>
                <a:spcPct val="100000"/>
              </a:lnSpc>
              <a:spcBef>
                <a:spcPts val="213"/>
              </a:spcBef>
              <a:spcAft>
                <a:spcPts val="0"/>
              </a:spcAft>
              <a:buClr>
                <a:schemeClr val="dk1"/>
              </a:buClr>
              <a:buSzPts val="1600"/>
              <a:buNone/>
              <a:defRPr sz="1067" b="1"/>
            </a:lvl6pPr>
            <a:lvl7pPr marL="2133707" lvl="6" indent="-152408" algn="l">
              <a:lnSpc>
                <a:spcPct val="100000"/>
              </a:lnSpc>
              <a:spcBef>
                <a:spcPts val="213"/>
              </a:spcBef>
              <a:spcAft>
                <a:spcPts val="0"/>
              </a:spcAft>
              <a:buClr>
                <a:schemeClr val="dk1"/>
              </a:buClr>
              <a:buSzPts val="1600"/>
              <a:buNone/>
              <a:defRPr sz="1067" b="1"/>
            </a:lvl7pPr>
            <a:lvl8pPr marL="2438522" lvl="7" indent="-152408" algn="l">
              <a:lnSpc>
                <a:spcPct val="100000"/>
              </a:lnSpc>
              <a:spcBef>
                <a:spcPts val="213"/>
              </a:spcBef>
              <a:spcAft>
                <a:spcPts val="0"/>
              </a:spcAft>
              <a:buClr>
                <a:schemeClr val="dk1"/>
              </a:buClr>
              <a:buSzPts val="1600"/>
              <a:buNone/>
              <a:defRPr sz="1067" b="1"/>
            </a:lvl8pPr>
            <a:lvl9pPr marL="2743337" lvl="8" indent="-152408" algn="l">
              <a:lnSpc>
                <a:spcPct val="100000"/>
              </a:lnSpc>
              <a:spcBef>
                <a:spcPts val="213"/>
              </a:spcBef>
              <a:spcAft>
                <a:spcPts val="0"/>
              </a:spcAft>
              <a:buClr>
                <a:schemeClr val="dk1"/>
              </a:buClr>
              <a:buSzPts val="1600"/>
              <a:buNone/>
              <a:defRPr sz="1067" b="1"/>
            </a:lvl9pPr>
          </a:lstStyle>
          <a:p>
            <a:endParaRPr/>
          </a:p>
        </p:txBody>
      </p:sp>
      <p:sp>
        <p:nvSpPr>
          <p:cNvPr id="12245" name="Google Shape;12245;p124"/>
          <p:cNvSpPr txBox="1">
            <a:spLocks noGrp="1"/>
          </p:cNvSpPr>
          <p:nvPr>
            <p:ph type="body" idx="4"/>
          </p:nvPr>
        </p:nvSpPr>
        <p:spPr>
          <a:xfrm>
            <a:off x="3096684" y="1449917"/>
            <a:ext cx="2694517" cy="2634192"/>
          </a:xfrm>
          <a:prstGeom prst="rect">
            <a:avLst/>
          </a:prstGeom>
          <a:noFill/>
          <a:ln>
            <a:noFill/>
          </a:ln>
        </p:spPr>
        <p:txBody>
          <a:bodyPr spcFirstLastPara="1" wrap="square" lIns="91425" tIns="45700" rIns="91425" bIns="45700" anchor="t" anchorCtr="0">
            <a:normAutofit/>
          </a:bodyPr>
          <a:lstStyle>
            <a:lvl1pPr marL="304815" lvl="0" indent="-254013" algn="l">
              <a:lnSpc>
                <a:spcPct val="100000"/>
              </a:lnSpc>
              <a:spcBef>
                <a:spcPts val="320"/>
              </a:spcBef>
              <a:spcAft>
                <a:spcPts val="0"/>
              </a:spcAft>
              <a:buClr>
                <a:schemeClr val="dk1"/>
              </a:buClr>
              <a:buSzPts val="2400"/>
              <a:buChar char="•"/>
              <a:defRPr sz="1600"/>
            </a:lvl1pPr>
            <a:lvl2pPr marL="609630" lvl="1" indent="-237079" algn="l">
              <a:lnSpc>
                <a:spcPct val="100000"/>
              </a:lnSpc>
              <a:spcBef>
                <a:spcPts val="267"/>
              </a:spcBef>
              <a:spcAft>
                <a:spcPts val="0"/>
              </a:spcAft>
              <a:buClr>
                <a:schemeClr val="dk1"/>
              </a:buClr>
              <a:buSzPts val="2000"/>
              <a:buChar char="–"/>
              <a:defRPr sz="1333"/>
            </a:lvl2pPr>
            <a:lvl3pPr marL="914446" lvl="2" indent="-228611" algn="l">
              <a:lnSpc>
                <a:spcPct val="100000"/>
              </a:lnSpc>
              <a:spcBef>
                <a:spcPts val="240"/>
              </a:spcBef>
              <a:spcAft>
                <a:spcPts val="0"/>
              </a:spcAft>
              <a:buClr>
                <a:schemeClr val="dk1"/>
              </a:buClr>
              <a:buSzPts val="1800"/>
              <a:buChar char="•"/>
              <a:defRPr sz="1200"/>
            </a:lvl3pPr>
            <a:lvl4pPr marL="1219261" lvl="3" indent="-220144" algn="l">
              <a:lnSpc>
                <a:spcPct val="100000"/>
              </a:lnSpc>
              <a:spcBef>
                <a:spcPts val="213"/>
              </a:spcBef>
              <a:spcAft>
                <a:spcPts val="0"/>
              </a:spcAft>
              <a:buClr>
                <a:schemeClr val="dk1"/>
              </a:buClr>
              <a:buSzPts val="1600"/>
              <a:buChar char="–"/>
              <a:defRPr sz="1067"/>
            </a:lvl4pPr>
            <a:lvl5pPr marL="1524076" lvl="4" indent="-220144" algn="l">
              <a:lnSpc>
                <a:spcPct val="100000"/>
              </a:lnSpc>
              <a:spcBef>
                <a:spcPts val="213"/>
              </a:spcBef>
              <a:spcAft>
                <a:spcPts val="0"/>
              </a:spcAft>
              <a:buClr>
                <a:schemeClr val="dk1"/>
              </a:buClr>
              <a:buSzPts val="1600"/>
              <a:buChar char="»"/>
              <a:defRPr sz="1067"/>
            </a:lvl5pPr>
            <a:lvl6pPr marL="1828891" lvl="5" indent="-220144" algn="l">
              <a:lnSpc>
                <a:spcPct val="100000"/>
              </a:lnSpc>
              <a:spcBef>
                <a:spcPts val="213"/>
              </a:spcBef>
              <a:spcAft>
                <a:spcPts val="0"/>
              </a:spcAft>
              <a:buClr>
                <a:schemeClr val="dk1"/>
              </a:buClr>
              <a:buSzPts val="1600"/>
              <a:buChar char="•"/>
              <a:defRPr sz="1067"/>
            </a:lvl6pPr>
            <a:lvl7pPr marL="2133707" lvl="6" indent="-220144" algn="l">
              <a:lnSpc>
                <a:spcPct val="100000"/>
              </a:lnSpc>
              <a:spcBef>
                <a:spcPts val="213"/>
              </a:spcBef>
              <a:spcAft>
                <a:spcPts val="0"/>
              </a:spcAft>
              <a:buClr>
                <a:schemeClr val="dk1"/>
              </a:buClr>
              <a:buSzPts val="1600"/>
              <a:buChar char="•"/>
              <a:defRPr sz="1067"/>
            </a:lvl7pPr>
            <a:lvl8pPr marL="2438522" lvl="7" indent="-220144" algn="l">
              <a:lnSpc>
                <a:spcPct val="100000"/>
              </a:lnSpc>
              <a:spcBef>
                <a:spcPts val="213"/>
              </a:spcBef>
              <a:spcAft>
                <a:spcPts val="0"/>
              </a:spcAft>
              <a:buClr>
                <a:schemeClr val="dk1"/>
              </a:buClr>
              <a:buSzPts val="1600"/>
              <a:buChar char="•"/>
              <a:defRPr sz="1067"/>
            </a:lvl8pPr>
            <a:lvl9pPr marL="2743337" lvl="8" indent="-220144" algn="l">
              <a:lnSpc>
                <a:spcPct val="100000"/>
              </a:lnSpc>
              <a:spcBef>
                <a:spcPts val="213"/>
              </a:spcBef>
              <a:spcAft>
                <a:spcPts val="0"/>
              </a:spcAft>
              <a:buClr>
                <a:schemeClr val="dk1"/>
              </a:buClr>
              <a:buSzPts val="1600"/>
              <a:buChar char="•"/>
              <a:defRPr sz="1067"/>
            </a:lvl9pPr>
          </a:lstStyle>
          <a:p>
            <a:endParaRPr/>
          </a:p>
        </p:txBody>
      </p:sp>
      <p:sp>
        <p:nvSpPr>
          <p:cNvPr id="12246" name="Google Shape;12246;p124"/>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47" name="Google Shape;12247;p124"/>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48" name="Google Shape;12248;p124"/>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3584089345"/>
      </p:ext>
    </p:extLst>
  </p:cSld>
  <p:clrMapOvr>
    <a:masterClrMapping/>
  </p:clrMapOvr>
</p:sldLayout>
</file>

<file path=ppt/slideLayouts/slideLayout751.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12249"/>
        <p:cNvGrpSpPr/>
        <p:nvPr/>
      </p:nvGrpSpPr>
      <p:grpSpPr>
        <a:xfrm>
          <a:off x="0" y="0"/>
          <a:ext cx="0" cy="0"/>
          <a:chOff x="0" y="0"/>
          <a:chExt cx="0" cy="0"/>
        </a:xfrm>
      </p:grpSpPr>
      <p:sp>
        <p:nvSpPr>
          <p:cNvPr id="12250" name="Google Shape;12250;p125"/>
          <p:cNvSpPr txBox="1">
            <a:spLocks noGrp="1"/>
          </p:cNvSpPr>
          <p:nvPr>
            <p:ph type="title"/>
          </p:nvPr>
        </p:nvSpPr>
        <p:spPr>
          <a:xfrm>
            <a:off x="304800" y="183092"/>
            <a:ext cx="5486400" cy="762000"/>
          </a:xfrm>
          <a:prstGeom prst="rect">
            <a:avLst/>
          </a:prstGeom>
          <a:noFill/>
          <a:ln>
            <a:noFill/>
          </a:ln>
        </p:spPr>
        <p:txBody>
          <a:bodyPr spcFirstLastPara="1" wrap="square" lIns="91425" tIns="45700" rIns="91425" bIns="45700" anchor="ctr" anchorCtr="0">
            <a:normAutofit/>
          </a:bodyPr>
          <a:lstStyle>
            <a:lvl1pPr lvl="0" algn="ctr">
              <a:lnSpc>
                <a:spcPct val="100000"/>
              </a:lnSpc>
              <a:spcBef>
                <a:spcPts val="0"/>
              </a:spcBef>
              <a:spcAft>
                <a:spcPts val="0"/>
              </a:spcAft>
              <a:buClr>
                <a:schemeClr val="dk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51" name="Google Shape;12251;p125"/>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52" name="Google Shape;12252;p125"/>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53" name="Google Shape;12253;p125"/>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2039731223"/>
      </p:ext>
    </p:extLst>
  </p:cSld>
  <p:clrMapOvr>
    <a:masterClrMapping/>
  </p:clrMapOvr>
</p:sldLayout>
</file>

<file path=ppt/slideLayouts/slideLayout752.xml><?xml version="1.0" encoding="utf-8"?>
<p:sldLayout xmlns:a="http://schemas.openxmlformats.org/drawingml/2006/main" xmlns:r="http://schemas.openxmlformats.org/officeDocument/2006/relationships" xmlns:p="http://schemas.openxmlformats.org/presentationml/2006/main" matchingName="Content with Caption" type="objTx">
  <p:cSld name="Content with Caption">
    <p:spTree>
      <p:nvGrpSpPr>
        <p:cNvPr id="1" name="Shape 12254"/>
        <p:cNvGrpSpPr/>
        <p:nvPr/>
      </p:nvGrpSpPr>
      <p:grpSpPr>
        <a:xfrm>
          <a:off x="0" y="0"/>
          <a:ext cx="0" cy="0"/>
          <a:chOff x="0" y="0"/>
          <a:chExt cx="0" cy="0"/>
        </a:xfrm>
      </p:grpSpPr>
      <p:sp>
        <p:nvSpPr>
          <p:cNvPr id="12255" name="Google Shape;12255;p126"/>
          <p:cNvSpPr txBox="1">
            <a:spLocks noGrp="1"/>
          </p:cNvSpPr>
          <p:nvPr>
            <p:ph type="title"/>
          </p:nvPr>
        </p:nvSpPr>
        <p:spPr>
          <a:xfrm>
            <a:off x="304800" y="182033"/>
            <a:ext cx="2005542" cy="774700"/>
          </a:xfrm>
          <a:prstGeom prst="rect">
            <a:avLst/>
          </a:prstGeom>
          <a:noFill/>
          <a:ln>
            <a:noFill/>
          </a:ln>
        </p:spPr>
        <p:txBody>
          <a:bodyPr spcFirstLastPara="1" wrap="square" lIns="91425" tIns="45700" rIns="91425" bIns="45700" anchor="b" anchorCtr="0">
            <a:normAutofit/>
          </a:bodyPr>
          <a:lstStyle>
            <a:lvl1pPr lvl="0" algn="l">
              <a:lnSpc>
                <a:spcPct val="100000"/>
              </a:lnSpc>
              <a:spcBef>
                <a:spcPts val="0"/>
              </a:spcBef>
              <a:spcAft>
                <a:spcPts val="0"/>
              </a:spcAft>
              <a:buClr>
                <a:schemeClr val="dk1"/>
              </a:buClr>
              <a:buSzPts val="2000"/>
              <a:buFont typeface="Calibri"/>
              <a:buNone/>
              <a:defRPr sz="1333" b="1"/>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56" name="Google Shape;12256;p126"/>
          <p:cNvSpPr txBox="1">
            <a:spLocks noGrp="1"/>
          </p:cNvSpPr>
          <p:nvPr>
            <p:ph type="body" idx="1"/>
          </p:nvPr>
        </p:nvSpPr>
        <p:spPr>
          <a:xfrm>
            <a:off x="2383367" y="182034"/>
            <a:ext cx="3407833" cy="3902075"/>
          </a:xfrm>
          <a:prstGeom prst="rect">
            <a:avLst/>
          </a:prstGeom>
          <a:noFill/>
          <a:ln>
            <a:noFill/>
          </a:ln>
        </p:spPr>
        <p:txBody>
          <a:bodyPr spcFirstLastPara="1" wrap="square" lIns="91425" tIns="45700" rIns="91425" bIns="45700" anchor="t" anchorCtr="0">
            <a:normAutofit/>
          </a:bodyPr>
          <a:lstStyle>
            <a:lvl1pPr marL="304815" lvl="0" indent="-287881" algn="l">
              <a:lnSpc>
                <a:spcPct val="100000"/>
              </a:lnSpc>
              <a:spcBef>
                <a:spcPts val="427"/>
              </a:spcBef>
              <a:spcAft>
                <a:spcPts val="0"/>
              </a:spcAft>
              <a:buClr>
                <a:schemeClr val="dk1"/>
              </a:buClr>
              <a:buSzPts val="3200"/>
              <a:buChar char="•"/>
              <a:defRPr sz="2133"/>
            </a:lvl1pPr>
            <a:lvl2pPr marL="609630" lvl="1" indent="-270947" algn="l">
              <a:lnSpc>
                <a:spcPct val="100000"/>
              </a:lnSpc>
              <a:spcBef>
                <a:spcPts val="373"/>
              </a:spcBef>
              <a:spcAft>
                <a:spcPts val="0"/>
              </a:spcAft>
              <a:buClr>
                <a:schemeClr val="dk1"/>
              </a:buClr>
              <a:buSzPts val="2800"/>
              <a:buChar char="–"/>
              <a:defRPr sz="1867"/>
            </a:lvl2pPr>
            <a:lvl3pPr marL="914446" lvl="2" indent="-254013" algn="l">
              <a:lnSpc>
                <a:spcPct val="100000"/>
              </a:lnSpc>
              <a:spcBef>
                <a:spcPts val="320"/>
              </a:spcBef>
              <a:spcAft>
                <a:spcPts val="0"/>
              </a:spcAft>
              <a:buClr>
                <a:schemeClr val="dk1"/>
              </a:buClr>
              <a:buSzPts val="2400"/>
              <a:buChar char="•"/>
              <a:defRPr sz="1600"/>
            </a:lvl3pPr>
            <a:lvl4pPr marL="1219261" lvl="3" indent="-237079" algn="l">
              <a:lnSpc>
                <a:spcPct val="100000"/>
              </a:lnSpc>
              <a:spcBef>
                <a:spcPts val="267"/>
              </a:spcBef>
              <a:spcAft>
                <a:spcPts val="0"/>
              </a:spcAft>
              <a:buClr>
                <a:schemeClr val="dk1"/>
              </a:buClr>
              <a:buSzPts val="2000"/>
              <a:buChar char="–"/>
              <a:defRPr sz="1333"/>
            </a:lvl4pPr>
            <a:lvl5pPr marL="1524076" lvl="4" indent="-237079" algn="l">
              <a:lnSpc>
                <a:spcPct val="100000"/>
              </a:lnSpc>
              <a:spcBef>
                <a:spcPts val="267"/>
              </a:spcBef>
              <a:spcAft>
                <a:spcPts val="0"/>
              </a:spcAft>
              <a:buClr>
                <a:schemeClr val="dk1"/>
              </a:buClr>
              <a:buSzPts val="2000"/>
              <a:buChar char="»"/>
              <a:defRPr sz="1333"/>
            </a:lvl5pPr>
            <a:lvl6pPr marL="1828891" lvl="5" indent="-237079" algn="l">
              <a:lnSpc>
                <a:spcPct val="100000"/>
              </a:lnSpc>
              <a:spcBef>
                <a:spcPts val="267"/>
              </a:spcBef>
              <a:spcAft>
                <a:spcPts val="0"/>
              </a:spcAft>
              <a:buClr>
                <a:schemeClr val="dk1"/>
              </a:buClr>
              <a:buSzPts val="2000"/>
              <a:buChar char="•"/>
              <a:defRPr sz="1333"/>
            </a:lvl6pPr>
            <a:lvl7pPr marL="2133707" lvl="6" indent="-237079" algn="l">
              <a:lnSpc>
                <a:spcPct val="100000"/>
              </a:lnSpc>
              <a:spcBef>
                <a:spcPts val="267"/>
              </a:spcBef>
              <a:spcAft>
                <a:spcPts val="0"/>
              </a:spcAft>
              <a:buClr>
                <a:schemeClr val="dk1"/>
              </a:buClr>
              <a:buSzPts val="2000"/>
              <a:buChar char="•"/>
              <a:defRPr sz="1333"/>
            </a:lvl7pPr>
            <a:lvl8pPr marL="2438522" lvl="7" indent="-237079" algn="l">
              <a:lnSpc>
                <a:spcPct val="100000"/>
              </a:lnSpc>
              <a:spcBef>
                <a:spcPts val="267"/>
              </a:spcBef>
              <a:spcAft>
                <a:spcPts val="0"/>
              </a:spcAft>
              <a:buClr>
                <a:schemeClr val="dk1"/>
              </a:buClr>
              <a:buSzPts val="2000"/>
              <a:buChar char="•"/>
              <a:defRPr sz="1333"/>
            </a:lvl8pPr>
            <a:lvl9pPr marL="2743337" lvl="8" indent="-237079" algn="l">
              <a:lnSpc>
                <a:spcPct val="100000"/>
              </a:lnSpc>
              <a:spcBef>
                <a:spcPts val="267"/>
              </a:spcBef>
              <a:spcAft>
                <a:spcPts val="0"/>
              </a:spcAft>
              <a:buClr>
                <a:schemeClr val="dk1"/>
              </a:buClr>
              <a:buSzPts val="2000"/>
              <a:buChar char="•"/>
              <a:defRPr sz="1333"/>
            </a:lvl9pPr>
          </a:lstStyle>
          <a:p>
            <a:endParaRPr/>
          </a:p>
        </p:txBody>
      </p:sp>
      <p:sp>
        <p:nvSpPr>
          <p:cNvPr id="12257" name="Google Shape;12257;p126"/>
          <p:cNvSpPr txBox="1">
            <a:spLocks noGrp="1"/>
          </p:cNvSpPr>
          <p:nvPr>
            <p:ph type="body" idx="2"/>
          </p:nvPr>
        </p:nvSpPr>
        <p:spPr>
          <a:xfrm>
            <a:off x="304800" y="956734"/>
            <a:ext cx="2005542" cy="3127375"/>
          </a:xfrm>
          <a:prstGeom prst="rect">
            <a:avLst/>
          </a:prstGeom>
          <a:noFill/>
          <a:ln>
            <a:noFill/>
          </a:ln>
        </p:spPr>
        <p:txBody>
          <a:bodyPr spcFirstLastPara="1" wrap="square" lIns="91425" tIns="45700" rIns="91425" bIns="45700" anchor="t" anchorCtr="0">
            <a:normAutofit/>
          </a:bodyPr>
          <a:lstStyle>
            <a:lvl1pPr marL="304815" lvl="0" indent="-152408" algn="l">
              <a:lnSpc>
                <a:spcPct val="100000"/>
              </a:lnSpc>
              <a:spcBef>
                <a:spcPts val="187"/>
              </a:spcBef>
              <a:spcAft>
                <a:spcPts val="0"/>
              </a:spcAft>
              <a:buClr>
                <a:schemeClr val="dk1"/>
              </a:buClr>
              <a:buSzPts val="1400"/>
              <a:buNone/>
              <a:defRPr sz="933"/>
            </a:lvl1pPr>
            <a:lvl2pPr marL="609630" lvl="1" indent="-152408" algn="l">
              <a:lnSpc>
                <a:spcPct val="100000"/>
              </a:lnSpc>
              <a:spcBef>
                <a:spcPts val="160"/>
              </a:spcBef>
              <a:spcAft>
                <a:spcPts val="0"/>
              </a:spcAft>
              <a:buClr>
                <a:schemeClr val="dk1"/>
              </a:buClr>
              <a:buSzPts val="1200"/>
              <a:buNone/>
              <a:defRPr sz="800"/>
            </a:lvl2pPr>
            <a:lvl3pPr marL="914446" lvl="2" indent="-152408" algn="l">
              <a:lnSpc>
                <a:spcPct val="100000"/>
              </a:lnSpc>
              <a:spcBef>
                <a:spcPts val="133"/>
              </a:spcBef>
              <a:spcAft>
                <a:spcPts val="0"/>
              </a:spcAft>
              <a:buClr>
                <a:schemeClr val="dk1"/>
              </a:buClr>
              <a:buSzPts val="1000"/>
              <a:buNone/>
              <a:defRPr sz="667"/>
            </a:lvl3pPr>
            <a:lvl4pPr marL="1219261" lvl="3" indent="-152408" algn="l">
              <a:lnSpc>
                <a:spcPct val="100000"/>
              </a:lnSpc>
              <a:spcBef>
                <a:spcPts val="120"/>
              </a:spcBef>
              <a:spcAft>
                <a:spcPts val="0"/>
              </a:spcAft>
              <a:buClr>
                <a:schemeClr val="dk1"/>
              </a:buClr>
              <a:buSzPts val="900"/>
              <a:buNone/>
              <a:defRPr sz="600"/>
            </a:lvl4pPr>
            <a:lvl5pPr marL="1524076" lvl="4" indent="-152408" algn="l">
              <a:lnSpc>
                <a:spcPct val="100000"/>
              </a:lnSpc>
              <a:spcBef>
                <a:spcPts val="120"/>
              </a:spcBef>
              <a:spcAft>
                <a:spcPts val="0"/>
              </a:spcAft>
              <a:buClr>
                <a:schemeClr val="dk1"/>
              </a:buClr>
              <a:buSzPts val="900"/>
              <a:buNone/>
              <a:defRPr sz="600"/>
            </a:lvl5pPr>
            <a:lvl6pPr marL="1828891" lvl="5" indent="-152408" algn="l">
              <a:lnSpc>
                <a:spcPct val="100000"/>
              </a:lnSpc>
              <a:spcBef>
                <a:spcPts val="120"/>
              </a:spcBef>
              <a:spcAft>
                <a:spcPts val="0"/>
              </a:spcAft>
              <a:buClr>
                <a:schemeClr val="dk1"/>
              </a:buClr>
              <a:buSzPts val="900"/>
              <a:buNone/>
              <a:defRPr sz="600"/>
            </a:lvl6pPr>
            <a:lvl7pPr marL="2133707" lvl="6" indent="-152408" algn="l">
              <a:lnSpc>
                <a:spcPct val="100000"/>
              </a:lnSpc>
              <a:spcBef>
                <a:spcPts val="120"/>
              </a:spcBef>
              <a:spcAft>
                <a:spcPts val="0"/>
              </a:spcAft>
              <a:buClr>
                <a:schemeClr val="dk1"/>
              </a:buClr>
              <a:buSzPts val="900"/>
              <a:buNone/>
              <a:defRPr sz="600"/>
            </a:lvl7pPr>
            <a:lvl8pPr marL="2438522" lvl="7" indent="-152408" algn="l">
              <a:lnSpc>
                <a:spcPct val="100000"/>
              </a:lnSpc>
              <a:spcBef>
                <a:spcPts val="120"/>
              </a:spcBef>
              <a:spcAft>
                <a:spcPts val="0"/>
              </a:spcAft>
              <a:buClr>
                <a:schemeClr val="dk1"/>
              </a:buClr>
              <a:buSzPts val="900"/>
              <a:buNone/>
              <a:defRPr sz="600"/>
            </a:lvl8pPr>
            <a:lvl9pPr marL="2743337" lvl="8" indent="-152408" algn="l">
              <a:lnSpc>
                <a:spcPct val="100000"/>
              </a:lnSpc>
              <a:spcBef>
                <a:spcPts val="120"/>
              </a:spcBef>
              <a:spcAft>
                <a:spcPts val="0"/>
              </a:spcAft>
              <a:buClr>
                <a:schemeClr val="dk1"/>
              </a:buClr>
              <a:buSzPts val="900"/>
              <a:buNone/>
              <a:defRPr sz="600"/>
            </a:lvl9pPr>
          </a:lstStyle>
          <a:p>
            <a:endParaRPr/>
          </a:p>
        </p:txBody>
      </p:sp>
      <p:sp>
        <p:nvSpPr>
          <p:cNvPr id="12258" name="Google Shape;12258;p126"/>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59" name="Google Shape;12259;p126"/>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60" name="Google Shape;12260;p126"/>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2784321548"/>
      </p:ext>
    </p:extLst>
  </p:cSld>
  <p:clrMapOvr>
    <a:masterClrMapping/>
  </p:clrMapOvr>
</p:sldLayout>
</file>

<file path=ppt/slideLayouts/slideLayout753.xml><?xml version="1.0" encoding="utf-8"?>
<p:sldLayout xmlns:a="http://schemas.openxmlformats.org/drawingml/2006/main" xmlns:r="http://schemas.openxmlformats.org/officeDocument/2006/relationships" xmlns:p="http://schemas.openxmlformats.org/presentationml/2006/main" matchingName="Picture with Caption" type="picTx">
  <p:cSld name="Picture with Caption">
    <p:spTree>
      <p:nvGrpSpPr>
        <p:cNvPr id="1" name="Shape 12261"/>
        <p:cNvGrpSpPr/>
        <p:nvPr/>
      </p:nvGrpSpPr>
      <p:grpSpPr>
        <a:xfrm>
          <a:off x="0" y="0"/>
          <a:ext cx="0" cy="0"/>
          <a:chOff x="0" y="0"/>
          <a:chExt cx="0" cy="0"/>
        </a:xfrm>
      </p:grpSpPr>
      <p:sp>
        <p:nvSpPr>
          <p:cNvPr id="12262" name="Google Shape;12262;p127"/>
          <p:cNvSpPr txBox="1">
            <a:spLocks noGrp="1"/>
          </p:cNvSpPr>
          <p:nvPr>
            <p:ph type="title"/>
          </p:nvPr>
        </p:nvSpPr>
        <p:spPr>
          <a:xfrm>
            <a:off x="1194859" y="3200400"/>
            <a:ext cx="3657600" cy="377825"/>
          </a:xfrm>
          <a:prstGeom prst="rect">
            <a:avLst/>
          </a:prstGeom>
          <a:noFill/>
          <a:ln>
            <a:noFill/>
          </a:ln>
        </p:spPr>
        <p:txBody>
          <a:bodyPr spcFirstLastPara="1" wrap="square" lIns="91425" tIns="45700" rIns="91425" bIns="45700" anchor="b" anchorCtr="0">
            <a:normAutofit/>
          </a:bodyPr>
          <a:lstStyle>
            <a:lvl1pPr lvl="0" algn="l">
              <a:lnSpc>
                <a:spcPct val="100000"/>
              </a:lnSpc>
              <a:spcBef>
                <a:spcPts val="0"/>
              </a:spcBef>
              <a:spcAft>
                <a:spcPts val="0"/>
              </a:spcAft>
              <a:buClr>
                <a:schemeClr val="dk1"/>
              </a:buClr>
              <a:buSzPts val="2000"/>
              <a:buFont typeface="Calibri"/>
              <a:buNone/>
              <a:defRPr sz="1333" b="1"/>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63" name="Google Shape;12263;p127"/>
          <p:cNvSpPr>
            <a:spLocks noGrp="1"/>
          </p:cNvSpPr>
          <p:nvPr>
            <p:ph type="pic" idx="2"/>
          </p:nvPr>
        </p:nvSpPr>
        <p:spPr>
          <a:xfrm>
            <a:off x="1194859" y="408517"/>
            <a:ext cx="3657600" cy="2743200"/>
          </a:xfrm>
          <a:prstGeom prst="rect">
            <a:avLst/>
          </a:prstGeom>
          <a:noFill/>
          <a:ln>
            <a:noFill/>
          </a:ln>
        </p:spPr>
      </p:sp>
      <p:sp>
        <p:nvSpPr>
          <p:cNvPr id="12264" name="Google Shape;12264;p127"/>
          <p:cNvSpPr txBox="1">
            <a:spLocks noGrp="1"/>
          </p:cNvSpPr>
          <p:nvPr>
            <p:ph type="body" idx="1"/>
          </p:nvPr>
        </p:nvSpPr>
        <p:spPr>
          <a:xfrm>
            <a:off x="1194859" y="3578225"/>
            <a:ext cx="3657600" cy="536575"/>
          </a:xfrm>
          <a:prstGeom prst="rect">
            <a:avLst/>
          </a:prstGeom>
          <a:noFill/>
          <a:ln>
            <a:noFill/>
          </a:ln>
        </p:spPr>
        <p:txBody>
          <a:bodyPr spcFirstLastPara="1" wrap="square" lIns="91425" tIns="45700" rIns="91425" bIns="45700" anchor="t" anchorCtr="0">
            <a:normAutofit/>
          </a:bodyPr>
          <a:lstStyle>
            <a:lvl1pPr marL="304815" lvl="0" indent="-152408" algn="l">
              <a:lnSpc>
                <a:spcPct val="100000"/>
              </a:lnSpc>
              <a:spcBef>
                <a:spcPts val="187"/>
              </a:spcBef>
              <a:spcAft>
                <a:spcPts val="0"/>
              </a:spcAft>
              <a:buClr>
                <a:schemeClr val="dk1"/>
              </a:buClr>
              <a:buSzPts val="1400"/>
              <a:buNone/>
              <a:defRPr sz="933"/>
            </a:lvl1pPr>
            <a:lvl2pPr marL="609630" lvl="1" indent="-152408" algn="l">
              <a:lnSpc>
                <a:spcPct val="100000"/>
              </a:lnSpc>
              <a:spcBef>
                <a:spcPts val="160"/>
              </a:spcBef>
              <a:spcAft>
                <a:spcPts val="0"/>
              </a:spcAft>
              <a:buClr>
                <a:schemeClr val="dk1"/>
              </a:buClr>
              <a:buSzPts val="1200"/>
              <a:buNone/>
              <a:defRPr sz="800"/>
            </a:lvl2pPr>
            <a:lvl3pPr marL="914446" lvl="2" indent="-152408" algn="l">
              <a:lnSpc>
                <a:spcPct val="100000"/>
              </a:lnSpc>
              <a:spcBef>
                <a:spcPts val="133"/>
              </a:spcBef>
              <a:spcAft>
                <a:spcPts val="0"/>
              </a:spcAft>
              <a:buClr>
                <a:schemeClr val="dk1"/>
              </a:buClr>
              <a:buSzPts val="1000"/>
              <a:buNone/>
              <a:defRPr sz="667"/>
            </a:lvl3pPr>
            <a:lvl4pPr marL="1219261" lvl="3" indent="-152408" algn="l">
              <a:lnSpc>
                <a:spcPct val="100000"/>
              </a:lnSpc>
              <a:spcBef>
                <a:spcPts val="120"/>
              </a:spcBef>
              <a:spcAft>
                <a:spcPts val="0"/>
              </a:spcAft>
              <a:buClr>
                <a:schemeClr val="dk1"/>
              </a:buClr>
              <a:buSzPts val="900"/>
              <a:buNone/>
              <a:defRPr sz="600"/>
            </a:lvl4pPr>
            <a:lvl5pPr marL="1524076" lvl="4" indent="-152408" algn="l">
              <a:lnSpc>
                <a:spcPct val="100000"/>
              </a:lnSpc>
              <a:spcBef>
                <a:spcPts val="120"/>
              </a:spcBef>
              <a:spcAft>
                <a:spcPts val="0"/>
              </a:spcAft>
              <a:buClr>
                <a:schemeClr val="dk1"/>
              </a:buClr>
              <a:buSzPts val="900"/>
              <a:buNone/>
              <a:defRPr sz="600"/>
            </a:lvl5pPr>
            <a:lvl6pPr marL="1828891" lvl="5" indent="-152408" algn="l">
              <a:lnSpc>
                <a:spcPct val="100000"/>
              </a:lnSpc>
              <a:spcBef>
                <a:spcPts val="120"/>
              </a:spcBef>
              <a:spcAft>
                <a:spcPts val="0"/>
              </a:spcAft>
              <a:buClr>
                <a:schemeClr val="dk1"/>
              </a:buClr>
              <a:buSzPts val="900"/>
              <a:buNone/>
              <a:defRPr sz="600"/>
            </a:lvl6pPr>
            <a:lvl7pPr marL="2133707" lvl="6" indent="-152408" algn="l">
              <a:lnSpc>
                <a:spcPct val="100000"/>
              </a:lnSpc>
              <a:spcBef>
                <a:spcPts val="120"/>
              </a:spcBef>
              <a:spcAft>
                <a:spcPts val="0"/>
              </a:spcAft>
              <a:buClr>
                <a:schemeClr val="dk1"/>
              </a:buClr>
              <a:buSzPts val="900"/>
              <a:buNone/>
              <a:defRPr sz="600"/>
            </a:lvl7pPr>
            <a:lvl8pPr marL="2438522" lvl="7" indent="-152408" algn="l">
              <a:lnSpc>
                <a:spcPct val="100000"/>
              </a:lnSpc>
              <a:spcBef>
                <a:spcPts val="120"/>
              </a:spcBef>
              <a:spcAft>
                <a:spcPts val="0"/>
              </a:spcAft>
              <a:buClr>
                <a:schemeClr val="dk1"/>
              </a:buClr>
              <a:buSzPts val="900"/>
              <a:buNone/>
              <a:defRPr sz="600"/>
            </a:lvl8pPr>
            <a:lvl9pPr marL="2743337" lvl="8" indent="-152408" algn="l">
              <a:lnSpc>
                <a:spcPct val="100000"/>
              </a:lnSpc>
              <a:spcBef>
                <a:spcPts val="120"/>
              </a:spcBef>
              <a:spcAft>
                <a:spcPts val="0"/>
              </a:spcAft>
              <a:buClr>
                <a:schemeClr val="dk1"/>
              </a:buClr>
              <a:buSzPts val="900"/>
              <a:buNone/>
              <a:defRPr sz="600"/>
            </a:lvl9pPr>
          </a:lstStyle>
          <a:p>
            <a:endParaRPr/>
          </a:p>
        </p:txBody>
      </p:sp>
      <p:sp>
        <p:nvSpPr>
          <p:cNvPr id="12265" name="Google Shape;12265;p127"/>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66" name="Google Shape;12266;p127"/>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67" name="Google Shape;12267;p127"/>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630717465"/>
      </p:ext>
    </p:extLst>
  </p:cSld>
  <p:clrMapOvr>
    <a:masterClrMapping/>
  </p:clrMapOvr>
</p:sldLayout>
</file>

<file path=ppt/slideLayouts/slideLayout754.xml><?xml version="1.0" encoding="utf-8"?>
<p:sldLayout xmlns:a="http://schemas.openxmlformats.org/drawingml/2006/main" xmlns:r="http://schemas.openxmlformats.org/officeDocument/2006/relationships" xmlns:p="http://schemas.openxmlformats.org/presentationml/2006/main" matchingName="Title and Vertical Text" type="vertTx">
  <p:cSld name="Title and Vertical Text">
    <p:spTree>
      <p:nvGrpSpPr>
        <p:cNvPr id="1" name="Shape 12268"/>
        <p:cNvGrpSpPr/>
        <p:nvPr/>
      </p:nvGrpSpPr>
      <p:grpSpPr>
        <a:xfrm>
          <a:off x="0" y="0"/>
          <a:ext cx="0" cy="0"/>
          <a:chOff x="0" y="0"/>
          <a:chExt cx="0" cy="0"/>
        </a:xfrm>
      </p:grpSpPr>
      <p:sp>
        <p:nvSpPr>
          <p:cNvPr id="12269" name="Google Shape;12269;p128"/>
          <p:cNvSpPr txBox="1">
            <a:spLocks noGrp="1"/>
          </p:cNvSpPr>
          <p:nvPr>
            <p:ph type="title"/>
          </p:nvPr>
        </p:nvSpPr>
        <p:spPr>
          <a:xfrm>
            <a:off x="304800" y="183092"/>
            <a:ext cx="5486400" cy="762000"/>
          </a:xfrm>
          <a:prstGeom prst="rect">
            <a:avLst/>
          </a:prstGeom>
          <a:noFill/>
          <a:ln>
            <a:noFill/>
          </a:ln>
        </p:spPr>
        <p:txBody>
          <a:bodyPr spcFirstLastPara="1" wrap="square" lIns="91425" tIns="45700" rIns="91425" bIns="45700" anchor="ctr" anchorCtr="0">
            <a:normAutofit/>
          </a:bodyPr>
          <a:lstStyle>
            <a:lvl1pPr lvl="0" algn="ctr">
              <a:lnSpc>
                <a:spcPct val="100000"/>
              </a:lnSpc>
              <a:spcBef>
                <a:spcPts val="0"/>
              </a:spcBef>
              <a:spcAft>
                <a:spcPts val="0"/>
              </a:spcAft>
              <a:buClr>
                <a:schemeClr val="dk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70" name="Google Shape;12270;p128"/>
          <p:cNvSpPr txBox="1">
            <a:spLocks noGrp="1"/>
          </p:cNvSpPr>
          <p:nvPr>
            <p:ph type="body" idx="1"/>
          </p:nvPr>
        </p:nvSpPr>
        <p:spPr>
          <a:xfrm rot="5400000">
            <a:off x="1539346" y="-167745"/>
            <a:ext cx="3017309" cy="5486400"/>
          </a:xfrm>
          <a:prstGeom prst="rect">
            <a:avLst/>
          </a:prstGeom>
          <a:noFill/>
          <a:ln>
            <a:noFill/>
          </a:ln>
        </p:spPr>
        <p:txBody>
          <a:bodyPr spcFirstLastPara="1" wrap="square" lIns="91425" tIns="45700" rIns="91425" bIns="45700" anchor="t" anchorCtr="0">
            <a:normAutofit/>
          </a:bodyPr>
          <a:lstStyle>
            <a:lvl1pPr marL="304815" lvl="0" indent="-228611" algn="l">
              <a:lnSpc>
                <a:spcPct val="100000"/>
              </a:lnSpc>
              <a:spcBef>
                <a:spcPts val="240"/>
              </a:spcBef>
              <a:spcAft>
                <a:spcPts val="0"/>
              </a:spcAft>
              <a:buClr>
                <a:schemeClr val="dk1"/>
              </a:buClr>
              <a:buSzPts val="1800"/>
              <a:buChar char="•"/>
              <a:defRPr/>
            </a:lvl1pPr>
            <a:lvl2pPr marL="609630" lvl="1" indent="-228611" algn="l">
              <a:lnSpc>
                <a:spcPct val="100000"/>
              </a:lnSpc>
              <a:spcBef>
                <a:spcPts val="240"/>
              </a:spcBef>
              <a:spcAft>
                <a:spcPts val="0"/>
              </a:spcAft>
              <a:buClr>
                <a:schemeClr val="dk1"/>
              </a:buClr>
              <a:buSzPts val="1800"/>
              <a:buChar char="–"/>
              <a:defRPr/>
            </a:lvl2pPr>
            <a:lvl3pPr marL="914446" lvl="2" indent="-228611" algn="l">
              <a:lnSpc>
                <a:spcPct val="100000"/>
              </a:lnSpc>
              <a:spcBef>
                <a:spcPts val="240"/>
              </a:spcBef>
              <a:spcAft>
                <a:spcPts val="0"/>
              </a:spcAft>
              <a:buClr>
                <a:schemeClr val="dk1"/>
              </a:buClr>
              <a:buSzPts val="1800"/>
              <a:buChar char="•"/>
              <a:defRPr/>
            </a:lvl3pPr>
            <a:lvl4pPr marL="1219261" lvl="3" indent="-228611" algn="l">
              <a:lnSpc>
                <a:spcPct val="100000"/>
              </a:lnSpc>
              <a:spcBef>
                <a:spcPts val="240"/>
              </a:spcBef>
              <a:spcAft>
                <a:spcPts val="0"/>
              </a:spcAft>
              <a:buClr>
                <a:schemeClr val="dk1"/>
              </a:buClr>
              <a:buSzPts val="1800"/>
              <a:buChar char="–"/>
              <a:defRPr/>
            </a:lvl4pPr>
            <a:lvl5pPr marL="1524076" lvl="4" indent="-228611" algn="l">
              <a:lnSpc>
                <a:spcPct val="100000"/>
              </a:lnSpc>
              <a:spcBef>
                <a:spcPts val="240"/>
              </a:spcBef>
              <a:spcAft>
                <a:spcPts val="0"/>
              </a:spcAft>
              <a:buClr>
                <a:schemeClr val="dk1"/>
              </a:buClr>
              <a:buSzPts val="1800"/>
              <a:buChar char="»"/>
              <a:defRPr/>
            </a:lvl5pPr>
            <a:lvl6pPr marL="1828891" lvl="5" indent="-228611" algn="l">
              <a:lnSpc>
                <a:spcPct val="100000"/>
              </a:lnSpc>
              <a:spcBef>
                <a:spcPts val="240"/>
              </a:spcBef>
              <a:spcAft>
                <a:spcPts val="0"/>
              </a:spcAft>
              <a:buClr>
                <a:schemeClr val="dk1"/>
              </a:buClr>
              <a:buSzPts val="1800"/>
              <a:buChar char="•"/>
              <a:defRPr/>
            </a:lvl6pPr>
            <a:lvl7pPr marL="2133707" lvl="6" indent="-228611" algn="l">
              <a:lnSpc>
                <a:spcPct val="100000"/>
              </a:lnSpc>
              <a:spcBef>
                <a:spcPts val="240"/>
              </a:spcBef>
              <a:spcAft>
                <a:spcPts val="0"/>
              </a:spcAft>
              <a:buClr>
                <a:schemeClr val="dk1"/>
              </a:buClr>
              <a:buSzPts val="1800"/>
              <a:buChar char="•"/>
              <a:defRPr/>
            </a:lvl7pPr>
            <a:lvl8pPr marL="2438522" lvl="7" indent="-228611" algn="l">
              <a:lnSpc>
                <a:spcPct val="100000"/>
              </a:lnSpc>
              <a:spcBef>
                <a:spcPts val="240"/>
              </a:spcBef>
              <a:spcAft>
                <a:spcPts val="0"/>
              </a:spcAft>
              <a:buClr>
                <a:schemeClr val="dk1"/>
              </a:buClr>
              <a:buSzPts val="1800"/>
              <a:buChar char="•"/>
              <a:defRPr/>
            </a:lvl8pPr>
            <a:lvl9pPr marL="2743337" lvl="8" indent="-228611" algn="l">
              <a:lnSpc>
                <a:spcPct val="100000"/>
              </a:lnSpc>
              <a:spcBef>
                <a:spcPts val="240"/>
              </a:spcBef>
              <a:spcAft>
                <a:spcPts val="0"/>
              </a:spcAft>
              <a:buClr>
                <a:schemeClr val="dk1"/>
              </a:buClr>
              <a:buSzPts val="1800"/>
              <a:buChar char="•"/>
              <a:defRPr/>
            </a:lvl9pPr>
          </a:lstStyle>
          <a:p>
            <a:endParaRPr/>
          </a:p>
        </p:txBody>
      </p:sp>
      <p:sp>
        <p:nvSpPr>
          <p:cNvPr id="12271" name="Google Shape;12271;p128"/>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72" name="Google Shape;12272;p128"/>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73" name="Google Shape;12273;p128"/>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2286038398"/>
      </p:ext>
    </p:extLst>
  </p:cSld>
  <p:clrMapOvr>
    <a:masterClrMapping/>
  </p:clrMapOvr>
</p:sldLayout>
</file>

<file path=ppt/slideLayouts/slideLayout755.xml><?xml version="1.0" encoding="utf-8"?>
<p:sldLayout xmlns:a="http://schemas.openxmlformats.org/drawingml/2006/main" xmlns:r="http://schemas.openxmlformats.org/officeDocument/2006/relationships" xmlns:p="http://schemas.openxmlformats.org/presentationml/2006/main" matchingName="Vertical Title and Text" type="vertTitleAndTx">
  <p:cSld name="Vertical Title and Text">
    <p:spTree>
      <p:nvGrpSpPr>
        <p:cNvPr id="1" name="Shape 12274"/>
        <p:cNvGrpSpPr/>
        <p:nvPr/>
      </p:nvGrpSpPr>
      <p:grpSpPr>
        <a:xfrm>
          <a:off x="0" y="0"/>
          <a:ext cx="0" cy="0"/>
          <a:chOff x="0" y="0"/>
          <a:chExt cx="0" cy="0"/>
        </a:xfrm>
      </p:grpSpPr>
      <p:sp>
        <p:nvSpPr>
          <p:cNvPr id="12275" name="Google Shape;12275;p129"/>
          <p:cNvSpPr txBox="1">
            <a:spLocks noGrp="1"/>
          </p:cNvSpPr>
          <p:nvPr>
            <p:ph type="title"/>
          </p:nvPr>
        </p:nvSpPr>
        <p:spPr>
          <a:xfrm rot="5400000">
            <a:off x="3154892" y="1447801"/>
            <a:ext cx="3901017" cy="1371600"/>
          </a:xfrm>
          <a:prstGeom prst="rect">
            <a:avLst/>
          </a:prstGeom>
          <a:noFill/>
          <a:ln>
            <a:noFill/>
          </a:ln>
        </p:spPr>
        <p:txBody>
          <a:bodyPr spcFirstLastPara="1" wrap="square" lIns="91425" tIns="45700" rIns="91425" bIns="45700" anchor="ctr" anchorCtr="0">
            <a:normAutofit/>
          </a:bodyPr>
          <a:lstStyle>
            <a:lvl1pPr lvl="0" algn="ctr">
              <a:lnSpc>
                <a:spcPct val="100000"/>
              </a:lnSpc>
              <a:spcBef>
                <a:spcPts val="0"/>
              </a:spcBef>
              <a:spcAft>
                <a:spcPts val="0"/>
              </a:spcAft>
              <a:buClr>
                <a:schemeClr val="dk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76" name="Google Shape;12276;p129"/>
          <p:cNvSpPr txBox="1">
            <a:spLocks noGrp="1"/>
          </p:cNvSpPr>
          <p:nvPr>
            <p:ph type="body" idx="1"/>
          </p:nvPr>
        </p:nvSpPr>
        <p:spPr>
          <a:xfrm rot="5400000">
            <a:off x="360892" y="127000"/>
            <a:ext cx="3901017" cy="4013200"/>
          </a:xfrm>
          <a:prstGeom prst="rect">
            <a:avLst/>
          </a:prstGeom>
          <a:noFill/>
          <a:ln>
            <a:noFill/>
          </a:ln>
        </p:spPr>
        <p:txBody>
          <a:bodyPr spcFirstLastPara="1" wrap="square" lIns="91425" tIns="45700" rIns="91425" bIns="45700" anchor="t" anchorCtr="0">
            <a:normAutofit/>
          </a:bodyPr>
          <a:lstStyle>
            <a:lvl1pPr marL="304815" lvl="0" indent="-228611" algn="l">
              <a:lnSpc>
                <a:spcPct val="100000"/>
              </a:lnSpc>
              <a:spcBef>
                <a:spcPts val="240"/>
              </a:spcBef>
              <a:spcAft>
                <a:spcPts val="0"/>
              </a:spcAft>
              <a:buClr>
                <a:schemeClr val="dk1"/>
              </a:buClr>
              <a:buSzPts val="1800"/>
              <a:buChar char="•"/>
              <a:defRPr/>
            </a:lvl1pPr>
            <a:lvl2pPr marL="609630" lvl="1" indent="-228611" algn="l">
              <a:lnSpc>
                <a:spcPct val="100000"/>
              </a:lnSpc>
              <a:spcBef>
                <a:spcPts val="240"/>
              </a:spcBef>
              <a:spcAft>
                <a:spcPts val="0"/>
              </a:spcAft>
              <a:buClr>
                <a:schemeClr val="dk1"/>
              </a:buClr>
              <a:buSzPts val="1800"/>
              <a:buChar char="–"/>
              <a:defRPr/>
            </a:lvl2pPr>
            <a:lvl3pPr marL="914446" lvl="2" indent="-228611" algn="l">
              <a:lnSpc>
                <a:spcPct val="100000"/>
              </a:lnSpc>
              <a:spcBef>
                <a:spcPts val="240"/>
              </a:spcBef>
              <a:spcAft>
                <a:spcPts val="0"/>
              </a:spcAft>
              <a:buClr>
                <a:schemeClr val="dk1"/>
              </a:buClr>
              <a:buSzPts val="1800"/>
              <a:buChar char="•"/>
              <a:defRPr/>
            </a:lvl3pPr>
            <a:lvl4pPr marL="1219261" lvl="3" indent="-228611" algn="l">
              <a:lnSpc>
                <a:spcPct val="100000"/>
              </a:lnSpc>
              <a:spcBef>
                <a:spcPts val="240"/>
              </a:spcBef>
              <a:spcAft>
                <a:spcPts val="0"/>
              </a:spcAft>
              <a:buClr>
                <a:schemeClr val="dk1"/>
              </a:buClr>
              <a:buSzPts val="1800"/>
              <a:buChar char="–"/>
              <a:defRPr/>
            </a:lvl4pPr>
            <a:lvl5pPr marL="1524076" lvl="4" indent="-228611" algn="l">
              <a:lnSpc>
                <a:spcPct val="100000"/>
              </a:lnSpc>
              <a:spcBef>
                <a:spcPts val="240"/>
              </a:spcBef>
              <a:spcAft>
                <a:spcPts val="0"/>
              </a:spcAft>
              <a:buClr>
                <a:schemeClr val="dk1"/>
              </a:buClr>
              <a:buSzPts val="1800"/>
              <a:buChar char="»"/>
              <a:defRPr/>
            </a:lvl5pPr>
            <a:lvl6pPr marL="1828891" lvl="5" indent="-228611" algn="l">
              <a:lnSpc>
                <a:spcPct val="100000"/>
              </a:lnSpc>
              <a:spcBef>
                <a:spcPts val="240"/>
              </a:spcBef>
              <a:spcAft>
                <a:spcPts val="0"/>
              </a:spcAft>
              <a:buClr>
                <a:schemeClr val="dk1"/>
              </a:buClr>
              <a:buSzPts val="1800"/>
              <a:buChar char="•"/>
              <a:defRPr/>
            </a:lvl6pPr>
            <a:lvl7pPr marL="2133707" lvl="6" indent="-228611" algn="l">
              <a:lnSpc>
                <a:spcPct val="100000"/>
              </a:lnSpc>
              <a:spcBef>
                <a:spcPts val="240"/>
              </a:spcBef>
              <a:spcAft>
                <a:spcPts val="0"/>
              </a:spcAft>
              <a:buClr>
                <a:schemeClr val="dk1"/>
              </a:buClr>
              <a:buSzPts val="1800"/>
              <a:buChar char="•"/>
              <a:defRPr/>
            </a:lvl7pPr>
            <a:lvl8pPr marL="2438522" lvl="7" indent="-228611" algn="l">
              <a:lnSpc>
                <a:spcPct val="100000"/>
              </a:lnSpc>
              <a:spcBef>
                <a:spcPts val="240"/>
              </a:spcBef>
              <a:spcAft>
                <a:spcPts val="0"/>
              </a:spcAft>
              <a:buClr>
                <a:schemeClr val="dk1"/>
              </a:buClr>
              <a:buSzPts val="1800"/>
              <a:buChar char="•"/>
              <a:defRPr/>
            </a:lvl8pPr>
            <a:lvl9pPr marL="2743337" lvl="8" indent="-228611" algn="l">
              <a:lnSpc>
                <a:spcPct val="100000"/>
              </a:lnSpc>
              <a:spcBef>
                <a:spcPts val="240"/>
              </a:spcBef>
              <a:spcAft>
                <a:spcPts val="0"/>
              </a:spcAft>
              <a:buClr>
                <a:schemeClr val="dk1"/>
              </a:buClr>
              <a:buSzPts val="1800"/>
              <a:buChar char="•"/>
              <a:defRPr/>
            </a:lvl9pPr>
          </a:lstStyle>
          <a:p>
            <a:endParaRPr/>
          </a:p>
        </p:txBody>
      </p:sp>
      <p:sp>
        <p:nvSpPr>
          <p:cNvPr id="12277" name="Google Shape;12277;p129"/>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78" name="Google Shape;12278;p129"/>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79" name="Google Shape;12279;p129"/>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939867044"/>
      </p:ext>
    </p:extLst>
  </p:cSld>
  <p:clrMapOvr>
    <a:masterClrMapping/>
  </p:clrMapOvr>
</p:sldLayout>
</file>

<file path=ppt/slideLayouts/slideLayout756.xml><?xml version="1.0" encoding="utf-8"?>
<p:sldLayout xmlns:a="http://schemas.openxmlformats.org/drawingml/2006/main" xmlns:r="http://schemas.openxmlformats.org/officeDocument/2006/relationships" xmlns:p="http://schemas.openxmlformats.org/presentationml/2006/main" preserve="1">
  <p:cSld name="Cover">
    <p:spTree>
      <p:nvGrpSpPr>
        <p:cNvPr id="1" name=""/>
        <p:cNvGrpSpPr/>
        <p:nvPr/>
      </p:nvGrpSpPr>
      <p:grpSpPr>
        <a:xfrm>
          <a:off x="0" y="0"/>
          <a:ext cx="0" cy="0"/>
          <a:chOff x="0" y="0"/>
          <a:chExt cx="0" cy="0"/>
        </a:xfrm>
      </p:grpSpPr>
      <p:sp>
        <p:nvSpPr>
          <p:cNvPr id="2" name="Rectangle 3">
            <a:extLst>
              <a:ext uri="{FF2B5EF4-FFF2-40B4-BE49-F238E27FC236}">
                <a16:creationId xmlns:a16="http://schemas.microsoft.com/office/drawing/2014/main" id="{1D58E748-F704-17F2-9AC8-E0477552924E}"/>
              </a:ext>
            </a:extLst>
          </p:cNvPr>
          <p:cNvSpPr/>
          <p:nvPr/>
        </p:nvSpPr>
        <p:spPr>
          <a:xfrm>
            <a:off x="902366" y="1294416"/>
            <a:ext cx="11289630" cy="3822603"/>
          </a:xfrm>
          <a:prstGeom prst="rect">
            <a:avLst/>
          </a:prstGeom>
          <a:solidFill>
            <a:srgbClr val="F3F6FB"/>
          </a:solidFill>
          <a:ln cap="flat">
            <a:noFill/>
            <a:prstDash val="solid"/>
          </a:ln>
        </p:spPr>
        <p:txBody>
          <a:bodyPr vert="horz" wrap="square" lIns="91440" tIns="45720" rIns="91440" bIns="45720"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ndParaRPr>
          </a:p>
        </p:txBody>
      </p:sp>
      <p:sp>
        <p:nvSpPr>
          <p:cNvPr id="3" name="Title 1">
            <a:extLst>
              <a:ext uri="{FF2B5EF4-FFF2-40B4-BE49-F238E27FC236}">
                <a16:creationId xmlns:a16="http://schemas.microsoft.com/office/drawing/2014/main" id="{CB58AD88-B456-6395-15E4-9557D2B921AB}"/>
              </a:ext>
            </a:extLst>
          </p:cNvPr>
          <p:cNvSpPr txBox="1">
            <a:spLocks noGrp="1"/>
          </p:cNvSpPr>
          <p:nvPr>
            <p:ph type="title"/>
          </p:nvPr>
        </p:nvSpPr>
        <p:spPr>
          <a:xfrm>
            <a:off x="1413314" y="1561328"/>
            <a:ext cx="5194432" cy="1826340"/>
          </a:xfrm>
        </p:spPr>
        <p:txBody>
          <a:bodyPr anchor="b"/>
          <a:lstStyle>
            <a:lvl1pPr>
              <a:defRPr sz="4000">
                <a:solidFill>
                  <a:srgbClr val="444C55"/>
                </a:solidFill>
              </a:defRPr>
            </a:lvl1pPr>
          </a:lstStyle>
          <a:p>
            <a:pPr lvl="0"/>
            <a:r>
              <a:rPr lang="en-US"/>
              <a:t>Click to edit Master title style</a:t>
            </a:r>
          </a:p>
        </p:txBody>
      </p:sp>
      <p:sp>
        <p:nvSpPr>
          <p:cNvPr id="4" name="Subtitle 2">
            <a:extLst>
              <a:ext uri="{FF2B5EF4-FFF2-40B4-BE49-F238E27FC236}">
                <a16:creationId xmlns:a16="http://schemas.microsoft.com/office/drawing/2014/main" id="{62328B7F-933B-AEF5-E638-C1260BEFE104}"/>
              </a:ext>
            </a:extLst>
          </p:cNvPr>
          <p:cNvSpPr txBox="1">
            <a:spLocks noGrp="1"/>
          </p:cNvSpPr>
          <p:nvPr>
            <p:ph type="subTitle" idx="4294967295"/>
          </p:nvPr>
        </p:nvSpPr>
        <p:spPr>
          <a:xfrm>
            <a:off x="1413314" y="3766861"/>
            <a:ext cx="5194432" cy="986564"/>
          </a:xfrm>
        </p:spPr>
        <p:txBody>
          <a:bodyPr/>
          <a:lstStyle>
            <a:lvl1pPr marL="0" indent="0">
              <a:buNone/>
              <a:defRPr/>
            </a:lvl1pPr>
          </a:lstStyle>
          <a:p>
            <a:pPr lvl="0"/>
            <a:r>
              <a:rPr lang="en-US"/>
              <a:t>Click to edit Master subtitle style</a:t>
            </a:r>
          </a:p>
        </p:txBody>
      </p:sp>
      <p:sp>
        <p:nvSpPr>
          <p:cNvPr id="5" name="Picture Placeholder 21">
            <a:extLst>
              <a:ext uri="{FF2B5EF4-FFF2-40B4-BE49-F238E27FC236}">
                <a16:creationId xmlns:a16="http://schemas.microsoft.com/office/drawing/2014/main" id="{9A65115E-73C3-8420-5102-C3FE6B489D3E}"/>
              </a:ext>
            </a:extLst>
          </p:cNvPr>
          <p:cNvSpPr txBox="1">
            <a:spLocks noGrp="1"/>
          </p:cNvSpPr>
          <p:nvPr>
            <p:ph type="pic" idx="4294967295"/>
          </p:nvPr>
        </p:nvSpPr>
        <p:spPr>
          <a:xfrm>
            <a:off x="7118687" y="233912"/>
            <a:ext cx="5073319" cy="5943600"/>
          </a:xfrm>
        </p:spPr>
        <p:txBody>
          <a:bodyPr/>
          <a:lstStyle>
            <a:lvl1pPr>
              <a:defRPr/>
            </a:lvl1pPr>
          </a:lstStyle>
          <a:p>
            <a:pPr lvl="0"/>
            <a:endParaRPr lang="en-US"/>
          </a:p>
        </p:txBody>
      </p:sp>
      <p:grpSp>
        <p:nvGrpSpPr>
          <p:cNvPr id="6" name="Group 26">
            <a:extLst>
              <a:ext uri="{FF2B5EF4-FFF2-40B4-BE49-F238E27FC236}">
                <a16:creationId xmlns:a16="http://schemas.microsoft.com/office/drawing/2014/main" id="{226D561C-EBC5-69F0-89C2-71A0899E8DBF}"/>
              </a:ext>
            </a:extLst>
          </p:cNvPr>
          <p:cNvGrpSpPr/>
          <p:nvPr/>
        </p:nvGrpSpPr>
        <p:grpSpPr>
          <a:xfrm>
            <a:off x="0" y="5020349"/>
            <a:ext cx="12191996" cy="1837651"/>
            <a:chOff x="0" y="5020348"/>
            <a:chExt cx="12191996" cy="1837651"/>
          </a:xfrm>
        </p:grpSpPr>
        <p:sp>
          <p:nvSpPr>
            <p:cNvPr id="7" name="Freeform 27">
              <a:extLst>
                <a:ext uri="{FF2B5EF4-FFF2-40B4-BE49-F238E27FC236}">
                  <a16:creationId xmlns:a16="http://schemas.microsoft.com/office/drawing/2014/main" id="{89C32DCC-6649-8365-69AD-D921217DDC32}"/>
                </a:ext>
              </a:extLst>
            </p:cNvPr>
            <p:cNvSpPr/>
            <p:nvPr/>
          </p:nvSpPr>
          <p:spPr>
            <a:xfrm>
              <a:off x="0" y="5038947"/>
              <a:ext cx="12191996" cy="1819052"/>
            </a:xfrm>
            <a:custGeom>
              <a:avLst/>
              <a:gdLst>
                <a:gd name="f0" fmla="val 10800000"/>
                <a:gd name="f1" fmla="val 5400000"/>
                <a:gd name="f2" fmla="val 180"/>
                <a:gd name="f3" fmla="val w"/>
                <a:gd name="f4" fmla="val h"/>
                <a:gd name="f5" fmla="val 0"/>
                <a:gd name="f6" fmla="val 12192000"/>
                <a:gd name="f7" fmla="val 1819056"/>
                <a:gd name="f8" fmla="val 1590347"/>
                <a:gd name="f9" fmla="val 12188220"/>
                <a:gd name="f10" fmla="val 11380834"/>
                <a:gd name="f11" fmla="val 11595183"/>
                <a:gd name="f12" fmla="val 1770580"/>
                <a:gd name="f13" fmla="val 11796947"/>
                <a:gd name="f14" fmla="val 1720044"/>
                <a:gd name="f15" fmla="val 11996151"/>
                <a:gd name="f16" fmla="val 1660154"/>
                <a:gd name="f17" fmla="val 758403"/>
                <a:gd name="f18" fmla="val 2043"/>
                <a:gd name="f19" fmla="val 1686489"/>
                <a:gd name="f20" fmla="val 25125"/>
                <a:gd name="f21" fmla="val 2647016"/>
                <a:gd name="f22" fmla="val 241445"/>
                <a:gd name="f23" fmla="val 3624304"/>
                <a:gd name="f24" fmla="val 526182"/>
                <a:gd name="f25" fmla="val 4845769"/>
                <a:gd name="f26" fmla="val 882033"/>
                <a:gd name="f27" fmla="val 6018540"/>
                <a:gd name="f28" fmla="val 1319108"/>
                <a:gd name="f29" fmla="val 7255331"/>
                <a:gd name="f30" fmla="val 1648964"/>
                <a:gd name="f31" fmla="val 7453869"/>
                <a:gd name="f32" fmla="val 1701922"/>
                <a:gd name="f33" fmla="val 7655427"/>
                <a:gd name="f34" fmla="val 1749451"/>
                <a:gd name="f35" fmla="val 7859208"/>
                <a:gd name="f36" fmla="val 1790989"/>
                <a:gd name="f37" fmla="val 8008547"/>
                <a:gd name="f38" fmla="val 6697152"/>
                <a:gd name="f39" fmla="val 6692612"/>
                <a:gd name="f40" fmla="val 1817638"/>
                <a:gd name="f41" fmla="val 5687256"/>
                <a:gd name="f42" fmla="val 1488590"/>
                <a:gd name="f43" fmla="val 4686470"/>
                <a:gd name="f44" fmla="val 1078099"/>
                <a:gd name="f45" fmla="val 3598861"/>
                <a:gd name="f46" fmla="val 695028"/>
                <a:gd name="f47" fmla="val 2581993"/>
                <a:gd name="f48" fmla="val 336916"/>
                <a:gd name="f49" fmla="val 1520053"/>
                <a:gd name="f50" fmla="val 58744"/>
                <a:gd name="f51" fmla="val 357248"/>
                <a:gd name="f52" fmla="val 79163"/>
                <a:gd name="f53" fmla="val 243154"/>
                <a:gd name="f54" fmla="val 81169"/>
                <a:gd name="f55" fmla="val 129832"/>
                <a:gd name="f56" fmla="val 86358"/>
                <a:gd name="f57" fmla="val 17144"/>
                <a:gd name="f58" fmla="val 95022"/>
                <a:gd name="f59" fmla="val 96893"/>
                <a:gd name="f60" fmla="val 29948"/>
                <a:gd name="f61" fmla="val 15757"/>
                <a:gd name="f62" fmla="val 27869"/>
                <a:gd name="f63" fmla="val 130823"/>
                <a:gd name="f64" fmla="val 16482"/>
                <a:gd name="f65" fmla="val 246476"/>
                <a:gd name="f66" fmla="val 8725"/>
                <a:gd name="f67" fmla="val 362684"/>
                <a:gd name="f68" fmla="val 4345"/>
                <a:gd name="f69" fmla="val 493898"/>
                <a:gd name="f70" fmla="+- 0 0 608"/>
                <a:gd name="f71" fmla="val 625820"/>
                <a:gd name="f72" fmla="+- 0 0 1255"/>
                <a:gd name="f73" fmla="+- 0 0 -90"/>
                <a:gd name="f74" fmla="*/ f3 1 12192000"/>
                <a:gd name="f75" fmla="*/ f4 1 1819056"/>
                <a:gd name="f76" fmla="+- f7 0 f5"/>
                <a:gd name="f77" fmla="+- f6 0 f5"/>
                <a:gd name="f78" fmla="*/ f73 f0 1"/>
                <a:gd name="f79" fmla="*/ f77 1 12192000"/>
                <a:gd name="f80" fmla="*/ f76 1 1819056"/>
                <a:gd name="f81" fmla="*/ 12192000 f77 1"/>
                <a:gd name="f82" fmla="*/ 1590347 f76 1"/>
                <a:gd name="f83" fmla="*/ 12188220 f77 1"/>
                <a:gd name="f84" fmla="*/ 1819056 f76 1"/>
                <a:gd name="f85" fmla="*/ 11380834 f77 1"/>
                <a:gd name="f86" fmla="*/ 11595183 f77 1"/>
                <a:gd name="f87" fmla="*/ 1770580 f76 1"/>
                <a:gd name="f88" fmla="*/ 758403 f77 1"/>
                <a:gd name="f89" fmla="*/ 2043 f76 1"/>
                <a:gd name="f90" fmla="*/ 3624304 f77 1"/>
                <a:gd name="f91" fmla="*/ 526182 f76 1"/>
                <a:gd name="f92" fmla="*/ 7255331 f77 1"/>
                <a:gd name="f93" fmla="*/ 1648964 f76 1"/>
                <a:gd name="f94" fmla="*/ 7859208 f77 1"/>
                <a:gd name="f95" fmla="*/ 1790989 f76 1"/>
                <a:gd name="f96" fmla="*/ 8008547 f77 1"/>
                <a:gd name="f97" fmla="*/ 6697152 f77 1"/>
                <a:gd name="f98" fmla="*/ 6692612 f77 1"/>
                <a:gd name="f99" fmla="*/ 1817638 f76 1"/>
                <a:gd name="f100" fmla="*/ 3598861 f77 1"/>
                <a:gd name="f101" fmla="*/ 695028 f76 1"/>
                <a:gd name="f102" fmla="*/ 357248 f77 1"/>
                <a:gd name="f103" fmla="*/ 79163 f76 1"/>
                <a:gd name="f104" fmla="*/ 17144 f77 1"/>
                <a:gd name="f105" fmla="*/ 95022 f76 1"/>
                <a:gd name="f106" fmla="*/ 0 f77 1"/>
                <a:gd name="f107" fmla="*/ 96893 f76 1"/>
                <a:gd name="f108" fmla="*/ 29948 f76 1"/>
                <a:gd name="f109" fmla="*/ 15757 f77 1"/>
                <a:gd name="f110" fmla="*/ 27869 f76 1"/>
                <a:gd name="f111" fmla="*/ 362684 f77 1"/>
                <a:gd name="f112" fmla="*/ 4345 f76 1"/>
                <a:gd name="f113" fmla="*/ f78 1 f2"/>
                <a:gd name="f114" fmla="*/ f81 1 12192000"/>
                <a:gd name="f115" fmla="*/ f82 1 1819056"/>
                <a:gd name="f116" fmla="*/ f83 1 12192000"/>
                <a:gd name="f117" fmla="*/ f84 1 1819056"/>
                <a:gd name="f118" fmla="*/ f85 1 12192000"/>
                <a:gd name="f119" fmla="*/ f86 1 12192000"/>
                <a:gd name="f120" fmla="*/ f87 1 1819056"/>
                <a:gd name="f121" fmla="*/ f88 1 12192000"/>
                <a:gd name="f122" fmla="*/ f89 1 1819056"/>
                <a:gd name="f123" fmla="*/ f90 1 12192000"/>
                <a:gd name="f124" fmla="*/ f91 1 1819056"/>
                <a:gd name="f125" fmla="*/ f92 1 12192000"/>
                <a:gd name="f126" fmla="*/ f93 1 1819056"/>
                <a:gd name="f127" fmla="*/ f94 1 12192000"/>
                <a:gd name="f128" fmla="*/ f95 1 1819056"/>
                <a:gd name="f129" fmla="*/ f96 1 12192000"/>
                <a:gd name="f130" fmla="*/ f97 1 12192000"/>
                <a:gd name="f131" fmla="*/ f98 1 12192000"/>
                <a:gd name="f132" fmla="*/ f99 1 1819056"/>
                <a:gd name="f133" fmla="*/ f100 1 12192000"/>
                <a:gd name="f134" fmla="*/ f101 1 1819056"/>
                <a:gd name="f135" fmla="*/ f102 1 12192000"/>
                <a:gd name="f136" fmla="*/ f103 1 1819056"/>
                <a:gd name="f137" fmla="*/ f104 1 12192000"/>
                <a:gd name="f138" fmla="*/ f105 1 1819056"/>
                <a:gd name="f139" fmla="*/ f106 1 12192000"/>
                <a:gd name="f140" fmla="*/ f107 1 1819056"/>
                <a:gd name="f141" fmla="*/ f108 1 1819056"/>
                <a:gd name="f142" fmla="*/ f109 1 12192000"/>
                <a:gd name="f143" fmla="*/ f110 1 1819056"/>
                <a:gd name="f144" fmla="*/ f111 1 12192000"/>
                <a:gd name="f145" fmla="*/ f112 1 1819056"/>
                <a:gd name="f146" fmla="*/ f5 1 f79"/>
                <a:gd name="f147" fmla="*/ f6 1 f79"/>
                <a:gd name="f148" fmla="*/ f5 1 f80"/>
                <a:gd name="f149" fmla="*/ f7 1 f80"/>
                <a:gd name="f150" fmla="+- f113 0 f1"/>
                <a:gd name="f151" fmla="*/ f114 1 f79"/>
                <a:gd name="f152" fmla="*/ f115 1 f80"/>
                <a:gd name="f153" fmla="*/ f116 1 f79"/>
                <a:gd name="f154" fmla="*/ f117 1 f80"/>
                <a:gd name="f155" fmla="*/ f118 1 f79"/>
                <a:gd name="f156" fmla="*/ f119 1 f79"/>
                <a:gd name="f157" fmla="*/ f120 1 f80"/>
                <a:gd name="f158" fmla="*/ f121 1 f79"/>
                <a:gd name="f159" fmla="*/ f122 1 f80"/>
                <a:gd name="f160" fmla="*/ f123 1 f79"/>
                <a:gd name="f161" fmla="*/ f124 1 f80"/>
                <a:gd name="f162" fmla="*/ f125 1 f79"/>
                <a:gd name="f163" fmla="*/ f126 1 f80"/>
                <a:gd name="f164" fmla="*/ f127 1 f79"/>
                <a:gd name="f165" fmla="*/ f128 1 f80"/>
                <a:gd name="f166" fmla="*/ f129 1 f79"/>
                <a:gd name="f167" fmla="*/ f130 1 f79"/>
                <a:gd name="f168" fmla="*/ f131 1 f79"/>
                <a:gd name="f169" fmla="*/ f132 1 f80"/>
                <a:gd name="f170" fmla="*/ f133 1 f79"/>
                <a:gd name="f171" fmla="*/ f134 1 f80"/>
                <a:gd name="f172" fmla="*/ f135 1 f79"/>
                <a:gd name="f173" fmla="*/ f136 1 f80"/>
                <a:gd name="f174" fmla="*/ f137 1 f79"/>
                <a:gd name="f175" fmla="*/ f138 1 f80"/>
                <a:gd name="f176" fmla="*/ f139 1 f79"/>
                <a:gd name="f177" fmla="*/ f140 1 f80"/>
                <a:gd name="f178" fmla="*/ f141 1 f80"/>
                <a:gd name="f179" fmla="*/ f142 1 f79"/>
                <a:gd name="f180" fmla="*/ f143 1 f80"/>
                <a:gd name="f181" fmla="*/ f144 1 f79"/>
                <a:gd name="f182" fmla="*/ f145 1 f80"/>
                <a:gd name="f183" fmla="*/ f146 f74 1"/>
                <a:gd name="f184" fmla="*/ f147 f74 1"/>
                <a:gd name="f185" fmla="*/ f149 f75 1"/>
                <a:gd name="f186" fmla="*/ f148 f75 1"/>
                <a:gd name="f187" fmla="*/ f151 f74 1"/>
                <a:gd name="f188" fmla="*/ f152 f75 1"/>
                <a:gd name="f189" fmla="*/ f153 f74 1"/>
                <a:gd name="f190" fmla="*/ f154 f75 1"/>
                <a:gd name="f191" fmla="*/ f155 f74 1"/>
                <a:gd name="f192" fmla="*/ f156 f74 1"/>
                <a:gd name="f193" fmla="*/ f157 f75 1"/>
                <a:gd name="f194" fmla="*/ f158 f74 1"/>
                <a:gd name="f195" fmla="*/ f159 f75 1"/>
                <a:gd name="f196" fmla="*/ f160 f74 1"/>
                <a:gd name="f197" fmla="*/ f161 f75 1"/>
                <a:gd name="f198" fmla="*/ f162 f74 1"/>
                <a:gd name="f199" fmla="*/ f163 f75 1"/>
                <a:gd name="f200" fmla="*/ f164 f74 1"/>
                <a:gd name="f201" fmla="*/ f165 f75 1"/>
                <a:gd name="f202" fmla="*/ f166 f74 1"/>
                <a:gd name="f203" fmla="*/ f167 f74 1"/>
                <a:gd name="f204" fmla="*/ f168 f74 1"/>
                <a:gd name="f205" fmla="*/ f169 f75 1"/>
                <a:gd name="f206" fmla="*/ f170 f74 1"/>
                <a:gd name="f207" fmla="*/ f171 f75 1"/>
                <a:gd name="f208" fmla="*/ f172 f74 1"/>
                <a:gd name="f209" fmla="*/ f173 f75 1"/>
                <a:gd name="f210" fmla="*/ f174 f74 1"/>
                <a:gd name="f211" fmla="*/ f175 f75 1"/>
                <a:gd name="f212" fmla="*/ f176 f74 1"/>
                <a:gd name="f213" fmla="*/ f177 f75 1"/>
                <a:gd name="f214" fmla="*/ f178 f75 1"/>
                <a:gd name="f215" fmla="*/ f179 f74 1"/>
                <a:gd name="f216" fmla="*/ f180 f75 1"/>
                <a:gd name="f217" fmla="*/ f181 f74 1"/>
                <a:gd name="f218" fmla="*/ f182 f75 1"/>
              </a:gdLst>
              <a:ahLst/>
              <a:cxnLst>
                <a:cxn ang="3cd4">
                  <a:pos x="hc" y="t"/>
                </a:cxn>
                <a:cxn ang="0">
                  <a:pos x="r" y="vc"/>
                </a:cxn>
                <a:cxn ang="cd4">
                  <a:pos x="hc" y="b"/>
                </a:cxn>
                <a:cxn ang="cd2">
                  <a:pos x="l" y="vc"/>
                </a:cxn>
                <a:cxn ang="f150">
                  <a:pos x="f187" y="f188"/>
                </a:cxn>
                <a:cxn ang="f150">
                  <a:pos x="f189" y="f190"/>
                </a:cxn>
                <a:cxn ang="f150">
                  <a:pos x="f191" y="f190"/>
                </a:cxn>
                <a:cxn ang="f150">
                  <a:pos x="f192" y="f193"/>
                </a:cxn>
                <a:cxn ang="f150">
                  <a:pos x="f187" y="f188"/>
                </a:cxn>
                <a:cxn ang="f150">
                  <a:pos x="f194" y="f195"/>
                </a:cxn>
                <a:cxn ang="f150">
                  <a:pos x="f196" y="f197"/>
                </a:cxn>
                <a:cxn ang="f150">
                  <a:pos x="f198" y="f199"/>
                </a:cxn>
                <a:cxn ang="f150">
                  <a:pos x="f200" y="f201"/>
                </a:cxn>
                <a:cxn ang="f150">
                  <a:pos x="f202" y="f190"/>
                </a:cxn>
                <a:cxn ang="f150">
                  <a:pos x="f203" y="f190"/>
                </a:cxn>
                <a:cxn ang="f150">
                  <a:pos x="f204" y="f205"/>
                </a:cxn>
                <a:cxn ang="f150">
                  <a:pos x="f206" y="f207"/>
                </a:cxn>
                <a:cxn ang="f150">
                  <a:pos x="f208" y="f209"/>
                </a:cxn>
                <a:cxn ang="f150">
                  <a:pos x="f210" y="f211"/>
                </a:cxn>
                <a:cxn ang="f150">
                  <a:pos x="f212" y="f213"/>
                </a:cxn>
                <a:cxn ang="f150">
                  <a:pos x="f212" y="f214"/>
                </a:cxn>
                <a:cxn ang="f150">
                  <a:pos x="f215" y="f216"/>
                </a:cxn>
                <a:cxn ang="f150">
                  <a:pos x="f217" y="f218"/>
                </a:cxn>
                <a:cxn ang="f150">
                  <a:pos x="f194" y="f195"/>
                </a:cxn>
              </a:cxnLst>
              <a:rect l="f183" t="f186" r="f184" b="f185"/>
              <a:pathLst>
                <a:path w="12192000" h="1819056">
                  <a:moveTo>
                    <a:pt x="f6" y="f8"/>
                  </a:moveTo>
                  <a:lnTo>
                    <a:pt x="f9" y="f7"/>
                  </a:lnTo>
                  <a:lnTo>
                    <a:pt x="f10" y="f7"/>
                  </a:lnTo>
                  <a:lnTo>
                    <a:pt x="f11" y="f12"/>
                  </a:lnTo>
                  <a:cubicBezTo>
                    <a:pt x="f13" y="f14"/>
                    <a:pt x="f15" y="f16"/>
                    <a:pt x="f6" y="f8"/>
                  </a:cubicBezTo>
                  <a:close/>
                  <a:moveTo>
                    <a:pt x="f17" y="f18"/>
                  </a:moveTo>
                  <a:cubicBezTo>
                    <a:pt x="f19" y="f20"/>
                    <a:pt x="f21" y="f22"/>
                    <a:pt x="f23" y="f24"/>
                  </a:cubicBezTo>
                  <a:cubicBezTo>
                    <a:pt x="f25" y="f26"/>
                    <a:pt x="f27" y="f28"/>
                    <a:pt x="f29" y="f30"/>
                  </a:cubicBezTo>
                  <a:cubicBezTo>
                    <a:pt x="f31" y="f32"/>
                    <a:pt x="f33" y="f34"/>
                    <a:pt x="f35" y="f36"/>
                  </a:cubicBezTo>
                  <a:lnTo>
                    <a:pt x="f37" y="f7"/>
                  </a:lnTo>
                  <a:lnTo>
                    <a:pt x="f38" y="f7"/>
                  </a:lnTo>
                  <a:lnTo>
                    <a:pt x="f39" y="f40"/>
                  </a:lnTo>
                  <a:cubicBezTo>
                    <a:pt x="f41" y="f42"/>
                    <a:pt x="f43" y="f44"/>
                    <a:pt x="f45" y="f46"/>
                  </a:cubicBezTo>
                  <a:cubicBezTo>
                    <a:pt x="f47" y="f48"/>
                    <a:pt x="f49" y="f50"/>
                    <a:pt x="f51" y="f52"/>
                  </a:cubicBezTo>
                  <a:cubicBezTo>
                    <a:pt x="f53" y="f54"/>
                    <a:pt x="f55" y="f56"/>
                    <a:pt x="f57" y="f58"/>
                  </a:cubicBezTo>
                  <a:lnTo>
                    <a:pt x="f5" y="f59"/>
                  </a:lnTo>
                  <a:lnTo>
                    <a:pt x="f5" y="f60"/>
                  </a:lnTo>
                  <a:lnTo>
                    <a:pt x="f61" y="f62"/>
                  </a:lnTo>
                  <a:cubicBezTo>
                    <a:pt x="f63" y="f64"/>
                    <a:pt x="f65" y="f66"/>
                    <a:pt x="f67" y="f68"/>
                  </a:cubicBezTo>
                  <a:cubicBezTo>
                    <a:pt x="f69" y="f70"/>
                    <a:pt x="f71" y="f72"/>
                    <a:pt x="f17" y="f18"/>
                  </a:cubicBezTo>
                  <a:close/>
                </a:path>
              </a:pathLst>
            </a:custGeom>
            <a:gradFill>
              <a:gsLst>
                <a:gs pos="0">
                  <a:srgbClr val="F58366"/>
                </a:gs>
                <a:gs pos="100000">
                  <a:srgbClr val="F04115"/>
                </a:gs>
              </a:gsLst>
              <a:lin ang="0"/>
            </a:gradFill>
            <a:ln cap="flat">
              <a:noFill/>
              <a:prstDash val="solid"/>
            </a:ln>
          </p:spPr>
          <p:txBody>
            <a:bodyPr vert="horz" wrap="square" lIns="91440" tIns="45720" rIns="91440" bIns="45720"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ndParaRPr>
            </a:p>
          </p:txBody>
        </p:sp>
        <p:sp>
          <p:nvSpPr>
            <p:cNvPr id="8" name="Freeform 28">
              <a:extLst>
                <a:ext uri="{FF2B5EF4-FFF2-40B4-BE49-F238E27FC236}">
                  <a16:creationId xmlns:a16="http://schemas.microsoft.com/office/drawing/2014/main" id="{62ADD7E8-5B24-5947-AE24-5B7ECA6FF16F}"/>
                </a:ext>
              </a:extLst>
            </p:cNvPr>
            <p:cNvSpPr/>
            <p:nvPr/>
          </p:nvSpPr>
          <p:spPr>
            <a:xfrm>
              <a:off x="0" y="5020348"/>
              <a:ext cx="12191996" cy="1837651"/>
            </a:xfrm>
            <a:custGeom>
              <a:avLst/>
              <a:gdLst>
                <a:gd name="f0" fmla="val 10800000"/>
                <a:gd name="f1" fmla="val 5400000"/>
                <a:gd name="f2" fmla="val 180"/>
                <a:gd name="f3" fmla="val w"/>
                <a:gd name="f4" fmla="val h"/>
                <a:gd name="f5" fmla="val 0"/>
                <a:gd name="f6" fmla="val 12192000"/>
                <a:gd name="f7" fmla="val 1837653"/>
                <a:gd name="f8" fmla="val 631978"/>
                <a:gd name="f9" fmla="val 192"/>
                <a:gd name="f10" fmla="val 919158"/>
                <a:gd name="f11" fmla="+- 0 0 2016"/>
                <a:gd name="f12" fmla="val 1209873"/>
                <a:gd name="f13" fmla="val 14922"/>
                <a:gd name="f14" fmla="val 1503520"/>
                <a:gd name="f15" fmla="val 46905"/>
                <a:gd name="f16" fmla="val 3549714"/>
                <a:gd name="f17" fmla="val 172355"/>
                <a:gd name="f18" fmla="val 5706358"/>
                <a:gd name="f19" fmla="val 1115591"/>
                <a:gd name="f20" fmla="val 7786904"/>
                <a:gd name="f21" fmla="val 1473930"/>
                <a:gd name="f22" fmla="val 9204661"/>
                <a:gd name="f23" fmla="val 1718045"/>
                <a:gd name="f24" fmla="val 10875183"/>
                <a:gd name="f25" fmla="val 1584536"/>
                <a:gd name="f26" fmla="val 1008678"/>
                <a:gd name="f27" fmla="val 1399189"/>
                <a:gd name="f28" fmla="val 1684971"/>
                <a:gd name="f29" fmla="val 7111369"/>
                <a:gd name="f30" fmla="val 6700767"/>
                <a:gd name="f31" fmla="val 1716805"/>
                <a:gd name="f32" fmla="val 5690778"/>
                <a:gd name="f33" fmla="val 1404548"/>
                <a:gd name="f34" fmla="val 4684008"/>
                <a:gd name="f35" fmla="val 1010844"/>
                <a:gd name="f36" fmla="val 3590934"/>
                <a:gd name="f37" fmla="val 645969"/>
                <a:gd name="f38" fmla="val 2569009"/>
                <a:gd name="f39" fmla="val 304809"/>
                <a:gd name="f40" fmla="val 1503293"/>
                <a:gd name="f41" fmla="val 44345"/>
                <a:gd name="f42" fmla="val 341773"/>
                <a:gd name="f43" fmla="val 83899"/>
                <a:gd name="f44" fmla="val 227801"/>
                <a:gd name="f45" fmla="val 87780"/>
                <a:gd name="f46" fmla="val 114653"/>
                <a:gd name="f47" fmla="val 94828"/>
                <a:gd name="f48" fmla="val 2197"/>
                <a:gd name="f49" fmla="val 105337"/>
                <a:gd name="f50" fmla="val 105613"/>
                <a:gd name="f51" fmla="val 38154"/>
                <a:gd name="f52" fmla="val 346000"/>
                <a:gd name="f53" fmla="val 8933"/>
                <a:gd name="f54" fmla="val 440918"/>
                <a:gd name="f55" fmla="val 3791"/>
                <a:gd name="f56" fmla="val 536252"/>
                <a:gd name="f57" fmla="val 928"/>
                <a:gd name="f58" fmla="+- 0 0 -90"/>
                <a:gd name="f59" fmla="*/ f3 1 12192000"/>
                <a:gd name="f60" fmla="*/ f4 1 1837653"/>
                <a:gd name="f61" fmla="+- f7 0 f5"/>
                <a:gd name="f62" fmla="+- f6 0 f5"/>
                <a:gd name="f63" fmla="*/ f58 f0 1"/>
                <a:gd name="f64" fmla="*/ f62 1 12192000"/>
                <a:gd name="f65" fmla="*/ f61 1 1837653"/>
                <a:gd name="f66" fmla="*/ 631978 f62 1"/>
                <a:gd name="f67" fmla="*/ 192 f61 1"/>
                <a:gd name="f68" fmla="*/ 1503520 f62 1"/>
                <a:gd name="f69" fmla="*/ 46905 f61 1"/>
                <a:gd name="f70" fmla="*/ 7786904 f62 1"/>
                <a:gd name="f71" fmla="*/ 1473930 f61 1"/>
                <a:gd name="f72" fmla="*/ 12192000 f62 1"/>
                <a:gd name="f73" fmla="*/ 1008678 f61 1"/>
                <a:gd name="f74" fmla="*/ 1399189 f61 1"/>
                <a:gd name="f75" fmla="*/ 1684971 f61 1"/>
                <a:gd name="f76" fmla="*/ 1837653 f61 1"/>
                <a:gd name="f77" fmla="*/ 7111369 f62 1"/>
                <a:gd name="f78" fmla="*/ 6700767 f62 1"/>
                <a:gd name="f79" fmla="*/ 1716805 f61 1"/>
                <a:gd name="f80" fmla="*/ 3590934 f62 1"/>
                <a:gd name="f81" fmla="*/ 645969 f61 1"/>
                <a:gd name="f82" fmla="*/ 341773 f62 1"/>
                <a:gd name="f83" fmla="*/ 83899 f61 1"/>
                <a:gd name="f84" fmla="*/ 2197 f62 1"/>
                <a:gd name="f85" fmla="*/ 105337 f61 1"/>
                <a:gd name="f86" fmla="*/ 0 f62 1"/>
                <a:gd name="f87" fmla="*/ 105613 f61 1"/>
                <a:gd name="f88" fmla="*/ 38154 f61 1"/>
                <a:gd name="f89" fmla="*/ 346000 f62 1"/>
                <a:gd name="f90" fmla="*/ 8933 f61 1"/>
                <a:gd name="f91" fmla="*/ f63 1 f2"/>
                <a:gd name="f92" fmla="*/ f66 1 12192000"/>
                <a:gd name="f93" fmla="*/ f67 1 1837653"/>
                <a:gd name="f94" fmla="*/ f68 1 12192000"/>
                <a:gd name="f95" fmla="*/ f69 1 1837653"/>
                <a:gd name="f96" fmla="*/ f70 1 12192000"/>
                <a:gd name="f97" fmla="*/ f71 1 1837653"/>
                <a:gd name="f98" fmla="*/ f72 1 12192000"/>
                <a:gd name="f99" fmla="*/ f73 1 1837653"/>
                <a:gd name="f100" fmla="*/ f74 1 1837653"/>
                <a:gd name="f101" fmla="*/ f75 1 1837653"/>
                <a:gd name="f102" fmla="*/ f76 1 1837653"/>
                <a:gd name="f103" fmla="*/ f77 1 12192000"/>
                <a:gd name="f104" fmla="*/ f78 1 12192000"/>
                <a:gd name="f105" fmla="*/ f79 1 1837653"/>
                <a:gd name="f106" fmla="*/ f80 1 12192000"/>
                <a:gd name="f107" fmla="*/ f81 1 1837653"/>
                <a:gd name="f108" fmla="*/ f82 1 12192000"/>
                <a:gd name="f109" fmla="*/ f83 1 1837653"/>
                <a:gd name="f110" fmla="*/ f84 1 12192000"/>
                <a:gd name="f111" fmla="*/ f85 1 1837653"/>
                <a:gd name="f112" fmla="*/ f86 1 12192000"/>
                <a:gd name="f113" fmla="*/ f87 1 1837653"/>
                <a:gd name="f114" fmla="*/ f88 1 1837653"/>
                <a:gd name="f115" fmla="*/ f89 1 12192000"/>
                <a:gd name="f116" fmla="*/ f90 1 1837653"/>
                <a:gd name="f117" fmla="*/ f5 1 f64"/>
                <a:gd name="f118" fmla="*/ f6 1 f64"/>
                <a:gd name="f119" fmla="*/ f5 1 f65"/>
                <a:gd name="f120" fmla="*/ f7 1 f65"/>
                <a:gd name="f121" fmla="+- f91 0 f1"/>
                <a:gd name="f122" fmla="*/ f92 1 f64"/>
                <a:gd name="f123" fmla="*/ f93 1 f65"/>
                <a:gd name="f124" fmla="*/ f94 1 f64"/>
                <a:gd name="f125" fmla="*/ f95 1 f65"/>
                <a:gd name="f126" fmla="*/ f96 1 f64"/>
                <a:gd name="f127" fmla="*/ f97 1 f65"/>
                <a:gd name="f128" fmla="*/ f98 1 f64"/>
                <a:gd name="f129" fmla="*/ f99 1 f65"/>
                <a:gd name="f130" fmla="*/ f100 1 f65"/>
                <a:gd name="f131" fmla="*/ f101 1 f65"/>
                <a:gd name="f132" fmla="*/ f102 1 f65"/>
                <a:gd name="f133" fmla="*/ f103 1 f64"/>
                <a:gd name="f134" fmla="*/ f104 1 f64"/>
                <a:gd name="f135" fmla="*/ f105 1 f65"/>
                <a:gd name="f136" fmla="*/ f106 1 f64"/>
                <a:gd name="f137" fmla="*/ f107 1 f65"/>
                <a:gd name="f138" fmla="*/ f108 1 f64"/>
                <a:gd name="f139" fmla="*/ f109 1 f65"/>
                <a:gd name="f140" fmla="*/ f110 1 f64"/>
                <a:gd name="f141" fmla="*/ f111 1 f65"/>
                <a:gd name="f142" fmla="*/ f112 1 f64"/>
                <a:gd name="f143" fmla="*/ f113 1 f65"/>
                <a:gd name="f144" fmla="*/ f114 1 f65"/>
                <a:gd name="f145" fmla="*/ f115 1 f64"/>
                <a:gd name="f146" fmla="*/ f116 1 f65"/>
                <a:gd name="f147" fmla="*/ f117 f59 1"/>
                <a:gd name="f148" fmla="*/ f118 f59 1"/>
                <a:gd name="f149" fmla="*/ f120 f60 1"/>
                <a:gd name="f150" fmla="*/ f119 f60 1"/>
                <a:gd name="f151" fmla="*/ f122 f59 1"/>
                <a:gd name="f152" fmla="*/ f123 f60 1"/>
                <a:gd name="f153" fmla="*/ f124 f59 1"/>
                <a:gd name="f154" fmla="*/ f125 f60 1"/>
                <a:gd name="f155" fmla="*/ f126 f59 1"/>
                <a:gd name="f156" fmla="*/ f127 f60 1"/>
                <a:gd name="f157" fmla="*/ f128 f59 1"/>
                <a:gd name="f158" fmla="*/ f129 f60 1"/>
                <a:gd name="f159" fmla="*/ f130 f60 1"/>
                <a:gd name="f160" fmla="*/ f131 f60 1"/>
                <a:gd name="f161" fmla="*/ f132 f60 1"/>
                <a:gd name="f162" fmla="*/ f133 f59 1"/>
                <a:gd name="f163" fmla="*/ f134 f59 1"/>
                <a:gd name="f164" fmla="*/ f135 f60 1"/>
                <a:gd name="f165" fmla="*/ f136 f59 1"/>
                <a:gd name="f166" fmla="*/ f137 f60 1"/>
                <a:gd name="f167" fmla="*/ f138 f59 1"/>
                <a:gd name="f168" fmla="*/ f139 f60 1"/>
                <a:gd name="f169" fmla="*/ f140 f59 1"/>
                <a:gd name="f170" fmla="*/ f141 f60 1"/>
                <a:gd name="f171" fmla="*/ f142 f59 1"/>
                <a:gd name="f172" fmla="*/ f143 f60 1"/>
                <a:gd name="f173" fmla="*/ f144 f60 1"/>
                <a:gd name="f174" fmla="*/ f145 f59 1"/>
                <a:gd name="f175" fmla="*/ f146 f60 1"/>
              </a:gdLst>
              <a:ahLst/>
              <a:cxnLst>
                <a:cxn ang="3cd4">
                  <a:pos x="hc" y="t"/>
                </a:cxn>
                <a:cxn ang="0">
                  <a:pos x="r" y="vc"/>
                </a:cxn>
                <a:cxn ang="cd4">
                  <a:pos x="hc" y="b"/>
                </a:cxn>
                <a:cxn ang="cd2">
                  <a:pos x="l" y="vc"/>
                </a:cxn>
                <a:cxn ang="f121">
                  <a:pos x="f151" y="f152"/>
                </a:cxn>
                <a:cxn ang="f121">
                  <a:pos x="f153" y="f154"/>
                </a:cxn>
                <a:cxn ang="f121">
                  <a:pos x="f155" y="f156"/>
                </a:cxn>
                <a:cxn ang="f121">
                  <a:pos x="f157" y="f158"/>
                </a:cxn>
                <a:cxn ang="f121">
                  <a:pos x="f157" y="f159"/>
                </a:cxn>
                <a:cxn ang="f121">
                  <a:pos x="f157" y="f160"/>
                </a:cxn>
                <a:cxn ang="f121">
                  <a:pos x="f157" y="f161"/>
                </a:cxn>
                <a:cxn ang="f121">
                  <a:pos x="f162" y="f161"/>
                </a:cxn>
                <a:cxn ang="f121">
                  <a:pos x="f163" y="f164"/>
                </a:cxn>
                <a:cxn ang="f121">
                  <a:pos x="f165" y="f166"/>
                </a:cxn>
                <a:cxn ang="f121">
                  <a:pos x="f167" y="f168"/>
                </a:cxn>
                <a:cxn ang="f121">
                  <a:pos x="f169" y="f170"/>
                </a:cxn>
                <a:cxn ang="f121">
                  <a:pos x="f171" y="f172"/>
                </a:cxn>
                <a:cxn ang="f121">
                  <a:pos x="f171" y="f173"/>
                </a:cxn>
                <a:cxn ang="f121">
                  <a:pos x="f174" y="f175"/>
                </a:cxn>
                <a:cxn ang="f121">
                  <a:pos x="f151" y="f152"/>
                </a:cxn>
              </a:cxnLst>
              <a:rect l="f147" t="f150" r="f148" b="f149"/>
              <a:pathLst>
                <a:path w="12192000" h="1837653">
                  <a:moveTo>
                    <a:pt x="f8" y="f9"/>
                  </a:moveTo>
                  <a:cubicBezTo>
                    <a:pt x="f10" y="f11"/>
                    <a:pt x="f12" y="f13"/>
                    <a:pt x="f14" y="f15"/>
                  </a:cubicBezTo>
                  <a:cubicBezTo>
                    <a:pt x="f16" y="f17"/>
                    <a:pt x="f18" y="f19"/>
                    <a:pt x="f20" y="f21"/>
                  </a:cubicBezTo>
                  <a:cubicBezTo>
                    <a:pt x="f22" y="f23"/>
                    <a:pt x="f24" y="f25"/>
                    <a:pt x="f6" y="f26"/>
                  </a:cubicBezTo>
                  <a:lnTo>
                    <a:pt x="f6" y="f27"/>
                  </a:lnTo>
                  <a:lnTo>
                    <a:pt x="f6" y="f28"/>
                  </a:lnTo>
                  <a:lnTo>
                    <a:pt x="f6" y="f7"/>
                  </a:lnTo>
                  <a:lnTo>
                    <a:pt x="f29" y="f7"/>
                  </a:lnTo>
                  <a:lnTo>
                    <a:pt x="f30" y="f31"/>
                  </a:lnTo>
                  <a:cubicBezTo>
                    <a:pt x="f32" y="f33"/>
                    <a:pt x="f34" y="f35"/>
                    <a:pt x="f36" y="f37"/>
                  </a:cubicBezTo>
                  <a:cubicBezTo>
                    <a:pt x="f38" y="f39"/>
                    <a:pt x="f40" y="f41"/>
                    <a:pt x="f42" y="f43"/>
                  </a:cubicBezTo>
                  <a:cubicBezTo>
                    <a:pt x="f44" y="f45"/>
                    <a:pt x="f46" y="f47"/>
                    <a:pt x="f48" y="f49"/>
                  </a:cubicBezTo>
                  <a:lnTo>
                    <a:pt x="f5" y="f50"/>
                  </a:lnTo>
                  <a:lnTo>
                    <a:pt x="f5" y="f51"/>
                  </a:lnTo>
                  <a:lnTo>
                    <a:pt x="f52" y="f53"/>
                  </a:lnTo>
                  <a:cubicBezTo>
                    <a:pt x="f54" y="f55"/>
                    <a:pt x="f56" y="f57"/>
                    <a:pt x="f8" y="f9"/>
                  </a:cubicBezTo>
                  <a:close/>
                </a:path>
              </a:pathLst>
            </a:custGeom>
            <a:solidFill>
              <a:srgbClr val="1C498B"/>
            </a:solidFill>
            <a:ln cap="flat">
              <a:noFill/>
              <a:prstDash val="solid"/>
            </a:ln>
          </p:spPr>
          <p:txBody>
            <a:bodyPr vert="horz" wrap="square" lIns="91440" tIns="45720" rIns="91440" bIns="45720"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ndParaRPr>
            </a:p>
          </p:txBody>
        </p:sp>
        <p:pic>
          <p:nvPicPr>
            <p:cNvPr id="9" name="Picture 29">
              <a:extLst>
                <a:ext uri="{FF2B5EF4-FFF2-40B4-BE49-F238E27FC236}">
                  <a16:creationId xmlns:a16="http://schemas.microsoft.com/office/drawing/2014/main" id="{0C485B14-0001-2E39-83F2-E7B8649832DE}"/>
                </a:ext>
              </a:extLst>
            </p:cNvPr>
            <p:cNvPicPr>
              <a:picLocks noChangeAspect="1"/>
            </p:cNvPicPr>
            <p:nvPr/>
          </p:nvPicPr>
          <p:blipFill>
            <a:blip r:embed="rId2"/>
            <a:srcRect/>
            <a:stretch>
              <a:fillRect/>
            </a:stretch>
          </p:blipFill>
          <p:spPr>
            <a:xfrm>
              <a:off x="313291" y="5563584"/>
              <a:ext cx="2025313" cy="911940"/>
            </a:xfrm>
            <a:prstGeom prst="rect">
              <a:avLst/>
            </a:prstGeom>
            <a:noFill/>
            <a:ln cap="flat">
              <a:noFill/>
            </a:ln>
          </p:spPr>
        </p:pic>
      </p:grpSp>
    </p:spTree>
    <p:extLst>
      <p:ext uri="{BB962C8B-B14F-4D97-AF65-F5344CB8AC3E}">
        <p14:creationId xmlns:p14="http://schemas.microsoft.com/office/powerpoint/2010/main" val="1273375648"/>
      </p:ext>
    </p:extLst>
  </p:cSld>
  <p:clrMapOvr>
    <a:masterClrMapping/>
  </p:clrMapOvr>
</p:sldLayout>
</file>

<file path=ppt/slideLayouts/slideLayout757.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2" name="Rectangle 10">
            <a:extLst>
              <a:ext uri="{FF2B5EF4-FFF2-40B4-BE49-F238E27FC236}">
                <a16:creationId xmlns:a16="http://schemas.microsoft.com/office/drawing/2014/main" id="{31BE5F48-C896-519A-6BC8-9C4A48DF1F56}"/>
              </a:ext>
            </a:extLst>
          </p:cNvPr>
          <p:cNvSpPr/>
          <p:nvPr/>
        </p:nvSpPr>
        <p:spPr>
          <a:xfrm>
            <a:off x="1427360" y="1387868"/>
            <a:ext cx="10155042" cy="3506934"/>
          </a:xfrm>
          <a:prstGeom prst="rect">
            <a:avLst/>
          </a:prstGeom>
          <a:solidFill>
            <a:srgbClr val="F3F6FB"/>
          </a:solidFill>
          <a:ln cap="flat">
            <a:noFill/>
            <a:prstDash val="solid"/>
          </a:ln>
        </p:spPr>
        <p:txBody>
          <a:bodyPr vert="horz" wrap="square" lIns="91440" tIns="45720" rIns="91440" bIns="45720"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ndParaRPr>
          </a:p>
        </p:txBody>
      </p:sp>
      <p:sp>
        <p:nvSpPr>
          <p:cNvPr id="3" name="Title 1">
            <a:extLst>
              <a:ext uri="{FF2B5EF4-FFF2-40B4-BE49-F238E27FC236}">
                <a16:creationId xmlns:a16="http://schemas.microsoft.com/office/drawing/2014/main" id="{4F0B244A-2AB2-540E-7D75-53290A8E9084}"/>
              </a:ext>
            </a:extLst>
          </p:cNvPr>
          <p:cNvSpPr txBox="1">
            <a:spLocks noGrp="1"/>
          </p:cNvSpPr>
          <p:nvPr>
            <p:ph type="title"/>
          </p:nvPr>
        </p:nvSpPr>
        <p:spPr>
          <a:xfrm>
            <a:off x="1427360" y="1377232"/>
            <a:ext cx="10155042" cy="3506934"/>
          </a:xfrm>
        </p:spPr>
        <p:txBody>
          <a:bodyPr lIns="274320" tIns="274320" rIns="274320" bIns="274320"/>
          <a:lstStyle>
            <a:lvl1pPr>
              <a:defRPr/>
            </a:lvl1pPr>
          </a:lstStyle>
          <a:p>
            <a:pPr lvl="0"/>
            <a:r>
              <a:rPr lang="en-US"/>
              <a:t>Click to edit Master title style</a:t>
            </a:r>
          </a:p>
        </p:txBody>
      </p:sp>
      <p:sp>
        <p:nvSpPr>
          <p:cNvPr id="4" name="Content Placeholder 2">
            <a:extLst>
              <a:ext uri="{FF2B5EF4-FFF2-40B4-BE49-F238E27FC236}">
                <a16:creationId xmlns:a16="http://schemas.microsoft.com/office/drawing/2014/main" id="{339E2513-5087-B6E0-CE74-46E1AA8C145C}"/>
              </a:ext>
            </a:extLst>
          </p:cNvPr>
          <p:cNvSpPr txBox="1">
            <a:spLocks noGrp="1"/>
          </p:cNvSpPr>
          <p:nvPr>
            <p:ph idx="1"/>
          </p:nvPr>
        </p:nvSpPr>
        <p:spPr>
          <a:xfrm>
            <a:off x="1427360" y="5007456"/>
            <a:ext cx="10155042" cy="825191"/>
          </a:xfrm>
        </p:spPr>
        <p:txBody>
          <a:bodyPr/>
          <a:lstStyle>
            <a:lvl1pPr marL="0" indent="0">
              <a:buNone/>
              <a:defRPr/>
            </a:lvl1pPr>
          </a:lstStyle>
          <a:p>
            <a:pPr lvl="0"/>
            <a:r>
              <a:rPr lang="en-US"/>
              <a:t>Click to edit Master text styles</a:t>
            </a:r>
          </a:p>
        </p:txBody>
      </p:sp>
      <p:sp>
        <p:nvSpPr>
          <p:cNvPr id="5" name="Slide Number Placeholder 6">
            <a:extLst>
              <a:ext uri="{FF2B5EF4-FFF2-40B4-BE49-F238E27FC236}">
                <a16:creationId xmlns:a16="http://schemas.microsoft.com/office/drawing/2014/main" id="{B5158117-D1E4-E285-D27D-B4FB802566DE}"/>
              </a:ext>
            </a:extLst>
          </p:cNvPr>
          <p:cNvSpPr txBox="1">
            <a:spLocks noGrp="1"/>
          </p:cNvSpPr>
          <p:nvPr>
            <p:ph type="sldNum" sz="quarter" idx="8"/>
          </p:nvPr>
        </p:nvSpPr>
        <p:spPr/>
        <p:txBody>
          <a:bodyPr/>
          <a:lstStyle>
            <a:lvl1pPr>
              <a:defRPr>
                <a:solidFill>
                  <a:srgbClr val="AFB3B9"/>
                </a:solidFill>
              </a:defRPr>
            </a:lvl1pPr>
          </a:lstStyle>
          <a:p>
            <a:pPr lvl="0"/>
            <a:fld id="{D41CE7E7-CCD7-4F3E-BF79-5E7A2F8D992A}" type="slidenum">
              <a:t>‹#›</a:t>
            </a:fld>
            <a:endParaRPr lang="en-US"/>
          </a:p>
        </p:txBody>
      </p:sp>
      <p:cxnSp>
        <p:nvCxnSpPr>
          <p:cNvPr id="6" name="Straight Connector 7">
            <a:extLst>
              <a:ext uri="{FF2B5EF4-FFF2-40B4-BE49-F238E27FC236}">
                <a16:creationId xmlns:a16="http://schemas.microsoft.com/office/drawing/2014/main" id="{AC4C95BA-9B3C-5758-F583-F970978C4FCF}"/>
              </a:ext>
            </a:extLst>
          </p:cNvPr>
          <p:cNvCxnSpPr/>
          <p:nvPr/>
        </p:nvCxnSpPr>
        <p:spPr>
          <a:xfrm>
            <a:off x="609603" y="6335713"/>
            <a:ext cx="10972800" cy="0"/>
          </a:xfrm>
          <a:prstGeom prst="straightConnector1">
            <a:avLst/>
          </a:prstGeom>
          <a:noFill/>
          <a:ln w="6345" cap="flat">
            <a:solidFill>
              <a:srgbClr val="AFB3B9"/>
            </a:solidFill>
            <a:prstDash val="solid"/>
            <a:miter/>
          </a:ln>
        </p:spPr>
      </p:cxnSp>
      <p:sp>
        <p:nvSpPr>
          <p:cNvPr id="7" name="Footer Placeholder 5">
            <a:extLst>
              <a:ext uri="{FF2B5EF4-FFF2-40B4-BE49-F238E27FC236}">
                <a16:creationId xmlns:a16="http://schemas.microsoft.com/office/drawing/2014/main" id="{DC973D28-7FDB-EAAD-DDAE-6E7D997A08BF}"/>
              </a:ext>
            </a:extLst>
          </p:cNvPr>
          <p:cNvSpPr txBox="1">
            <a:spLocks noGrp="1"/>
          </p:cNvSpPr>
          <p:nvPr>
            <p:ph type="ftr" sz="quarter" idx="9"/>
          </p:nvPr>
        </p:nvSpPr>
        <p:spPr/>
        <p:txBody>
          <a:bodyPr/>
          <a:lstStyle>
            <a:lvl1pPr>
              <a:defRPr/>
            </a:lvl1pPr>
          </a:lstStyle>
          <a:p>
            <a:pPr lvl="0"/>
            <a:r>
              <a:rPr lang="en-US"/>
              <a:t>Illinois Perinatal Quality Collaborative</a:t>
            </a:r>
          </a:p>
        </p:txBody>
      </p:sp>
      <p:grpSp>
        <p:nvGrpSpPr>
          <p:cNvPr id="8" name="Group 32">
            <a:extLst>
              <a:ext uri="{FF2B5EF4-FFF2-40B4-BE49-F238E27FC236}">
                <a16:creationId xmlns:a16="http://schemas.microsoft.com/office/drawing/2014/main" id="{92C5B2B5-EB90-4A6E-2FF7-74671A11FA6D}"/>
              </a:ext>
            </a:extLst>
          </p:cNvPr>
          <p:cNvGrpSpPr/>
          <p:nvPr/>
        </p:nvGrpSpPr>
        <p:grpSpPr>
          <a:xfrm>
            <a:off x="7191545" y="0"/>
            <a:ext cx="5000460" cy="1425988"/>
            <a:chOff x="7191545" y="0"/>
            <a:chExt cx="5000460" cy="1425988"/>
          </a:xfrm>
        </p:grpSpPr>
        <p:pic>
          <p:nvPicPr>
            <p:cNvPr id="9" name="Picture 33">
              <a:extLst>
                <a:ext uri="{FF2B5EF4-FFF2-40B4-BE49-F238E27FC236}">
                  <a16:creationId xmlns:a16="http://schemas.microsoft.com/office/drawing/2014/main" id="{B0EE08B3-A4EA-7642-5C0B-0A7E6BE91C9E}"/>
                </a:ext>
              </a:extLst>
            </p:cNvPr>
            <p:cNvPicPr>
              <a:picLocks noChangeAspect="1"/>
            </p:cNvPicPr>
            <p:nvPr/>
          </p:nvPicPr>
          <p:blipFill>
            <a:blip r:embed="rId2"/>
            <a:srcRect/>
            <a:stretch>
              <a:fillRect/>
            </a:stretch>
          </p:blipFill>
          <p:spPr>
            <a:xfrm>
              <a:off x="9264316" y="228371"/>
              <a:ext cx="2025313" cy="911940"/>
            </a:xfrm>
            <a:prstGeom prst="rect">
              <a:avLst/>
            </a:prstGeom>
            <a:noFill/>
            <a:ln cap="flat">
              <a:noFill/>
            </a:ln>
          </p:spPr>
        </p:pic>
        <p:grpSp>
          <p:nvGrpSpPr>
            <p:cNvPr id="10" name="Group 34">
              <a:extLst>
                <a:ext uri="{FF2B5EF4-FFF2-40B4-BE49-F238E27FC236}">
                  <a16:creationId xmlns:a16="http://schemas.microsoft.com/office/drawing/2014/main" id="{B7A3CB7F-09F8-AD03-4F90-DB13BE320407}"/>
                </a:ext>
              </a:extLst>
            </p:cNvPr>
            <p:cNvGrpSpPr/>
            <p:nvPr/>
          </p:nvGrpSpPr>
          <p:grpSpPr>
            <a:xfrm>
              <a:off x="7191545" y="0"/>
              <a:ext cx="5000460" cy="1425988"/>
              <a:chOff x="7191545" y="0"/>
              <a:chExt cx="5000460" cy="1425988"/>
            </a:xfrm>
          </p:grpSpPr>
          <p:sp>
            <p:nvSpPr>
              <p:cNvPr id="11" name="Freeform 35">
                <a:extLst>
                  <a:ext uri="{FF2B5EF4-FFF2-40B4-BE49-F238E27FC236}">
                    <a16:creationId xmlns:a16="http://schemas.microsoft.com/office/drawing/2014/main" id="{1CAA5448-742D-3D83-D0F8-9693682D6E02}"/>
                  </a:ext>
                </a:extLst>
              </p:cNvPr>
              <p:cNvSpPr/>
              <p:nvPr/>
            </p:nvSpPr>
            <p:spPr>
              <a:xfrm>
                <a:off x="7191545" y="0"/>
                <a:ext cx="5000460" cy="1425988"/>
              </a:xfrm>
              <a:custGeom>
                <a:avLst/>
                <a:gdLst>
                  <a:gd name="f0" fmla="val 10800000"/>
                  <a:gd name="f1" fmla="val 5400000"/>
                  <a:gd name="f2" fmla="val 180"/>
                  <a:gd name="f3" fmla="val w"/>
                  <a:gd name="f4" fmla="val h"/>
                  <a:gd name="f5" fmla="val 0"/>
                  <a:gd name="f6" fmla="val 5005729"/>
                  <a:gd name="f7" fmla="val 1427495"/>
                  <a:gd name="f8" fmla="val 165533"/>
                  <a:gd name="f9" fmla="val 215699"/>
                  <a:gd name="f10" fmla="val 35841"/>
                  <a:gd name="f11" fmla="val 434496"/>
                  <a:gd name="f12" fmla="val 193047"/>
                  <a:gd name="f13" fmla="val 652894"/>
                  <a:gd name="f14" fmla="val 349789"/>
                  <a:gd name="f15" fmla="val 876476"/>
                  <a:gd name="f16" fmla="val 498295"/>
                  <a:gd name="f17" fmla="val 1099792"/>
                  <a:gd name="f18" fmla="val 647067"/>
                  <a:gd name="f19" fmla="val 1328957"/>
                  <a:gd name="f20" fmla="val 787337"/>
                  <a:gd name="f21" fmla="val 1566628"/>
                  <a:gd name="f22" fmla="val 910605"/>
                  <a:gd name="f23" fmla="val 1804301"/>
                  <a:gd name="f24" fmla="val 1033874"/>
                  <a:gd name="f25" fmla="val 2051544"/>
                  <a:gd name="f26" fmla="val 1139076"/>
                  <a:gd name="f27" fmla="val 2307294"/>
                  <a:gd name="f28" fmla="val 1218776"/>
                  <a:gd name="f29" fmla="val 2434903"/>
                  <a:gd name="f30" fmla="val 1258625"/>
                  <a:gd name="f31" fmla="val 2565171"/>
                  <a:gd name="f32" fmla="val 1291568"/>
                  <a:gd name="f33" fmla="val 2696502"/>
                  <a:gd name="f34" fmla="val 1318134"/>
                  <a:gd name="f35" fmla="val 2827833"/>
                  <a:gd name="f36" fmla="val 1344700"/>
                  <a:gd name="f37" fmla="val 2960760"/>
                  <a:gd name="f38" fmla="val 1363297"/>
                  <a:gd name="f39" fmla="val 3094217"/>
                  <a:gd name="f40" fmla="val 1375517"/>
                  <a:gd name="f41" fmla="val 3227675"/>
                  <a:gd name="f42" fmla="val 1387738"/>
                  <a:gd name="f43" fmla="val 3361665"/>
                  <a:gd name="f44" fmla="val 1393051"/>
                  <a:gd name="f45" fmla="val 3496186"/>
                  <a:gd name="f46" fmla="val 1391457"/>
                  <a:gd name="f47" fmla="val 3596679"/>
                  <a:gd name="f48" fmla="val 1388800"/>
                  <a:gd name="f49" fmla="val 3613693"/>
                  <a:gd name="f50" fmla="val 1388269"/>
                  <a:gd name="f51" fmla="val 3630176"/>
                  <a:gd name="f52" fmla="val 3647191"/>
                  <a:gd name="f53" fmla="val 1387207"/>
                  <a:gd name="f54" fmla="val 3697703"/>
                  <a:gd name="f55" fmla="val 1384018"/>
                  <a:gd name="f56" fmla="val 3798195"/>
                  <a:gd name="f57" fmla="val 1377643"/>
                  <a:gd name="f58" fmla="val 3898687"/>
                  <a:gd name="f59" fmla="val 1367547"/>
                  <a:gd name="f60" fmla="val 3948667"/>
                  <a:gd name="f61" fmla="val 1362234"/>
                  <a:gd name="f62" fmla="val 3998648"/>
                  <a:gd name="f63" fmla="val 1355327"/>
                  <a:gd name="f64" fmla="val 4032146"/>
                  <a:gd name="f65" fmla="val 1350545"/>
                  <a:gd name="f66" fmla="val 4065111"/>
                  <a:gd name="f67" fmla="val 1346294"/>
                  <a:gd name="f68" fmla="val 4098609"/>
                  <a:gd name="f69" fmla="val 1341512"/>
                  <a:gd name="f70" fmla="val 4198037"/>
                  <a:gd name="f71" fmla="val 1324510"/>
                  <a:gd name="f72" fmla="val 4223027"/>
                  <a:gd name="f73" fmla="val 1320259"/>
                  <a:gd name="f74" fmla="val 4231535"/>
                  <a:gd name="f75" fmla="val 1318665"/>
                  <a:gd name="f76" fmla="val 4239511"/>
                  <a:gd name="f77" fmla="val 1317602"/>
                  <a:gd name="f78" fmla="val 4248017"/>
                  <a:gd name="f79" fmla="val 1315477"/>
                  <a:gd name="f80" fmla="val 4297466"/>
                  <a:gd name="f81" fmla="val 1305382"/>
                  <a:gd name="f82" fmla="val 4346915"/>
                  <a:gd name="f83" fmla="val 1295287"/>
                  <a:gd name="f84" fmla="val 4371374"/>
                  <a:gd name="f85" fmla="val 1289974"/>
                  <a:gd name="f86" fmla="val 4379349"/>
                  <a:gd name="f87" fmla="val 1288379"/>
                  <a:gd name="f88" fmla="val 4387856"/>
                  <a:gd name="f89" fmla="val 1286254"/>
                  <a:gd name="f90" fmla="val 4395831"/>
                  <a:gd name="f91" fmla="val 1284129"/>
                  <a:gd name="f92" fmla="val 4494197"/>
                  <a:gd name="f93" fmla="val 1260751"/>
                  <a:gd name="f94" fmla="val 4506426"/>
                  <a:gd name="f95" fmla="val 1258094"/>
                  <a:gd name="f96" fmla="val 4518656"/>
                  <a:gd name="f97" fmla="val 1254906"/>
                  <a:gd name="f98" fmla="val 4543113"/>
                  <a:gd name="f99" fmla="val 1248530"/>
                  <a:gd name="f100" fmla="val 4592031"/>
                  <a:gd name="f101" fmla="val 1235247"/>
                  <a:gd name="f102" fmla="val 4607983"/>
                  <a:gd name="f103" fmla="val 1230996"/>
                  <a:gd name="f104" fmla="val 4624465"/>
                  <a:gd name="f105" fmla="val 1226746"/>
                  <a:gd name="f106" fmla="val 4640948"/>
                  <a:gd name="f107" fmla="val 1221963"/>
                  <a:gd name="f108" fmla="val 4689332"/>
                  <a:gd name="f109" fmla="val 1207618"/>
                  <a:gd name="f110" fmla="val 4753935"/>
                  <a:gd name="f111" fmla="val 1188490"/>
                  <a:gd name="f112" fmla="val 4818038"/>
                  <a:gd name="f113" fmla="val 1167901"/>
                  <a:gd name="f114" fmla="val 4881644"/>
                  <a:gd name="f115" fmla="val 1145934"/>
                  <a:gd name="f116" fmla="val 1100085"/>
                  <a:gd name="f117" fmla="val 1108460"/>
                  <a:gd name="f118" fmla="val 4884859"/>
                  <a:gd name="f119" fmla="val 1155423"/>
                  <a:gd name="f120" fmla="val 4821462"/>
                  <a:gd name="f121" fmla="val 1178495"/>
                  <a:gd name="f122" fmla="val 4757524"/>
                  <a:gd name="f123" fmla="val 1200180"/>
                  <a:gd name="f124" fmla="val 4693055"/>
                  <a:gd name="f125" fmla="val 1220370"/>
                  <a:gd name="f126" fmla="val 4644670"/>
                  <a:gd name="f127" fmla="val 1235778"/>
                  <a:gd name="f128" fmla="val 4628719"/>
                  <a:gd name="f129" fmla="val 1240560"/>
                  <a:gd name="f130" fmla="val 4612235"/>
                  <a:gd name="f131" fmla="val 1245342"/>
                  <a:gd name="f132" fmla="val 4596284"/>
                  <a:gd name="f133" fmla="val 1250124"/>
                  <a:gd name="f134" fmla="val 4547367"/>
                  <a:gd name="f135" fmla="val 1263938"/>
                  <a:gd name="f136" fmla="val 4522910"/>
                  <a:gd name="f137" fmla="val 1270846"/>
                  <a:gd name="f138" fmla="val 4510680"/>
                  <a:gd name="f139" fmla="val 1274565"/>
                  <a:gd name="f140" fmla="val 4498451"/>
                  <a:gd name="f141" fmla="val 1277753"/>
                  <a:gd name="f142" fmla="val 4400085"/>
                  <a:gd name="f143" fmla="val 1302725"/>
                  <a:gd name="f144" fmla="val 4392110"/>
                  <a:gd name="f145" fmla="val 1304851"/>
                  <a:gd name="f146" fmla="val 4383602"/>
                  <a:gd name="f147" fmla="val 1306976"/>
                  <a:gd name="f148" fmla="val 4375626"/>
                  <a:gd name="f149" fmla="val 1309101"/>
                  <a:gd name="f150" fmla="val 4351169"/>
                  <a:gd name="f151" fmla="val 1314415"/>
                  <a:gd name="f152" fmla="val 4301720"/>
                  <a:gd name="f153" fmla="val 1325572"/>
                  <a:gd name="f154" fmla="val 4252271"/>
                  <a:gd name="f155" fmla="val 1336730"/>
                  <a:gd name="f156" fmla="val 4244295"/>
                  <a:gd name="f157" fmla="val 1338856"/>
                  <a:gd name="f158" fmla="val 4235789"/>
                  <a:gd name="f159" fmla="val 1340450"/>
                  <a:gd name="f160" fmla="val 4227281"/>
                  <a:gd name="f161" fmla="val 1342044"/>
                  <a:gd name="f162" fmla="val 4202291"/>
                  <a:gd name="f163" fmla="val 1346825"/>
                  <a:gd name="f164" fmla="val 4102862"/>
                  <a:gd name="f165" fmla="val 1365422"/>
                  <a:gd name="f166" fmla="val 4069365"/>
                  <a:gd name="f167" fmla="val 1370735"/>
                  <a:gd name="f168" fmla="val 4035867"/>
                  <a:gd name="f169" fmla="val 4002902"/>
                  <a:gd name="f170" fmla="val 1380831"/>
                  <a:gd name="f171" fmla="val 3952921"/>
                  <a:gd name="f172" fmla="val 3902409"/>
                  <a:gd name="f173" fmla="val 1394645"/>
                  <a:gd name="f174" fmla="val 3801917"/>
                  <a:gd name="f175" fmla="val 1406334"/>
                  <a:gd name="f176" fmla="val 3700893"/>
                  <a:gd name="f177" fmla="val 1414836"/>
                  <a:gd name="f178" fmla="val 3650381"/>
                  <a:gd name="f179" fmla="val 1419086"/>
                  <a:gd name="f180" fmla="val 3633367"/>
                  <a:gd name="f181" fmla="val 1420680"/>
                  <a:gd name="f182" fmla="val 3616352"/>
                  <a:gd name="f183" fmla="val 3599869"/>
                  <a:gd name="f184" fmla="val 1421743"/>
                  <a:gd name="f185" fmla="val 3498313"/>
                  <a:gd name="f186" fmla="val 1425993"/>
                  <a:gd name="f187" fmla="val 3363260"/>
                  <a:gd name="f188" fmla="val 1429713"/>
                  <a:gd name="f189" fmla="val 1426525"/>
                  <a:gd name="f190" fmla="val 3092622"/>
                  <a:gd name="f191" fmla="val 1416430"/>
                  <a:gd name="f192" fmla="val 2957569"/>
                  <a:gd name="f193" fmla="val 2823048"/>
                  <a:gd name="f194" fmla="val 1389863"/>
                  <a:gd name="f195" fmla="val 2689590"/>
                  <a:gd name="f196" fmla="val 1364891"/>
                  <a:gd name="f197" fmla="val 2556131"/>
                  <a:gd name="f198" fmla="val 2424269"/>
                  <a:gd name="f199" fmla="val 1308570"/>
                  <a:gd name="f200" fmla="val 2294001"/>
                  <a:gd name="f201" fmla="val 2033466"/>
                  <a:gd name="f202" fmla="val 1194866"/>
                  <a:gd name="f203" fmla="val 1781438"/>
                  <a:gd name="f204" fmla="val 1091788"/>
                  <a:gd name="f205" fmla="val 1538448"/>
                  <a:gd name="f206" fmla="val 971177"/>
                  <a:gd name="f207" fmla="val 1295459"/>
                  <a:gd name="f208" fmla="val 850565"/>
                  <a:gd name="f209" fmla="val 1062040"/>
                  <a:gd name="f210" fmla="val 712420"/>
                  <a:gd name="f211" fmla="val 834471"/>
                  <a:gd name="f212" fmla="val 566305"/>
                  <a:gd name="f213" fmla="val 606901"/>
                  <a:gd name="f214" fmla="val 420190"/>
                  <a:gd name="f215" fmla="val 384914"/>
                  <a:gd name="f216" fmla="val 266371"/>
                  <a:gd name="f217" fmla="val 163459"/>
                  <a:gd name="f218" fmla="val 112750"/>
                  <a:gd name="f219" fmla="+- 0 0 -90"/>
                  <a:gd name="f220" fmla="*/ f3 1 5005729"/>
                  <a:gd name="f221" fmla="*/ f4 1 1427495"/>
                  <a:gd name="f222" fmla="+- f7 0 f5"/>
                  <a:gd name="f223" fmla="+- f6 0 f5"/>
                  <a:gd name="f224" fmla="*/ f219 f0 1"/>
                  <a:gd name="f225" fmla="*/ f223 1 5005729"/>
                  <a:gd name="f226" fmla="*/ f222 1 1427495"/>
                  <a:gd name="f227" fmla="*/ 0 f223 1"/>
                  <a:gd name="f228" fmla="*/ 0 f222 1"/>
                  <a:gd name="f229" fmla="*/ 165533 f223 1"/>
                  <a:gd name="f230" fmla="*/ 215699 f223 1"/>
                  <a:gd name="f231" fmla="*/ 35841 f222 1"/>
                  <a:gd name="f232" fmla="*/ 876476 f223 1"/>
                  <a:gd name="f233" fmla="*/ 498295 f222 1"/>
                  <a:gd name="f234" fmla="*/ 1566628 f223 1"/>
                  <a:gd name="f235" fmla="*/ 910605 f222 1"/>
                  <a:gd name="f236" fmla="*/ 2307294 f223 1"/>
                  <a:gd name="f237" fmla="*/ 1218776 f222 1"/>
                  <a:gd name="f238" fmla="*/ 2696502 f223 1"/>
                  <a:gd name="f239" fmla="*/ 1318134 f222 1"/>
                  <a:gd name="f240" fmla="*/ 3094217 f223 1"/>
                  <a:gd name="f241" fmla="*/ 1375517 f222 1"/>
                  <a:gd name="f242" fmla="*/ 3496186 f223 1"/>
                  <a:gd name="f243" fmla="*/ 1391457 f222 1"/>
                  <a:gd name="f244" fmla="*/ 3596679 f223 1"/>
                  <a:gd name="f245" fmla="*/ 1388800 f222 1"/>
                  <a:gd name="f246" fmla="*/ 3647191 f223 1"/>
                  <a:gd name="f247" fmla="*/ 1387207 f222 1"/>
                  <a:gd name="f248" fmla="*/ 3697703 f223 1"/>
                  <a:gd name="f249" fmla="*/ 1384018 f222 1"/>
                  <a:gd name="f250" fmla="*/ 3798195 f223 1"/>
                  <a:gd name="f251" fmla="*/ 1377643 f222 1"/>
                  <a:gd name="f252" fmla="*/ 3898687 f223 1"/>
                  <a:gd name="f253" fmla="*/ 1367547 f222 1"/>
                  <a:gd name="f254" fmla="*/ 3948667 f223 1"/>
                  <a:gd name="f255" fmla="*/ 1362234 f222 1"/>
                  <a:gd name="f256" fmla="*/ 3998648 f223 1"/>
                  <a:gd name="f257" fmla="*/ 1355327 f222 1"/>
                  <a:gd name="f258" fmla="*/ 4098609 f223 1"/>
                  <a:gd name="f259" fmla="*/ 1341512 f222 1"/>
                  <a:gd name="f260" fmla="*/ 4198037 f223 1"/>
                  <a:gd name="f261" fmla="*/ 1324510 f222 1"/>
                  <a:gd name="f262" fmla="*/ 4223027 f223 1"/>
                  <a:gd name="f263" fmla="*/ 1320259 f222 1"/>
                  <a:gd name="f264" fmla="*/ 4248017 f223 1"/>
                  <a:gd name="f265" fmla="*/ 1315477 f222 1"/>
                  <a:gd name="f266" fmla="*/ 4297466 f223 1"/>
                  <a:gd name="f267" fmla="*/ 1305382 f222 1"/>
                  <a:gd name="f268" fmla="*/ 4346915 f223 1"/>
                  <a:gd name="f269" fmla="*/ 1295287 f222 1"/>
                  <a:gd name="f270" fmla="*/ 4371374 f223 1"/>
                  <a:gd name="f271" fmla="*/ 1289974 f222 1"/>
                  <a:gd name="f272" fmla="*/ 4395831 f223 1"/>
                  <a:gd name="f273" fmla="*/ 1284129 f222 1"/>
                  <a:gd name="f274" fmla="*/ 4494197 f223 1"/>
                  <a:gd name="f275" fmla="*/ 1260751 f222 1"/>
                  <a:gd name="f276" fmla="*/ 4506426 f223 1"/>
                  <a:gd name="f277" fmla="*/ 1258094 f222 1"/>
                  <a:gd name="f278" fmla="*/ 4518656 f223 1"/>
                  <a:gd name="f279" fmla="*/ 1254906 f222 1"/>
                  <a:gd name="f280" fmla="*/ 4543113 f223 1"/>
                  <a:gd name="f281" fmla="*/ 1248530 f222 1"/>
                  <a:gd name="f282" fmla="*/ 4592031 f223 1"/>
                  <a:gd name="f283" fmla="*/ 1235247 f222 1"/>
                  <a:gd name="f284" fmla="*/ 4640948 f223 1"/>
                  <a:gd name="f285" fmla="*/ 1221963 f222 1"/>
                  <a:gd name="f286" fmla="*/ 4689332 f223 1"/>
                  <a:gd name="f287" fmla="*/ 1207618 f222 1"/>
                  <a:gd name="f288" fmla="*/ 4881644 f223 1"/>
                  <a:gd name="f289" fmla="*/ 1145934 f222 1"/>
                  <a:gd name="f290" fmla="*/ 5005729 f223 1"/>
                  <a:gd name="f291" fmla="*/ 1100085 f222 1"/>
                  <a:gd name="f292" fmla="*/ 1108460 f222 1"/>
                  <a:gd name="f293" fmla="*/ 4884859 f223 1"/>
                  <a:gd name="f294" fmla="*/ 1155423 f222 1"/>
                  <a:gd name="f295" fmla="*/ 4693055 f223 1"/>
                  <a:gd name="f296" fmla="*/ 1220370 f222 1"/>
                  <a:gd name="f297" fmla="*/ 4644670 f223 1"/>
                  <a:gd name="f298" fmla="*/ 1235778 f222 1"/>
                  <a:gd name="f299" fmla="*/ 4596284 f223 1"/>
                  <a:gd name="f300" fmla="*/ 1250124 f222 1"/>
                  <a:gd name="f301" fmla="*/ 4547367 f223 1"/>
                  <a:gd name="f302" fmla="*/ 1263938 f222 1"/>
                  <a:gd name="f303" fmla="*/ 4522910 f223 1"/>
                  <a:gd name="f304" fmla="*/ 1270846 f222 1"/>
                  <a:gd name="f305" fmla="*/ 4510680 f223 1"/>
                  <a:gd name="f306" fmla="*/ 1274565 f222 1"/>
                  <a:gd name="f307" fmla="*/ 4498451 f223 1"/>
                  <a:gd name="f308" fmla="*/ 1277753 f222 1"/>
                  <a:gd name="f309" fmla="*/ 4400085 f223 1"/>
                  <a:gd name="f310" fmla="*/ 1302725 f222 1"/>
                  <a:gd name="f311" fmla="*/ 4375626 f223 1"/>
                  <a:gd name="f312" fmla="*/ 1309101 f222 1"/>
                  <a:gd name="f313" fmla="*/ 4351169 f223 1"/>
                  <a:gd name="f314" fmla="*/ 1314415 f222 1"/>
                  <a:gd name="f315" fmla="*/ 4301720 f223 1"/>
                  <a:gd name="f316" fmla="*/ 1325572 f222 1"/>
                  <a:gd name="f317" fmla="*/ 4252271 f223 1"/>
                  <a:gd name="f318" fmla="*/ 1336730 f222 1"/>
                  <a:gd name="f319" fmla="*/ 4227281 f223 1"/>
                  <a:gd name="f320" fmla="*/ 1342044 f222 1"/>
                  <a:gd name="f321" fmla="*/ 4202291 f223 1"/>
                  <a:gd name="f322" fmla="*/ 1346825 f222 1"/>
                  <a:gd name="f323" fmla="*/ 4102862 f223 1"/>
                  <a:gd name="f324" fmla="*/ 1365422 f222 1"/>
                  <a:gd name="f325" fmla="*/ 4002902 f223 1"/>
                  <a:gd name="f326" fmla="*/ 1380831 f222 1"/>
                  <a:gd name="f327" fmla="*/ 3952921 f223 1"/>
                  <a:gd name="f328" fmla="*/ 3902409 f223 1"/>
                  <a:gd name="f329" fmla="*/ 1394645 f222 1"/>
                  <a:gd name="f330" fmla="*/ 3801917 f223 1"/>
                  <a:gd name="f331" fmla="*/ 1406334 f222 1"/>
                  <a:gd name="f332" fmla="*/ 3700893 f223 1"/>
                  <a:gd name="f333" fmla="*/ 1414836 f222 1"/>
                  <a:gd name="f334" fmla="*/ 3650381 f223 1"/>
                  <a:gd name="f335" fmla="*/ 1419086 f222 1"/>
                  <a:gd name="f336" fmla="*/ 3599869 f223 1"/>
                  <a:gd name="f337" fmla="*/ 1421743 f222 1"/>
                  <a:gd name="f338" fmla="*/ 3498313 f223 1"/>
                  <a:gd name="f339" fmla="*/ 1425993 f222 1"/>
                  <a:gd name="f340" fmla="*/ 3092622 f223 1"/>
                  <a:gd name="f341" fmla="*/ 1416430 f222 1"/>
                  <a:gd name="f342" fmla="*/ 2689590 f223 1"/>
                  <a:gd name="f343" fmla="*/ 1364891 f222 1"/>
                  <a:gd name="f344" fmla="*/ 2294001 f223 1"/>
                  <a:gd name="f345" fmla="*/ 1538448 f223 1"/>
                  <a:gd name="f346" fmla="*/ 971177 f222 1"/>
                  <a:gd name="f347" fmla="*/ 834471 f223 1"/>
                  <a:gd name="f348" fmla="*/ 566305 f222 1"/>
                  <a:gd name="f349" fmla="*/ 163459 f223 1"/>
                  <a:gd name="f350" fmla="*/ 112750 f222 1"/>
                  <a:gd name="f351" fmla="*/ f224 1 f2"/>
                  <a:gd name="f352" fmla="*/ f227 1 5005729"/>
                  <a:gd name="f353" fmla="*/ f228 1 1427495"/>
                  <a:gd name="f354" fmla="*/ f229 1 5005729"/>
                  <a:gd name="f355" fmla="*/ f230 1 5005729"/>
                  <a:gd name="f356" fmla="*/ f231 1 1427495"/>
                  <a:gd name="f357" fmla="*/ f232 1 5005729"/>
                  <a:gd name="f358" fmla="*/ f233 1 1427495"/>
                  <a:gd name="f359" fmla="*/ f234 1 5005729"/>
                  <a:gd name="f360" fmla="*/ f235 1 1427495"/>
                  <a:gd name="f361" fmla="*/ f236 1 5005729"/>
                  <a:gd name="f362" fmla="*/ f237 1 1427495"/>
                  <a:gd name="f363" fmla="*/ f238 1 5005729"/>
                  <a:gd name="f364" fmla="*/ f239 1 1427495"/>
                  <a:gd name="f365" fmla="*/ f240 1 5005729"/>
                  <a:gd name="f366" fmla="*/ f241 1 1427495"/>
                  <a:gd name="f367" fmla="*/ f242 1 5005729"/>
                  <a:gd name="f368" fmla="*/ f243 1 1427495"/>
                  <a:gd name="f369" fmla="*/ f244 1 5005729"/>
                  <a:gd name="f370" fmla="*/ f245 1 1427495"/>
                  <a:gd name="f371" fmla="*/ f246 1 5005729"/>
                  <a:gd name="f372" fmla="*/ f247 1 1427495"/>
                  <a:gd name="f373" fmla="*/ f248 1 5005729"/>
                  <a:gd name="f374" fmla="*/ f249 1 1427495"/>
                  <a:gd name="f375" fmla="*/ f250 1 5005729"/>
                  <a:gd name="f376" fmla="*/ f251 1 1427495"/>
                  <a:gd name="f377" fmla="*/ f252 1 5005729"/>
                  <a:gd name="f378" fmla="*/ f253 1 1427495"/>
                  <a:gd name="f379" fmla="*/ f254 1 5005729"/>
                  <a:gd name="f380" fmla="*/ f255 1 1427495"/>
                  <a:gd name="f381" fmla="*/ f256 1 5005729"/>
                  <a:gd name="f382" fmla="*/ f257 1 1427495"/>
                  <a:gd name="f383" fmla="*/ f258 1 5005729"/>
                  <a:gd name="f384" fmla="*/ f259 1 1427495"/>
                  <a:gd name="f385" fmla="*/ f260 1 5005729"/>
                  <a:gd name="f386" fmla="*/ f261 1 1427495"/>
                  <a:gd name="f387" fmla="*/ f262 1 5005729"/>
                  <a:gd name="f388" fmla="*/ f263 1 1427495"/>
                  <a:gd name="f389" fmla="*/ f264 1 5005729"/>
                  <a:gd name="f390" fmla="*/ f265 1 1427495"/>
                  <a:gd name="f391" fmla="*/ f266 1 5005729"/>
                  <a:gd name="f392" fmla="*/ f267 1 1427495"/>
                  <a:gd name="f393" fmla="*/ f268 1 5005729"/>
                  <a:gd name="f394" fmla="*/ f269 1 1427495"/>
                  <a:gd name="f395" fmla="*/ f270 1 5005729"/>
                  <a:gd name="f396" fmla="*/ f271 1 1427495"/>
                  <a:gd name="f397" fmla="*/ f272 1 5005729"/>
                  <a:gd name="f398" fmla="*/ f273 1 1427495"/>
                  <a:gd name="f399" fmla="*/ f274 1 5005729"/>
                  <a:gd name="f400" fmla="*/ f275 1 1427495"/>
                  <a:gd name="f401" fmla="*/ f276 1 5005729"/>
                  <a:gd name="f402" fmla="*/ f277 1 1427495"/>
                  <a:gd name="f403" fmla="*/ f278 1 5005729"/>
                  <a:gd name="f404" fmla="*/ f279 1 1427495"/>
                  <a:gd name="f405" fmla="*/ f280 1 5005729"/>
                  <a:gd name="f406" fmla="*/ f281 1 1427495"/>
                  <a:gd name="f407" fmla="*/ f282 1 5005729"/>
                  <a:gd name="f408" fmla="*/ f283 1 1427495"/>
                  <a:gd name="f409" fmla="*/ f284 1 5005729"/>
                  <a:gd name="f410" fmla="*/ f285 1 1427495"/>
                  <a:gd name="f411" fmla="*/ f286 1 5005729"/>
                  <a:gd name="f412" fmla="*/ f287 1 1427495"/>
                  <a:gd name="f413" fmla="*/ f288 1 5005729"/>
                  <a:gd name="f414" fmla="*/ f289 1 1427495"/>
                  <a:gd name="f415" fmla="*/ f290 1 5005729"/>
                  <a:gd name="f416" fmla="*/ f291 1 1427495"/>
                  <a:gd name="f417" fmla="*/ f292 1 1427495"/>
                  <a:gd name="f418" fmla="*/ f293 1 5005729"/>
                  <a:gd name="f419" fmla="*/ f294 1 1427495"/>
                  <a:gd name="f420" fmla="*/ f295 1 5005729"/>
                  <a:gd name="f421" fmla="*/ f296 1 1427495"/>
                  <a:gd name="f422" fmla="*/ f297 1 5005729"/>
                  <a:gd name="f423" fmla="*/ f298 1 1427495"/>
                  <a:gd name="f424" fmla="*/ f299 1 5005729"/>
                  <a:gd name="f425" fmla="*/ f300 1 1427495"/>
                  <a:gd name="f426" fmla="*/ f301 1 5005729"/>
                  <a:gd name="f427" fmla="*/ f302 1 1427495"/>
                  <a:gd name="f428" fmla="*/ f303 1 5005729"/>
                  <a:gd name="f429" fmla="*/ f304 1 1427495"/>
                  <a:gd name="f430" fmla="*/ f305 1 5005729"/>
                  <a:gd name="f431" fmla="*/ f306 1 1427495"/>
                  <a:gd name="f432" fmla="*/ f307 1 5005729"/>
                  <a:gd name="f433" fmla="*/ f308 1 1427495"/>
                  <a:gd name="f434" fmla="*/ f309 1 5005729"/>
                  <a:gd name="f435" fmla="*/ f310 1 1427495"/>
                  <a:gd name="f436" fmla="*/ f311 1 5005729"/>
                  <a:gd name="f437" fmla="*/ f312 1 1427495"/>
                  <a:gd name="f438" fmla="*/ f313 1 5005729"/>
                  <a:gd name="f439" fmla="*/ f314 1 1427495"/>
                  <a:gd name="f440" fmla="*/ f315 1 5005729"/>
                  <a:gd name="f441" fmla="*/ f316 1 1427495"/>
                  <a:gd name="f442" fmla="*/ f317 1 5005729"/>
                  <a:gd name="f443" fmla="*/ f318 1 1427495"/>
                  <a:gd name="f444" fmla="*/ f319 1 5005729"/>
                  <a:gd name="f445" fmla="*/ f320 1 1427495"/>
                  <a:gd name="f446" fmla="*/ f321 1 5005729"/>
                  <a:gd name="f447" fmla="*/ f322 1 1427495"/>
                  <a:gd name="f448" fmla="*/ f323 1 5005729"/>
                  <a:gd name="f449" fmla="*/ f324 1 1427495"/>
                  <a:gd name="f450" fmla="*/ f325 1 5005729"/>
                  <a:gd name="f451" fmla="*/ f326 1 1427495"/>
                  <a:gd name="f452" fmla="*/ f327 1 5005729"/>
                  <a:gd name="f453" fmla="*/ f328 1 5005729"/>
                  <a:gd name="f454" fmla="*/ f329 1 1427495"/>
                  <a:gd name="f455" fmla="*/ f330 1 5005729"/>
                  <a:gd name="f456" fmla="*/ f331 1 1427495"/>
                  <a:gd name="f457" fmla="*/ f332 1 5005729"/>
                  <a:gd name="f458" fmla="*/ f333 1 1427495"/>
                  <a:gd name="f459" fmla="*/ f334 1 5005729"/>
                  <a:gd name="f460" fmla="*/ f335 1 1427495"/>
                  <a:gd name="f461" fmla="*/ f336 1 5005729"/>
                  <a:gd name="f462" fmla="*/ f337 1 1427495"/>
                  <a:gd name="f463" fmla="*/ f338 1 5005729"/>
                  <a:gd name="f464" fmla="*/ f339 1 1427495"/>
                  <a:gd name="f465" fmla="*/ f340 1 5005729"/>
                  <a:gd name="f466" fmla="*/ f341 1 1427495"/>
                  <a:gd name="f467" fmla="*/ f342 1 5005729"/>
                  <a:gd name="f468" fmla="*/ f343 1 1427495"/>
                  <a:gd name="f469" fmla="*/ f344 1 5005729"/>
                  <a:gd name="f470" fmla="*/ f345 1 5005729"/>
                  <a:gd name="f471" fmla="*/ f346 1 1427495"/>
                  <a:gd name="f472" fmla="*/ f347 1 5005729"/>
                  <a:gd name="f473" fmla="*/ f348 1 1427495"/>
                  <a:gd name="f474" fmla="*/ f349 1 5005729"/>
                  <a:gd name="f475" fmla="*/ f350 1 1427495"/>
                  <a:gd name="f476" fmla="*/ f5 1 f225"/>
                  <a:gd name="f477" fmla="*/ f6 1 f225"/>
                  <a:gd name="f478" fmla="*/ f5 1 f226"/>
                  <a:gd name="f479" fmla="*/ f7 1 f226"/>
                  <a:gd name="f480" fmla="+- f351 0 f1"/>
                  <a:gd name="f481" fmla="*/ f352 1 f225"/>
                  <a:gd name="f482" fmla="*/ f353 1 f226"/>
                  <a:gd name="f483" fmla="*/ f354 1 f225"/>
                  <a:gd name="f484" fmla="*/ f355 1 f225"/>
                  <a:gd name="f485" fmla="*/ f356 1 f226"/>
                  <a:gd name="f486" fmla="*/ f357 1 f225"/>
                  <a:gd name="f487" fmla="*/ f358 1 f226"/>
                  <a:gd name="f488" fmla="*/ f359 1 f225"/>
                  <a:gd name="f489" fmla="*/ f360 1 f226"/>
                  <a:gd name="f490" fmla="*/ f361 1 f225"/>
                  <a:gd name="f491" fmla="*/ f362 1 f226"/>
                  <a:gd name="f492" fmla="*/ f363 1 f225"/>
                  <a:gd name="f493" fmla="*/ f364 1 f226"/>
                  <a:gd name="f494" fmla="*/ f365 1 f225"/>
                  <a:gd name="f495" fmla="*/ f366 1 f226"/>
                  <a:gd name="f496" fmla="*/ f367 1 f225"/>
                  <a:gd name="f497" fmla="*/ f368 1 f226"/>
                  <a:gd name="f498" fmla="*/ f369 1 f225"/>
                  <a:gd name="f499" fmla="*/ f370 1 f226"/>
                  <a:gd name="f500" fmla="*/ f371 1 f225"/>
                  <a:gd name="f501" fmla="*/ f372 1 f226"/>
                  <a:gd name="f502" fmla="*/ f373 1 f225"/>
                  <a:gd name="f503" fmla="*/ f374 1 f226"/>
                  <a:gd name="f504" fmla="*/ f375 1 f225"/>
                  <a:gd name="f505" fmla="*/ f376 1 f226"/>
                  <a:gd name="f506" fmla="*/ f377 1 f225"/>
                  <a:gd name="f507" fmla="*/ f378 1 f226"/>
                  <a:gd name="f508" fmla="*/ f379 1 f225"/>
                  <a:gd name="f509" fmla="*/ f380 1 f226"/>
                  <a:gd name="f510" fmla="*/ f381 1 f225"/>
                  <a:gd name="f511" fmla="*/ f382 1 f226"/>
                  <a:gd name="f512" fmla="*/ f383 1 f225"/>
                  <a:gd name="f513" fmla="*/ f384 1 f226"/>
                  <a:gd name="f514" fmla="*/ f385 1 f225"/>
                  <a:gd name="f515" fmla="*/ f386 1 f226"/>
                  <a:gd name="f516" fmla="*/ f387 1 f225"/>
                  <a:gd name="f517" fmla="*/ f388 1 f226"/>
                  <a:gd name="f518" fmla="*/ f389 1 f225"/>
                  <a:gd name="f519" fmla="*/ f390 1 f226"/>
                  <a:gd name="f520" fmla="*/ f391 1 f225"/>
                  <a:gd name="f521" fmla="*/ f392 1 f226"/>
                  <a:gd name="f522" fmla="*/ f393 1 f225"/>
                  <a:gd name="f523" fmla="*/ f394 1 f226"/>
                  <a:gd name="f524" fmla="*/ f395 1 f225"/>
                  <a:gd name="f525" fmla="*/ f396 1 f226"/>
                  <a:gd name="f526" fmla="*/ f397 1 f225"/>
                  <a:gd name="f527" fmla="*/ f398 1 f226"/>
                  <a:gd name="f528" fmla="*/ f399 1 f225"/>
                  <a:gd name="f529" fmla="*/ f400 1 f226"/>
                  <a:gd name="f530" fmla="*/ f401 1 f225"/>
                  <a:gd name="f531" fmla="*/ f402 1 f226"/>
                  <a:gd name="f532" fmla="*/ f403 1 f225"/>
                  <a:gd name="f533" fmla="*/ f404 1 f226"/>
                  <a:gd name="f534" fmla="*/ f405 1 f225"/>
                  <a:gd name="f535" fmla="*/ f406 1 f226"/>
                  <a:gd name="f536" fmla="*/ f407 1 f225"/>
                  <a:gd name="f537" fmla="*/ f408 1 f226"/>
                  <a:gd name="f538" fmla="*/ f409 1 f225"/>
                  <a:gd name="f539" fmla="*/ f410 1 f226"/>
                  <a:gd name="f540" fmla="*/ f411 1 f225"/>
                  <a:gd name="f541" fmla="*/ f412 1 f226"/>
                  <a:gd name="f542" fmla="*/ f413 1 f225"/>
                  <a:gd name="f543" fmla="*/ f414 1 f226"/>
                  <a:gd name="f544" fmla="*/ f415 1 f225"/>
                  <a:gd name="f545" fmla="*/ f416 1 f226"/>
                  <a:gd name="f546" fmla="*/ f417 1 f226"/>
                  <a:gd name="f547" fmla="*/ f418 1 f225"/>
                  <a:gd name="f548" fmla="*/ f419 1 f226"/>
                  <a:gd name="f549" fmla="*/ f420 1 f225"/>
                  <a:gd name="f550" fmla="*/ f421 1 f226"/>
                  <a:gd name="f551" fmla="*/ f422 1 f225"/>
                  <a:gd name="f552" fmla="*/ f423 1 f226"/>
                  <a:gd name="f553" fmla="*/ f424 1 f225"/>
                  <a:gd name="f554" fmla="*/ f425 1 f226"/>
                  <a:gd name="f555" fmla="*/ f426 1 f225"/>
                  <a:gd name="f556" fmla="*/ f427 1 f226"/>
                  <a:gd name="f557" fmla="*/ f428 1 f225"/>
                  <a:gd name="f558" fmla="*/ f429 1 f226"/>
                  <a:gd name="f559" fmla="*/ f430 1 f225"/>
                  <a:gd name="f560" fmla="*/ f431 1 f226"/>
                  <a:gd name="f561" fmla="*/ f432 1 f225"/>
                  <a:gd name="f562" fmla="*/ f433 1 f226"/>
                  <a:gd name="f563" fmla="*/ f434 1 f225"/>
                  <a:gd name="f564" fmla="*/ f435 1 f226"/>
                  <a:gd name="f565" fmla="*/ f436 1 f225"/>
                  <a:gd name="f566" fmla="*/ f437 1 f226"/>
                  <a:gd name="f567" fmla="*/ f438 1 f225"/>
                  <a:gd name="f568" fmla="*/ f439 1 f226"/>
                  <a:gd name="f569" fmla="*/ f440 1 f225"/>
                  <a:gd name="f570" fmla="*/ f441 1 f226"/>
                  <a:gd name="f571" fmla="*/ f442 1 f225"/>
                  <a:gd name="f572" fmla="*/ f443 1 f226"/>
                  <a:gd name="f573" fmla="*/ f444 1 f225"/>
                  <a:gd name="f574" fmla="*/ f445 1 f226"/>
                  <a:gd name="f575" fmla="*/ f446 1 f225"/>
                  <a:gd name="f576" fmla="*/ f447 1 f226"/>
                  <a:gd name="f577" fmla="*/ f448 1 f225"/>
                  <a:gd name="f578" fmla="*/ f449 1 f226"/>
                  <a:gd name="f579" fmla="*/ f450 1 f225"/>
                  <a:gd name="f580" fmla="*/ f451 1 f226"/>
                  <a:gd name="f581" fmla="*/ f452 1 f225"/>
                  <a:gd name="f582" fmla="*/ f453 1 f225"/>
                  <a:gd name="f583" fmla="*/ f454 1 f226"/>
                  <a:gd name="f584" fmla="*/ f455 1 f225"/>
                  <a:gd name="f585" fmla="*/ f456 1 f226"/>
                  <a:gd name="f586" fmla="*/ f457 1 f225"/>
                  <a:gd name="f587" fmla="*/ f458 1 f226"/>
                  <a:gd name="f588" fmla="*/ f459 1 f225"/>
                  <a:gd name="f589" fmla="*/ f460 1 f226"/>
                  <a:gd name="f590" fmla="*/ f461 1 f225"/>
                  <a:gd name="f591" fmla="*/ f462 1 f226"/>
                  <a:gd name="f592" fmla="*/ f463 1 f225"/>
                  <a:gd name="f593" fmla="*/ f464 1 f226"/>
                  <a:gd name="f594" fmla="*/ f465 1 f225"/>
                  <a:gd name="f595" fmla="*/ f466 1 f226"/>
                  <a:gd name="f596" fmla="*/ f467 1 f225"/>
                  <a:gd name="f597" fmla="*/ f468 1 f226"/>
                  <a:gd name="f598" fmla="*/ f469 1 f225"/>
                  <a:gd name="f599" fmla="*/ f470 1 f225"/>
                  <a:gd name="f600" fmla="*/ f471 1 f226"/>
                  <a:gd name="f601" fmla="*/ f472 1 f225"/>
                  <a:gd name="f602" fmla="*/ f473 1 f226"/>
                  <a:gd name="f603" fmla="*/ f474 1 f225"/>
                  <a:gd name="f604" fmla="*/ f475 1 f226"/>
                  <a:gd name="f605" fmla="*/ f476 f220 1"/>
                  <a:gd name="f606" fmla="*/ f477 f220 1"/>
                  <a:gd name="f607" fmla="*/ f479 f221 1"/>
                  <a:gd name="f608" fmla="*/ f478 f221 1"/>
                  <a:gd name="f609" fmla="*/ f481 f220 1"/>
                  <a:gd name="f610" fmla="*/ f482 f221 1"/>
                  <a:gd name="f611" fmla="*/ f483 f220 1"/>
                  <a:gd name="f612" fmla="*/ f484 f220 1"/>
                  <a:gd name="f613" fmla="*/ f485 f221 1"/>
                  <a:gd name="f614" fmla="*/ f486 f220 1"/>
                  <a:gd name="f615" fmla="*/ f487 f221 1"/>
                  <a:gd name="f616" fmla="*/ f488 f220 1"/>
                  <a:gd name="f617" fmla="*/ f489 f221 1"/>
                  <a:gd name="f618" fmla="*/ f490 f220 1"/>
                  <a:gd name="f619" fmla="*/ f491 f221 1"/>
                  <a:gd name="f620" fmla="*/ f492 f220 1"/>
                  <a:gd name="f621" fmla="*/ f493 f221 1"/>
                  <a:gd name="f622" fmla="*/ f494 f220 1"/>
                  <a:gd name="f623" fmla="*/ f495 f221 1"/>
                  <a:gd name="f624" fmla="*/ f496 f220 1"/>
                  <a:gd name="f625" fmla="*/ f497 f221 1"/>
                  <a:gd name="f626" fmla="*/ f498 f220 1"/>
                  <a:gd name="f627" fmla="*/ f499 f221 1"/>
                  <a:gd name="f628" fmla="*/ f500 f220 1"/>
                  <a:gd name="f629" fmla="*/ f501 f221 1"/>
                  <a:gd name="f630" fmla="*/ f502 f220 1"/>
                  <a:gd name="f631" fmla="*/ f503 f221 1"/>
                  <a:gd name="f632" fmla="*/ f504 f220 1"/>
                  <a:gd name="f633" fmla="*/ f505 f221 1"/>
                  <a:gd name="f634" fmla="*/ f506 f220 1"/>
                  <a:gd name="f635" fmla="*/ f507 f221 1"/>
                  <a:gd name="f636" fmla="*/ f508 f220 1"/>
                  <a:gd name="f637" fmla="*/ f509 f221 1"/>
                  <a:gd name="f638" fmla="*/ f510 f220 1"/>
                  <a:gd name="f639" fmla="*/ f511 f221 1"/>
                  <a:gd name="f640" fmla="*/ f512 f220 1"/>
                  <a:gd name="f641" fmla="*/ f513 f221 1"/>
                  <a:gd name="f642" fmla="*/ f514 f220 1"/>
                  <a:gd name="f643" fmla="*/ f515 f221 1"/>
                  <a:gd name="f644" fmla="*/ f516 f220 1"/>
                  <a:gd name="f645" fmla="*/ f517 f221 1"/>
                  <a:gd name="f646" fmla="*/ f518 f220 1"/>
                  <a:gd name="f647" fmla="*/ f519 f221 1"/>
                  <a:gd name="f648" fmla="*/ f520 f220 1"/>
                  <a:gd name="f649" fmla="*/ f521 f221 1"/>
                  <a:gd name="f650" fmla="*/ f522 f220 1"/>
                  <a:gd name="f651" fmla="*/ f523 f221 1"/>
                  <a:gd name="f652" fmla="*/ f524 f220 1"/>
                  <a:gd name="f653" fmla="*/ f525 f221 1"/>
                  <a:gd name="f654" fmla="*/ f526 f220 1"/>
                  <a:gd name="f655" fmla="*/ f527 f221 1"/>
                  <a:gd name="f656" fmla="*/ f528 f220 1"/>
                  <a:gd name="f657" fmla="*/ f529 f221 1"/>
                  <a:gd name="f658" fmla="*/ f530 f220 1"/>
                  <a:gd name="f659" fmla="*/ f531 f221 1"/>
                  <a:gd name="f660" fmla="*/ f532 f220 1"/>
                  <a:gd name="f661" fmla="*/ f533 f221 1"/>
                  <a:gd name="f662" fmla="*/ f534 f220 1"/>
                  <a:gd name="f663" fmla="*/ f535 f221 1"/>
                  <a:gd name="f664" fmla="*/ f536 f220 1"/>
                  <a:gd name="f665" fmla="*/ f537 f221 1"/>
                  <a:gd name="f666" fmla="*/ f538 f220 1"/>
                  <a:gd name="f667" fmla="*/ f539 f221 1"/>
                  <a:gd name="f668" fmla="*/ f540 f220 1"/>
                  <a:gd name="f669" fmla="*/ f541 f221 1"/>
                  <a:gd name="f670" fmla="*/ f542 f220 1"/>
                  <a:gd name="f671" fmla="*/ f543 f221 1"/>
                  <a:gd name="f672" fmla="*/ f544 f220 1"/>
                  <a:gd name="f673" fmla="*/ f545 f221 1"/>
                  <a:gd name="f674" fmla="*/ f546 f221 1"/>
                  <a:gd name="f675" fmla="*/ f547 f220 1"/>
                  <a:gd name="f676" fmla="*/ f548 f221 1"/>
                  <a:gd name="f677" fmla="*/ f549 f220 1"/>
                  <a:gd name="f678" fmla="*/ f550 f221 1"/>
                  <a:gd name="f679" fmla="*/ f551 f220 1"/>
                  <a:gd name="f680" fmla="*/ f552 f221 1"/>
                  <a:gd name="f681" fmla="*/ f553 f220 1"/>
                  <a:gd name="f682" fmla="*/ f554 f221 1"/>
                  <a:gd name="f683" fmla="*/ f555 f220 1"/>
                  <a:gd name="f684" fmla="*/ f556 f221 1"/>
                  <a:gd name="f685" fmla="*/ f557 f220 1"/>
                  <a:gd name="f686" fmla="*/ f558 f221 1"/>
                  <a:gd name="f687" fmla="*/ f559 f220 1"/>
                  <a:gd name="f688" fmla="*/ f560 f221 1"/>
                  <a:gd name="f689" fmla="*/ f561 f220 1"/>
                  <a:gd name="f690" fmla="*/ f562 f221 1"/>
                  <a:gd name="f691" fmla="*/ f563 f220 1"/>
                  <a:gd name="f692" fmla="*/ f564 f221 1"/>
                  <a:gd name="f693" fmla="*/ f565 f220 1"/>
                  <a:gd name="f694" fmla="*/ f566 f221 1"/>
                  <a:gd name="f695" fmla="*/ f567 f220 1"/>
                  <a:gd name="f696" fmla="*/ f568 f221 1"/>
                  <a:gd name="f697" fmla="*/ f569 f220 1"/>
                  <a:gd name="f698" fmla="*/ f570 f221 1"/>
                  <a:gd name="f699" fmla="*/ f571 f220 1"/>
                  <a:gd name="f700" fmla="*/ f572 f221 1"/>
                  <a:gd name="f701" fmla="*/ f573 f220 1"/>
                  <a:gd name="f702" fmla="*/ f574 f221 1"/>
                  <a:gd name="f703" fmla="*/ f575 f220 1"/>
                  <a:gd name="f704" fmla="*/ f576 f221 1"/>
                  <a:gd name="f705" fmla="*/ f577 f220 1"/>
                  <a:gd name="f706" fmla="*/ f578 f221 1"/>
                  <a:gd name="f707" fmla="*/ f579 f220 1"/>
                  <a:gd name="f708" fmla="*/ f580 f221 1"/>
                  <a:gd name="f709" fmla="*/ f581 f220 1"/>
                  <a:gd name="f710" fmla="*/ f582 f220 1"/>
                  <a:gd name="f711" fmla="*/ f583 f221 1"/>
                  <a:gd name="f712" fmla="*/ f584 f220 1"/>
                  <a:gd name="f713" fmla="*/ f585 f221 1"/>
                  <a:gd name="f714" fmla="*/ f586 f220 1"/>
                  <a:gd name="f715" fmla="*/ f587 f221 1"/>
                  <a:gd name="f716" fmla="*/ f588 f220 1"/>
                  <a:gd name="f717" fmla="*/ f589 f221 1"/>
                  <a:gd name="f718" fmla="*/ f590 f220 1"/>
                  <a:gd name="f719" fmla="*/ f591 f221 1"/>
                  <a:gd name="f720" fmla="*/ f592 f220 1"/>
                  <a:gd name="f721" fmla="*/ f593 f221 1"/>
                  <a:gd name="f722" fmla="*/ f594 f220 1"/>
                  <a:gd name="f723" fmla="*/ f595 f221 1"/>
                  <a:gd name="f724" fmla="*/ f596 f220 1"/>
                  <a:gd name="f725" fmla="*/ f597 f221 1"/>
                  <a:gd name="f726" fmla="*/ f598 f220 1"/>
                  <a:gd name="f727" fmla="*/ f599 f220 1"/>
                  <a:gd name="f728" fmla="*/ f600 f221 1"/>
                  <a:gd name="f729" fmla="*/ f601 f220 1"/>
                  <a:gd name="f730" fmla="*/ f602 f221 1"/>
                  <a:gd name="f731" fmla="*/ f603 f220 1"/>
                  <a:gd name="f732" fmla="*/ f604 f221 1"/>
                </a:gdLst>
                <a:ahLst/>
                <a:cxnLst>
                  <a:cxn ang="3cd4">
                    <a:pos x="hc" y="t"/>
                  </a:cxn>
                  <a:cxn ang="0">
                    <a:pos x="r" y="vc"/>
                  </a:cxn>
                  <a:cxn ang="cd4">
                    <a:pos x="hc" y="b"/>
                  </a:cxn>
                  <a:cxn ang="cd2">
                    <a:pos x="l" y="vc"/>
                  </a:cxn>
                  <a:cxn ang="f480">
                    <a:pos x="f609" y="f610"/>
                  </a:cxn>
                  <a:cxn ang="f480">
                    <a:pos x="f611" y="f610"/>
                  </a:cxn>
                  <a:cxn ang="f480">
                    <a:pos x="f612" y="f613"/>
                  </a:cxn>
                  <a:cxn ang="f480">
                    <a:pos x="f614" y="f615"/>
                  </a:cxn>
                  <a:cxn ang="f480">
                    <a:pos x="f616" y="f617"/>
                  </a:cxn>
                  <a:cxn ang="f480">
                    <a:pos x="f618" y="f619"/>
                  </a:cxn>
                  <a:cxn ang="f480">
                    <a:pos x="f620" y="f621"/>
                  </a:cxn>
                  <a:cxn ang="f480">
                    <a:pos x="f622" y="f623"/>
                  </a:cxn>
                  <a:cxn ang="f480">
                    <a:pos x="f624" y="f625"/>
                  </a:cxn>
                  <a:cxn ang="f480">
                    <a:pos x="f626" y="f627"/>
                  </a:cxn>
                  <a:cxn ang="f480">
                    <a:pos x="f628" y="f629"/>
                  </a:cxn>
                  <a:cxn ang="f480">
                    <a:pos x="f630" y="f631"/>
                  </a:cxn>
                  <a:cxn ang="f480">
                    <a:pos x="f632" y="f633"/>
                  </a:cxn>
                  <a:cxn ang="f480">
                    <a:pos x="f634" y="f635"/>
                  </a:cxn>
                  <a:cxn ang="f480">
                    <a:pos x="f636" y="f637"/>
                  </a:cxn>
                  <a:cxn ang="f480">
                    <a:pos x="f638" y="f639"/>
                  </a:cxn>
                  <a:cxn ang="f480">
                    <a:pos x="f640" y="f641"/>
                  </a:cxn>
                  <a:cxn ang="f480">
                    <a:pos x="f642" y="f643"/>
                  </a:cxn>
                  <a:cxn ang="f480">
                    <a:pos x="f644" y="f645"/>
                  </a:cxn>
                  <a:cxn ang="f480">
                    <a:pos x="f646" y="f647"/>
                  </a:cxn>
                  <a:cxn ang="f480">
                    <a:pos x="f648" y="f649"/>
                  </a:cxn>
                  <a:cxn ang="f480">
                    <a:pos x="f650" y="f651"/>
                  </a:cxn>
                  <a:cxn ang="f480">
                    <a:pos x="f652" y="f653"/>
                  </a:cxn>
                  <a:cxn ang="f480">
                    <a:pos x="f654" y="f655"/>
                  </a:cxn>
                  <a:cxn ang="f480">
                    <a:pos x="f656" y="f657"/>
                  </a:cxn>
                  <a:cxn ang="f480">
                    <a:pos x="f658" y="f659"/>
                  </a:cxn>
                  <a:cxn ang="f480">
                    <a:pos x="f660" y="f661"/>
                  </a:cxn>
                  <a:cxn ang="f480">
                    <a:pos x="f662" y="f663"/>
                  </a:cxn>
                  <a:cxn ang="f480">
                    <a:pos x="f664" y="f665"/>
                  </a:cxn>
                  <a:cxn ang="f480">
                    <a:pos x="f666" y="f667"/>
                  </a:cxn>
                  <a:cxn ang="f480">
                    <a:pos x="f668" y="f669"/>
                  </a:cxn>
                  <a:cxn ang="f480">
                    <a:pos x="f670" y="f671"/>
                  </a:cxn>
                  <a:cxn ang="f480">
                    <a:pos x="f672" y="f673"/>
                  </a:cxn>
                  <a:cxn ang="f480">
                    <a:pos x="f672" y="f674"/>
                  </a:cxn>
                  <a:cxn ang="f480">
                    <a:pos x="f675" y="f676"/>
                  </a:cxn>
                  <a:cxn ang="f480">
                    <a:pos x="f677" y="f678"/>
                  </a:cxn>
                  <a:cxn ang="f480">
                    <a:pos x="f679" y="f680"/>
                  </a:cxn>
                  <a:cxn ang="f480">
                    <a:pos x="f681" y="f682"/>
                  </a:cxn>
                  <a:cxn ang="f480">
                    <a:pos x="f683" y="f684"/>
                  </a:cxn>
                  <a:cxn ang="f480">
                    <a:pos x="f685" y="f686"/>
                  </a:cxn>
                  <a:cxn ang="f480">
                    <a:pos x="f687" y="f688"/>
                  </a:cxn>
                  <a:cxn ang="f480">
                    <a:pos x="f689" y="f690"/>
                  </a:cxn>
                  <a:cxn ang="f480">
                    <a:pos x="f691" y="f692"/>
                  </a:cxn>
                  <a:cxn ang="f480">
                    <a:pos x="f693" y="f694"/>
                  </a:cxn>
                  <a:cxn ang="f480">
                    <a:pos x="f695" y="f696"/>
                  </a:cxn>
                  <a:cxn ang="f480">
                    <a:pos x="f697" y="f698"/>
                  </a:cxn>
                  <a:cxn ang="f480">
                    <a:pos x="f699" y="f700"/>
                  </a:cxn>
                  <a:cxn ang="f480">
                    <a:pos x="f701" y="f702"/>
                  </a:cxn>
                  <a:cxn ang="f480">
                    <a:pos x="f703" y="f704"/>
                  </a:cxn>
                  <a:cxn ang="f480">
                    <a:pos x="f705" y="f706"/>
                  </a:cxn>
                  <a:cxn ang="f480">
                    <a:pos x="f707" y="f708"/>
                  </a:cxn>
                  <a:cxn ang="f480">
                    <a:pos x="f709" y="f627"/>
                  </a:cxn>
                  <a:cxn ang="f480">
                    <a:pos x="f710" y="f711"/>
                  </a:cxn>
                  <a:cxn ang="f480">
                    <a:pos x="f712" y="f713"/>
                  </a:cxn>
                  <a:cxn ang="f480">
                    <a:pos x="f714" y="f715"/>
                  </a:cxn>
                  <a:cxn ang="f480">
                    <a:pos x="f716" y="f717"/>
                  </a:cxn>
                  <a:cxn ang="f480">
                    <a:pos x="f718" y="f719"/>
                  </a:cxn>
                  <a:cxn ang="f480">
                    <a:pos x="f720" y="f721"/>
                  </a:cxn>
                  <a:cxn ang="f480">
                    <a:pos x="f722" y="f723"/>
                  </a:cxn>
                  <a:cxn ang="f480">
                    <a:pos x="f724" y="f725"/>
                  </a:cxn>
                  <a:cxn ang="f480">
                    <a:pos x="f726" y="f686"/>
                  </a:cxn>
                  <a:cxn ang="f480">
                    <a:pos x="f727" y="f728"/>
                  </a:cxn>
                  <a:cxn ang="f480">
                    <a:pos x="f729" y="f730"/>
                  </a:cxn>
                  <a:cxn ang="f480">
                    <a:pos x="f731" y="f732"/>
                  </a:cxn>
                </a:cxnLst>
                <a:rect l="f605" t="f608" r="f606" b="f607"/>
                <a:pathLst>
                  <a:path w="5005729" h="1427495">
                    <a:moveTo>
                      <a:pt x="f5" y="f5"/>
                    </a:moveTo>
                    <a:lnTo>
                      <a:pt x="f8" y="f5"/>
                    </a:lnTo>
                    <a:lnTo>
                      <a:pt x="f9" y="f10"/>
                    </a:lnTo>
                    <a:cubicBezTo>
                      <a:pt x="f11" y="f12"/>
                      <a:pt x="f13" y="f14"/>
                      <a:pt x="f15" y="f16"/>
                    </a:cubicBezTo>
                    <a:cubicBezTo>
                      <a:pt x="f17" y="f18"/>
                      <a:pt x="f19" y="f20"/>
                      <a:pt x="f21" y="f22"/>
                    </a:cubicBezTo>
                    <a:cubicBezTo>
                      <a:pt x="f23" y="f24"/>
                      <a:pt x="f25" y="f26"/>
                      <a:pt x="f27" y="f28"/>
                    </a:cubicBezTo>
                    <a:cubicBezTo>
                      <a:pt x="f29" y="f30"/>
                      <a:pt x="f31" y="f32"/>
                      <a:pt x="f33" y="f34"/>
                    </a:cubicBezTo>
                    <a:cubicBezTo>
                      <a:pt x="f35" y="f36"/>
                      <a:pt x="f37" y="f38"/>
                      <a:pt x="f39" y="f40"/>
                    </a:cubicBezTo>
                    <a:cubicBezTo>
                      <a:pt x="f41" y="f42"/>
                      <a:pt x="f43" y="f44"/>
                      <a:pt x="f45" y="f46"/>
                    </a:cubicBezTo>
                    <a:lnTo>
                      <a:pt x="f47" y="f48"/>
                    </a:lnTo>
                    <a:cubicBezTo>
                      <a:pt x="f49" y="f50"/>
                      <a:pt x="f51" y="f50"/>
                      <a:pt x="f52" y="f53"/>
                    </a:cubicBezTo>
                    <a:lnTo>
                      <a:pt x="f54" y="f55"/>
                    </a:lnTo>
                    <a:lnTo>
                      <a:pt x="f56" y="f57"/>
                    </a:lnTo>
                    <a:lnTo>
                      <a:pt x="f58" y="f59"/>
                    </a:lnTo>
                    <a:lnTo>
                      <a:pt x="f60" y="f61"/>
                    </a:lnTo>
                    <a:lnTo>
                      <a:pt x="f62" y="f63"/>
                    </a:lnTo>
                    <a:cubicBezTo>
                      <a:pt x="f64" y="f65"/>
                      <a:pt x="f66" y="f67"/>
                      <a:pt x="f68" y="f69"/>
                    </a:cubicBezTo>
                    <a:lnTo>
                      <a:pt x="f70" y="f71"/>
                    </a:lnTo>
                    <a:lnTo>
                      <a:pt x="f72" y="f73"/>
                    </a:lnTo>
                    <a:cubicBezTo>
                      <a:pt x="f74" y="f75"/>
                      <a:pt x="f76" y="f77"/>
                      <a:pt x="f78" y="f79"/>
                    </a:cubicBezTo>
                    <a:lnTo>
                      <a:pt x="f80" y="f81"/>
                    </a:lnTo>
                    <a:lnTo>
                      <a:pt x="f82" y="f83"/>
                    </a:lnTo>
                    <a:lnTo>
                      <a:pt x="f84" y="f85"/>
                    </a:lnTo>
                    <a:cubicBezTo>
                      <a:pt x="f86" y="f87"/>
                      <a:pt x="f88" y="f89"/>
                      <a:pt x="f90" y="f91"/>
                    </a:cubicBezTo>
                    <a:lnTo>
                      <a:pt x="f92" y="f93"/>
                    </a:lnTo>
                    <a:lnTo>
                      <a:pt x="f94" y="f95"/>
                    </a:lnTo>
                    <a:lnTo>
                      <a:pt x="f96" y="f97"/>
                    </a:lnTo>
                    <a:lnTo>
                      <a:pt x="f98" y="f99"/>
                    </a:lnTo>
                    <a:lnTo>
                      <a:pt x="f100" y="f101"/>
                    </a:lnTo>
                    <a:cubicBezTo>
                      <a:pt x="f102" y="f103"/>
                      <a:pt x="f104" y="f105"/>
                      <a:pt x="f106" y="f107"/>
                    </a:cubicBezTo>
                    <a:lnTo>
                      <a:pt x="f108" y="f109"/>
                    </a:lnTo>
                    <a:cubicBezTo>
                      <a:pt x="f110" y="f111"/>
                      <a:pt x="f112" y="f113"/>
                      <a:pt x="f114" y="f115"/>
                    </a:cubicBezTo>
                    <a:lnTo>
                      <a:pt x="f6" y="f116"/>
                    </a:lnTo>
                    <a:lnTo>
                      <a:pt x="f6" y="f117"/>
                    </a:lnTo>
                    <a:lnTo>
                      <a:pt x="f118" y="f119"/>
                    </a:lnTo>
                    <a:cubicBezTo>
                      <a:pt x="f120" y="f121"/>
                      <a:pt x="f122" y="f123"/>
                      <a:pt x="f124" y="f125"/>
                    </a:cubicBezTo>
                    <a:lnTo>
                      <a:pt x="f126" y="f127"/>
                    </a:lnTo>
                    <a:cubicBezTo>
                      <a:pt x="f128" y="f129"/>
                      <a:pt x="f130" y="f131"/>
                      <a:pt x="f132" y="f133"/>
                    </a:cubicBezTo>
                    <a:lnTo>
                      <a:pt x="f134" y="f135"/>
                    </a:lnTo>
                    <a:lnTo>
                      <a:pt x="f136" y="f137"/>
                    </a:lnTo>
                    <a:lnTo>
                      <a:pt x="f138" y="f139"/>
                    </a:lnTo>
                    <a:lnTo>
                      <a:pt x="f140" y="f141"/>
                    </a:lnTo>
                    <a:lnTo>
                      <a:pt x="f142" y="f143"/>
                    </a:lnTo>
                    <a:cubicBezTo>
                      <a:pt x="f144" y="f145"/>
                      <a:pt x="f146" y="f147"/>
                      <a:pt x="f148" y="f149"/>
                    </a:cubicBezTo>
                    <a:lnTo>
                      <a:pt x="f150" y="f151"/>
                    </a:lnTo>
                    <a:lnTo>
                      <a:pt x="f152" y="f153"/>
                    </a:lnTo>
                    <a:lnTo>
                      <a:pt x="f154" y="f155"/>
                    </a:lnTo>
                    <a:cubicBezTo>
                      <a:pt x="f156" y="f157"/>
                      <a:pt x="f158" y="f159"/>
                      <a:pt x="f160" y="f161"/>
                    </a:cubicBezTo>
                    <a:lnTo>
                      <a:pt x="f162" y="f163"/>
                    </a:lnTo>
                    <a:lnTo>
                      <a:pt x="f164" y="f165"/>
                    </a:lnTo>
                    <a:cubicBezTo>
                      <a:pt x="f166" y="f167"/>
                      <a:pt x="f168" y="f40"/>
                      <a:pt x="f169" y="f170"/>
                    </a:cubicBezTo>
                    <a:lnTo>
                      <a:pt x="f171" y="f48"/>
                    </a:lnTo>
                    <a:lnTo>
                      <a:pt x="f172" y="f173"/>
                    </a:lnTo>
                    <a:lnTo>
                      <a:pt x="f174" y="f175"/>
                    </a:lnTo>
                    <a:lnTo>
                      <a:pt x="f176" y="f177"/>
                    </a:lnTo>
                    <a:lnTo>
                      <a:pt x="f178" y="f179"/>
                    </a:lnTo>
                    <a:cubicBezTo>
                      <a:pt x="f180" y="f181"/>
                      <a:pt x="f182" y="f181"/>
                      <a:pt x="f183" y="f184"/>
                    </a:cubicBezTo>
                    <a:lnTo>
                      <a:pt x="f185" y="f186"/>
                    </a:lnTo>
                    <a:cubicBezTo>
                      <a:pt x="f187" y="f188"/>
                      <a:pt x="f41" y="f189"/>
                      <a:pt x="f190" y="f191"/>
                    </a:cubicBezTo>
                    <a:cubicBezTo>
                      <a:pt x="f192" y="f175"/>
                      <a:pt x="f193" y="f194"/>
                      <a:pt x="f195" y="f196"/>
                    </a:cubicBezTo>
                    <a:cubicBezTo>
                      <a:pt x="f197" y="f159"/>
                      <a:pt x="f198" y="f199"/>
                      <a:pt x="f200" y="f137"/>
                    </a:cubicBezTo>
                    <a:cubicBezTo>
                      <a:pt x="f201" y="f202"/>
                      <a:pt x="f203" y="f204"/>
                      <a:pt x="f205" y="f206"/>
                    </a:cubicBezTo>
                    <a:cubicBezTo>
                      <a:pt x="f207" y="f208"/>
                      <a:pt x="f209" y="f210"/>
                      <a:pt x="f211" y="f212"/>
                    </a:cubicBezTo>
                    <a:cubicBezTo>
                      <a:pt x="f213" y="f214"/>
                      <a:pt x="f215" y="f216"/>
                      <a:pt x="f217" y="f218"/>
                    </a:cubicBezTo>
                    <a:close/>
                  </a:path>
                </a:pathLst>
              </a:custGeom>
              <a:gradFill>
                <a:gsLst>
                  <a:gs pos="0">
                    <a:srgbClr val="F04115"/>
                  </a:gs>
                  <a:gs pos="100000">
                    <a:srgbClr val="F58366"/>
                  </a:gs>
                </a:gsLst>
                <a:lin ang="0"/>
              </a:gradFill>
              <a:ln cap="flat">
                <a:noFill/>
                <a:prstDash val="solid"/>
              </a:ln>
            </p:spPr>
            <p:txBody>
              <a:bodyPr vert="horz" wrap="square" lIns="91440" tIns="45720" rIns="91440" bIns="45720"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ndParaRPr>
              </a:p>
            </p:txBody>
          </p:sp>
          <p:sp>
            <p:nvSpPr>
              <p:cNvPr id="12" name="Freeform 36">
                <a:extLst>
                  <a:ext uri="{FF2B5EF4-FFF2-40B4-BE49-F238E27FC236}">
                    <a16:creationId xmlns:a16="http://schemas.microsoft.com/office/drawing/2014/main" id="{BBB188AC-AB13-E19B-C5D8-3693D79E75E6}"/>
                  </a:ext>
                </a:extLst>
              </p:cNvPr>
              <p:cNvSpPr/>
              <p:nvPr/>
            </p:nvSpPr>
            <p:spPr>
              <a:xfrm>
                <a:off x="7335298" y="0"/>
                <a:ext cx="4856698" cy="1387867"/>
              </a:xfrm>
              <a:custGeom>
                <a:avLst/>
                <a:gdLst>
                  <a:gd name="f0" fmla="val 10800000"/>
                  <a:gd name="f1" fmla="val 5400000"/>
                  <a:gd name="f2" fmla="val 180"/>
                  <a:gd name="f3" fmla="val w"/>
                  <a:gd name="f4" fmla="val h"/>
                  <a:gd name="f5" fmla="val 0"/>
                  <a:gd name="f6" fmla="val 4861820"/>
                  <a:gd name="f7" fmla="val 1389331"/>
                  <a:gd name="f8" fmla="val 229890"/>
                  <a:gd name="f9" fmla="val 373317"/>
                  <a:gd name="f10" fmla="val 108292"/>
                  <a:gd name="f11" fmla="val 482267"/>
                  <a:gd name="f12" fmla="val 189793"/>
                  <a:gd name="f13" fmla="val 591665"/>
                  <a:gd name="f14" fmla="val 270356"/>
                  <a:gd name="f15" fmla="val 702260"/>
                  <a:gd name="f16" fmla="val 348992"/>
                  <a:gd name="f17" fmla="val 923449"/>
                  <a:gd name="f18" fmla="val 506265"/>
                  <a:gd name="f19" fmla="val 1149423"/>
                  <a:gd name="f20" fmla="val 656099"/>
                  <a:gd name="f21" fmla="val 1384969"/>
                  <a:gd name="f22" fmla="val 788400"/>
                  <a:gd name="f23" fmla="val 1620515"/>
                  <a:gd name="f24" fmla="val 921232"/>
                  <a:gd name="f25" fmla="val 1866162"/>
                  <a:gd name="f26" fmla="val 1035999"/>
                  <a:gd name="f27" fmla="val 2120849"/>
                  <a:gd name="f28" fmla="val 1125262"/>
                  <a:gd name="f29" fmla="val 2630754"/>
                  <a:gd name="f30" fmla="val 1304850"/>
                  <a:gd name="f31" fmla="val 3179474"/>
                  <a:gd name="f32" fmla="val 1371798"/>
                  <a:gd name="f33" fmla="val 3720750"/>
                  <a:gd name="f34" fmla="val 1329823"/>
                  <a:gd name="f35" fmla="val 3737764"/>
                  <a:gd name="f36" fmla="val 1328760"/>
                  <a:gd name="f37" fmla="val 3754779"/>
                  <a:gd name="f38" fmla="val 1327698"/>
                  <a:gd name="f39" fmla="val 3771794"/>
                  <a:gd name="f40" fmla="val 1326104"/>
                  <a:gd name="f41" fmla="val 3822306"/>
                  <a:gd name="f42" fmla="val 1320790"/>
                  <a:gd name="f43" fmla="val 3872818"/>
                  <a:gd name="f44" fmla="val 1315477"/>
                  <a:gd name="f45" fmla="val 3898339"/>
                  <a:gd name="f46" fmla="val 1312820"/>
                  <a:gd name="f47" fmla="val 3906847"/>
                  <a:gd name="f48" fmla="val 1311758"/>
                  <a:gd name="f49" fmla="val 3915354"/>
                  <a:gd name="f50" fmla="val 1311226"/>
                  <a:gd name="f51" fmla="val 3923861"/>
                  <a:gd name="f52" fmla="val 1309632"/>
                  <a:gd name="f53" fmla="val 4024885"/>
                  <a:gd name="f54" fmla="val 1295818"/>
                  <a:gd name="f55" fmla="val 4050407"/>
                  <a:gd name="f56" fmla="val 1292630"/>
                  <a:gd name="f57" fmla="val 4058914"/>
                  <a:gd name="f58" fmla="val 1291567"/>
                  <a:gd name="f59" fmla="val 4067422"/>
                  <a:gd name="f60" fmla="val 1289973"/>
                  <a:gd name="f61" fmla="val 4075397"/>
                  <a:gd name="f62" fmla="val 1288379"/>
                  <a:gd name="f63" fmla="val 4125909"/>
                  <a:gd name="f64" fmla="val 1279878"/>
                  <a:gd name="f65" fmla="val 4159407"/>
                  <a:gd name="f66" fmla="val 1274034"/>
                  <a:gd name="f67" fmla="val 4192904"/>
                  <a:gd name="f68" fmla="val 1269251"/>
                  <a:gd name="f69" fmla="val 4226401"/>
                  <a:gd name="f70" fmla="val 1261813"/>
                  <a:gd name="f71" fmla="val 4326362"/>
                  <a:gd name="f72" fmla="val 1241622"/>
                  <a:gd name="f73" fmla="val 4425790"/>
                  <a:gd name="f74" fmla="val 1218775"/>
                  <a:gd name="f75" fmla="val 4450781"/>
                  <a:gd name="f76" fmla="val 1212931"/>
                  <a:gd name="f77" fmla="val 4475239"/>
                  <a:gd name="f78" fmla="val 1206555"/>
                  <a:gd name="f79" fmla="val 4524688"/>
                  <a:gd name="f80" fmla="val 1193803"/>
                  <a:gd name="f81" fmla="val 4590620"/>
                  <a:gd name="f82" fmla="val 1176535"/>
                  <a:gd name="f83" fmla="val 4656152"/>
                  <a:gd name="f84" fmla="val 1157939"/>
                  <a:gd name="f85" fmla="val 4721220"/>
                  <a:gd name="f86" fmla="val 1137947"/>
                  <a:gd name="f87" fmla="val 1091339"/>
                  <a:gd name="f88" fmla="val 1102902"/>
                  <a:gd name="f89" fmla="val 4725208"/>
                  <a:gd name="f90" fmla="val 1151761"/>
                  <a:gd name="f91" fmla="val 4660406"/>
                  <a:gd name="f92" fmla="val 1173347"/>
                  <a:gd name="f93" fmla="val 4595139"/>
                  <a:gd name="f94" fmla="val 1193537"/>
                  <a:gd name="f95" fmla="val 4529473"/>
                  <a:gd name="f96" fmla="val 1212399"/>
                  <a:gd name="f97" fmla="val 4480025"/>
                  <a:gd name="f98" fmla="val 1226214"/>
                  <a:gd name="f99" fmla="val 4455566"/>
                  <a:gd name="f100" fmla="val 1233121"/>
                  <a:gd name="f101" fmla="val 4430576"/>
                  <a:gd name="f102" fmla="val 1239497"/>
                  <a:gd name="f103" fmla="val 4331148"/>
                  <a:gd name="f104" fmla="val 1265001"/>
                  <a:gd name="f105" fmla="val 4231187"/>
                  <a:gd name="f106" fmla="val 1287848"/>
                  <a:gd name="f107" fmla="val 4197689"/>
                  <a:gd name="f108" fmla="val 4164192"/>
                  <a:gd name="f109" fmla="val 1301662"/>
                  <a:gd name="f110" fmla="val 4130694"/>
                  <a:gd name="f111" fmla="val 1308570"/>
                  <a:gd name="f112" fmla="val 4080182"/>
                  <a:gd name="f113" fmla="val 1318134"/>
                  <a:gd name="f114" fmla="val 4071675"/>
                  <a:gd name="f115" fmla="val 1319728"/>
                  <a:gd name="f116" fmla="val 4063168"/>
                  <a:gd name="f117" fmla="val 1321322"/>
                  <a:gd name="f118" fmla="val 4055192"/>
                  <a:gd name="f119" fmla="val 1322915"/>
                  <a:gd name="f120" fmla="val 4029670"/>
                  <a:gd name="f121" fmla="val 1327166"/>
                  <a:gd name="f122" fmla="val 3928115"/>
                  <a:gd name="f123" fmla="val 1343637"/>
                  <a:gd name="f124" fmla="val 3919607"/>
                  <a:gd name="f125" fmla="val 1345231"/>
                  <a:gd name="f126" fmla="val 3911100"/>
                  <a:gd name="f127" fmla="val 1346294"/>
                  <a:gd name="f128" fmla="val 3902593"/>
                  <a:gd name="f129" fmla="val 1347357"/>
                  <a:gd name="f130" fmla="val 3877071"/>
                  <a:gd name="f131" fmla="val 1350545"/>
                  <a:gd name="f132" fmla="val 3826027"/>
                  <a:gd name="f133" fmla="val 1356921"/>
                  <a:gd name="f134" fmla="val 3774984"/>
                  <a:gd name="f135" fmla="val 1363297"/>
                  <a:gd name="f136" fmla="val 3757969"/>
                  <a:gd name="f137" fmla="val 1364890"/>
                  <a:gd name="f138" fmla="val 3740954"/>
                  <a:gd name="f139" fmla="val 1366484"/>
                  <a:gd name="f140" fmla="val 3723940"/>
                  <a:gd name="f141" fmla="val 1368078"/>
                  <a:gd name="f142" fmla="val 3621321"/>
                  <a:gd name="f143" fmla="val 1377642"/>
                  <a:gd name="f144" fmla="val 3518702"/>
                  <a:gd name="f145" fmla="val 1383487"/>
                  <a:gd name="f146" fmla="val 3467126"/>
                  <a:gd name="f147" fmla="val 1386144"/>
                  <a:gd name="f148" fmla="val 3415551"/>
                  <a:gd name="f149" fmla="val 1387206"/>
                  <a:gd name="f150" fmla="val 3312400"/>
                  <a:gd name="f151" fmla="val 3175220"/>
                  <a:gd name="f152" fmla="val 3038040"/>
                  <a:gd name="f153" fmla="val 1382424"/>
                  <a:gd name="f154" fmla="val 2900860"/>
                  <a:gd name="f155" fmla="val 1368610"/>
                  <a:gd name="f156" fmla="val 2627564"/>
                  <a:gd name="f157" fmla="val 1340981"/>
                  <a:gd name="f158" fmla="val 2356394"/>
                  <a:gd name="f159" fmla="val 1284129"/>
                  <a:gd name="f160" fmla="val 2094264"/>
                  <a:gd name="f161" fmla="val 1199648"/>
                  <a:gd name="f162" fmla="val 1832133"/>
                  <a:gd name="f163" fmla="val 1115166"/>
                  <a:gd name="f164" fmla="val 1578510"/>
                  <a:gd name="f165" fmla="val 1003588"/>
                  <a:gd name="f166" fmla="val 1335520"/>
                  <a:gd name="f167" fmla="val 875006"/>
                  <a:gd name="f168" fmla="val 1092531"/>
                  <a:gd name="f169" fmla="val 745894"/>
                  <a:gd name="f170" fmla="val 859113"/>
                  <a:gd name="f171" fmla="val 599778"/>
                  <a:gd name="f172" fmla="val 632075"/>
                  <a:gd name="f173" fmla="val 446225"/>
                  <a:gd name="f174" fmla="val 518556"/>
                  <a:gd name="f175" fmla="val 369448"/>
                  <a:gd name="f176" fmla="val 406366"/>
                  <a:gd name="f177" fmla="val 290944"/>
                  <a:gd name="f178" fmla="val 294907"/>
                  <a:gd name="f179" fmla="val 211710"/>
                  <a:gd name="f180" fmla="+- 0 0 -90"/>
                  <a:gd name="f181" fmla="*/ f3 1 4861820"/>
                  <a:gd name="f182" fmla="*/ f4 1 1389331"/>
                  <a:gd name="f183" fmla="+- f7 0 f5"/>
                  <a:gd name="f184" fmla="+- f6 0 f5"/>
                  <a:gd name="f185" fmla="*/ f180 f0 1"/>
                  <a:gd name="f186" fmla="*/ f184 1 4861820"/>
                  <a:gd name="f187" fmla="*/ f183 1 1389331"/>
                  <a:gd name="f188" fmla="*/ 0 f184 1"/>
                  <a:gd name="f189" fmla="*/ 0 f183 1"/>
                  <a:gd name="f190" fmla="*/ 229890 f184 1"/>
                  <a:gd name="f191" fmla="*/ 373317 f184 1"/>
                  <a:gd name="f192" fmla="*/ 108292 f183 1"/>
                  <a:gd name="f193" fmla="*/ 702260 f184 1"/>
                  <a:gd name="f194" fmla="*/ 348992 f183 1"/>
                  <a:gd name="f195" fmla="*/ 1384969 f184 1"/>
                  <a:gd name="f196" fmla="*/ 788400 f183 1"/>
                  <a:gd name="f197" fmla="*/ 2120849 f184 1"/>
                  <a:gd name="f198" fmla="*/ 1125262 f183 1"/>
                  <a:gd name="f199" fmla="*/ 3720750 f184 1"/>
                  <a:gd name="f200" fmla="*/ 1329823 f183 1"/>
                  <a:gd name="f201" fmla="*/ 3771794 f184 1"/>
                  <a:gd name="f202" fmla="*/ 1326104 f183 1"/>
                  <a:gd name="f203" fmla="*/ 3822306 f184 1"/>
                  <a:gd name="f204" fmla="*/ 1320790 f183 1"/>
                  <a:gd name="f205" fmla="*/ 3872818 f184 1"/>
                  <a:gd name="f206" fmla="*/ 1315477 f183 1"/>
                  <a:gd name="f207" fmla="*/ 3898339 f184 1"/>
                  <a:gd name="f208" fmla="*/ 1312820 f183 1"/>
                  <a:gd name="f209" fmla="*/ 3923861 f184 1"/>
                  <a:gd name="f210" fmla="*/ 1309632 f183 1"/>
                  <a:gd name="f211" fmla="*/ 4024885 f184 1"/>
                  <a:gd name="f212" fmla="*/ 1295818 f183 1"/>
                  <a:gd name="f213" fmla="*/ 4050407 f184 1"/>
                  <a:gd name="f214" fmla="*/ 1292630 f183 1"/>
                  <a:gd name="f215" fmla="*/ 4075397 f184 1"/>
                  <a:gd name="f216" fmla="*/ 1288379 f183 1"/>
                  <a:gd name="f217" fmla="*/ 4125909 f184 1"/>
                  <a:gd name="f218" fmla="*/ 1279878 f183 1"/>
                  <a:gd name="f219" fmla="*/ 4226401 f184 1"/>
                  <a:gd name="f220" fmla="*/ 1261813 f183 1"/>
                  <a:gd name="f221" fmla="*/ 4326362 f184 1"/>
                  <a:gd name="f222" fmla="*/ 1241622 f183 1"/>
                  <a:gd name="f223" fmla="*/ 4425790 f184 1"/>
                  <a:gd name="f224" fmla="*/ 1218775 f183 1"/>
                  <a:gd name="f225" fmla="*/ 4450781 f184 1"/>
                  <a:gd name="f226" fmla="*/ 1212931 f183 1"/>
                  <a:gd name="f227" fmla="*/ 4475239 f184 1"/>
                  <a:gd name="f228" fmla="*/ 1206555 f183 1"/>
                  <a:gd name="f229" fmla="*/ 4524688 f184 1"/>
                  <a:gd name="f230" fmla="*/ 1193803 f183 1"/>
                  <a:gd name="f231" fmla="*/ 4721220 f184 1"/>
                  <a:gd name="f232" fmla="*/ 1137947 f183 1"/>
                  <a:gd name="f233" fmla="*/ 4861820 f184 1"/>
                  <a:gd name="f234" fmla="*/ 1091339 f183 1"/>
                  <a:gd name="f235" fmla="*/ 1102902 f183 1"/>
                  <a:gd name="f236" fmla="*/ 4725208 f184 1"/>
                  <a:gd name="f237" fmla="*/ 1151761 f183 1"/>
                  <a:gd name="f238" fmla="*/ 4529473 f184 1"/>
                  <a:gd name="f239" fmla="*/ 1212399 f183 1"/>
                  <a:gd name="f240" fmla="*/ 4480025 f184 1"/>
                  <a:gd name="f241" fmla="*/ 1226214 f183 1"/>
                  <a:gd name="f242" fmla="*/ 4455566 f184 1"/>
                  <a:gd name="f243" fmla="*/ 1233121 f183 1"/>
                  <a:gd name="f244" fmla="*/ 4430576 f184 1"/>
                  <a:gd name="f245" fmla="*/ 1239497 f183 1"/>
                  <a:gd name="f246" fmla="*/ 4331148 f184 1"/>
                  <a:gd name="f247" fmla="*/ 1265001 f183 1"/>
                  <a:gd name="f248" fmla="*/ 4231187 f184 1"/>
                  <a:gd name="f249" fmla="*/ 1287848 f183 1"/>
                  <a:gd name="f250" fmla="*/ 4130694 f184 1"/>
                  <a:gd name="f251" fmla="*/ 1308570 f183 1"/>
                  <a:gd name="f252" fmla="*/ 4080182 f184 1"/>
                  <a:gd name="f253" fmla="*/ 1318134 f183 1"/>
                  <a:gd name="f254" fmla="*/ 4055192 f184 1"/>
                  <a:gd name="f255" fmla="*/ 1322915 f183 1"/>
                  <a:gd name="f256" fmla="*/ 4029670 f184 1"/>
                  <a:gd name="f257" fmla="*/ 1327166 f183 1"/>
                  <a:gd name="f258" fmla="*/ 3928115 f184 1"/>
                  <a:gd name="f259" fmla="*/ 1343637 f183 1"/>
                  <a:gd name="f260" fmla="*/ 3902593 f184 1"/>
                  <a:gd name="f261" fmla="*/ 1347357 f183 1"/>
                  <a:gd name="f262" fmla="*/ 3877071 f184 1"/>
                  <a:gd name="f263" fmla="*/ 1350545 f183 1"/>
                  <a:gd name="f264" fmla="*/ 3826027 f184 1"/>
                  <a:gd name="f265" fmla="*/ 1356921 f183 1"/>
                  <a:gd name="f266" fmla="*/ 3774984 f184 1"/>
                  <a:gd name="f267" fmla="*/ 1363297 f183 1"/>
                  <a:gd name="f268" fmla="*/ 3723940 f184 1"/>
                  <a:gd name="f269" fmla="*/ 1368078 f183 1"/>
                  <a:gd name="f270" fmla="*/ 3621321 f184 1"/>
                  <a:gd name="f271" fmla="*/ 1377642 f183 1"/>
                  <a:gd name="f272" fmla="*/ 3518702 f184 1"/>
                  <a:gd name="f273" fmla="*/ 1383487 f183 1"/>
                  <a:gd name="f274" fmla="*/ 3467126 f184 1"/>
                  <a:gd name="f275" fmla="*/ 1386144 f183 1"/>
                  <a:gd name="f276" fmla="*/ 3415551 f184 1"/>
                  <a:gd name="f277" fmla="*/ 1387206 f183 1"/>
                  <a:gd name="f278" fmla="*/ 3312400 f184 1"/>
                  <a:gd name="f279" fmla="*/ 1389331 f183 1"/>
                  <a:gd name="f280" fmla="*/ 2900860 f184 1"/>
                  <a:gd name="f281" fmla="*/ 1368610 f183 1"/>
                  <a:gd name="f282" fmla="*/ 2094264 f184 1"/>
                  <a:gd name="f283" fmla="*/ 1199648 f183 1"/>
                  <a:gd name="f284" fmla="*/ 1335520 f184 1"/>
                  <a:gd name="f285" fmla="*/ 875006 f183 1"/>
                  <a:gd name="f286" fmla="*/ 632075 f184 1"/>
                  <a:gd name="f287" fmla="*/ 446225 f183 1"/>
                  <a:gd name="f288" fmla="*/ 294907 f184 1"/>
                  <a:gd name="f289" fmla="*/ 211710 f183 1"/>
                  <a:gd name="f290" fmla="*/ f185 1 f2"/>
                  <a:gd name="f291" fmla="*/ f188 1 4861820"/>
                  <a:gd name="f292" fmla="*/ f189 1 1389331"/>
                  <a:gd name="f293" fmla="*/ f190 1 4861820"/>
                  <a:gd name="f294" fmla="*/ f191 1 4861820"/>
                  <a:gd name="f295" fmla="*/ f192 1 1389331"/>
                  <a:gd name="f296" fmla="*/ f193 1 4861820"/>
                  <a:gd name="f297" fmla="*/ f194 1 1389331"/>
                  <a:gd name="f298" fmla="*/ f195 1 4861820"/>
                  <a:gd name="f299" fmla="*/ f196 1 1389331"/>
                  <a:gd name="f300" fmla="*/ f197 1 4861820"/>
                  <a:gd name="f301" fmla="*/ f198 1 1389331"/>
                  <a:gd name="f302" fmla="*/ f199 1 4861820"/>
                  <a:gd name="f303" fmla="*/ f200 1 1389331"/>
                  <a:gd name="f304" fmla="*/ f201 1 4861820"/>
                  <a:gd name="f305" fmla="*/ f202 1 1389331"/>
                  <a:gd name="f306" fmla="*/ f203 1 4861820"/>
                  <a:gd name="f307" fmla="*/ f204 1 1389331"/>
                  <a:gd name="f308" fmla="*/ f205 1 4861820"/>
                  <a:gd name="f309" fmla="*/ f206 1 1389331"/>
                  <a:gd name="f310" fmla="*/ f207 1 4861820"/>
                  <a:gd name="f311" fmla="*/ f208 1 1389331"/>
                  <a:gd name="f312" fmla="*/ f209 1 4861820"/>
                  <a:gd name="f313" fmla="*/ f210 1 1389331"/>
                  <a:gd name="f314" fmla="*/ f211 1 4861820"/>
                  <a:gd name="f315" fmla="*/ f212 1 1389331"/>
                  <a:gd name="f316" fmla="*/ f213 1 4861820"/>
                  <a:gd name="f317" fmla="*/ f214 1 1389331"/>
                  <a:gd name="f318" fmla="*/ f215 1 4861820"/>
                  <a:gd name="f319" fmla="*/ f216 1 1389331"/>
                  <a:gd name="f320" fmla="*/ f217 1 4861820"/>
                  <a:gd name="f321" fmla="*/ f218 1 1389331"/>
                  <a:gd name="f322" fmla="*/ f219 1 4861820"/>
                  <a:gd name="f323" fmla="*/ f220 1 1389331"/>
                  <a:gd name="f324" fmla="*/ f221 1 4861820"/>
                  <a:gd name="f325" fmla="*/ f222 1 1389331"/>
                  <a:gd name="f326" fmla="*/ f223 1 4861820"/>
                  <a:gd name="f327" fmla="*/ f224 1 1389331"/>
                  <a:gd name="f328" fmla="*/ f225 1 4861820"/>
                  <a:gd name="f329" fmla="*/ f226 1 1389331"/>
                  <a:gd name="f330" fmla="*/ f227 1 4861820"/>
                  <a:gd name="f331" fmla="*/ f228 1 1389331"/>
                  <a:gd name="f332" fmla="*/ f229 1 4861820"/>
                  <a:gd name="f333" fmla="*/ f230 1 1389331"/>
                  <a:gd name="f334" fmla="*/ f231 1 4861820"/>
                  <a:gd name="f335" fmla="*/ f232 1 1389331"/>
                  <a:gd name="f336" fmla="*/ f233 1 4861820"/>
                  <a:gd name="f337" fmla="*/ f234 1 1389331"/>
                  <a:gd name="f338" fmla="*/ f235 1 1389331"/>
                  <a:gd name="f339" fmla="*/ f236 1 4861820"/>
                  <a:gd name="f340" fmla="*/ f237 1 1389331"/>
                  <a:gd name="f341" fmla="*/ f238 1 4861820"/>
                  <a:gd name="f342" fmla="*/ f239 1 1389331"/>
                  <a:gd name="f343" fmla="*/ f240 1 4861820"/>
                  <a:gd name="f344" fmla="*/ f241 1 1389331"/>
                  <a:gd name="f345" fmla="*/ f242 1 4861820"/>
                  <a:gd name="f346" fmla="*/ f243 1 1389331"/>
                  <a:gd name="f347" fmla="*/ f244 1 4861820"/>
                  <a:gd name="f348" fmla="*/ f245 1 1389331"/>
                  <a:gd name="f349" fmla="*/ f246 1 4861820"/>
                  <a:gd name="f350" fmla="*/ f247 1 1389331"/>
                  <a:gd name="f351" fmla="*/ f248 1 4861820"/>
                  <a:gd name="f352" fmla="*/ f249 1 1389331"/>
                  <a:gd name="f353" fmla="*/ f250 1 4861820"/>
                  <a:gd name="f354" fmla="*/ f251 1 1389331"/>
                  <a:gd name="f355" fmla="*/ f252 1 4861820"/>
                  <a:gd name="f356" fmla="*/ f253 1 1389331"/>
                  <a:gd name="f357" fmla="*/ f254 1 4861820"/>
                  <a:gd name="f358" fmla="*/ f255 1 1389331"/>
                  <a:gd name="f359" fmla="*/ f256 1 4861820"/>
                  <a:gd name="f360" fmla="*/ f257 1 1389331"/>
                  <a:gd name="f361" fmla="*/ f258 1 4861820"/>
                  <a:gd name="f362" fmla="*/ f259 1 1389331"/>
                  <a:gd name="f363" fmla="*/ f260 1 4861820"/>
                  <a:gd name="f364" fmla="*/ f261 1 1389331"/>
                  <a:gd name="f365" fmla="*/ f262 1 4861820"/>
                  <a:gd name="f366" fmla="*/ f263 1 1389331"/>
                  <a:gd name="f367" fmla="*/ f264 1 4861820"/>
                  <a:gd name="f368" fmla="*/ f265 1 1389331"/>
                  <a:gd name="f369" fmla="*/ f266 1 4861820"/>
                  <a:gd name="f370" fmla="*/ f267 1 1389331"/>
                  <a:gd name="f371" fmla="*/ f268 1 4861820"/>
                  <a:gd name="f372" fmla="*/ f269 1 1389331"/>
                  <a:gd name="f373" fmla="*/ f270 1 4861820"/>
                  <a:gd name="f374" fmla="*/ f271 1 1389331"/>
                  <a:gd name="f375" fmla="*/ f272 1 4861820"/>
                  <a:gd name="f376" fmla="*/ f273 1 1389331"/>
                  <a:gd name="f377" fmla="*/ f274 1 4861820"/>
                  <a:gd name="f378" fmla="*/ f275 1 1389331"/>
                  <a:gd name="f379" fmla="*/ f276 1 4861820"/>
                  <a:gd name="f380" fmla="*/ f277 1 1389331"/>
                  <a:gd name="f381" fmla="*/ f278 1 4861820"/>
                  <a:gd name="f382" fmla="*/ f279 1 1389331"/>
                  <a:gd name="f383" fmla="*/ f280 1 4861820"/>
                  <a:gd name="f384" fmla="*/ f281 1 1389331"/>
                  <a:gd name="f385" fmla="*/ f282 1 4861820"/>
                  <a:gd name="f386" fmla="*/ f283 1 1389331"/>
                  <a:gd name="f387" fmla="*/ f284 1 4861820"/>
                  <a:gd name="f388" fmla="*/ f285 1 1389331"/>
                  <a:gd name="f389" fmla="*/ f286 1 4861820"/>
                  <a:gd name="f390" fmla="*/ f287 1 1389331"/>
                  <a:gd name="f391" fmla="*/ f288 1 4861820"/>
                  <a:gd name="f392" fmla="*/ f289 1 1389331"/>
                  <a:gd name="f393" fmla="*/ f5 1 f186"/>
                  <a:gd name="f394" fmla="*/ f6 1 f186"/>
                  <a:gd name="f395" fmla="*/ f5 1 f187"/>
                  <a:gd name="f396" fmla="*/ f7 1 f187"/>
                  <a:gd name="f397" fmla="+- f290 0 f1"/>
                  <a:gd name="f398" fmla="*/ f291 1 f186"/>
                  <a:gd name="f399" fmla="*/ f292 1 f187"/>
                  <a:gd name="f400" fmla="*/ f293 1 f186"/>
                  <a:gd name="f401" fmla="*/ f294 1 f186"/>
                  <a:gd name="f402" fmla="*/ f295 1 f187"/>
                  <a:gd name="f403" fmla="*/ f296 1 f186"/>
                  <a:gd name="f404" fmla="*/ f297 1 f187"/>
                  <a:gd name="f405" fmla="*/ f298 1 f186"/>
                  <a:gd name="f406" fmla="*/ f299 1 f187"/>
                  <a:gd name="f407" fmla="*/ f300 1 f186"/>
                  <a:gd name="f408" fmla="*/ f301 1 f187"/>
                  <a:gd name="f409" fmla="*/ f302 1 f186"/>
                  <a:gd name="f410" fmla="*/ f303 1 f187"/>
                  <a:gd name="f411" fmla="*/ f304 1 f186"/>
                  <a:gd name="f412" fmla="*/ f305 1 f187"/>
                  <a:gd name="f413" fmla="*/ f306 1 f186"/>
                  <a:gd name="f414" fmla="*/ f307 1 f187"/>
                  <a:gd name="f415" fmla="*/ f308 1 f186"/>
                  <a:gd name="f416" fmla="*/ f309 1 f187"/>
                  <a:gd name="f417" fmla="*/ f310 1 f186"/>
                  <a:gd name="f418" fmla="*/ f311 1 f187"/>
                  <a:gd name="f419" fmla="*/ f312 1 f186"/>
                  <a:gd name="f420" fmla="*/ f313 1 f187"/>
                  <a:gd name="f421" fmla="*/ f314 1 f186"/>
                  <a:gd name="f422" fmla="*/ f315 1 f187"/>
                  <a:gd name="f423" fmla="*/ f316 1 f186"/>
                  <a:gd name="f424" fmla="*/ f317 1 f187"/>
                  <a:gd name="f425" fmla="*/ f318 1 f186"/>
                  <a:gd name="f426" fmla="*/ f319 1 f187"/>
                  <a:gd name="f427" fmla="*/ f320 1 f186"/>
                  <a:gd name="f428" fmla="*/ f321 1 f187"/>
                  <a:gd name="f429" fmla="*/ f322 1 f186"/>
                  <a:gd name="f430" fmla="*/ f323 1 f187"/>
                  <a:gd name="f431" fmla="*/ f324 1 f186"/>
                  <a:gd name="f432" fmla="*/ f325 1 f187"/>
                  <a:gd name="f433" fmla="*/ f326 1 f186"/>
                  <a:gd name="f434" fmla="*/ f327 1 f187"/>
                  <a:gd name="f435" fmla="*/ f328 1 f186"/>
                  <a:gd name="f436" fmla="*/ f329 1 f187"/>
                  <a:gd name="f437" fmla="*/ f330 1 f186"/>
                  <a:gd name="f438" fmla="*/ f331 1 f187"/>
                  <a:gd name="f439" fmla="*/ f332 1 f186"/>
                  <a:gd name="f440" fmla="*/ f333 1 f187"/>
                  <a:gd name="f441" fmla="*/ f334 1 f186"/>
                  <a:gd name="f442" fmla="*/ f335 1 f187"/>
                  <a:gd name="f443" fmla="*/ f336 1 f186"/>
                  <a:gd name="f444" fmla="*/ f337 1 f187"/>
                  <a:gd name="f445" fmla="*/ f338 1 f187"/>
                  <a:gd name="f446" fmla="*/ f339 1 f186"/>
                  <a:gd name="f447" fmla="*/ f340 1 f187"/>
                  <a:gd name="f448" fmla="*/ f341 1 f186"/>
                  <a:gd name="f449" fmla="*/ f342 1 f187"/>
                  <a:gd name="f450" fmla="*/ f343 1 f186"/>
                  <a:gd name="f451" fmla="*/ f344 1 f187"/>
                  <a:gd name="f452" fmla="*/ f345 1 f186"/>
                  <a:gd name="f453" fmla="*/ f346 1 f187"/>
                  <a:gd name="f454" fmla="*/ f347 1 f186"/>
                  <a:gd name="f455" fmla="*/ f348 1 f187"/>
                  <a:gd name="f456" fmla="*/ f349 1 f186"/>
                  <a:gd name="f457" fmla="*/ f350 1 f187"/>
                  <a:gd name="f458" fmla="*/ f351 1 f186"/>
                  <a:gd name="f459" fmla="*/ f352 1 f187"/>
                  <a:gd name="f460" fmla="*/ f353 1 f186"/>
                  <a:gd name="f461" fmla="*/ f354 1 f187"/>
                  <a:gd name="f462" fmla="*/ f355 1 f186"/>
                  <a:gd name="f463" fmla="*/ f356 1 f187"/>
                  <a:gd name="f464" fmla="*/ f357 1 f186"/>
                  <a:gd name="f465" fmla="*/ f358 1 f187"/>
                  <a:gd name="f466" fmla="*/ f359 1 f186"/>
                  <a:gd name="f467" fmla="*/ f360 1 f187"/>
                  <a:gd name="f468" fmla="*/ f361 1 f186"/>
                  <a:gd name="f469" fmla="*/ f362 1 f187"/>
                  <a:gd name="f470" fmla="*/ f363 1 f186"/>
                  <a:gd name="f471" fmla="*/ f364 1 f187"/>
                  <a:gd name="f472" fmla="*/ f365 1 f186"/>
                  <a:gd name="f473" fmla="*/ f366 1 f187"/>
                  <a:gd name="f474" fmla="*/ f367 1 f186"/>
                  <a:gd name="f475" fmla="*/ f368 1 f187"/>
                  <a:gd name="f476" fmla="*/ f369 1 f186"/>
                  <a:gd name="f477" fmla="*/ f370 1 f187"/>
                  <a:gd name="f478" fmla="*/ f371 1 f186"/>
                  <a:gd name="f479" fmla="*/ f372 1 f187"/>
                  <a:gd name="f480" fmla="*/ f373 1 f186"/>
                  <a:gd name="f481" fmla="*/ f374 1 f187"/>
                  <a:gd name="f482" fmla="*/ f375 1 f186"/>
                  <a:gd name="f483" fmla="*/ f376 1 f187"/>
                  <a:gd name="f484" fmla="*/ f377 1 f186"/>
                  <a:gd name="f485" fmla="*/ f378 1 f187"/>
                  <a:gd name="f486" fmla="*/ f379 1 f186"/>
                  <a:gd name="f487" fmla="*/ f380 1 f187"/>
                  <a:gd name="f488" fmla="*/ f381 1 f186"/>
                  <a:gd name="f489" fmla="*/ f382 1 f187"/>
                  <a:gd name="f490" fmla="*/ f383 1 f186"/>
                  <a:gd name="f491" fmla="*/ f384 1 f187"/>
                  <a:gd name="f492" fmla="*/ f385 1 f186"/>
                  <a:gd name="f493" fmla="*/ f386 1 f187"/>
                  <a:gd name="f494" fmla="*/ f387 1 f186"/>
                  <a:gd name="f495" fmla="*/ f388 1 f187"/>
                  <a:gd name="f496" fmla="*/ f389 1 f186"/>
                  <a:gd name="f497" fmla="*/ f390 1 f187"/>
                  <a:gd name="f498" fmla="*/ f391 1 f186"/>
                  <a:gd name="f499" fmla="*/ f392 1 f187"/>
                  <a:gd name="f500" fmla="*/ f393 f181 1"/>
                  <a:gd name="f501" fmla="*/ f394 f181 1"/>
                  <a:gd name="f502" fmla="*/ f396 f182 1"/>
                  <a:gd name="f503" fmla="*/ f395 f182 1"/>
                  <a:gd name="f504" fmla="*/ f398 f181 1"/>
                  <a:gd name="f505" fmla="*/ f399 f182 1"/>
                  <a:gd name="f506" fmla="*/ f400 f181 1"/>
                  <a:gd name="f507" fmla="*/ f401 f181 1"/>
                  <a:gd name="f508" fmla="*/ f402 f182 1"/>
                  <a:gd name="f509" fmla="*/ f403 f181 1"/>
                  <a:gd name="f510" fmla="*/ f404 f182 1"/>
                  <a:gd name="f511" fmla="*/ f405 f181 1"/>
                  <a:gd name="f512" fmla="*/ f406 f182 1"/>
                  <a:gd name="f513" fmla="*/ f407 f181 1"/>
                  <a:gd name="f514" fmla="*/ f408 f182 1"/>
                  <a:gd name="f515" fmla="*/ f409 f181 1"/>
                  <a:gd name="f516" fmla="*/ f410 f182 1"/>
                  <a:gd name="f517" fmla="*/ f411 f181 1"/>
                  <a:gd name="f518" fmla="*/ f412 f182 1"/>
                  <a:gd name="f519" fmla="*/ f413 f181 1"/>
                  <a:gd name="f520" fmla="*/ f414 f182 1"/>
                  <a:gd name="f521" fmla="*/ f415 f181 1"/>
                  <a:gd name="f522" fmla="*/ f416 f182 1"/>
                  <a:gd name="f523" fmla="*/ f417 f181 1"/>
                  <a:gd name="f524" fmla="*/ f418 f182 1"/>
                  <a:gd name="f525" fmla="*/ f419 f181 1"/>
                  <a:gd name="f526" fmla="*/ f420 f182 1"/>
                  <a:gd name="f527" fmla="*/ f421 f181 1"/>
                  <a:gd name="f528" fmla="*/ f422 f182 1"/>
                  <a:gd name="f529" fmla="*/ f423 f181 1"/>
                  <a:gd name="f530" fmla="*/ f424 f182 1"/>
                  <a:gd name="f531" fmla="*/ f425 f181 1"/>
                  <a:gd name="f532" fmla="*/ f426 f182 1"/>
                  <a:gd name="f533" fmla="*/ f427 f181 1"/>
                  <a:gd name="f534" fmla="*/ f428 f182 1"/>
                  <a:gd name="f535" fmla="*/ f429 f181 1"/>
                  <a:gd name="f536" fmla="*/ f430 f182 1"/>
                  <a:gd name="f537" fmla="*/ f431 f181 1"/>
                  <a:gd name="f538" fmla="*/ f432 f182 1"/>
                  <a:gd name="f539" fmla="*/ f433 f181 1"/>
                  <a:gd name="f540" fmla="*/ f434 f182 1"/>
                  <a:gd name="f541" fmla="*/ f435 f181 1"/>
                  <a:gd name="f542" fmla="*/ f436 f182 1"/>
                  <a:gd name="f543" fmla="*/ f437 f181 1"/>
                  <a:gd name="f544" fmla="*/ f438 f182 1"/>
                  <a:gd name="f545" fmla="*/ f439 f181 1"/>
                  <a:gd name="f546" fmla="*/ f440 f182 1"/>
                  <a:gd name="f547" fmla="*/ f441 f181 1"/>
                  <a:gd name="f548" fmla="*/ f442 f182 1"/>
                  <a:gd name="f549" fmla="*/ f443 f181 1"/>
                  <a:gd name="f550" fmla="*/ f444 f182 1"/>
                  <a:gd name="f551" fmla="*/ f445 f182 1"/>
                  <a:gd name="f552" fmla="*/ f446 f181 1"/>
                  <a:gd name="f553" fmla="*/ f447 f182 1"/>
                  <a:gd name="f554" fmla="*/ f448 f181 1"/>
                  <a:gd name="f555" fmla="*/ f449 f182 1"/>
                  <a:gd name="f556" fmla="*/ f450 f181 1"/>
                  <a:gd name="f557" fmla="*/ f451 f182 1"/>
                  <a:gd name="f558" fmla="*/ f452 f181 1"/>
                  <a:gd name="f559" fmla="*/ f453 f182 1"/>
                  <a:gd name="f560" fmla="*/ f454 f181 1"/>
                  <a:gd name="f561" fmla="*/ f455 f182 1"/>
                  <a:gd name="f562" fmla="*/ f456 f181 1"/>
                  <a:gd name="f563" fmla="*/ f457 f182 1"/>
                  <a:gd name="f564" fmla="*/ f458 f181 1"/>
                  <a:gd name="f565" fmla="*/ f459 f182 1"/>
                  <a:gd name="f566" fmla="*/ f460 f181 1"/>
                  <a:gd name="f567" fmla="*/ f461 f182 1"/>
                  <a:gd name="f568" fmla="*/ f462 f181 1"/>
                  <a:gd name="f569" fmla="*/ f463 f182 1"/>
                  <a:gd name="f570" fmla="*/ f464 f181 1"/>
                  <a:gd name="f571" fmla="*/ f465 f182 1"/>
                  <a:gd name="f572" fmla="*/ f466 f181 1"/>
                  <a:gd name="f573" fmla="*/ f467 f182 1"/>
                  <a:gd name="f574" fmla="*/ f468 f181 1"/>
                  <a:gd name="f575" fmla="*/ f469 f182 1"/>
                  <a:gd name="f576" fmla="*/ f470 f181 1"/>
                  <a:gd name="f577" fmla="*/ f471 f182 1"/>
                  <a:gd name="f578" fmla="*/ f472 f181 1"/>
                  <a:gd name="f579" fmla="*/ f473 f182 1"/>
                  <a:gd name="f580" fmla="*/ f474 f181 1"/>
                  <a:gd name="f581" fmla="*/ f475 f182 1"/>
                  <a:gd name="f582" fmla="*/ f476 f181 1"/>
                  <a:gd name="f583" fmla="*/ f477 f182 1"/>
                  <a:gd name="f584" fmla="*/ f478 f181 1"/>
                  <a:gd name="f585" fmla="*/ f479 f182 1"/>
                  <a:gd name="f586" fmla="*/ f480 f181 1"/>
                  <a:gd name="f587" fmla="*/ f481 f182 1"/>
                  <a:gd name="f588" fmla="*/ f482 f181 1"/>
                  <a:gd name="f589" fmla="*/ f483 f182 1"/>
                  <a:gd name="f590" fmla="*/ f484 f181 1"/>
                  <a:gd name="f591" fmla="*/ f485 f182 1"/>
                  <a:gd name="f592" fmla="*/ f486 f181 1"/>
                  <a:gd name="f593" fmla="*/ f487 f182 1"/>
                  <a:gd name="f594" fmla="*/ f488 f181 1"/>
                  <a:gd name="f595" fmla="*/ f489 f182 1"/>
                  <a:gd name="f596" fmla="*/ f490 f181 1"/>
                  <a:gd name="f597" fmla="*/ f491 f182 1"/>
                  <a:gd name="f598" fmla="*/ f492 f181 1"/>
                  <a:gd name="f599" fmla="*/ f493 f182 1"/>
                  <a:gd name="f600" fmla="*/ f494 f181 1"/>
                  <a:gd name="f601" fmla="*/ f495 f182 1"/>
                  <a:gd name="f602" fmla="*/ f496 f181 1"/>
                  <a:gd name="f603" fmla="*/ f497 f182 1"/>
                  <a:gd name="f604" fmla="*/ f498 f181 1"/>
                  <a:gd name="f605" fmla="*/ f499 f182 1"/>
                </a:gdLst>
                <a:ahLst/>
                <a:cxnLst>
                  <a:cxn ang="3cd4">
                    <a:pos x="hc" y="t"/>
                  </a:cxn>
                  <a:cxn ang="0">
                    <a:pos x="r" y="vc"/>
                  </a:cxn>
                  <a:cxn ang="cd4">
                    <a:pos x="hc" y="b"/>
                  </a:cxn>
                  <a:cxn ang="cd2">
                    <a:pos x="l" y="vc"/>
                  </a:cxn>
                  <a:cxn ang="f397">
                    <a:pos x="f504" y="f505"/>
                  </a:cxn>
                  <a:cxn ang="f397">
                    <a:pos x="f506" y="f505"/>
                  </a:cxn>
                  <a:cxn ang="f397">
                    <a:pos x="f507" y="f508"/>
                  </a:cxn>
                  <a:cxn ang="f397">
                    <a:pos x="f509" y="f510"/>
                  </a:cxn>
                  <a:cxn ang="f397">
                    <a:pos x="f511" y="f512"/>
                  </a:cxn>
                  <a:cxn ang="f397">
                    <a:pos x="f513" y="f514"/>
                  </a:cxn>
                  <a:cxn ang="f397">
                    <a:pos x="f515" y="f516"/>
                  </a:cxn>
                  <a:cxn ang="f397">
                    <a:pos x="f517" y="f518"/>
                  </a:cxn>
                  <a:cxn ang="f397">
                    <a:pos x="f519" y="f520"/>
                  </a:cxn>
                  <a:cxn ang="f397">
                    <a:pos x="f521" y="f522"/>
                  </a:cxn>
                  <a:cxn ang="f397">
                    <a:pos x="f523" y="f524"/>
                  </a:cxn>
                  <a:cxn ang="f397">
                    <a:pos x="f525" y="f526"/>
                  </a:cxn>
                  <a:cxn ang="f397">
                    <a:pos x="f527" y="f528"/>
                  </a:cxn>
                  <a:cxn ang="f397">
                    <a:pos x="f529" y="f530"/>
                  </a:cxn>
                  <a:cxn ang="f397">
                    <a:pos x="f531" y="f532"/>
                  </a:cxn>
                  <a:cxn ang="f397">
                    <a:pos x="f533" y="f534"/>
                  </a:cxn>
                  <a:cxn ang="f397">
                    <a:pos x="f535" y="f536"/>
                  </a:cxn>
                  <a:cxn ang="f397">
                    <a:pos x="f537" y="f538"/>
                  </a:cxn>
                  <a:cxn ang="f397">
                    <a:pos x="f539" y="f540"/>
                  </a:cxn>
                  <a:cxn ang="f397">
                    <a:pos x="f541" y="f542"/>
                  </a:cxn>
                  <a:cxn ang="f397">
                    <a:pos x="f543" y="f544"/>
                  </a:cxn>
                  <a:cxn ang="f397">
                    <a:pos x="f545" y="f546"/>
                  </a:cxn>
                  <a:cxn ang="f397">
                    <a:pos x="f547" y="f548"/>
                  </a:cxn>
                  <a:cxn ang="f397">
                    <a:pos x="f549" y="f550"/>
                  </a:cxn>
                  <a:cxn ang="f397">
                    <a:pos x="f549" y="f551"/>
                  </a:cxn>
                  <a:cxn ang="f397">
                    <a:pos x="f552" y="f553"/>
                  </a:cxn>
                  <a:cxn ang="f397">
                    <a:pos x="f554" y="f555"/>
                  </a:cxn>
                  <a:cxn ang="f397">
                    <a:pos x="f556" y="f557"/>
                  </a:cxn>
                  <a:cxn ang="f397">
                    <a:pos x="f558" y="f559"/>
                  </a:cxn>
                  <a:cxn ang="f397">
                    <a:pos x="f560" y="f561"/>
                  </a:cxn>
                  <a:cxn ang="f397">
                    <a:pos x="f562" y="f563"/>
                  </a:cxn>
                  <a:cxn ang="f397">
                    <a:pos x="f564" y="f565"/>
                  </a:cxn>
                  <a:cxn ang="f397">
                    <a:pos x="f566" y="f567"/>
                  </a:cxn>
                  <a:cxn ang="f397">
                    <a:pos x="f568" y="f569"/>
                  </a:cxn>
                  <a:cxn ang="f397">
                    <a:pos x="f570" y="f571"/>
                  </a:cxn>
                  <a:cxn ang="f397">
                    <a:pos x="f572" y="f573"/>
                  </a:cxn>
                  <a:cxn ang="f397">
                    <a:pos x="f574" y="f575"/>
                  </a:cxn>
                  <a:cxn ang="f397">
                    <a:pos x="f576" y="f577"/>
                  </a:cxn>
                  <a:cxn ang="f397">
                    <a:pos x="f578" y="f579"/>
                  </a:cxn>
                  <a:cxn ang="f397">
                    <a:pos x="f580" y="f581"/>
                  </a:cxn>
                  <a:cxn ang="f397">
                    <a:pos x="f582" y="f583"/>
                  </a:cxn>
                  <a:cxn ang="f397">
                    <a:pos x="f584" y="f585"/>
                  </a:cxn>
                  <a:cxn ang="f397">
                    <a:pos x="f586" y="f587"/>
                  </a:cxn>
                  <a:cxn ang="f397">
                    <a:pos x="f588" y="f589"/>
                  </a:cxn>
                  <a:cxn ang="f397">
                    <a:pos x="f590" y="f591"/>
                  </a:cxn>
                  <a:cxn ang="f397">
                    <a:pos x="f592" y="f593"/>
                  </a:cxn>
                  <a:cxn ang="f397">
                    <a:pos x="f594" y="f595"/>
                  </a:cxn>
                  <a:cxn ang="f397">
                    <a:pos x="f596" y="f597"/>
                  </a:cxn>
                  <a:cxn ang="f397">
                    <a:pos x="f598" y="f599"/>
                  </a:cxn>
                  <a:cxn ang="f397">
                    <a:pos x="f600" y="f601"/>
                  </a:cxn>
                  <a:cxn ang="f397">
                    <a:pos x="f602" y="f603"/>
                  </a:cxn>
                  <a:cxn ang="f397">
                    <a:pos x="f604" y="f605"/>
                  </a:cxn>
                </a:cxnLst>
                <a:rect l="f500" t="f503" r="f501" b="f502"/>
                <a:pathLst>
                  <a:path w="4861820" h="1389331">
                    <a:moveTo>
                      <a:pt x="f5" y="f5"/>
                    </a:moveTo>
                    <a:lnTo>
                      <a:pt x="f8" y="f5"/>
                    </a:lnTo>
                    <a:lnTo>
                      <a:pt x="f9" y="f10"/>
                    </a:lnTo>
                    <a:cubicBezTo>
                      <a:pt x="f11" y="f12"/>
                      <a:pt x="f13" y="f14"/>
                      <a:pt x="f15" y="f16"/>
                    </a:cubicBezTo>
                    <a:cubicBezTo>
                      <a:pt x="f17" y="f18"/>
                      <a:pt x="f19" y="f20"/>
                      <a:pt x="f21" y="f22"/>
                    </a:cubicBezTo>
                    <a:cubicBezTo>
                      <a:pt x="f23" y="f24"/>
                      <a:pt x="f25" y="f26"/>
                      <a:pt x="f27" y="f28"/>
                    </a:cubicBezTo>
                    <a:cubicBezTo>
                      <a:pt x="f29" y="f30"/>
                      <a:pt x="f31" y="f32"/>
                      <a:pt x="f33" y="f34"/>
                    </a:cubicBezTo>
                    <a:cubicBezTo>
                      <a:pt x="f35" y="f36"/>
                      <a:pt x="f37" y="f38"/>
                      <a:pt x="f39" y="f40"/>
                    </a:cubicBezTo>
                    <a:lnTo>
                      <a:pt x="f41" y="f42"/>
                    </a:lnTo>
                    <a:lnTo>
                      <a:pt x="f43" y="f44"/>
                    </a:lnTo>
                    <a:lnTo>
                      <a:pt x="f45" y="f46"/>
                    </a:lnTo>
                    <a:cubicBezTo>
                      <a:pt x="f47" y="f48"/>
                      <a:pt x="f49" y="f50"/>
                      <a:pt x="f51" y="f52"/>
                    </a:cubicBezTo>
                    <a:lnTo>
                      <a:pt x="f53" y="f54"/>
                    </a:lnTo>
                    <a:lnTo>
                      <a:pt x="f55" y="f56"/>
                    </a:lnTo>
                    <a:cubicBezTo>
                      <a:pt x="f57" y="f58"/>
                      <a:pt x="f59" y="f60"/>
                      <a:pt x="f61" y="f62"/>
                    </a:cubicBezTo>
                    <a:lnTo>
                      <a:pt x="f63" y="f64"/>
                    </a:lnTo>
                    <a:cubicBezTo>
                      <a:pt x="f65" y="f66"/>
                      <a:pt x="f67" y="f68"/>
                      <a:pt x="f69" y="f70"/>
                    </a:cubicBezTo>
                    <a:lnTo>
                      <a:pt x="f71" y="f72"/>
                    </a:lnTo>
                    <a:lnTo>
                      <a:pt x="f73" y="f74"/>
                    </a:lnTo>
                    <a:lnTo>
                      <a:pt x="f75" y="f76"/>
                    </a:lnTo>
                    <a:lnTo>
                      <a:pt x="f77" y="f78"/>
                    </a:lnTo>
                    <a:lnTo>
                      <a:pt x="f79" y="f80"/>
                    </a:lnTo>
                    <a:cubicBezTo>
                      <a:pt x="f81" y="f82"/>
                      <a:pt x="f83" y="f84"/>
                      <a:pt x="f85" y="f86"/>
                    </a:cubicBezTo>
                    <a:lnTo>
                      <a:pt x="f6" y="f87"/>
                    </a:lnTo>
                    <a:lnTo>
                      <a:pt x="f6" y="f88"/>
                    </a:lnTo>
                    <a:lnTo>
                      <a:pt x="f89" y="f90"/>
                    </a:lnTo>
                    <a:cubicBezTo>
                      <a:pt x="f91" y="f92"/>
                      <a:pt x="f93" y="f94"/>
                      <a:pt x="f95" y="f96"/>
                    </a:cubicBezTo>
                    <a:lnTo>
                      <a:pt x="f97" y="f98"/>
                    </a:lnTo>
                    <a:lnTo>
                      <a:pt x="f99" y="f100"/>
                    </a:lnTo>
                    <a:lnTo>
                      <a:pt x="f101" y="f102"/>
                    </a:lnTo>
                    <a:lnTo>
                      <a:pt x="f103" y="f104"/>
                    </a:lnTo>
                    <a:lnTo>
                      <a:pt x="f105" y="f106"/>
                    </a:lnTo>
                    <a:cubicBezTo>
                      <a:pt x="f107" y="f54"/>
                      <a:pt x="f108" y="f109"/>
                      <a:pt x="f110" y="f111"/>
                    </a:cubicBezTo>
                    <a:lnTo>
                      <a:pt x="f112" y="f113"/>
                    </a:lnTo>
                    <a:cubicBezTo>
                      <a:pt x="f114" y="f115"/>
                      <a:pt x="f116" y="f117"/>
                      <a:pt x="f118" y="f119"/>
                    </a:cubicBezTo>
                    <a:lnTo>
                      <a:pt x="f120" y="f121"/>
                    </a:lnTo>
                    <a:lnTo>
                      <a:pt x="f122" y="f123"/>
                    </a:lnTo>
                    <a:cubicBezTo>
                      <a:pt x="f124" y="f125"/>
                      <a:pt x="f126" y="f127"/>
                      <a:pt x="f128" y="f129"/>
                    </a:cubicBezTo>
                    <a:lnTo>
                      <a:pt x="f130" y="f131"/>
                    </a:lnTo>
                    <a:lnTo>
                      <a:pt x="f132" y="f133"/>
                    </a:lnTo>
                    <a:lnTo>
                      <a:pt x="f134" y="f135"/>
                    </a:lnTo>
                    <a:cubicBezTo>
                      <a:pt x="f136" y="f137"/>
                      <a:pt x="f138" y="f139"/>
                      <a:pt x="f140" y="f141"/>
                    </a:cubicBezTo>
                    <a:lnTo>
                      <a:pt x="f142" y="f143"/>
                    </a:lnTo>
                    <a:lnTo>
                      <a:pt x="f144" y="f145"/>
                    </a:lnTo>
                    <a:lnTo>
                      <a:pt x="f146" y="f147"/>
                    </a:lnTo>
                    <a:lnTo>
                      <a:pt x="f148" y="f149"/>
                    </a:lnTo>
                    <a:lnTo>
                      <a:pt x="f150" y="f7"/>
                    </a:lnTo>
                    <a:cubicBezTo>
                      <a:pt x="f151" y="f7"/>
                      <a:pt x="f152" y="f153"/>
                      <a:pt x="f154" y="f155"/>
                    </a:cubicBezTo>
                    <a:cubicBezTo>
                      <a:pt x="f156" y="f157"/>
                      <a:pt x="f158" y="f159"/>
                      <a:pt x="f160" y="f161"/>
                    </a:cubicBezTo>
                    <a:cubicBezTo>
                      <a:pt x="f162" y="f163"/>
                      <a:pt x="f164" y="f165"/>
                      <a:pt x="f166" y="f167"/>
                    </a:cubicBezTo>
                    <a:cubicBezTo>
                      <a:pt x="f168" y="f169"/>
                      <a:pt x="f170" y="f171"/>
                      <a:pt x="f172" y="f173"/>
                    </a:cubicBezTo>
                    <a:cubicBezTo>
                      <a:pt x="f174" y="f175"/>
                      <a:pt x="f176" y="f177"/>
                      <a:pt x="f178" y="f179"/>
                    </a:cubicBezTo>
                    <a:close/>
                  </a:path>
                </a:pathLst>
              </a:custGeom>
              <a:solidFill>
                <a:srgbClr val="1C498B"/>
              </a:solidFill>
              <a:ln cap="flat">
                <a:noFill/>
                <a:prstDash val="solid"/>
              </a:ln>
            </p:spPr>
            <p:txBody>
              <a:bodyPr vert="horz" wrap="square" lIns="91440" tIns="45720" rIns="91440" bIns="45720"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ndParaRPr>
              </a:p>
            </p:txBody>
          </p:sp>
        </p:grpSp>
      </p:grpSp>
      <p:pic>
        <p:nvPicPr>
          <p:cNvPr id="13" name="Graphic 8" descr="Open quotation mark with solid fill">
            <a:extLst>
              <a:ext uri="{FF2B5EF4-FFF2-40B4-BE49-F238E27FC236}">
                <a16:creationId xmlns:a16="http://schemas.microsoft.com/office/drawing/2014/main" id="{ABDEA007-16A6-C747-4660-4623E65C7361}"/>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111512" y="136530"/>
            <a:ext cx="2036761" cy="2036761"/>
          </a:xfrm>
          <a:prstGeom prst="rect">
            <a:avLst/>
          </a:prstGeom>
          <a:noFill/>
          <a:ln cap="flat">
            <a:noFill/>
          </a:ln>
        </p:spPr>
      </p:pic>
    </p:spTree>
    <p:extLst>
      <p:ext uri="{BB962C8B-B14F-4D97-AF65-F5344CB8AC3E}">
        <p14:creationId xmlns:p14="http://schemas.microsoft.com/office/powerpoint/2010/main" val="630626018"/>
      </p:ext>
    </p:extLst>
  </p:cSld>
  <p:clrMapOvr>
    <a:masterClrMapping/>
  </p:clrMapOvr>
</p:sldLayout>
</file>

<file path=ppt/slideLayouts/slideLayout758.xml><?xml version="1.0" encoding="utf-8"?>
<p:sldLayout xmlns:a="http://schemas.openxmlformats.org/drawingml/2006/main" xmlns:r="http://schemas.openxmlformats.org/officeDocument/2006/relationships" xmlns:p="http://schemas.openxmlformats.org/presentationml/2006/main" preserve="1">
  <p:cSld name="Divider">
    <p:spTree>
      <p:nvGrpSpPr>
        <p:cNvPr id="1" name=""/>
        <p:cNvGrpSpPr/>
        <p:nvPr/>
      </p:nvGrpSpPr>
      <p:grpSpPr>
        <a:xfrm>
          <a:off x="0" y="0"/>
          <a:ext cx="0" cy="0"/>
          <a:chOff x="0" y="0"/>
          <a:chExt cx="0" cy="0"/>
        </a:xfrm>
      </p:grpSpPr>
      <p:grpSp>
        <p:nvGrpSpPr>
          <p:cNvPr id="2" name="Group 9">
            <a:extLst>
              <a:ext uri="{FF2B5EF4-FFF2-40B4-BE49-F238E27FC236}">
                <a16:creationId xmlns:a16="http://schemas.microsoft.com/office/drawing/2014/main" id="{AEE62181-ECC5-61C7-0107-E72DB6510FDD}"/>
              </a:ext>
            </a:extLst>
          </p:cNvPr>
          <p:cNvGrpSpPr/>
          <p:nvPr/>
        </p:nvGrpSpPr>
        <p:grpSpPr>
          <a:xfrm>
            <a:off x="0" y="5020349"/>
            <a:ext cx="12191996" cy="1837651"/>
            <a:chOff x="0" y="5020348"/>
            <a:chExt cx="12191996" cy="1837651"/>
          </a:xfrm>
        </p:grpSpPr>
        <p:sp>
          <p:nvSpPr>
            <p:cNvPr id="3" name="Freeform 25">
              <a:extLst>
                <a:ext uri="{FF2B5EF4-FFF2-40B4-BE49-F238E27FC236}">
                  <a16:creationId xmlns:a16="http://schemas.microsoft.com/office/drawing/2014/main" id="{E0DAF789-260C-A572-2132-90CFB97397EF}"/>
                </a:ext>
              </a:extLst>
            </p:cNvPr>
            <p:cNvSpPr/>
            <p:nvPr/>
          </p:nvSpPr>
          <p:spPr>
            <a:xfrm>
              <a:off x="0" y="5100267"/>
              <a:ext cx="7111371" cy="1757732"/>
            </a:xfrm>
            <a:custGeom>
              <a:avLst/>
              <a:gdLst>
                <a:gd name="f0" fmla="val 10800000"/>
                <a:gd name="f1" fmla="val 5400000"/>
                <a:gd name="f2" fmla="val 180"/>
                <a:gd name="f3" fmla="val w"/>
                <a:gd name="f4" fmla="val h"/>
                <a:gd name="f5" fmla="val 0"/>
                <a:gd name="f6" fmla="val 7111369"/>
                <a:gd name="f7" fmla="val 1757730"/>
                <a:gd name="f8" fmla="val 772954"/>
                <a:gd name="f9" fmla="val 2778"/>
                <a:gd name="f10" fmla="val 1769038"/>
                <a:gd name="f11" fmla="val 30799"/>
                <a:gd name="f12" fmla="val 2696750"/>
                <a:gd name="f13" fmla="val 267531"/>
                <a:gd name="f14" fmla="val 3590934"/>
                <a:gd name="f15" fmla="val 566046"/>
                <a:gd name="f16" fmla="val 4684008"/>
                <a:gd name="f17" fmla="val 930921"/>
                <a:gd name="f18" fmla="val 5690778"/>
                <a:gd name="f19" fmla="val 1324625"/>
                <a:gd name="f20" fmla="val 6700767"/>
                <a:gd name="f21" fmla="val 1636882"/>
                <a:gd name="f22" fmla="val 25690"/>
                <a:gd name="f23" fmla="val 2197"/>
                <a:gd name="f24" fmla="val 25414"/>
                <a:gd name="f25" fmla="val 114653"/>
                <a:gd name="f26" fmla="val 14905"/>
                <a:gd name="f27" fmla="val 227801"/>
                <a:gd name="f28" fmla="val 7857"/>
                <a:gd name="f29" fmla="val 341773"/>
                <a:gd name="f30" fmla="val 3976"/>
                <a:gd name="f31" fmla="val 486963"/>
                <a:gd name="f32" fmla="+- 0 0 968"/>
                <a:gd name="f33" fmla="val 630656"/>
                <a:gd name="f34" fmla="+- 0 0 1224"/>
                <a:gd name="f35" fmla="+- 0 0 -90"/>
                <a:gd name="f36" fmla="*/ f3 1 7111369"/>
                <a:gd name="f37" fmla="*/ f4 1 1757730"/>
                <a:gd name="f38" fmla="+- f7 0 f5"/>
                <a:gd name="f39" fmla="+- f6 0 f5"/>
                <a:gd name="f40" fmla="*/ f35 f0 1"/>
                <a:gd name="f41" fmla="*/ f39 1 7111369"/>
                <a:gd name="f42" fmla="*/ f38 1 1757730"/>
                <a:gd name="f43" fmla="*/ 772954 f39 1"/>
                <a:gd name="f44" fmla="*/ 2778 f38 1"/>
                <a:gd name="f45" fmla="*/ 3590934 f39 1"/>
                <a:gd name="f46" fmla="*/ 566046 f38 1"/>
                <a:gd name="f47" fmla="*/ 6700767 f39 1"/>
                <a:gd name="f48" fmla="*/ 1636882 f38 1"/>
                <a:gd name="f49" fmla="*/ 7111369 f39 1"/>
                <a:gd name="f50" fmla="*/ 1757730 f38 1"/>
                <a:gd name="f51" fmla="*/ 0 f39 1"/>
                <a:gd name="f52" fmla="*/ 25690 f38 1"/>
                <a:gd name="f53" fmla="*/ 2197 f39 1"/>
                <a:gd name="f54" fmla="*/ 25414 f38 1"/>
                <a:gd name="f55" fmla="*/ 341773 f39 1"/>
                <a:gd name="f56" fmla="*/ 3976 f38 1"/>
                <a:gd name="f57" fmla="*/ f40 1 f2"/>
                <a:gd name="f58" fmla="*/ f43 1 7111369"/>
                <a:gd name="f59" fmla="*/ f44 1 1757730"/>
                <a:gd name="f60" fmla="*/ f45 1 7111369"/>
                <a:gd name="f61" fmla="*/ f46 1 1757730"/>
                <a:gd name="f62" fmla="*/ f47 1 7111369"/>
                <a:gd name="f63" fmla="*/ f48 1 1757730"/>
                <a:gd name="f64" fmla="*/ f49 1 7111369"/>
                <a:gd name="f65" fmla="*/ f50 1 1757730"/>
                <a:gd name="f66" fmla="*/ f51 1 7111369"/>
                <a:gd name="f67" fmla="*/ f52 1 1757730"/>
                <a:gd name="f68" fmla="*/ f53 1 7111369"/>
                <a:gd name="f69" fmla="*/ f54 1 1757730"/>
                <a:gd name="f70" fmla="*/ f55 1 7111369"/>
                <a:gd name="f71" fmla="*/ f56 1 1757730"/>
                <a:gd name="f72" fmla="*/ f5 1 f41"/>
                <a:gd name="f73" fmla="*/ f6 1 f41"/>
                <a:gd name="f74" fmla="*/ f5 1 f42"/>
                <a:gd name="f75" fmla="*/ f7 1 f42"/>
                <a:gd name="f76" fmla="+- f57 0 f1"/>
                <a:gd name="f77" fmla="*/ f58 1 f41"/>
                <a:gd name="f78" fmla="*/ f59 1 f42"/>
                <a:gd name="f79" fmla="*/ f60 1 f41"/>
                <a:gd name="f80" fmla="*/ f61 1 f42"/>
                <a:gd name="f81" fmla="*/ f62 1 f41"/>
                <a:gd name="f82" fmla="*/ f63 1 f42"/>
                <a:gd name="f83" fmla="*/ f64 1 f41"/>
                <a:gd name="f84" fmla="*/ f65 1 f42"/>
                <a:gd name="f85" fmla="*/ f66 1 f41"/>
                <a:gd name="f86" fmla="*/ f67 1 f42"/>
                <a:gd name="f87" fmla="*/ f68 1 f41"/>
                <a:gd name="f88" fmla="*/ f69 1 f42"/>
                <a:gd name="f89" fmla="*/ f70 1 f41"/>
                <a:gd name="f90" fmla="*/ f71 1 f42"/>
                <a:gd name="f91" fmla="*/ f72 f36 1"/>
                <a:gd name="f92" fmla="*/ f73 f36 1"/>
                <a:gd name="f93" fmla="*/ f75 f37 1"/>
                <a:gd name="f94" fmla="*/ f74 f37 1"/>
                <a:gd name="f95" fmla="*/ f77 f36 1"/>
                <a:gd name="f96" fmla="*/ f78 f37 1"/>
                <a:gd name="f97" fmla="*/ f79 f36 1"/>
                <a:gd name="f98" fmla="*/ f80 f37 1"/>
                <a:gd name="f99" fmla="*/ f81 f36 1"/>
                <a:gd name="f100" fmla="*/ f82 f37 1"/>
                <a:gd name="f101" fmla="*/ f83 f36 1"/>
                <a:gd name="f102" fmla="*/ f84 f37 1"/>
                <a:gd name="f103" fmla="*/ f85 f36 1"/>
                <a:gd name="f104" fmla="*/ f86 f37 1"/>
                <a:gd name="f105" fmla="*/ f87 f36 1"/>
                <a:gd name="f106" fmla="*/ f88 f37 1"/>
                <a:gd name="f107" fmla="*/ f89 f36 1"/>
                <a:gd name="f108" fmla="*/ f90 f37 1"/>
              </a:gdLst>
              <a:ahLst/>
              <a:cxnLst>
                <a:cxn ang="3cd4">
                  <a:pos x="hc" y="t"/>
                </a:cxn>
                <a:cxn ang="0">
                  <a:pos x="r" y="vc"/>
                </a:cxn>
                <a:cxn ang="cd4">
                  <a:pos x="hc" y="b"/>
                </a:cxn>
                <a:cxn ang="cd2">
                  <a:pos x="l" y="vc"/>
                </a:cxn>
                <a:cxn ang="f76">
                  <a:pos x="f95" y="f96"/>
                </a:cxn>
                <a:cxn ang="f76">
                  <a:pos x="f97" y="f98"/>
                </a:cxn>
                <a:cxn ang="f76">
                  <a:pos x="f99" y="f100"/>
                </a:cxn>
                <a:cxn ang="f76">
                  <a:pos x="f101" y="f102"/>
                </a:cxn>
                <a:cxn ang="f76">
                  <a:pos x="f103" y="f102"/>
                </a:cxn>
                <a:cxn ang="f76">
                  <a:pos x="f103" y="f104"/>
                </a:cxn>
                <a:cxn ang="f76">
                  <a:pos x="f105" y="f106"/>
                </a:cxn>
                <a:cxn ang="f76">
                  <a:pos x="f107" y="f108"/>
                </a:cxn>
                <a:cxn ang="f76">
                  <a:pos x="f95" y="f96"/>
                </a:cxn>
              </a:cxnLst>
              <a:rect l="f91" t="f94" r="f92" b="f93"/>
              <a:pathLst>
                <a:path w="7111369" h="1757730">
                  <a:moveTo>
                    <a:pt x="f8" y="f9"/>
                  </a:moveTo>
                  <a:cubicBezTo>
                    <a:pt x="f10" y="f11"/>
                    <a:pt x="f12" y="f13"/>
                    <a:pt x="f14" y="f15"/>
                  </a:cubicBezTo>
                  <a:cubicBezTo>
                    <a:pt x="f16" y="f17"/>
                    <a:pt x="f18" y="f19"/>
                    <a:pt x="f20" y="f21"/>
                  </a:cubicBezTo>
                  <a:lnTo>
                    <a:pt x="f6" y="f7"/>
                  </a:lnTo>
                  <a:lnTo>
                    <a:pt x="f5" y="f7"/>
                  </a:lnTo>
                  <a:lnTo>
                    <a:pt x="f5" y="f22"/>
                  </a:lnTo>
                  <a:lnTo>
                    <a:pt x="f23" y="f24"/>
                  </a:lnTo>
                  <a:cubicBezTo>
                    <a:pt x="f25" y="f26"/>
                    <a:pt x="f27" y="f28"/>
                    <a:pt x="f29" y="f30"/>
                  </a:cubicBezTo>
                  <a:cubicBezTo>
                    <a:pt x="f31" y="f32"/>
                    <a:pt x="f33" y="f34"/>
                    <a:pt x="f8" y="f9"/>
                  </a:cubicBezTo>
                  <a:close/>
                </a:path>
              </a:pathLst>
            </a:custGeom>
            <a:solidFill>
              <a:srgbClr val="FFFFFF"/>
            </a:solidFill>
            <a:ln cap="flat">
              <a:noFill/>
              <a:prstDash val="solid"/>
            </a:ln>
          </p:spPr>
          <p:txBody>
            <a:bodyPr vert="horz" wrap="square" lIns="91440" tIns="45720" rIns="91440" bIns="45720"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ndParaRPr>
            </a:p>
          </p:txBody>
        </p:sp>
        <p:sp>
          <p:nvSpPr>
            <p:cNvPr id="4" name="Freeform 19">
              <a:extLst>
                <a:ext uri="{FF2B5EF4-FFF2-40B4-BE49-F238E27FC236}">
                  <a16:creationId xmlns:a16="http://schemas.microsoft.com/office/drawing/2014/main" id="{F04A3FDB-49FF-6137-D8E0-2C874205A7A0}"/>
                </a:ext>
              </a:extLst>
            </p:cNvPr>
            <p:cNvSpPr/>
            <p:nvPr/>
          </p:nvSpPr>
          <p:spPr>
            <a:xfrm>
              <a:off x="0" y="5038947"/>
              <a:ext cx="12191996" cy="1819052"/>
            </a:xfrm>
            <a:custGeom>
              <a:avLst/>
              <a:gdLst>
                <a:gd name="f0" fmla="val 10800000"/>
                <a:gd name="f1" fmla="val 5400000"/>
                <a:gd name="f2" fmla="val 180"/>
                <a:gd name="f3" fmla="val w"/>
                <a:gd name="f4" fmla="val h"/>
                <a:gd name="f5" fmla="val 0"/>
                <a:gd name="f6" fmla="val 12192000"/>
                <a:gd name="f7" fmla="val 1819056"/>
                <a:gd name="f8" fmla="val 1590347"/>
                <a:gd name="f9" fmla="val 12188220"/>
                <a:gd name="f10" fmla="val 11380834"/>
                <a:gd name="f11" fmla="val 11595183"/>
                <a:gd name="f12" fmla="val 1770580"/>
                <a:gd name="f13" fmla="val 11796947"/>
                <a:gd name="f14" fmla="val 1720044"/>
                <a:gd name="f15" fmla="val 11996151"/>
                <a:gd name="f16" fmla="val 1660154"/>
                <a:gd name="f17" fmla="val 758403"/>
                <a:gd name="f18" fmla="val 2043"/>
                <a:gd name="f19" fmla="val 1686489"/>
                <a:gd name="f20" fmla="val 25125"/>
                <a:gd name="f21" fmla="val 2647016"/>
                <a:gd name="f22" fmla="val 241445"/>
                <a:gd name="f23" fmla="val 3624304"/>
                <a:gd name="f24" fmla="val 526182"/>
                <a:gd name="f25" fmla="val 4845769"/>
                <a:gd name="f26" fmla="val 882033"/>
                <a:gd name="f27" fmla="val 6018540"/>
                <a:gd name="f28" fmla="val 1319108"/>
                <a:gd name="f29" fmla="val 7255331"/>
                <a:gd name="f30" fmla="val 1648964"/>
                <a:gd name="f31" fmla="val 7453869"/>
                <a:gd name="f32" fmla="val 1701922"/>
                <a:gd name="f33" fmla="val 7655427"/>
                <a:gd name="f34" fmla="val 1749451"/>
                <a:gd name="f35" fmla="val 7859208"/>
                <a:gd name="f36" fmla="val 1790989"/>
                <a:gd name="f37" fmla="val 8008547"/>
                <a:gd name="f38" fmla="val 6697152"/>
                <a:gd name="f39" fmla="val 6692612"/>
                <a:gd name="f40" fmla="val 1817638"/>
                <a:gd name="f41" fmla="val 5687256"/>
                <a:gd name="f42" fmla="val 1488590"/>
                <a:gd name="f43" fmla="val 4686470"/>
                <a:gd name="f44" fmla="val 1078099"/>
                <a:gd name="f45" fmla="val 3598861"/>
                <a:gd name="f46" fmla="val 695028"/>
                <a:gd name="f47" fmla="val 2581993"/>
                <a:gd name="f48" fmla="val 336916"/>
                <a:gd name="f49" fmla="val 1520053"/>
                <a:gd name="f50" fmla="val 58744"/>
                <a:gd name="f51" fmla="val 357248"/>
                <a:gd name="f52" fmla="val 79163"/>
                <a:gd name="f53" fmla="val 243154"/>
                <a:gd name="f54" fmla="val 81169"/>
                <a:gd name="f55" fmla="val 129832"/>
                <a:gd name="f56" fmla="val 86358"/>
                <a:gd name="f57" fmla="val 17144"/>
                <a:gd name="f58" fmla="val 95022"/>
                <a:gd name="f59" fmla="val 96893"/>
                <a:gd name="f60" fmla="val 29948"/>
                <a:gd name="f61" fmla="val 15757"/>
                <a:gd name="f62" fmla="val 27869"/>
                <a:gd name="f63" fmla="val 130823"/>
                <a:gd name="f64" fmla="val 16482"/>
                <a:gd name="f65" fmla="val 246476"/>
                <a:gd name="f66" fmla="val 8725"/>
                <a:gd name="f67" fmla="val 362684"/>
                <a:gd name="f68" fmla="val 4345"/>
                <a:gd name="f69" fmla="val 493898"/>
                <a:gd name="f70" fmla="+- 0 0 608"/>
                <a:gd name="f71" fmla="val 625820"/>
                <a:gd name="f72" fmla="+- 0 0 1255"/>
                <a:gd name="f73" fmla="+- 0 0 -90"/>
                <a:gd name="f74" fmla="*/ f3 1 12192000"/>
                <a:gd name="f75" fmla="*/ f4 1 1819056"/>
                <a:gd name="f76" fmla="+- f7 0 f5"/>
                <a:gd name="f77" fmla="+- f6 0 f5"/>
                <a:gd name="f78" fmla="*/ f73 f0 1"/>
                <a:gd name="f79" fmla="*/ f77 1 12192000"/>
                <a:gd name="f80" fmla="*/ f76 1 1819056"/>
                <a:gd name="f81" fmla="*/ 12192000 f77 1"/>
                <a:gd name="f82" fmla="*/ 1590347 f76 1"/>
                <a:gd name="f83" fmla="*/ 12188220 f77 1"/>
                <a:gd name="f84" fmla="*/ 1819056 f76 1"/>
                <a:gd name="f85" fmla="*/ 11380834 f77 1"/>
                <a:gd name="f86" fmla="*/ 11595183 f77 1"/>
                <a:gd name="f87" fmla="*/ 1770580 f76 1"/>
                <a:gd name="f88" fmla="*/ 758403 f77 1"/>
                <a:gd name="f89" fmla="*/ 2043 f76 1"/>
                <a:gd name="f90" fmla="*/ 3624304 f77 1"/>
                <a:gd name="f91" fmla="*/ 526182 f76 1"/>
                <a:gd name="f92" fmla="*/ 7255331 f77 1"/>
                <a:gd name="f93" fmla="*/ 1648964 f76 1"/>
                <a:gd name="f94" fmla="*/ 7859208 f77 1"/>
                <a:gd name="f95" fmla="*/ 1790989 f76 1"/>
                <a:gd name="f96" fmla="*/ 8008547 f77 1"/>
                <a:gd name="f97" fmla="*/ 6697152 f77 1"/>
                <a:gd name="f98" fmla="*/ 6692612 f77 1"/>
                <a:gd name="f99" fmla="*/ 1817638 f76 1"/>
                <a:gd name="f100" fmla="*/ 3598861 f77 1"/>
                <a:gd name="f101" fmla="*/ 695028 f76 1"/>
                <a:gd name="f102" fmla="*/ 357248 f77 1"/>
                <a:gd name="f103" fmla="*/ 79163 f76 1"/>
                <a:gd name="f104" fmla="*/ 17144 f77 1"/>
                <a:gd name="f105" fmla="*/ 95022 f76 1"/>
                <a:gd name="f106" fmla="*/ 0 f77 1"/>
                <a:gd name="f107" fmla="*/ 96893 f76 1"/>
                <a:gd name="f108" fmla="*/ 29948 f76 1"/>
                <a:gd name="f109" fmla="*/ 15757 f77 1"/>
                <a:gd name="f110" fmla="*/ 27869 f76 1"/>
                <a:gd name="f111" fmla="*/ 362684 f77 1"/>
                <a:gd name="f112" fmla="*/ 4345 f76 1"/>
                <a:gd name="f113" fmla="*/ f78 1 f2"/>
                <a:gd name="f114" fmla="*/ f81 1 12192000"/>
                <a:gd name="f115" fmla="*/ f82 1 1819056"/>
                <a:gd name="f116" fmla="*/ f83 1 12192000"/>
                <a:gd name="f117" fmla="*/ f84 1 1819056"/>
                <a:gd name="f118" fmla="*/ f85 1 12192000"/>
                <a:gd name="f119" fmla="*/ f86 1 12192000"/>
                <a:gd name="f120" fmla="*/ f87 1 1819056"/>
                <a:gd name="f121" fmla="*/ f88 1 12192000"/>
                <a:gd name="f122" fmla="*/ f89 1 1819056"/>
                <a:gd name="f123" fmla="*/ f90 1 12192000"/>
                <a:gd name="f124" fmla="*/ f91 1 1819056"/>
                <a:gd name="f125" fmla="*/ f92 1 12192000"/>
                <a:gd name="f126" fmla="*/ f93 1 1819056"/>
                <a:gd name="f127" fmla="*/ f94 1 12192000"/>
                <a:gd name="f128" fmla="*/ f95 1 1819056"/>
                <a:gd name="f129" fmla="*/ f96 1 12192000"/>
                <a:gd name="f130" fmla="*/ f97 1 12192000"/>
                <a:gd name="f131" fmla="*/ f98 1 12192000"/>
                <a:gd name="f132" fmla="*/ f99 1 1819056"/>
                <a:gd name="f133" fmla="*/ f100 1 12192000"/>
                <a:gd name="f134" fmla="*/ f101 1 1819056"/>
                <a:gd name="f135" fmla="*/ f102 1 12192000"/>
                <a:gd name="f136" fmla="*/ f103 1 1819056"/>
                <a:gd name="f137" fmla="*/ f104 1 12192000"/>
                <a:gd name="f138" fmla="*/ f105 1 1819056"/>
                <a:gd name="f139" fmla="*/ f106 1 12192000"/>
                <a:gd name="f140" fmla="*/ f107 1 1819056"/>
                <a:gd name="f141" fmla="*/ f108 1 1819056"/>
                <a:gd name="f142" fmla="*/ f109 1 12192000"/>
                <a:gd name="f143" fmla="*/ f110 1 1819056"/>
                <a:gd name="f144" fmla="*/ f111 1 12192000"/>
                <a:gd name="f145" fmla="*/ f112 1 1819056"/>
                <a:gd name="f146" fmla="*/ f5 1 f79"/>
                <a:gd name="f147" fmla="*/ f6 1 f79"/>
                <a:gd name="f148" fmla="*/ f5 1 f80"/>
                <a:gd name="f149" fmla="*/ f7 1 f80"/>
                <a:gd name="f150" fmla="+- f113 0 f1"/>
                <a:gd name="f151" fmla="*/ f114 1 f79"/>
                <a:gd name="f152" fmla="*/ f115 1 f80"/>
                <a:gd name="f153" fmla="*/ f116 1 f79"/>
                <a:gd name="f154" fmla="*/ f117 1 f80"/>
                <a:gd name="f155" fmla="*/ f118 1 f79"/>
                <a:gd name="f156" fmla="*/ f119 1 f79"/>
                <a:gd name="f157" fmla="*/ f120 1 f80"/>
                <a:gd name="f158" fmla="*/ f121 1 f79"/>
                <a:gd name="f159" fmla="*/ f122 1 f80"/>
                <a:gd name="f160" fmla="*/ f123 1 f79"/>
                <a:gd name="f161" fmla="*/ f124 1 f80"/>
                <a:gd name="f162" fmla="*/ f125 1 f79"/>
                <a:gd name="f163" fmla="*/ f126 1 f80"/>
                <a:gd name="f164" fmla="*/ f127 1 f79"/>
                <a:gd name="f165" fmla="*/ f128 1 f80"/>
                <a:gd name="f166" fmla="*/ f129 1 f79"/>
                <a:gd name="f167" fmla="*/ f130 1 f79"/>
                <a:gd name="f168" fmla="*/ f131 1 f79"/>
                <a:gd name="f169" fmla="*/ f132 1 f80"/>
                <a:gd name="f170" fmla="*/ f133 1 f79"/>
                <a:gd name="f171" fmla="*/ f134 1 f80"/>
                <a:gd name="f172" fmla="*/ f135 1 f79"/>
                <a:gd name="f173" fmla="*/ f136 1 f80"/>
                <a:gd name="f174" fmla="*/ f137 1 f79"/>
                <a:gd name="f175" fmla="*/ f138 1 f80"/>
                <a:gd name="f176" fmla="*/ f139 1 f79"/>
                <a:gd name="f177" fmla="*/ f140 1 f80"/>
                <a:gd name="f178" fmla="*/ f141 1 f80"/>
                <a:gd name="f179" fmla="*/ f142 1 f79"/>
                <a:gd name="f180" fmla="*/ f143 1 f80"/>
                <a:gd name="f181" fmla="*/ f144 1 f79"/>
                <a:gd name="f182" fmla="*/ f145 1 f80"/>
                <a:gd name="f183" fmla="*/ f146 f74 1"/>
                <a:gd name="f184" fmla="*/ f147 f74 1"/>
                <a:gd name="f185" fmla="*/ f149 f75 1"/>
                <a:gd name="f186" fmla="*/ f148 f75 1"/>
                <a:gd name="f187" fmla="*/ f151 f74 1"/>
                <a:gd name="f188" fmla="*/ f152 f75 1"/>
                <a:gd name="f189" fmla="*/ f153 f74 1"/>
                <a:gd name="f190" fmla="*/ f154 f75 1"/>
                <a:gd name="f191" fmla="*/ f155 f74 1"/>
                <a:gd name="f192" fmla="*/ f156 f74 1"/>
                <a:gd name="f193" fmla="*/ f157 f75 1"/>
                <a:gd name="f194" fmla="*/ f158 f74 1"/>
                <a:gd name="f195" fmla="*/ f159 f75 1"/>
                <a:gd name="f196" fmla="*/ f160 f74 1"/>
                <a:gd name="f197" fmla="*/ f161 f75 1"/>
                <a:gd name="f198" fmla="*/ f162 f74 1"/>
                <a:gd name="f199" fmla="*/ f163 f75 1"/>
                <a:gd name="f200" fmla="*/ f164 f74 1"/>
                <a:gd name="f201" fmla="*/ f165 f75 1"/>
                <a:gd name="f202" fmla="*/ f166 f74 1"/>
                <a:gd name="f203" fmla="*/ f167 f74 1"/>
                <a:gd name="f204" fmla="*/ f168 f74 1"/>
                <a:gd name="f205" fmla="*/ f169 f75 1"/>
                <a:gd name="f206" fmla="*/ f170 f74 1"/>
                <a:gd name="f207" fmla="*/ f171 f75 1"/>
                <a:gd name="f208" fmla="*/ f172 f74 1"/>
                <a:gd name="f209" fmla="*/ f173 f75 1"/>
                <a:gd name="f210" fmla="*/ f174 f74 1"/>
                <a:gd name="f211" fmla="*/ f175 f75 1"/>
                <a:gd name="f212" fmla="*/ f176 f74 1"/>
                <a:gd name="f213" fmla="*/ f177 f75 1"/>
                <a:gd name="f214" fmla="*/ f178 f75 1"/>
                <a:gd name="f215" fmla="*/ f179 f74 1"/>
                <a:gd name="f216" fmla="*/ f180 f75 1"/>
                <a:gd name="f217" fmla="*/ f181 f74 1"/>
                <a:gd name="f218" fmla="*/ f182 f75 1"/>
              </a:gdLst>
              <a:ahLst/>
              <a:cxnLst>
                <a:cxn ang="3cd4">
                  <a:pos x="hc" y="t"/>
                </a:cxn>
                <a:cxn ang="0">
                  <a:pos x="r" y="vc"/>
                </a:cxn>
                <a:cxn ang="cd4">
                  <a:pos x="hc" y="b"/>
                </a:cxn>
                <a:cxn ang="cd2">
                  <a:pos x="l" y="vc"/>
                </a:cxn>
                <a:cxn ang="f150">
                  <a:pos x="f187" y="f188"/>
                </a:cxn>
                <a:cxn ang="f150">
                  <a:pos x="f189" y="f190"/>
                </a:cxn>
                <a:cxn ang="f150">
                  <a:pos x="f191" y="f190"/>
                </a:cxn>
                <a:cxn ang="f150">
                  <a:pos x="f192" y="f193"/>
                </a:cxn>
                <a:cxn ang="f150">
                  <a:pos x="f187" y="f188"/>
                </a:cxn>
                <a:cxn ang="f150">
                  <a:pos x="f194" y="f195"/>
                </a:cxn>
                <a:cxn ang="f150">
                  <a:pos x="f196" y="f197"/>
                </a:cxn>
                <a:cxn ang="f150">
                  <a:pos x="f198" y="f199"/>
                </a:cxn>
                <a:cxn ang="f150">
                  <a:pos x="f200" y="f201"/>
                </a:cxn>
                <a:cxn ang="f150">
                  <a:pos x="f202" y="f190"/>
                </a:cxn>
                <a:cxn ang="f150">
                  <a:pos x="f203" y="f190"/>
                </a:cxn>
                <a:cxn ang="f150">
                  <a:pos x="f204" y="f205"/>
                </a:cxn>
                <a:cxn ang="f150">
                  <a:pos x="f206" y="f207"/>
                </a:cxn>
                <a:cxn ang="f150">
                  <a:pos x="f208" y="f209"/>
                </a:cxn>
                <a:cxn ang="f150">
                  <a:pos x="f210" y="f211"/>
                </a:cxn>
                <a:cxn ang="f150">
                  <a:pos x="f212" y="f213"/>
                </a:cxn>
                <a:cxn ang="f150">
                  <a:pos x="f212" y="f214"/>
                </a:cxn>
                <a:cxn ang="f150">
                  <a:pos x="f215" y="f216"/>
                </a:cxn>
                <a:cxn ang="f150">
                  <a:pos x="f217" y="f218"/>
                </a:cxn>
                <a:cxn ang="f150">
                  <a:pos x="f194" y="f195"/>
                </a:cxn>
              </a:cxnLst>
              <a:rect l="f183" t="f186" r="f184" b="f185"/>
              <a:pathLst>
                <a:path w="12192000" h="1819056">
                  <a:moveTo>
                    <a:pt x="f6" y="f8"/>
                  </a:moveTo>
                  <a:lnTo>
                    <a:pt x="f9" y="f7"/>
                  </a:lnTo>
                  <a:lnTo>
                    <a:pt x="f10" y="f7"/>
                  </a:lnTo>
                  <a:lnTo>
                    <a:pt x="f11" y="f12"/>
                  </a:lnTo>
                  <a:cubicBezTo>
                    <a:pt x="f13" y="f14"/>
                    <a:pt x="f15" y="f16"/>
                    <a:pt x="f6" y="f8"/>
                  </a:cubicBezTo>
                  <a:close/>
                  <a:moveTo>
                    <a:pt x="f17" y="f18"/>
                  </a:moveTo>
                  <a:cubicBezTo>
                    <a:pt x="f19" y="f20"/>
                    <a:pt x="f21" y="f22"/>
                    <a:pt x="f23" y="f24"/>
                  </a:cubicBezTo>
                  <a:cubicBezTo>
                    <a:pt x="f25" y="f26"/>
                    <a:pt x="f27" y="f28"/>
                    <a:pt x="f29" y="f30"/>
                  </a:cubicBezTo>
                  <a:cubicBezTo>
                    <a:pt x="f31" y="f32"/>
                    <a:pt x="f33" y="f34"/>
                    <a:pt x="f35" y="f36"/>
                  </a:cubicBezTo>
                  <a:lnTo>
                    <a:pt x="f37" y="f7"/>
                  </a:lnTo>
                  <a:lnTo>
                    <a:pt x="f38" y="f7"/>
                  </a:lnTo>
                  <a:lnTo>
                    <a:pt x="f39" y="f40"/>
                  </a:lnTo>
                  <a:cubicBezTo>
                    <a:pt x="f41" y="f42"/>
                    <a:pt x="f43" y="f44"/>
                    <a:pt x="f45" y="f46"/>
                  </a:cubicBezTo>
                  <a:cubicBezTo>
                    <a:pt x="f47" y="f48"/>
                    <a:pt x="f49" y="f50"/>
                    <a:pt x="f51" y="f52"/>
                  </a:cubicBezTo>
                  <a:cubicBezTo>
                    <a:pt x="f53" y="f54"/>
                    <a:pt x="f55" y="f56"/>
                    <a:pt x="f57" y="f58"/>
                  </a:cubicBezTo>
                  <a:lnTo>
                    <a:pt x="f5" y="f59"/>
                  </a:lnTo>
                  <a:lnTo>
                    <a:pt x="f5" y="f60"/>
                  </a:lnTo>
                  <a:lnTo>
                    <a:pt x="f61" y="f62"/>
                  </a:lnTo>
                  <a:cubicBezTo>
                    <a:pt x="f63" y="f64"/>
                    <a:pt x="f65" y="f66"/>
                    <a:pt x="f67" y="f68"/>
                  </a:cubicBezTo>
                  <a:cubicBezTo>
                    <a:pt x="f69" y="f70"/>
                    <a:pt x="f71" y="f72"/>
                    <a:pt x="f17" y="f18"/>
                  </a:cubicBezTo>
                  <a:close/>
                </a:path>
              </a:pathLst>
            </a:custGeom>
            <a:gradFill>
              <a:gsLst>
                <a:gs pos="0">
                  <a:srgbClr val="F58366"/>
                </a:gs>
                <a:gs pos="100000">
                  <a:srgbClr val="F04115"/>
                </a:gs>
              </a:gsLst>
              <a:lin ang="0"/>
            </a:gradFill>
            <a:ln cap="flat">
              <a:noFill/>
              <a:prstDash val="solid"/>
            </a:ln>
          </p:spPr>
          <p:txBody>
            <a:bodyPr vert="horz" wrap="square" lIns="91440" tIns="45720" rIns="91440" bIns="45720"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ndParaRPr>
            </a:p>
          </p:txBody>
        </p:sp>
        <p:sp>
          <p:nvSpPr>
            <p:cNvPr id="5" name="Freeform 14">
              <a:extLst>
                <a:ext uri="{FF2B5EF4-FFF2-40B4-BE49-F238E27FC236}">
                  <a16:creationId xmlns:a16="http://schemas.microsoft.com/office/drawing/2014/main" id="{5654BAA7-AA68-0728-CBCF-FFE75DCF9031}"/>
                </a:ext>
              </a:extLst>
            </p:cNvPr>
            <p:cNvSpPr/>
            <p:nvPr/>
          </p:nvSpPr>
          <p:spPr>
            <a:xfrm>
              <a:off x="0" y="5020348"/>
              <a:ext cx="12191996" cy="1837651"/>
            </a:xfrm>
            <a:custGeom>
              <a:avLst/>
              <a:gdLst>
                <a:gd name="f0" fmla="val 10800000"/>
                <a:gd name="f1" fmla="val 5400000"/>
                <a:gd name="f2" fmla="val 180"/>
                <a:gd name="f3" fmla="val w"/>
                <a:gd name="f4" fmla="val h"/>
                <a:gd name="f5" fmla="val 0"/>
                <a:gd name="f6" fmla="val 12192000"/>
                <a:gd name="f7" fmla="val 1837653"/>
                <a:gd name="f8" fmla="val 631978"/>
                <a:gd name="f9" fmla="val 192"/>
                <a:gd name="f10" fmla="val 919158"/>
                <a:gd name="f11" fmla="+- 0 0 2016"/>
                <a:gd name="f12" fmla="val 1209873"/>
                <a:gd name="f13" fmla="val 14922"/>
                <a:gd name="f14" fmla="val 1503520"/>
                <a:gd name="f15" fmla="val 46905"/>
                <a:gd name="f16" fmla="val 3549714"/>
                <a:gd name="f17" fmla="val 172355"/>
                <a:gd name="f18" fmla="val 5706358"/>
                <a:gd name="f19" fmla="val 1115591"/>
                <a:gd name="f20" fmla="val 7786904"/>
                <a:gd name="f21" fmla="val 1473930"/>
                <a:gd name="f22" fmla="val 9204661"/>
                <a:gd name="f23" fmla="val 1718045"/>
                <a:gd name="f24" fmla="val 10875183"/>
                <a:gd name="f25" fmla="val 1584536"/>
                <a:gd name="f26" fmla="val 1008678"/>
                <a:gd name="f27" fmla="val 1399189"/>
                <a:gd name="f28" fmla="val 1684971"/>
                <a:gd name="f29" fmla="val 7111369"/>
                <a:gd name="f30" fmla="val 6700767"/>
                <a:gd name="f31" fmla="val 1716805"/>
                <a:gd name="f32" fmla="val 5690778"/>
                <a:gd name="f33" fmla="val 1404548"/>
                <a:gd name="f34" fmla="val 4684008"/>
                <a:gd name="f35" fmla="val 1010844"/>
                <a:gd name="f36" fmla="val 3590934"/>
                <a:gd name="f37" fmla="val 645969"/>
                <a:gd name="f38" fmla="val 2569009"/>
                <a:gd name="f39" fmla="val 304809"/>
                <a:gd name="f40" fmla="val 1503293"/>
                <a:gd name="f41" fmla="val 44345"/>
                <a:gd name="f42" fmla="val 341773"/>
                <a:gd name="f43" fmla="val 83899"/>
                <a:gd name="f44" fmla="val 227801"/>
                <a:gd name="f45" fmla="val 87780"/>
                <a:gd name="f46" fmla="val 114653"/>
                <a:gd name="f47" fmla="val 94828"/>
                <a:gd name="f48" fmla="val 2197"/>
                <a:gd name="f49" fmla="val 105337"/>
                <a:gd name="f50" fmla="val 105613"/>
                <a:gd name="f51" fmla="val 38154"/>
                <a:gd name="f52" fmla="val 346000"/>
                <a:gd name="f53" fmla="val 8933"/>
                <a:gd name="f54" fmla="val 440918"/>
                <a:gd name="f55" fmla="val 3791"/>
                <a:gd name="f56" fmla="val 536252"/>
                <a:gd name="f57" fmla="val 928"/>
                <a:gd name="f58" fmla="+- 0 0 -90"/>
                <a:gd name="f59" fmla="*/ f3 1 12192000"/>
                <a:gd name="f60" fmla="*/ f4 1 1837653"/>
                <a:gd name="f61" fmla="+- f7 0 f5"/>
                <a:gd name="f62" fmla="+- f6 0 f5"/>
                <a:gd name="f63" fmla="*/ f58 f0 1"/>
                <a:gd name="f64" fmla="*/ f62 1 12192000"/>
                <a:gd name="f65" fmla="*/ f61 1 1837653"/>
                <a:gd name="f66" fmla="*/ 631978 f62 1"/>
                <a:gd name="f67" fmla="*/ 192 f61 1"/>
                <a:gd name="f68" fmla="*/ 1503520 f62 1"/>
                <a:gd name="f69" fmla="*/ 46905 f61 1"/>
                <a:gd name="f70" fmla="*/ 7786904 f62 1"/>
                <a:gd name="f71" fmla="*/ 1473930 f61 1"/>
                <a:gd name="f72" fmla="*/ 12192000 f62 1"/>
                <a:gd name="f73" fmla="*/ 1008678 f61 1"/>
                <a:gd name="f74" fmla="*/ 1399189 f61 1"/>
                <a:gd name="f75" fmla="*/ 1684971 f61 1"/>
                <a:gd name="f76" fmla="*/ 1837653 f61 1"/>
                <a:gd name="f77" fmla="*/ 7111369 f62 1"/>
                <a:gd name="f78" fmla="*/ 6700767 f62 1"/>
                <a:gd name="f79" fmla="*/ 1716805 f61 1"/>
                <a:gd name="f80" fmla="*/ 3590934 f62 1"/>
                <a:gd name="f81" fmla="*/ 645969 f61 1"/>
                <a:gd name="f82" fmla="*/ 341773 f62 1"/>
                <a:gd name="f83" fmla="*/ 83899 f61 1"/>
                <a:gd name="f84" fmla="*/ 2197 f62 1"/>
                <a:gd name="f85" fmla="*/ 105337 f61 1"/>
                <a:gd name="f86" fmla="*/ 0 f62 1"/>
                <a:gd name="f87" fmla="*/ 105613 f61 1"/>
                <a:gd name="f88" fmla="*/ 38154 f61 1"/>
                <a:gd name="f89" fmla="*/ 346000 f62 1"/>
                <a:gd name="f90" fmla="*/ 8933 f61 1"/>
                <a:gd name="f91" fmla="*/ f63 1 f2"/>
                <a:gd name="f92" fmla="*/ f66 1 12192000"/>
                <a:gd name="f93" fmla="*/ f67 1 1837653"/>
                <a:gd name="f94" fmla="*/ f68 1 12192000"/>
                <a:gd name="f95" fmla="*/ f69 1 1837653"/>
                <a:gd name="f96" fmla="*/ f70 1 12192000"/>
                <a:gd name="f97" fmla="*/ f71 1 1837653"/>
                <a:gd name="f98" fmla="*/ f72 1 12192000"/>
                <a:gd name="f99" fmla="*/ f73 1 1837653"/>
                <a:gd name="f100" fmla="*/ f74 1 1837653"/>
                <a:gd name="f101" fmla="*/ f75 1 1837653"/>
                <a:gd name="f102" fmla="*/ f76 1 1837653"/>
                <a:gd name="f103" fmla="*/ f77 1 12192000"/>
                <a:gd name="f104" fmla="*/ f78 1 12192000"/>
                <a:gd name="f105" fmla="*/ f79 1 1837653"/>
                <a:gd name="f106" fmla="*/ f80 1 12192000"/>
                <a:gd name="f107" fmla="*/ f81 1 1837653"/>
                <a:gd name="f108" fmla="*/ f82 1 12192000"/>
                <a:gd name="f109" fmla="*/ f83 1 1837653"/>
                <a:gd name="f110" fmla="*/ f84 1 12192000"/>
                <a:gd name="f111" fmla="*/ f85 1 1837653"/>
                <a:gd name="f112" fmla="*/ f86 1 12192000"/>
                <a:gd name="f113" fmla="*/ f87 1 1837653"/>
                <a:gd name="f114" fmla="*/ f88 1 1837653"/>
                <a:gd name="f115" fmla="*/ f89 1 12192000"/>
                <a:gd name="f116" fmla="*/ f90 1 1837653"/>
                <a:gd name="f117" fmla="*/ f5 1 f64"/>
                <a:gd name="f118" fmla="*/ f6 1 f64"/>
                <a:gd name="f119" fmla="*/ f5 1 f65"/>
                <a:gd name="f120" fmla="*/ f7 1 f65"/>
                <a:gd name="f121" fmla="+- f91 0 f1"/>
                <a:gd name="f122" fmla="*/ f92 1 f64"/>
                <a:gd name="f123" fmla="*/ f93 1 f65"/>
                <a:gd name="f124" fmla="*/ f94 1 f64"/>
                <a:gd name="f125" fmla="*/ f95 1 f65"/>
                <a:gd name="f126" fmla="*/ f96 1 f64"/>
                <a:gd name="f127" fmla="*/ f97 1 f65"/>
                <a:gd name="f128" fmla="*/ f98 1 f64"/>
                <a:gd name="f129" fmla="*/ f99 1 f65"/>
                <a:gd name="f130" fmla="*/ f100 1 f65"/>
                <a:gd name="f131" fmla="*/ f101 1 f65"/>
                <a:gd name="f132" fmla="*/ f102 1 f65"/>
                <a:gd name="f133" fmla="*/ f103 1 f64"/>
                <a:gd name="f134" fmla="*/ f104 1 f64"/>
                <a:gd name="f135" fmla="*/ f105 1 f65"/>
                <a:gd name="f136" fmla="*/ f106 1 f64"/>
                <a:gd name="f137" fmla="*/ f107 1 f65"/>
                <a:gd name="f138" fmla="*/ f108 1 f64"/>
                <a:gd name="f139" fmla="*/ f109 1 f65"/>
                <a:gd name="f140" fmla="*/ f110 1 f64"/>
                <a:gd name="f141" fmla="*/ f111 1 f65"/>
                <a:gd name="f142" fmla="*/ f112 1 f64"/>
                <a:gd name="f143" fmla="*/ f113 1 f65"/>
                <a:gd name="f144" fmla="*/ f114 1 f65"/>
                <a:gd name="f145" fmla="*/ f115 1 f64"/>
                <a:gd name="f146" fmla="*/ f116 1 f65"/>
                <a:gd name="f147" fmla="*/ f117 f59 1"/>
                <a:gd name="f148" fmla="*/ f118 f59 1"/>
                <a:gd name="f149" fmla="*/ f120 f60 1"/>
                <a:gd name="f150" fmla="*/ f119 f60 1"/>
                <a:gd name="f151" fmla="*/ f122 f59 1"/>
                <a:gd name="f152" fmla="*/ f123 f60 1"/>
                <a:gd name="f153" fmla="*/ f124 f59 1"/>
                <a:gd name="f154" fmla="*/ f125 f60 1"/>
                <a:gd name="f155" fmla="*/ f126 f59 1"/>
                <a:gd name="f156" fmla="*/ f127 f60 1"/>
                <a:gd name="f157" fmla="*/ f128 f59 1"/>
                <a:gd name="f158" fmla="*/ f129 f60 1"/>
                <a:gd name="f159" fmla="*/ f130 f60 1"/>
                <a:gd name="f160" fmla="*/ f131 f60 1"/>
                <a:gd name="f161" fmla="*/ f132 f60 1"/>
                <a:gd name="f162" fmla="*/ f133 f59 1"/>
                <a:gd name="f163" fmla="*/ f134 f59 1"/>
                <a:gd name="f164" fmla="*/ f135 f60 1"/>
                <a:gd name="f165" fmla="*/ f136 f59 1"/>
                <a:gd name="f166" fmla="*/ f137 f60 1"/>
                <a:gd name="f167" fmla="*/ f138 f59 1"/>
                <a:gd name="f168" fmla="*/ f139 f60 1"/>
                <a:gd name="f169" fmla="*/ f140 f59 1"/>
                <a:gd name="f170" fmla="*/ f141 f60 1"/>
                <a:gd name="f171" fmla="*/ f142 f59 1"/>
                <a:gd name="f172" fmla="*/ f143 f60 1"/>
                <a:gd name="f173" fmla="*/ f144 f60 1"/>
                <a:gd name="f174" fmla="*/ f145 f59 1"/>
                <a:gd name="f175" fmla="*/ f146 f60 1"/>
              </a:gdLst>
              <a:ahLst/>
              <a:cxnLst>
                <a:cxn ang="3cd4">
                  <a:pos x="hc" y="t"/>
                </a:cxn>
                <a:cxn ang="0">
                  <a:pos x="r" y="vc"/>
                </a:cxn>
                <a:cxn ang="cd4">
                  <a:pos x="hc" y="b"/>
                </a:cxn>
                <a:cxn ang="cd2">
                  <a:pos x="l" y="vc"/>
                </a:cxn>
                <a:cxn ang="f121">
                  <a:pos x="f151" y="f152"/>
                </a:cxn>
                <a:cxn ang="f121">
                  <a:pos x="f153" y="f154"/>
                </a:cxn>
                <a:cxn ang="f121">
                  <a:pos x="f155" y="f156"/>
                </a:cxn>
                <a:cxn ang="f121">
                  <a:pos x="f157" y="f158"/>
                </a:cxn>
                <a:cxn ang="f121">
                  <a:pos x="f157" y="f159"/>
                </a:cxn>
                <a:cxn ang="f121">
                  <a:pos x="f157" y="f160"/>
                </a:cxn>
                <a:cxn ang="f121">
                  <a:pos x="f157" y="f161"/>
                </a:cxn>
                <a:cxn ang="f121">
                  <a:pos x="f162" y="f161"/>
                </a:cxn>
                <a:cxn ang="f121">
                  <a:pos x="f163" y="f164"/>
                </a:cxn>
                <a:cxn ang="f121">
                  <a:pos x="f165" y="f166"/>
                </a:cxn>
                <a:cxn ang="f121">
                  <a:pos x="f167" y="f168"/>
                </a:cxn>
                <a:cxn ang="f121">
                  <a:pos x="f169" y="f170"/>
                </a:cxn>
                <a:cxn ang="f121">
                  <a:pos x="f171" y="f172"/>
                </a:cxn>
                <a:cxn ang="f121">
                  <a:pos x="f171" y="f173"/>
                </a:cxn>
                <a:cxn ang="f121">
                  <a:pos x="f174" y="f175"/>
                </a:cxn>
                <a:cxn ang="f121">
                  <a:pos x="f151" y="f152"/>
                </a:cxn>
              </a:cxnLst>
              <a:rect l="f147" t="f150" r="f148" b="f149"/>
              <a:pathLst>
                <a:path w="12192000" h="1837653">
                  <a:moveTo>
                    <a:pt x="f8" y="f9"/>
                  </a:moveTo>
                  <a:cubicBezTo>
                    <a:pt x="f10" y="f11"/>
                    <a:pt x="f12" y="f13"/>
                    <a:pt x="f14" y="f15"/>
                  </a:cubicBezTo>
                  <a:cubicBezTo>
                    <a:pt x="f16" y="f17"/>
                    <a:pt x="f18" y="f19"/>
                    <a:pt x="f20" y="f21"/>
                  </a:cubicBezTo>
                  <a:cubicBezTo>
                    <a:pt x="f22" y="f23"/>
                    <a:pt x="f24" y="f25"/>
                    <a:pt x="f6" y="f26"/>
                  </a:cubicBezTo>
                  <a:lnTo>
                    <a:pt x="f6" y="f27"/>
                  </a:lnTo>
                  <a:lnTo>
                    <a:pt x="f6" y="f28"/>
                  </a:lnTo>
                  <a:lnTo>
                    <a:pt x="f6" y="f7"/>
                  </a:lnTo>
                  <a:lnTo>
                    <a:pt x="f29" y="f7"/>
                  </a:lnTo>
                  <a:lnTo>
                    <a:pt x="f30" y="f31"/>
                  </a:lnTo>
                  <a:cubicBezTo>
                    <a:pt x="f32" y="f33"/>
                    <a:pt x="f34" y="f35"/>
                    <a:pt x="f36" y="f37"/>
                  </a:cubicBezTo>
                  <a:cubicBezTo>
                    <a:pt x="f38" y="f39"/>
                    <a:pt x="f40" y="f41"/>
                    <a:pt x="f42" y="f43"/>
                  </a:cubicBezTo>
                  <a:cubicBezTo>
                    <a:pt x="f44" y="f45"/>
                    <a:pt x="f46" y="f47"/>
                    <a:pt x="f48" y="f49"/>
                  </a:cubicBezTo>
                  <a:lnTo>
                    <a:pt x="f5" y="f50"/>
                  </a:lnTo>
                  <a:lnTo>
                    <a:pt x="f5" y="f51"/>
                  </a:lnTo>
                  <a:lnTo>
                    <a:pt x="f52" y="f53"/>
                  </a:lnTo>
                  <a:cubicBezTo>
                    <a:pt x="f54" y="f55"/>
                    <a:pt x="f56" y="f57"/>
                    <a:pt x="f8" y="f9"/>
                  </a:cubicBezTo>
                  <a:close/>
                </a:path>
              </a:pathLst>
            </a:custGeom>
            <a:solidFill>
              <a:srgbClr val="1C498B"/>
            </a:solidFill>
            <a:ln cap="flat">
              <a:noFill/>
              <a:prstDash val="solid"/>
            </a:ln>
          </p:spPr>
          <p:txBody>
            <a:bodyPr vert="horz" wrap="square" lIns="91440" tIns="45720" rIns="91440" bIns="45720"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ndParaRPr>
            </a:p>
          </p:txBody>
        </p:sp>
        <p:pic>
          <p:nvPicPr>
            <p:cNvPr id="6" name="Picture 20">
              <a:extLst>
                <a:ext uri="{FF2B5EF4-FFF2-40B4-BE49-F238E27FC236}">
                  <a16:creationId xmlns:a16="http://schemas.microsoft.com/office/drawing/2014/main" id="{E1A305E4-7C3C-0CC0-0AFB-CFFF06379491}"/>
                </a:ext>
              </a:extLst>
            </p:cNvPr>
            <p:cNvPicPr>
              <a:picLocks noChangeAspect="1"/>
            </p:cNvPicPr>
            <p:nvPr/>
          </p:nvPicPr>
          <p:blipFill>
            <a:blip r:embed="rId2"/>
            <a:srcRect/>
            <a:stretch>
              <a:fillRect/>
            </a:stretch>
          </p:blipFill>
          <p:spPr>
            <a:xfrm>
              <a:off x="313291" y="5563584"/>
              <a:ext cx="2025313" cy="911940"/>
            </a:xfrm>
            <a:prstGeom prst="rect">
              <a:avLst/>
            </a:prstGeom>
            <a:noFill/>
            <a:ln cap="flat">
              <a:noFill/>
            </a:ln>
          </p:spPr>
        </p:pic>
      </p:grpSp>
      <p:sp>
        <p:nvSpPr>
          <p:cNvPr id="7" name="Title 10">
            <a:extLst>
              <a:ext uri="{FF2B5EF4-FFF2-40B4-BE49-F238E27FC236}">
                <a16:creationId xmlns:a16="http://schemas.microsoft.com/office/drawing/2014/main" id="{3D1346F5-17D4-43BF-A515-800839AB76A4}"/>
              </a:ext>
            </a:extLst>
          </p:cNvPr>
          <p:cNvSpPr txBox="1">
            <a:spLocks noGrp="1"/>
          </p:cNvSpPr>
          <p:nvPr>
            <p:ph type="title"/>
          </p:nvPr>
        </p:nvSpPr>
        <p:spPr>
          <a:xfrm>
            <a:off x="1413305" y="701748"/>
            <a:ext cx="9365376" cy="2014679"/>
          </a:xfrm>
        </p:spPr>
        <p:txBody>
          <a:bodyPr anchor="b"/>
          <a:lstStyle>
            <a:lvl1pPr>
              <a:defRPr/>
            </a:lvl1pPr>
          </a:lstStyle>
          <a:p>
            <a:pPr lvl="0"/>
            <a:r>
              <a:rPr lang="en-US"/>
              <a:t>Click to edit Master title style</a:t>
            </a:r>
          </a:p>
        </p:txBody>
      </p:sp>
      <p:sp>
        <p:nvSpPr>
          <p:cNvPr id="8" name="Subtitle 2">
            <a:extLst>
              <a:ext uri="{FF2B5EF4-FFF2-40B4-BE49-F238E27FC236}">
                <a16:creationId xmlns:a16="http://schemas.microsoft.com/office/drawing/2014/main" id="{034B4C36-E70D-1B01-4574-F9A1A81E8377}"/>
              </a:ext>
            </a:extLst>
          </p:cNvPr>
          <p:cNvSpPr txBox="1">
            <a:spLocks noGrp="1"/>
          </p:cNvSpPr>
          <p:nvPr>
            <p:ph type="subTitle" idx="4294967295"/>
          </p:nvPr>
        </p:nvSpPr>
        <p:spPr>
          <a:xfrm>
            <a:off x="1413305" y="3081637"/>
            <a:ext cx="9365376" cy="986564"/>
          </a:xfrm>
        </p:spPr>
        <p:txBody>
          <a:bodyPr/>
          <a:lstStyle>
            <a:lvl1pPr marL="0" indent="0">
              <a:buNone/>
              <a:defRPr/>
            </a:lvl1pPr>
          </a:lstStyle>
          <a:p>
            <a:pPr lvl="0"/>
            <a:r>
              <a:rPr lang="en-US"/>
              <a:t>Click to edit Master subtitle style</a:t>
            </a:r>
          </a:p>
        </p:txBody>
      </p:sp>
    </p:spTree>
    <p:extLst>
      <p:ext uri="{BB962C8B-B14F-4D97-AF65-F5344CB8AC3E}">
        <p14:creationId xmlns:p14="http://schemas.microsoft.com/office/powerpoint/2010/main" val="1893058572"/>
      </p:ext>
    </p:extLst>
  </p:cSld>
  <p:clrMapOvr>
    <a:masterClrMapping/>
  </p:clrMapOvr>
</p:sldLayout>
</file>

<file path=ppt/slideLayouts/slideLayout759.xml><?xml version="1.0" encoding="utf-8"?>
<p:sldLayout xmlns:a="http://schemas.openxmlformats.org/drawingml/2006/main" xmlns:r="http://schemas.openxmlformats.org/officeDocument/2006/relationships" xmlns:p="http://schemas.openxmlformats.org/presentationml/2006/main" type="obj" preserve="1">
  <p:cSld name="1_Quotation">
    <p:spTree>
      <p:nvGrpSpPr>
        <p:cNvPr id="1" name=""/>
        <p:cNvGrpSpPr/>
        <p:nvPr/>
      </p:nvGrpSpPr>
      <p:grpSpPr>
        <a:xfrm>
          <a:off x="0" y="0"/>
          <a:ext cx="0" cy="0"/>
          <a:chOff x="0" y="0"/>
          <a:chExt cx="0" cy="0"/>
        </a:xfrm>
      </p:grpSpPr>
      <p:sp>
        <p:nvSpPr>
          <p:cNvPr id="2" name="Rectangle 10">
            <a:extLst>
              <a:ext uri="{FF2B5EF4-FFF2-40B4-BE49-F238E27FC236}">
                <a16:creationId xmlns:a16="http://schemas.microsoft.com/office/drawing/2014/main" id="{646F6621-395E-AA3F-4C95-C3B3DD6BDD29}"/>
              </a:ext>
            </a:extLst>
          </p:cNvPr>
          <p:cNvSpPr/>
          <p:nvPr/>
        </p:nvSpPr>
        <p:spPr>
          <a:xfrm>
            <a:off x="1427360" y="1387868"/>
            <a:ext cx="10155042" cy="3506934"/>
          </a:xfrm>
          <a:prstGeom prst="rect">
            <a:avLst/>
          </a:prstGeom>
          <a:solidFill>
            <a:srgbClr val="F3F6FB"/>
          </a:solidFill>
          <a:ln cap="flat">
            <a:noFill/>
            <a:prstDash val="solid"/>
          </a:ln>
        </p:spPr>
        <p:txBody>
          <a:bodyPr vert="horz" wrap="square" lIns="91440" tIns="45720" rIns="91440" bIns="45720"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ndParaRPr>
          </a:p>
        </p:txBody>
      </p:sp>
      <p:sp>
        <p:nvSpPr>
          <p:cNvPr id="3" name="Title 1">
            <a:extLst>
              <a:ext uri="{FF2B5EF4-FFF2-40B4-BE49-F238E27FC236}">
                <a16:creationId xmlns:a16="http://schemas.microsoft.com/office/drawing/2014/main" id="{B86D1EBF-7749-7C90-AFAB-38F22038998C}"/>
              </a:ext>
            </a:extLst>
          </p:cNvPr>
          <p:cNvSpPr txBox="1">
            <a:spLocks noGrp="1"/>
          </p:cNvSpPr>
          <p:nvPr>
            <p:ph type="title"/>
          </p:nvPr>
        </p:nvSpPr>
        <p:spPr>
          <a:xfrm>
            <a:off x="1427360" y="1377232"/>
            <a:ext cx="10155042" cy="3506934"/>
          </a:xfrm>
        </p:spPr>
        <p:txBody>
          <a:bodyPr lIns="274320" tIns="274320" rIns="274320" bIns="274320"/>
          <a:lstStyle>
            <a:lvl1pPr>
              <a:defRPr/>
            </a:lvl1pPr>
          </a:lstStyle>
          <a:p>
            <a:pPr lvl="0"/>
            <a:r>
              <a:rPr lang="en-US"/>
              <a:t>Click to edit Master title style</a:t>
            </a:r>
          </a:p>
        </p:txBody>
      </p:sp>
      <p:sp>
        <p:nvSpPr>
          <p:cNvPr id="4" name="Content Placeholder 2">
            <a:extLst>
              <a:ext uri="{FF2B5EF4-FFF2-40B4-BE49-F238E27FC236}">
                <a16:creationId xmlns:a16="http://schemas.microsoft.com/office/drawing/2014/main" id="{B447A1B4-789F-F549-D80E-21F454798B7F}"/>
              </a:ext>
            </a:extLst>
          </p:cNvPr>
          <p:cNvSpPr txBox="1">
            <a:spLocks noGrp="1"/>
          </p:cNvSpPr>
          <p:nvPr>
            <p:ph idx="1"/>
          </p:nvPr>
        </p:nvSpPr>
        <p:spPr>
          <a:xfrm>
            <a:off x="1427360" y="5007456"/>
            <a:ext cx="10155042" cy="825191"/>
          </a:xfrm>
        </p:spPr>
        <p:txBody>
          <a:bodyPr/>
          <a:lstStyle>
            <a:lvl1pPr marL="0" indent="0">
              <a:buNone/>
              <a:defRPr/>
            </a:lvl1pPr>
          </a:lstStyle>
          <a:p>
            <a:pPr lvl="0"/>
            <a:r>
              <a:rPr lang="en-US"/>
              <a:t>Click to edit Master text styles</a:t>
            </a:r>
          </a:p>
        </p:txBody>
      </p:sp>
      <p:sp>
        <p:nvSpPr>
          <p:cNvPr id="5" name="Slide Number Placeholder 6">
            <a:extLst>
              <a:ext uri="{FF2B5EF4-FFF2-40B4-BE49-F238E27FC236}">
                <a16:creationId xmlns:a16="http://schemas.microsoft.com/office/drawing/2014/main" id="{925805F7-D5C0-FAB0-3974-15AAC3D0C975}"/>
              </a:ext>
            </a:extLst>
          </p:cNvPr>
          <p:cNvSpPr txBox="1">
            <a:spLocks noGrp="1"/>
          </p:cNvSpPr>
          <p:nvPr>
            <p:ph type="sldNum" sz="quarter" idx="8"/>
          </p:nvPr>
        </p:nvSpPr>
        <p:spPr/>
        <p:txBody>
          <a:bodyPr/>
          <a:lstStyle>
            <a:lvl1pPr>
              <a:defRPr>
                <a:solidFill>
                  <a:srgbClr val="AFB3B9"/>
                </a:solidFill>
              </a:defRPr>
            </a:lvl1pPr>
          </a:lstStyle>
          <a:p>
            <a:pPr lvl="0"/>
            <a:fld id="{AFB71609-314F-4F7B-8BF6-0A492ABBD85C}" type="slidenum">
              <a:t>‹#›</a:t>
            </a:fld>
            <a:endParaRPr lang="en-US"/>
          </a:p>
        </p:txBody>
      </p:sp>
      <p:cxnSp>
        <p:nvCxnSpPr>
          <p:cNvPr id="6" name="Straight Connector 7">
            <a:extLst>
              <a:ext uri="{FF2B5EF4-FFF2-40B4-BE49-F238E27FC236}">
                <a16:creationId xmlns:a16="http://schemas.microsoft.com/office/drawing/2014/main" id="{A4F0A134-C12A-28A0-1024-B2059E889B7A}"/>
              </a:ext>
            </a:extLst>
          </p:cNvPr>
          <p:cNvCxnSpPr/>
          <p:nvPr/>
        </p:nvCxnSpPr>
        <p:spPr>
          <a:xfrm>
            <a:off x="609603" y="6335713"/>
            <a:ext cx="10972800" cy="0"/>
          </a:xfrm>
          <a:prstGeom prst="straightConnector1">
            <a:avLst/>
          </a:prstGeom>
          <a:noFill/>
          <a:ln w="6345" cap="flat">
            <a:solidFill>
              <a:srgbClr val="AFB3B9"/>
            </a:solidFill>
            <a:prstDash val="solid"/>
            <a:miter/>
          </a:ln>
        </p:spPr>
      </p:cxnSp>
      <p:sp>
        <p:nvSpPr>
          <p:cNvPr id="7" name="Footer Placeholder 5">
            <a:extLst>
              <a:ext uri="{FF2B5EF4-FFF2-40B4-BE49-F238E27FC236}">
                <a16:creationId xmlns:a16="http://schemas.microsoft.com/office/drawing/2014/main" id="{A99EA662-5636-B9F7-3FA4-5700F3F8C0AF}"/>
              </a:ext>
            </a:extLst>
          </p:cNvPr>
          <p:cNvSpPr txBox="1">
            <a:spLocks noGrp="1"/>
          </p:cNvSpPr>
          <p:nvPr>
            <p:ph type="ftr" sz="quarter" idx="9"/>
          </p:nvPr>
        </p:nvSpPr>
        <p:spPr/>
        <p:txBody>
          <a:bodyPr/>
          <a:lstStyle>
            <a:lvl1pPr>
              <a:defRPr/>
            </a:lvl1pPr>
          </a:lstStyle>
          <a:p>
            <a:pPr lvl="0"/>
            <a:r>
              <a:rPr lang="en-US"/>
              <a:t>Illinois Perinatal Quality Collaborative</a:t>
            </a:r>
          </a:p>
        </p:txBody>
      </p:sp>
      <p:grpSp>
        <p:nvGrpSpPr>
          <p:cNvPr id="8" name="Group 32">
            <a:extLst>
              <a:ext uri="{FF2B5EF4-FFF2-40B4-BE49-F238E27FC236}">
                <a16:creationId xmlns:a16="http://schemas.microsoft.com/office/drawing/2014/main" id="{C5D6F4C4-0A0D-D489-632E-6474E6A553D2}"/>
              </a:ext>
            </a:extLst>
          </p:cNvPr>
          <p:cNvGrpSpPr/>
          <p:nvPr/>
        </p:nvGrpSpPr>
        <p:grpSpPr>
          <a:xfrm>
            <a:off x="7191545" y="0"/>
            <a:ext cx="5000460" cy="1425988"/>
            <a:chOff x="7191545" y="0"/>
            <a:chExt cx="5000460" cy="1425988"/>
          </a:xfrm>
        </p:grpSpPr>
        <p:pic>
          <p:nvPicPr>
            <p:cNvPr id="9" name="Picture 33">
              <a:extLst>
                <a:ext uri="{FF2B5EF4-FFF2-40B4-BE49-F238E27FC236}">
                  <a16:creationId xmlns:a16="http://schemas.microsoft.com/office/drawing/2014/main" id="{336FF487-052B-E459-90C4-B9DE9DD716AB}"/>
                </a:ext>
              </a:extLst>
            </p:cNvPr>
            <p:cNvPicPr>
              <a:picLocks noChangeAspect="1"/>
            </p:cNvPicPr>
            <p:nvPr/>
          </p:nvPicPr>
          <p:blipFill>
            <a:blip r:embed="rId2"/>
            <a:srcRect/>
            <a:stretch>
              <a:fillRect/>
            </a:stretch>
          </p:blipFill>
          <p:spPr>
            <a:xfrm>
              <a:off x="9264316" y="228371"/>
              <a:ext cx="2025313" cy="911940"/>
            </a:xfrm>
            <a:prstGeom prst="rect">
              <a:avLst/>
            </a:prstGeom>
            <a:noFill/>
            <a:ln cap="flat">
              <a:noFill/>
            </a:ln>
          </p:spPr>
        </p:pic>
        <p:grpSp>
          <p:nvGrpSpPr>
            <p:cNvPr id="10" name="Group 34">
              <a:extLst>
                <a:ext uri="{FF2B5EF4-FFF2-40B4-BE49-F238E27FC236}">
                  <a16:creationId xmlns:a16="http://schemas.microsoft.com/office/drawing/2014/main" id="{BAC722C0-9211-70E9-8FC7-177E05B3D46A}"/>
                </a:ext>
              </a:extLst>
            </p:cNvPr>
            <p:cNvGrpSpPr/>
            <p:nvPr/>
          </p:nvGrpSpPr>
          <p:grpSpPr>
            <a:xfrm>
              <a:off x="7191545" y="0"/>
              <a:ext cx="5000460" cy="1425988"/>
              <a:chOff x="7191545" y="0"/>
              <a:chExt cx="5000460" cy="1425988"/>
            </a:xfrm>
          </p:grpSpPr>
          <p:sp>
            <p:nvSpPr>
              <p:cNvPr id="11" name="Freeform 35">
                <a:extLst>
                  <a:ext uri="{FF2B5EF4-FFF2-40B4-BE49-F238E27FC236}">
                    <a16:creationId xmlns:a16="http://schemas.microsoft.com/office/drawing/2014/main" id="{81526EA7-2875-4517-CC70-0254FE007F4A}"/>
                  </a:ext>
                </a:extLst>
              </p:cNvPr>
              <p:cNvSpPr/>
              <p:nvPr/>
            </p:nvSpPr>
            <p:spPr>
              <a:xfrm>
                <a:off x="7191545" y="0"/>
                <a:ext cx="5000460" cy="1425988"/>
              </a:xfrm>
              <a:custGeom>
                <a:avLst/>
                <a:gdLst>
                  <a:gd name="f0" fmla="val 10800000"/>
                  <a:gd name="f1" fmla="val 5400000"/>
                  <a:gd name="f2" fmla="val 180"/>
                  <a:gd name="f3" fmla="val w"/>
                  <a:gd name="f4" fmla="val h"/>
                  <a:gd name="f5" fmla="val 0"/>
                  <a:gd name="f6" fmla="val 5005729"/>
                  <a:gd name="f7" fmla="val 1427495"/>
                  <a:gd name="f8" fmla="val 165533"/>
                  <a:gd name="f9" fmla="val 215699"/>
                  <a:gd name="f10" fmla="val 35841"/>
                  <a:gd name="f11" fmla="val 434496"/>
                  <a:gd name="f12" fmla="val 193047"/>
                  <a:gd name="f13" fmla="val 652894"/>
                  <a:gd name="f14" fmla="val 349789"/>
                  <a:gd name="f15" fmla="val 876476"/>
                  <a:gd name="f16" fmla="val 498295"/>
                  <a:gd name="f17" fmla="val 1099792"/>
                  <a:gd name="f18" fmla="val 647067"/>
                  <a:gd name="f19" fmla="val 1328957"/>
                  <a:gd name="f20" fmla="val 787337"/>
                  <a:gd name="f21" fmla="val 1566628"/>
                  <a:gd name="f22" fmla="val 910605"/>
                  <a:gd name="f23" fmla="val 1804301"/>
                  <a:gd name="f24" fmla="val 1033874"/>
                  <a:gd name="f25" fmla="val 2051544"/>
                  <a:gd name="f26" fmla="val 1139076"/>
                  <a:gd name="f27" fmla="val 2307294"/>
                  <a:gd name="f28" fmla="val 1218776"/>
                  <a:gd name="f29" fmla="val 2434903"/>
                  <a:gd name="f30" fmla="val 1258625"/>
                  <a:gd name="f31" fmla="val 2565171"/>
                  <a:gd name="f32" fmla="val 1291568"/>
                  <a:gd name="f33" fmla="val 2696502"/>
                  <a:gd name="f34" fmla="val 1318134"/>
                  <a:gd name="f35" fmla="val 2827833"/>
                  <a:gd name="f36" fmla="val 1344700"/>
                  <a:gd name="f37" fmla="val 2960760"/>
                  <a:gd name="f38" fmla="val 1363297"/>
                  <a:gd name="f39" fmla="val 3094217"/>
                  <a:gd name="f40" fmla="val 1375517"/>
                  <a:gd name="f41" fmla="val 3227675"/>
                  <a:gd name="f42" fmla="val 1387738"/>
                  <a:gd name="f43" fmla="val 3361665"/>
                  <a:gd name="f44" fmla="val 1393051"/>
                  <a:gd name="f45" fmla="val 3496186"/>
                  <a:gd name="f46" fmla="val 1391457"/>
                  <a:gd name="f47" fmla="val 3596679"/>
                  <a:gd name="f48" fmla="val 1388800"/>
                  <a:gd name="f49" fmla="val 3613693"/>
                  <a:gd name="f50" fmla="val 1388269"/>
                  <a:gd name="f51" fmla="val 3630176"/>
                  <a:gd name="f52" fmla="val 3647191"/>
                  <a:gd name="f53" fmla="val 1387207"/>
                  <a:gd name="f54" fmla="val 3697703"/>
                  <a:gd name="f55" fmla="val 1384018"/>
                  <a:gd name="f56" fmla="val 3798195"/>
                  <a:gd name="f57" fmla="val 1377643"/>
                  <a:gd name="f58" fmla="val 3898687"/>
                  <a:gd name="f59" fmla="val 1367547"/>
                  <a:gd name="f60" fmla="val 3948667"/>
                  <a:gd name="f61" fmla="val 1362234"/>
                  <a:gd name="f62" fmla="val 3998648"/>
                  <a:gd name="f63" fmla="val 1355327"/>
                  <a:gd name="f64" fmla="val 4032146"/>
                  <a:gd name="f65" fmla="val 1350545"/>
                  <a:gd name="f66" fmla="val 4065111"/>
                  <a:gd name="f67" fmla="val 1346294"/>
                  <a:gd name="f68" fmla="val 4098609"/>
                  <a:gd name="f69" fmla="val 1341512"/>
                  <a:gd name="f70" fmla="val 4198037"/>
                  <a:gd name="f71" fmla="val 1324510"/>
                  <a:gd name="f72" fmla="val 4223027"/>
                  <a:gd name="f73" fmla="val 1320259"/>
                  <a:gd name="f74" fmla="val 4231535"/>
                  <a:gd name="f75" fmla="val 1318665"/>
                  <a:gd name="f76" fmla="val 4239511"/>
                  <a:gd name="f77" fmla="val 1317602"/>
                  <a:gd name="f78" fmla="val 4248017"/>
                  <a:gd name="f79" fmla="val 1315477"/>
                  <a:gd name="f80" fmla="val 4297466"/>
                  <a:gd name="f81" fmla="val 1305382"/>
                  <a:gd name="f82" fmla="val 4346915"/>
                  <a:gd name="f83" fmla="val 1295287"/>
                  <a:gd name="f84" fmla="val 4371374"/>
                  <a:gd name="f85" fmla="val 1289974"/>
                  <a:gd name="f86" fmla="val 4379349"/>
                  <a:gd name="f87" fmla="val 1288379"/>
                  <a:gd name="f88" fmla="val 4387856"/>
                  <a:gd name="f89" fmla="val 1286254"/>
                  <a:gd name="f90" fmla="val 4395831"/>
                  <a:gd name="f91" fmla="val 1284129"/>
                  <a:gd name="f92" fmla="val 4494197"/>
                  <a:gd name="f93" fmla="val 1260751"/>
                  <a:gd name="f94" fmla="val 4506426"/>
                  <a:gd name="f95" fmla="val 1258094"/>
                  <a:gd name="f96" fmla="val 4518656"/>
                  <a:gd name="f97" fmla="val 1254906"/>
                  <a:gd name="f98" fmla="val 4543113"/>
                  <a:gd name="f99" fmla="val 1248530"/>
                  <a:gd name="f100" fmla="val 4592031"/>
                  <a:gd name="f101" fmla="val 1235247"/>
                  <a:gd name="f102" fmla="val 4607983"/>
                  <a:gd name="f103" fmla="val 1230996"/>
                  <a:gd name="f104" fmla="val 4624465"/>
                  <a:gd name="f105" fmla="val 1226746"/>
                  <a:gd name="f106" fmla="val 4640948"/>
                  <a:gd name="f107" fmla="val 1221963"/>
                  <a:gd name="f108" fmla="val 4689332"/>
                  <a:gd name="f109" fmla="val 1207618"/>
                  <a:gd name="f110" fmla="val 4753935"/>
                  <a:gd name="f111" fmla="val 1188490"/>
                  <a:gd name="f112" fmla="val 4818038"/>
                  <a:gd name="f113" fmla="val 1167901"/>
                  <a:gd name="f114" fmla="val 4881644"/>
                  <a:gd name="f115" fmla="val 1145934"/>
                  <a:gd name="f116" fmla="val 1100085"/>
                  <a:gd name="f117" fmla="val 1108460"/>
                  <a:gd name="f118" fmla="val 4884859"/>
                  <a:gd name="f119" fmla="val 1155423"/>
                  <a:gd name="f120" fmla="val 4821462"/>
                  <a:gd name="f121" fmla="val 1178495"/>
                  <a:gd name="f122" fmla="val 4757524"/>
                  <a:gd name="f123" fmla="val 1200180"/>
                  <a:gd name="f124" fmla="val 4693055"/>
                  <a:gd name="f125" fmla="val 1220370"/>
                  <a:gd name="f126" fmla="val 4644670"/>
                  <a:gd name="f127" fmla="val 1235778"/>
                  <a:gd name="f128" fmla="val 4628719"/>
                  <a:gd name="f129" fmla="val 1240560"/>
                  <a:gd name="f130" fmla="val 4612235"/>
                  <a:gd name="f131" fmla="val 1245342"/>
                  <a:gd name="f132" fmla="val 4596284"/>
                  <a:gd name="f133" fmla="val 1250124"/>
                  <a:gd name="f134" fmla="val 4547367"/>
                  <a:gd name="f135" fmla="val 1263938"/>
                  <a:gd name="f136" fmla="val 4522910"/>
                  <a:gd name="f137" fmla="val 1270846"/>
                  <a:gd name="f138" fmla="val 4510680"/>
                  <a:gd name="f139" fmla="val 1274565"/>
                  <a:gd name="f140" fmla="val 4498451"/>
                  <a:gd name="f141" fmla="val 1277753"/>
                  <a:gd name="f142" fmla="val 4400085"/>
                  <a:gd name="f143" fmla="val 1302725"/>
                  <a:gd name="f144" fmla="val 4392110"/>
                  <a:gd name="f145" fmla="val 1304851"/>
                  <a:gd name="f146" fmla="val 4383602"/>
                  <a:gd name="f147" fmla="val 1306976"/>
                  <a:gd name="f148" fmla="val 4375626"/>
                  <a:gd name="f149" fmla="val 1309101"/>
                  <a:gd name="f150" fmla="val 4351169"/>
                  <a:gd name="f151" fmla="val 1314415"/>
                  <a:gd name="f152" fmla="val 4301720"/>
                  <a:gd name="f153" fmla="val 1325572"/>
                  <a:gd name="f154" fmla="val 4252271"/>
                  <a:gd name="f155" fmla="val 1336730"/>
                  <a:gd name="f156" fmla="val 4244295"/>
                  <a:gd name="f157" fmla="val 1338856"/>
                  <a:gd name="f158" fmla="val 4235789"/>
                  <a:gd name="f159" fmla="val 1340450"/>
                  <a:gd name="f160" fmla="val 4227281"/>
                  <a:gd name="f161" fmla="val 1342044"/>
                  <a:gd name="f162" fmla="val 4202291"/>
                  <a:gd name="f163" fmla="val 1346825"/>
                  <a:gd name="f164" fmla="val 4102862"/>
                  <a:gd name="f165" fmla="val 1365422"/>
                  <a:gd name="f166" fmla="val 4069365"/>
                  <a:gd name="f167" fmla="val 1370735"/>
                  <a:gd name="f168" fmla="val 4035867"/>
                  <a:gd name="f169" fmla="val 4002902"/>
                  <a:gd name="f170" fmla="val 1380831"/>
                  <a:gd name="f171" fmla="val 3952921"/>
                  <a:gd name="f172" fmla="val 3902409"/>
                  <a:gd name="f173" fmla="val 1394645"/>
                  <a:gd name="f174" fmla="val 3801917"/>
                  <a:gd name="f175" fmla="val 1406334"/>
                  <a:gd name="f176" fmla="val 3700893"/>
                  <a:gd name="f177" fmla="val 1414836"/>
                  <a:gd name="f178" fmla="val 3650381"/>
                  <a:gd name="f179" fmla="val 1419086"/>
                  <a:gd name="f180" fmla="val 3633367"/>
                  <a:gd name="f181" fmla="val 1420680"/>
                  <a:gd name="f182" fmla="val 3616352"/>
                  <a:gd name="f183" fmla="val 3599869"/>
                  <a:gd name="f184" fmla="val 1421743"/>
                  <a:gd name="f185" fmla="val 3498313"/>
                  <a:gd name="f186" fmla="val 1425993"/>
                  <a:gd name="f187" fmla="val 3363260"/>
                  <a:gd name="f188" fmla="val 1429713"/>
                  <a:gd name="f189" fmla="val 1426525"/>
                  <a:gd name="f190" fmla="val 3092622"/>
                  <a:gd name="f191" fmla="val 1416430"/>
                  <a:gd name="f192" fmla="val 2957569"/>
                  <a:gd name="f193" fmla="val 2823048"/>
                  <a:gd name="f194" fmla="val 1389863"/>
                  <a:gd name="f195" fmla="val 2689590"/>
                  <a:gd name="f196" fmla="val 1364891"/>
                  <a:gd name="f197" fmla="val 2556131"/>
                  <a:gd name="f198" fmla="val 2424269"/>
                  <a:gd name="f199" fmla="val 1308570"/>
                  <a:gd name="f200" fmla="val 2294001"/>
                  <a:gd name="f201" fmla="val 2033466"/>
                  <a:gd name="f202" fmla="val 1194866"/>
                  <a:gd name="f203" fmla="val 1781438"/>
                  <a:gd name="f204" fmla="val 1091788"/>
                  <a:gd name="f205" fmla="val 1538448"/>
                  <a:gd name="f206" fmla="val 971177"/>
                  <a:gd name="f207" fmla="val 1295459"/>
                  <a:gd name="f208" fmla="val 850565"/>
                  <a:gd name="f209" fmla="val 1062040"/>
                  <a:gd name="f210" fmla="val 712420"/>
                  <a:gd name="f211" fmla="val 834471"/>
                  <a:gd name="f212" fmla="val 566305"/>
                  <a:gd name="f213" fmla="val 606901"/>
                  <a:gd name="f214" fmla="val 420190"/>
                  <a:gd name="f215" fmla="val 384914"/>
                  <a:gd name="f216" fmla="val 266371"/>
                  <a:gd name="f217" fmla="val 163459"/>
                  <a:gd name="f218" fmla="val 112750"/>
                  <a:gd name="f219" fmla="+- 0 0 -90"/>
                  <a:gd name="f220" fmla="*/ f3 1 5005729"/>
                  <a:gd name="f221" fmla="*/ f4 1 1427495"/>
                  <a:gd name="f222" fmla="+- f7 0 f5"/>
                  <a:gd name="f223" fmla="+- f6 0 f5"/>
                  <a:gd name="f224" fmla="*/ f219 f0 1"/>
                  <a:gd name="f225" fmla="*/ f223 1 5005729"/>
                  <a:gd name="f226" fmla="*/ f222 1 1427495"/>
                  <a:gd name="f227" fmla="*/ 0 f223 1"/>
                  <a:gd name="f228" fmla="*/ 0 f222 1"/>
                  <a:gd name="f229" fmla="*/ 165533 f223 1"/>
                  <a:gd name="f230" fmla="*/ 215699 f223 1"/>
                  <a:gd name="f231" fmla="*/ 35841 f222 1"/>
                  <a:gd name="f232" fmla="*/ 876476 f223 1"/>
                  <a:gd name="f233" fmla="*/ 498295 f222 1"/>
                  <a:gd name="f234" fmla="*/ 1566628 f223 1"/>
                  <a:gd name="f235" fmla="*/ 910605 f222 1"/>
                  <a:gd name="f236" fmla="*/ 2307294 f223 1"/>
                  <a:gd name="f237" fmla="*/ 1218776 f222 1"/>
                  <a:gd name="f238" fmla="*/ 2696502 f223 1"/>
                  <a:gd name="f239" fmla="*/ 1318134 f222 1"/>
                  <a:gd name="f240" fmla="*/ 3094217 f223 1"/>
                  <a:gd name="f241" fmla="*/ 1375517 f222 1"/>
                  <a:gd name="f242" fmla="*/ 3496186 f223 1"/>
                  <a:gd name="f243" fmla="*/ 1391457 f222 1"/>
                  <a:gd name="f244" fmla="*/ 3596679 f223 1"/>
                  <a:gd name="f245" fmla="*/ 1388800 f222 1"/>
                  <a:gd name="f246" fmla="*/ 3647191 f223 1"/>
                  <a:gd name="f247" fmla="*/ 1387207 f222 1"/>
                  <a:gd name="f248" fmla="*/ 3697703 f223 1"/>
                  <a:gd name="f249" fmla="*/ 1384018 f222 1"/>
                  <a:gd name="f250" fmla="*/ 3798195 f223 1"/>
                  <a:gd name="f251" fmla="*/ 1377643 f222 1"/>
                  <a:gd name="f252" fmla="*/ 3898687 f223 1"/>
                  <a:gd name="f253" fmla="*/ 1367547 f222 1"/>
                  <a:gd name="f254" fmla="*/ 3948667 f223 1"/>
                  <a:gd name="f255" fmla="*/ 1362234 f222 1"/>
                  <a:gd name="f256" fmla="*/ 3998648 f223 1"/>
                  <a:gd name="f257" fmla="*/ 1355327 f222 1"/>
                  <a:gd name="f258" fmla="*/ 4098609 f223 1"/>
                  <a:gd name="f259" fmla="*/ 1341512 f222 1"/>
                  <a:gd name="f260" fmla="*/ 4198037 f223 1"/>
                  <a:gd name="f261" fmla="*/ 1324510 f222 1"/>
                  <a:gd name="f262" fmla="*/ 4223027 f223 1"/>
                  <a:gd name="f263" fmla="*/ 1320259 f222 1"/>
                  <a:gd name="f264" fmla="*/ 4248017 f223 1"/>
                  <a:gd name="f265" fmla="*/ 1315477 f222 1"/>
                  <a:gd name="f266" fmla="*/ 4297466 f223 1"/>
                  <a:gd name="f267" fmla="*/ 1305382 f222 1"/>
                  <a:gd name="f268" fmla="*/ 4346915 f223 1"/>
                  <a:gd name="f269" fmla="*/ 1295287 f222 1"/>
                  <a:gd name="f270" fmla="*/ 4371374 f223 1"/>
                  <a:gd name="f271" fmla="*/ 1289974 f222 1"/>
                  <a:gd name="f272" fmla="*/ 4395831 f223 1"/>
                  <a:gd name="f273" fmla="*/ 1284129 f222 1"/>
                  <a:gd name="f274" fmla="*/ 4494197 f223 1"/>
                  <a:gd name="f275" fmla="*/ 1260751 f222 1"/>
                  <a:gd name="f276" fmla="*/ 4506426 f223 1"/>
                  <a:gd name="f277" fmla="*/ 1258094 f222 1"/>
                  <a:gd name="f278" fmla="*/ 4518656 f223 1"/>
                  <a:gd name="f279" fmla="*/ 1254906 f222 1"/>
                  <a:gd name="f280" fmla="*/ 4543113 f223 1"/>
                  <a:gd name="f281" fmla="*/ 1248530 f222 1"/>
                  <a:gd name="f282" fmla="*/ 4592031 f223 1"/>
                  <a:gd name="f283" fmla="*/ 1235247 f222 1"/>
                  <a:gd name="f284" fmla="*/ 4640948 f223 1"/>
                  <a:gd name="f285" fmla="*/ 1221963 f222 1"/>
                  <a:gd name="f286" fmla="*/ 4689332 f223 1"/>
                  <a:gd name="f287" fmla="*/ 1207618 f222 1"/>
                  <a:gd name="f288" fmla="*/ 4881644 f223 1"/>
                  <a:gd name="f289" fmla="*/ 1145934 f222 1"/>
                  <a:gd name="f290" fmla="*/ 5005729 f223 1"/>
                  <a:gd name="f291" fmla="*/ 1100085 f222 1"/>
                  <a:gd name="f292" fmla="*/ 1108460 f222 1"/>
                  <a:gd name="f293" fmla="*/ 4884859 f223 1"/>
                  <a:gd name="f294" fmla="*/ 1155423 f222 1"/>
                  <a:gd name="f295" fmla="*/ 4693055 f223 1"/>
                  <a:gd name="f296" fmla="*/ 1220370 f222 1"/>
                  <a:gd name="f297" fmla="*/ 4644670 f223 1"/>
                  <a:gd name="f298" fmla="*/ 1235778 f222 1"/>
                  <a:gd name="f299" fmla="*/ 4596284 f223 1"/>
                  <a:gd name="f300" fmla="*/ 1250124 f222 1"/>
                  <a:gd name="f301" fmla="*/ 4547367 f223 1"/>
                  <a:gd name="f302" fmla="*/ 1263938 f222 1"/>
                  <a:gd name="f303" fmla="*/ 4522910 f223 1"/>
                  <a:gd name="f304" fmla="*/ 1270846 f222 1"/>
                  <a:gd name="f305" fmla="*/ 4510680 f223 1"/>
                  <a:gd name="f306" fmla="*/ 1274565 f222 1"/>
                  <a:gd name="f307" fmla="*/ 4498451 f223 1"/>
                  <a:gd name="f308" fmla="*/ 1277753 f222 1"/>
                  <a:gd name="f309" fmla="*/ 4400085 f223 1"/>
                  <a:gd name="f310" fmla="*/ 1302725 f222 1"/>
                  <a:gd name="f311" fmla="*/ 4375626 f223 1"/>
                  <a:gd name="f312" fmla="*/ 1309101 f222 1"/>
                  <a:gd name="f313" fmla="*/ 4351169 f223 1"/>
                  <a:gd name="f314" fmla="*/ 1314415 f222 1"/>
                  <a:gd name="f315" fmla="*/ 4301720 f223 1"/>
                  <a:gd name="f316" fmla="*/ 1325572 f222 1"/>
                  <a:gd name="f317" fmla="*/ 4252271 f223 1"/>
                  <a:gd name="f318" fmla="*/ 1336730 f222 1"/>
                  <a:gd name="f319" fmla="*/ 4227281 f223 1"/>
                  <a:gd name="f320" fmla="*/ 1342044 f222 1"/>
                  <a:gd name="f321" fmla="*/ 4202291 f223 1"/>
                  <a:gd name="f322" fmla="*/ 1346825 f222 1"/>
                  <a:gd name="f323" fmla="*/ 4102862 f223 1"/>
                  <a:gd name="f324" fmla="*/ 1365422 f222 1"/>
                  <a:gd name="f325" fmla="*/ 4002902 f223 1"/>
                  <a:gd name="f326" fmla="*/ 1380831 f222 1"/>
                  <a:gd name="f327" fmla="*/ 3952921 f223 1"/>
                  <a:gd name="f328" fmla="*/ 3902409 f223 1"/>
                  <a:gd name="f329" fmla="*/ 1394645 f222 1"/>
                  <a:gd name="f330" fmla="*/ 3801917 f223 1"/>
                  <a:gd name="f331" fmla="*/ 1406334 f222 1"/>
                  <a:gd name="f332" fmla="*/ 3700893 f223 1"/>
                  <a:gd name="f333" fmla="*/ 1414836 f222 1"/>
                  <a:gd name="f334" fmla="*/ 3650381 f223 1"/>
                  <a:gd name="f335" fmla="*/ 1419086 f222 1"/>
                  <a:gd name="f336" fmla="*/ 3599869 f223 1"/>
                  <a:gd name="f337" fmla="*/ 1421743 f222 1"/>
                  <a:gd name="f338" fmla="*/ 3498313 f223 1"/>
                  <a:gd name="f339" fmla="*/ 1425993 f222 1"/>
                  <a:gd name="f340" fmla="*/ 3092622 f223 1"/>
                  <a:gd name="f341" fmla="*/ 1416430 f222 1"/>
                  <a:gd name="f342" fmla="*/ 2689590 f223 1"/>
                  <a:gd name="f343" fmla="*/ 1364891 f222 1"/>
                  <a:gd name="f344" fmla="*/ 2294001 f223 1"/>
                  <a:gd name="f345" fmla="*/ 1538448 f223 1"/>
                  <a:gd name="f346" fmla="*/ 971177 f222 1"/>
                  <a:gd name="f347" fmla="*/ 834471 f223 1"/>
                  <a:gd name="f348" fmla="*/ 566305 f222 1"/>
                  <a:gd name="f349" fmla="*/ 163459 f223 1"/>
                  <a:gd name="f350" fmla="*/ 112750 f222 1"/>
                  <a:gd name="f351" fmla="*/ f224 1 f2"/>
                  <a:gd name="f352" fmla="*/ f227 1 5005729"/>
                  <a:gd name="f353" fmla="*/ f228 1 1427495"/>
                  <a:gd name="f354" fmla="*/ f229 1 5005729"/>
                  <a:gd name="f355" fmla="*/ f230 1 5005729"/>
                  <a:gd name="f356" fmla="*/ f231 1 1427495"/>
                  <a:gd name="f357" fmla="*/ f232 1 5005729"/>
                  <a:gd name="f358" fmla="*/ f233 1 1427495"/>
                  <a:gd name="f359" fmla="*/ f234 1 5005729"/>
                  <a:gd name="f360" fmla="*/ f235 1 1427495"/>
                  <a:gd name="f361" fmla="*/ f236 1 5005729"/>
                  <a:gd name="f362" fmla="*/ f237 1 1427495"/>
                  <a:gd name="f363" fmla="*/ f238 1 5005729"/>
                  <a:gd name="f364" fmla="*/ f239 1 1427495"/>
                  <a:gd name="f365" fmla="*/ f240 1 5005729"/>
                  <a:gd name="f366" fmla="*/ f241 1 1427495"/>
                  <a:gd name="f367" fmla="*/ f242 1 5005729"/>
                  <a:gd name="f368" fmla="*/ f243 1 1427495"/>
                  <a:gd name="f369" fmla="*/ f244 1 5005729"/>
                  <a:gd name="f370" fmla="*/ f245 1 1427495"/>
                  <a:gd name="f371" fmla="*/ f246 1 5005729"/>
                  <a:gd name="f372" fmla="*/ f247 1 1427495"/>
                  <a:gd name="f373" fmla="*/ f248 1 5005729"/>
                  <a:gd name="f374" fmla="*/ f249 1 1427495"/>
                  <a:gd name="f375" fmla="*/ f250 1 5005729"/>
                  <a:gd name="f376" fmla="*/ f251 1 1427495"/>
                  <a:gd name="f377" fmla="*/ f252 1 5005729"/>
                  <a:gd name="f378" fmla="*/ f253 1 1427495"/>
                  <a:gd name="f379" fmla="*/ f254 1 5005729"/>
                  <a:gd name="f380" fmla="*/ f255 1 1427495"/>
                  <a:gd name="f381" fmla="*/ f256 1 5005729"/>
                  <a:gd name="f382" fmla="*/ f257 1 1427495"/>
                  <a:gd name="f383" fmla="*/ f258 1 5005729"/>
                  <a:gd name="f384" fmla="*/ f259 1 1427495"/>
                  <a:gd name="f385" fmla="*/ f260 1 5005729"/>
                  <a:gd name="f386" fmla="*/ f261 1 1427495"/>
                  <a:gd name="f387" fmla="*/ f262 1 5005729"/>
                  <a:gd name="f388" fmla="*/ f263 1 1427495"/>
                  <a:gd name="f389" fmla="*/ f264 1 5005729"/>
                  <a:gd name="f390" fmla="*/ f265 1 1427495"/>
                  <a:gd name="f391" fmla="*/ f266 1 5005729"/>
                  <a:gd name="f392" fmla="*/ f267 1 1427495"/>
                  <a:gd name="f393" fmla="*/ f268 1 5005729"/>
                  <a:gd name="f394" fmla="*/ f269 1 1427495"/>
                  <a:gd name="f395" fmla="*/ f270 1 5005729"/>
                  <a:gd name="f396" fmla="*/ f271 1 1427495"/>
                  <a:gd name="f397" fmla="*/ f272 1 5005729"/>
                  <a:gd name="f398" fmla="*/ f273 1 1427495"/>
                  <a:gd name="f399" fmla="*/ f274 1 5005729"/>
                  <a:gd name="f400" fmla="*/ f275 1 1427495"/>
                  <a:gd name="f401" fmla="*/ f276 1 5005729"/>
                  <a:gd name="f402" fmla="*/ f277 1 1427495"/>
                  <a:gd name="f403" fmla="*/ f278 1 5005729"/>
                  <a:gd name="f404" fmla="*/ f279 1 1427495"/>
                  <a:gd name="f405" fmla="*/ f280 1 5005729"/>
                  <a:gd name="f406" fmla="*/ f281 1 1427495"/>
                  <a:gd name="f407" fmla="*/ f282 1 5005729"/>
                  <a:gd name="f408" fmla="*/ f283 1 1427495"/>
                  <a:gd name="f409" fmla="*/ f284 1 5005729"/>
                  <a:gd name="f410" fmla="*/ f285 1 1427495"/>
                  <a:gd name="f411" fmla="*/ f286 1 5005729"/>
                  <a:gd name="f412" fmla="*/ f287 1 1427495"/>
                  <a:gd name="f413" fmla="*/ f288 1 5005729"/>
                  <a:gd name="f414" fmla="*/ f289 1 1427495"/>
                  <a:gd name="f415" fmla="*/ f290 1 5005729"/>
                  <a:gd name="f416" fmla="*/ f291 1 1427495"/>
                  <a:gd name="f417" fmla="*/ f292 1 1427495"/>
                  <a:gd name="f418" fmla="*/ f293 1 5005729"/>
                  <a:gd name="f419" fmla="*/ f294 1 1427495"/>
                  <a:gd name="f420" fmla="*/ f295 1 5005729"/>
                  <a:gd name="f421" fmla="*/ f296 1 1427495"/>
                  <a:gd name="f422" fmla="*/ f297 1 5005729"/>
                  <a:gd name="f423" fmla="*/ f298 1 1427495"/>
                  <a:gd name="f424" fmla="*/ f299 1 5005729"/>
                  <a:gd name="f425" fmla="*/ f300 1 1427495"/>
                  <a:gd name="f426" fmla="*/ f301 1 5005729"/>
                  <a:gd name="f427" fmla="*/ f302 1 1427495"/>
                  <a:gd name="f428" fmla="*/ f303 1 5005729"/>
                  <a:gd name="f429" fmla="*/ f304 1 1427495"/>
                  <a:gd name="f430" fmla="*/ f305 1 5005729"/>
                  <a:gd name="f431" fmla="*/ f306 1 1427495"/>
                  <a:gd name="f432" fmla="*/ f307 1 5005729"/>
                  <a:gd name="f433" fmla="*/ f308 1 1427495"/>
                  <a:gd name="f434" fmla="*/ f309 1 5005729"/>
                  <a:gd name="f435" fmla="*/ f310 1 1427495"/>
                  <a:gd name="f436" fmla="*/ f311 1 5005729"/>
                  <a:gd name="f437" fmla="*/ f312 1 1427495"/>
                  <a:gd name="f438" fmla="*/ f313 1 5005729"/>
                  <a:gd name="f439" fmla="*/ f314 1 1427495"/>
                  <a:gd name="f440" fmla="*/ f315 1 5005729"/>
                  <a:gd name="f441" fmla="*/ f316 1 1427495"/>
                  <a:gd name="f442" fmla="*/ f317 1 5005729"/>
                  <a:gd name="f443" fmla="*/ f318 1 1427495"/>
                  <a:gd name="f444" fmla="*/ f319 1 5005729"/>
                  <a:gd name="f445" fmla="*/ f320 1 1427495"/>
                  <a:gd name="f446" fmla="*/ f321 1 5005729"/>
                  <a:gd name="f447" fmla="*/ f322 1 1427495"/>
                  <a:gd name="f448" fmla="*/ f323 1 5005729"/>
                  <a:gd name="f449" fmla="*/ f324 1 1427495"/>
                  <a:gd name="f450" fmla="*/ f325 1 5005729"/>
                  <a:gd name="f451" fmla="*/ f326 1 1427495"/>
                  <a:gd name="f452" fmla="*/ f327 1 5005729"/>
                  <a:gd name="f453" fmla="*/ f328 1 5005729"/>
                  <a:gd name="f454" fmla="*/ f329 1 1427495"/>
                  <a:gd name="f455" fmla="*/ f330 1 5005729"/>
                  <a:gd name="f456" fmla="*/ f331 1 1427495"/>
                  <a:gd name="f457" fmla="*/ f332 1 5005729"/>
                  <a:gd name="f458" fmla="*/ f333 1 1427495"/>
                  <a:gd name="f459" fmla="*/ f334 1 5005729"/>
                  <a:gd name="f460" fmla="*/ f335 1 1427495"/>
                  <a:gd name="f461" fmla="*/ f336 1 5005729"/>
                  <a:gd name="f462" fmla="*/ f337 1 1427495"/>
                  <a:gd name="f463" fmla="*/ f338 1 5005729"/>
                  <a:gd name="f464" fmla="*/ f339 1 1427495"/>
                  <a:gd name="f465" fmla="*/ f340 1 5005729"/>
                  <a:gd name="f466" fmla="*/ f341 1 1427495"/>
                  <a:gd name="f467" fmla="*/ f342 1 5005729"/>
                  <a:gd name="f468" fmla="*/ f343 1 1427495"/>
                  <a:gd name="f469" fmla="*/ f344 1 5005729"/>
                  <a:gd name="f470" fmla="*/ f345 1 5005729"/>
                  <a:gd name="f471" fmla="*/ f346 1 1427495"/>
                  <a:gd name="f472" fmla="*/ f347 1 5005729"/>
                  <a:gd name="f473" fmla="*/ f348 1 1427495"/>
                  <a:gd name="f474" fmla="*/ f349 1 5005729"/>
                  <a:gd name="f475" fmla="*/ f350 1 1427495"/>
                  <a:gd name="f476" fmla="*/ f5 1 f225"/>
                  <a:gd name="f477" fmla="*/ f6 1 f225"/>
                  <a:gd name="f478" fmla="*/ f5 1 f226"/>
                  <a:gd name="f479" fmla="*/ f7 1 f226"/>
                  <a:gd name="f480" fmla="+- f351 0 f1"/>
                  <a:gd name="f481" fmla="*/ f352 1 f225"/>
                  <a:gd name="f482" fmla="*/ f353 1 f226"/>
                  <a:gd name="f483" fmla="*/ f354 1 f225"/>
                  <a:gd name="f484" fmla="*/ f355 1 f225"/>
                  <a:gd name="f485" fmla="*/ f356 1 f226"/>
                  <a:gd name="f486" fmla="*/ f357 1 f225"/>
                  <a:gd name="f487" fmla="*/ f358 1 f226"/>
                  <a:gd name="f488" fmla="*/ f359 1 f225"/>
                  <a:gd name="f489" fmla="*/ f360 1 f226"/>
                  <a:gd name="f490" fmla="*/ f361 1 f225"/>
                  <a:gd name="f491" fmla="*/ f362 1 f226"/>
                  <a:gd name="f492" fmla="*/ f363 1 f225"/>
                  <a:gd name="f493" fmla="*/ f364 1 f226"/>
                  <a:gd name="f494" fmla="*/ f365 1 f225"/>
                  <a:gd name="f495" fmla="*/ f366 1 f226"/>
                  <a:gd name="f496" fmla="*/ f367 1 f225"/>
                  <a:gd name="f497" fmla="*/ f368 1 f226"/>
                  <a:gd name="f498" fmla="*/ f369 1 f225"/>
                  <a:gd name="f499" fmla="*/ f370 1 f226"/>
                  <a:gd name="f500" fmla="*/ f371 1 f225"/>
                  <a:gd name="f501" fmla="*/ f372 1 f226"/>
                  <a:gd name="f502" fmla="*/ f373 1 f225"/>
                  <a:gd name="f503" fmla="*/ f374 1 f226"/>
                  <a:gd name="f504" fmla="*/ f375 1 f225"/>
                  <a:gd name="f505" fmla="*/ f376 1 f226"/>
                  <a:gd name="f506" fmla="*/ f377 1 f225"/>
                  <a:gd name="f507" fmla="*/ f378 1 f226"/>
                  <a:gd name="f508" fmla="*/ f379 1 f225"/>
                  <a:gd name="f509" fmla="*/ f380 1 f226"/>
                  <a:gd name="f510" fmla="*/ f381 1 f225"/>
                  <a:gd name="f511" fmla="*/ f382 1 f226"/>
                  <a:gd name="f512" fmla="*/ f383 1 f225"/>
                  <a:gd name="f513" fmla="*/ f384 1 f226"/>
                  <a:gd name="f514" fmla="*/ f385 1 f225"/>
                  <a:gd name="f515" fmla="*/ f386 1 f226"/>
                  <a:gd name="f516" fmla="*/ f387 1 f225"/>
                  <a:gd name="f517" fmla="*/ f388 1 f226"/>
                  <a:gd name="f518" fmla="*/ f389 1 f225"/>
                  <a:gd name="f519" fmla="*/ f390 1 f226"/>
                  <a:gd name="f520" fmla="*/ f391 1 f225"/>
                  <a:gd name="f521" fmla="*/ f392 1 f226"/>
                  <a:gd name="f522" fmla="*/ f393 1 f225"/>
                  <a:gd name="f523" fmla="*/ f394 1 f226"/>
                  <a:gd name="f524" fmla="*/ f395 1 f225"/>
                  <a:gd name="f525" fmla="*/ f396 1 f226"/>
                  <a:gd name="f526" fmla="*/ f397 1 f225"/>
                  <a:gd name="f527" fmla="*/ f398 1 f226"/>
                  <a:gd name="f528" fmla="*/ f399 1 f225"/>
                  <a:gd name="f529" fmla="*/ f400 1 f226"/>
                  <a:gd name="f530" fmla="*/ f401 1 f225"/>
                  <a:gd name="f531" fmla="*/ f402 1 f226"/>
                  <a:gd name="f532" fmla="*/ f403 1 f225"/>
                  <a:gd name="f533" fmla="*/ f404 1 f226"/>
                  <a:gd name="f534" fmla="*/ f405 1 f225"/>
                  <a:gd name="f535" fmla="*/ f406 1 f226"/>
                  <a:gd name="f536" fmla="*/ f407 1 f225"/>
                  <a:gd name="f537" fmla="*/ f408 1 f226"/>
                  <a:gd name="f538" fmla="*/ f409 1 f225"/>
                  <a:gd name="f539" fmla="*/ f410 1 f226"/>
                  <a:gd name="f540" fmla="*/ f411 1 f225"/>
                  <a:gd name="f541" fmla="*/ f412 1 f226"/>
                  <a:gd name="f542" fmla="*/ f413 1 f225"/>
                  <a:gd name="f543" fmla="*/ f414 1 f226"/>
                  <a:gd name="f544" fmla="*/ f415 1 f225"/>
                  <a:gd name="f545" fmla="*/ f416 1 f226"/>
                  <a:gd name="f546" fmla="*/ f417 1 f226"/>
                  <a:gd name="f547" fmla="*/ f418 1 f225"/>
                  <a:gd name="f548" fmla="*/ f419 1 f226"/>
                  <a:gd name="f549" fmla="*/ f420 1 f225"/>
                  <a:gd name="f550" fmla="*/ f421 1 f226"/>
                  <a:gd name="f551" fmla="*/ f422 1 f225"/>
                  <a:gd name="f552" fmla="*/ f423 1 f226"/>
                  <a:gd name="f553" fmla="*/ f424 1 f225"/>
                  <a:gd name="f554" fmla="*/ f425 1 f226"/>
                  <a:gd name="f555" fmla="*/ f426 1 f225"/>
                  <a:gd name="f556" fmla="*/ f427 1 f226"/>
                  <a:gd name="f557" fmla="*/ f428 1 f225"/>
                  <a:gd name="f558" fmla="*/ f429 1 f226"/>
                  <a:gd name="f559" fmla="*/ f430 1 f225"/>
                  <a:gd name="f560" fmla="*/ f431 1 f226"/>
                  <a:gd name="f561" fmla="*/ f432 1 f225"/>
                  <a:gd name="f562" fmla="*/ f433 1 f226"/>
                  <a:gd name="f563" fmla="*/ f434 1 f225"/>
                  <a:gd name="f564" fmla="*/ f435 1 f226"/>
                  <a:gd name="f565" fmla="*/ f436 1 f225"/>
                  <a:gd name="f566" fmla="*/ f437 1 f226"/>
                  <a:gd name="f567" fmla="*/ f438 1 f225"/>
                  <a:gd name="f568" fmla="*/ f439 1 f226"/>
                  <a:gd name="f569" fmla="*/ f440 1 f225"/>
                  <a:gd name="f570" fmla="*/ f441 1 f226"/>
                  <a:gd name="f571" fmla="*/ f442 1 f225"/>
                  <a:gd name="f572" fmla="*/ f443 1 f226"/>
                  <a:gd name="f573" fmla="*/ f444 1 f225"/>
                  <a:gd name="f574" fmla="*/ f445 1 f226"/>
                  <a:gd name="f575" fmla="*/ f446 1 f225"/>
                  <a:gd name="f576" fmla="*/ f447 1 f226"/>
                  <a:gd name="f577" fmla="*/ f448 1 f225"/>
                  <a:gd name="f578" fmla="*/ f449 1 f226"/>
                  <a:gd name="f579" fmla="*/ f450 1 f225"/>
                  <a:gd name="f580" fmla="*/ f451 1 f226"/>
                  <a:gd name="f581" fmla="*/ f452 1 f225"/>
                  <a:gd name="f582" fmla="*/ f453 1 f225"/>
                  <a:gd name="f583" fmla="*/ f454 1 f226"/>
                  <a:gd name="f584" fmla="*/ f455 1 f225"/>
                  <a:gd name="f585" fmla="*/ f456 1 f226"/>
                  <a:gd name="f586" fmla="*/ f457 1 f225"/>
                  <a:gd name="f587" fmla="*/ f458 1 f226"/>
                  <a:gd name="f588" fmla="*/ f459 1 f225"/>
                  <a:gd name="f589" fmla="*/ f460 1 f226"/>
                  <a:gd name="f590" fmla="*/ f461 1 f225"/>
                  <a:gd name="f591" fmla="*/ f462 1 f226"/>
                  <a:gd name="f592" fmla="*/ f463 1 f225"/>
                  <a:gd name="f593" fmla="*/ f464 1 f226"/>
                  <a:gd name="f594" fmla="*/ f465 1 f225"/>
                  <a:gd name="f595" fmla="*/ f466 1 f226"/>
                  <a:gd name="f596" fmla="*/ f467 1 f225"/>
                  <a:gd name="f597" fmla="*/ f468 1 f226"/>
                  <a:gd name="f598" fmla="*/ f469 1 f225"/>
                  <a:gd name="f599" fmla="*/ f470 1 f225"/>
                  <a:gd name="f600" fmla="*/ f471 1 f226"/>
                  <a:gd name="f601" fmla="*/ f472 1 f225"/>
                  <a:gd name="f602" fmla="*/ f473 1 f226"/>
                  <a:gd name="f603" fmla="*/ f474 1 f225"/>
                  <a:gd name="f604" fmla="*/ f475 1 f226"/>
                  <a:gd name="f605" fmla="*/ f476 f220 1"/>
                  <a:gd name="f606" fmla="*/ f477 f220 1"/>
                  <a:gd name="f607" fmla="*/ f479 f221 1"/>
                  <a:gd name="f608" fmla="*/ f478 f221 1"/>
                  <a:gd name="f609" fmla="*/ f481 f220 1"/>
                  <a:gd name="f610" fmla="*/ f482 f221 1"/>
                  <a:gd name="f611" fmla="*/ f483 f220 1"/>
                  <a:gd name="f612" fmla="*/ f484 f220 1"/>
                  <a:gd name="f613" fmla="*/ f485 f221 1"/>
                  <a:gd name="f614" fmla="*/ f486 f220 1"/>
                  <a:gd name="f615" fmla="*/ f487 f221 1"/>
                  <a:gd name="f616" fmla="*/ f488 f220 1"/>
                  <a:gd name="f617" fmla="*/ f489 f221 1"/>
                  <a:gd name="f618" fmla="*/ f490 f220 1"/>
                  <a:gd name="f619" fmla="*/ f491 f221 1"/>
                  <a:gd name="f620" fmla="*/ f492 f220 1"/>
                  <a:gd name="f621" fmla="*/ f493 f221 1"/>
                  <a:gd name="f622" fmla="*/ f494 f220 1"/>
                  <a:gd name="f623" fmla="*/ f495 f221 1"/>
                  <a:gd name="f624" fmla="*/ f496 f220 1"/>
                  <a:gd name="f625" fmla="*/ f497 f221 1"/>
                  <a:gd name="f626" fmla="*/ f498 f220 1"/>
                  <a:gd name="f627" fmla="*/ f499 f221 1"/>
                  <a:gd name="f628" fmla="*/ f500 f220 1"/>
                  <a:gd name="f629" fmla="*/ f501 f221 1"/>
                  <a:gd name="f630" fmla="*/ f502 f220 1"/>
                  <a:gd name="f631" fmla="*/ f503 f221 1"/>
                  <a:gd name="f632" fmla="*/ f504 f220 1"/>
                  <a:gd name="f633" fmla="*/ f505 f221 1"/>
                  <a:gd name="f634" fmla="*/ f506 f220 1"/>
                  <a:gd name="f635" fmla="*/ f507 f221 1"/>
                  <a:gd name="f636" fmla="*/ f508 f220 1"/>
                  <a:gd name="f637" fmla="*/ f509 f221 1"/>
                  <a:gd name="f638" fmla="*/ f510 f220 1"/>
                  <a:gd name="f639" fmla="*/ f511 f221 1"/>
                  <a:gd name="f640" fmla="*/ f512 f220 1"/>
                  <a:gd name="f641" fmla="*/ f513 f221 1"/>
                  <a:gd name="f642" fmla="*/ f514 f220 1"/>
                  <a:gd name="f643" fmla="*/ f515 f221 1"/>
                  <a:gd name="f644" fmla="*/ f516 f220 1"/>
                  <a:gd name="f645" fmla="*/ f517 f221 1"/>
                  <a:gd name="f646" fmla="*/ f518 f220 1"/>
                  <a:gd name="f647" fmla="*/ f519 f221 1"/>
                  <a:gd name="f648" fmla="*/ f520 f220 1"/>
                  <a:gd name="f649" fmla="*/ f521 f221 1"/>
                  <a:gd name="f650" fmla="*/ f522 f220 1"/>
                  <a:gd name="f651" fmla="*/ f523 f221 1"/>
                  <a:gd name="f652" fmla="*/ f524 f220 1"/>
                  <a:gd name="f653" fmla="*/ f525 f221 1"/>
                  <a:gd name="f654" fmla="*/ f526 f220 1"/>
                  <a:gd name="f655" fmla="*/ f527 f221 1"/>
                  <a:gd name="f656" fmla="*/ f528 f220 1"/>
                  <a:gd name="f657" fmla="*/ f529 f221 1"/>
                  <a:gd name="f658" fmla="*/ f530 f220 1"/>
                  <a:gd name="f659" fmla="*/ f531 f221 1"/>
                  <a:gd name="f660" fmla="*/ f532 f220 1"/>
                  <a:gd name="f661" fmla="*/ f533 f221 1"/>
                  <a:gd name="f662" fmla="*/ f534 f220 1"/>
                  <a:gd name="f663" fmla="*/ f535 f221 1"/>
                  <a:gd name="f664" fmla="*/ f536 f220 1"/>
                  <a:gd name="f665" fmla="*/ f537 f221 1"/>
                  <a:gd name="f666" fmla="*/ f538 f220 1"/>
                  <a:gd name="f667" fmla="*/ f539 f221 1"/>
                  <a:gd name="f668" fmla="*/ f540 f220 1"/>
                  <a:gd name="f669" fmla="*/ f541 f221 1"/>
                  <a:gd name="f670" fmla="*/ f542 f220 1"/>
                  <a:gd name="f671" fmla="*/ f543 f221 1"/>
                  <a:gd name="f672" fmla="*/ f544 f220 1"/>
                  <a:gd name="f673" fmla="*/ f545 f221 1"/>
                  <a:gd name="f674" fmla="*/ f546 f221 1"/>
                  <a:gd name="f675" fmla="*/ f547 f220 1"/>
                  <a:gd name="f676" fmla="*/ f548 f221 1"/>
                  <a:gd name="f677" fmla="*/ f549 f220 1"/>
                  <a:gd name="f678" fmla="*/ f550 f221 1"/>
                  <a:gd name="f679" fmla="*/ f551 f220 1"/>
                  <a:gd name="f680" fmla="*/ f552 f221 1"/>
                  <a:gd name="f681" fmla="*/ f553 f220 1"/>
                  <a:gd name="f682" fmla="*/ f554 f221 1"/>
                  <a:gd name="f683" fmla="*/ f555 f220 1"/>
                  <a:gd name="f684" fmla="*/ f556 f221 1"/>
                  <a:gd name="f685" fmla="*/ f557 f220 1"/>
                  <a:gd name="f686" fmla="*/ f558 f221 1"/>
                  <a:gd name="f687" fmla="*/ f559 f220 1"/>
                  <a:gd name="f688" fmla="*/ f560 f221 1"/>
                  <a:gd name="f689" fmla="*/ f561 f220 1"/>
                  <a:gd name="f690" fmla="*/ f562 f221 1"/>
                  <a:gd name="f691" fmla="*/ f563 f220 1"/>
                  <a:gd name="f692" fmla="*/ f564 f221 1"/>
                  <a:gd name="f693" fmla="*/ f565 f220 1"/>
                  <a:gd name="f694" fmla="*/ f566 f221 1"/>
                  <a:gd name="f695" fmla="*/ f567 f220 1"/>
                  <a:gd name="f696" fmla="*/ f568 f221 1"/>
                  <a:gd name="f697" fmla="*/ f569 f220 1"/>
                  <a:gd name="f698" fmla="*/ f570 f221 1"/>
                  <a:gd name="f699" fmla="*/ f571 f220 1"/>
                  <a:gd name="f700" fmla="*/ f572 f221 1"/>
                  <a:gd name="f701" fmla="*/ f573 f220 1"/>
                  <a:gd name="f702" fmla="*/ f574 f221 1"/>
                  <a:gd name="f703" fmla="*/ f575 f220 1"/>
                  <a:gd name="f704" fmla="*/ f576 f221 1"/>
                  <a:gd name="f705" fmla="*/ f577 f220 1"/>
                  <a:gd name="f706" fmla="*/ f578 f221 1"/>
                  <a:gd name="f707" fmla="*/ f579 f220 1"/>
                  <a:gd name="f708" fmla="*/ f580 f221 1"/>
                  <a:gd name="f709" fmla="*/ f581 f220 1"/>
                  <a:gd name="f710" fmla="*/ f582 f220 1"/>
                  <a:gd name="f711" fmla="*/ f583 f221 1"/>
                  <a:gd name="f712" fmla="*/ f584 f220 1"/>
                  <a:gd name="f713" fmla="*/ f585 f221 1"/>
                  <a:gd name="f714" fmla="*/ f586 f220 1"/>
                  <a:gd name="f715" fmla="*/ f587 f221 1"/>
                  <a:gd name="f716" fmla="*/ f588 f220 1"/>
                  <a:gd name="f717" fmla="*/ f589 f221 1"/>
                  <a:gd name="f718" fmla="*/ f590 f220 1"/>
                  <a:gd name="f719" fmla="*/ f591 f221 1"/>
                  <a:gd name="f720" fmla="*/ f592 f220 1"/>
                  <a:gd name="f721" fmla="*/ f593 f221 1"/>
                  <a:gd name="f722" fmla="*/ f594 f220 1"/>
                  <a:gd name="f723" fmla="*/ f595 f221 1"/>
                  <a:gd name="f724" fmla="*/ f596 f220 1"/>
                  <a:gd name="f725" fmla="*/ f597 f221 1"/>
                  <a:gd name="f726" fmla="*/ f598 f220 1"/>
                  <a:gd name="f727" fmla="*/ f599 f220 1"/>
                  <a:gd name="f728" fmla="*/ f600 f221 1"/>
                  <a:gd name="f729" fmla="*/ f601 f220 1"/>
                  <a:gd name="f730" fmla="*/ f602 f221 1"/>
                  <a:gd name="f731" fmla="*/ f603 f220 1"/>
                  <a:gd name="f732" fmla="*/ f604 f221 1"/>
                </a:gdLst>
                <a:ahLst/>
                <a:cxnLst>
                  <a:cxn ang="3cd4">
                    <a:pos x="hc" y="t"/>
                  </a:cxn>
                  <a:cxn ang="0">
                    <a:pos x="r" y="vc"/>
                  </a:cxn>
                  <a:cxn ang="cd4">
                    <a:pos x="hc" y="b"/>
                  </a:cxn>
                  <a:cxn ang="cd2">
                    <a:pos x="l" y="vc"/>
                  </a:cxn>
                  <a:cxn ang="f480">
                    <a:pos x="f609" y="f610"/>
                  </a:cxn>
                  <a:cxn ang="f480">
                    <a:pos x="f611" y="f610"/>
                  </a:cxn>
                  <a:cxn ang="f480">
                    <a:pos x="f612" y="f613"/>
                  </a:cxn>
                  <a:cxn ang="f480">
                    <a:pos x="f614" y="f615"/>
                  </a:cxn>
                  <a:cxn ang="f480">
                    <a:pos x="f616" y="f617"/>
                  </a:cxn>
                  <a:cxn ang="f480">
                    <a:pos x="f618" y="f619"/>
                  </a:cxn>
                  <a:cxn ang="f480">
                    <a:pos x="f620" y="f621"/>
                  </a:cxn>
                  <a:cxn ang="f480">
                    <a:pos x="f622" y="f623"/>
                  </a:cxn>
                  <a:cxn ang="f480">
                    <a:pos x="f624" y="f625"/>
                  </a:cxn>
                  <a:cxn ang="f480">
                    <a:pos x="f626" y="f627"/>
                  </a:cxn>
                  <a:cxn ang="f480">
                    <a:pos x="f628" y="f629"/>
                  </a:cxn>
                  <a:cxn ang="f480">
                    <a:pos x="f630" y="f631"/>
                  </a:cxn>
                  <a:cxn ang="f480">
                    <a:pos x="f632" y="f633"/>
                  </a:cxn>
                  <a:cxn ang="f480">
                    <a:pos x="f634" y="f635"/>
                  </a:cxn>
                  <a:cxn ang="f480">
                    <a:pos x="f636" y="f637"/>
                  </a:cxn>
                  <a:cxn ang="f480">
                    <a:pos x="f638" y="f639"/>
                  </a:cxn>
                  <a:cxn ang="f480">
                    <a:pos x="f640" y="f641"/>
                  </a:cxn>
                  <a:cxn ang="f480">
                    <a:pos x="f642" y="f643"/>
                  </a:cxn>
                  <a:cxn ang="f480">
                    <a:pos x="f644" y="f645"/>
                  </a:cxn>
                  <a:cxn ang="f480">
                    <a:pos x="f646" y="f647"/>
                  </a:cxn>
                  <a:cxn ang="f480">
                    <a:pos x="f648" y="f649"/>
                  </a:cxn>
                  <a:cxn ang="f480">
                    <a:pos x="f650" y="f651"/>
                  </a:cxn>
                  <a:cxn ang="f480">
                    <a:pos x="f652" y="f653"/>
                  </a:cxn>
                  <a:cxn ang="f480">
                    <a:pos x="f654" y="f655"/>
                  </a:cxn>
                  <a:cxn ang="f480">
                    <a:pos x="f656" y="f657"/>
                  </a:cxn>
                  <a:cxn ang="f480">
                    <a:pos x="f658" y="f659"/>
                  </a:cxn>
                  <a:cxn ang="f480">
                    <a:pos x="f660" y="f661"/>
                  </a:cxn>
                  <a:cxn ang="f480">
                    <a:pos x="f662" y="f663"/>
                  </a:cxn>
                  <a:cxn ang="f480">
                    <a:pos x="f664" y="f665"/>
                  </a:cxn>
                  <a:cxn ang="f480">
                    <a:pos x="f666" y="f667"/>
                  </a:cxn>
                  <a:cxn ang="f480">
                    <a:pos x="f668" y="f669"/>
                  </a:cxn>
                  <a:cxn ang="f480">
                    <a:pos x="f670" y="f671"/>
                  </a:cxn>
                  <a:cxn ang="f480">
                    <a:pos x="f672" y="f673"/>
                  </a:cxn>
                  <a:cxn ang="f480">
                    <a:pos x="f672" y="f674"/>
                  </a:cxn>
                  <a:cxn ang="f480">
                    <a:pos x="f675" y="f676"/>
                  </a:cxn>
                  <a:cxn ang="f480">
                    <a:pos x="f677" y="f678"/>
                  </a:cxn>
                  <a:cxn ang="f480">
                    <a:pos x="f679" y="f680"/>
                  </a:cxn>
                  <a:cxn ang="f480">
                    <a:pos x="f681" y="f682"/>
                  </a:cxn>
                  <a:cxn ang="f480">
                    <a:pos x="f683" y="f684"/>
                  </a:cxn>
                  <a:cxn ang="f480">
                    <a:pos x="f685" y="f686"/>
                  </a:cxn>
                  <a:cxn ang="f480">
                    <a:pos x="f687" y="f688"/>
                  </a:cxn>
                  <a:cxn ang="f480">
                    <a:pos x="f689" y="f690"/>
                  </a:cxn>
                  <a:cxn ang="f480">
                    <a:pos x="f691" y="f692"/>
                  </a:cxn>
                  <a:cxn ang="f480">
                    <a:pos x="f693" y="f694"/>
                  </a:cxn>
                  <a:cxn ang="f480">
                    <a:pos x="f695" y="f696"/>
                  </a:cxn>
                  <a:cxn ang="f480">
                    <a:pos x="f697" y="f698"/>
                  </a:cxn>
                  <a:cxn ang="f480">
                    <a:pos x="f699" y="f700"/>
                  </a:cxn>
                  <a:cxn ang="f480">
                    <a:pos x="f701" y="f702"/>
                  </a:cxn>
                  <a:cxn ang="f480">
                    <a:pos x="f703" y="f704"/>
                  </a:cxn>
                  <a:cxn ang="f480">
                    <a:pos x="f705" y="f706"/>
                  </a:cxn>
                  <a:cxn ang="f480">
                    <a:pos x="f707" y="f708"/>
                  </a:cxn>
                  <a:cxn ang="f480">
                    <a:pos x="f709" y="f627"/>
                  </a:cxn>
                  <a:cxn ang="f480">
                    <a:pos x="f710" y="f711"/>
                  </a:cxn>
                  <a:cxn ang="f480">
                    <a:pos x="f712" y="f713"/>
                  </a:cxn>
                  <a:cxn ang="f480">
                    <a:pos x="f714" y="f715"/>
                  </a:cxn>
                  <a:cxn ang="f480">
                    <a:pos x="f716" y="f717"/>
                  </a:cxn>
                  <a:cxn ang="f480">
                    <a:pos x="f718" y="f719"/>
                  </a:cxn>
                  <a:cxn ang="f480">
                    <a:pos x="f720" y="f721"/>
                  </a:cxn>
                  <a:cxn ang="f480">
                    <a:pos x="f722" y="f723"/>
                  </a:cxn>
                  <a:cxn ang="f480">
                    <a:pos x="f724" y="f725"/>
                  </a:cxn>
                  <a:cxn ang="f480">
                    <a:pos x="f726" y="f686"/>
                  </a:cxn>
                  <a:cxn ang="f480">
                    <a:pos x="f727" y="f728"/>
                  </a:cxn>
                  <a:cxn ang="f480">
                    <a:pos x="f729" y="f730"/>
                  </a:cxn>
                  <a:cxn ang="f480">
                    <a:pos x="f731" y="f732"/>
                  </a:cxn>
                </a:cxnLst>
                <a:rect l="f605" t="f608" r="f606" b="f607"/>
                <a:pathLst>
                  <a:path w="5005729" h="1427495">
                    <a:moveTo>
                      <a:pt x="f5" y="f5"/>
                    </a:moveTo>
                    <a:lnTo>
                      <a:pt x="f8" y="f5"/>
                    </a:lnTo>
                    <a:lnTo>
                      <a:pt x="f9" y="f10"/>
                    </a:lnTo>
                    <a:cubicBezTo>
                      <a:pt x="f11" y="f12"/>
                      <a:pt x="f13" y="f14"/>
                      <a:pt x="f15" y="f16"/>
                    </a:cubicBezTo>
                    <a:cubicBezTo>
                      <a:pt x="f17" y="f18"/>
                      <a:pt x="f19" y="f20"/>
                      <a:pt x="f21" y="f22"/>
                    </a:cubicBezTo>
                    <a:cubicBezTo>
                      <a:pt x="f23" y="f24"/>
                      <a:pt x="f25" y="f26"/>
                      <a:pt x="f27" y="f28"/>
                    </a:cubicBezTo>
                    <a:cubicBezTo>
                      <a:pt x="f29" y="f30"/>
                      <a:pt x="f31" y="f32"/>
                      <a:pt x="f33" y="f34"/>
                    </a:cubicBezTo>
                    <a:cubicBezTo>
                      <a:pt x="f35" y="f36"/>
                      <a:pt x="f37" y="f38"/>
                      <a:pt x="f39" y="f40"/>
                    </a:cubicBezTo>
                    <a:cubicBezTo>
                      <a:pt x="f41" y="f42"/>
                      <a:pt x="f43" y="f44"/>
                      <a:pt x="f45" y="f46"/>
                    </a:cubicBezTo>
                    <a:lnTo>
                      <a:pt x="f47" y="f48"/>
                    </a:lnTo>
                    <a:cubicBezTo>
                      <a:pt x="f49" y="f50"/>
                      <a:pt x="f51" y="f50"/>
                      <a:pt x="f52" y="f53"/>
                    </a:cubicBezTo>
                    <a:lnTo>
                      <a:pt x="f54" y="f55"/>
                    </a:lnTo>
                    <a:lnTo>
                      <a:pt x="f56" y="f57"/>
                    </a:lnTo>
                    <a:lnTo>
                      <a:pt x="f58" y="f59"/>
                    </a:lnTo>
                    <a:lnTo>
                      <a:pt x="f60" y="f61"/>
                    </a:lnTo>
                    <a:lnTo>
                      <a:pt x="f62" y="f63"/>
                    </a:lnTo>
                    <a:cubicBezTo>
                      <a:pt x="f64" y="f65"/>
                      <a:pt x="f66" y="f67"/>
                      <a:pt x="f68" y="f69"/>
                    </a:cubicBezTo>
                    <a:lnTo>
                      <a:pt x="f70" y="f71"/>
                    </a:lnTo>
                    <a:lnTo>
                      <a:pt x="f72" y="f73"/>
                    </a:lnTo>
                    <a:cubicBezTo>
                      <a:pt x="f74" y="f75"/>
                      <a:pt x="f76" y="f77"/>
                      <a:pt x="f78" y="f79"/>
                    </a:cubicBezTo>
                    <a:lnTo>
                      <a:pt x="f80" y="f81"/>
                    </a:lnTo>
                    <a:lnTo>
                      <a:pt x="f82" y="f83"/>
                    </a:lnTo>
                    <a:lnTo>
                      <a:pt x="f84" y="f85"/>
                    </a:lnTo>
                    <a:cubicBezTo>
                      <a:pt x="f86" y="f87"/>
                      <a:pt x="f88" y="f89"/>
                      <a:pt x="f90" y="f91"/>
                    </a:cubicBezTo>
                    <a:lnTo>
                      <a:pt x="f92" y="f93"/>
                    </a:lnTo>
                    <a:lnTo>
                      <a:pt x="f94" y="f95"/>
                    </a:lnTo>
                    <a:lnTo>
                      <a:pt x="f96" y="f97"/>
                    </a:lnTo>
                    <a:lnTo>
                      <a:pt x="f98" y="f99"/>
                    </a:lnTo>
                    <a:lnTo>
                      <a:pt x="f100" y="f101"/>
                    </a:lnTo>
                    <a:cubicBezTo>
                      <a:pt x="f102" y="f103"/>
                      <a:pt x="f104" y="f105"/>
                      <a:pt x="f106" y="f107"/>
                    </a:cubicBezTo>
                    <a:lnTo>
                      <a:pt x="f108" y="f109"/>
                    </a:lnTo>
                    <a:cubicBezTo>
                      <a:pt x="f110" y="f111"/>
                      <a:pt x="f112" y="f113"/>
                      <a:pt x="f114" y="f115"/>
                    </a:cubicBezTo>
                    <a:lnTo>
                      <a:pt x="f6" y="f116"/>
                    </a:lnTo>
                    <a:lnTo>
                      <a:pt x="f6" y="f117"/>
                    </a:lnTo>
                    <a:lnTo>
                      <a:pt x="f118" y="f119"/>
                    </a:lnTo>
                    <a:cubicBezTo>
                      <a:pt x="f120" y="f121"/>
                      <a:pt x="f122" y="f123"/>
                      <a:pt x="f124" y="f125"/>
                    </a:cubicBezTo>
                    <a:lnTo>
                      <a:pt x="f126" y="f127"/>
                    </a:lnTo>
                    <a:cubicBezTo>
                      <a:pt x="f128" y="f129"/>
                      <a:pt x="f130" y="f131"/>
                      <a:pt x="f132" y="f133"/>
                    </a:cubicBezTo>
                    <a:lnTo>
                      <a:pt x="f134" y="f135"/>
                    </a:lnTo>
                    <a:lnTo>
                      <a:pt x="f136" y="f137"/>
                    </a:lnTo>
                    <a:lnTo>
                      <a:pt x="f138" y="f139"/>
                    </a:lnTo>
                    <a:lnTo>
                      <a:pt x="f140" y="f141"/>
                    </a:lnTo>
                    <a:lnTo>
                      <a:pt x="f142" y="f143"/>
                    </a:lnTo>
                    <a:cubicBezTo>
                      <a:pt x="f144" y="f145"/>
                      <a:pt x="f146" y="f147"/>
                      <a:pt x="f148" y="f149"/>
                    </a:cubicBezTo>
                    <a:lnTo>
                      <a:pt x="f150" y="f151"/>
                    </a:lnTo>
                    <a:lnTo>
                      <a:pt x="f152" y="f153"/>
                    </a:lnTo>
                    <a:lnTo>
                      <a:pt x="f154" y="f155"/>
                    </a:lnTo>
                    <a:cubicBezTo>
                      <a:pt x="f156" y="f157"/>
                      <a:pt x="f158" y="f159"/>
                      <a:pt x="f160" y="f161"/>
                    </a:cubicBezTo>
                    <a:lnTo>
                      <a:pt x="f162" y="f163"/>
                    </a:lnTo>
                    <a:lnTo>
                      <a:pt x="f164" y="f165"/>
                    </a:lnTo>
                    <a:cubicBezTo>
                      <a:pt x="f166" y="f167"/>
                      <a:pt x="f168" y="f40"/>
                      <a:pt x="f169" y="f170"/>
                    </a:cubicBezTo>
                    <a:lnTo>
                      <a:pt x="f171" y="f48"/>
                    </a:lnTo>
                    <a:lnTo>
                      <a:pt x="f172" y="f173"/>
                    </a:lnTo>
                    <a:lnTo>
                      <a:pt x="f174" y="f175"/>
                    </a:lnTo>
                    <a:lnTo>
                      <a:pt x="f176" y="f177"/>
                    </a:lnTo>
                    <a:lnTo>
                      <a:pt x="f178" y="f179"/>
                    </a:lnTo>
                    <a:cubicBezTo>
                      <a:pt x="f180" y="f181"/>
                      <a:pt x="f182" y="f181"/>
                      <a:pt x="f183" y="f184"/>
                    </a:cubicBezTo>
                    <a:lnTo>
                      <a:pt x="f185" y="f186"/>
                    </a:lnTo>
                    <a:cubicBezTo>
                      <a:pt x="f187" y="f188"/>
                      <a:pt x="f41" y="f189"/>
                      <a:pt x="f190" y="f191"/>
                    </a:cubicBezTo>
                    <a:cubicBezTo>
                      <a:pt x="f192" y="f175"/>
                      <a:pt x="f193" y="f194"/>
                      <a:pt x="f195" y="f196"/>
                    </a:cubicBezTo>
                    <a:cubicBezTo>
                      <a:pt x="f197" y="f159"/>
                      <a:pt x="f198" y="f199"/>
                      <a:pt x="f200" y="f137"/>
                    </a:cubicBezTo>
                    <a:cubicBezTo>
                      <a:pt x="f201" y="f202"/>
                      <a:pt x="f203" y="f204"/>
                      <a:pt x="f205" y="f206"/>
                    </a:cubicBezTo>
                    <a:cubicBezTo>
                      <a:pt x="f207" y="f208"/>
                      <a:pt x="f209" y="f210"/>
                      <a:pt x="f211" y="f212"/>
                    </a:cubicBezTo>
                    <a:cubicBezTo>
                      <a:pt x="f213" y="f214"/>
                      <a:pt x="f215" y="f216"/>
                      <a:pt x="f217" y="f218"/>
                    </a:cubicBezTo>
                    <a:close/>
                  </a:path>
                </a:pathLst>
              </a:custGeom>
              <a:gradFill>
                <a:gsLst>
                  <a:gs pos="0">
                    <a:srgbClr val="F04115"/>
                  </a:gs>
                  <a:gs pos="100000">
                    <a:srgbClr val="F58366"/>
                  </a:gs>
                </a:gsLst>
                <a:lin ang="0"/>
              </a:gradFill>
              <a:ln cap="flat">
                <a:noFill/>
                <a:prstDash val="solid"/>
              </a:ln>
            </p:spPr>
            <p:txBody>
              <a:bodyPr vert="horz" wrap="square" lIns="91440" tIns="45720" rIns="91440" bIns="45720"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ndParaRPr>
              </a:p>
            </p:txBody>
          </p:sp>
          <p:sp>
            <p:nvSpPr>
              <p:cNvPr id="12" name="Freeform 36">
                <a:extLst>
                  <a:ext uri="{FF2B5EF4-FFF2-40B4-BE49-F238E27FC236}">
                    <a16:creationId xmlns:a16="http://schemas.microsoft.com/office/drawing/2014/main" id="{937B4EA3-00ED-4C4A-A216-DA452C55BF78}"/>
                  </a:ext>
                </a:extLst>
              </p:cNvPr>
              <p:cNvSpPr/>
              <p:nvPr/>
            </p:nvSpPr>
            <p:spPr>
              <a:xfrm>
                <a:off x="7335298" y="0"/>
                <a:ext cx="4856698" cy="1387867"/>
              </a:xfrm>
              <a:custGeom>
                <a:avLst/>
                <a:gdLst>
                  <a:gd name="f0" fmla="val 10800000"/>
                  <a:gd name="f1" fmla="val 5400000"/>
                  <a:gd name="f2" fmla="val 180"/>
                  <a:gd name="f3" fmla="val w"/>
                  <a:gd name="f4" fmla="val h"/>
                  <a:gd name="f5" fmla="val 0"/>
                  <a:gd name="f6" fmla="val 4861820"/>
                  <a:gd name="f7" fmla="val 1389331"/>
                  <a:gd name="f8" fmla="val 229890"/>
                  <a:gd name="f9" fmla="val 373317"/>
                  <a:gd name="f10" fmla="val 108292"/>
                  <a:gd name="f11" fmla="val 482267"/>
                  <a:gd name="f12" fmla="val 189793"/>
                  <a:gd name="f13" fmla="val 591665"/>
                  <a:gd name="f14" fmla="val 270356"/>
                  <a:gd name="f15" fmla="val 702260"/>
                  <a:gd name="f16" fmla="val 348992"/>
                  <a:gd name="f17" fmla="val 923449"/>
                  <a:gd name="f18" fmla="val 506265"/>
                  <a:gd name="f19" fmla="val 1149423"/>
                  <a:gd name="f20" fmla="val 656099"/>
                  <a:gd name="f21" fmla="val 1384969"/>
                  <a:gd name="f22" fmla="val 788400"/>
                  <a:gd name="f23" fmla="val 1620515"/>
                  <a:gd name="f24" fmla="val 921232"/>
                  <a:gd name="f25" fmla="val 1866162"/>
                  <a:gd name="f26" fmla="val 1035999"/>
                  <a:gd name="f27" fmla="val 2120849"/>
                  <a:gd name="f28" fmla="val 1125262"/>
                  <a:gd name="f29" fmla="val 2630754"/>
                  <a:gd name="f30" fmla="val 1304850"/>
                  <a:gd name="f31" fmla="val 3179474"/>
                  <a:gd name="f32" fmla="val 1371798"/>
                  <a:gd name="f33" fmla="val 3720750"/>
                  <a:gd name="f34" fmla="val 1329823"/>
                  <a:gd name="f35" fmla="val 3737764"/>
                  <a:gd name="f36" fmla="val 1328760"/>
                  <a:gd name="f37" fmla="val 3754779"/>
                  <a:gd name="f38" fmla="val 1327698"/>
                  <a:gd name="f39" fmla="val 3771794"/>
                  <a:gd name="f40" fmla="val 1326104"/>
                  <a:gd name="f41" fmla="val 3822306"/>
                  <a:gd name="f42" fmla="val 1320790"/>
                  <a:gd name="f43" fmla="val 3872818"/>
                  <a:gd name="f44" fmla="val 1315477"/>
                  <a:gd name="f45" fmla="val 3898339"/>
                  <a:gd name="f46" fmla="val 1312820"/>
                  <a:gd name="f47" fmla="val 3906847"/>
                  <a:gd name="f48" fmla="val 1311758"/>
                  <a:gd name="f49" fmla="val 3915354"/>
                  <a:gd name="f50" fmla="val 1311226"/>
                  <a:gd name="f51" fmla="val 3923861"/>
                  <a:gd name="f52" fmla="val 1309632"/>
                  <a:gd name="f53" fmla="val 4024885"/>
                  <a:gd name="f54" fmla="val 1295818"/>
                  <a:gd name="f55" fmla="val 4050407"/>
                  <a:gd name="f56" fmla="val 1292630"/>
                  <a:gd name="f57" fmla="val 4058914"/>
                  <a:gd name="f58" fmla="val 1291567"/>
                  <a:gd name="f59" fmla="val 4067422"/>
                  <a:gd name="f60" fmla="val 1289973"/>
                  <a:gd name="f61" fmla="val 4075397"/>
                  <a:gd name="f62" fmla="val 1288379"/>
                  <a:gd name="f63" fmla="val 4125909"/>
                  <a:gd name="f64" fmla="val 1279878"/>
                  <a:gd name="f65" fmla="val 4159407"/>
                  <a:gd name="f66" fmla="val 1274034"/>
                  <a:gd name="f67" fmla="val 4192904"/>
                  <a:gd name="f68" fmla="val 1269251"/>
                  <a:gd name="f69" fmla="val 4226401"/>
                  <a:gd name="f70" fmla="val 1261813"/>
                  <a:gd name="f71" fmla="val 4326362"/>
                  <a:gd name="f72" fmla="val 1241622"/>
                  <a:gd name="f73" fmla="val 4425790"/>
                  <a:gd name="f74" fmla="val 1218775"/>
                  <a:gd name="f75" fmla="val 4450781"/>
                  <a:gd name="f76" fmla="val 1212931"/>
                  <a:gd name="f77" fmla="val 4475239"/>
                  <a:gd name="f78" fmla="val 1206555"/>
                  <a:gd name="f79" fmla="val 4524688"/>
                  <a:gd name="f80" fmla="val 1193803"/>
                  <a:gd name="f81" fmla="val 4590620"/>
                  <a:gd name="f82" fmla="val 1176535"/>
                  <a:gd name="f83" fmla="val 4656152"/>
                  <a:gd name="f84" fmla="val 1157939"/>
                  <a:gd name="f85" fmla="val 4721220"/>
                  <a:gd name="f86" fmla="val 1137947"/>
                  <a:gd name="f87" fmla="val 1091339"/>
                  <a:gd name="f88" fmla="val 1102902"/>
                  <a:gd name="f89" fmla="val 4725208"/>
                  <a:gd name="f90" fmla="val 1151761"/>
                  <a:gd name="f91" fmla="val 4660406"/>
                  <a:gd name="f92" fmla="val 1173347"/>
                  <a:gd name="f93" fmla="val 4595139"/>
                  <a:gd name="f94" fmla="val 1193537"/>
                  <a:gd name="f95" fmla="val 4529473"/>
                  <a:gd name="f96" fmla="val 1212399"/>
                  <a:gd name="f97" fmla="val 4480025"/>
                  <a:gd name="f98" fmla="val 1226214"/>
                  <a:gd name="f99" fmla="val 4455566"/>
                  <a:gd name="f100" fmla="val 1233121"/>
                  <a:gd name="f101" fmla="val 4430576"/>
                  <a:gd name="f102" fmla="val 1239497"/>
                  <a:gd name="f103" fmla="val 4331148"/>
                  <a:gd name="f104" fmla="val 1265001"/>
                  <a:gd name="f105" fmla="val 4231187"/>
                  <a:gd name="f106" fmla="val 1287848"/>
                  <a:gd name="f107" fmla="val 4197689"/>
                  <a:gd name="f108" fmla="val 4164192"/>
                  <a:gd name="f109" fmla="val 1301662"/>
                  <a:gd name="f110" fmla="val 4130694"/>
                  <a:gd name="f111" fmla="val 1308570"/>
                  <a:gd name="f112" fmla="val 4080182"/>
                  <a:gd name="f113" fmla="val 1318134"/>
                  <a:gd name="f114" fmla="val 4071675"/>
                  <a:gd name="f115" fmla="val 1319728"/>
                  <a:gd name="f116" fmla="val 4063168"/>
                  <a:gd name="f117" fmla="val 1321322"/>
                  <a:gd name="f118" fmla="val 4055192"/>
                  <a:gd name="f119" fmla="val 1322915"/>
                  <a:gd name="f120" fmla="val 4029670"/>
                  <a:gd name="f121" fmla="val 1327166"/>
                  <a:gd name="f122" fmla="val 3928115"/>
                  <a:gd name="f123" fmla="val 1343637"/>
                  <a:gd name="f124" fmla="val 3919607"/>
                  <a:gd name="f125" fmla="val 1345231"/>
                  <a:gd name="f126" fmla="val 3911100"/>
                  <a:gd name="f127" fmla="val 1346294"/>
                  <a:gd name="f128" fmla="val 3902593"/>
                  <a:gd name="f129" fmla="val 1347357"/>
                  <a:gd name="f130" fmla="val 3877071"/>
                  <a:gd name="f131" fmla="val 1350545"/>
                  <a:gd name="f132" fmla="val 3826027"/>
                  <a:gd name="f133" fmla="val 1356921"/>
                  <a:gd name="f134" fmla="val 3774984"/>
                  <a:gd name="f135" fmla="val 1363297"/>
                  <a:gd name="f136" fmla="val 3757969"/>
                  <a:gd name="f137" fmla="val 1364890"/>
                  <a:gd name="f138" fmla="val 3740954"/>
                  <a:gd name="f139" fmla="val 1366484"/>
                  <a:gd name="f140" fmla="val 3723940"/>
                  <a:gd name="f141" fmla="val 1368078"/>
                  <a:gd name="f142" fmla="val 3621321"/>
                  <a:gd name="f143" fmla="val 1377642"/>
                  <a:gd name="f144" fmla="val 3518702"/>
                  <a:gd name="f145" fmla="val 1383487"/>
                  <a:gd name="f146" fmla="val 3467126"/>
                  <a:gd name="f147" fmla="val 1386144"/>
                  <a:gd name="f148" fmla="val 3415551"/>
                  <a:gd name="f149" fmla="val 1387206"/>
                  <a:gd name="f150" fmla="val 3312400"/>
                  <a:gd name="f151" fmla="val 3175220"/>
                  <a:gd name="f152" fmla="val 3038040"/>
                  <a:gd name="f153" fmla="val 1382424"/>
                  <a:gd name="f154" fmla="val 2900860"/>
                  <a:gd name="f155" fmla="val 1368610"/>
                  <a:gd name="f156" fmla="val 2627564"/>
                  <a:gd name="f157" fmla="val 1340981"/>
                  <a:gd name="f158" fmla="val 2356394"/>
                  <a:gd name="f159" fmla="val 1284129"/>
                  <a:gd name="f160" fmla="val 2094264"/>
                  <a:gd name="f161" fmla="val 1199648"/>
                  <a:gd name="f162" fmla="val 1832133"/>
                  <a:gd name="f163" fmla="val 1115166"/>
                  <a:gd name="f164" fmla="val 1578510"/>
                  <a:gd name="f165" fmla="val 1003588"/>
                  <a:gd name="f166" fmla="val 1335520"/>
                  <a:gd name="f167" fmla="val 875006"/>
                  <a:gd name="f168" fmla="val 1092531"/>
                  <a:gd name="f169" fmla="val 745894"/>
                  <a:gd name="f170" fmla="val 859113"/>
                  <a:gd name="f171" fmla="val 599778"/>
                  <a:gd name="f172" fmla="val 632075"/>
                  <a:gd name="f173" fmla="val 446225"/>
                  <a:gd name="f174" fmla="val 518556"/>
                  <a:gd name="f175" fmla="val 369448"/>
                  <a:gd name="f176" fmla="val 406366"/>
                  <a:gd name="f177" fmla="val 290944"/>
                  <a:gd name="f178" fmla="val 294907"/>
                  <a:gd name="f179" fmla="val 211710"/>
                  <a:gd name="f180" fmla="+- 0 0 -90"/>
                  <a:gd name="f181" fmla="*/ f3 1 4861820"/>
                  <a:gd name="f182" fmla="*/ f4 1 1389331"/>
                  <a:gd name="f183" fmla="+- f7 0 f5"/>
                  <a:gd name="f184" fmla="+- f6 0 f5"/>
                  <a:gd name="f185" fmla="*/ f180 f0 1"/>
                  <a:gd name="f186" fmla="*/ f184 1 4861820"/>
                  <a:gd name="f187" fmla="*/ f183 1 1389331"/>
                  <a:gd name="f188" fmla="*/ 0 f184 1"/>
                  <a:gd name="f189" fmla="*/ 0 f183 1"/>
                  <a:gd name="f190" fmla="*/ 229890 f184 1"/>
                  <a:gd name="f191" fmla="*/ 373317 f184 1"/>
                  <a:gd name="f192" fmla="*/ 108292 f183 1"/>
                  <a:gd name="f193" fmla="*/ 702260 f184 1"/>
                  <a:gd name="f194" fmla="*/ 348992 f183 1"/>
                  <a:gd name="f195" fmla="*/ 1384969 f184 1"/>
                  <a:gd name="f196" fmla="*/ 788400 f183 1"/>
                  <a:gd name="f197" fmla="*/ 2120849 f184 1"/>
                  <a:gd name="f198" fmla="*/ 1125262 f183 1"/>
                  <a:gd name="f199" fmla="*/ 3720750 f184 1"/>
                  <a:gd name="f200" fmla="*/ 1329823 f183 1"/>
                  <a:gd name="f201" fmla="*/ 3771794 f184 1"/>
                  <a:gd name="f202" fmla="*/ 1326104 f183 1"/>
                  <a:gd name="f203" fmla="*/ 3822306 f184 1"/>
                  <a:gd name="f204" fmla="*/ 1320790 f183 1"/>
                  <a:gd name="f205" fmla="*/ 3872818 f184 1"/>
                  <a:gd name="f206" fmla="*/ 1315477 f183 1"/>
                  <a:gd name="f207" fmla="*/ 3898339 f184 1"/>
                  <a:gd name="f208" fmla="*/ 1312820 f183 1"/>
                  <a:gd name="f209" fmla="*/ 3923861 f184 1"/>
                  <a:gd name="f210" fmla="*/ 1309632 f183 1"/>
                  <a:gd name="f211" fmla="*/ 4024885 f184 1"/>
                  <a:gd name="f212" fmla="*/ 1295818 f183 1"/>
                  <a:gd name="f213" fmla="*/ 4050407 f184 1"/>
                  <a:gd name="f214" fmla="*/ 1292630 f183 1"/>
                  <a:gd name="f215" fmla="*/ 4075397 f184 1"/>
                  <a:gd name="f216" fmla="*/ 1288379 f183 1"/>
                  <a:gd name="f217" fmla="*/ 4125909 f184 1"/>
                  <a:gd name="f218" fmla="*/ 1279878 f183 1"/>
                  <a:gd name="f219" fmla="*/ 4226401 f184 1"/>
                  <a:gd name="f220" fmla="*/ 1261813 f183 1"/>
                  <a:gd name="f221" fmla="*/ 4326362 f184 1"/>
                  <a:gd name="f222" fmla="*/ 1241622 f183 1"/>
                  <a:gd name="f223" fmla="*/ 4425790 f184 1"/>
                  <a:gd name="f224" fmla="*/ 1218775 f183 1"/>
                  <a:gd name="f225" fmla="*/ 4450781 f184 1"/>
                  <a:gd name="f226" fmla="*/ 1212931 f183 1"/>
                  <a:gd name="f227" fmla="*/ 4475239 f184 1"/>
                  <a:gd name="f228" fmla="*/ 1206555 f183 1"/>
                  <a:gd name="f229" fmla="*/ 4524688 f184 1"/>
                  <a:gd name="f230" fmla="*/ 1193803 f183 1"/>
                  <a:gd name="f231" fmla="*/ 4721220 f184 1"/>
                  <a:gd name="f232" fmla="*/ 1137947 f183 1"/>
                  <a:gd name="f233" fmla="*/ 4861820 f184 1"/>
                  <a:gd name="f234" fmla="*/ 1091339 f183 1"/>
                  <a:gd name="f235" fmla="*/ 1102902 f183 1"/>
                  <a:gd name="f236" fmla="*/ 4725208 f184 1"/>
                  <a:gd name="f237" fmla="*/ 1151761 f183 1"/>
                  <a:gd name="f238" fmla="*/ 4529473 f184 1"/>
                  <a:gd name="f239" fmla="*/ 1212399 f183 1"/>
                  <a:gd name="f240" fmla="*/ 4480025 f184 1"/>
                  <a:gd name="f241" fmla="*/ 1226214 f183 1"/>
                  <a:gd name="f242" fmla="*/ 4455566 f184 1"/>
                  <a:gd name="f243" fmla="*/ 1233121 f183 1"/>
                  <a:gd name="f244" fmla="*/ 4430576 f184 1"/>
                  <a:gd name="f245" fmla="*/ 1239497 f183 1"/>
                  <a:gd name="f246" fmla="*/ 4331148 f184 1"/>
                  <a:gd name="f247" fmla="*/ 1265001 f183 1"/>
                  <a:gd name="f248" fmla="*/ 4231187 f184 1"/>
                  <a:gd name="f249" fmla="*/ 1287848 f183 1"/>
                  <a:gd name="f250" fmla="*/ 4130694 f184 1"/>
                  <a:gd name="f251" fmla="*/ 1308570 f183 1"/>
                  <a:gd name="f252" fmla="*/ 4080182 f184 1"/>
                  <a:gd name="f253" fmla="*/ 1318134 f183 1"/>
                  <a:gd name="f254" fmla="*/ 4055192 f184 1"/>
                  <a:gd name="f255" fmla="*/ 1322915 f183 1"/>
                  <a:gd name="f256" fmla="*/ 4029670 f184 1"/>
                  <a:gd name="f257" fmla="*/ 1327166 f183 1"/>
                  <a:gd name="f258" fmla="*/ 3928115 f184 1"/>
                  <a:gd name="f259" fmla="*/ 1343637 f183 1"/>
                  <a:gd name="f260" fmla="*/ 3902593 f184 1"/>
                  <a:gd name="f261" fmla="*/ 1347357 f183 1"/>
                  <a:gd name="f262" fmla="*/ 3877071 f184 1"/>
                  <a:gd name="f263" fmla="*/ 1350545 f183 1"/>
                  <a:gd name="f264" fmla="*/ 3826027 f184 1"/>
                  <a:gd name="f265" fmla="*/ 1356921 f183 1"/>
                  <a:gd name="f266" fmla="*/ 3774984 f184 1"/>
                  <a:gd name="f267" fmla="*/ 1363297 f183 1"/>
                  <a:gd name="f268" fmla="*/ 3723940 f184 1"/>
                  <a:gd name="f269" fmla="*/ 1368078 f183 1"/>
                  <a:gd name="f270" fmla="*/ 3621321 f184 1"/>
                  <a:gd name="f271" fmla="*/ 1377642 f183 1"/>
                  <a:gd name="f272" fmla="*/ 3518702 f184 1"/>
                  <a:gd name="f273" fmla="*/ 1383487 f183 1"/>
                  <a:gd name="f274" fmla="*/ 3467126 f184 1"/>
                  <a:gd name="f275" fmla="*/ 1386144 f183 1"/>
                  <a:gd name="f276" fmla="*/ 3415551 f184 1"/>
                  <a:gd name="f277" fmla="*/ 1387206 f183 1"/>
                  <a:gd name="f278" fmla="*/ 3312400 f184 1"/>
                  <a:gd name="f279" fmla="*/ 1389331 f183 1"/>
                  <a:gd name="f280" fmla="*/ 2900860 f184 1"/>
                  <a:gd name="f281" fmla="*/ 1368610 f183 1"/>
                  <a:gd name="f282" fmla="*/ 2094264 f184 1"/>
                  <a:gd name="f283" fmla="*/ 1199648 f183 1"/>
                  <a:gd name="f284" fmla="*/ 1335520 f184 1"/>
                  <a:gd name="f285" fmla="*/ 875006 f183 1"/>
                  <a:gd name="f286" fmla="*/ 632075 f184 1"/>
                  <a:gd name="f287" fmla="*/ 446225 f183 1"/>
                  <a:gd name="f288" fmla="*/ 294907 f184 1"/>
                  <a:gd name="f289" fmla="*/ 211710 f183 1"/>
                  <a:gd name="f290" fmla="*/ f185 1 f2"/>
                  <a:gd name="f291" fmla="*/ f188 1 4861820"/>
                  <a:gd name="f292" fmla="*/ f189 1 1389331"/>
                  <a:gd name="f293" fmla="*/ f190 1 4861820"/>
                  <a:gd name="f294" fmla="*/ f191 1 4861820"/>
                  <a:gd name="f295" fmla="*/ f192 1 1389331"/>
                  <a:gd name="f296" fmla="*/ f193 1 4861820"/>
                  <a:gd name="f297" fmla="*/ f194 1 1389331"/>
                  <a:gd name="f298" fmla="*/ f195 1 4861820"/>
                  <a:gd name="f299" fmla="*/ f196 1 1389331"/>
                  <a:gd name="f300" fmla="*/ f197 1 4861820"/>
                  <a:gd name="f301" fmla="*/ f198 1 1389331"/>
                  <a:gd name="f302" fmla="*/ f199 1 4861820"/>
                  <a:gd name="f303" fmla="*/ f200 1 1389331"/>
                  <a:gd name="f304" fmla="*/ f201 1 4861820"/>
                  <a:gd name="f305" fmla="*/ f202 1 1389331"/>
                  <a:gd name="f306" fmla="*/ f203 1 4861820"/>
                  <a:gd name="f307" fmla="*/ f204 1 1389331"/>
                  <a:gd name="f308" fmla="*/ f205 1 4861820"/>
                  <a:gd name="f309" fmla="*/ f206 1 1389331"/>
                  <a:gd name="f310" fmla="*/ f207 1 4861820"/>
                  <a:gd name="f311" fmla="*/ f208 1 1389331"/>
                  <a:gd name="f312" fmla="*/ f209 1 4861820"/>
                  <a:gd name="f313" fmla="*/ f210 1 1389331"/>
                  <a:gd name="f314" fmla="*/ f211 1 4861820"/>
                  <a:gd name="f315" fmla="*/ f212 1 1389331"/>
                  <a:gd name="f316" fmla="*/ f213 1 4861820"/>
                  <a:gd name="f317" fmla="*/ f214 1 1389331"/>
                  <a:gd name="f318" fmla="*/ f215 1 4861820"/>
                  <a:gd name="f319" fmla="*/ f216 1 1389331"/>
                  <a:gd name="f320" fmla="*/ f217 1 4861820"/>
                  <a:gd name="f321" fmla="*/ f218 1 1389331"/>
                  <a:gd name="f322" fmla="*/ f219 1 4861820"/>
                  <a:gd name="f323" fmla="*/ f220 1 1389331"/>
                  <a:gd name="f324" fmla="*/ f221 1 4861820"/>
                  <a:gd name="f325" fmla="*/ f222 1 1389331"/>
                  <a:gd name="f326" fmla="*/ f223 1 4861820"/>
                  <a:gd name="f327" fmla="*/ f224 1 1389331"/>
                  <a:gd name="f328" fmla="*/ f225 1 4861820"/>
                  <a:gd name="f329" fmla="*/ f226 1 1389331"/>
                  <a:gd name="f330" fmla="*/ f227 1 4861820"/>
                  <a:gd name="f331" fmla="*/ f228 1 1389331"/>
                  <a:gd name="f332" fmla="*/ f229 1 4861820"/>
                  <a:gd name="f333" fmla="*/ f230 1 1389331"/>
                  <a:gd name="f334" fmla="*/ f231 1 4861820"/>
                  <a:gd name="f335" fmla="*/ f232 1 1389331"/>
                  <a:gd name="f336" fmla="*/ f233 1 4861820"/>
                  <a:gd name="f337" fmla="*/ f234 1 1389331"/>
                  <a:gd name="f338" fmla="*/ f235 1 1389331"/>
                  <a:gd name="f339" fmla="*/ f236 1 4861820"/>
                  <a:gd name="f340" fmla="*/ f237 1 1389331"/>
                  <a:gd name="f341" fmla="*/ f238 1 4861820"/>
                  <a:gd name="f342" fmla="*/ f239 1 1389331"/>
                  <a:gd name="f343" fmla="*/ f240 1 4861820"/>
                  <a:gd name="f344" fmla="*/ f241 1 1389331"/>
                  <a:gd name="f345" fmla="*/ f242 1 4861820"/>
                  <a:gd name="f346" fmla="*/ f243 1 1389331"/>
                  <a:gd name="f347" fmla="*/ f244 1 4861820"/>
                  <a:gd name="f348" fmla="*/ f245 1 1389331"/>
                  <a:gd name="f349" fmla="*/ f246 1 4861820"/>
                  <a:gd name="f350" fmla="*/ f247 1 1389331"/>
                  <a:gd name="f351" fmla="*/ f248 1 4861820"/>
                  <a:gd name="f352" fmla="*/ f249 1 1389331"/>
                  <a:gd name="f353" fmla="*/ f250 1 4861820"/>
                  <a:gd name="f354" fmla="*/ f251 1 1389331"/>
                  <a:gd name="f355" fmla="*/ f252 1 4861820"/>
                  <a:gd name="f356" fmla="*/ f253 1 1389331"/>
                  <a:gd name="f357" fmla="*/ f254 1 4861820"/>
                  <a:gd name="f358" fmla="*/ f255 1 1389331"/>
                  <a:gd name="f359" fmla="*/ f256 1 4861820"/>
                  <a:gd name="f360" fmla="*/ f257 1 1389331"/>
                  <a:gd name="f361" fmla="*/ f258 1 4861820"/>
                  <a:gd name="f362" fmla="*/ f259 1 1389331"/>
                  <a:gd name="f363" fmla="*/ f260 1 4861820"/>
                  <a:gd name="f364" fmla="*/ f261 1 1389331"/>
                  <a:gd name="f365" fmla="*/ f262 1 4861820"/>
                  <a:gd name="f366" fmla="*/ f263 1 1389331"/>
                  <a:gd name="f367" fmla="*/ f264 1 4861820"/>
                  <a:gd name="f368" fmla="*/ f265 1 1389331"/>
                  <a:gd name="f369" fmla="*/ f266 1 4861820"/>
                  <a:gd name="f370" fmla="*/ f267 1 1389331"/>
                  <a:gd name="f371" fmla="*/ f268 1 4861820"/>
                  <a:gd name="f372" fmla="*/ f269 1 1389331"/>
                  <a:gd name="f373" fmla="*/ f270 1 4861820"/>
                  <a:gd name="f374" fmla="*/ f271 1 1389331"/>
                  <a:gd name="f375" fmla="*/ f272 1 4861820"/>
                  <a:gd name="f376" fmla="*/ f273 1 1389331"/>
                  <a:gd name="f377" fmla="*/ f274 1 4861820"/>
                  <a:gd name="f378" fmla="*/ f275 1 1389331"/>
                  <a:gd name="f379" fmla="*/ f276 1 4861820"/>
                  <a:gd name="f380" fmla="*/ f277 1 1389331"/>
                  <a:gd name="f381" fmla="*/ f278 1 4861820"/>
                  <a:gd name="f382" fmla="*/ f279 1 1389331"/>
                  <a:gd name="f383" fmla="*/ f280 1 4861820"/>
                  <a:gd name="f384" fmla="*/ f281 1 1389331"/>
                  <a:gd name="f385" fmla="*/ f282 1 4861820"/>
                  <a:gd name="f386" fmla="*/ f283 1 1389331"/>
                  <a:gd name="f387" fmla="*/ f284 1 4861820"/>
                  <a:gd name="f388" fmla="*/ f285 1 1389331"/>
                  <a:gd name="f389" fmla="*/ f286 1 4861820"/>
                  <a:gd name="f390" fmla="*/ f287 1 1389331"/>
                  <a:gd name="f391" fmla="*/ f288 1 4861820"/>
                  <a:gd name="f392" fmla="*/ f289 1 1389331"/>
                  <a:gd name="f393" fmla="*/ f5 1 f186"/>
                  <a:gd name="f394" fmla="*/ f6 1 f186"/>
                  <a:gd name="f395" fmla="*/ f5 1 f187"/>
                  <a:gd name="f396" fmla="*/ f7 1 f187"/>
                  <a:gd name="f397" fmla="+- f290 0 f1"/>
                  <a:gd name="f398" fmla="*/ f291 1 f186"/>
                  <a:gd name="f399" fmla="*/ f292 1 f187"/>
                  <a:gd name="f400" fmla="*/ f293 1 f186"/>
                  <a:gd name="f401" fmla="*/ f294 1 f186"/>
                  <a:gd name="f402" fmla="*/ f295 1 f187"/>
                  <a:gd name="f403" fmla="*/ f296 1 f186"/>
                  <a:gd name="f404" fmla="*/ f297 1 f187"/>
                  <a:gd name="f405" fmla="*/ f298 1 f186"/>
                  <a:gd name="f406" fmla="*/ f299 1 f187"/>
                  <a:gd name="f407" fmla="*/ f300 1 f186"/>
                  <a:gd name="f408" fmla="*/ f301 1 f187"/>
                  <a:gd name="f409" fmla="*/ f302 1 f186"/>
                  <a:gd name="f410" fmla="*/ f303 1 f187"/>
                  <a:gd name="f411" fmla="*/ f304 1 f186"/>
                  <a:gd name="f412" fmla="*/ f305 1 f187"/>
                  <a:gd name="f413" fmla="*/ f306 1 f186"/>
                  <a:gd name="f414" fmla="*/ f307 1 f187"/>
                  <a:gd name="f415" fmla="*/ f308 1 f186"/>
                  <a:gd name="f416" fmla="*/ f309 1 f187"/>
                  <a:gd name="f417" fmla="*/ f310 1 f186"/>
                  <a:gd name="f418" fmla="*/ f311 1 f187"/>
                  <a:gd name="f419" fmla="*/ f312 1 f186"/>
                  <a:gd name="f420" fmla="*/ f313 1 f187"/>
                  <a:gd name="f421" fmla="*/ f314 1 f186"/>
                  <a:gd name="f422" fmla="*/ f315 1 f187"/>
                  <a:gd name="f423" fmla="*/ f316 1 f186"/>
                  <a:gd name="f424" fmla="*/ f317 1 f187"/>
                  <a:gd name="f425" fmla="*/ f318 1 f186"/>
                  <a:gd name="f426" fmla="*/ f319 1 f187"/>
                  <a:gd name="f427" fmla="*/ f320 1 f186"/>
                  <a:gd name="f428" fmla="*/ f321 1 f187"/>
                  <a:gd name="f429" fmla="*/ f322 1 f186"/>
                  <a:gd name="f430" fmla="*/ f323 1 f187"/>
                  <a:gd name="f431" fmla="*/ f324 1 f186"/>
                  <a:gd name="f432" fmla="*/ f325 1 f187"/>
                  <a:gd name="f433" fmla="*/ f326 1 f186"/>
                  <a:gd name="f434" fmla="*/ f327 1 f187"/>
                  <a:gd name="f435" fmla="*/ f328 1 f186"/>
                  <a:gd name="f436" fmla="*/ f329 1 f187"/>
                  <a:gd name="f437" fmla="*/ f330 1 f186"/>
                  <a:gd name="f438" fmla="*/ f331 1 f187"/>
                  <a:gd name="f439" fmla="*/ f332 1 f186"/>
                  <a:gd name="f440" fmla="*/ f333 1 f187"/>
                  <a:gd name="f441" fmla="*/ f334 1 f186"/>
                  <a:gd name="f442" fmla="*/ f335 1 f187"/>
                  <a:gd name="f443" fmla="*/ f336 1 f186"/>
                  <a:gd name="f444" fmla="*/ f337 1 f187"/>
                  <a:gd name="f445" fmla="*/ f338 1 f187"/>
                  <a:gd name="f446" fmla="*/ f339 1 f186"/>
                  <a:gd name="f447" fmla="*/ f340 1 f187"/>
                  <a:gd name="f448" fmla="*/ f341 1 f186"/>
                  <a:gd name="f449" fmla="*/ f342 1 f187"/>
                  <a:gd name="f450" fmla="*/ f343 1 f186"/>
                  <a:gd name="f451" fmla="*/ f344 1 f187"/>
                  <a:gd name="f452" fmla="*/ f345 1 f186"/>
                  <a:gd name="f453" fmla="*/ f346 1 f187"/>
                  <a:gd name="f454" fmla="*/ f347 1 f186"/>
                  <a:gd name="f455" fmla="*/ f348 1 f187"/>
                  <a:gd name="f456" fmla="*/ f349 1 f186"/>
                  <a:gd name="f457" fmla="*/ f350 1 f187"/>
                  <a:gd name="f458" fmla="*/ f351 1 f186"/>
                  <a:gd name="f459" fmla="*/ f352 1 f187"/>
                  <a:gd name="f460" fmla="*/ f353 1 f186"/>
                  <a:gd name="f461" fmla="*/ f354 1 f187"/>
                  <a:gd name="f462" fmla="*/ f355 1 f186"/>
                  <a:gd name="f463" fmla="*/ f356 1 f187"/>
                  <a:gd name="f464" fmla="*/ f357 1 f186"/>
                  <a:gd name="f465" fmla="*/ f358 1 f187"/>
                  <a:gd name="f466" fmla="*/ f359 1 f186"/>
                  <a:gd name="f467" fmla="*/ f360 1 f187"/>
                  <a:gd name="f468" fmla="*/ f361 1 f186"/>
                  <a:gd name="f469" fmla="*/ f362 1 f187"/>
                  <a:gd name="f470" fmla="*/ f363 1 f186"/>
                  <a:gd name="f471" fmla="*/ f364 1 f187"/>
                  <a:gd name="f472" fmla="*/ f365 1 f186"/>
                  <a:gd name="f473" fmla="*/ f366 1 f187"/>
                  <a:gd name="f474" fmla="*/ f367 1 f186"/>
                  <a:gd name="f475" fmla="*/ f368 1 f187"/>
                  <a:gd name="f476" fmla="*/ f369 1 f186"/>
                  <a:gd name="f477" fmla="*/ f370 1 f187"/>
                  <a:gd name="f478" fmla="*/ f371 1 f186"/>
                  <a:gd name="f479" fmla="*/ f372 1 f187"/>
                  <a:gd name="f480" fmla="*/ f373 1 f186"/>
                  <a:gd name="f481" fmla="*/ f374 1 f187"/>
                  <a:gd name="f482" fmla="*/ f375 1 f186"/>
                  <a:gd name="f483" fmla="*/ f376 1 f187"/>
                  <a:gd name="f484" fmla="*/ f377 1 f186"/>
                  <a:gd name="f485" fmla="*/ f378 1 f187"/>
                  <a:gd name="f486" fmla="*/ f379 1 f186"/>
                  <a:gd name="f487" fmla="*/ f380 1 f187"/>
                  <a:gd name="f488" fmla="*/ f381 1 f186"/>
                  <a:gd name="f489" fmla="*/ f382 1 f187"/>
                  <a:gd name="f490" fmla="*/ f383 1 f186"/>
                  <a:gd name="f491" fmla="*/ f384 1 f187"/>
                  <a:gd name="f492" fmla="*/ f385 1 f186"/>
                  <a:gd name="f493" fmla="*/ f386 1 f187"/>
                  <a:gd name="f494" fmla="*/ f387 1 f186"/>
                  <a:gd name="f495" fmla="*/ f388 1 f187"/>
                  <a:gd name="f496" fmla="*/ f389 1 f186"/>
                  <a:gd name="f497" fmla="*/ f390 1 f187"/>
                  <a:gd name="f498" fmla="*/ f391 1 f186"/>
                  <a:gd name="f499" fmla="*/ f392 1 f187"/>
                  <a:gd name="f500" fmla="*/ f393 f181 1"/>
                  <a:gd name="f501" fmla="*/ f394 f181 1"/>
                  <a:gd name="f502" fmla="*/ f396 f182 1"/>
                  <a:gd name="f503" fmla="*/ f395 f182 1"/>
                  <a:gd name="f504" fmla="*/ f398 f181 1"/>
                  <a:gd name="f505" fmla="*/ f399 f182 1"/>
                  <a:gd name="f506" fmla="*/ f400 f181 1"/>
                  <a:gd name="f507" fmla="*/ f401 f181 1"/>
                  <a:gd name="f508" fmla="*/ f402 f182 1"/>
                  <a:gd name="f509" fmla="*/ f403 f181 1"/>
                  <a:gd name="f510" fmla="*/ f404 f182 1"/>
                  <a:gd name="f511" fmla="*/ f405 f181 1"/>
                  <a:gd name="f512" fmla="*/ f406 f182 1"/>
                  <a:gd name="f513" fmla="*/ f407 f181 1"/>
                  <a:gd name="f514" fmla="*/ f408 f182 1"/>
                  <a:gd name="f515" fmla="*/ f409 f181 1"/>
                  <a:gd name="f516" fmla="*/ f410 f182 1"/>
                  <a:gd name="f517" fmla="*/ f411 f181 1"/>
                  <a:gd name="f518" fmla="*/ f412 f182 1"/>
                  <a:gd name="f519" fmla="*/ f413 f181 1"/>
                  <a:gd name="f520" fmla="*/ f414 f182 1"/>
                  <a:gd name="f521" fmla="*/ f415 f181 1"/>
                  <a:gd name="f522" fmla="*/ f416 f182 1"/>
                  <a:gd name="f523" fmla="*/ f417 f181 1"/>
                  <a:gd name="f524" fmla="*/ f418 f182 1"/>
                  <a:gd name="f525" fmla="*/ f419 f181 1"/>
                  <a:gd name="f526" fmla="*/ f420 f182 1"/>
                  <a:gd name="f527" fmla="*/ f421 f181 1"/>
                  <a:gd name="f528" fmla="*/ f422 f182 1"/>
                  <a:gd name="f529" fmla="*/ f423 f181 1"/>
                  <a:gd name="f530" fmla="*/ f424 f182 1"/>
                  <a:gd name="f531" fmla="*/ f425 f181 1"/>
                  <a:gd name="f532" fmla="*/ f426 f182 1"/>
                  <a:gd name="f533" fmla="*/ f427 f181 1"/>
                  <a:gd name="f534" fmla="*/ f428 f182 1"/>
                  <a:gd name="f535" fmla="*/ f429 f181 1"/>
                  <a:gd name="f536" fmla="*/ f430 f182 1"/>
                  <a:gd name="f537" fmla="*/ f431 f181 1"/>
                  <a:gd name="f538" fmla="*/ f432 f182 1"/>
                  <a:gd name="f539" fmla="*/ f433 f181 1"/>
                  <a:gd name="f540" fmla="*/ f434 f182 1"/>
                  <a:gd name="f541" fmla="*/ f435 f181 1"/>
                  <a:gd name="f542" fmla="*/ f436 f182 1"/>
                  <a:gd name="f543" fmla="*/ f437 f181 1"/>
                  <a:gd name="f544" fmla="*/ f438 f182 1"/>
                  <a:gd name="f545" fmla="*/ f439 f181 1"/>
                  <a:gd name="f546" fmla="*/ f440 f182 1"/>
                  <a:gd name="f547" fmla="*/ f441 f181 1"/>
                  <a:gd name="f548" fmla="*/ f442 f182 1"/>
                  <a:gd name="f549" fmla="*/ f443 f181 1"/>
                  <a:gd name="f550" fmla="*/ f444 f182 1"/>
                  <a:gd name="f551" fmla="*/ f445 f182 1"/>
                  <a:gd name="f552" fmla="*/ f446 f181 1"/>
                  <a:gd name="f553" fmla="*/ f447 f182 1"/>
                  <a:gd name="f554" fmla="*/ f448 f181 1"/>
                  <a:gd name="f555" fmla="*/ f449 f182 1"/>
                  <a:gd name="f556" fmla="*/ f450 f181 1"/>
                  <a:gd name="f557" fmla="*/ f451 f182 1"/>
                  <a:gd name="f558" fmla="*/ f452 f181 1"/>
                  <a:gd name="f559" fmla="*/ f453 f182 1"/>
                  <a:gd name="f560" fmla="*/ f454 f181 1"/>
                  <a:gd name="f561" fmla="*/ f455 f182 1"/>
                  <a:gd name="f562" fmla="*/ f456 f181 1"/>
                  <a:gd name="f563" fmla="*/ f457 f182 1"/>
                  <a:gd name="f564" fmla="*/ f458 f181 1"/>
                  <a:gd name="f565" fmla="*/ f459 f182 1"/>
                  <a:gd name="f566" fmla="*/ f460 f181 1"/>
                  <a:gd name="f567" fmla="*/ f461 f182 1"/>
                  <a:gd name="f568" fmla="*/ f462 f181 1"/>
                  <a:gd name="f569" fmla="*/ f463 f182 1"/>
                  <a:gd name="f570" fmla="*/ f464 f181 1"/>
                  <a:gd name="f571" fmla="*/ f465 f182 1"/>
                  <a:gd name="f572" fmla="*/ f466 f181 1"/>
                  <a:gd name="f573" fmla="*/ f467 f182 1"/>
                  <a:gd name="f574" fmla="*/ f468 f181 1"/>
                  <a:gd name="f575" fmla="*/ f469 f182 1"/>
                  <a:gd name="f576" fmla="*/ f470 f181 1"/>
                  <a:gd name="f577" fmla="*/ f471 f182 1"/>
                  <a:gd name="f578" fmla="*/ f472 f181 1"/>
                  <a:gd name="f579" fmla="*/ f473 f182 1"/>
                  <a:gd name="f580" fmla="*/ f474 f181 1"/>
                  <a:gd name="f581" fmla="*/ f475 f182 1"/>
                  <a:gd name="f582" fmla="*/ f476 f181 1"/>
                  <a:gd name="f583" fmla="*/ f477 f182 1"/>
                  <a:gd name="f584" fmla="*/ f478 f181 1"/>
                  <a:gd name="f585" fmla="*/ f479 f182 1"/>
                  <a:gd name="f586" fmla="*/ f480 f181 1"/>
                  <a:gd name="f587" fmla="*/ f481 f182 1"/>
                  <a:gd name="f588" fmla="*/ f482 f181 1"/>
                  <a:gd name="f589" fmla="*/ f483 f182 1"/>
                  <a:gd name="f590" fmla="*/ f484 f181 1"/>
                  <a:gd name="f591" fmla="*/ f485 f182 1"/>
                  <a:gd name="f592" fmla="*/ f486 f181 1"/>
                  <a:gd name="f593" fmla="*/ f487 f182 1"/>
                  <a:gd name="f594" fmla="*/ f488 f181 1"/>
                  <a:gd name="f595" fmla="*/ f489 f182 1"/>
                  <a:gd name="f596" fmla="*/ f490 f181 1"/>
                  <a:gd name="f597" fmla="*/ f491 f182 1"/>
                  <a:gd name="f598" fmla="*/ f492 f181 1"/>
                  <a:gd name="f599" fmla="*/ f493 f182 1"/>
                  <a:gd name="f600" fmla="*/ f494 f181 1"/>
                  <a:gd name="f601" fmla="*/ f495 f182 1"/>
                  <a:gd name="f602" fmla="*/ f496 f181 1"/>
                  <a:gd name="f603" fmla="*/ f497 f182 1"/>
                  <a:gd name="f604" fmla="*/ f498 f181 1"/>
                  <a:gd name="f605" fmla="*/ f499 f182 1"/>
                </a:gdLst>
                <a:ahLst/>
                <a:cxnLst>
                  <a:cxn ang="3cd4">
                    <a:pos x="hc" y="t"/>
                  </a:cxn>
                  <a:cxn ang="0">
                    <a:pos x="r" y="vc"/>
                  </a:cxn>
                  <a:cxn ang="cd4">
                    <a:pos x="hc" y="b"/>
                  </a:cxn>
                  <a:cxn ang="cd2">
                    <a:pos x="l" y="vc"/>
                  </a:cxn>
                  <a:cxn ang="f397">
                    <a:pos x="f504" y="f505"/>
                  </a:cxn>
                  <a:cxn ang="f397">
                    <a:pos x="f506" y="f505"/>
                  </a:cxn>
                  <a:cxn ang="f397">
                    <a:pos x="f507" y="f508"/>
                  </a:cxn>
                  <a:cxn ang="f397">
                    <a:pos x="f509" y="f510"/>
                  </a:cxn>
                  <a:cxn ang="f397">
                    <a:pos x="f511" y="f512"/>
                  </a:cxn>
                  <a:cxn ang="f397">
                    <a:pos x="f513" y="f514"/>
                  </a:cxn>
                  <a:cxn ang="f397">
                    <a:pos x="f515" y="f516"/>
                  </a:cxn>
                  <a:cxn ang="f397">
                    <a:pos x="f517" y="f518"/>
                  </a:cxn>
                  <a:cxn ang="f397">
                    <a:pos x="f519" y="f520"/>
                  </a:cxn>
                  <a:cxn ang="f397">
                    <a:pos x="f521" y="f522"/>
                  </a:cxn>
                  <a:cxn ang="f397">
                    <a:pos x="f523" y="f524"/>
                  </a:cxn>
                  <a:cxn ang="f397">
                    <a:pos x="f525" y="f526"/>
                  </a:cxn>
                  <a:cxn ang="f397">
                    <a:pos x="f527" y="f528"/>
                  </a:cxn>
                  <a:cxn ang="f397">
                    <a:pos x="f529" y="f530"/>
                  </a:cxn>
                  <a:cxn ang="f397">
                    <a:pos x="f531" y="f532"/>
                  </a:cxn>
                  <a:cxn ang="f397">
                    <a:pos x="f533" y="f534"/>
                  </a:cxn>
                  <a:cxn ang="f397">
                    <a:pos x="f535" y="f536"/>
                  </a:cxn>
                  <a:cxn ang="f397">
                    <a:pos x="f537" y="f538"/>
                  </a:cxn>
                  <a:cxn ang="f397">
                    <a:pos x="f539" y="f540"/>
                  </a:cxn>
                  <a:cxn ang="f397">
                    <a:pos x="f541" y="f542"/>
                  </a:cxn>
                  <a:cxn ang="f397">
                    <a:pos x="f543" y="f544"/>
                  </a:cxn>
                  <a:cxn ang="f397">
                    <a:pos x="f545" y="f546"/>
                  </a:cxn>
                  <a:cxn ang="f397">
                    <a:pos x="f547" y="f548"/>
                  </a:cxn>
                  <a:cxn ang="f397">
                    <a:pos x="f549" y="f550"/>
                  </a:cxn>
                  <a:cxn ang="f397">
                    <a:pos x="f549" y="f551"/>
                  </a:cxn>
                  <a:cxn ang="f397">
                    <a:pos x="f552" y="f553"/>
                  </a:cxn>
                  <a:cxn ang="f397">
                    <a:pos x="f554" y="f555"/>
                  </a:cxn>
                  <a:cxn ang="f397">
                    <a:pos x="f556" y="f557"/>
                  </a:cxn>
                  <a:cxn ang="f397">
                    <a:pos x="f558" y="f559"/>
                  </a:cxn>
                  <a:cxn ang="f397">
                    <a:pos x="f560" y="f561"/>
                  </a:cxn>
                  <a:cxn ang="f397">
                    <a:pos x="f562" y="f563"/>
                  </a:cxn>
                  <a:cxn ang="f397">
                    <a:pos x="f564" y="f565"/>
                  </a:cxn>
                  <a:cxn ang="f397">
                    <a:pos x="f566" y="f567"/>
                  </a:cxn>
                  <a:cxn ang="f397">
                    <a:pos x="f568" y="f569"/>
                  </a:cxn>
                  <a:cxn ang="f397">
                    <a:pos x="f570" y="f571"/>
                  </a:cxn>
                  <a:cxn ang="f397">
                    <a:pos x="f572" y="f573"/>
                  </a:cxn>
                  <a:cxn ang="f397">
                    <a:pos x="f574" y="f575"/>
                  </a:cxn>
                  <a:cxn ang="f397">
                    <a:pos x="f576" y="f577"/>
                  </a:cxn>
                  <a:cxn ang="f397">
                    <a:pos x="f578" y="f579"/>
                  </a:cxn>
                  <a:cxn ang="f397">
                    <a:pos x="f580" y="f581"/>
                  </a:cxn>
                  <a:cxn ang="f397">
                    <a:pos x="f582" y="f583"/>
                  </a:cxn>
                  <a:cxn ang="f397">
                    <a:pos x="f584" y="f585"/>
                  </a:cxn>
                  <a:cxn ang="f397">
                    <a:pos x="f586" y="f587"/>
                  </a:cxn>
                  <a:cxn ang="f397">
                    <a:pos x="f588" y="f589"/>
                  </a:cxn>
                  <a:cxn ang="f397">
                    <a:pos x="f590" y="f591"/>
                  </a:cxn>
                  <a:cxn ang="f397">
                    <a:pos x="f592" y="f593"/>
                  </a:cxn>
                  <a:cxn ang="f397">
                    <a:pos x="f594" y="f595"/>
                  </a:cxn>
                  <a:cxn ang="f397">
                    <a:pos x="f596" y="f597"/>
                  </a:cxn>
                  <a:cxn ang="f397">
                    <a:pos x="f598" y="f599"/>
                  </a:cxn>
                  <a:cxn ang="f397">
                    <a:pos x="f600" y="f601"/>
                  </a:cxn>
                  <a:cxn ang="f397">
                    <a:pos x="f602" y="f603"/>
                  </a:cxn>
                  <a:cxn ang="f397">
                    <a:pos x="f604" y="f605"/>
                  </a:cxn>
                </a:cxnLst>
                <a:rect l="f500" t="f503" r="f501" b="f502"/>
                <a:pathLst>
                  <a:path w="4861820" h="1389331">
                    <a:moveTo>
                      <a:pt x="f5" y="f5"/>
                    </a:moveTo>
                    <a:lnTo>
                      <a:pt x="f8" y="f5"/>
                    </a:lnTo>
                    <a:lnTo>
                      <a:pt x="f9" y="f10"/>
                    </a:lnTo>
                    <a:cubicBezTo>
                      <a:pt x="f11" y="f12"/>
                      <a:pt x="f13" y="f14"/>
                      <a:pt x="f15" y="f16"/>
                    </a:cubicBezTo>
                    <a:cubicBezTo>
                      <a:pt x="f17" y="f18"/>
                      <a:pt x="f19" y="f20"/>
                      <a:pt x="f21" y="f22"/>
                    </a:cubicBezTo>
                    <a:cubicBezTo>
                      <a:pt x="f23" y="f24"/>
                      <a:pt x="f25" y="f26"/>
                      <a:pt x="f27" y="f28"/>
                    </a:cubicBezTo>
                    <a:cubicBezTo>
                      <a:pt x="f29" y="f30"/>
                      <a:pt x="f31" y="f32"/>
                      <a:pt x="f33" y="f34"/>
                    </a:cubicBezTo>
                    <a:cubicBezTo>
                      <a:pt x="f35" y="f36"/>
                      <a:pt x="f37" y="f38"/>
                      <a:pt x="f39" y="f40"/>
                    </a:cubicBezTo>
                    <a:lnTo>
                      <a:pt x="f41" y="f42"/>
                    </a:lnTo>
                    <a:lnTo>
                      <a:pt x="f43" y="f44"/>
                    </a:lnTo>
                    <a:lnTo>
                      <a:pt x="f45" y="f46"/>
                    </a:lnTo>
                    <a:cubicBezTo>
                      <a:pt x="f47" y="f48"/>
                      <a:pt x="f49" y="f50"/>
                      <a:pt x="f51" y="f52"/>
                    </a:cubicBezTo>
                    <a:lnTo>
                      <a:pt x="f53" y="f54"/>
                    </a:lnTo>
                    <a:lnTo>
                      <a:pt x="f55" y="f56"/>
                    </a:lnTo>
                    <a:cubicBezTo>
                      <a:pt x="f57" y="f58"/>
                      <a:pt x="f59" y="f60"/>
                      <a:pt x="f61" y="f62"/>
                    </a:cubicBezTo>
                    <a:lnTo>
                      <a:pt x="f63" y="f64"/>
                    </a:lnTo>
                    <a:cubicBezTo>
                      <a:pt x="f65" y="f66"/>
                      <a:pt x="f67" y="f68"/>
                      <a:pt x="f69" y="f70"/>
                    </a:cubicBezTo>
                    <a:lnTo>
                      <a:pt x="f71" y="f72"/>
                    </a:lnTo>
                    <a:lnTo>
                      <a:pt x="f73" y="f74"/>
                    </a:lnTo>
                    <a:lnTo>
                      <a:pt x="f75" y="f76"/>
                    </a:lnTo>
                    <a:lnTo>
                      <a:pt x="f77" y="f78"/>
                    </a:lnTo>
                    <a:lnTo>
                      <a:pt x="f79" y="f80"/>
                    </a:lnTo>
                    <a:cubicBezTo>
                      <a:pt x="f81" y="f82"/>
                      <a:pt x="f83" y="f84"/>
                      <a:pt x="f85" y="f86"/>
                    </a:cubicBezTo>
                    <a:lnTo>
                      <a:pt x="f6" y="f87"/>
                    </a:lnTo>
                    <a:lnTo>
                      <a:pt x="f6" y="f88"/>
                    </a:lnTo>
                    <a:lnTo>
                      <a:pt x="f89" y="f90"/>
                    </a:lnTo>
                    <a:cubicBezTo>
                      <a:pt x="f91" y="f92"/>
                      <a:pt x="f93" y="f94"/>
                      <a:pt x="f95" y="f96"/>
                    </a:cubicBezTo>
                    <a:lnTo>
                      <a:pt x="f97" y="f98"/>
                    </a:lnTo>
                    <a:lnTo>
                      <a:pt x="f99" y="f100"/>
                    </a:lnTo>
                    <a:lnTo>
                      <a:pt x="f101" y="f102"/>
                    </a:lnTo>
                    <a:lnTo>
                      <a:pt x="f103" y="f104"/>
                    </a:lnTo>
                    <a:lnTo>
                      <a:pt x="f105" y="f106"/>
                    </a:lnTo>
                    <a:cubicBezTo>
                      <a:pt x="f107" y="f54"/>
                      <a:pt x="f108" y="f109"/>
                      <a:pt x="f110" y="f111"/>
                    </a:cubicBezTo>
                    <a:lnTo>
                      <a:pt x="f112" y="f113"/>
                    </a:lnTo>
                    <a:cubicBezTo>
                      <a:pt x="f114" y="f115"/>
                      <a:pt x="f116" y="f117"/>
                      <a:pt x="f118" y="f119"/>
                    </a:cubicBezTo>
                    <a:lnTo>
                      <a:pt x="f120" y="f121"/>
                    </a:lnTo>
                    <a:lnTo>
                      <a:pt x="f122" y="f123"/>
                    </a:lnTo>
                    <a:cubicBezTo>
                      <a:pt x="f124" y="f125"/>
                      <a:pt x="f126" y="f127"/>
                      <a:pt x="f128" y="f129"/>
                    </a:cubicBezTo>
                    <a:lnTo>
                      <a:pt x="f130" y="f131"/>
                    </a:lnTo>
                    <a:lnTo>
                      <a:pt x="f132" y="f133"/>
                    </a:lnTo>
                    <a:lnTo>
                      <a:pt x="f134" y="f135"/>
                    </a:lnTo>
                    <a:cubicBezTo>
                      <a:pt x="f136" y="f137"/>
                      <a:pt x="f138" y="f139"/>
                      <a:pt x="f140" y="f141"/>
                    </a:cubicBezTo>
                    <a:lnTo>
                      <a:pt x="f142" y="f143"/>
                    </a:lnTo>
                    <a:lnTo>
                      <a:pt x="f144" y="f145"/>
                    </a:lnTo>
                    <a:lnTo>
                      <a:pt x="f146" y="f147"/>
                    </a:lnTo>
                    <a:lnTo>
                      <a:pt x="f148" y="f149"/>
                    </a:lnTo>
                    <a:lnTo>
                      <a:pt x="f150" y="f7"/>
                    </a:lnTo>
                    <a:cubicBezTo>
                      <a:pt x="f151" y="f7"/>
                      <a:pt x="f152" y="f153"/>
                      <a:pt x="f154" y="f155"/>
                    </a:cubicBezTo>
                    <a:cubicBezTo>
                      <a:pt x="f156" y="f157"/>
                      <a:pt x="f158" y="f159"/>
                      <a:pt x="f160" y="f161"/>
                    </a:cubicBezTo>
                    <a:cubicBezTo>
                      <a:pt x="f162" y="f163"/>
                      <a:pt x="f164" y="f165"/>
                      <a:pt x="f166" y="f167"/>
                    </a:cubicBezTo>
                    <a:cubicBezTo>
                      <a:pt x="f168" y="f169"/>
                      <a:pt x="f170" y="f171"/>
                      <a:pt x="f172" y="f173"/>
                    </a:cubicBezTo>
                    <a:cubicBezTo>
                      <a:pt x="f174" y="f175"/>
                      <a:pt x="f176" y="f177"/>
                      <a:pt x="f178" y="f179"/>
                    </a:cubicBezTo>
                    <a:close/>
                  </a:path>
                </a:pathLst>
              </a:custGeom>
              <a:solidFill>
                <a:srgbClr val="1C498B"/>
              </a:solidFill>
              <a:ln cap="flat">
                <a:noFill/>
                <a:prstDash val="solid"/>
              </a:ln>
            </p:spPr>
            <p:txBody>
              <a:bodyPr vert="horz" wrap="square" lIns="91440" tIns="45720" rIns="91440" bIns="45720"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ndParaRPr>
              </a:p>
            </p:txBody>
          </p:sp>
        </p:grpSp>
      </p:grpSp>
      <p:pic>
        <p:nvPicPr>
          <p:cNvPr id="13" name="Graphic 8" descr="Open quotation mark with solid fill">
            <a:extLst>
              <a:ext uri="{FF2B5EF4-FFF2-40B4-BE49-F238E27FC236}">
                <a16:creationId xmlns:a16="http://schemas.microsoft.com/office/drawing/2014/main" id="{981E9981-F507-3FA4-C6B6-735E4B8D784B}"/>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111512" y="136530"/>
            <a:ext cx="2036761" cy="2036761"/>
          </a:xfrm>
          <a:prstGeom prst="rect">
            <a:avLst/>
          </a:prstGeom>
          <a:noFill/>
          <a:ln cap="flat">
            <a:noFill/>
          </a:ln>
        </p:spPr>
      </p:pic>
    </p:spTree>
    <p:extLst>
      <p:ext uri="{BB962C8B-B14F-4D97-AF65-F5344CB8AC3E}">
        <p14:creationId xmlns:p14="http://schemas.microsoft.com/office/powerpoint/2010/main" val="4231321497"/>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type="titleOnly" preserve="1">
  <p:cSld name="1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13533869"/>
      </p:ext>
    </p:extLst>
  </p:cSld>
  <p:clrMapOvr>
    <a:masterClrMapping/>
  </p:clrMapOvr>
</p:sldLayout>
</file>

<file path=ppt/slideLayouts/slideLayout76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grpSp>
        <p:nvGrpSpPr>
          <p:cNvPr id="2" name="Group 63">
            <a:extLst>
              <a:ext uri="{FF2B5EF4-FFF2-40B4-BE49-F238E27FC236}">
                <a16:creationId xmlns:a16="http://schemas.microsoft.com/office/drawing/2014/main" id="{2797D6D1-9657-07EB-A09D-C237DBE732B6}"/>
              </a:ext>
            </a:extLst>
          </p:cNvPr>
          <p:cNvGrpSpPr/>
          <p:nvPr/>
        </p:nvGrpSpPr>
        <p:grpSpPr>
          <a:xfrm>
            <a:off x="7191545" y="0"/>
            <a:ext cx="5000460" cy="1425988"/>
            <a:chOff x="7191545" y="0"/>
            <a:chExt cx="5000460" cy="1425988"/>
          </a:xfrm>
        </p:grpSpPr>
        <p:pic>
          <p:nvPicPr>
            <p:cNvPr id="3" name="Picture 64">
              <a:extLst>
                <a:ext uri="{FF2B5EF4-FFF2-40B4-BE49-F238E27FC236}">
                  <a16:creationId xmlns:a16="http://schemas.microsoft.com/office/drawing/2014/main" id="{3EB0E195-C751-E88D-561F-D808250C52E4}"/>
                </a:ext>
              </a:extLst>
            </p:cNvPr>
            <p:cNvPicPr>
              <a:picLocks noChangeAspect="1"/>
            </p:cNvPicPr>
            <p:nvPr/>
          </p:nvPicPr>
          <p:blipFill>
            <a:blip r:embed="rId2"/>
            <a:srcRect/>
            <a:stretch>
              <a:fillRect/>
            </a:stretch>
          </p:blipFill>
          <p:spPr>
            <a:xfrm>
              <a:off x="9264316" y="228371"/>
              <a:ext cx="2025313" cy="911940"/>
            </a:xfrm>
            <a:prstGeom prst="rect">
              <a:avLst/>
            </a:prstGeom>
            <a:noFill/>
            <a:ln cap="flat">
              <a:noFill/>
            </a:ln>
          </p:spPr>
        </p:pic>
        <p:grpSp>
          <p:nvGrpSpPr>
            <p:cNvPr id="4" name="Group 65">
              <a:extLst>
                <a:ext uri="{FF2B5EF4-FFF2-40B4-BE49-F238E27FC236}">
                  <a16:creationId xmlns:a16="http://schemas.microsoft.com/office/drawing/2014/main" id="{1CB1F43A-82CB-67AA-0213-FE0ABC31CF8D}"/>
                </a:ext>
              </a:extLst>
            </p:cNvPr>
            <p:cNvGrpSpPr/>
            <p:nvPr/>
          </p:nvGrpSpPr>
          <p:grpSpPr>
            <a:xfrm>
              <a:off x="7191545" y="0"/>
              <a:ext cx="5000460" cy="1425988"/>
              <a:chOff x="7191545" y="0"/>
              <a:chExt cx="5000460" cy="1425988"/>
            </a:xfrm>
          </p:grpSpPr>
          <p:sp>
            <p:nvSpPr>
              <p:cNvPr id="5" name="Freeform 66">
                <a:extLst>
                  <a:ext uri="{FF2B5EF4-FFF2-40B4-BE49-F238E27FC236}">
                    <a16:creationId xmlns:a16="http://schemas.microsoft.com/office/drawing/2014/main" id="{653963FD-300D-8958-E3F4-36DA58B0F8E2}"/>
                  </a:ext>
                </a:extLst>
              </p:cNvPr>
              <p:cNvSpPr/>
              <p:nvPr/>
            </p:nvSpPr>
            <p:spPr>
              <a:xfrm>
                <a:off x="7191545" y="0"/>
                <a:ext cx="5000460" cy="1425988"/>
              </a:xfrm>
              <a:custGeom>
                <a:avLst/>
                <a:gdLst>
                  <a:gd name="f0" fmla="val 10800000"/>
                  <a:gd name="f1" fmla="val 5400000"/>
                  <a:gd name="f2" fmla="val 180"/>
                  <a:gd name="f3" fmla="val w"/>
                  <a:gd name="f4" fmla="val h"/>
                  <a:gd name="f5" fmla="val 0"/>
                  <a:gd name="f6" fmla="val 5005729"/>
                  <a:gd name="f7" fmla="val 1427495"/>
                  <a:gd name="f8" fmla="val 165533"/>
                  <a:gd name="f9" fmla="val 215699"/>
                  <a:gd name="f10" fmla="val 35841"/>
                  <a:gd name="f11" fmla="val 434496"/>
                  <a:gd name="f12" fmla="val 193047"/>
                  <a:gd name="f13" fmla="val 652894"/>
                  <a:gd name="f14" fmla="val 349789"/>
                  <a:gd name="f15" fmla="val 876476"/>
                  <a:gd name="f16" fmla="val 498295"/>
                  <a:gd name="f17" fmla="val 1099792"/>
                  <a:gd name="f18" fmla="val 647067"/>
                  <a:gd name="f19" fmla="val 1328957"/>
                  <a:gd name="f20" fmla="val 787337"/>
                  <a:gd name="f21" fmla="val 1566628"/>
                  <a:gd name="f22" fmla="val 910605"/>
                  <a:gd name="f23" fmla="val 1804301"/>
                  <a:gd name="f24" fmla="val 1033874"/>
                  <a:gd name="f25" fmla="val 2051544"/>
                  <a:gd name="f26" fmla="val 1139076"/>
                  <a:gd name="f27" fmla="val 2307294"/>
                  <a:gd name="f28" fmla="val 1218776"/>
                  <a:gd name="f29" fmla="val 2434903"/>
                  <a:gd name="f30" fmla="val 1258625"/>
                  <a:gd name="f31" fmla="val 2565171"/>
                  <a:gd name="f32" fmla="val 1291568"/>
                  <a:gd name="f33" fmla="val 2696502"/>
                  <a:gd name="f34" fmla="val 1318134"/>
                  <a:gd name="f35" fmla="val 2827833"/>
                  <a:gd name="f36" fmla="val 1344700"/>
                  <a:gd name="f37" fmla="val 2960760"/>
                  <a:gd name="f38" fmla="val 1363297"/>
                  <a:gd name="f39" fmla="val 3094217"/>
                  <a:gd name="f40" fmla="val 1375517"/>
                  <a:gd name="f41" fmla="val 3227675"/>
                  <a:gd name="f42" fmla="val 1387738"/>
                  <a:gd name="f43" fmla="val 3361665"/>
                  <a:gd name="f44" fmla="val 1393051"/>
                  <a:gd name="f45" fmla="val 3496186"/>
                  <a:gd name="f46" fmla="val 1391457"/>
                  <a:gd name="f47" fmla="val 3596679"/>
                  <a:gd name="f48" fmla="val 1388800"/>
                  <a:gd name="f49" fmla="val 3613693"/>
                  <a:gd name="f50" fmla="val 1388269"/>
                  <a:gd name="f51" fmla="val 3630176"/>
                  <a:gd name="f52" fmla="val 3647191"/>
                  <a:gd name="f53" fmla="val 1387207"/>
                  <a:gd name="f54" fmla="val 3697703"/>
                  <a:gd name="f55" fmla="val 1384018"/>
                  <a:gd name="f56" fmla="val 3798195"/>
                  <a:gd name="f57" fmla="val 1377643"/>
                  <a:gd name="f58" fmla="val 3898687"/>
                  <a:gd name="f59" fmla="val 1367547"/>
                  <a:gd name="f60" fmla="val 3948667"/>
                  <a:gd name="f61" fmla="val 1362234"/>
                  <a:gd name="f62" fmla="val 3998648"/>
                  <a:gd name="f63" fmla="val 1355327"/>
                  <a:gd name="f64" fmla="val 4032146"/>
                  <a:gd name="f65" fmla="val 1350545"/>
                  <a:gd name="f66" fmla="val 4065111"/>
                  <a:gd name="f67" fmla="val 1346294"/>
                  <a:gd name="f68" fmla="val 4098609"/>
                  <a:gd name="f69" fmla="val 1341512"/>
                  <a:gd name="f70" fmla="val 4198037"/>
                  <a:gd name="f71" fmla="val 1324510"/>
                  <a:gd name="f72" fmla="val 4223027"/>
                  <a:gd name="f73" fmla="val 1320259"/>
                  <a:gd name="f74" fmla="val 4231535"/>
                  <a:gd name="f75" fmla="val 1318665"/>
                  <a:gd name="f76" fmla="val 4239511"/>
                  <a:gd name="f77" fmla="val 1317602"/>
                  <a:gd name="f78" fmla="val 4248017"/>
                  <a:gd name="f79" fmla="val 1315477"/>
                  <a:gd name="f80" fmla="val 4297466"/>
                  <a:gd name="f81" fmla="val 1305382"/>
                  <a:gd name="f82" fmla="val 4346915"/>
                  <a:gd name="f83" fmla="val 1295287"/>
                  <a:gd name="f84" fmla="val 4371374"/>
                  <a:gd name="f85" fmla="val 1289974"/>
                  <a:gd name="f86" fmla="val 4379349"/>
                  <a:gd name="f87" fmla="val 1288379"/>
                  <a:gd name="f88" fmla="val 4387856"/>
                  <a:gd name="f89" fmla="val 1286254"/>
                  <a:gd name="f90" fmla="val 4395831"/>
                  <a:gd name="f91" fmla="val 1284129"/>
                  <a:gd name="f92" fmla="val 4494197"/>
                  <a:gd name="f93" fmla="val 1260751"/>
                  <a:gd name="f94" fmla="val 4506426"/>
                  <a:gd name="f95" fmla="val 1258094"/>
                  <a:gd name="f96" fmla="val 4518656"/>
                  <a:gd name="f97" fmla="val 1254906"/>
                  <a:gd name="f98" fmla="val 4543113"/>
                  <a:gd name="f99" fmla="val 1248530"/>
                  <a:gd name="f100" fmla="val 4592031"/>
                  <a:gd name="f101" fmla="val 1235247"/>
                  <a:gd name="f102" fmla="val 4607983"/>
                  <a:gd name="f103" fmla="val 1230996"/>
                  <a:gd name="f104" fmla="val 4624465"/>
                  <a:gd name="f105" fmla="val 1226746"/>
                  <a:gd name="f106" fmla="val 4640948"/>
                  <a:gd name="f107" fmla="val 1221963"/>
                  <a:gd name="f108" fmla="val 4689332"/>
                  <a:gd name="f109" fmla="val 1207618"/>
                  <a:gd name="f110" fmla="val 4753935"/>
                  <a:gd name="f111" fmla="val 1188490"/>
                  <a:gd name="f112" fmla="val 4818038"/>
                  <a:gd name="f113" fmla="val 1167901"/>
                  <a:gd name="f114" fmla="val 4881644"/>
                  <a:gd name="f115" fmla="val 1145934"/>
                  <a:gd name="f116" fmla="val 1100085"/>
                  <a:gd name="f117" fmla="val 1108460"/>
                  <a:gd name="f118" fmla="val 4884859"/>
                  <a:gd name="f119" fmla="val 1155423"/>
                  <a:gd name="f120" fmla="val 4821462"/>
                  <a:gd name="f121" fmla="val 1178495"/>
                  <a:gd name="f122" fmla="val 4757524"/>
                  <a:gd name="f123" fmla="val 1200180"/>
                  <a:gd name="f124" fmla="val 4693055"/>
                  <a:gd name="f125" fmla="val 1220370"/>
                  <a:gd name="f126" fmla="val 4644670"/>
                  <a:gd name="f127" fmla="val 1235778"/>
                  <a:gd name="f128" fmla="val 4628719"/>
                  <a:gd name="f129" fmla="val 1240560"/>
                  <a:gd name="f130" fmla="val 4612235"/>
                  <a:gd name="f131" fmla="val 1245342"/>
                  <a:gd name="f132" fmla="val 4596284"/>
                  <a:gd name="f133" fmla="val 1250124"/>
                  <a:gd name="f134" fmla="val 4547367"/>
                  <a:gd name="f135" fmla="val 1263938"/>
                  <a:gd name="f136" fmla="val 4522910"/>
                  <a:gd name="f137" fmla="val 1270846"/>
                  <a:gd name="f138" fmla="val 4510680"/>
                  <a:gd name="f139" fmla="val 1274565"/>
                  <a:gd name="f140" fmla="val 4498451"/>
                  <a:gd name="f141" fmla="val 1277753"/>
                  <a:gd name="f142" fmla="val 4400085"/>
                  <a:gd name="f143" fmla="val 1302725"/>
                  <a:gd name="f144" fmla="val 4392110"/>
                  <a:gd name="f145" fmla="val 1304851"/>
                  <a:gd name="f146" fmla="val 4383602"/>
                  <a:gd name="f147" fmla="val 1306976"/>
                  <a:gd name="f148" fmla="val 4375626"/>
                  <a:gd name="f149" fmla="val 1309101"/>
                  <a:gd name="f150" fmla="val 4351169"/>
                  <a:gd name="f151" fmla="val 1314415"/>
                  <a:gd name="f152" fmla="val 4301720"/>
                  <a:gd name="f153" fmla="val 1325572"/>
                  <a:gd name="f154" fmla="val 4252271"/>
                  <a:gd name="f155" fmla="val 1336730"/>
                  <a:gd name="f156" fmla="val 4244295"/>
                  <a:gd name="f157" fmla="val 1338856"/>
                  <a:gd name="f158" fmla="val 4235789"/>
                  <a:gd name="f159" fmla="val 1340450"/>
                  <a:gd name="f160" fmla="val 4227281"/>
                  <a:gd name="f161" fmla="val 1342044"/>
                  <a:gd name="f162" fmla="val 4202291"/>
                  <a:gd name="f163" fmla="val 1346825"/>
                  <a:gd name="f164" fmla="val 4102862"/>
                  <a:gd name="f165" fmla="val 1365422"/>
                  <a:gd name="f166" fmla="val 4069365"/>
                  <a:gd name="f167" fmla="val 1370735"/>
                  <a:gd name="f168" fmla="val 4035867"/>
                  <a:gd name="f169" fmla="val 4002902"/>
                  <a:gd name="f170" fmla="val 1380831"/>
                  <a:gd name="f171" fmla="val 3952921"/>
                  <a:gd name="f172" fmla="val 3902409"/>
                  <a:gd name="f173" fmla="val 1394645"/>
                  <a:gd name="f174" fmla="val 3801917"/>
                  <a:gd name="f175" fmla="val 1406334"/>
                  <a:gd name="f176" fmla="val 3700893"/>
                  <a:gd name="f177" fmla="val 1414836"/>
                  <a:gd name="f178" fmla="val 3650381"/>
                  <a:gd name="f179" fmla="val 1419086"/>
                  <a:gd name="f180" fmla="val 3633367"/>
                  <a:gd name="f181" fmla="val 1420680"/>
                  <a:gd name="f182" fmla="val 3616352"/>
                  <a:gd name="f183" fmla="val 3599869"/>
                  <a:gd name="f184" fmla="val 1421743"/>
                  <a:gd name="f185" fmla="val 3498313"/>
                  <a:gd name="f186" fmla="val 1425993"/>
                  <a:gd name="f187" fmla="val 3363260"/>
                  <a:gd name="f188" fmla="val 1429713"/>
                  <a:gd name="f189" fmla="val 1426525"/>
                  <a:gd name="f190" fmla="val 3092622"/>
                  <a:gd name="f191" fmla="val 1416430"/>
                  <a:gd name="f192" fmla="val 2957569"/>
                  <a:gd name="f193" fmla="val 2823048"/>
                  <a:gd name="f194" fmla="val 1389863"/>
                  <a:gd name="f195" fmla="val 2689590"/>
                  <a:gd name="f196" fmla="val 1364891"/>
                  <a:gd name="f197" fmla="val 2556131"/>
                  <a:gd name="f198" fmla="val 2424269"/>
                  <a:gd name="f199" fmla="val 1308570"/>
                  <a:gd name="f200" fmla="val 2294001"/>
                  <a:gd name="f201" fmla="val 2033466"/>
                  <a:gd name="f202" fmla="val 1194866"/>
                  <a:gd name="f203" fmla="val 1781438"/>
                  <a:gd name="f204" fmla="val 1091788"/>
                  <a:gd name="f205" fmla="val 1538448"/>
                  <a:gd name="f206" fmla="val 971177"/>
                  <a:gd name="f207" fmla="val 1295459"/>
                  <a:gd name="f208" fmla="val 850565"/>
                  <a:gd name="f209" fmla="val 1062040"/>
                  <a:gd name="f210" fmla="val 712420"/>
                  <a:gd name="f211" fmla="val 834471"/>
                  <a:gd name="f212" fmla="val 566305"/>
                  <a:gd name="f213" fmla="val 606901"/>
                  <a:gd name="f214" fmla="val 420190"/>
                  <a:gd name="f215" fmla="val 384914"/>
                  <a:gd name="f216" fmla="val 266371"/>
                  <a:gd name="f217" fmla="val 163459"/>
                  <a:gd name="f218" fmla="val 112750"/>
                  <a:gd name="f219" fmla="+- 0 0 -90"/>
                  <a:gd name="f220" fmla="*/ f3 1 5005729"/>
                  <a:gd name="f221" fmla="*/ f4 1 1427495"/>
                  <a:gd name="f222" fmla="+- f7 0 f5"/>
                  <a:gd name="f223" fmla="+- f6 0 f5"/>
                  <a:gd name="f224" fmla="*/ f219 f0 1"/>
                  <a:gd name="f225" fmla="*/ f223 1 5005729"/>
                  <a:gd name="f226" fmla="*/ f222 1 1427495"/>
                  <a:gd name="f227" fmla="*/ 0 f223 1"/>
                  <a:gd name="f228" fmla="*/ 0 f222 1"/>
                  <a:gd name="f229" fmla="*/ 165533 f223 1"/>
                  <a:gd name="f230" fmla="*/ 215699 f223 1"/>
                  <a:gd name="f231" fmla="*/ 35841 f222 1"/>
                  <a:gd name="f232" fmla="*/ 876476 f223 1"/>
                  <a:gd name="f233" fmla="*/ 498295 f222 1"/>
                  <a:gd name="f234" fmla="*/ 1566628 f223 1"/>
                  <a:gd name="f235" fmla="*/ 910605 f222 1"/>
                  <a:gd name="f236" fmla="*/ 2307294 f223 1"/>
                  <a:gd name="f237" fmla="*/ 1218776 f222 1"/>
                  <a:gd name="f238" fmla="*/ 2696502 f223 1"/>
                  <a:gd name="f239" fmla="*/ 1318134 f222 1"/>
                  <a:gd name="f240" fmla="*/ 3094217 f223 1"/>
                  <a:gd name="f241" fmla="*/ 1375517 f222 1"/>
                  <a:gd name="f242" fmla="*/ 3496186 f223 1"/>
                  <a:gd name="f243" fmla="*/ 1391457 f222 1"/>
                  <a:gd name="f244" fmla="*/ 3596679 f223 1"/>
                  <a:gd name="f245" fmla="*/ 1388800 f222 1"/>
                  <a:gd name="f246" fmla="*/ 3647191 f223 1"/>
                  <a:gd name="f247" fmla="*/ 1387207 f222 1"/>
                  <a:gd name="f248" fmla="*/ 3697703 f223 1"/>
                  <a:gd name="f249" fmla="*/ 1384018 f222 1"/>
                  <a:gd name="f250" fmla="*/ 3798195 f223 1"/>
                  <a:gd name="f251" fmla="*/ 1377643 f222 1"/>
                  <a:gd name="f252" fmla="*/ 3898687 f223 1"/>
                  <a:gd name="f253" fmla="*/ 1367547 f222 1"/>
                  <a:gd name="f254" fmla="*/ 3948667 f223 1"/>
                  <a:gd name="f255" fmla="*/ 1362234 f222 1"/>
                  <a:gd name="f256" fmla="*/ 3998648 f223 1"/>
                  <a:gd name="f257" fmla="*/ 1355327 f222 1"/>
                  <a:gd name="f258" fmla="*/ 4098609 f223 1"/>
                  <a:gd name="f259" fmla="*/ 1341512 f222 1"/>
                  <a:gd name="f260" fmla="*/ 4198037 f223 1"/>
                  <a:gd name="f261" fmla="*/ 1324510 f222 1"/>
                  <a:gd name="f262" fmla="*/ 4223027 f223 1"/>
                  <a:gd name="f263" fmla="*/ 1320259 f222 1"/>
                  <a:gd name="f264" fmla="*/ 4248017 f223 1"/>
                  <a:gd name="f265" fmla="*/ 1315477 f222 1"/>
                  <a:gd name="f266" fmla="*/ 4297466 f223 1"/>
                  <a:gd name="f267" fmla="*/ 1305382 f222 1"/>
                  <a:gd name="f268" fmla="*/ 4346915 f223 1"/>
                  <a:gd name="f269" fmla="*/ 1295287 f222 1"/>
                  <a:gd name="f270" fmla="*/ 4371374 f223 1"/>
                  <a:gd name="f271" fmla="*/ 1289974 f222 1"/>
                  <a:gd name="f272" fmla="*/ 4395831 f223 1"/>
                  <a:gd name="f273" fmla="*/ 1284129 f222 1"/>
                  <a:gd name="f274" fmla="*/ 4494197 f223 1"/>
                  <a:gd name="f275" fmla="*/ 1260751 f222 1"/>
                  <a:gd name="f276" fmla="*/ 4506426 f223 1"/>
                  <a:gd name="f277" fmla="*/ 1258094 f222 1"/>
                  <a:gd name="f278" fmla="*/ 4518656 f223 1"/>
                  <a:gd name="f279" fmla="*/ 1254906 f222 1"/>
                  <a:gd name="f280" fmla="*/ 4543113 f223 1"/>
                  <a:gd name="f281" fmla="*/ 1248530 f222 1"/>
                  <a:gd name="f282" fmla="*/ 4592031 f223 1"/>
                  <a:gd name="f283" fmla="*/ 1235247 f222 1"/>
                  <a:gd name="f284" fmla="*/ 4640948 f223 1"/>
                  <a:gd name="f285" fmla="*/ 1221963 f222 1"/>
                  <a:gd name="f286" fmla="*/ 4689332 f223 1"/>
                  <a:gd name="f287" fmla="*/ 1207618 f222 1"/>
                  <a:gd name="f288" fmla="*/ 4881644 f223 1"/>
                  <a:gd name="f289" fmla="*/ 1145934 f222 1"/>
                  <a:gd name="f290" fmla="*/ 5005729 f223 1"/>
                  <a:gd name="f291" fmla="*/ 1100085 f222 1"/>
                  <a:gd name="f292" fmla="*/ 1108460 f222 1"/>
                  <a:gd name="f293" fmla="*/ 4884859 f223 1"/>
                  <a:gd name="f294" fmla="*/ 1155423 f222 1"/>
                  <a:gd name="f295" fmla="*/ 4693055 f223 1"/>
                  <a:gd name="f296" fmla="*/ 1220370 f222 1"/>
                  <a:gd name="f297" fmla="*/ 4644670 f223 1"/>
                  <a:gd name="f298" fmla="*/ 1235778 f222 1"/>
                  <a:gd name="f299" fmla="*/ 4596284 f223 1"/>
                  <a:gd name="f300" fmla="*/ 1250124 f222 1"/>
                  <a:gd name="f301" fmla="*/ 4547367 f223 1"/>
                  <a:gd name="f302" fmla="*/ 1263938 f222 1"/>
                  <a:gd name="f303" fmla="*/ 4522910 f223 1"/>
                  <a:gd name="f304" fmla="*/ 1270846 f222 1"/>
                  <a:gd name="f305" fmla="*/ 4510680 f223 1"/>
                  <a:gd name="f306" fmla="*/ 1274565 f222 1"/>
                  <a:gd name="f307" fmla="*/ 4498451 f223 1"/>
                  <a:gd name="f308" fmla="*/ 1277753 f222 1"/>
                  <a:gd name="f309" fmla="*/ 4400085 f223 1"/>
                  <a:gd name="f310" fmla="*/ 1302725 f222 1"/>
                  <a:gd name="f311" fmla="*/ 4375626 f223 1"/>
                  <a:gd name="f312" fmla="*/ 1309101 f222 1"/>
                  <a:gd name="f313" fmla="*/ 4351169 f223 1"/>
                  <a:gd name="f314" fmla="*/ 1314415 f222 1"/>
                  <a:gd name="f315" fmla="*/ 4301720 f223 1"/>
                  <a:gd name="f316" fmla="*/ 1325572 f222 1"/>
                  <a:gd name="f317" fmla="*/ 4252271 f223 1"/>
                  <a:gd name="f318" fmla="*/ 1336730 f222 1"/>
                  <a:gd name="f319" fmla="*/ 4227281 f223 1"/>
                  <a:gd name="f320" fmla="*/ 1342044 f222 1"/>
                  <a:gd name="f321" fmla="*/ 4202291 f223 1"/>
                  <a:gd name="f322" fmla="*/ 1346825 f222 1"/>
                  <a:gd name="f323" fmla="*/ 4102862 f223 1"/>
                  <a:gd name="f324" fmla="*/ 1365422 f222 1"/>
                  <a:gd name="f325" fmla="*/ 4002902 f223 1"/>
                  <a:gd name="f326" fmla="*/ 1380831 f222 1"/>
                  <a:gd name="f327" fmla="*/ 3952921 f223 1"/>
                  <a:gd name="f328" fmla="*/ 3902409 f223 1"/>
                  <a:gd name="f329" fmla="*/ 1394645 f222 1"/>
                  <a:gd name="f330" fmla="*/ 3801917 f223 1"/>
                  <a:gd name="f331" fmla="*/ 1406334 f222 1"/>
                  <a:gd name="f332" fmla="*/ 3700893 f223 1"/>
                  <a:gd name="f333" fmla="*/ 1414836 f222 1"/>
                  <a:gd name="f334" fmla="*/ 3650381 f223 1"/>
                  <a:gd name="f335" fmla="*/ 1419086 f222 1"/>
                  <a:gd name="f336" fmla="*/ 3599869 f223 1"/>
                  <a:gd name="f337" fmla="*/ 1421743 f222 1"/>
                  <a:gd name="f338" fmla="*/ 3498313 f223 1"/>
                  <a:gd name="f339" fmla="*/ 1425993 f222 1"/>
                  <a:gd name="f340" fmla="*/ 3092622 f223 1"/>
                  <a:gd name="f341" fmla="*/ 1416430 f222 1"/>
                  <a:gd name="f342" fmla="*/ 2689590 f223 1"/>
                  <a:gd name="f343" fmla="*/ 1364891 f222 1"/>
                  <a:gd name="f344" fmla="*/ 2294001 f223 1"/>
                  <a:gd name="f345" fmla="*/ 1538448 f223 1"/>
                  <a:gd name="f346" fmla="*/ 971177 f222 1"/>
                  <a:gd name="f347" fmla="*/ 834471 f223 1"/>
                  <a:gd name="f348" fmla="*/ 566305 f222 1"/>
                  <a:gd name="f349" fmla="*/ 163459 f223 1"/>
                  <a:gd name="f350" fmla="*/ 112750 f222 1"/>
                  <a:gd name="f351" fmla="*/ f224 1 f2"/>
                  <a:gd name="f352" fmla="*/ f227 1 5005729"/>
                  <a:gd name="f353" fmla="*/ f228 1 1427495"/>
                  <a:gd name="f354" fmla="*/ f229 1 5005729"/>
                  <a:gd name="f355" fmla="*/ f230 1 5005729"/>
                  <a:gd name="f356" fmla="*/ f231 1 1427495"/>
                  <a:gd name="f357" fmla="*/ f232 1 5005729"/>
                  <a:gd name="f358" fmla="*/ f233 1 1427495"/>
                  <a:gd name="f359" fmla="*/ f234 1 5005729"/>
                  <a:gd name="f360" fmla="*/ f235 1 1427495"/>
                  <a:gd name="f361" fmla="*/ f236 1 5005729"/>
                  <a:gd name="f362" fmla="*/ f237 1 1427495"/>
                  <a:gd name="f363" fmla="*/ f238 1 5005729"/>
                  <a:gd name="f364" fmla="*/ f239 1 1427495"/>
                  <a:gd name="f365" fmla="*/ f240 1 5005729"/>
                  <a:gd name="f366" fmla="*/ f241 1 1427495"/>
                  <a:gd name="f367" fmla="*/ f242 1 5005729"/>
                  <a:gd name="f368" fmla="*/ f243 1 1427495"/>
                  <a:gd name="f369" fmla="*/ f244 1 5005729"/>
                  <a:gd name="f370" fmla="*/ f245 1 1427495"/>
                  <a:gd name="f371" fmla="*/ f246 1 5005729"/>
                  <a:gd name="f372" fmla="*/ f247 1 1427495"/>
                  <a:gd name="f373" fmla="*/ f248 1 5005729"/>
                  <a:gd name="f374" fmla="*/ f249 1 1427495"/>
                  <a:gd name="f375" fmla="*/ f250 1 5005729"/>
                  <a:gd name="f376" fmla="*/ f251 1 1427495"/>
                  <a:gd name="f377" fmla="*/ f252 1 5005729"/>
                  <a:gd name="f378" fmla="*/ f253 1 1427495"/>
                  <a:gd name="f379" fmla="*/ f254 1 5005729"/>
                  <a:gd name="f380" fmla="*/ f255 1 1427495"/>
                  <a:gd name="f381" fmla="*/ f256 1 5005729"/>
                  <a:gd name="f382" fmla="*/ f257 1 1427495"/>
                  <a:gd name="f383" fmla="*/ f258 1 5005729"/>
                  <a:gd name="f384" fmla="*/ f259 1 1427495"/>
                  <a:gd name="f385" fmla="*/ f260 1 5005729"/>
                  <a:gd name="f386" fmla="*/ f261 1 1427495"/>
                  <a:gd name="f387" fmla="*/ f262 1 5005729"/>
                  <a:gd name="f388" fmla="*/ f263 1 1427495"/>
                  <a:gd name="f389" fmla="*/ f264 1 5005729"/>
                  <a:gd name="f390" fmla="*/ f265 1 1427495"/>
                  <a:gd name="f391" fmla="*/ f266 1 5005729"/>
                  <a:gd name="f392" fmla="*/ f267 1 1427495"/>
                  <a:gd name="f393" fmla="*/ f268 1 5005729"/>
                  <a:gd name="f394" fmla="*/ f269 1 1427495"/>
                  <a:gd name="f395" fmla="*/ f270 1 5005729"/>
                  <a:gd name="f396" fmla="*/ f271 1 1427495"/>
                  <a:gd name="f397" fmla="*/ f272 1 5005729"/>
                  <a:gd name="f398" fmla="*/ f273 1 1427495"/>
                  <a:gd name="f399" fmla="*/ f274 1 5005729"/>
                  <a:gd name="f400" fmla="*/ f275 1 1427495"/>
                  <a:gd name="f401" fmla="*/ f276 1 5005729"/>
                  <a:gd name="f402" fmla="*/ f277 1 1427495"/>
                  <a:gd name="f403" fmla="*/ f278 1 5005729"/>
                  <a:gd name="f404" fmla="*/ f279 1 1427495"/>
                  <a:gd name="f405" fmla="*/ f280 1 5005729"/>
                  <a:gd name="f406" fmla="*/ f281 1 1427495"/>
                  <a:gd name="f407" fmla="*/ f282 1 5005729"/>
                  <a:gd name="f408" fmla="*/ f283 1 1427495"/>
                  <a:gd name="f409" fmla="*/ f284 1 5005729"/>
                  <a:gd name="f410" fmla="*/ f285 1 1427495"/>
                  <a:gd name="f411" fmla="*/ f286 1 5005729"/>
                  <a:gd name="f412" fmla="*/ f287 1 1427495"/>
                  <a:gd name="f413" fmla="*/ f288 1 5005729"/>
                  <a:gd name="f414" fmla="*/ f289 1 1427495"/>
                  <a:gd name="f415" fmla="*/ f290 1 5005729"/>
                  <a:gd name="f416" fmla="*/ f291 1 1427495"/>
                  <a:gd name="f417" fmla="*/ f292 1 1427495"/>
                  <a:gd name="f418" fmla="*/ f293 1 5005729"/>
                  <a:gd name="f419" fmla="*/ f294 1 1427495"/>
                  <a:gd name="f420" fmla="*/ f295 1 5005729"/>
                  <a:gd name="f421" fmla="*/ f296 1 1427495"/>
                  <a:gd name="f422" fmla="*/ f297 1 5005729"/>
                  <a:gd name="f423" fmla="*/ f298 1 1427495"/>
                  <a:gd name="f424" fmla="*/ f299 1 5005729"/>
                  <a:gd name="f425" fmla="*/ f300 1 1427495"/>
                  <a:gd name="f426" fmla="*/ f301 1 5005729"/>
                  <a:gd name="f427" fmla="*/ f302 1 1427495"/>
                  <a:gd name="f428" fmla="*/ f303 1 5005729"/>
                  <a:gd name="f429" fmla="*/ f304 1 1427495"/>
                  <a:gd name="f430" fmla="*/ f305 1 5005729"/>
                  <a:gd name="f431" fmla="*/ f306 1 1427495"/>
                  <a:gd name="f432" fmla="*/ f307 1 5005729"/>
                  <a:gd name="f433" fmla="*/ f308 1 1427495"/>
                  <a:gd name="f434" fmla="*/ f309 1 5005729"/>
                  <a:gd name="f435" fmla="*/ f310 1 1427495"/>
                  <a:gd name="f436" fmla="*/ f311 1 5005729"/>
                  <a:gd name="f437" fmla="*/ f312 1 1427495"/>
                  <a:gd name="f438" fmla="*/ f313 1 5005729"/>
                  <a:gd name="f439" fmla="*/ f314 1 1427495"/>
                  <a:gd name="f440" fmla="*/ f315 1 5005729"/>
                  <a:gd name="f441" fmla="*/ f316 1 1427495"/>
                  <a:gd name="f442" fmla="*/ f317 1 5005729"/>
                  <a:gd name="f443" fmla="*/ f318 1 1427495"/>
                  <a:gd name="f444" fmla="*/ f319 1 5005729"/>
                  <a:gd name="f445" fmla="*/ f320 1 1427495"/>
                  <a:gd name="f446" fmla="*/ f321 1 5005729"/>
                  <a:gd name="f447" fmla="*/ f322 1 1427495"/>
                  <a:gd name="f448" fmla="*/ f323 1 5005729"/>
                  <a:gd name="f449" fmla="*/ f324 1 1427495"/>
                  <a:gd name="f450" fmla="*/ f325 1 5005729"/>
                  <a:gd name="f451" fmla="*/ f326 1 1427495"/>
                  <a:gd name="f452" fmla="*/ f327 1 5005729"/>
                  <a:gd name="f453" fmla="*/ f328 1 5005729"/>
                  <a:gd name="f454" fmla="*/ f329 1 1427495"/>
                  <a:gd name="f455" fmla="*/ f330 1 5005729"/>
                  <a:gd name="f456" fmla="*/ f331 1 1427495"/>
                  <a:gd name="f457" fmla="*/ f332 1 5005729"/>
                  <a:gd name="f458" fmla="*/ f333 1 1427495"/>
                  <a:gd name="f459" fmla="*/ f334 1 5005729"/>
                  <a:gd name="f460" fmla="*/ f335 1 1427495"/>
                  <a:gd name="f461" fmla="*/ f336 1 5005729"/>
                  <a:gd name="f462" fmla="*/ f337 1 1427495"/>
                  <a:gd name="f463" fmla="*/ f338 1 5005729"/>
                  <a:gd name="f464" fmla="*/ f339 1 1427495"/>
                  <a:gd name="f465" fmla="*/ f340 1 5005729"/>
                  <a:gd name="f466" fmla="*/ f341 1 1427495"/>
                  <a:gd name="f467" fmla="*/ f342 1 5005729"/>
                  <a:gd name="f468" fmla="*/ f343 1 1427495"/>
                  <a:gd name="f469" fmla="*/ f344 1 5005729"/>
                  <a:gd name="f470" fmla="*/ f345 1 5005729"/>
                  <a:gd name="f471" fmla="*/ f346 1 1427495"/>
                  <a:gd name="f472" fmla="*/ f347 1 5005729"/>
                  <a:gd name="f473" fmla="*/ f348 1 1427495"/>
                  <a:gd name="f474" fmla="*/ f349 1 5005729"/>
                  <a:gd name="f475" fmla="*/ f350 1 1427495"/>
                  <a:gd name="f476" fmla="*/ f5 1 f225"/>
                  <a:gd name="f477" fmla="*/ f6 1 f225"/>
                  <a:gd name="f478" fmla="*/ f5 1 f226"/>
                  <a:gd name="f479" fmla="*/ f7 1 f226"/>
                  <a:gd name="f480" fmla="+- f351 0 f1"/>
                  <a:gd name="f481" fmla="*/ f352 1 f225"/>
                  <a:gd name="f482" fmla="*/ f353 1 f226"/>
                  <a:gd name="f483" fmla="*/ f354 1 f225"/>
                  <a:gd name="f484" fmla="*/ f355 1 f225"/>
                  <a:gd name="f485" fmla="*/ f356 1 f226"/>
                  <a:gd name="f486" fmla="*/ f357 1 f225"/>
                  <a:gd name="f487" fmla="*/ f358 1 f226"/>
                  <a:gd name="f488" fmla="*/ f359 1 f225"/>
                  <a:gd name="f489" fmla="*/ f360 1 f226"/>
                  <a:gd name="f490" fmla="*/ f361 1 f225"/>
                  <a:gd name="f491" fmla="*/ f362 1 f226"/>
                  <a:gd name="f492" fmla="*/ f363 1 f225"/>
                  <a:gd name="f493" fmla="*/ f364 1 f226"/>
                  <a:gd name="f494" fmla="*/ f365 1 f225"/>
                  <a:gd name="f495" fmla="*/ f366 1 f226"/>
                  <a:gd name="f496" fmla="*/ f367 1 f225"/>
                  <a:gd name="f497" fmla="*/ f368 1 f226"/>
                  <a:gd name="f498" fmla="*/ f369 1 f225"/>
                  <a:gd name="f499" fmla="*/ f370 1 f226"/>
                  <a:gd name="f500" fmla="*/ f371 1 f225"/>
                  <a:gd name="f501" fmla="*/ f372 1 f226"/>
                  <a:gd name="f502" fmla="*/ f373 1 f225"/>
                  <a:gd name="f503" fmla="*/ f374 1 f226"/>
                  <a:gd name="f504" fmla="*/ f375 1 f225"/>
                  <a:gd name="f505" fmla="*/ f376 1 f226"/>
                  <a:gd name="f506" fmla="*/ f377 1 f225"/>
                  <a:gd name="f507" fmla="*/ f378 1 f226"/>
                  <a:gd name="f508" fmla="*/ f379 1 f225"/>
                  <a:gd name="f509" fmla="*/ f380 1 f226"/>
                  <a:gd name="f510" fmla="*/ f381 1 f225"/>
                  <a:gd name="f511" fmla="*/ f382 1 f226"/>
                  <a:gd name="f512" fmla="*/ f383 1 f225"/>
                  <a:gd name="f513" fmla="*/ f384 1 f226"/>
                  <a:gd name="f514" fmla="*/ f385 1 f225"/>
                  <a:gd name="f515" fmla="*/ f386 1 f226"/>
                  <a:gd name="f516" fmla="*/ f387 1 f225"/>
                  <a:gd name="f517" fmla="*/ f388 1 f226"/>
                  <a:gd name="f518" fmla="*/ f389 1 f225"/>
                  <a:gd name="f519" fmla="*/ f390 1 f226"/>
                  <a:gd name="f520" fmla="*/ f391 1 f225"/>
                  <a:gd name="f521" fmla="*/ f392 1 f226"/>
                  <a:gd name="f522" fmla="*/ f393 1 f225"/>
                  <a:gd name="f523" fmla="*/ f394 1 f226"/>
                  <a:gd name="f524" fmla="*/ f395 1 f225"/>
                  <a:gd name="f525" fmla="*/ f396 1 f226"/>
                  <a:gd name="f526" fmla="*/ f397 1 f225"/>
                  <a:gd name="f527" fmla="*/ f398 1 f226"/>
                  <a:gd name="f528" fmla="*/ f399 1 f225"/>
                  <a:gd name="f529" fmla="*/ f400 1 f226"/>
                  <a:gd name="f530" fmla="*/ f401 1 f225"/>
                  <a:gd name="f531" fmla="*/ f402 1 f226"/>
                  <a:gd name="f532" fmla="*/ f403 1 f225"/>
                  <a:gd name="f533" fmla="*/ f404 1 f226"/>
                  <a:gd name="f534" fmla="*/ f405 1 f225"/>
                  <a:gd name="f535" fmla="*/ f406 1 f226"/>
                  <a:gd name="f536" fmla="*/ f407 1 f225"/>
                  <a:gd name="f537" fmla="*/ f408 1 f226"/>
                  <a:gd name="f538" fmla="*/ f409 1 f225"/>
                  <a:gd name="f539" fmla="*/ f410 1 f226"/>
                  <a:gd name="f540" fmla="*/ f411 1 f225"/>
                  <a:gd name="f541" fmla="*/ f412 1 f226"/>
                  <a:gd name="f542" fmla="*/ f413 1 f225"/>
                  <a:gd name="f543" fmla="*/ f414 1 f226"/>
                  <a:gd name="f544" fmla="*/ f415 1 f225"/>
                  <a:gd name="f545" fmla="*/ f416 1 f226"/>
                  <a:gd name="f546" fmla="*/ f417 1 f226"/>
                  <a:gd name="f547" fmla="*/ f418 1 f225"/>
                  <a:gd name="f548" fmla="*/ f419 1 f226"/>
                  <a:gd name="f549" fmla="*/ f420 1 f225"/>
                  <a:gd name="f550" fmla="*/ f421 1 f226"/>
                  <a:gd name="f551" fmla="*/ f422 1 f225"/>
                  <a:gd name="f552" fmla="*/ f423 1 f226"/>
                  <a:gd name="f553" fmla="*/ f424 1 f225"/>
                  <a:gd name="f554" fmla="*/ f425 1 f226"/>
                  <a:gd name="f555" fmla="*/ f426 1 f225"/>
                  <a:gd name="f556" fmla="*/ f427 1 f226"/>
                  <a:gd name="f557" fmla="*/ f428 1 f225"/>
                  <a:gd name="f558" fmla="*/ f429 1 f226"/>
                  <a:gd name="f559" fmla="*/ f430 1 f225"/>
                  <a:gd name="f560" fmla="*/ f431 1 f226"/>
                  <a:gd name="f561" fmla="*/ f432 1 f225"/>
                  <a:gd name="f562" fmla="*/ f433 1 f226"/>
                  <a:gd name="f563" fmla="*/ f434 1 f225"/>
                  <a:gd name="f564" fmla="*/ f435 1 f226"/>
                  <a:gd name="f565" fmla="*/ f436 1 f225"/>
                  <a:gd name="f566" fmla="*/ f437 1 f226"/>
                  <a:gd name="f567" fmla="*/ f438 1 f225"/>
                  <a:gd name="f568" fmla="*/ f439 1 f226"/>
                  <a:gd name="f569" fmla="*/ f440 1 f225"/>
                  <a:gd name="f570" fmla="*/ f441 1 f226"/>
                  <a:gd name="f571" fmla="*/ f442 1 f225"/>
                  <a:gd name="f572" fmla="*/ f443 1 f226"/>
                  <a:gd name="f573" fmla="*/ f444 1 f225"/>
                  <a:gd name="f574" fmla="*/ f445 1 f226"/>
                  <a:gd name="f575" fmla="*/ f446 1 f225"/>
                  <a:gd name="f576" fmla="*/ f447 1 f226"/>
                  <a:gd name="f577" fmla="*/ f448 1 f225"/>
                  <a:gd name="f578" fmla="*/ f449 1 f226"/>
                  <a:gd name="f579" fmla="*/ f450 1 f225"/>
                  <a:gd name="f580" fmla="*/ f451 1 f226"/>
                  <a:gd name="f581" fmla="*/ f452 1 f225"/>
                  <a:gd name="f582" fmla="*/ f453 1 f225"/>
                  <a:gd name="f583" fmla="*/ f454 1 f226"/>
                  <a:gd name="f584" fmla="*/ f455 1 f225"/>
                  <a:gd name="f585" fmla="*/ f456 1 f226"/>
                  <a:gd name="f586" fmla="*/ f457 1 f225"/>
                  <a:gd name="f587" fmla="*/ f458 1 f226"/>
                  <a:gd name="f588" fmla="*/ f459 1 f225"/>
                  <a:gd name="f589" fmla="*/ f460 1 f226"/>
                  <a:gd name="f590" fmla="*/ f461 1 f225"/>
                  <a:gd name="f591" fmla="*/ f462 1 f226"/>
                  <a:gd name="f592" fmla="*/ f463 1 f225"/>
                  <a:gd name="f593" fmla="*/ f464 1 f226"/>
                  <a:gd name="f594" fmla="*/ f465 1 f225"/>
                  <a:gd name="f595" fmla="*/ f466 1 f226"/>
                  <a:gd name="f596" fmla="*/ f467 1 f225"/>
                  <a:gd name="f597" fmla="*/ f468 1 f226"/>
                  <a:gd name="f598" fmla="*/ f469 1 f225"/>
                  <a:gd name="f599" fmla="*/ f470 1 f225"/>
                  <a:gd name="f600" fmla="*/ f471 1 f226"/>
                  <a:gd name="f601" fmla="*/ f472 1 f225"/>
                  <a:gd name="f602" fmla="*/ f473 1 f226"/>
                  <a:gd name="f603" fmla="*/ f474 1 f225"/>
                  <a:gd name="f604" fmla="*/ f475 1 f226"/>
                  <a:gd name="f605" fmla="*/ f476 f220 1"/>
                  <a:gd name="f606" fmla="*/ f477 f220 1"/>
                  <a:gd name="f607" fmla="*/ f479 f221 1"/>
                  <a:gd name="f608" fmla="*/ f478 f221 1"/>
                  <a:gd name="f609" fmla="*/ f481 f220 1"/>
                  <a:gd name="f610" fmla="*/ f482 f221 1"/>
                  <a:gd name="f611" fmla="*/ f483 f220 1"/>
                  <a:gd name="f612" fmla="*/ f484 f220 1"/>
                  <a:gd name="f613" fmla="*/ f485 f221 1"/>
                  <a:gd name="f614" fmla="*/ f486 f220 1"/>
                  <a:gd name="f615" fmla="*/ f487 f221 1"/>
                  <a:gd name="f616" fmla="*/ f488 f220 1"/>
                  <a:gd name="f617" fmla="*/ f489 f221 1"/>
                  <a:gd name="f618" fmla="*/ f490 f220 1"/>
                  <a:gd name="f619" fmla="*/ f491 f221 1"/>
                  <a:gd name="f620" fmla="*/ f492 f220 1"/>
                  <a:gd name="f621" fmla="*/ f493 f221 1"/>
                  <a:gd name="f622" fmla="*/ f494 f220 1"/>
                  <a:gd name="f623" fmla="*/ f495 f221 1"/>
                  <a:gd name="f624" fmla="*/ f496 f220 1"/>
                  <a:gd name="f625" fmla="*/ f497 f221 1"/>
                  <a:gd name="f626" fmla="*/ f498 f220 1"/>
                  <a:gd name="f627" fmla="*/ f499 f221 1"/>
                  <a:gd name="f628" fmla="*/ f500 f220 1"/>
                  <a:gd name="f629" fmla="*/ f501 f221 1"/>
                  <a:gd name="f630" fmla="*/ f502 f220 1"/>
                  <a:gd name="f631" fmla="*/ f503 f221 1"/>
                  <a:gd name="f632" fmla="*/ f504 f220 1"/>
                  <a:gd name="f633" fmla="*/ f505 f221 1"/>
                  <a:gd name="f634" fmla="*/ f506 f220 1"/>
                  <a:gd name="f635" fmla="*/ f507 f221 1"/>
                  <a:gd name="f636" fmla="*/ f508 f220 1"/>
                  <a:gd name="f637" fmla="*/ f509 f221 1"/>
                  <a:gd name="f638" fmla="*/ f510 f220 1"/>
                  <a:gd name="f639" fmla="*/ f511 f221 1"/>
                  <a:gd name="f640" fmla="*/ f512 f220 1"/>
                  <a:gd name="f641" fmla="*/ f513 f221 1"/>
                  <a:gd name="f642" fmla="*/ f514 f220 1"/>
                  <a:gd name="f643" fmla="*/ f515 f221 1"/>
                  <a:gd name="f644" fmla="*/ f516 f220 1"/>
                  <a:gd name="f645" fmla="*/ f517 f221 1"/>
                  <a:gd name="f646" fmla="*/ f518 f220 1"/>
                  <a:gd name="f647" fmla="*/ f519 f221 1"/>
                  <a:gd name="f648" fmla="*/ f520 f220 1"/>
                  <a:gd name="f649" fmla="*/ f521 f221 1"/>
                  <a:gd name="f650" fmla="*/ f522 f220 1"/>
                  <a:gd name="f651" fmla="*/ f523 f221 1"/>
                  <a:gd name="f652" fmla="*/ f524 f220 1"/>
                  <a:gd name="f653" fmla="*/ f525 f221 1"/>
                  <a:gd name="f654" fmla="*/ f526 f220 1"/>
                  <a:gd name="f655" fmla="*/ f527 f221 1"/>
                  <a:gd name="f656" fmla="*/ f528 f220 1"/>
                  <a:gd name="f657" fmla="*/ f529 f221 1"/>
                  <a:gd name="f658" fmla="*/ f530 f220 1"/>
                  <a:gd name="f659" fmla="*/ f531 f221 1"/>
                  <a:gd name="f660" fmla="*/ f532 f220 1"/>
                  <a:gd name="f661" fmla="*/ f533 f221 1"/>
                  <a:gd name="f662" fmla="*/ f534 f220 1"/>
                  <a:gd name="f663" fmla="*/ f535 f221 1"/>
                  <a:gd name="f664" fmla="*/ f536 f220 1"/>
                  <a:gd name="f665" fmla="*/ f537 f221 1"/>
                  <a:gd name="f666" fmla="*/ f538 f220 1"/>
                  <a:gd name="f667" fmla="*/ f539 f221 1"/>
                  <a:gd name="f668" fmla="*/ f540 f220 1"/>
                  <a:gd name="f669" fmla="*/ f541 f221 1"/>
                  <a:gd name="f670" fmla="*/ f542 f220 1"/>
                  <a:gd name="f671" fmla="*/ f543 f221 1"/>
                  <a:gd name="f672" fmla="*/ f544 f220 1"/>
                  <a:gd name="f673" fmla="*/ f545 f221 1"/>
                  <a:gd name="f674" fmla="*/ f546 f221 1"/>
                  <a:gd name="f675" fmla="*/ f547 f220 1"/>
                  <a:gd name="f676" fmla="*/ f548 f221 1"/>
                  <a:gd name="f677" fmla="*/ f549 f220 1"/>
                  <a:gd name="f678" fmla="*/ f550 f221 1"/>
                  <a:gd name="f679" fmla="*/ f551 f220 1"/>
                  <a:gd name="f680" fmla="*/ f552 f221 1"/>
                  <a:gd name="f681" fmla="*/ f553 f220 1"/>
                  <a:gd name="f682" fmla="*/ f554 f221 1"/>
                  <a:gd name="f683" fmla="*/ f555 f220 1"/>
                  <a:gd name="f684" fmla="*/ f556 f221 1"/>
                  <a:gd name="f685" fmla="*/ f557 f220 1"/>
                  <a:gd name="f686" fmla="*/ f558 f221 1"/>
                  <a:gd name="f687" fmla="*/ f559 f220 1"/>
                  <a:gd name="f688" fmla="*/ f560 f221 1"/>
                  <a:gd name="f689" fmla="*/ f561 f220 1"/>
                  <a:gd name="f690" fmla="*/ f562 f221 1"/>
                  <a:gd name="f691" fmla="*/ f563 f220 1"/>
                  <a:gd name="f692" fmla="*/ f564 f221 1"/>
                  <a:gd name="f693" fmla="*/ f565 f220 1"/>
                  <a:gd name="f694" fmla="*/ f566 f221 1"/>
                  <a:gd name="f695" fmla="*/ f567 f220 1"/>
                  <a:gd name="f696" fmla="*/ f568 f221 1"/>
                  <a:gd name="f697" fmla="*/ f569 f220 1"/>
                  <a:gd name="f698" fmla="*/ f570 f221 1"/>
                  <a:gd name="f699" fmla="*/ f571 f220 1"/>
                  <a:gd name="f700" fmla="*/ f572 f221 1"/>
                  <a:gd name="f701" fmla="*/ f573 f220 1"/>
                  <a:gd name="f702" fmla="*/ f574 f221 1"/>
                  <a:gd name="f703" fmla="*/ f575 f220 1"/>
                  <a:gd name="f704" fmla="*/ f576 f221 1"/>
                  <a:gd name="f705" fmla="*/ f577 f220 1"/>
                  <a:gd name="f706" fmla="*/ f578 f221 1"/>
                  <a:gd name="f707" fmla="*/ f579 f220 1"/>
                  <a:gd name="f708" fmla="*/ f580 f221 1"/>
                  <a:gd name="f709" fmla="*/ f581 f220 1"/>
                  <a:gd name="f710" fmla="*/ f582 f220 1"/>
                  <a:gd name="f711" fmla="*/ f583 f221 1"/>
                  <a:gd name="f712" fmla="*/ f584 f220 1"/>
                  <a:gd name="f713" fmla="*/ f585 f221 1"/>
                  <a:gd name="f714" fmla="*/ f586 f220 1"/>
                  <a:gd name="f715" fmla="*/ f587 f221 1"/>
                  <a:gd name="f716" fmla="*/ f588 f220 1"/>
                  <a:gd name="f717" fmla="*/ f589 f221 1"/>
                  <a:gd name="f718" fmla="*/ f590 f220 1"/>
                  <a:gd name="f719" fmla="*/ f591 f221 1"/>
                  <a:gd name="f720" fmla="*/ f592 f220 1"/>
                  <a:gd name="f721" fmla="*/ f593 f221 1"/>
                  <a:gd name="f722" fmla="*/ f594 f220 1"/>
                  <a:gd name="f723" fmla="*/ f595 f221 1"/>
                  <a:gd name="f724" fmla="*/ f596 f220 1"/>
                  <a:gd name="f725" fmla="*/ f597 f221 1"/>
                  <a:gd name="f726" fmla="*/ f598 f220 1"/>
                  <a:gd name="f727" fmla="*/ f599 f220 1"/>
                  <a:gd name="f728" fmla="*/ f600 f221 1"/>
                  <a:gd name="f729" fmla="*/ f601 f220 1"/>
                  <a:gd name="f730" fmla="*/ f602 f221 1"/>
                  <a:gd name="f731" fmla="*/ f603 f220 1"/>
                  <a:gd name="f732" fmla="*/ f604 f221 1"/>
                </a:gdLst>
                <a:ahLst/>
                <a:cxnLst>
                  <a:cxn ang="3cd4">
                    <a:pos x="hc" y="t"/>
                  </a:cxn>
                  <a:cxn ang="0">
                    <a:pos x="r" y="vc"/>
                  </a:cxn>
                  <a:cxn ang="cd4">
                    <a:pos x="hc" y="b"/>
                  </a:cxn>
                  <a:cxn ang="cd2">
                    <a:pos x="l" y="vc"/>
                  </a:cxn>
                  <a:cxn ang="f480">
                    <a:pos x="f609" y="f610"/>
                  </a:cxn>
                  <a:cxn ang="f480">
                    <a:pos x="f611" y="f610"/>
                  </a:cxn>
                  <a:cxn ang="f480">
                    <a:pos x="f612" y="f613"/>
                  </a:cxn>
                  <a:cxn ang="f480">
                    <a:pos x="f614" y="f615"/>
                  </a:cxn>
                  <a:cxn ang="f480">
                    <a:pos x="f616" y="f617"/>
                  </a:cxn>
                  <a:cxn ang="f480">
                    <a:pos x="f618" y="f619"/>
                  </a:cxn>
                  <a:cxn ang="f480">
                    <a:pos x="f620" y="f621"/>
                  </a:cxn>
                  <a:cxn ang="f480">
                    <a:pos x="f622" y="f623"/>
                  </a:cxn>
                  <a:cxn ang="f480">
                    <a:pos x="f624" y="f625"/>
                  </a:cxn>
                  <a:cxn ang="f480">
                    <a:pos x="f626" y="f627"/>
                  </a:cxn>
                  <a:cxn ang="f480">
                    <a:pos x="f628" y="f629"/>
                  </a:cxn>
                  <a:cxn ang="f480">
                    <a:pos x="f630" y="f631"/>
                  </a:cxn>
                  <a:cxn ang="f480">
                    <a:pos x="f632" y="f633"/>
                  </a:cxn>
                  <a:cxn ang="f480">
                    <a:pos x="f634" y="f635"/>
                  </a:cxn>
                  <a:cxn ang="f480">
                    <a:pos x="f636" y="f637"/>
                  </a:cxn>
                  <a:cxn ang="f480">
                    <a:pos x="f638" y="f639"/>
                  </a:cxn>
                  <a:cxn ang="f480">
                    <a:pos x="f640" y="f641"/>
                  </a:cxn>
                  <a:cxn ang="f480">
                    <a:pos x="f642" y="f643"/>
                  </a:cxn>
                  <a:cxn ang="f480">
                    <a:pos x="f644" y="f645"/>
                  </a:cxn>
                  <a:cxn ang="f480">
                    <a:pos x="f646" y="f647"/>
                  </a:cxn>
                  <a:cxn ang="f480">
                    <a:pos x="f648" y="f649"/>
                  </a:cxn>
                  <a:cxn ang="f480">
                    <a:pos x="f650" y="f651"/>
                  </a:cxn>
                  <a:cxn ang="f480">
                    <a:pos x="f652" y="f653"/>
                  </a:cxn>
                  <a:cxn ang="f480">
                    <a:pos x="f654" y="f655"/>
                  </a:cxn>
                  <a:cxn ang="f480">
                    <a:pos x="f656" y="f657"/>
                  </a:cxn>
                  <a:cxn ang="f480">
                    <a:pos x="f658" y="f659"/>
                  </a:cxn>
                  <a:cxn ang="f480">
                    <a:pos x="f660" y="f661"/>
                  </a:cxn>
                  <a:cxn ang="f480">
                    <a:pos x="f662" y="f663"/>
                  </a:cxn>
                  <a:cxn ang="f480">
                    <a:pos x="f664" y="f665"/>
                  </a:cxn>
                  <a:cxn ang="f480">
                    <a:pos x="f666" y="f667"/>
                  </a:cxn>
                  <a:cxn ang="f480">
                    <a:pos x="f668" y="f669"/>
                  </a:cxn>
                  <a:cxn ang="f480">
                    <a:pos x="f670" y="f671"/>
                  </a:cxn>
                  <a:cxn ang="f480">
                    <a:pos x="f672" y="f673"/>
                  </a:cxn>
                  <a:cxn ang="f480">
                    <a:pos x="f672" y="f674"/>
                  </a:cxn>
                  <a:cxn ang="f480">
                    <a:pos x="f675" y="f676"/>
                  </a:cxn>
                  <a:cxn ang="f480">
                    <a:pos x="f677" y="f678"/>
                  </a:cxn>
                  <a:cxn ang="f480">
                    <a:pos x="f679" y="f680"/>
                  </a:cxn>
                  <a:cxn ang="f480">
                    <a:pos x="f681" y="f682"/>
                  </a:cxn>
                  <a:cxn ang="f480">
                    <a:pos x="f683" y="f684"/>
                  </a:cxn>
                  <a:cxn ang="f480">
                    <a:pos x="f685" y="f686"/>
                  </a:cxn>
                  <a:cxn ang="f480">
                    <a:pos x="f687" y="f688"/>
                  </a:cxn>
                  <a:cxn ang="f480">
                    <a:pos x="f689" y="f690"/>
                  </a:cxn>
                  <a:cxn ang="f480">
                    <a:pos x="f691" y="f692"/>
                  </a:cxn>
                  <a:cxn ang="f480">
                    <a:pos x="f693" y="f694"/>
                  </a:cxn>
                  <a:cxn ang="f480">
                    <a:pos x="f695" y="f696"/>
                  </a:cxn>
                  <a:cxn ang="f480">
                    <a:pos x="f697" y="f698"/>
                  </a:cxn>
                  <a:cxn ang="f480">
                    <a:pos x="f699" y="f700"/>
                  </a:cxn>
                  <a:cxn ang="f480">
                    <a:pos x="f701" y="f702"/>
                  </a:cxn>
                  <a:cxn ang="f480">
                    <a:pos x="f703" y="f704"/>
                  </a:cxn>
                  <a:cxn ang="f480">
                    <a:pos x="f705" y="f706"/>
                  </a:cxn>
                  <a:cxn ang="f480">
                    <a:pos x="f707" y="f708"/>
                  </a:cxn>
                  <a:cxn ang="f480">
                    <a:pos x="f709" y="f627"/>
                  </a:cxn>
                  <a:cxn ang="f480">
                    <a:pos x="f710" y="f711"/>
                  </a:cxn>
                  <a:cxn ang="f480">
                    <a:pos x="f712" y="f713"/>
                  </a:cxn>
                  <a:cxn ang="f480">
                    <a:pos x="f714" y="f715"/>
                  </a:cxn>
                  <a:cxn ang="f480">
                    <a:pos x="f716" y="f717"/>
                  </a:cxn>
                  <a:cxn ang="f480">
                    <a:pos x="f718" y="f719"/>
                  </a:cxn>
                  <a:cxn ang="f480">
                    <a:pos x="f720" y="f721"/>
                  </a:cxn>
                  <a:cxn ang="f480">
                    <a:pos x="f722" y="f723"/>
                  </a:cxn>
                  <a:cxn ang="f480">
                    <a:pos x="f724" y="f725"/>
                  </a:cxn>
                  <a:cxn ang="f480">
                    <a:pos x="f726" y="f686"/>
                  </a:cxn>
                  <a:cxn ang="f480">
                    <a:pos x="f727" y="f728"/>
                  </a:cxn>
                  <a:cxn ang="f480">
                    <a:pos x="f729" y="f730"/>
                  </a:cxn>
                  <a:cxn ang="f480">
                    <a:pos x="f731" y="f732"/>
                  </a:cxn>
                </a:cxnLst>
                <a:rect l="f605" t="f608" r="f606" b="f607"/>
                <a:pathLst>
                  <a:path w="5005729" h="1427495">
                    <a:moveTo>
                      <a:pt x="f5" y="f5"/>
                    </a:moveTo>
                    <a:lnTo>
                      <a:pt x="f8" y="f5"/>
                    </a:lnTo>
                    <a:lnTo>
                      <a:pt x="f9" y="f10"/>
                    </a:lnTo>
                    <a:cubicBezTo>
                      <a:pt x="f11" y="f12"/>
                      <a:pt x="f13" y="f14"/>
                      <a:pt x="f15" y="f16"/>
                    </a:cubicBezTo>
                    <a:cubicBezTo>
                      <a:pt x="f17" y="f18"/>
                      <a:pt x="f19" y="f20"/>
                      <a:pt x="f21" y="f22"/>
                    </a:cubicBezTo>
                    <a:cubicBezTo>
                      <a:pt x="f23" y="f24"/>
                      <a:pt x="f25" y="f26"/>
                      <a:pt x="f27" y="f28"/>
                    </a:cubicBezTo>
                    <a:cubicBezTo>
                      <a:pt x="f29" y="f30"/>
                      <a:pt x="f31" y="f32"/>
                      <a:pt x="f33" y="f34"/>
                    </a:cubicBezTo>
                    <a:cubicBezTo>
                      <a:pt x="f35" y="f36"/>
                      <a:pt x="f37" y="f38"/>
                      <a:pt x="f39" y="f40"/>
                    </a:cubicBezTo>
                    <a:cubicBezTo>
                      <a:pt x="f41" y="f42"/>
                      <a:pt x="f43" y="f44"/>
                      <a:pt x="f45" y="f46"/>
                    </a:cubicBezTo>
                    <a:lnTo>
                      <a:pt x="f47" y="f48"/>
                    </a:lnTo>
                    <a:cubicBezTo>
                      <a:pt x="f49" y="f50"/>
                      <a:pt x="f51" y="f50"/>
                      <a:pt x="f52" y="f53"/>
                    </a:cubicBezTo>
                    <a:lnTo>
                      <a:pt x="f54" y="f55"/>
                    </a:lnTo>
                    <a:lnTo>
                      <a:pt x="f56" y="f57"/>
                    </a:lnTo>
                    <a:lnTo>
                      <a:pt x="f58" y="f59"/>
                    </a:lnTo>
                    <a:lnTo>
                      <a:pt x="f60" y="f61"/>
                    </a:lnTo>
                    <a:lnTo>
                      <a:pt x="f62" y="f63"/>
                    </a:lnTo>
                    <a:cubicBezTo>
                      <a:pt x="f64" y="f65"/>
                      <a:pt x="f66" y="f67"/>
                      <a:pt x="f68" y="f69"/>
                    </a:cubicBezTo>
                    <a:lnTo>
                      <a:pt x="f70" y="f71"/>
                    </a:lnTo>
                    <a:lnTo>
                      <a:pt x="f72" y="f73"/>
                    </a:lnTo>
                    <a:cubicBezTo>
                      <a:pt x="f74" y="f75"/>
                      <a:pt x="f76" y="f77"/>
                      <a:pt x="f78" y="f79"/>
                    </a:cubicBezTo>
                    <a:lnTo>
                      <a:pt x="f80" y="f81"/>
                    </a:lnTo>
                    <a:lnTo>
                      <a:pt x="f82" y="f83"/>
                    </a:lnTo>
                    <a:lnTo>
                      <a:pt x="f84" y="f85"/>
                    </a:lnTo>
                    <a:cubicBezTo>
                      <a:pt x="f86" y="f87"/>
                      <a:pt x="f88" y="f89"/>
                      <a:pt x="f90" y="f91"/>
                    </a:cubicBezTo>
                    <a:lnTo>
                      <a:pt x="f92" y="f93"/>
                    </a:lnTo>
                    <a:lnTo>
                      <a:pt x="f94" y="f95"/>
                    </a:lnTo>
                    <a:lnTo>
                      <a:pt x="f96" y="f97"/>
                    </a:lnTo>
                    <a:lnTo>
                      <a:pt x="f98" y="f99"/>
                    </a:lnTo>
                    <a:lnTo>
                      <a:pt x="f100" y="f101"/>
                    </a:lnTo>
                    <a:cubicBezTo>
                      <a:pt x="f102" y="f103"/>
                      <a:pt x="f104" y="f105"/>
                      <a:pt x="f106" y="f107"/>
                    </a:cubicBezTo>
                    <a:lnTo>
                      <a:pt x="f108" y="f109"/>
                    </a:lnTo>
                    <a:cubicBezTo>
                      <a:pt x="f110" y="f111"/>
                      <a:pt x="f112" y="f113"/>
                      <a:pt x="f114" y="f115"/>
                    </a:cubicBezTo>
                    <a:lnTo>
                      <a:pt x="f6" y="f116"/>
                    </a:lnTo>
                    <a:lnTo>
                      <a:pt x="f6" y="f117"/>
                    </a:lnTo>
                    <a:lnTo>
                      <a:pt x="f118" y="f119"/>
                    </a:lnTo>
                    <a:cubicBezTo>
                      <a:pt x="f120" y="f121"/>
                      <a:pt x="f122" y="f123"/>
                      <a:pt x="f124" y="f125"/>
                    </a:cubicBezTo>
                    <a:lnTo>
                      <a:pt x="f126" y="f127"/>
                    </a:lnTo>
                    <a:cubicBezTo>
                      <a:pt x="f128" y="f129"/>
                      <a:pt x="f130" y="f131"/>
                      <a:pt x="f132" y="f133"/>
                    </a:cubicBezTo>
                    <a:lnTo>
                      <a:pt x="f134" y="f135"/>
                    </a:lnTo>
                    <a:lnTo>
                      <a:pt x="f136" y="f137"/>
                    </a:lnTo>
                    <a:lnTo>
                      <a:pt x="f138" y="f139"/>
                    </a:lnTo>
                    <a:lnTo>
                      <a:pt x="f140" y="f141"/>
                    </a:lnTo>
                    <a:lnTo>
                      <a:pt x="f142" y="f143"/>
                    </a:lnTo>
                    <a:cubicBezTo>
                      <a:pt x="f144" y="f145"/>
                      <a:pt x="f146" y="f147"/>
                      <a:pt x="f148" y="f149"/>
                    </a:cubicBezTo>
                    <a:lnTo>
                      <a:pt x="f150" y="f151"/>
                    </a:lnTo>
                    <a:lnTo>
                      <a:pt x="f152" y="f153"/>
                    </a:lnTo>
                    <a:lnTo>
                      <a:pt x="f154" y="f155"/>
                    </a:lnTo>
                    <a:cubicBezTo>
                      <a:pt x="f156" y="f157"/>
                      <a:pt x="f158" y="f159"/>
                      <a:pt x="f160" y="f161"/>
                    </a:cubicBezTo>
                    <a:lnTo>
                      <a:pt x="f162" y="f163"/>
                    </a:lnTo>
                    <a:lnTo>
                      <a:pt x="f164" y="f165"/>
                    </a:lnTo>
                    <a:cubicBezTo>
                      <a:pt x="f166" y="f167"/>
                      <a:pt x="f168" y="f40"/>
                      <a:pt x="f169" y="f170"/>
                    </a:cubicBezTo>
                    <a:lnTo>
                      <a:pt x="f171" y="f48"/>
                    </a:lnTo>
                    <a:lnTo>
                      <a:pt x="f172" y="f173"/>
                    </a:lnTo>
                    <a:lnTo>
                      <a:pt x="f174" y="f175"/>
                    </a:lnTo>
                    <a:lnTo>
                      <a:pt x="f176" y="f177"/>
                    </a:lnTo>
                    <a:lnTo>
                      <a:pt x="f178" y="f179"/>
                    </a:lnTo>
                    <a:cubicBezTo>
                      <a:pt x="f180" y="f181"/>
                      <a:pt x="f182" y="f181"/>
                      <a:pt x="f183" y="f184"/>
                    </a:cubicBezTo>
                    <a:lnTo>
                      <a:pt x="f185" y="f186"/>
                    </a:lnTo>
                    <a:cubicBezTo>
                      <a:pt x="f187" y="f188"/>
                      <a:pt x="f41" y="f189"/>
                      <a:pt x="f190" y="f191"/>
                    </a:cubicBezTo>
                    <a:cubicBezTo>
                      <a:pt x="f192" y="f175"/>
                      <a:pt x="f193" y="f194"/>
                      <a:pt x="f195" y="f196"/>
                    </a:cubicBezTo>
                    <a:cubicBezTo>
                      <a:pt x="f197" y="f159"/>
                      <a:pt x="f198" y="f199"/>
                      <a:pt x="f200" y="f137"/>
                    </a:cubicBezTo>
                    <a:cubicBezTo>
                      <a:pt x="f201" y="f202"/>
                      <a:pt x="f203" y="f204"/>
                      <a:pt x="f205" y="f206"/>
                    </a:cubicBezTo>
                    <a:cubicBezTo>
                      <a:pt x="f207" y="f208"/>
                      <a:pt x="f209" y="f210"/>
                      <a:pt x="f211" y="f212"/>
                    </a:cubicBezTo>
                    <a:cubicBezTo>
                      <a:pt x="f213" y="f214"/>
                      <a:pt x="f215" y="f216"/>
                      <a:pt x="f217" y="f218"/>
                    </a:cubicBezTo>
                    <a:close/>
                  </a:path>
                </a:pathLst>
              </a:custGeom>
              <a:gradFill>
                <a:gsLst>
                  <a:gs pos="0">
                    <a:srgbClr val="F04115"/>
                  </a:gs>
                  <a:gs pos="100000">
                    <a:srgbClr val="F58366"/>
                  </a:gs>
                </a:gsLst>
                <a:lin ang="0"/>
              </a:gradFill>
              <a:ln cap="flat">
                <a:noFill/>
                <a:prstDash val="solid"/>
              </a:ln>
            </p:spPr>
            <p:txBody>
              <a:bodyPr vert="horz" wrap="square" lIns="91440" tIns="45720" rIns="91440" bIns="45720"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ndParaRPr>
              </a:p>
            </p:txBody>
          </p:sp>
          <p:sp>
            <p:nvSpPr>
              <p:cNvPr id="6" name="Freeform 67">
                <a:extLst>
                  <a:ext uri="{FF2B5EF4-FFF2-40B4-BE49-F238E27FC236}">
                    <a16:creationId xmlns:a16="http://schemas.microsoft.com/office/drawing/2014/main" id="{C4EA4C07-F151-6044-AB10-8DBF8A342F1D}"/>
                  </a:ext>
                </a:extLst>
              </p:cNvPr>
              <p:cNvSpPr/>
              <p:nvPr/>
            </p:nvSpPr>
            <p:spPr>
              <a:xfrm>
                <a:off x="7335298" y="0"/>
                <a:ext cx="4856698" cy="1387867"/>
              </a:xfrm>
              <a:custGeom>
                <a:avLst/>
                <a:gdLst>
                  <a:gd name="f0" fmla="val 10800000"/>
                  <a:gd name="f1" fmla="val 5400000"/>
                  <a:gd name="f2" fmla="val 180"/>
                  <a:gd name="f3" fmla="val w"/>
                  <a:gd name="f4" fmla="val h"/>
                  <a:gd name="f5" fmla="val 0"/>
                  <a:gd name="f6" fmla="val 4861820"/>
                  <a:gd name="f7" fmla="val 1389331"/>
                  <a:gd name="f8" fmla="val 229890"/>
                  <a:gd name="f9" fmla="val 373317"/>
                  <a:gd name="f10" fmla="val 108292"/>
                  <a:gd name="f11" fmla="val 482267"/>
                  <a:gd name="f12" fmla="val 189793"/>
                  <a:gd name="f13" fmla="val 591665"/>
                  <a:gd name="f14" fmla="val 270356"/>
                  <a:gd name="f15" fmla="val 702260"/>
                  <a:gd name="f16" fmla="val 348992"/>
                  <a:gd name="f17" fmla="val 923449"/>
                  <a:gd name="f18" fmla="val 506265"/>
                  <a:gd name="f19" fmla="val 1149423"/>
                  <a:gd name="f20" fmla="val 656099"/>
                  <a:gd name="f21" fmla="val 1384969"/>
                  <a:gd name="f22" fmla="val 788400"/>
                  <a:gd name="f23" fmla="val 1620515"/>
                  <a:gd name="f24" fmla="val 921232"/>
                  <a:gd name="f25" fmla="val 1866162"/>
                  <a:gd name="f26" fmla="val 1035999"/>
                  <a:gd name="f27" fmla="val 2120849"/>
                  <a:gd name="f28" fmla="val 1125262"/>
                  <a:gd name="f29" fmla="val 2630754"/>
                  <a:gd name="f30" fmla="val 1304850"/>
                  <a:gd name="f31" fmla="val 3179474"/>
                  <a:gd name="f32" fmla="val 1371798"/>
                  <a:gd name="f33" fmla="val 3720750"/>
                  <a:gd name="f34" fmla="val 1329823"/>
                  <a:gd name="f35" fmla="val 3737764"/>
                  <a:gd name="f36" fmla="val 1328760"/>
                  <a:gd name="f37" fmla="val 3754779"/>
                  <a:gd name="f38" fmla="val 1327698"/>
                  <a:gd name="f39" fmla="val 3771794"/>
                  <a:gd name="f40" fmla="val 1326104"/>
                  <a:gd name="f41" fmla="val 3822306"/>
                  <a:gd name="f42" fmla="val 1320790"/>
                  <a:gd name="f43" fmla="val 3872818"/>
                  <a:gd name="f44" fmla="val 1315477"/>
                  <a:gd name="f45" fmla="val 3898339"/>
                  <a:gd name="f46" fmla="val 1312820"/>
                  <a:gd name="f47" fmla="val 3906847"/>
                  <a:gd name="f48" fmla="val 1311758"/>
                  <a:gd name="f49" fmla="val 3915354"/>
                  <a:gd name="f50" fmla="val 1311226"/>
                  <a:gd name="f51" fmla="val 3923861"/>
                  <a:gd name="f52" fmla="val 1309632"/>
                  <a:gd name="f53" fmla="val 4024885"/>
                  <a:gd name="f54" fmla="val 1295818"/>
                  <a:gd name="f55" fmla="val 4050407"/>
                  <a:gd name="f56" fmla="val 1292630"/>
                  <a:gd name="f57" fmla="val 4058914"/>
                  <a:gd name="f58" fmla="val 1291567"/>
                  <a:gd name="f59" fmla="val 4067422"/>
                  <a:gd name="f60" fmla="val 1289973"/>
                  <a:gd name="f61" fmla="val 4075397"/>
                  <a:gd name="f62" fmla="val 1288379"/>
                  <a:gd name="f63" fmla="val 4125909"/>
                  <a:gd name="f64" fmla="val 1279878"/>
                  <a:gd name="f65" fmla="val 4159407"/>
                  <a:gd name="f66" fmla="val 1274034"/>
                  <a:gd name="f67" fmla="val 4192904"/>
                  <a:gd name="f68" fmla="val 1269251"/>
                  <a:gd name="f69" fmla="val 4226401"/>
                  <a:gd name="f70" fmla="val 1261813"/>
                  <a:gd name="f71" fmla="val 4326362"/>
                  <a:gd name="f72" fmla="val 1241622"/>
                  <a:gd name="f73" fmla="val 4425790"/>
                  <a:gd name="f74" fmla="val 1218775"/>
                  <a:gd name="f75" fmla="val 4450781"/>
                  <a:gd name="f76" fmla="val 1212931"/>
                  <a:gd name="f77" fmla="val 4475239"/>
                  <a:gd name="f78" fmla="val 1206555"/>
                  <a:gd name="f79" fmla="val 4524688"/>
                  <a:gd name="f80" fmla="val 1193803"/>
                  <a:gd name="f81" fmla="val 4590620"/>
                  <a:gd name="f82" fmla="val 1176535"/>
                  <a:gd name="f83" fmla="val 4656152"/>
                  <a:gd name="f84" fmla="val 1157939"/>
                  <a:gd name="f85" fmla="val 4721220"/>
                  <a:gd name="f86" fmla="val 1137947"/>
                  <a:gd name="f87" fmla="val 1091339"/>
                  <a:gd name="f88" fmla="val 1102902"/>
                  <a:gd name="f89" fmla="val 4725208"/>
                  <a:gd name="f90" fmla="val 1151761"/>
                  <a:gd name="f91" fmla="val 4660406"/>
                  <a:gd name="f92" fmla="val 1173347"/>
                  <a:gd name="f93" fmla="val 4595139"/>
                  <a:gd name="f94" fmla="val 1193537"/>
                  <a:gd name="f95" fmla="val 4529473"/>
                  <a:gd name="f96" fmla="val 1212399"/>
                  <a:gd name="f97" fmla="val 4480025"/>
                  <a:gd name="f98" fmla="val 1226214"/>
                  <a:gd name="f99" fmla="val 4455566"/>
                  <a:gd name="f100" fmla="val 1233121"/>
                  <a:gd name="f101" fmla="val 4430576"/>
                  <a:gd name="f102" fmla="val 1239497"/>
                  <a:gd name="f103" fmla="val 4331148"/>
                  <a:gd name="f104" fmla="val 1265001"/>
                  <a:gd name="f105" fmla="val 4231187"/>
                  <a:gd name="f106" fmla="val 1287848"/>
                  <a:gd name="f107" fmla="val 4197689"/>
                  <a:gd name="f108" fmla="val 4164192"/>
                  <a:gd name="f109" fmla="val 1301662"/>
                  <a:gd name="f110" fmla="val 4130694"/>
                  <a:gd name="f111" fmla="val 1308570"/>
                  <a:gd name="f112" fmla="val 4080182"/>
                  <a:gd name="f113" fmla="val 1318134"/>
                  <a:gd name="f114" fmla="val 4071675"/>
                  <a:gd name="f115" fmla="val 1319728"/>
                  <a:gd name="f116" fmla="val 4063168"/>
                  <a:gd name="f117" fmla="val 1321322"/>
                  <a:gd name="f118" fmla="val 4055192"/>
                  <a:gd name="f119" fmla="val 1322915"/>
                  <a:gd name="f120" fmla="val 4029670"/>
                  <a:gd name="f121" fmla="val 1327166"/>
                  <a:gd name="f122" fmla="val 3928115"/>
                  <a:gd name="f123" fmla="val 1343637"/>
                  <a:gd name="f124" fmla="val 3919607"/>
                  <a:gd name="f125" fmla="val 1345231"/>
                  <a:gd name="f126" fmla="val 3911100"/>
                  <a:gd name="f127" fmla="val 1346294"/>
                  <a:gd name="f128" fmla="val 3902593"/>
                  <a:gd name="f129" fmla="val 1347357"/>
                  <a:gd name="f130" fmla="val 3877071"/>
                  <a:gd name="f131" fmla="val 1350545"/>
                  <a:gd name="f132" fmla="val 3826027"/>
                  <a:gd name="f133" fmla="val 1356921"/>
                  <a:gd name="f134" fmla="val 3774984"/>
                  <a:gd name="f135" fmla="val 1363297"/>
                  <a:gd name="f136" fmla="val 3757969"/>
                  <a:gd name="f137" fmla="val 1364890"/>
                  <a:gd name="f138" fmla="val 3740954"/>
                  <a:gd name="f139" fmla="val 1366484"/>
                  <a:gd name="f140" fmla="val 3723940"/>
                  <a:gd name="f141" fmla="val 1368078"/>
                  <a:gd name="f142" fmla="val 3621321"/>
                  <a:gd name="f143" fmla="val 1377642"/>
                  <a:gd name="f144" fmla="val 3518702"/>
                  <a:gd name="f145" fmla="val 1383487"/>
                  <a:gd name="f146" fmla="val 3467126"/>
                  <a:gd name="f147" fmla="val 1386144"/>
                  <a:gd name="f148" fmla="val 3415551"/>
                  <a:gd name="f149" fmla="val 1387206"/>
                  <a:gd name="f150" fmla="val 3312400"/>
                  <a:gd name="f151" fmla="val 3175220"/>
                  <a:gd name="f152" fmla="val 3038040"/>
                  <a:gd name="f153" fmla="val 1382424"/>
                  <a:gd name="f154" fmla="val 2900860"/>
                  <a:gd name="f155" fmla="val 1368610"/>
                  <a:gd name="f156" fmla="val 2627564"/>
                  <a:gd name="f157" fmla="val 1340981"/>
                  <a:gd name="f158" fmla="val 2356394"/>
                  <a:gd name="f159" fmla="val 1284129"/>
                  <a:gd name="f160" fmla="val 2094264"/>
                  <a:gd name="f161" fmla="val 1199648"/>
                  <a:gd name="f162" fmla="val 1832133"/>
                  <a:gd name="f163" fmla="val 1115166"/>
                  <a:gd name="f164" fmla="val 1578510"/>
                  <a:gd name="f165" fmla="val 1003588"/>
                  <a:gd name="f166" fmla="val 1335520"/>
                  <a:gd name="f167" fmla="val 875006"/>
                  <a:gd name="f168" fmla="val 1092531"/>
                  <a:gd name="f169" fmla="val 745894"/>
                  <a:gd name="f170" fmla="val 859113"/>
                  <a:gd name="f171" fmla="val 599778"/>
                  <a:gd name="f172" fmla="val 632075"/>
                  <a:gd name="f173" fmla="val 446225"/>
                  <a:gd name="f174" fmla="val 518556"/>
                  <a:gd name="f175" fmla="val 369448"/>
                  <a:gd name="f176" fmla="val 406366"/>
                  <a:gd name="f177" fmla="val 290944"/>
                  <a:gd name="f178" fmla="val 294907"/>
                  <a:gd name="f179" fmla="val 211710"/>
                  <a:gd name="f180" fmla="+- 0 0 -90"/>
                  <a:gd name="f181" fmla="*/ f3 1 4861820"/>
                  <a:gd name="f182" fmla="*/ f4 1 1389331"/>
                  <a:gd name="f183" fmla="+- f7 0 f5"/>
                  <a:gd name="f184" fmla="+- f6 0 f5"/>
                  <a:gd name="f185" fmla="*/ f180 f0 1"/>
                  <a:gd name="f186" fmla="*/ f184 1 4861820"/>
                  <a:gd name="f187" fmla="*/ f183 1 1389331"/>
                  <a:gd name="f188" fmla="*/ 0 f184 1"/>
                  <a:gd name="f189" fmla="*/ 0 f183 1"/>
                  <a:gd name="f190" fmla="*/ 229890 f184 1"/>
                  <a:gd name="f191" fmla="*/ 373317 f184 1"/>
                  <a:gd name="f192" fmla="*/ 108292 f183 1"/>
                  <a:gd name="f193" fmla="*/ 702260 f184 1"/>
                  <a:gd name="f194" fmla="*/ 348992 f183 1"/>
                  <a:gd name="f195" fmla="*/ 1384969 f184 1"/>
                  <a:gd name="f196" fmla="*/ 788400 f183 1"/>
                  <a:gd name="f197" fmla="*/ 2120849 f184 1"/>
                  <a:gd name="f198" fmla="*/ 1125262 f183 1"/>
                  <a:gd name="f199" fmla="*/ 3720750 f184 1"/>
                  <a:gd name="f200" fmla="*/ 1329823 f183 1"/>
                  <a:gd name="f201" fmla="*/ 3771794 f184 1"/>
                  <a:gd name="f202" fmla="*/ 1326104 f183 1"/>
                  <a:gd name="f203" fmla="*/ 3822306 f184 1"/>
                  <a:gd name="f204" fmla="*/ 1320790 f183 1"/>
                  <a:gd name="f205" fmla="*/ 3872818 f184 1"/>
                  <a:gd name="f206" fmla="*/ 1315477 f183 1"/>
                  <a:gd name="f207" fmla="*/ 3898339 f184 1"/>
                  <a:gd name="f208" fmla="*/ 1312820 f183 1"/>
                  <a:gd name="f209" fmla="*/ 3923861 f184 1"/>
                  <a:gd name="f210" fmla="*/ 1309632 f183 1"/>
                  <a:gd name="f211" fmla="*/ 4024885 f184 1"/>
                  <a:gd name="f212" fmla="*/ 1295818 f183 1"/>
                  <a:gd name="f213" fmla="*/ 4050407 f184 1"/>
                  <a:gd name="f214" fmla="*/ 1292630 f183 1"/>
                  <a:gd name="f215" fmla="*/ 4075397 f184 1"/>
                  <a:gd name="f216" fmla="*/ 1288379 f183 1"/>
                  <a:gd name="f217" fmla="*/ 4125909 f184 1"/>
                  <a:gd name="f218" fmla="*/ 1279878 f183 1"/>
                  <a:gd name="f219" fmla="*/ 4226401 f184 1"/>
                  <a:gd name="f220" fmla="*/ 1261813 f183 1"/>
                  <a:gd name="f221" fmla="*/ 4326362 f184 1"/>
                  <a:gd name="f222" fmla="*/ 1241622 f183 1"/>
                  <a:gd name="f223" fmla="*/ 4425790 f184 1"/>
                  <a:gd name="f224" fmla="*/ 1218775 f183 1"/>
                  <a:gd name="f225" fmla="*/ 4450781 f184 1"/>
                  <a:gd name="f226" fmla="*/ 1212931 f183 1"/>
                  <a:gd name="f227" fmla="*/ 4475239 f184 1"/>
                  <a:gd name="f228" fmla="*/ 1206555 f183 1"/>
                  <a:gd name="f229" fmla="*/ 4524688 f184 1"/>
                  <a:gd name="f230" fmla="*/ 1193803 f183 1"/>
                  <a:gd name="f231" fmla="*/ 4721220 f184 1"/>
                  <a:gd name="f232" fmla="*/ 1137947 f183 1"/>
                  <a:gd name="f233" fmla="*/ 4861820 f184 1"/>
                  <a:gd name="f234" fmla="*/ 1091339 f183 1"/>
                  <a:gd name="f235" fmla="*/ 1102902 f183 1"/>
                  <a:gd name="f236" fmla="*/ 4725208 f184 1"/>
                  <a:gd name="f237" fmla="*/ 1151761 f183 1"/>
                  <a:gd name="f238" fmla="*/ 4529473 f184 1"/>
                  <a:gd name="f239" fmla="*/ 1212399 f183 1"/>
                  <a:gd name="f240" fmla="*/ 4480025 f184 1"/>
                  <a:gd name="f241" fmla="*/ 1226214 f183 1"/>
                  <a:gd name="f242" fmla="*/ 4455566 f184 1"/>
                  <a:gd name="f243" fmla="*/ 1233121 f183 1"/>
                  <a:gd name="f244" fmla="*/ 4430576 f184 1"/>
                  <a:gd name="f245" fmla="*/ 1239497 f183 1"/>
                  <a:gd name="f246" fmla="*/ 4331148 f184 1"/>
                  <a:gd name="f247" fmla="*/ 1265001 f183 1"/>
                  <a:gd name="f248" fmla="*/ 4231187 f184 1"/>
                  <a:gd name="f249" fmla="*/ 1287848 f183 1"/>
                  <a:gd name="f250" fmla="*/ 4130694 f184 1"/>
                  <a:gd name="f251" fmla="*/ 1308570 f183 1"/>
                  <a:gd name="f252" fmla="*/ 4080182 f184 1"/>
                  <a:gd name="f253" fmla="*/ 1318134 f183 1"/>
                  <a:gd name="f254" fmla="*/ 4055192 f184 1"/>
                  <a:gd name="f255" fmla="*/ 1322915 f183 1"/>
                  <a:gd name="f256" fmla="*/ 4029670 f184 1"/>
                  <a:gd name="f257" fmla="*/ 1327166 f183 1"/>
                  <a:gd name="f258" fmla="*/ 3928115 f184 1"/>
                  <a:gd name="f259" fmla="*/ 1343637 f183 1"/>
                  <a:gd name="f260" fmla="*/ 3902593 f184 1"/>
                  <a:gd name="f261" fmla="*/ 1347357 f183 1"/>
                  <a:gd name="f262" fmla="*/ 3877071 f184 1"/>
                  <a:gd name="f263" fmla="*/ 1350545 f183 1"/>
                  <a:gd name="f264" fmla="*/ 3826027 f184 1"/>
                  <a:gd name="f265" fmla="*/ 1356921 f183 1"/>
                  <a:gd name="f266" fmla="*/ 3774984 f184 1"/>
                  <a:gd name="f267" fmla="*/ 1363297 f183 1"/>
                  <a:gd name="f268" fmla="*/ 3723940 f184 1"/>
                  <a:gd name="f269" fmla="*/ 1368078 f183 1"/>
                  <a:gd name="f270" fmla="*/ 3621321 f184 1"/>
                  <a:gd name="f271" fmla="*/ 1377642 f183 1"/>
                  <a:gd name="f272" fmla="*/ 3518702 f184 1"/>
                  <a:gd name="f273" fmla="*/ 1383487 f183 1"/>
                  <a:gd name="f274" fmla="*/ 3467126 f184 1"/>
                  <a:gd name="f275" fmla="*/ 1386144 f183 1"/>
                  <a:gd name="f276" fmla="*/ 3415551 f184 1"/>
                  <a:gd name="f277" fmla="*/ 1387206 f183 1"/>
                  <a:gd name="f278" fmla="*/ 3312400 f184 1"/>
                  <a:gd name="f279" fmla="*/ 1389331 f183 1"/>
                  <a:gd name="f280" fmla="*/ 2900860 f184 1"/>
                  <a:gd name="f281" fmla="*/ 1368610 f183 1"/>
                  <a:gd name="f282" fmla="*/ 2094264 f184 1"/>
                  <a:gd name="f283" fmla="*/ 1199648 f183 1"/>
                  <a:gd name="f284" fmla="*/ 1335520 f184 1"/>
                  <a:gd name="f285" fmla="*/ 875006 f183 1"/>
                  <a:gd name="f286" fmla="*/ 632075 f184 1"/>
                  <a:gd name="f287" fmla="*/ 446225 f183 1"/>
                  <a:gd name="f288" fmla="*/ 294907 f184 1"/>
                  <a:gd name="f289" fmla="*/ 211710 f183 1"/>
                  <a:gd name="f290" fmla="*/ f185 1 f2"/>
                  <a:gd name="f291" fmla="*/ f188 1 4861820"/>
                  <a:gd name="f292" fmla="*/ f189 1 1389331"/>
                  <a:gd name="f293" fmla="*/ f190 1 4861820"/>
                  <a:gd name="f294" fmla="*/ f191 1 4861820"/>
                  <a:gd name="f295" fmla="*/ f192 1 1389331"/>
                  <a:gd name="f296" fmla="*/ f193 1 4861820"/>
                  <a:gd name="f297" fmla="*/ f194 1 1389331"/>
                  <a:gd name="f298" fmla="*/ f195 1 4861820"/>
                  <a:gd name="f299" fmla="*/ f196 1 1389331"/>
                  <a:gd name="f300" fmla="*/ f197 1 4861820"/>
                  <a:gd name="f301" fmla="*/ f198 1 1389331"/>
                  <a:gd name="f302" fmla="*/ f199 1 4861820"/>
                  <a:gd name="f303" fmla="*/ f200 1 1389331"/>
                  <a:gd name="f304" fmla="*/ f201 1 4861820"/>
                  <a:gd name="f305" fmla="*/ f202 1 1389331"/>
                  <a:gd name="f306" fmla="*/ f203 1 4861820"/>
                  <a:gd name="f307" fmla="*/ f204 1 1389331"/>
                  <a:gd name="f308" fmla="*/ f205 1 4861820"/>
                  <a:gd name="f309" fmla="*/ f206 1 1389331"/>
                  <a:gd name="f310" fmla="*/ f207 1 4861820"/>
                  <a:gd name="f311" fmla="*/ f208 1 1389331"/>
                  <a:gd name="f312" fmla="*/ f209 1 4861820"/>
                  <a:gd name="f313" fmla="*/ f210 1 1389331"/>
                  <a:gd name="f314" fmla="*/ f211 1 4861820"/>
                  <a:gd name="f315" fmla="*/ f212 1 1389331"/>
                  <a:gd name="f316" fmla="*/ f213 1 4861820"/>
                  <a:gd name="f317" fmla="*/ f214 1 1389331"/>
                  <a:gd name="f318" fmla="*/ f215 1 4861820"/>
                  <a:gd name="f319" fmla="*/ f216 1 1389331"/>
                  <a:gd name="f320" fmla="*/ f217 1 4861820"/>
                  <a:gd name="f321" fmla="*/ f218 1 1389331"/>
                  <a:gd name="f322" fmla="*/ f219 1 4861820"/>
                  <a:gd name="f323" fmla="*/ f220 1 1389331"/>
                  <a:gd name="f324" fmla="*/ f221 1 4861820"/>
                  <a:gd name="f325" fmla="*/ f222 1 1389331"/>
                  <a:gd name="f326" fmla="*/ f223 1 4861820"/>
                  <a:gd name="f327" fmla="*/ f224 1 1389331"/>
                  <a:gd name="f328" fmla="*/ f225 1 4861820"/>
                  <a:gd name="f329" fmla="*/ f226 1 1389331"/>
                  <a:gd name="f330" fmla="*/ f227 1 4861820"/>
                  <a:gd name="f331" fmla="*/ f228 1 1389331"/>
                  <a:gd name="f332" fmla="*/ f229 1 4861820"/>
                  <a:gd name="f333" fmla="*/ f230 1 1389331"/>
                  <a:gd name="f334" fmla="*/ f231 1 4861820"/>
                  <a:gd name="f335" fmla="*/ f232 1 1389331"/>
                  <a:gd name="f336" fmla="*/ f233 1 4861820"/>
                  <a:gd name="f337" fmla="*/ f234 1 1389331"/>
                  <a:gd name="f338" fmla="*/ f235 1 1389331"/>
                  <a:gd name="f339" fmla="*/ f236 1 4861820"/>
                  <a:gd name="f340" fmla="*/ f237 1 1389331"/>
                  <a:gd name="f341" fmla="*/ f238 1 4861820"/>
                  <a:gd name="f342" fmla="*/ f239 1 1389331"/>
                  <a:gd name="f343" fmla="*/ f240 1 4861820"/>
                  <a:gd name="f344" fmla="*/ f241 1 1389331"/>
                  <a:gd name="f345" fmla="*/ f242 1 4861820"/>
                  <a:gd name="f346" fmla="*/ f243 1 1389331"/>
                  <a:gd name="f347" fmla="*/ f244 1 4861820"/>
                  <a:gd name="f348" fmla="*/ f245 1 1389331"/>
                  <a:gd name="f349" fmla="*/ f246 1 4861820"/>
                  <a:gd name="f350" fmla="*/ f247 1 1389331"/>
                  <a:gd name="f351" fmla="*/ f248 1 4861820"/>
                  <a:gd name="f352" fmla="*/ f249 1 1389331"/>
                  <a:gd name="f353" fmla="*/ f250 1 4861820"/>
                  <a:gd name="f354" fmla="*/ f251 1 1389331"/>
                  <a:gd name="f355" fmla="*/ f252 1 4861820"/>
                  <a:gd name="f356" fmla="*/ f253 1 1389331"/>
                  <a:gd name="f357" fmla="*/ f254 1 4861820"/>
                  <a:gd name="f358" fmla="*/ f255 1 1389331"/>
                  <a:gd name="f359" fmla="*/ f256 1 4861820"/>
                  <a:gd name="f360" fmla="*/ f257 1 1389331"/>
                  <a:gd name="f361" fmla="*/ f258 1 4861820"/>
                  <a:gd name="f362" fmla="*/ f259 1 1389331"/>
                  <a:gd name="f363" fmla="*/ f260 1 4861820"/>
                  <a:gd name="f364" fmla="*/ f261 1 1389331"/>
                  <a:gd name="f365" fmla="*/ f262 1 4861820"/>
                  <a:gd name="f366" fmla="*/ f263 1 1389331"/>
                  <a:gd name="f367" fmla="*/ f264 1 4861820"/>
                  <a:gd name="f368" fmla="*/ f265 1 1389331"/>
                  <a:gd name="f369" fmla="*/ f266 1 4861820"/>
                  <a:gd name="f370" fmla="*/ f267 1 1389331"/>
                  <a:gd name="f371" fmla="*/ f268 1 4861820"/>
                  <a:gd name="f372" fmla="*/ f269 1 1389331"/>
                  <a:gd name="f373" fmla="*/ f270 1 4861820"/>
                  <a:gd name="f374" fmla="*/ f271 1 1389331"/>
                  <a:gd name="f375" fmla="*/ f272 1 4861820"/>
                  <a:gd name="f376" fmla="*/ f273 1 1389331"/>
                  <a:gd name="f377" fmla="*/ f274 1 4861820"/>
                  <a:gd name="f378" fmla="*/ f275 1 1389331"/>
                  <a:gd name="f379" fmla="*/ f276 1 4861820"/>
                  <a:gd name="f380" fmla="*/ f277 1 1389331"/>
                  <a:gd name="f381" fmla="*/ f278 1 4861820"/>
                  <a:gd name="f382" fmla="*/ f279 1 1389331"/>
                  <a:gd name="f383" fmla="*/ f280 1 4861820"/>
                  <a:gd name="f384" fmla="*/ f281 1 1389331"/>
                  <a:gd name="f385" fmla="*/ f282 1 4861820"/>
                  <a:gd name="f386" fmla="*/ f283 1 1389331"/>
                  <a:gd name="f387" fmla="*/ f284 1 4861820"/>
                  <a:gd name="f388" fmla="*/ f285 1 1389331"/>
                  <a:gd name="f389" fmla="*/ f286 1 4861820"/>
                  <a:gd name="f390" fmla="*/ f287 1 1389331"/>
                  <a:gd name="f391" fmla="*/ f288 1 4861820"/>
                  <a:gd name="f392" fmla="*/ f289 1 1389331"/>
                  <a:gd name="f393" fmla="*/ f5 1 f186"/>
                  <a:gd name="f394" fmla="*/ f6 1 f186"/>
                  <a:gd name="f395" fmla="*/ f5 1 f187"/>
                  <a:gd name="f396" fmla="*/ f7 1 f187"/>
                  <a:gd name="f397" fmla="+- f290 0 f1"/>
                  <a:gd name="f398" fmla="*/ f291 1 f186"/>
                  <a:gd name="f399" fmla="*/ f292 1 f187"/>
                  <a:gd name="f400" fmla="*/ f293 1 f186"/>
                  <a:gd name="f401" fmla="*/ f294 1 f186"/>
                  <a:gd name="f402" fmla="*/ f295 1 f187"/>
                  <a:gd name="f403" fmla="*/ f296 1 f186"/>
                  <a:gd name="f404" fmla="*/ f297 1 f187"/>
                  <a:gd name="f405" fmla="*/ f298 1 f186"/>
                  <a:gd name="f406" fmla="*/ f299 1 f187"/>
                  <a:gd name="f407" fmla="*/ f300 1 f186"/>
                  <a:gd name="f408" fmla="*/ f301 1 f187"/>
                  <a:gd name="f409" fmla="*/ f302 1 f186"/>
                  <a:gd name="f410" fmla="*/ f303 1 f187"/>
                  <a:gd name="f411" fmla="*/ f304 1 f186"/>
                  <a:gd name="f412" fmla="*/ f305 1 f187"/>
                  <a:gd name="f413" fmla="*/ f306 1 f186"/>
                  <a:gd name="f414" fmla="*/ f307 1 f187"/>
                  <a:gd name="f415" fmla="*/ f308 1 f186"/>
                  <a:gd name="f416" fmla="*/ f309 1 f187"/>
                  <a:gd name="f417" fmla="*/ f310 1 f186"/>
                  <a:gd name="f418" fmla="*/ f311 1 f187"/>
                  <a:gd name="f419" fmla="*/ f312 1 f186"/>
                  <a:gd name="f420" fmla="*/ f313 1 f187"/>
                  <a:gd name="f421" fmla="*/ f314 1 f186"/>
                  <a:gd name="f422" fmla="*/ f315 1 f187"/>
                  <a:gd name="f423" fmla="*/ f316 1 f186"/>
                  <a:gd name="f424" fmla="*/ f317 1 f187"/>
                  <a:gd name="f425" fmla="*/ f318 1 f186"/>
                  <a:gd name="f426" fmla="*/ f319 1 f187"/>
                  <a:gd name="f427" fmla="*/ f320 1 f186"/>
                  <a:gd name="f428" fmla="*/ f321 1 f187"/>
                  <a:gd name="f429" fmla="*/ f322 1 f186"/>
                  <a:gd name="f430" fmla="*/ f323 1 f187"/>
                  <a:gd name="f431" fmla="*/ f324 1 f186"/>
                  <a:gd name="f432" fmla="*/ f325 1 f187"/>
                  <a:gd name="f433" fmla="*/ f326 1 f186"/>
                  <a:gd name="f434" fmla="*/ f327 1 f187"/>
                  <a:gd name="f435" fmla="*/ f328 1 f186"/>
                  <a:gd name="f436" fmla="*/ f329 1 f187"/>
                  <a:gd name="f437" fmla="*/ f330 1 f186"/>
                  <a:gd name="f438" fmla="*/ f331 1 f187"/>
                  <a:gd name="f439" fmla="*/ f332 1 f186"/>
                  <a:gd name="f440" fmla="*/ f333 1 f187"/>
                  <a:gd name="f441" fmla="*/ f334 1 f186"/>
                  <a:gd name="f442" fmla="*/ f335 1 f187"/>
                  <a:gd name="f443" fmla="*/ f336 1 f186"/>
                  <a:gd name="f444" fmla="*/ f337 1 f187"/>
                  <a:gd name="f445" fmla="*/ f338 1 f187"/>
                  <a:gd name="f446" fmla="*/ f339 1 f186"/>
                  <a:gd name="f447" fmla="*/ f340 1 f187"/>
                  <a:gd name="f448" fmla="*/ f341 1 f186"/>
                  <a:gd name="f449" fmla="*/ f342 1 f187"/>
                  <a:gd name="f450" fmla="*/ f343 1 f186"/>
                  <a:gd name="f451" fmla="*/ f344 1 f187"/>
                  <a:gd name="f452" fmla="*/ f345 1 f186"/>
                  <a:gd name="f453" fmla="*/ f346 1 f187"/>
                  <a:gd name="f454" fmla="*/ f347 1 f186"/>
                  <a:gd name="f455" fmla="*/ f348 1 f187"/>
                  <a:gd name="f456" fmla="*/ f349 1 f186"/>
                  <a:gd name="f457" fmla="*/ f350 1 f187"/>
                  <a:gd name="f458" fmla="*/ f351 1 f186"/>
                  <a:gd name="f459" fmla="*/ f352 1 f187"/>
                  <a:gd name="f460" fmla="*/ f353 1 f186"/>
                  <a:gd name="f461" fmla="*/ f354 1 f187"/>
                  <a:gd name="f462" fmla="*/ f355 1 f186"/>
                  <a:gd name="f463" fmla="*/ f356 1 f187"/>
                  <a:gd name="f464" fmla="*/ f357 1 f186"/>
                  <a:gd name="f465" fmla="*/ f358 1 f187"/>
                  <a:gd name="f466" fmla="*/ f359 1 f186"/>
                  <a:gd name="f467" fmla="*/ f360 1 f187"/>
                  <a:gd name="f468" fmla="*/ f361 1 f186"/>
                  <a:gd name="f469" fmla="*/ f362 1 f187"/>
                  <a:gd name="f470" fmla="*/ f363 1 f186"/>
                  <a:gd name="f471" fmla="*/ f364 1 f187"/>
                  <a:gd name="f472" fmla="*/ f365 1 f186"/>
                  <a:gd name="f473" fmla="*/ f366 1 f187"/>
                  <a:gd name="f474" fmla="*/ f367 1 f186"/>
                  <a:gd name="f475" fmla="*/ f368 1 f187"/>
                  <a:gd name="f476" fmla="*/ f369 1 f186"/>
                  <a:gd name="f477" fmla="*/ f370 1 f187"/>
                  <a:gd name="f478" fmla="*/ f371 1 f186"/>
                  <a:gd name="f479" fmla="*/ f372 1 f187"/>
                  <a:gd name="f480" fmla="*/ f373 1 f186"/>
                  <a:gd name="f481" fmla="*/ f374 1 f187"/>
                  <a:gd name="f482" fmla="*/ f375 1 f186"/>
                  <a:gd name="f483" fmla="*/ f376 1 f187"/>
                  <a:gd name="f484" fmla="*/ f377 1 f186"/>
                  <a:gd name="f485" fmla="*/ f378 1 f187"/>
                  <a:gd name="f486" fmla="*/ f379 1 f186"/>
                  <a:gd name="f487" fmla="*/ f380 1 f187"/>
                  <a:gd name="f488" fmla="*/ f381 1 f186"/>
                  <a:gd name="f489" fmla="*/ f382 1 f187"/>
                  <a:gd name="f490" fmla="*/ f383 1 f186"/>
                  <a:gd name="f491" fmla="*/ f384 1 f187"/>
                  <a:gd name="f492" fmla="*/ f385 1 f186"/>
                  <a:gd name="f493" fmla="*/ f386 1 f187"/>
                  <a:gd name="f494" fmla="*/ f387 1 f186"/>
                  <a:gd name="f495" fmla="*/ f388 1 f187"/>
                  <a:gd name="f496" fmla="*/ f389 1 f186"/>
                  <a:gd name="f497" fmla="*/ f390 1 f187"/>
                  <a:gd name="f498" fmla="*/ f391 1 f186"/>
                  <a:gd name="f499" fmla="*/ f392 1 f187"/>
                  <a:gd name="f500" fmla="*/ f393 f181 1"/>
                  <a:gd name="f501" fmla="*/ f394 f181 1"/>
                  <a:gd name="f502" fmla="*/ f396 f182 1"/>
                  <a:gd name="f503" fmla="*/ f395 f182 1"/>
                  <a:gd name="f504" fmla="*/ f398 f181 1"/>
                  <a:gd name="f505" fmla="*/ f399 f182 1"/>
                  <a:gd name="f506" fmla="*/ f400 f181 1"/>
                  <a:gd name="f507" fmla="*/ f401 f181 1"/>
                  <a:gd name="f508" fmla="*/ f402 f182 1"/>
                  <a:gd name="f509" fmla="*/ f403 f181 1"/>
                  <a:gd name="f510" fmla="*/ f404 f182 1"/>
                  <a:gd name="f511" fmla="*/ f405 f181 1"/>
                  <a:gd name="f512" fmla="*/ f406 f182 1"/>
                  <a:gd name="f513" fmla="*/ f407 f181 1"/>
                  <a:gd name="f514" fmla="*/ f408 f182 1"/>
                  <a:gd name="f515" fmla="*/ f409 f181 1"/>
                  <a:gd name="f516" fmla="*/ f410 f182 1"/>
                  <a:gd name="f517" fmla="*/ f411 f181 1"/>
                  <a:gd name="f518" fmla="*/ f412 f182 1"/>
                  <a:gd name="f519" fmla="*/ f413 f181 1"/>
                  <a:gd name="f520" fmla="*/ f414 f182 1"/>
                  <a:gd name="f521" fmla="*/ f415 f181 1"/>
                  <a:gd name="f522" fmla="*/ f416 f182 1"/>
                  <a:gd name="f523" fmla="*/ f417 f181 1"/>
                  <a:gd name="f524" fmla="*/ f418 f182 1"/>
                  <a:gd name="f525" fmla="*/ f419 f181 1"/>
                  <a:gd name="f526" fmla="*/ f420 f182 1"/>
                  <a:gd name="f527" fmla="*/ f421 f181 1"/>
                  <a:gd name="f528" fmla="*/ f422 f182 1"/>
                  <a:gd name="f529" fmla="*/ f423 f181 1"/>
                  <a:gd name="f530" fmla="*/ f424 f182 1"/>
                  <a:gd name="f531" fmla="*/ f425 f181 1"/>
                  <a:gd name="f532" fmla="*/ f426 f182 1"/>
                  <a:gd name="f533" fmla="*/ f427 f181 1"/>
                  <a:gd name="f534" fmla="*/ f428 f182 1"/>
                  <a:gd name="f535" fmla="*/ f429 f181 1"/>
                  <a:gd name="f536" fmla="*/ f430 f182 1"/>
                  <a:gd name="f537" fmla="*/ f431 f181 1"/>
                  <a:gd name="f538" fmla="*/ f432 f182 1"/>
                  <a:gd name="f539" fmla="*/ f433 f181 1"/>
                  <a:gd name="f540" fmla="*/ f434 f182 1"/>
                  <a:gd name="f541" fmla="*/ f435 f181 1"/>
                  <a:gd name="f542" fmla="*/ f436 f182 1"/>
                  <a:gd name="f543" fmla="*/ f437 f181 1"/>
                  <a:gd name="f544" fmla="*/ f438 f182 1"/>
                  <a:gd name="f545" fmla="*/ f439 f181 1"/>
                  <a:gd name="f546" fmla="*/ f440 f182 1"/>
                  <a:gd name="f547" fmla="*/ f441 f181 1"/>
                  <a:gd name="f548" fmla="*/ f442 f182 1"/>
                  <a:gd name="f549" fmla="*/ f443 f181 1"/>
                  <a:gd name="f550" fmla="*/ f444 f182 1"/>
                  <a:gd name="f551" fmla="*/ f445 f182 1"/>
                  <a:gd name="f552" fmla="*/ f446 f181 1"/>
                  <a:gd name="f553" fmla="*/ f447 f182 1"/>
                  <a:gd name="f554" fmla="*/ f448 f181 1"/>
                  <a:gd name="f555" fmla="*/ f449 f182 1"/>
                  <a:gd name="f556" fmla="*/ f450 f181 1"/>
                  <a:gd name="f557" fmla="*/ f451 f182 1"/>
                  <a:gd name="f558" fmla="*/ f452 f181 1"/>
                  <a:gd name="f559" fmla="*/ f453 f182 1"/>
                  <a:gd name="f560" fmla="*/ f454 f181 1"/>
                  <a:gd name="f561" fmla="*/ f455 f182 1"/>
                  <a:gd name="f562" fmla="*/ f456 f181 1"/>
                  <a:gd name="f563" fmla="*/ f457 f182 1"/>
                  <a:gd name="f564" fmla="*/ f458 f181 1"/>
                  <a:gd name="f565" fmla="*/ f459 f182 1"/>
                  <a:gd name="f566" fmla="*/ f460 f181 1"/>
                  <a:gd name="f567" fmla="*/ f461 f182 1"/>
                  <a:gd name="f568" fmla="*/ f462 f181 1"/>
                  <a:gd name="f569" fmla="*/ f463 f182 1"/>
                  <a:gd name="f570" fmla="*/ f464 f181 1"/>
                  <a:gd name="f571" fmla="*/ f465 f182 1"/>
                  <a:gd name="f572" fmla="*/ f466 f181 1"/>
                  <a:gd name="f573" fmla="*/ f467 f182 1"/>
                  <a:gd name="f574" fmla="*/ f468 f181 1"/>
                  <a:gd name="f575" fmla="*/ f469 f182 1"/>
                  <a:gd name="f576" fmla="*/ f470 f181 1"/>
                  <a:gd name="f577" fmla="*/ f471 f182 1"/>
                  <a:gd name="f578" fmla="*/ f472 f181 1"/>
                  <a:gd name="f579" fmla="*/ f473 f182 1"/>
                  <a:gd name="f580" fmla="*/ f474 f181 1"/>
                  <a:gd name="f581" fmla="*/ f475 f182 1"/>
                  <a:gd name="f582" fmla="*/ f476 f181 1"/>
                  <a:gd name="f583" fmla="*/ f477 f182 1"/>
                  <a:gd name="f584" fmla="*/ f478 f181 1"/>
                  <a:gd name="f585" fmla="*/ f479 f182 1"/>
                  <a:gd name="f586" fmla="*/ f480 f181 1"/>
                  <a:gd name="f587" fmla="*/ f481 f182 1"/>
                  <a:gd name="f588" fmla="*/ f482 f181 1"/>
                  <a:gd name="f589" fmla="*/ f483 f182 1"/>
                  <a:gd name="f590" fmla="*/ f484 f181 1"/>
                  <a:gd name="f591" fmla="*/ f485 f182 1"/>
                  <a:gd name="f592" fmla="*/ f486 f181 1"/>
                  <a:gd name="f593" fmla="*/ f487 f182 1"/>
                  <a:gd name="f594" fmla="*/ f488 f181 1"/>
                  <a:gd name="f595" fmla="*/ f489 f182 1"/>
                  <a:gd name="f596" fmla="*/ f490 f181 1"/>
                  <a:gd name="f597" fmla="*/ f491 f182 1"/>
                  <a:gd name="f598" fmla="*/ f492 f181 1"/>
                  <a:gd name="f599" fmla="*/ f493 f182 1"/>
                  <a:gd name="f600" fmla="*/ f494 f181 1"/>
                  <a:gd name="f601" fmla="*/ f495 f182 1"/>
                  <a:gd name="f602" fmla="*/ f496 f181 1"/>
                  <a:gd name="f603" fmla="*/ f497 f182 1"/>
                  <a:gd name="f604" fmla="*/ f498 f181 1"/>
                  <a:gd name="f605" fmla="*/ f499 f182 1"/>
                </a:gdLst>
                <a:ahLst/>
                <a:cxnLst>
                  <a:cxn ang="3cd4">
                    <a:pos x="hc" y="t"/>
                  </a:cxn>
                  <a:cxn ang="0">
                    <a:pos x="r" y="vc"/>
                  </a:cxn>
                  <a:cxn ang="cd4">
                    <a:pos x="hc" y="b"/>
                  </a:cxn>
                  <a:cxn ang="cd2">
                    <a:pos x="l" y="vc"/>
                  </a:cxn>
                  <a:cxn ang="f397">
                    <a:pos x="f504" y="f505"/>
                  </a:cxn>
                  <a:cxn ang="f397">
                    <a:pos x="f506" y="f505"/>
                  </a:cxn>
                  <a:cxn ang="f397">
                    <a:pos x="f507" y="f508"/>
                  </a:cxn>
                  <a:cxn ang="f397">
                    <a:pos x="f509" y="f510"/>
                  </a:cxn>
                  <a:cxn ang="f397">
                    <a:pos x="f511" y="f512"/>
                  </a:cxn>
                  <a:cxn ang="f397">
                    <a:pos x="f513" y="f514"/>
                  </a:cxn>
                  <a:cxn ang="f397">
                    <a:pos x="f515" y="f516"/>
                  </a:cxn>
                  <a:cxn ang="f397">
                    <a:pos x="f517" y="f518"/>
                  </a:cxn>
                  <a:cxn ang="f397">
                    <a:pos x="f519" y="f520"/>
                  </a:cxn>
                  <a:cxn ang="f397">
                    <a:pos x="f521" y="f522"/>
                  </a:cxn>
                  <a:cxn ang="f397">
                    <a:pos x="f523" y="f524"/>
                  </a:cxn>
                  <a:cxn ang="f397">
                    <a:pos x="f525" y="f526"/>
                  </a:cxn>
                  <a:cxn ang="f397">
                    <a:pos x="f527" y="f528"/>
                  </a:cxn>
                  <a:cxn ang="f397">
                    <a:pos x="f529" y="f530"/>
                  </a:cxn>
                  <a:cxn ang="f397">
                    <a:pos x="f531" y="f532"/>
                  </a:cxn>
                  <a:cxn ang="f397">
                    <a:pos x="f533" y="f534"/>
                  </a:cxn>
                  <a:cxn ang="f397">
                    <a:pos x="f535" y="f536"/>
                  </a:cxn>
                  <a:cxn ang="f397">
                    <a:pos x="f537" y="f538"/>
                  </a:cxn>
                  <a:cxn ang="f397">
                    <a:pos x="f539" y="f540"/>
                  </a:cxn>
                  <a:cxn ang="f397">
                    <a:pos x="f541" y="f542"/>
                  </a:cxn>
                  <a:cxn ang="f397">
                    <a:pos x="f543" y="f544"/>
                  </a:cxn>
                  <a:cxn ang="f397">
                    <a:pos x="f545" y="f546"/>
                  </a:cxn>
                  <a:cxn ang="f397">
                    <a:pos x="f547" y="f548"/>
                  </a:cxn>
                  <a:cxn ang="f397">
                    <a:pos x="f549" y="f550"/>
                  </a:cxn>
                  <a:cxn ang="f397">
                    <a:pos x="f549" y="f551"/>
                  </a:cxn>
                  <a:cxn ang="f397">
                    <a:pos x="f552" y="f553"/>
                  </a:cxn>
                  <a:cxn ang="f397">
                    <a:pos x="f554" y="f555"/>
                  </a:cxn>
                  <a:cxn ang="f397">
                    <a:pos x="f556" y="f557"/>
                  </a:cxn>
                  <a:cxn ang="f397">
                    <a:pos x="f558" y="f559"/>
                  </a:cxn>
                  <a:cxn ang="f397">
                    <a:pos x="f560" y="f561"/>
                  </a:cxn>
                  <a:cxn ang="f397">
                    <a:pos x="f562" y="f563"/>
                  </a:cxn>
                  <a:cxn ang="f397">
                    <a:pos x="f564" y="f565"/>
                  </a:cxn>
                  <a:cxn ang="f397">
                    <a:pos x="f566" y="f567"/>
                  </a:cxn>
                  <a:cxn ang="f397">
                    <a:pos x="f568" y="f569"/>
                  </a:cxn>
                  <a:cxn ang="f397">
                    <a:pos x="f570" y="f571"/>
                  </a:cxn>
                  <a:cxn ang="f397">
                    <a:pos x="f572" y="f573"/>
                  </a:cxn>
                  <a:cxn ang="f397">
                    <a:pos x="f574" y="f575"/>
                  </a:cxn>
                  <a:cxn ang="f397">
                    <a:pos x="f576" y="f577"/>
                  </a:cxn>
                  <a:cxn ang="f397">
                    <a:pos x="f578" y="f579"/>
                  </a:cxn>
                  <a:cxn ang="f397">
                    <a:pos x="f580" y="f581"/>
                  </a:cxn>
                  <a:cxn ang="f397">
                    <a:pos x="f582" y="f583"/>
                  </a:cxn>
                  <a:cxn ang="f397">
                    <a:pos x="f584" y="f585"/>
                  </a:cxn>
                  <a:cxn ang="f397">
                    <a:pos x="f586" y="f587"/>
                  </a:cxn>
                  <a:cxn ang="f397">
                    <a:pos x="f588" y="f589"/>
                  </a:cxn>
                  <a:cxn ang="f397">
                    <a:pos x="f590" y="f591"/>
                  </a:cxn>
                  <a:cxn ang="f397">
                    <a:pos x="f592" y="f593"/>
                  </a:cxn>
                  <a:cxn ang="f397">
                    <a:pos x="f594" y="f595"/>
                  </a:cxn>
                  <a:cxn ang="f397">
                    <a:pos x="f596" y="f597"/>
                  </a:cxn>
                  <a:cxn ang="f397">
                    <a:pos x="f598" y="f599"/>
                  </a:cxn>
                  <a:cxn ang="f397">
                    <a:pos x="f600" y="f601"/>
                  </a:cxn>
                  <a:cxn ang="f397">
                    <a:pos x="f602" y="f603"/>
                  </a:cxn>
                  <a:cxn ang="f397">
                    <a:pos x="f604" y="f605"/>
                  </a:cxn>
                </a:cxnLst>
                <a:rect l="f500" t="f503" r="f501" b="f502"/>
                <a:pathLst>
                  <a:path w="4861820" h="1389331">
                    <a:moveTo>
                      <a:pt x="f5" y="f5"/>
                    </a:moveTo>
                    <a:lnTo>
                      <a:pt x="f8" y="f5"/>
                    </a:lnTo>
                    <a:lnTo>
                      <a:pt x="f9" y="f10"/>
                    </a:lnTo>
                    <a:cubicBezTo>
                      <a:pt x="f11" y="f12"/>
                      <a:pt x="f13" y="f14"/>
                      <a:pt x="f15" y="f16"/>
                    </a:cubicBezTo>
                    <a:cubicBezTo>
                      <a:pt x="f17" y="f18"/>
                      <a:pt x="f19" y="f20"/>
                      <a:pt x="f21" y="f22"/>
                    </a:cubicBezTo>
                    <a:cubicBezTo>
                      <a:pt x="f23" y="f24"/>
                      <a:pt x="f25" y="f26"/>
                      <a:pt x="f27" y="f28"/>
                    </a:cubicBezTo>
                    <a:cubicBezTo>
                      <a:pt x="f29" y="f30"/>
                      <a:pt x="f31" y="f32"/>
                      <a:pt x="f33" y="f34"/>
                    </a:cubicBezTo>
                    <a:cubicBezTo>
                      <a:pt x="f35" y="f36"/>
                      <a:pt x="f37" y="f38"/>
                      <a:pt x="f39" y="f40"/>
                    </a:cubicBezTo>
                    <a:lnTo>
                      <a:pt x="f41" y="f42"/>
                    </a:lnTo>
                    <a:lnTo>
                      <a:pt x="f43" y="f44"/>
                    </a:lnTo>
                    <a:lnTo>
                      <a:pt x="f45" y="f46"/>
                    </a:lnTo>
                    <a:cubicBezTo>
                      <a:pt x="f47" y="f48"/>
                      <a:pt x="f49" y="f50"/>
                      <a:pt x="f51" y="f52"/>
                    </a:cubicBezTo>
                    <a:lnTo>
                      <a:pt x="f53" y="f54"/>
                    </a:lnTo>
                    <a:lnTo>
                      <a:pt x="f55" y="f56"/>
                    </a:lnTo>
                    <a:cubicBezTo>
                      <a:pt x="f57" y="f58"/>
                      <a:pt x="f59" y="f60"/>
                      <a:pt x="f61" y="f62"/>
                    </a:cubicBezTo>
                    <a:lnTo>
                      <a:pt x="f63" y="f64"/>
                    </a:lnTo>
                    <a:cubicBezTo>
                      <a:pt x="f65" y="f66"/>
                      <a:pt x="f67" y="f68"/>
                      <a:pt x="f69" y="f70"/>
                    </a:cubicBezTo>
                    <a:lnTo>
                      <a:pt x="f71" y="f72"/>
                    </a:lnTo>
                    <a:lnTo>
                      <a:pt x="f73" y="f74"/>
                    </a:lnTo>
                    <a:lnTo>
                      <a:pt x="f75" y="f76"/>
                    </a:lnTo>
                    <a:lnTo>
                      <a:pt x="f77" y="f78"/>
                    </a:lnTo>
                    <a:lnTo>
                      <a:pt x="f79" y="f80"/>
                    </a:lnTo>
                    <a:cubicBezTo>
                      <a:pt x="f81" y="f82"/>
                      <a:pt x="f83" y="f84"/>
                      <a:pt x="f85" y="f86"/>
                    </a:cubicBezTo>
                    <a:lnTo>
                      <a:pt x="f6" y="f87"/>
                    </a:lnTo>
                    <a:lnTo>
                      <a:pt x="f6" y="f88"/>
                    </a:lnTo>
                    <a:lnTo>
                      <a:pt x="f89" y="f90"/>
                    </a:lnTo>
                    <a:cubicBezTo>
                      <a:pt x="f91" y="f92"/>
                      <a:pt x="f93" y="f94"/>
                      <a:pt x="f95" y="f96"/>
                    </a:cubicBezTo>
                    <a:lnTo>
                      <a:pt x="f97" y="f98"/>
                    </a:lnTo>
                    <a:lnTo>
                      <a:pt x="f99" y="f100"/>
                    </a:lnTo>
                    <a:lnTo>
                      <a:pt x="f101" y="f102"/>
                    </a:lnTo>
                    <a:lnTo>
                      <a:pt x="f103" y="f104"/>
                    </a:lnTo>
                    <a:lnTo>
                      <a:pt x="f105" y="f106"/>
                    </a:lnTo>
                    <a:cubicBezTo>
                      <a:pt x="f107" y="f54"/>
                      <a:pt x="f108" y="f109"/>
                      <a:pt x="f110" y="f111"/>
                    </a:cubicBezTo>
                    <a:lnTo>
                      <a:pt x="f112" y="f113"/>
                    </a:lnTo>
                    <a:cubicBezTo>
                      <a:pt x="f114" y="f115"/>
                      <a:pt x="f116" y="f117"/>
                      <a:pt x="f118" y="f119"/>
                    </a:cubicBezTo>
                    <a:lnTo>
                      <a:pt x="f120" y="f121"/>
                    </a:lnTo>
                    <a:lnTo>
                      <a:pt x="f122" y="f123"/>
                    </a:lnTo>
                    <a:cubicBezTo>
                      <a:pt x="f124" y="f125"/>
                      <a:pt x="f126" y="f127"/>
                      <a:pt x="f128" y="f129"/>
                    </a:cubicBezTo>
                    <a:lnTo>
                      <a:pt x="f130" y="f131"/>
                    </a:lnTo>
                    <a:lnTo>
                      <a:pt x="f132" y="f133"/>
                    </a:lnTo>
                    <a:lnTo>
                      <a:pt x="f134" y="f135"/>
                    </a:lnTo>
                    <a:cubicBezTo>
                      <a:pt x="f136" y="f137"/>
                      <a:pt x="f138" y="f139"/>
                      <a:pt x="f140" y="f141"/>
                    </a:cubicBezTo>
                    <a:lnTo>
                      <a:pt x="f142" y="f143"/>
                    </a:lnTo>
                    <a:lnTo>
                      <a:pt x="f144" y="f145"/>
                    </a:lnTo>
                    <a:lnTo>
                      <a:pt x="f146" y="f147"/>
                    </a:lnTo>
                    <a:lnTo>
                      <a:pt x="f148" y="f149"/>
                    </a:lnTo>
                    <a:lnTo>
                      <a:pt x="f150" y="f7"/>
                    </a:lnTo>
                    <a:cubicBezTo>
                      <a:pt x="f151" y="f7"/>
                      <a:pt x="f152" y="f153"/>
                      <a:pt x="f154" y="f155"/>
                    </a:cubicBezTo>
                    <a:cubicBezTo>
                      <a:pt x="f156" y="f157"/>
                      <a:pt x="f158" y="f159"/>
                      <a:pt x="f160" y="f161"/>
                    </a:cubicBezTo>
                    <a:cubicBezTo>
                      <a:pt x="f162" y="f163"/>
                      <a:pt x="f164" y="f165"/>
                      <a:pt x="f166" y="f167"/>
                    </a:cubicBezTo>
                    <a:cubicBezTo>
                      <a:pt x="f168" y="f169"/>
                      <a:pt x="f170" y="f171"/>
                      <a:pt x="f172" y="f173"/>
                    </a:cubicBezTo>
                    <a:cubicBezTo>
                      <a:pt x="f174" y="f175"/>
                      <a:pt x="f176" y="f177"/>
                      <a:pt x="f178" y="f179"/>
                    </a:cubicBezTo>
                    <a:close/>
                  </a:path>
                </a:pathLst>
              </a:custGeom>
              <a:solidFill>
                <a:srgbClr val="1C498B"/>
              </a:solidFill>
              <a:ln cap="flat">
                <a:noFill/>
                <a:prstDash val="solid"/>
              </a:ln>
            </p:spPr>
            <p:txBody>
              <a:bodyPr vert="horz" wrap="square" lIns="91440" tIns="45720" rIns="91440" bIns="45720"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ndParaRPr>
              </a:p>
            </p:txBody>
          </p:sp>
        </p:grpSp>
      </p:grpSp>
      <p:sp>
        <p:nvSpPr>
          <p:cNvPr id="7" name="Title 1">
            <a:extLst>
              <a:ext uri="{FF2B5EF4-FFF2-40B4-BE49-F238E27FC236}">
                <a16:creationId xmlns:a16="http://schemas.microsoft.com/office/drawing/2014/main" id="{8536EB81-509A-B2C9-4520-23482707538D}"/>
              </a:ext>
            </a:extLst>
          </p:cNvPr>
          <p:cNvSpPr txBox="1">
            <a:spLocks noGrp="1"/>
          </p:cNvSpPr>
          <p:nvPr>
            <p:ph type="title"/>
          </p:nvPr>
        </p:nvSpPr>
        <p:spPr/>
        <p:txBody>
          <a:bodyPr/>
          <a:lstStyle>
            <a:lvl1pPr>
              <a:defRPr/>
            </a:lvl1pPr>
          </a:lstStyle>
          <a:p>
            <a:pPr lvl="0"/>
            <a:r>
              <a:rPr lang="en-US"/>
              <a:t>Click to edit Master title style</a:t>
            </a:r>
          </a:p>
        </p:txBody>
      </p:sp>
      <p:sp>
        <p:nvSpPr>
          <p:cNvPr id="8" name="Content Placeholder 2">
            <a:extLst>
              <a:ext uri="{FF2B5EF4-FFF2-40B4-BE49-F238E27FC236}">
                <a16:creationId xmlns:a16="http://schemas.microsoft.com/office/drawing/2014/main" id="{06A8BE1E-4BD4-B305-8926-BE0A15254E85}"/>
              </a:ext>
            </a:extLst>
          </p:cNvPr>
          <p:cNvSpPr txBox="1">
            <a:spLocks noGrp="1"/>
          </p:cNvSpPr>
          <p:nvPr>
            <p:ph idx="1"/>
          </p:nvPr>
        </p:nvSpPr>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Slide Number Placeholder 6">
            <a:extLst>
              <a:ext uri="{FF2B5EF4-FFF2-40B4-BE49-F238E27FC236}">
                <a16:creationId xmlns:a16="http://schemas.microsoft.com/office/drawing/2014/main" id="{CCF553C2-48AC-C614-4DF2-505DB87CC27B}"/>
              </a:ext>
            </a:extLst>
          </p:cNvPr>
          <p:cNvSpPr txBox="1">
            <a:spLocks noGrp="1"/>
          </p:cNvSpPr>
          <p:nvPr>
            <p:ph type="sldNum" sz="quarter" idx="8"/>
          </p:nvPr>
        </p:nvSpPr>
        <p:spPr/>
        <p:txBody>
          <a:bodyPr/>
          <a:lstStyle>
            <a:lvl1pPr>
              <a:defRPr>
                <a:solidFill>
                  <a:srgbClr val="AFB3B9"/>
                </a:solidFill>
              </a:defRPr>
            </a:lvl1pPr>
          </a:lstStyle>
          <a:p>
            <a:pPr lvl="0"/>
            <a:fld id="{99D1825B-3D7C-49D9-B649-7968541339D1}" type="slidenum">
              <a:t>‹#›</a:t>
            </a:fld>
            <a:endParaRPr lang="en-US"/>
          </a:p>
        </p:txBody>
      </p:sp>
      <p:cxnSp>
        <p:nvCxnSpPr>
          <p:cNvPr id="10" name="Straight Connector 7">
            <a:extLst>
              <a:ext uri="{FF2B5EF4-FFF2-40B4-BE49-F238E27FC236}">
                <a16:creationId xmlns:a16="http://schemas.microsoft.com/office/drawing/2014/main" id="{63D89353-A217-19F5-9085-52705A4063D9}"/>
              </a:ext>
            </a:extLst>
          </p:cNvPr>
          <p:cNvCxnSpPr/>
          <p:nvPr/>
        </p:nvCxnSpPr>
        <p:spPr>
          <a:xfrm>
            <a:off x="609603" y="6335713"/>
            <a:ext cx="10972800" cy="0"/>
          </a:xfrm>
          <a:prstGeom prst="straightConnector1">
            <a:avLst/>
          </a:prstGeom>
          <a:noFill/>
          <a:ln w="6345" cap="flat">
            <a:solidFill>
              <a:srgbClr val="AFB3B9"/>
            </a:solidFill>
            <a:prstDash val="solid"/>
            <a:miter/>
          </a:ln>
        </p:spPr>
      </p:cxnSp>
      <p:sp>
        <p:nvSpPr>
          <p:cNvPr id="11" name="Footer Placeholder 5">
            <a:extLst>
              <a:ext uri="{FF2B5EF4-FFF2-40B4-BE49-F238E27FC236}">
                <a16:creationId xmlns:a16="http://schemas.microsoft.com/office/drawing/2014/main" id="{D4BEEA04-75C6-75FA-16B5-56EF72984325}"/>
              </a:ext>
            </a:extLst>
          </p:cNvPr>
          <p:cNvSpPr txBox="1">
            <a:spLocks noGrp="1"/>
          </p:cNvSpPr>
          <p:nvPr>
            <p:ph type="ftr" sz="quarter" idx="9"/>
          </p:nvPr>
        </p:nvSpPr>
        <p:spPr/>
        <p:txBody>
          <a:bodyPr/>
          <a:lstStyle>
            <a:lvl1pPr>
              <a:defRPr/>
            </a:lvl1pPr>
          </a:lstStyle>
          <a:p>
            <a:pPr lvl="0"/>
            <a:r>
              <a:rPr lang="en-US"/>
              <a:t>Illinois Perinatal Quality Collaborative</a:t>
            </a:r>
          </a:p>
        </p:txBody>
      </p:sp>
    </p:spTree>
    <p:extLst>
      <p:ext uri="{BB962C8B-B14F-4D97-AF65-F5344CB8AC3E}">
        <p14:creationId xmlns:p14="http://schemas.microsoft.com/office/powerpoint/2010/main" val="3556474212"/>
      </p:ext>
    </p:extLst>
  </p:cSld>
  <p:clrMapOvr>
    <a:masterClrMapping/>
  </p:clrMapOvr>
  <p:hf sldNum="0" hdr="0" ftr="0" dt="0"/>
</p:sldLayout>
</file>

<file path=ppt/slideLayouts/slideLayout76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F65FB73-B069-7F82-9362-253EE2B0C8A1}"/>
              </a:ext>
            </a:extLst>
          </p:cNvPr>
          <p:cNvSpPr txBox="1">
            <a:spLocks noGrp="1"/>
          </p:cNvSpPr>
          <p:nvPr>
            <p:ph type="title"/>
          </p:nvPr>
        </p:nvSpPr>
        <p:spPr/>
        <p:txBody>
          <a:bodyPr/>
          <a:lstStyle>
            <a:lvl1pPr>
              <a:defRPr/>
            </a:lvl1pPr>
          </a:lstStyle>
          <a:p>
            <a:pPr lvl="0"/>
            <a:r>
              <a:rPr lang="en-US"/>
              <a:t>Click to edit Master title style</a:t>
            </a:r>
          </a:p>
        </p:txBody>
      </p:sp>
      <p:sp>
        <p:nvSpPr>
          <p:cNvPr id="3" name="Content Placeholder 2">
            <a:extLst>
              <a:ext uri="{FF2B5EF4-FFF2-40B4-BE49-F238E27FC236}">
                <a16:creationId xmlns:a16="http://schemas.microsoft.com/office/drawing/2014/main" id="{2C64E4F2-FA40-29E7-AC1C-FF9989C0BF10}"/>
              </a:ext>
            </a:extLst>
          </p:cNvPr>
          <p:cNvSpPr txBox="1">
            <a:spLocks noGrp="1"/>
          </p:cNvSpPr>
          <p:nvPr>
            <p:ph idx="1"/>
          </p:nvPr>
        </p:nvSpPr>
        <p:spPr>
          <a:xfrm>
            <a:off x="609604" y="1825627"/>
            <a:ext cx="5410203" cy="4351336"/>
          </a:xfrm>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 name="Group 43">
            <a:extLst>
              <a:ext uri="{FF2B5EF4-FFF2-40B4-BE49-F238E27FC236}">
                <a16:creationId xmlns:a16="http://schemas.microsoft.com/office/drawing/2014/main" id="{304F8B02-8CBE-EE96-6842-88CF9B2F727F}"/>
              </a:ext>
            </a:extLst>
          </p:cNvPr>
          <p:cNvGrpSpPr/>
          <p:nvPr/>
        </p:nvGrpSpPr>
        <p:grpSpPr>
          <a:xfrm>
            <a:off x="7191545" y="0"/>
            <a:ext cx="5000460" cy="1425988"/>
            <a:chOff x="7191545" y="0"/>
            <a:chExt cx="5000460" cy="1425988"/>
          </a:xfrm>
        </p:grpSpPr>
        <p:pic>
          <p:nvPicPr>
            <p:cNvPr id="5" name="Picture 19">
              <a:extLst>
                <a:ext uri="{FF2B5EF4-FFF2-40B4-BE49-F238E27FC236}">
                  <a16:creationId xmlns:a16="http://schemas.microsoft.com/office/drawing/2014/main" id="{F6DEE65F-2634-5AEE-6C9A-E1C838265B60}"/>
                </a:ext>
              </a:extLst>
            </p:cNvPr>
            <p:cNvPicPr>
              <a:picLocks noChangeAspect="1"/>
            </p:cNvPicPr>
            <p:nvPr/>
          </p:nvPicPr>
          <p:blipFill>
            <a:blip r:embed="rId2"/>
            <a:srcRect/>
            <a:stretch>
              <a:fillRect/>
            </a:stretch>
          </p:blipFill>
          <p:spPr>
            <a:xfrm>
              <a:off x="9264316" y="228371"/>
              <a:ext cx="2025313" cy="911940"/>
            </a:xfrm>
            <a:prstGeom prst="rect">
              <a:avLst/>
            </a:prstGeom>
            <a:noFill/>
            <a:ln cap="flat">
              <a:noFill/>
            </a:ln>
          </p:spPr>
        </p:pic>
        <p:grpSp>
          <p:nvGrpSpPr>
            <p:cNvPr id="6" name="Group 42">
              <a:extLst>
                <a:ext uri="{FF2B5EF4-FFF2-40B4-BE49-F238E27FC236}">
                  <a16:creationId xmlns:a16="http://schemas.microsoft.com/office/drawing/2014/main" id="{3D3CE874-B4F9-1573-0915-48D379E6EA1C}"/>
                </a:ext>
              </a:extLst>
            </p:cNvPr>
            <p:cNvGrpSpPr/>
            <p:nvPr/>
          </p:nvGrpSpPr>
          <p:grpSpPr>
            <a:xfrm>
              <a:off x="7191545" y="0"/>
              <a:ext cx="5000460" cy="1425988"/>
              <a:chOff x="7191545" y="0"/>
              <a:chExt cx="5000460" cy="1425988"/>
            </a:xfrm>
          </p:grpSpPr>
          <p:sp>
            <p:nvSpPr>
              <p:cNvPr id="7" name="Freeform 41">
                <a:extLst>
                  <a:ext uri="{FF2B5EF4-FFF2-40B4-BE49-F238E27FC236}">
                    <a16:creationId xmlns:a16="http://schemas.microsoft.com/office/drawing/2014/main" id="{83F2DB88-8513-E3D8-CC80-46D3D4865EB6}"/>
                  </a:ext>
                </a:extLst>
              </p:cNvPr>
              <p:cNvSpPr/>
              <p:nvPr/>
            </p:nvSpPr>
            <p:spPr>
              <a:xfrm>
                <a:off x="7191545" y="0"/>
                <a:ext cx="5000460" cy="1425988"/>
              </a:xfrm>
              <a:custGeom>
                <a:avLst/>
                <a:gdLst>
                  <a:gd name="f0" fmla="val 10800000"/>
                  <a:gd name="f1" fmla="val 5400000"/>
                  <a:gd name="f2" fmla="val 180"/>
                  <a:gd name="f3" fmla="val w"/>
                  <a:gd name="f4" fmla="val h"/>
                  <a:gd name="f5" fmla="val 0"/>
                  <a:gd name="f6" fmla="val 5005729"/>
                  <a:gd name="f7" fmla="val 1427495"/>
                  <a:gd name="f8" fmla="val 165533"/>
                  <a:gd name="f9" fmla="val 215699"/>
                  <a:gd name="f10" fmla="val 35841"/>
                  <a:gd name="f11" fmla="val 434496"/>
                  <a:gd name="f12" fmla="val 193047"/>
                  <a:gd name="f13" fmla="val 652894"/>
                  <a:gd name="f14" fmla="val 349789"/>
                  <a:gd name="f15" fmla="val 876476"/>
                  <a:gd name="f16" fmla="val 498295"/>
                  <a:gd name="f17" fmla="val 1099792"/>
                  <a:gd name="f18" fmla="val 647067"/>
                  <a:gd name="f19" fmla="val 1328957"/>
                  <a:gd name="f20" fmla="val 787337"/>
                  <a:gd name="f21" fmla="val 1566628"/>
                  <a:gd name="f22" fmla="val 910605"/>
                  <a:gd name="f23" fmla="val 1804301"/>
                  <a:gd name="f24" fmla="val 1033874"/>
                  <a:gd name="f25" fmla="val 2051544"/>
                  <a:gd name="f26" fmla="val 1139076"/>
                  <a:gd name="f27" fmla="val 2307294"/>
                  <a:gd name="f28" fmla="val 1218776"/>
                  <a:gd name="f29" fmla="val 2434903"/>
                  <a:gd name="f30" fmla="val 1258625"/>
                  <a:gd name="f31" fmla="val 2565171"/>
                  <a:gd name="f32" fmla="val 1291568"/>
                  <a:gd name="f33" fmla="val 2696502"/>
                  <a:gd name="f34" fmla="val 1318134"/>
                  <a:gd name="f35" fmla="val 2827833"/>
                  <a:gd name="f36" fmla="val 1344700"/>
                  <a:gd name="f37" fmla="val 2960760"/>
                  <a:gd name="f38" fmla="val 1363297"/>
                  <a:gd name="f39" fmla="val 3094217"/>
                  <a:gd name="f40" fmla="val 1375517"/>
                  <a:gd name="f41" fmla="val 3227675"/>
                  <a:gd name="f42" fmla="val 1387738"/>
                  <a:gd name="f43" fmla="val 3361665"/>
                  <a:gd name="f44" fmla="val 1393051"/>
                  <a:gd name="f45" fmla="val 3496186"/>
                  <a:gd name="f46" fmla="val 1391457"/>
                  <a:gd name="f47" fmla="val 3596679"/>
                  <a:gd name="f48" fmla="val 1388800"/>
                  <a:gd name="f49" fmla="val 3613693"/>
                  <a:gd name="f50" fmla="val 1388269"/>
                  <a:gd name="f51" fmla="val 3630176"/>
                  <a:gd name="f52" fmla="val 3647191"/>
                  <a:gd name="f53" fmla="val 1387207"/>
                  <a:gd name="f54" fmla="val 3697703"/>
                  <a:gd name="f55" fmla="val 1384018"/>
                  <a:gd name="f56" fmla="val 3798195"/>
                  <a:gd name="f57" fmla="val 1377643"/>
                  <a:gd name="f58" fmla="val 3898687"/>
                  <a:gd name="f59" fmla="val 1367547"/>
                  <a:gd name="f60" fmla="val 3948667"/>
                  <a:gd name="f61" fmla="val 1362234"/>
                  <a:gd name="f62" fmla="val 3998648"/>
                  <a:gd name="f63" fmla="val 1355327"/>
                  <a:gd name="f64" fmla="val 4032146"/>
                  <a:gd name="f65" fmla="val 1350545"/>
                  <a:gd name="f66" fmla="val 4065111"/>
                  <a:gd name="f67" fmla="val 1346294"/>
                  <a:gd name="f68" fmla="val 4098609"/>
                  <a:gd name="f69" fmla="val 1341512"/>
                  <a:gd name="f70" fmla="val 4198037"/>
                  <a:gd name="f71" fmla="val 1324510"/>
                  <a:gd name="f72" fmla="val 4223027"/>
                  <a:gd name="f73" fmla="val 1320259"/>
                  <a:gd name="f74" fmla="val 4231535"/>
                  <a:gd name="f75" fmla="val 1318665"/>
                  <a:gd name="f76" fmla="val 4239511"/>
                  <a:gd name="f77" fmla="val 1317602"/>
                  <a:gd name="f78" fmla="val 4248017"/>
                  <a:gd name="f79" fmla="val 1315477"/>
                  <a:gd name="f80" fmla="val 4297466"/>
                  <a:gd name="f81" fmla="val 1305382"/>
                  <a:gd name="f82" fmla="val 4346915"/>
                  <a:gd name="f83" fmla="val 1295287"/>
                  <a:gd name="f84" fmla="val 4371374"/>
                  <a:gd name="f85" fmla="val 1289974"/>
                  <a:gd name="f86" fmla="val 4379349"/>
                  <a:gd name="f87" fmla="val 1288379"/>
                  <a:gd name="f88" fmla="val 4387856"/>
                  <a:gd name="f89" fmla="val 1286254"/>
                  <a:gd name="f90" fmla="val 4395831"/>
                  <a:gd name="f91" fmla="val 1284129"/>
                  <a:gd name="f92" fmla="val 4494197"/>
                  <a:gd name="f93" fmla="val 1260751"/>
                  <a:gd name="f94" fmla="val 4506426"/>
                  <a:gd name="f95" fmla="val 1258094"/>
                  <a:gd name="f96" fmla="val 4518656"/>
                  <a:gd name="f97" fmla="val 1254906"/>
                  <a:gd name="f98" fmla="val 4543113"/>
                  <a:gd name="f99" fmla="val 1248530"/>
                  <a:gd name="f100" fmla="val 4592031"/>
                  <a:gd name="f101" fmla="val 1235247"/>
                  <a:gd name="f102" fmla="val 4607983"/>
                  <a:gd name="f103" fmla="val 1230996"/>
                  <a:gd name="f104" fmla="val 4624465"/>
                  <a:gd name="f105" fmla="val 1226746"/>
                  <a:gd name="f106" fmla="val 4640948"/>
                  <a:gd name="f107" fmla="val 1221963"/>
                  <a:gd name="f108" fmla="val 4689332"/>
                  <a:gd name="f109" fmla="val 1207618"/>
                  <a:gd name="f110" fmla="val 4753935"/>
                  <a:gd name="f111" fmla="val 1188490"/>
                  <a:gd name="f112" fmla="val 4818038"/>
                  <a:gd name="f113" fmla="val 1167901"/>
                  <a:gd name="f114" fmla="val 4881644"/>
                  <a:gd name="f115" fmla="val 1145934"/>
                  <a:gd name="f116" fmla="val 1100085"/>
                  <a:gd name="f117" fmla="val 1108460"/>
                  <a:gd name="f118" fmla="val 4884859"/>
                  <a:gd name="f119" fmla="val 1155423"/>
                  <a:gd name="f120" fmla="val 4821462"/>
                  <a:gd name="f121" fmla="val 1178495"/>
                  <a:gd name="f122" fmla="val 4757524"/>
                  <a:gd name="f123" fmla="val 1200180"/>
                  <a:gd name="f124" fmla="val 4693055"/>
                  <a:gd name="f125" fmla="val 1220370"/>
                  <a:gd name="f126" fmla="val 4644670"/>
                  <a:gd name="f127" fmla="val 1235778"/>
                  <a:gd name="f128" fmla="val 4628719"/>
                  <a:gd name="f129" fmla="val 1240560"/>
                  <a:gd name="f130" fmla="val 4612235"/>
                  <a:gd name="f131" fmla="val 1245342"/>
                  <a:gd name="f132" fmla="val 4596284"/>
                  <a:gd name="f133" fmla="val 1250124"/>
                  <a:gd name="f134" fmla="val 4547367"/>
                  <a:gd name="f135" fmla="val 1263938"/>
                  <a:gd name="f136" fmla="val 4522910"/>
                  <a:gd name="f137" fmla="val 1270846"/>
                  <a:gd name="f138" fmla="val 4510680"/>
                  <a:gd name="f139" fmla="val 1274565"/>
                  <a:gd name="f140" fmla="val 4498451"/>
                  <a:gd name="f141" fmla="val 1277753"/>
                  <a:gd name="f142" fmla="val 4400085"/>
                  <a:gd name="f143" fmla="val 1302725"/>
                  <a:gd name="f144" fmla="val 4392110"/>
                  <a:gd name="f145" fmla="val 1304851"/>
                  <a:gd name="f146" fmla="val 4383602"/>
                  <a:gd name="f147" fmla="val 1306976"/>
                  <a:gd name="f148" fmla="val 4375626"/>
                  <a:gd name="f149" fmla="val 1309101"/>
                  <a:gd name="f150" fmla="val 4351169"/>
                  <a:gd name="f151" fmla="val 1314415"/>
                  <a:gd name="f152" fmla="val 4301720"/>
                  <a:gd name="f153" fmla="val 1325572"/>
                  <a:gd name="f154" fmla="val 4252271"/>
                  <a:gd name="f155" fmla="val 1336730"/>
                  <a:gd name="f156" fmla="val 4244295"/>
                  <a:gd name="f157" fmla="val 1338856"/>
                  <a:gd name="f158" fmla="val 4235789"/>
                  <a:gd name="f159" fmla="val 1340450"/>
                  <a:gd name="f160" fmla="val 4227281"/>
                  <a:gd name="f161" fmla="val 1342044"/>
                  <a:gd name="f162" fmla="val 4202291"/>
                  <a:gd name="f163" fmla="val 1346825"/>
                  <a:gd name="f164" fmla="val 4102862"/>
                  <a:gd name="f165" fmla="val 1365422"/>
                  <a:gd name="f166" fmla="val 4069365"/>
                  <a:gd name="f167" fmla="val 1370735"/>
                  <a:gd name="f168" fmla="val 4035867"/>
                  <a:gd name="f169" fmla="val 4002902"/>
                  <a:gd name="f170" fmla="val 1380831"/>
                  <a:gd name="f171" fmla="val 3952921"/>
                  <a:gd name="f172" fmla="val 3902409"/>
                  <a:gd name="f173" fmla="val 1394645"/>
                  <a:gd name="f174" fmla="val 3801917"/>
                  <a:gd name="f175" fmla="val 1406334"/>
                  <a:gd name="f176" fmla="val 3700893"/>
                  <a:gd name="f177" fmla="val 1414836"/>
                  <a:gd name="f178" fmla="val 3650381"/>
                  <a:gd name="f179" fmla="val 1419086"/>
                  <a:gd name="f180" fmla="val 3633367"/>
                  <a:gd name="f181" fmla="val 1420680"/>
                  <a:gd name="f182" fmla="val 3616352"/>
                  <a:gd name="f183" fmla="val 3599869"/>
                  <a:gd name="f184" fmla="val 1421743"/>
                  <a:gd name="f185" fmla="val 3498313"/>
                  <a:gd name="f186" fmla="val 1425993"/>
                  <a:gd name="f187" fmla="val 3363260"/>
                  <a:gd name="f188" fmla="val 1429713"/>
                  <a:gd name="f189" fmla="val 1426525"/>
                  <a:gd name="f190" fmla="val 3092622"/>
                  <a:gd name="f191" fmla="val 1416430"/>
                  <a:gd name="f192" fmla="val 2957569"/>
                  <a:gd name="f193" fmla="val 2823048"/>
                  <a:gd name="f194" fmla="val 1389863"/>
                  <a:gd name="f195" fmla="val 2689590"/>
                  <a:gd name="f196" fmla="val 1364891"/>
                  <a:gd name="f197" fmla="val 2556131"/>
                  <a:gd name="f198" fmla="val 2424269"/>
                  <a:gd name="f199" fmla="val 1308570"/>
                  <a:gd name="f200" fmla="val 2294001"/>
                  <a:gd name="f201" fmla="val 2033466"/>
                  <a:gd name="f202" fmla="val 1194866"/>
                  <a:gd name="f203" fmla="val 1781438"/>
                  <a:gd name="f204" fmla="val 1091788"/>
                  <a:gd name="f205" fmla="val 1538448"/>
                  <a:gd name="f206" fmla="val 971177"/>
                  <a:gd name="f207" fmla="val 1295459"/>
                  <a:gd name="f208" fmla="val 850565"/>
                  <a:gd name="f209" fmla="val 1062040"/>
                  <a:gd name="f210" fmla="val 712420"/>
                  <a:gd name="f211" fmla="val 834471"/>
                  <a:gd name="f212" fmla="val 566305"/>
                  <a:gd name="f213" fmla="val 606901"/>
                  <a:gd name="f214" fmla="val 420190"/>
                  <a:gd name="f215" fmla="val 384914"/>
                  <a:gd name="f216" fmla="val 266371"/>
                  <a:gd name="f217" fmla="val 163459"/>
                  <a:gd name="f218" fmla="val 112750"/>
                  <a:gd name="f219" fmla="+- 0 0 -90"/>
                  <a:gd name="f220" fmla="*/ f3 1 5005729"/>
                  <a:gd name="f221" fmla="*/ f4 1 1427495"/>
                  <a:gd name="f222" fmla="+- f7 0 f5"/>
                  <a:gd name="f223" fmla="+- f6 0 f5"/>
                  <a:gd name="f224" fmla="*/ f219 f0 1"/>
                  <a:gd name="f225" fmla="*/ f223 1 5005729"/>
                  <a:gd name="f226" fmla="*/ f222 1 1427495"/>
                  <a:gd name="f227" fmla="*/ 0 f223 1"/>
                  <a:gd name="f228" fmla="*/ 0 f222 1"/>
                  <a:gd name="f229" fmla="*/ 165533 f223 1"/>
                  <a:gd name="f230" fmla="*/ 215699 f223 1"/>
                  <a:gd name="f231" fmla="*/ 35841 f222 1"/>
                  <a:gd name="f232" fmla="*/ 876476 f223 1"/>
                  <a:gd name="f233" fmla="*/ 498295 f222 1"/>
                  <a:gd name="f234" fmla="*/ 1566628 f223 1"/>
                  <a:gd name="f235" fmla="*/ 910605 f222 1"/>
                  <a:gd name="f236" fmla="*/ 2307294 f223 1"/>
                  <a:gd name="f237" fmla="*/ 1218776 f222 1"/>
                  <a:gd name="f238" fmla="*/ 2696502 f223 1"/>
                  <a:gd name="f239" fmla="*/ 1318134 f222 1"/>
                  <a:gd name="f240" fmla="*/ 3094217 f223 1"/>
                  <a:gd name="f241" fmla="*/ 1375517 f222 1"/>
                  <a:gd name="f242" fmla="*/ 3496186 f223 1"/>
                  <a:gd name="f243" fmla="*/ 1391457 f222 1"/>
                  <a:gd name="f244" fmla="*/ 3596679 f223 1"/>
                  <a:gd name="f245" fmla="*/ 1388800 f222 1"/>
                  <a:gd name="f246" fmla="*/ 3647191 f223 1"/>
                  <a:gd name="f247" fmla="*/ 1387207 f222 1"/>
                  <a:gd name="f248" fmla="*/ 3697703 f223 1"/>
                  <a:gd name="f249" fmla="*/ 1384018 f222 1"/>
                  <a:gd name="f250" fmla="*/ 3798195 f223 1"/>
                  <a:gd name="f251" fmla="*/ 1377643 f222 1"/>
                  <a:gd name="f252" fmla="*/ 3898687 f223 1"/>
                  <a:gd name="f253" fmla="*/ 1367547 f222 1"/>
                  <a:gd name="f254" fmla="*/ 3948667 f223 1"/>
                  <a:gd name="f255" fmla="*/ 1362234 f222 1"/>
                  <a:gd name="f256" fmla="*/ 3998648 f223 1"/>
                  <a:gd name="f257" fmla="*/ 1355327 f222 1"/>
                  <a:gd name="f258" fmla="*/ 4098609 f223 1"/>
                  <a:gd name="f259" fmla="*/ 1341512 f222 1"/>
                  <a:gd name="f260" fmla="*/ 4198037 f223 1"/>
                  <a:gd name="f261" fmla="*/ 1324510 f222 1"/>
                  <a:gd name="f262" fmla="*/ 4223027 f223 1"/>
                  <a:gd name="f263" fmla="*/ 1320259 f222 1"/>
                  <a:gd name="f264" fmla="*/ 4248017 f223 1"/>
                  <a:gd name="f265" fmla="*/ 1315477 f222 1"/>
                  <a:gd name="f266" fmla="*/ 4297466 f223 1"/>
                  <a:gd name="f267" fmla="*/ 1305382 f222 1"/>
                  <a:gd name="f268" fmla="*/ 4346915 f223 1"/>
                  <a:gd name="f269" fmla="*/ 1295287 f222 1"/>
                  <a:gd name="f270" fmla="*/ 4371374 f223 1"/>
                  <a:gd name="f271" fmla="*/ 1289974 f222 1"/>
                  <a:gd name="f272" fmla="*/ 4395831 f223 1"/>
                  <a:gd name="f273" fmla="*/ 1284129 f222 1"/>
                  <a:gd name="f274" fmla="*/ 4494197 f223 1"/>
                  <a:gd name="f275" fmla="*/ 1260751 f222 1"/>
                  <a:gd name="f276" fmla="*/ 4506426 f223 1"/>
                  <a:gd name="f277" fmla="*/ 1258094 f222 1"/>
                  <a:gd name="f278" fmla="*/ 4518656 f223 1"/>
                  <a:gd name="f279" fmla="*/ 1254906 f222 1"/>
                  <a:gd name="f280" fmla="*/ 4543113 f223 1"/>
                  <a:gd name="f281" fmla="*/ 1248530 f222 1"/>
                  <a:gd name="f282" fmla="*/ 4592031 f223 1"/>
                  <a:gd name="f283" fmla="*/ 1235247 f222 1"/>
                  <a:gd name="f284" fmla="*/ 4640948 f223 1"/>
                  <a:gd name="f285" fmla="*/ 1221963 f222 1"/>
                  <a:gd name="f286" fmla="*/ 4689332 f223 1"/>
                  <a:gd name="f287" fmla="*/ 1207618 f222 1"/>
                  <a:gd name="f288" fmla="*/ 4881644 f223 1"/>
                  <a:gd name="f289" fmla="*/ 1145934 f222 1"/>
                  <a:gd name="f290" fmla="*/ 5005729 f223 1"/>
                  <a:gd name="f291" fmla="*/ 1100085 f222 1"/>
                  <a:gd name="f292" fmla="*/ 1108460 f222 1"/>
                  <a:gd name="f293" fmla="*/ 4884859 f223 1"/>
                  <a:gd name="f294" fmla="*/ 1155423 f222 1"/>
                  <a:gd name="f295" fmla="*/ 4693055 f223 1"/>
                  <a:gd name="f296" fmla="*/ 1220370 f222 1"/>
                  <a:gd name="f297" fmla="*/ 4644670 f223 1"/>
                  <a:gd name="f298" fmla="*/ 1235778 f222 1"/>
                  <a:gd name="f299" fmla="*/ 4596284 f223 1"/>
                  <a:gd name="f300" fmla="*/ 1250124 f222 1"/>
                  <a:gd name="f301" fmla="*/ 4547367 f223 1"/>
                  <a:gd name="f302" fmla="*/ 1263938 f222 1"/>
                  <a:gd name="f303" fmla="*/ 4522910 f223 1"/>
                  <a:gd name="f304" fmla="*/ 1270846 f222 1"/>
                  <a:gd name="f305" fmla="*/ 4510680 f223 1"/>
                  <a:gd name="f306" fmla="*/ 1274565 f222 1"/>
                  <a:gd name="f307" fmla="*/ 4498451 f223 1"/>
                  <a:gd name="f308" fmla="*/ 1277753 f222 1"/>
                  <a:gd name="f309" fmla="*/ 4400085 f223 1"/>
                  <a:gd name="f310" fmla="*/ 1302725 f222 1"/>
                  <a:gd name="f311" fmla="*/ 4375626 f223 1"/>
                  <a:gd name="f312" fmla="*/ 1309101 f222 1"/>
                  <a:gd name="f313" fmla="*/ 4351169 f223 1"/>
                  <a:gd name="f314" fmla="*/ 1314415 f222 1"/>
                  <a:gd name="f315" fmla="*/ 4301720 f223 1"/>
                  <a:gd name="f316" fmla="*/ 1325572 f222 1"/>
                  <a:gd name="f317" fmla="*/ 4252271 f223 1"/>
                  <a:gd name="f318" fmla="*/ 1336730 f222 1"/>
                  <a:gd name="f319" fmla="*/ 4227281 f223 1"/>
                  <a:gd name="f320" fmla="*/ 1342044 f222 1"/>
                  <a:gd name="f321" fmla="*/ 4202291 f223 1"/>
                  <a:gd name="f322" fmla="*/ 1346825 f222 1"/>
                  <a:gd name="f323" fmla="*/ 4102862 f223 1"/>
                  <a:gd name="f324" fmla="*/ 1365422 f222 1"/>
                  <a:gd name="f325" fmla="*/ 4002902 f223 1"/>
                  <a:gd name="f326" fmla="*/ 1380831 f222 1"/>
                  <a:gd name="f327" fmla="*/ 3952921 f223 1"/>
                  <a:gd name="f328" fmla="*/ 3902409 f223 1"/>
                  <a:gd name="f329" fmla="*/ 1394645 f222 1"/>
                  <a:gd name="f330" fmla="*/ 3801917 f223 1"/>
                  <a:gd name="f331" fmla="*/ 1406334 f222 1"/>
                  <a:gd name="f332" fmla="*/ 3700893 f223 1"/>
                  <a:gd name="f333" fmla="*/ 1414836 f222 1"/>
                  <a:gd name="f334" fmla="*/ 3650381 f223 1"/>
                  <a:gd name="f335" fmla="*/ 1419086 f222 1"/>
                  <a:gd name="f336" fmla="*/ 3599869 f223 1"/>
                  <a:gd name="f337" fmla="*/ 1421743 f222 1"/>
                  <a:gd name="f338" fmla="*/ 3498313 f223 1"/>
                  <a:gd name="f339" fmla="*/ 1425993 f222 1"/>
                  <a:gd name="f340" fmla="*/ 3092622 f223 1"/>
                  <a:gd name="f341" fmla="*/ 1416430 f222 1"/>
                  <a:gd name="f342" fmla="*/ 2689590 f223 1"/>
                  <a:gd name="f343" fmla="*/ 1364891 f222 1"/>
                  <a:gd name="f344" fmla="*/ 2294001 f223 1"/>
                  <a:gd name="f345" fmla="*/ 1538448 f223 1"/>
                  <a:gd name="f346" fmla="*/ 971177 f222 1"/>
                  <a:gd name="f347" fmla="*/ 834471 f223 1"/>
                  <a:gd name="f348" fmla="*/ 566305 f222 1"/>
                  <a:gd name="f349" fmla="*/ 163459 f223 1"/>
                  <a:gd name="f350" fmla="*/ 112750 f222 1"/>
                  <a:gd name="f351" fmla="*/ f224 1 f2"/>
                  <a:gd name="f352" fmla="*/ f227 1 5005729"/>
                  <a:gd name="f353" fmla="*/ f228 1 1427495"/>
                  <a:gd name="f354" fmla="*/ f229 1 5005729"/>
                  <a:gd name="f355" fmla="*/ f230 1 5005729"/>
                  <a:gd name="f356" fmla="*/ f231 1 1427495"/>
                  <a:gd name="f357" fmla="*/ f232 1 5005729"/>
                  <a:gd name="f358" fmla="*/ f233 1 1427495"/>
                  <a:gd name="f359" fmla="*/ f234 1 5005729"/>
                  <a:gd name="f360" fmla="*/ f235 1 1427495"/>
                  <a:gd name="f361" fmla="*/ f236 1 5005729"/>
                  <a:gd name="f362" fmla="*/ f237 1 1427495"/>
                  <a:gd name="f363" fmla="*/ f238 1 5005729"/>
                  <a:gd name="f364" fmla="*/ f239 1 1427495"/>
                  <a:gd name="f365" fmla="*/ f240 1 5005729"/>
                  <a:gd name="f366" fmla="*/ f241 1 1427495"/>
                  <a:gd name="f367" fmla="*/ f242 1 5005729"/>
                  <a:gd name="f368" fmla="*/ f243 1 1427495"/>
                  <a:gd name="f369" fmla="*/ f244 1 5005729"/>
                  <a:gd name="f370" fmla="*/ f245 1 1427495"/>
                  <a:gd name="f371" fmla="*/ f246 1 5005729"/>
                  <a:gd name="f372" fmla="*/ f247 1 1427495"/>
                  <a:gd name="f373" fmla="*/ f248 1 5005729"/>
                  <a:gd name="f374" fmla="*/ f249 1 1427495"/>
                  <a:gd name="f375" fmla="*/ f250 1 5005729"/>
                  <a:gd name="f376" fmla="*/ f251 1 1427495"/>
                  <a:gd name="f377" fmla="*/ f252 1 5005729"/>
                  <a:gd name="f378" fmla="*/ f253 1 1427495"/>
                  <a:gd name="f379" fmla="*/ f254 1 5005729"/>
                  <a:gd name="f380" fmla="*/ f255 1 1427495"/>
                  <a:gd name="f381" fmla="*/ f256 1 5005729"/>
                  <a:gd name="f382" fmla="*/ f257 1 1427495"/>
                  <a:gd name="f383" fmla="*/ f258 1 5005729"/>
                  <a:gd name="f384" fmla="*/ f259 1 1427495"/>
                  <a:gd name="f385" fmla="*/ f260 1 5005729"/>
                  <a:gd name="f386" fmla="*/ f261 1 1427495"/>
                  <a:gd name="f387" fmla="*/ f262 1 5005729"/>
                  <a:gd name="f388" fmla="*/ f263 1 1427495"/>
                  <a:gd name="f389" fmla="*/ f264 1 5005729"/>
                  <a:gd name="f390" fmla="*/ f265 1 1427495"/>
                  <a:gd name="f391" fmla="*/ f266 1 5005729"/>
                  <a:gd name="f392" fmla="*/ f267 1 1427495"/>
                  <a:gd name="f393" fmla="*/ f268 1 5005729"/>
                  <a:gd name="f394" fmla="*/ f269 1 1427495"/>
                  <a:gd name="f395" fmla="*/ f270 1 5005729"/>
                  <a:gd name="f396" fmla="*/ f271 1 1427495"/>
                  <a:gd name="f397" fmla="*/ f272 1 5005729"/>
                  <a:gd name="f398" fmla="*/ f273 1 1427495"/>
                  <a:gd name="f399" fmla="*/ f274 1 5005729"/>
                  <a:gd name="f400" fmla="*/ f275 1 1427495"/>
                  <a:gd name="f401" fmla="*/ f276 1 5005729"/>
                  <a:gd name="f402" fmla="*/ f277 1 1427495"/>
                  <a:gd name="f403" fmla="*/ f278 1 5005729"/>
                  <a:gd name="f404" fmla="*/ f279 1 1427495"/>
                  <a:gd name="f405" fmla="*/ f280 1 5005729"/>
                  <a:gd name="f406" fmla="*/ f281 1 1427495"/>
                  <a:gd name="f407" fmla="*/ f282 1 5005729"/>
                  <a:gd name="f408" fmla="*/ f283 1 1427495"/>
                  <a:gd name="f409" fmla="*/ f284 1 5005729"/>
                  <a:gd name="f410" fmla="*/ f285 1 1427495"/>
                  <a:gd name="f411" fmla="*/ f286 1 5005729"/>
                  <a:gd name="f412" fmla="*/ f287 1 1427495"/>
                  <a:gd name="f413" fmla="*/ f288 1 5005729"/>
                  <a:gd name="f414" fmla="*/ f289 1 1427495"/>
                  <a:gd name="f415" fmla="*/ f290 1 5005729"/>
                  <a:gd name="f416" fmla="*/ f291 1 1427495"/>
                  <a:gd name="f417" fmla="*/ f292 1 1427495"/>
                  <a:gd name="f418" fmla="*/ f293 1 5005729"/>
                  <a:gd name="f419" fmla="*/ f294 1 1427495"/>
                  <a:gd name="f420" fmla="*/ f295 1 5005729"/>
                  <a:gd name="f421" fmla="*/ f296 1 1427495"/>
                  <a:gd name="f422" fmla="*/ f297 1 5005729"/>
                  <a:gd name="f423" fmla="*/ f298 1 1427495"/>
                  <a:gd name="f424" fmla="*/ f299 1 5005729"/>
                  <a:gd name="f425" fmla="*/ f300 1 1427495"/>
                  <a:gd name="f426" fmla="*/ f301 1 5005729"/>
                  <a:gd name="f427" fmla="*/ f302 1 1427495"/>
                  <a:gd name="f428" fmla="*/ f303 1 5005729"/>
                  <a:gd name="f429" fmla="*/ f304 1 1427495"/>
                  <a:gd name="f430" fmla="*/ f305 1 5005729"/>
                  <a:gd name="f431" fmla="*/ f306 1 1427495"/>
                  <a:gd name="f432" fmla="*/ f307 1 5005729"/>
                  <a:gd name="f433" fmla="*/ f308 1 1427495"/>
                  <a:gd name="f434" fmla="*/ f309 1 5005729"/>
                  <a:gd name="f435" fmla="*/ f310 1 1427495"/>
                  <a:gd name="f436" fmla="*/ f311 1 5005729"/>
                  <a:gd name="f437" fmla="*/ f312 1 1427495"/>
                  <a:gd name="f438" fmla="*/ f313 1 5005729"/>
                  <a:gd name="f439" fmla="*/ f314 1 1427495"/>
                  <a:gd name="f440" fmla="*/ f315 1 5005729"/>
                  <a:gd name="f441" fmla="*/ f316 1 1427495"/>
                  <a:gd name="f442" fmla="*/ f317 1 5005729"/>
                  <a:gd name="f443" fmla="*/ f318 1 1427495"/>
                  <a:gd name="f444" fmla="*/ f319 1 5005729"/>
                  <a:gd name="f445" fmla="*/ f320 1 1427495"/>
                  <a:gd name="f446" fmla="*/ f321 1 5005729"/>
                  <a:gd name="f447" fmla="*/ f322 1 1427495"/>
                  <a:gd name="f448" fmla="*/ f323 1 5005729"/>
                  <a:gd name="f449" fmla="*/ f324 1 1427495"/>
                  <a:gd name="f450" fmla="*/ f325 1 5005729"/>
                  <a:gd name="f451" fmla="*/ f326 1 1427495"/>
                  <a:gd name="f452" fmla="*/ f327 1 5005729"/>
                  <a:gd name="f453" fmla="*/ f328 1 5005729"/>
                  <a:gd name="f454" fmla="*/ f329 1 1427495"/>
                  <a:gd name="f455" fmla="*/ f330 1 5005729"/>
                  <a:gd name="f456" fmla="*/ f331 1 1427495"/>
                  <a:gd name="f457" fmla="*/ f332 1 5005729"/>
                  <a:gd name="f458" fmla="*/ f333 1 1427495"/>
                  <a:gd name="f459" fmla="*/ f334 1 5005729"/>
                  <a:gd name="f460" fmla="*/ f335 1 1427495"/>
                  <a:gd name="f461" fmla="*/ f336 1 5005729"/>
                  <a:gd name="f462" fmla="*/ f337 1 1427495"/>
                  <a:gd name="f463" fmla="*/ f338 1 5005729"/>
                  <a:gd name="f464" fmla="*/ f339 1 1427495"/>
                  <a:gd name="f465" fmla="*/ f340 1 5005729"/>
                  <a:gd name="f466" fmla="*/ f341 1 1427495"/>
                  <a:gd name="f467" fmla="*/ f342 1 5005729"/>
                  <a:gd name="f468" fmla="*/ f343 1 1427495"/>
                  <a:gd name="f469" fmla="*/ f344 1 5005729"/>
                  <a:gd name="f470" fmla="*/ f345 1 5005729"/>
                  <a:gd name="f471" fmla="*/ f346 1 1427495"/>
                  <a:gd name="f472" fmla="*/ f347 1 5005729"/>
                  <a:gd name="f473" fmla="*/ f348 1 1427495"/>
                  <a:gd name="f474" fmla="*/ f349 1 5005729"/>
                  <a:gd name="f475" fmla="*/ f350 1 1427495"/>
                  <a:gd name="f476" fmla="*/ f5 1 f225"/>
                  <a:gd name="f477" fmla="*/ f6 1 f225"/>
                  <a:gd name="f478" fmla="*/ f5 1 f226"/>
                  <a:gd name="f479" fmla="*/ f7 1 f226"/>
                  <a:gd name="f480" fmla="+- f351 0 f1"/>
                  <a:gd name="f481" fmla="*/ f352 1 f225"/>
                  <a:gd name="f482" fmla="*/ f353 1 f226"/>
                  <a:gd name="f483" fmla="*/ f354 1 f225"/>
                  <a:gd name="f484" fmla="*/ f355 1 f225"/>
                  <a:gd name="f485" fmla="*/ f356 1 f226"/>
                  <a:gd name="f486" fmla="*/ f357 1 f225"/>
                  <a:gd name="f487" fmla="*/ f358 1 f226"/>
                  <a:gd name="f488" fmla="*/ f359 1 f225"/>
                  <a:gd name="f489" fmla="*/ f360 1 f226"/>
                  <a:gd name="f490" fmla="*/ f361 1 f225"/>
                  <a:gd name="f491" fmla="*/ f362 1 f226"/>
                  <a:gd name="f492" fmla="*/ f363 1 f225"/>
                  <a:gd name="f493" fmla="*/ f364 1 f226"/>
                  <a:gd name="f494" fmla="*/ f365 1 f225"/>
                  <a:gd name="f495" fmla="*/ f366 1 f226"/>
                  <a:gd name="f496" fmla="*/ f367 1 f225"/>
                  <a:gd name="f497" fmla="*/ f368 1 f226"/>
                  <a:gd name="f498" fmla="*/ f369 1 f225"/>
                  <a:gd name="f499" fmla="*/ f370 1 f226"/>
                  <a:gd name="f500" fmla="*/ f371 1 f225"/>
                  <a:gd name="f501" fmla="*/ f372 1 f226"/>
                  <a:gd name="f502" fmla="*/ f373 1 f225"/>
                  <a:gd name="f503" fmla="*/ f374 1 f226"/>
                  <a:gd name="f504" fmla="*/ f375 1 f225"/>
                  <a:gd name="f505" fmla="*/ f376 1 f226"/>
                  <a:gd name="f506" fmla="*/ f377 1 f225"/>
                  <a:gd name="f507" fmla="*/ f378 1 f226"/>
                  <a:gd name="f508" fmla="*/ f379 1 f225"/>
                  <a:gd name="f509" fmla="*/ f380 1 f226"/>
                  <a:gd name="f510" fmla="*/ f381 1 f225"/>
                  <a:gd name="f511" fmla="*/ f382 1 f226"/>
                  <a:gd name="f512" fmla="*/ f383 1 f225"/>
                  <a:gd name="f513" fmla="*/ f384 1 f226"/>
                  <a:gd name="f514" fmla="*/ f385 1 f225"/>
                  <a:gd name="f515" fmla="*/ f386 1 f226"/>
                  <a:gd name="f516" fmla="*/ f387 1 f225"/>
                  <a:gd name="f517" fmla="*/ f388 1 f226"/>
                  <a:gd name="f518" fmla="*/ f389 1 f225"/>
                  <a:gd name="f519" fmla="*/ f390 1 f226"/>
                  <a:gd name="f520" fmla="*/ f391 1 f225"/>
                  <a:gd name="f521" fmla="*/ f392 1 f226"/>
                  <a:gd name="f522" fmla="*/ f393 1 f225"/>
                  <a:gd name="f523" fmla="*/ f394 1 f226"/>
                  <a:gd name="f524" fmla="*/ f395 1 f225"/>
                  <a:gd name="f525" fmla="*/ f396 1 f226"/>
                  <a:gd name="f526" fmla="*/ f397 1 f225"/>
                  <a:gd name="f527" fmla="*/ f398 1 f226"/>
                  <a:gd name="f528" fmla="*/ f399 1 f225"/>
                  <a:gd name="f529" fmla="*/ f400 1 f226"/>
                  <a:gd name="f530" fmla="*/ f401 1 f225"/>
                  <a:gd name="f531" fmla="*/ f402 1 f226"/>
                  <a:gd name="f532" fmla="*/ f403 1 f225"/>
                  <a:gd name="f533" fmla="*/ f404 1 f226"/>
                  <a:gd name="f534" fmla="*/ f405 1 f225"/>
                  <a:gd name="f535" fmla="*/ f406 1 f226"/>
                  <a:gd name="f536" fmla="*/ f407 1 f225"/>
                  <a:gd name="f537" fmla="*/ f408 1 f226"/>
                  <a:gd name="f538" fmla="*/ f409 1 f225"/>
                  <a:gd name="f539" fmla="*/ f410 1 f226"/>
                  <a:gd name="f540" fmla="*/ f411 1 f225"/>
                  <a:gd name="f541" fmla="*/ f412 1 f226"/>
                  <a:gd name="f542" fmla="*/ f413 1 f225"/>
                  <a:gd name="f543" fmla="*/ f414 1 f226"/>
                  <a:gd name="f544" fmla="*/ f415 1 f225"/>
                  <a:gd name="f545" fmla="*/ f416 1 f226"/>
                  <a:gd name="f546" fmla="*/ f417 1 f226"/>
                  <a:gd name="f547" fmla="*/ f418 1 f225"/>
                  <a:gd name="f548" fmla="*/ f419 1 f226"/>
                  <a:gd name="f549" fmla="*/ f420 1 f225"/>
                  <a:gd name="f550" fmla="*/ f421 1 f226"/>
                  <a:gd name="f551" fmla="*/ f422 1 f225"/>
                  <a:gd name="f552" fmla="*/ f423 1 f226"/>
                  <a:gd name="f553" fmla="*/ f424 1 f225"/>
                  <a:gd name="f554" fmla="*/ f425 1 f226"/>
                  <a:gd name="f555" fmla="*/ f426 1 f225"/>
                  <a:gd name="f556" fmla="*/ f427 1 f226"/>
                  <a:gd name="f557" fmla="*/ f428 1 f225"/>
                  <a:gd name="f558" fmla="*/ f429 1 f226"/>
                  <a:gd name="f559" fmla="*/ f430 1 f225"/>
                  <a:gd name="f560" fmla="*/ f431 1 f226"/>
                  <a:gd name="f561" fmla="*/ f432 1 f225"/>
                  <a:gd name="f562" fmla="*/ f433 1 f226"/>
                  <a:gd name="f563" fmla="*/ f434 1 f225"/>
                  <a:gd name="f564" fmla="*/ f435 1 f226"/>
                  <a:gd name="f565" fmla="*/ f436 1 f225"/>
                  <a:gd name="f566" fmla="*/ f437 1 f226"/>
                  <a:gd name="f567" fmla="*/ f438 1 f225"/>
                  <a:gd name="f568" fmla="*/ f439 1 f226"/>
                  <a:gd name="f569" fmla="*/ f440 1 f225"/>
                  <a:gd name="f570" fmla="*/ f441 1 f226"/>
                  <a:gd name="f571" fmla="*/ f442 1 f225"/>
                  <a:gd name="f572" fmla="*/ f443 1 f226"/>
                  <a:gd name="f573" fmla="*/ f444 1 f225"/>
                  <a:gd name="f574" fmla="*/ f445 1 f226"/>
                  <a:gd name="f575" fmla="*/ f446 1 f225"/>
                  <a:gd name="f576" fmla="*/ f447 1 f226"/>
                  <a:gd name="f577" fmla="*/ f448 1 f225"/>
                  <a:gd name="f578" fmla="*/ f449 1 f226"/>
                  <a:gd name="f579" fmla="*/ f450 1 f225"/>
                  <a:gd name="f580" fmla="*/ f451 1 f226"/>
                  <a:gd name="f581" fmla="*/ f452 1 f225"/>
                  <a:gd name="f582" fmla="*/ f453 1 f225"/>
                  <a:gd name="f583" fmla="*/ f454 1 f226"/>
                  <a:gd name="f584" fmla="*/ f455 1 f225"/>
                  <a:gd name="f585" fmla="*/ f456 1 f226"/>
                  <a:gd name="f586" fmla="*/ f457 1 f225"/>
                  <a:gd name="f587" fmla="*/ f458 1 f226"/>
                  <a:gd name="f588" fmla="*/ f459 1 f225"/>
                  <a:gd name="f589" fmla="*/ f460 1 f226"/>
                  <a:gd name="f590" fmla="*/ f461 1 f225"/>
                  <a:gd name="f591" fmla="*/ f462 1 f226"/>
                  <a:gd name="f592" fmla="*/ f463 1 f225"/>
                  <a:gd name="f593" fmla="*/ f464 1 f226"/>
                  <a:gd name="f594" fmla="*/ f465 1 f225"/>
                  <a:gd name="f595" fmla="*/ f466 1 f226"/>
                  <a:gd name="f596" fmla="*/ f467 1 f225"/>
                  <a:gd name="f597" fmla="*/ f468 1 f226"/>
                  <a:gd name="f598" fmla="*/ f469 1 f225"/>
                  <a:gd name="f599" fmla="*/ f470 1 f225"/>
                  <a:gd name="f600" fmla="*/ f471 1 f226"/>
                  <a:gd name="f601" fmla="*/ f472 1 f225"/>
                  <a:gd name="f602" fmla="*/ f473 1 f226"/>
                  <a:gd name="f603" fmla="*/ f474 1 f225"/>
                  <a:gd name="f604" fmla="*/ f475 1 f226"/>
                  <a:gd name="f605" fmla="*/ f476 f220 1"/>
                  <a:gd name="f606" fmla="*/ f477 f220 1"/>
                  <a:gd name="f607" fmla="*/ f479 f221 1"/>
                  <a:gd name="f608" fmla="*/ f478 f221 1"/>
                  <a:gd name="f609" fmla="*/ f481 f220 1"/>
                  <a:gd name="f610" fmla="*/ f482 f221 1"/>
                  <a:gd name="f611" fmla="*/ f483 f220 1"/>
                  <a:gd name="f612" fmla="*/ f484 f220 1"/>
                  <a:gd name="f613" fmla="*/ f485 f221 1"/>
                  <a:gd name="f614" fmla="*/ f486 f220 1"/>
                  <a:gd name="f615" fmla="*/ f487 f221 1"/>
                  <a:gd name="f616" fmla="*/ f488 f220 1"/>
                  <a:gd name="f617" fmla="*/ f489 f221 1"/>
                  <a:gd name="f618" fmla="*/ f490 f220 1"/>
                  <a:gd name="f619" fmla="*/ f491 f221 1"/>
                  <a:gd name="f620" fmla="*/ f492 f220 1"/>
                  <a:gd name="f621" fmla="*/ f493 f221 1"/>
                  <a:gd name="f622" fmla="*/ f494 f220 1"/>
                  <a:gd name="f623" fmla="*/ f495 f221 1"/>
                  <a:gd name="f624" fmla="*/ f496 f220 1"/>
                  <a:gd name="f625" fmla="*/ f497 f221 1"/>
                  <a:gd name="f626" fmla="*/ f498 f220 1"/>
                  <a:gd name="f627" fmla="*/ f499 f221 1"/>
                  <a:gd name="f628" fmla="*/ f500 f220 1"/>
                  <a:gd name="f629" fmla="*/ f501 f221 1"/>
                  <a:gd name="f630" fmla="*/ f502 f220 1"/>
                  <a:gd name="f631" fmla="*/ f503 f221 1"/>
                  <a:gd name="f632" fmla="*/ f504 f220 1"/>
                  <a:gd name="f633" fmla="*/ f505 f221 1"/>
                  <a:gd name="f634" fmla="*/ f506 f220 1"/>
                  <a:gd name="f635" fmla="*/ f507 f221 1"/>
                  <a:gd name="f636" fmla="*/ f508 f220 1"/>
                  <a:gd name="f637" fmla="*/ f509 f221 1"/>
                  <a:gd name="f638" fmla="*/ f510 f220 1"/>
                  <a:gd name="f639" fmla="*/ f511 f221 1"/>
                  <a:gd name="f640" fmla="*/ f512 f220 1"/>
                  <a:gd name="f641" fmla="*/ f513 f221 1"/>
                  <a:gd name="f642" fmla="*/ f514 f220 1"/>
                  <a:gd name="f643" fmla="*/ f515 f221 1"/>
                  <a:gd name="f644" fmla="*/ f516 f220 1"/>
                  <a:gd name="f645" fmla="*/ f517 f221 1"/>
                  <a:gd name="f646" fmla="*/ f518 f220 1"/>
                  <a:gd name="f647" fmla="*/ f519 f221 1"/>
                  <a:gd name="f648" fmla="*/ f520 f220 1"/>
                  <a:gd name="f649" fmla="*/ f521 f221 1"/>
                  <a:gd name="f650" fmla="*/ f522 f220 1"/>
                  <a:gd name="f651" fmla="*/ f523 f221 1"/>
                  <a:gd name="f652" fmla="*/ f524 f220 1"/>
                  <a:gd name="f653" fmla="*/ f525 f221 1"/>
                  <a:gd name="f654" fmla="*/ f526 f220 1"/>
                  <a:gd name="f655" fmla="*/ f527 f221 1"/>
                  <a:gd name="f656" fmla="*/ f528 f220 1"/>
                  <a:gd name="f657" fmla="*/ f529 f221 1"/>
                  <a:gd name="f658" fmla="*/ f530 f220 1"/>
                  <a:gd name="f659" fmla="*/ f531 f221 1"/>
                  <a:gd name="f660" fmla="*/ f532 f220 1"/>
                  <a:gd name="f661" fmla="*/ f533 f221 1"/>
                  <a:gd name="f662" fmla="*/ f534 f220 1"/>
                  <a:gd name="f663" fmla="*/ f535 f221 1"/>
                  <a:gd name="f664" fmla="*/ f536 f220 1"/>
                  <a:gd name="f665" fmla="*/ f537 f221 1"/>
                  <a:gd name="f666" fmla="*/ f538 f220 1"/>
                  <a:gd name="f667" fmla="*/ f539 f221 1"/>
                  <a:gd name="f668" fmla="*/ f540 f220 1"/>
                  <a:gd name="f669" fmla="*/ f541 f221 1"/>
                  <a:gd name="f670" fmla="*/ f542 f220 1"/>
                  <a:gd name="f671" fmla="*/ f543 f221 1"/>
                  <a:gd name="f672" fmla="*/ f544 f220 1"/>
                  <a:gd name="f673" fmla="*/ f545 f221 1"/>
                  <a:gd name="f674" fmla="*/ f546 f221 1"/>
                  <a:gd name="f675" fmla="*/ f547 f220 1"/>
                  <a:gd name="f676" fmla="*/ f548 f221 1"/>
                  <a:gd name="f677" fmla="*/ f549 f220 1"/>
                  <a:gd name="f678" fmla="*/ f550 f221 1"/>
                  <a:gd name="f679" fmla="*/ f551 f220 1"/>
                  <a:gd name="f680" fmla="*/ f552 f221 1"/>
                  <a:gd name="f681" fmla="*/ f553 f220 1"/>
                  <a:gd name="f682" fmla="*/ f554 f221 1"/>
                  <a:gd name="f683" fmla="*/ f555 f220 1"/>
                  <a:gd name="f684" fmla="*/ f556 f221 1"/>
                  <a:gd name="f685" fmla="*/ f557 f220 1"/>
                  <a:gd name="f686" fmla="*/ f558 f221 1"/>
                  <a:gd name="f687" fmla="*/ f559 f220 1"/>
                  <a:gd name="f688" fmla="*/ f560 f221 1"/>
                  <a:gd name="f689" fmla="*/ f561 f220 1"/>
                  <a:gd name="f690" fmla="*/ f562 f221 1"/>
                  <a:gd name="f691" fmla="*/ f563 f220 1"/>
                  <a:gd name="f692" fmla="*/ f564 f221 1"/>
                  <a:gd name="f693" fmla="*/ f565 f220 1"/>
                  <a:gd name="f694" fmla="*/ f566 f221 1"/>
                  <a:gd name="f695" fmla="*/ f567 f220 1"/>
                  <a:gd name="f696" fmla="*/ f568 f221 1"/>
                  <a:gd name="f697" fmla="*/ f569 f220 1"/>
                  <a:gd name="f698" fmla="*/ f570 f221 1"/>
                  <a:gd name="f699" fmla="*/ f571 f220 1"/>
                  <a:gd name="f700" fmla="*/ f572 f221 1"/>
                  <a:gd name="f701" fmla="*/ f573 f220 1"/>
                  <a:gd name="f702" fmla="*/ f574 f221 1"/>
                  <a:gd name="f703" fmla="*/ f575 f220 1"/>
                  <a:gd name="f704" fmla="*/ f576 f221 1"/>
                  <a:gd name="f705" fmla="*/ f577 f220 1"/>
                  <a:gd name="f706" fmla="*/ f578 f221 1"/>
                  <a:gd name="f707" fmla="*/ f579 f220 1"/>
                  <a:gd name="f708" fmla="*/ f580 f221 1"/>
                  <a:gd name="f709" fmla="*/ f581 f220 1"/>
                  <a:gd name="f710" fmla="*/ f582 f220 1"/>
                  <a:gd name="f711" fmla="*/ f583 f221 1"/>
                  <a:gd name="f712" fmla="*/ f584 f220 1"/>
                  <a:gd name="f713" fmla="*/ f585 f221 1"/>
                  <a:gd name="f714" fmla="*/ f586 f220 1"/>
                  <a:gd name="f715" fmla="*/ f587 f221 1"/>
                  <a:gd name="f716" fmla="*/ f588 f220 1"/>
                  <a:gd name="f717" fmla="*/ f589 f221 1"/>
                  <a:gd name="f718" fmla="*/ f590 f220 1"/>
                  <a:gd name="f719" fmla="*/ f591 f221 1"/>
                  <a:gd name="f720" fmla="*/ f592 f220 1"/>
                  <a:gd name="f721" fmla="*/ f593 f221 1"/>
                  <a:gd name="f722" fmla="*/ f594 f220 1"/>
                  <a:gd name="f723" fmla="*/ f595 f221 1"/>
                  <a:gd name="f724" fmla="*/ f596 f220 1"/>
                  <a:gd name="f725" fmla="*/ f597 f221 1"/>
                  <a:gd name="f726" fmla="*/ f598 f220 1"/>
                  <a:gd name="f727" fmla="*/ f599 f220 1"/>
                  <a:gd name="f728" fmla="*/ f600 f221 1"/>
                  <a:gd name="f729" fmla="*/ f601 f220 1"/>
                  <a:gd name="f730" fmla="*/ f602 f221 1"/>
                  <a:gd name="f731" fmla="*/ f603 f220 1"/>
                  <a:gd name="f732" fmla="*/ f604 f221 1"/>
                </a:gdLst>
                <a:ahLst/>
                <a:cxnLst>
                  <a:cxn ang="3cd4">
                    <a:pos x="hc" y="t"/>
                  </a:cxn>
                  <a:cxn ang="0">
                    <a:pos x="r" y="vc"/>
                  </a:cxn>
                  <a:cxn ang="cd4">
                    <a:pos x="hc" y="b"/>
                  </a:cxn>
                  <a:cxn ang="cd2">
                    <a:pos x="l" y="vc"/>
                  </a:cxn>
                  <a:cxn ang="f480">
                    <a:pos x="f609" y="f610"/>
                  </a:cxn>
                  <a:cxn ang="f480">
                    <a:pos x="f611" y="f610"/>
                  </a:cxn>
                  <a:cxn ang="f480">
                    <a:pos x="f612" y="f613"/>
                  </a:cxn>
                  <a:cxn ang="f480">
                    <a:pos x="f614" y="f615"/>
                  </a:cxn>
                  <a:cxn ang="f480">
                    <a:pos x="f616" y="f617"/>
                  </a:cxn>
                  <a:cxn ang="f480">
                    <a:pos x="f618" y="f619"/>
                  </a:cxn>
                  <a:cxn ang="f480">
                    <a:pos x="f620" y="f621"/>
                  </a:cxn>
                  <a:cxn ang="f480">
                    <a:pos x="f622" y="f623"/>
                  </a:cxn>
                  <a:cxn ang="f480">
                    <a:pos x="f624" y="f625"/>
                  </a:cxn>
                  <a:cxn ang="f480">
                    <a:pos x="f626" y="f627"/>
                  </a:cxn>
                  <a:cxn ang="f480">
                    <a:pos x="f628" y="f629"/>
                  </a:cxn>
                  <a:cxn ang="f480">
                    <a:pos x="f630" y="f631"/>
                  </a:cxn>
                  <a:cxn ang="f480">
                    <a:pos x="f632" y="f633"/>
                  </a:cxn>
                  <a:cxn ang="f480">
                    <a:pos x="f634" y="f635"/>
                  </a:cxn>
                  <a:cxn ang="f480">
                    <a:pos x="f636" y="f637"/>
                  </a:cxn>
                  <a:cxn ang="f480">
                    <a:pos x="f638" y="f639"/>
                  </a:cxn>
                  <a:cxn ang="f480">
                    <a:pos x="f640" y="f641"/>
                  </a:cxn>
                  <a:cxn ang="f480">
                    <a:pos x="f642" y="f643"/>
                  </a:cxn>
                  <a:cxn ang="f480">
                    <a:pos x="f644" y="f645"/>
                  </a:cxn>
                  <a:cxn ang="f480">
                    <a:pos x="f646" y="f647"/>
                  </a:cxn>
                  <a:cxn ang="f480">
                    <a:pos x="f648" y="f649"/>
                  </a:cxn>
                  <a:cxn ang="f480">
                    <a:pos x="f650" y="f651"/>
                  </a:cxn>
                  <a:cxn ang="f480">
                    <a:pos x="f652" y="f653"/>
                  </a:cxn>
                  <a:cxn ang="f480">
                    <a:pos x="f654" y="f655"/>
                  </a:cxn>
                  <a:cxn ang="f480">
                    <a:pos x="f656" y="f657"/>
                  </a:cxn>
                  <a:cxn ang="f480">
                    <a:pos x="f658" y="f659"/>
                  </a:cxn>
                  <a:cxn ang="f480">
                    <a:pos x="f660" y="f661"/>
                  </a:cxn>
                  <a:cxn ang="f480">
                    <a:pos x="f662" y="f663"/>
                  </a:cxn>
                  <a:cxn ang="f480">
                    <a:pos x="f664" y="f665"/>
                  </a:cxn>
                  <a:cxn ang="f480">
                    <a:pos x="f666" y="f667"/>
                  </a:cxn>
                  <a:cxn ang="f480">
                    <a:pos x="f668" y="f669"/>
                  </a:cxn>
                  <a:cxn ang="f480">
                    <a:pos x="f670" y="f671"/>
                  </a:cxn>
                  <a:cxn ang="f480">
                    <a:pos x="f672" y="f673"/>
                  </a:cxn>
                  <a:cxn ang="f480">
                    <a:pos x="f672" y="f674"/>
                  </a:cxn>
                  <a:cxn ang="f480">
                    <a:pos x="f675" y="f676"/>
                  </a:cxn>
                  <a:cxn ang="f480">
                    <a:pos x="f677" y="f678"/>
                  </a:cxn>
                  <a:cxn ang="f480">
                    <a:pos x="f679" y="f680"/>
                  </a:cxn>
                  <a:cxn ang="f480">
                    <a:pos x="f681" y="f682"/>
                  </a:cxn>
                  <a:cxn ang="f480">
                    <a:pos x="f683" y="f684"/>
                  </a:cxn>
                  <a:cxn ang="f480">
                    <a:pos x="f685" y="f686"/>
                  </a:cxn>
                  <a:cxn ang="f480">
                    <a:pos x="f687" y="f688"/>
                  </a:cxn>
                  <a:cxn ang="f480">
                    <a:pos x="f689" y="f690"/>
                  </a:cxn>
                  <a:cxn ang="f480">
                    <a:pos x="f691" y="f692"/>
                  </a:cxn>
                  <a:cxn ang="f480">
                    <a:pos x="f693" y="f694"/>
                  </a:cxn>
                  <a:cxn ang="f480">
                    <a:pos x="f695" y="f696"/>
                  </a:cxn>
                  <a:cxn ang="f480">
                    <a:pos x="f697" y="f698"/>
                  </a:cxn>
                  <a:cxn ang="f480">
                    <a:pos x="f699" y="f700"/>
                  </a:cxn>
                  <a:cxn ang="f480">
                    <a:pos x="f701" y="f702"/>
                  </a:cxn>
                  <a:cxn ang="f480">
                    <a:pos x="f703" y="f704"/>
                  </a:cxn>
                  <a:cxn ang="f480">
                    <a:pos x="f705" y="f706"/>
                  </a:cxn>
                  <a:cxn ang="f480">
                    <a:pos x="f707" y="f708"/>
                  </a:cxn>
                  <a:cxn ang="f480">
                    <a:pos x="f709" y="f627"/>
                  </a:cxn>
                  <a:cxn ang="f480">
                    <a:pos x="f710" y="f711"/>
                  </a:cxn>
                  <a:cxn ang="f480">
                    <a:pos x="f712" y="f713"/>
                  </a:cxn>
                  <a:cxn ang="f480">
                    <a:pos x="f714" y="f715"/>
                  </a:cxn>
                  <a:cxn ang="f480">
                    <a:pos x="f716" y="f717"/>
                  </a:cxn>
                  <a:cxn ang="f480">
                    <a:pos x="f718" y="f719"/>
                  </a:cxn>
                  <a:cxn ang="f480">
                    <a:pos x="f720" y="f721"/>
                  </a:cxn>
                  <a:cxn ang="f480">
                    <a:pos x="f722" y="f723"/>
                  </a:cxn>
                  <a:cxn ang="f480">
                    <a:pos x="f724" y="f725"/>
                  </a:cxn>
                  <a:cxn ang="f480">
                    <a:pos x="f726" y="f686"/>
                  </a:cxn>
                  <a:cxn ang="f480">
                    <a:pos x="f727" y="f728"/>
                  </a:cxn>
                  <a:cxn ang="f480">
                    <a:pos x="f729" y="f730"/>
                  </a:cxn>
                  <a:cxn ang="f480">
                    <a:pos x="f731" y="f732"/>
                  </a:cxn>
                </a:cxnLst>
                <a:rect l="f605" t="f608" r="f606" b="f607"/>
                <a:pathLst>
                  <a:path w="5005729" h="1427495">
                    <a:moveTo>
                      <a:pt x="f5" y="f5"/>
                    </a:moveTo>
                    <a:lnTo>
                      <a:pt x="f8" y="f5"/>
                    </a:lnTo>
                    <a:lnTo>
                      <a:pt x="f9" y="f10"/>
                    </a:lnTo>
                    <a:cubicBezTo>
                      <a:pt x="f11" y="f12"/>
                      <a:pt x="f13" y="f14"/>
                      <a:pt x="f15" y="f16"/>
                    </a:cubicBezTo>
                    <a:cubicBezTo>
                      <a:pt x="f17" y="f18"/>
                      <a:pt x="f19" y="f20"/>
                      <a:pt x="f21" y="f22"/>
                    </a:cubicBezTo>
                    <a:cubicBezTo>
                      <a:pt x="f23" y="f24"/>
                      <a:pt x="f25" y="f26"/>
                      <a:pt x="f27" y="f28"/>
                    </a:cubicBezTo>
                    <a:cubicBezTo>
                      <a:pt x="f29" y="f30"/>
                      <a:pt x="f31" y="f32"/>
                      <a:pt x="f33" y="f34"/>
                    </a:cubicBezTo>
                    <a:cubicBezTo>
                      <a:pt x="f35" y="f36"/>
                      <a:pt x="f37" y="f38"/>
                      <a:pt x="f39" y="f40"/>
                    </a:cubicBezTo>
                    <a:cubicBezTo>
                      <a:pt x="f41" y="f42"/>
                      <a:pt x="f43" y="f44"/>
                      <a:pt x="f45" y="f46"/>
                    </a:cubicBezTo>
                    <a:lnTo>
                      <a:pt x="f47" y="f48"/>
                    </a:lnTo>
                    <a:cubicBezTo>
                      <a:pt x="f49" y="f50"/>
                      <a:pt x="f51" y="f50"/>
                      <a:pt x="f52" y="f53"/>
                    </a:cubicBezTo>
                    <a:lnTo>
                      <a:pt x="f54" y="f55"/>
                    </a:lnTo>
                    <a:lnTo>
                      <a:pt x="f56" y="f57"/>
                    </a:lnTo>
                    <a:lnTo>
                      <a:pt x="f58" y="f59"/>
                    </a:lnTo>
                    <a:lnTo>
                      <a:pt x="f60" y="f61"/>
                    </a:lnTo>
                    <a:lnTo>
                      <a:pt x="f62" y="f63"/>
                    </a:lnTo>
                    <a:cubicBezTo>
                      <a:pt x="f64" y="f65"/>
                      <a:pt x="f66" y="f67"/>
                      <a:pt x="f68" y="f69"/>
                    </a:cubicBezTo>
                    <a:lnTo>
                      <a:pt x="f70" y="f71"/>
                    </a:lnTo>
                    <a:lnTo>
                      <a:pt x="f72" y="f73"/>
                    </a:lnTo>
                    <a:cubicBezTo>
                      <a:pt x="f74" y="f75"/>
                      <a:pt x="f76" y="f77"/>
                      <a:pt x="f78" y="f79"/>
                    </a:cubicBezTo>
                    <a:lnTo>
                      <a:pt x="f80" y="f81"/>
                    </a:lnTo>
                    <a:lnTo>
                      <a:pt x="f82" y="f83"/>
                    </a:lnTo>
                    <a:lnTo>
                      <a:pt x="f84" y="f85"/>
                    </a:lnTo>
                    <a:cubicBezTo>
                      <a:pt x="f86" y="f87"/>
                      <a:pt x="f88" y="f89"/>
                      <a:pt x="f90" y="f91"/>
                    </a:cubicBezTo>
                    <a:lnTo>
                      <a:pt x="f92" y="f93"/>
                    </a:lnTo>
                    <a:lnTo>
                      <a:pt x="f94" y="f95"/>
                    </a:lnTo>
                    <a:lnTo>
                      <a:pt x="f96" y="f97"/>
                    </a:lnTo>
                    <a:lnTo>
                      <a:pt x="f98" y="f99"/>
                    </a:lnTo>
                    <a:lnTo>
                      <a:pt x="f100" y="f101"/>
                    </a:lnTo>
                    <a:cubicBezTo>
                      <a:pt x="f102" y="f103"/>
                      <a:pt x="f104" y="f105"/>
                      <a:pt x="f106" y="f107"/>
                    </a:cubicBezTo>
                    <a:lnTo>
                      <a:pt x="f108" y="f109"/>
                    </a:lnTo>
                    <a:cubicBezTo>
                      <a:pt x="f110" y="f111"/>
                      <a:pt x="f112" y="f113"/>
                      <a:pt x="f114" y="f115"/>
                    </a:cubicBezTo>
                    <a:lnTo>
                      <a:pt x="f6" y="f116"/>
                    </a:lnTo>
                    <a:lnTo>
                      <a:pt x="f6" y="f117"/>
                    </a:lnTo>
                    <a:lnTo>
                      <a:pt x="f118" y="f119"/>
                    </a:lnTo>
                    <a:cubicBezTo>
                      <a:pt x="f120" y="f121"/>
                      <a:pt x="f122" y="f123"/>
                      <a:pt x="f124" y="f125"/>
                    </a:cubicBezTo>
                    <a:lnTo>
                      <a:pt x="f126" y="f127"/>
                    </a:lnTo>
                    <a:cubicBezTo>
                      <a:pt x="f128" y="f129"/>
                      <a:pt x="f130" y="f131"/>
                      <a:pt x="f132" y="f133"/>
                    </a:cubicBezTo>
                    <a:lnTo>
                      <a:pt x="f134" y="f135"/>
                    </a:lnTo>
                    <a:lnTo>
                      <a:pt x="f136" y="f137"/>
                    </a:lnTo>
                    <a:lnTo>
                      <a:pt x="f138" y="f139"/>
                    </a:lnTo>
                    <a:lnTo>
                      <a:pt x="f140" y="f141"/>
                    </a:lnTo>
                    <a:lnTo>
                      <a:pt x="f142" y="f143"/>
                    </a:lnTo>
                    <a:cubicBezTo>
                      <a:pt x="f144" y="f145"/>
                      <a:pt x="f146" y="f147"/>
                      <a:pt x="f148" y="f149"/>
                    </a:cubicBezTo>
                    <a:lnTo>
                      <a:pt x="f150" y="f151"/>
                    </a:lnTo>
                    <a:lnTo>
                      <a:pt x="f152" y="f153"/>
                    </a:lnTo>
                    <a:lnTo>
                      <a:pt x="f154" y="f155"/>
                    </a:lnTo>
                    <a:cubicBezTo>
                      <a:pt x="f156" y="f157"/>
                      <a:pt x="f158" y="f159"/>
                      <a:pt x="f160" y="f161"/>
                    </a:cubicBezTo>
                    <a:lnTo>
                      <a:pt x="f162" y="f163"/>
                    </a:lnTo>
                    <a:lnTo>
                      <a:pt x="f164" y="f165"/>
                    </a:lnTo>
                    <a:cubicBezTo>
                      <a:pt x="f166" y="f167"/>
                      <a:pt x="f168" y="f40"/>
                      <a:pt x="f169" y="f170"/>
                    </a:cubicBezTo>
                    <a:lnTo>
                      <a:pt x="f171" y="f48"/>
                    </a:lnTo>
                    <a:lnTo>
                      <a:pt x="f172" y="f173"/>
                    </a:lnTo>
                    <a:lnTo>
                      <a:pt x="f174" y="f175"/>
                    </a:lnTo>
                    <a:lnTo>
                      <a:pt x="f176" y="f177"/>
                    </a:lnTo>
                    <a:lnTo>
                      <a:pt x="f178" y="f179"/>
                    </a:lnTo>
                    <a:cubicBezTo>
                      <a:pt x="f180" y="f181"/>
                      <a:pt x="f182" y="f181"/>
                      <a:pt x="f183" y="f184"/>
                    </a:cubicBezTo>
                    <a:lnTo>
                      <a:pt x="f185" y="f186"/>
                    </a:lnTo>
                    <a:cubicBezTo>
                      <a:pt x="f187" y="f188"/>
                      <a:pt x="f41" y="f189"/>
                      <a:pt x="f190" y="f191"/>
                    </a:cubicBezTo>
                    <a:cubicBezTo>
                      <a:pt x="f192" y="f175"/>
                      <a:pt x="f193" y="f194"/>
                      <a:pt x="f195" y="f196"/>
                    </a:cubicBezTo>
                    <a:cubicBezTo>
                      <a:pt x="f197" y="f159"/>
                      <a:pt x="f198" y="f199"/>
                      <a:pt x="f200" y="f137"/>
                    </a:cubicBezTo>
                    <a:cubicBezTo>
                      <a:pt x="f201" y="f202"/>
                      <a:pt x="f203" y="f204"/>
                      <a:pt x="f205" y="f206"/>
                    </a:cubicBezTo>
                    <a:cubicBezTo>
                      <a:pt x="f207" y="f208"/>
                      <a:pt x="f209" y="f210"/>
                      <a:pt x="f211" y="f212"/>
                    </a:cubicBezTo>
                    <a:cubicBezTo>
                      <a:pt x="f213" y="f214"/>
                      <a:pt x="f215" y="f216"/>
                      <a:pt x="f217" y="f218"/>
                    </a:cubicBezTo>
                    <a:close/>
                  </a:path>
                </a:pathLst>
              </a:custGeom>
              <a:gradFill>
                <a:gsLst>
                  <a:gs pos="0">
                    <a:srgbClr val="F04115"/>
                  </a:gs>
                  <a:gs pos="100000">
                    <a:srgbClr val="F58366"/>
                  </a:gs>
                </a:gsLst>
                <a:lin ang="0"/>
              </a:gradFill>
              <a:ln cap="flat">
                <a:noFill/>
                <a:prstDash val="solid"/>
              </a:ln>
            </p:spPr>
            <p:txBody>
              <a:bodyPr vert="horz" wrap="square" lIns="91440" tIns="45720" rIns="91440" bIns="45720"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ndParaRPr>
              </a:p>
            </p:txBody>
          </p:sp>
          <p:sp>
            <p:nvSpPr>
              <p:cNvPr id="8" name="Freeform 39">
                <a:extLst>
                  <a:ext uri="{FF2B5EF4-FFF2-40B4-BE49-F238E27FC236}">
                    <a16:creationId xmlns:a16="http://schemas.microsoft.com/office/drawing/2014/main" id="{8AF06923-DF75-50C4-C60E-366A5ED53D22}"/>
                  </a:ext>
                </a:extLst>
              </p:cNvPr>
              <p:cNvSpPr/>
              <p:nvPr/>
            </p:nvSpPr>
            <p:spPr>
              <a:xfrm>
                <a:off x="7335298" y="0"/>
                <a:ext cx="4856698" cy="1387867"/>
              </a:xfrm>
              <a:custGeom>
                <a:avLst/>
                <a:gdLst>
                  <a:gd name="f0" fmla="val 10800000"/>
                  <a:gd name="f1" fmla="val 5400000"/>
                  <a:gd name="f2" fmla="val 180"/>
                  <a:gd name="f3" fmla="val w"/>
                  <a:gd name="f4" fmla="val h"/>
                  <a:gd name="f5" fmla="val 0"/>
                  <a:gd name="f6" fmla="val 4861820"/>
                  <a:gd name="f7" fmla="val 1389331"/>
                  <a:gd name="f8" fmla="val 229890"/>
                  <a:gd name="f9" fmla="val 373317"/>
                  <a:gd name="f10" fmla="val 108292"/>
                  <a:gd name="f11" fmla="val 482267"/>
                  <a:gd name="f12" fmla="val 189793"/>
                  <a:gd name="f13" fmla="val 591665"/>
                  <a:gd name="f14" fmla="val 270356"/>
                  <a:gd name="f15" fmla="val 702260"/>
                  <a:gd name="f16" fmla="val 348992"/>
                  <a:gd name="f17" fmla="val 923449"/>
                  <a:gd name="f18" fmla="val 506265"/>
                  <a:gd name="f19" fmla="val 1149423"/>
                  <a:gd name="f20" fmla="val 656099"/>
                  <a:gd name="f21" fmla="val 1384969"/>
                  <a:gd name="f22" fmla="val 788400"/>
                  <a:gd name="f23" fmla="val 1620515"/>
                  <a:gd name="f24" fmla="val 921232"/>
                  <a:gd name="f25" fmla="val 1866162"/>
                  <a:gd name="f26" fmla="val 1035999"/>
                  <a:gd name="f27" fmla="val 2120849"/>
                  <a:gd name="f28" fmla="val 1125262"/>
                  <a:gd name="f29" fmla="val 2630754"/>
                  <a:gd name="f30" fmla="val 1304850"/>
                  <a:gd name="f31" fmla="val 3179474"/>
                  <a:gd name="f32" fmla="val 1371798"/>
                  <a:gd name="f33" fmla="val 3720750"/>
                  <a:gd name="f34" fmla="val 1329823"/>
                  <a:gd name="f35" fmla="val 3737764"/>
                  <a:gd name="f36" fmla="val 1328760"/>
                  <a:gd name="f37" fmla="val 3754779"/>
                  <a:gd name="f38" fmla="val 1327698"/>
                  <a:gd name="f39" fmla="val 3771794"/>
                  <a:gd name="f40" fmla="val 1326104"/>
                  <a:gd name="f41" fmla="val 3822306"/>
                  <a:gd name="f42" fmla="val 1320790"/>
                  <a:gd name="f43" fmla="val 3872818"/>
                  <a:gd name="f44" fmla="val 1315477"/>
                  <a:gd name="f45" fmla="val 3898339"/>
                  <a:gd name="f46" fmla="val 1312820"/>
                  <a:gd name="f47" fmla="val 3906847"/>
                  <a:gd name="f48" fmla="val 1311758"/>
                  <a:gd name="f49" fmla="val 3915354"/>
                  <a:gd name="f50" fmla="val 1311226"/>
                  <a:gd name="f51" fmla="val 3923861"/>
                  <a:gd name="f52" fmla="val 1309632"/>
                  <a:gd name="f53" fmla="val 4024885"/>
                  <a:gd name="f54" fmla="val 1295818"/>
                  <a:gd name="f55" fmla="val 4050407"/>
                  <a:gd name="f56" fmla="val 1292630"/>
                  <a:gd name="f57" fmla="val 4058914"/>
                  <a:gd name="f58" fmla="val 1291567"/>
                  <a:gd name="f59" fmla="val 4067422"/>
                  <a:gd name="f60" fmla="val 1289973"/>
                  <a:gd name="f61" fmla="val 4075397"/>
                  <a:gd name="f62" fmla="val 1288379"/>
                  <a:gd name="f63" fmla="val 4125909"/>
                  <a:gd name="f64" fmla="val 1279878"/>
                  <a:gd name="f65" fmla="val 4159407"/>
                  <a:gd name="f66" fmla="val 1274034"/>
                  <a:gd name="f67" fmla="val 4192904"/>
                  <a:gd name="f68" fmla="val 1269251"/>
                  <a:gd name="f69" fmla="val 4226401"/>
                  <a:gd name="f70" fmla="val 1261813"/>
                  <a:gd name="f71" fmla="val 4326362"/>
                  <a:gd name="f72" fmla="val 1241622"/>
                  <a:gd name="f73" fmla="val 4425790"/>
                  <a:gd name="f74" fmla="val 1218775"/>
                  <a:gd name="f75" fmla="val 4450781"/>
                  <a:gd name="f76" fmla="val 1212931"/>
                  <a:gd name="f77" fmla="val 4475239"/>
                  <a:gd name="f78" fmla="val 1206555"/>
                  <a:gd name="f79" fmla="val 4524688"/>
                  <a:gd name="f80" fmla="val 1193803"/>
                  <a:gd name="f81" fmla="val 4590620"/>
                  <a:gd name="f82" fmla="val 1176535"/>
                  <a:gd name="f83" fmla="val 4656152"/>
                  <a:gd name="f84" fmla="val 1157939"/>
                  <a:gd name="f85" fmla="val 4721220"/>
                  <a:gd name="f86" fmla="val 1137947"/>
                  <a:gd name="f87" fmla="val 1091339"/>
                  <a:gd name="f88" fmla="val 1102902"/>
                  <a:gd name="f89" fmla="val 4725208"/>
                  <a:gd name="f90" fmla="val 1151761"/>
                  <a:gd name="f91" fmla="val 4660406"/>
                  <a:gd name="f92" fmla="val 1173347"/>
                  <a:gd name="f93" fmla="val 4595139"/>
                  <a:gd name="f94" fmla="val 1193537"/>
                  <a:gd name="f95" fmla="val 4529473"/>
                  <a:gd name="f96" fmla="val 1212399"/>
                  <a:gd name="f97" fmla="val 4480025"/>
                  <a:gd name="f98" fmla="val 1226214"/>
                  <a:gd name="f99" fmla="val 4455566"/>
                  <a:gd name="f100" fmla="val 1233121"/>
                  <a:gd name="f101" fmla="val 4430576"/>
                  <a:gd name="f102" fmla="val 1239497"/>
                  <a:gd name="f103" fmla="val 4331148"/>
                  <a:gd name="f104" fmla="val 1265001"/>
                  <a:gd name="f105" fmla="val 4231187"/>
                  <a:gd name="f106" fmla="val 1287848"/>
                  <a:gd name="f107" fmla="val 4197689"/>
                  <a:gd name="f108" fmla="val 4164192"/>
                  <a:gd name="f109" fmla="val 1301662"/>
                  <a:gd name="f110" fmla="val 4130694"/>
                  <a:gd name="f111" fmla="val 1308570"/>
                  <a:gd name="f112" fmla="val 4080182"/>
                  <a:gd name="f113" fmla="val 1318134"/>
                  <a:gd name="f114" fmla="val 4071675"/>
                  <a:gd name="f115" fmla="val 1319728"/>
                  <a:gd name="f116" fmla="val 4063168"/>
                  <a:gd name="f117" fmla="val 1321322"/>
                  <a:gd name="f118" fmla="val 4055192"/>
                  <a:gd name="f119" fmla="val 1322915"/>
                  <a:gd name="f120" fmla="val 4029670"/>
                  <a:gd name="f121" fmla="val 1327166"/>
                  <a:gd name="f122" fmla="val 3928115"/>
                  <a:gd name="f123" fmla="val 1343637"/>
                  <a:gd name="f124" fmla="val 3919607"/>
                  <a:gd name="f125" fmla="val 1345231"/>
                  <a:gd name="f126" fmla="val 3911100"/>
                  <a:gd name="f127" fmla="val 1346294"/>
                  <a:gd name="f128" fmla="val 3902593"/>
                  <a:gd name="f129" fmla="val 1347357"/>
                  <a:gd name="f130" fmla="val 3877071"/>
                  <a:gd name="f131" fmla="val 1350545"/>
                  <a:gd name="f132" fmla="val 3826027"/>
                  <a:gd name="f133" fmla="val 1356921"/>
                  <a:gd name="f134" fmla="val 3774984"/>
                  <a:gd name="f135" fmla="val 1363297"/>
                  <a:gd name="f136" fmla="val 3757969"/>
                  <a:gd name="f137" fmla="val 1364890"/>
                  <a:gd name="f138" fmla="val 3740954"/>
                  <a:gd name="f139" fmla="val 1366484"/>
                  <a:gd name="f140" fmla="val 3723940"/>
                  <a:gd name="f141" fmla="val 1368078"/>
                  <a:gd name="f142" fmla="val 3621321"/>
                  <a:gd name="f143" fmla="val 1377642"/>
                  <a:gd name="f144" fmla="val 3518702"/>
                  <a:gd name="f145" fmla="val 1383487"/>
                  <a:gd name="f146" fmla="val 3467126"/>
                  <a:gd name="f147" fmla="val 1386144"/>
                  <a:gd name="f148" fmla="val 3415551"/>
                  <a:gd name="f149" fmla="val 1387206"/>
                  <a:gd name="f150" fmla="val 3312400"/>
                  <a:gd name="f151" fmla="val 3175220"/>
                  <a:gd name="f152" fmla="val 3038040"/>
                  <a:gd name="f153" fmla="val 1382424"/>
                  <a:gd name="f154" fmla="val 2900860"/>
                  <a:gd name="f155" fmla="val 1368610"/>
                  <a:gd name="f156" fmla="val 2627564"/>
                  <a:gd name="f157" fmla="val 1340981"/>
                  <a:gd name="f158" fmla="val 2356394"/>
                  <a:gd name="f159" fmla="val 1284129"/>
                  <a:gd name="f160" fmla="val 2094264"/>
                  <a:gd name="f161" fmla="val 1199648"/>
                  <a:gd name="f162" fmla="val 1832133"/>
                  <a:gd name="f163" fmla="val 1115166"/>
                  <a:gd name="f164" fmla="val 1578510"/>
                  <a:gd name="f165" fmla="val 1003588"/>
                  <a:gd name="f166" fmla="val 1335520"/>
                  <a:gd name="f167" fmla="val 875006"/>
                  <a:gd name="f168" fmla="val 1092531"/>
                  <a:gd name="f169" fmla="val 745894"/>
                  <a:gd name="f170" fmla="val 859113"/>
                  <a:gd name="f171" fmla="val 599778"/>
                  <a:gd name="f172" fmla="val 632075"/>
                  <a:gd name="f173" fmla="val 446225"/>
                  <a:gd name="f174" fmla="val 518556"/>
                  <a:gd name="f175" fmla="val 369448"/>
                  <a:gd name="f176" fmla="val 406366"/>
                  <a:gd name="f177" fmla="val 290944"/>
                  <a:gd name="f178" fmla="val 294907"/>
                  <a:gd name="f179" fmla="val 211710"/>
                  <a:gd name="f180" fmla="+- 0 0 -90"/>
                  <a:gd name="f181" fmla="*/ f3 1 4861820"/>
                  <a:gd name="f182" fmla="*/ f4 1 1389331"/>
                  <a:gd name="f183" fmla="+- f7 0 f5"/>
                  <a:gd name="f184" fmla="+- f6 0 f5"/>
                  <a:gd name="f185" fmla="*/ f180 f0 1"/>
                  <a:gd name="f186" fmla="*/ f184 1 4861820"/>
                  <a:gd name="f187" fmla="*/ f183 1 1389331"/>
                  <a:gd name="f188" fmla="*/ 0 f184 1"/>
                  <a:gd name="f189" fmla="*/ 0 f183 1"/>
                  <a:gd name="f190" fmla="*/ 229890 f184 1"/>
                  <a:gd name="f191" fmla="*/ 373317 f184 1"/>
                  <a:gd name="f192" fmla="*/ 108292 f183 1"/>
                  <a:gd name="f193" fmla="*/ 702260 f184 1"/>
                  <a:gd name="f194" fmla="*/ 348992 f183 1"/>
                  <a:gd name="f195" fmla="*/ 1384969 f184 1"/>
                  <a:gd name="f196" fmla="*/ 788400 f183 1"/>
                  <a:gd name="f197" fmla="*/ 2120849 f184 1"/>
                  <a:gd name="f198" fmla="*/ 1125262 f183 1"/>
                  <a:gd name="f199" fmla="*/ 3720750 f184 1"/>
                  <a:gd name="f200" fmla="*/ 1329823 f183 1"/>
                  <a:gd name="f201" fmla="*/ 3771794 f184 1"/>
                  <a:gd name="f202" fmla="*/ 1326104 f183 1"/>
                  <a:gd name="f203" fmla="*/ 3822306 f184 1"/>
                  <a:gd name="f204" fmla="*/ 1320790 f183 1"/>
                  <a:gd name="f205" fmla="*/ 3872818 f184 1"/>
                  <a:gd name="f206" fmla="*/ 1315477 f183 1"/>
                  <a:gd name="f207" fmla="*/ 3898339 f184 1"/>
                  <a:gd name="f208" fmla="*/ 1312820 f183 1"/>
                  <a:gd name="f209" fmla="*/ 3923861 f184 1"/>
                  <a:gd name="f210" fmla="*/ 1309632 f183 1"/>
                  <a:gd name="f211" fmla="*/ 4024885 f184 1"/>
                  <a:gd name="f212" fmla="*/ 1295818 f183 1"/>
                  <a:gd name="f213" fmla="*/ 4050407 f184 1"/>
                  <a:gd name="f214" fmla="*/ 1292630 f183 1"/>
                  <a:gd name="f215" fmla="*/ 4075397 f184 1"/>
                  <a:gd name="f216" fmla="*/ 1288379 f183 1"/>
                  <a:gd name="f217" fmla="*/ 4125909 f184 1"/>
                  <a:gd name="f218" fmla="*/ 1279878 f183 1"/>
                  <a:gd name="f219" fmla="*/ 4226401 f184 1"/>
                  <a:gd name="f220" fmla="*/ 1261813 f183 1"/>
                  <a:gd name="f221" fmla="*/ 4326362 f184 1"/>
                  <a:gd name="f222" fmla="*/ 1241622 f183 1"/>
                  <a:gd name="f223" fmla="*/ 4425790 f184 1"/>
                  <a:gd name="f224" fmla="*/ 1218775 f183 1"/>
                  <a:gd name="f225" fmla="*/ 4450781 f184 1"/>
                  <a:gd name="f226" fmla="*/ 1212931 f183 1"/>
                  <a:gd name="f227" fmla="*/ 4475239 f184 1"/>
                  <a:gd name="f228" fmla="*/ 1206555 f183 1"/>
                  <a:gd name="f229" fmla="*/ 4524688 f184 1"/>
                  <a:gd name="f230" fmla="*/ 1193803 f183 1"/>
                  <a:gd name="f231" fmla="*/ 4721220 f184 1"/>
                  <a:gd name="f232" fmla="*/ 1137947 f183 1"/>
                  <a:gd name="f233" fmla="*/ 4861820 f184 1"/>
                  <a:gd name="f234" fmla="*/ 1091339 f183 1"/>
                  <a:gd name="f235" fmla="*/ 1102902 f183 1"/>
                  <a:gd name="f236" fmla="*/ 4725208 f184 1"/>
                  <a:gd name="f237" fmla="*/ 1151761 f183 1"/>
                  <a:gd name="f238" fmla="*/ 4529473 f184 1"/>
                  <a:gd name="f239" fmla="*/ 1212399 f183 1"/>
                  <a:gd name="f240" fmla="*/ 4480025 f184 1"/>
                  <a:gd name="f241" fmla="*/ 1226214 f183 1"/>
                  <a:gd name="f242" fmla="*/ 4455566 f184 1"/>
                  <a:gd name="f243" fmla="*/ 1233121 f183 1"/>
                  <a:gd name="f244" fmla="*/ 4430576 f184 1"/>
                  <a:gd name="f245" fmla="*/ 1239497 f183 1"/>
                  <a:gd name="f246" fmla="*/ 4331148 f184 1"/>
                  <a:gd name="f247" fmla="*/ 1265001 f183 1"/>
                  <a:gd name="f248" fmla="*/ 4231187 f184 1"/>
                  <a:gd name="f249" fmla="*/ 1287848 f183 1"/>
                  <a:gd name="f250" fmla="*/ 4130694 f184 1"/>
                  <a:gd name="f251" fmla="*/ 1308570 f183 1"/>
                  <a:gd name="f252" fmla="*/ 4080182 f184 1"/>
                  <a:gd name="f253" fmla="*/ 1318134 f183 1"/>
                  <a:gd name="f254" fmla="*/ 4055192 f184 1"/>
                  <a:gd name="f255" fmla="*/ 1322915 f183 1"/>
                  <a:gd name="f256" fmla="*/ 4029670 f184 1"/>
                  <a:gd name="f257" fmla="*/ 1327166 f183 1"/>
                  <a:gd name="f258" fmla="*/ 3928115 f184 1"/>
                  <a:gd name="f259" fmla="*/ 1343637 f183 1"/>
                  <a:gd name="f260" fmla="*/ 3902593 f184 1"/>
                  <a:gd name="f261" fmla="*/ 1347357 f183 1"/>
                  <a:gd name="f262" fmla="*/ 3877071 f184 1"/>
                  <a:gd name="f263" fmla="*/ 1350545 f183 1"/>
                  <a:gd name="f264" fmla="*/ 3826027 f184 1"/>
                  <a:gd name="f265" fmla="*/ 1356921 f183 1"/>
                  <a:gd name="f266" fmla="*/ 3774984 f184 1"/>
                  <a:gd name="f267" fmla="*/ 1363297 f183 1"/>
                  <a:gd name="f268" fmla="*/ 3723940 f184 1"/>
                  <a:gd name="f269" fmla="*/ 1368078 f183 1"/>
                  <a:gd name="f270" fmla="*/ 3621321 f184 1"/>
                  <a:gd name="f271" fmla="*/ 1377642 f183 1"/>
                  <a:gd name="f272" fmla="*/ 3518702 f184 1"/>
                  <a:gd name="f273" fmla="*/ 1383487 f183 1"/>
                  <a:gd name="f274" fmla="*/ 3467126 f184 1"/>
                  <a:gd name="f275" fmla="*/ 1386144 f183 1"/>
                  <a:gd name="f276" fmla="*/ 3415551 f184 1"/>
                  <a:gd name="f277" fmla="*/ 1387206 f183 1"/>
                  <a:gd name="f278" fmla="*/ 3312400 f184 1"/>
                  <a:gd name="f279" fmla="*/ 1389331 f183 1"/>
                  <a:gd name="f280" fmla="*/ 2900860 f184 1"/>
                  <a:gd name="f281" fmla="*/ 1368610 f183 1"/>
                  <a:gd name="f282" fmla="*/ 2094264 f184 1"/>
                  <a:gd name="f283" fmla="*/ 1199648 f183 1"/>
                  <a:gd name="f284" fmla="*/ 1335520 f184 1"/>
                  <a:gd name="f285" fmla="*/ 875006 f183 1"/>
                  <a:gd name="f286" fmla="*/ 632075 f184 1"/>
                  <a:gd name="f287" fmla="*/ 446225 f183 1"/>
                  <a:gd name="f288" fmla="*/ 294907 f184 1"/>
                  <a:gd name="f289" fmla="*/ 211710 f183 1"/>
                  <a:gd name="f290" fmla="*/ f185 1 f2"/>
                  <a:gd name="f291" fmla="*/ f188 1 4861820"/>
                  <a:gd name="f292" fmla="*/ f189 1 1389331"/>
                  <a:gd name="f293" fmla="*/ f190 1 4861820"/>
                  <a:gd name="f294" fmla="*/ f191 1 4861820"/>
                  <a:gd name="f295" fmla="*/ f192 1 1389331"/>
                  <a:gd name="f296" fmla="*/ f193 1 4861820"/>
                  <a:gd name="f297" fmla="*/ f194 1 1389331"/>
                  <a:gd name="f298" fmla="*/ f195 1 4861820"/>
                  <a:gd name="f299" fmla="*/ f196 1 1389331"/>
                  <a:gd name="f300" fmla="*/ f197 1 4861820"/>
                  <a:gd name="f301" fmla="*/ f198 1 1389331"/>
                  <a:gd name="f302" fmla="*/ f199 1 4861820"/>
                  <a:gd name="f303" fmla="*/ f200 1 1389331"/>
                  <a:gd name="f304" fmla="*/ f201 1 4861820"/>
                  <a:gd name="f305" fmla="*/ f202 1 1389331"/>
                  <a:gd name="f306" fmla="*/ f203 1 4861820"/>
                  <a:gd name="f307" fmla="*/ f204 1 1389331"/>
                  <a:gd name="f308" fmla="*/ f205 1 4861820"/>
                  <a:gd name="f309" fmla="*/ f206 1 1389331"/>
                  <a:gd name="f310" fmla="*/ f207 1 4861820"/>
                  <a:gd name="f311" fmla="*/ f208 1 1389331"/>
                  <a:gd name="f312" fmla="*/ f209 1 4861820"/>
                  <a:gd name="f313" fmla="*/ f210 1 1389331"/>
                  <a:gd name="f314" fmla="*/ f211 1 4861820"/>
                  <a:gd name="f315" fmla="*/ f212 1 1389331"/>
                  <a:gd name="f316" fmla="*/ f213 1 4861820"/>
                  <a:gd name="f317" fmla="*/ f214 1 1389331"/>
                  <a:gd name="f318" fmla="*/ f215 1 4861820"/>
                  <a:gd name="f319" fmla="*/ f216 1 1389331"/>
                  <a:gd name="f320" fmla="*/ f217 1 4861820"/>
                  <a:gd name="f321" fmla="*/ f218 1 1389331"/>
                  <a:gd name="f322" fmla="*/ f219 1 4861820"/>
                  <a:gd name="f323" fmla="*/ f220 1 1389331"/>
                  <a:gd name="f324" fmla="*/ f221 1 4861820"/>
                  <a:gd name="f325" fmla="*/ f222 1 1389331"/>
                  <a:gd name="f326" fmla="*/ f223 1 4861820"/>
                  <a:gd name="f327" fmla="*/ f224 1 1389331"/>
                  <a:gd name="f328" fmla="*/ f225 1 4861820"/>
                  <a:gd name="f329" fmla="*/ f226 1 1389331"/>
                  <a:gd name="f330" fmla="*/ f227 1 4861820"/>
                  <a:gd name="f331" fmla="*/ f228 1 1389331"/>
                  <a:gd name="f332" fmla="*/ f229 1 4861820"/>
                  <a:gd name="f333" fmla="*/ f230 1 1389331"/>
                  <a:gd name="f334" fmla="*/ f231 1 4861820"/>
                  <a:gd name="f335" fmla="*/ f232 1 1389331"/>
                  <a:gd name="f336" fmla="*/ f233 1 4861820"/>
                  <a:gd name="f337" fmla="*/ f234 1 1389331"/>
                  <a:gd name="f338" fmla="*/ f235 1 1389331"/>
                  <a:gd name="f339" fmla="*/ f236 1 4861820"/>
                  <a:gd name="f340" fmla="*/ f237 1 1389331"/>
                  <a:gd name="f341" fmla="*/ f238 1 4861820"/>
                  <a:gd name="f342" fmla="*/ f239 1 1389331"/>
                  <a:gd name="f343" fmla="*/ f240 1 4861820"/>
                  <a:gd name="f344" fmla="*/ f241 1 1389331"/>
                  <a:gd name="f345" fmla="*/ f242 1 4861820"/>
                  <a:gd name="f346" fmla="*/ f243 1 1389331"/>
                  <a:gd name="f347" fmla="*/ f244 1 4861820"/>
                  <a:gd name="f348" fmla="*/ f245 1 1389331"/>
                  <a:gd name="f349" fmla="*/ f246 1 4861820"/>
                  <a:gd name="f350" fmla="*/ f247 1 1389331"/>
                  <a:gd name="f351" fmla="*/ f248 1 4861820"/>
                  <a:gd name="f352" fmla="*/ f249 1 1389331"/>
                  <a:gd name="f353" fmla="*/ f250 1 4861820"/>
                  <a:gd name="f354" fmla="*/ f251 1 1389331"/>
                  <a:gd name="f355" fmla="*/ f252 1 4861820"/>
                  <a:gd name="f356" fmla="*/ f253 1 1389331"/>
                  <a:gd name="f357" fmla="*/ f254 1 4861820"/>
                  <a:gd name="f358" fmla="*/ f255 1 1389331"/>
                  <a:gd name="f359" fmla="*/ f256 1 4861820"/>
                  <a:gd name="f360" fmla="*/ f257 1 1389331"/>
                  <a:gd name="f361" fmla="*/ f258 1 4861820"/>
                  <a:gd name="f362" fmla="*/ f259 1 1389331"/>
                  <a:gd name="f363" fmla="*/ f260 1 4861820"/>
                  <a:gd name="f364" fmla="*/ f261 1 1389331"/>
                  <a:gd name="f365" fmla="*/ f262 1 4861820"/>
                  <a:gd name="f366" fmla="*/ f263 1 1389331"/>
                  <a:gd name="f367" fmla="*/ f264 1 4861820"/>
                  <a:gd name="f368" fmla="*/ f265 1 1389331"/>
                  <a:gd name="f369" fmla="*/ f266 1 4861820"/>
                  <a:gd name="f370" fmla="*/ f267 1 1389331"/>
                  <a:gd name="f371" fmla="*/ f268 1 4861820"/>
                  <a:gd name="f372" fmla="*/ f269 1 1389331"/>
                  <a:gd name="f373" fmla="*/ f270 1 4861820"/>
                  <a:gd name="f374" fmla="*/ f271 1 1389331"/>
                  <a:gd name="f375" fmla="*/ f272 1 4861820"/>
                  <a:gd name="f376" fmla="*/ f273 1 1389331"/>
                  <a:gd name="f377" fmla="*/ f274 1 4861820"/>
                  <a:gd name="f378" fmla="*/ f275 1 1389331"/>
                  <a:gd name="f379" fmla="*/ f276 1 4861820"/>
                  <a:gd name="f380" fmla="*/ f277 1 1389331"/>
                  <a:gd name="f381" fmla="*/ f278 1 4861820"/>
                  <a:gd name="f382" fmla="*/ f279 1 1389331"/>
                  <a:gd name="f383" fmla="*/ f280 1 4861820"/>
                  <a:gd name="f384" fmla="*/ f281 1 1389331"/>
                  <a:gd name="f385" fmla="*/ f282 1 4861820"/>
                  <a:gd name="f386" fmla="*/ f283 1 1389331"/>
                  <a:gd name="f387" fmla="*/ f284 1 4861820"/>
                  <a:gd name="f388" fmla="*/ f285 1 1389331"/>
                  <a:gd name="f389" fmla="*/ f286 1 4861820"/>
                  <a:gd name="f390" fmla="*/ f287 1 1389331"/>
                  <a:gd name="f391" fmla="*/ f288 1 4861820"/>
                  <a:gd name="f392" fmla="*/ f289 1 1389331"/>
                  <a:gd name="f393" fmla="*/ f5 1 f186"/>
                  <a:gd name="f394" fmla="*/ f6 1 f186"/>
                  <a:gd name="f395" fmla="*/ f5 1 f187"/>
                  <a:gd name="f396" fmla="*/ f7 1 f187"/>
                  <a:gd name="f397" fmla="+- f290 0 f1"/>
                  <a:gd name="f398" fmla="*/ f291 1 f186"/>
                  <a:gd name="f399" fmla="*/ f292 1 f187"/>
                  <a:gd name="f400" fmla="*/ f293 1 f186"/>
                  <a:gd name="f401" fmla="*/ f294 1 f186"/>
                  <a:gd name="f402" fmla="*/ f295 1 f187"/>
                  <a:gd name="f403" fmla="*/ f296 1 f186"/>
                  <a:gd name="f404" fmla="*/ f297 1 f187"/>
                  <a:gd name="f405" fmla="*/ f298 1 f186"/>
                  <a:gd name="f406" fmla="*/ f299 1 f187"/>
                  <a:gd name="f407" fmla="*/ f300 1 f186"/>
                  <a:gd name="f408" fmla="*/ f301 1 f187"/>
                  <a:gd name="f409" fmla="*/ f302 1 f186"/>
                  <a:gd name="f410" fmla="*/ f303 1 f187"/>
                  <a:gd name="f411" fmla="*/ f304 1 f186"/>
                  <a:gd name="f412" fmla="*/ f305 1 f187"/>
                  <a:gd name="f413" fmla="*/ f306 1 f186"/>
                  <a:gd name="f414" fmla="*/ f307 1 f187"/>
                  <a:gd name="f415" fmla="*/ f308 1 f186"/>
                  <a:gd name="f416" fmla="*/ f309 1 f187"/>
                  <a:gd name="f417" fmla="*/ f310 1 f186"/>
                  <a:gd name="f418" fmla="*/ f311 1 f187"/>
                  <a:gd name="f419" fmla="*/ f312 1 f186"/>
                  <a:gd name="f420" fmla="*/ f313 1 f187"/>
                  <a:gd name="f421" fmla="*/ f314 1 f186"/>
                  <a:gd name="f422" fmla="*/ f315 1 f187"/>
                  <a:gd name="f423" fmla="*/ f316 1 f186"/>
                  <a:gd name="f424" fmla="*/ f317 1 f187"/>
                  <a:gd name="f425" fmla="*/ f318 1 f186"/>
                  <a:gd name="f426" fmla="*/ f319 1 f187"/>
                  <a:gd name="f427" fmla="*/ f320 1 f186"/>
                  <a:gd name="f428" fmla="*/ f321 1 f187"/>
                  <a:gd name="f429" fmla="*/ f322 1 f186"/>
                  <a:gd name="f430" fmla="*/ f323 1 f187"/>
                  <a:gd name="f431" fmla="*/ f324 1 f186"/>
                  <a:gd name="f432" fmla="*/ f325 1 f187"/>
                  <a:gd name="f433" fmla="*/ f326 1 f186"/>
                  <a:gd name="f434" fmla="*/ f327 1 f187"/>
                  <a:gd name="f435" fmla="*/ f328 1 f186"/>
                  <a:gd name="f436" fmla="*/ f329 1 f187"/>
                  <a:gd name="f437" fmla="*/ f330 1 f186"/>
                  <a:gd name="f438" fmla="*/ f331 1 f187"/>
                  <a:gd name="f439" fmla="*/ f332 1 f186"/>
                  <a:gd name="f440" fmla="*/ f333 1 f187"/>
                  <a:gd name="f441" fmla="*/ f334 1 f186"/>
                  <a:gd name="f442" fmla="*/ f335 1 f187"/>
                  <a:gd name="f443" fmla="*/ f336 1 f186"/>
                  <a:gd name="f444" fmla="*/ f337 1 f187"/>
                  <a:gd name="f445" fmla="*/ f338 1 f187"/>
                  <a:gd name="f446" fmla="*/ f339 1 f186"/>
                  <a:gd name="f447" fmla="*/ f340 1 f187"/>
                  <a:gd name="f448" fmla="*/ f341 1 f186"/>
                  <a:gd name="f449" fmla="*/ f342 1 f187"/>
                  <a:gd name="f450" fmla="*/ f343 1 f186"/>
                  <a:gd name="f451" fmla="*/ f344 1 f187"/>
                  <a:gd name="f452" fmla="*/ f345 1 f186"/>
                  <a:gd name="f453" fmla="*/ f346 1 f187"/>
                  <a:gd name="f454" fmla="*/ f347 1 f186"/>
                  <a:gd name="f455" fmla="*/ f348 1 f187"/>
                  <a:gd name="f456" fmla="*/ f349 1 f186"/>
                  <a:gd name="f457" fmla="*/ f350 1 f187"/>
                  <a:gd name="f458" fmla="*/ f351 1 f186"/>
                  <a:gd name="f459" fmla="*/ f352 1 f187"/>
                  <a:gd name="f460" fmla="*/ f353 1 f186"/>
                  <a:gd name="f461" fmla="*/ f354 1 f187"/>
                  <a:gd name="f462" fmla="*/ f355 1 f186"/>
                  <a:gd name="f463" fmla="*/ f356 1 f187"/>
                  <a:gd name="f464" fmla="*/ f357 1 f186"/>
                  <a:gd name="f465" fmla="*/ f358 1 f187"/>
                  <a:gd name="f466" fmla="*/ f359 1 f186"/>
                  <a:gd name="f467" fmla="*/ f360 1 f187"/>
                  <a:gd name="f468" fmla="*/ f361 1 f186"/>
                  <a:gd name="f469" fmla="*/ f362 1 f187"/>
                  <a:gd name="f470" fmla="*/ f363 1 f186"/>
                  <a:gd name="f471" fmla="*/ f364 1 f187"/>
                  <a:gd name="f472" fmla="*/ f365 1 f186"/>
                  <a:gd name="f473" fmla="*/ f366 1 f187"/>
                  <a:gd name="f474" fmla="*/ f367 1 f186"/>
                  <a:gd name="f475" fmla="*/ f368 1 f187"/>
                  <a:gd name="f476" fmla="*/ f369 1 f186"/>
                  <a:gd name="f477" fmla="*/ f370 1 f187"/>
                  <a:gd name="f478" fmla="*/ f371 1 f186"/>
                  <a:gd name="f479" fmla="*/ f372 1 f187"/>
                  <a:gd name="f480" fmla="*/ f373 1 f186"/>
                  <a:gd name="f481" fmla="*/ f374 1 f187"/>
                  <a:gd name="f482" fmla="*/ f375 1 f186"/>
                  <a:gd name="f483" fmla="*/ f376 1 f187"/>
                  <a:gd name="f484" fmla="*/ f377 1 f186"/>
                  <a:gd name="f485" fmla="*/ f378 1 f187"/>
                  <a:gd name="f486" fmla="*/ f379 1 f186"/>
                  <a:gd name="f487" fmla="*/ f380 1 f187"/>
                  <a:gd name="f488" fmla="*/ f381 1 f186"/>
                  <a:gd name="f489" fmla="*/ f382 1 f187"/>
                  <a:gd name="f490" fmla="*/ f383 1 f186"/>
                  <a:gd name="f491" fmla="*/ f384 1 f187"/>
                  <a:gd name="f492" fmla="*/ f385 1 f186"/>
                  <a:gd name="f493" fmla="*/ f386 1 f187"/>
                  <a:gd name="f494" fmla="*/ f387 1 f186"/>
                  <a:gd name="f495" fmla="*/ f388 1 f187"/>
                  <a:gd name="f496" fmla="*/ f389 1 f186"/>
                  <a:gd name="f497" fmla="*/ f390 1 f187"/>
                  <a:gd name="f498" fmla="*/ f391 1 f186"/>
                  <a:gd name="f499" fmla="*/ f392 1 f187"/>
                  <a:gd name="f500" fmla="*/ f393 f181 1"/>
                  <a:gd name="f501" fmla="*/ f394 f181 1"/>
                  <a:gd name="f502" fmla="*/ f396 f182 1"/>
                  <a:gd name="f503" fmla="*/ f395 f182 1"/>
                  <a:gd name="f504" fmla="*/ f398 f181 1"/>
                  <a:gd name="f505" fmla="*/ f399 f182 1"/>
                  <a:gd name="f506" fmla="*/ f400 f181 1"/>
                  <a:gd name="f507" fmla="*/ f401 f181 1"/>
                  <a:gd name="f508" fmla="*/ f402 f182 1"/>
                  <a:gd name="f509" fmla="*/ f403 f181 1"/>
                  <a:gd name="f510" fmla="*/ f404 f182 1"/>
                  <a:gd name="f511" fmla="*/ f405 f181 1"/>
                  <a:gd name="f512" fmla="*/ f406 f182 1"/>
                  <a:gd name="f513" fmla="*/ f407 f181 1"/>
                  <a:gd name="f514" fmla="*/ f408 f182 1"/>
                  <a:gd name="f515" fmla="*/ f409 f181 1"/>
                  <a:gd name="f516" fmla="*/ f410 f182 1"/>
                  <a:gd name="f517" fmla="*/ f411 f181 1"/>
                  <a:gd name="f518" fmla="*/ f412 f182 1"/>
                  <a:gd name="f519" fmla="*/ f413 f181 1"/>
                  <a:gd name="f520" fmla="*/ f414 f182 1"/>
                  <a:gd name="f521" fmla="*/ f415 f181 1"/>
                  <a:gd name="f522" fmla="*/ f416 f182 1"/>
                  <a:gd name="f523" fmla="*/ f417 f181 1"/>
                  <a:gd name="f524" fmla="*/ f418 f182 1"/>
                  <a:gd name="f525" fmla="*/ f419 f181 1"/>
                  <a:gd name="f526" fmla="*/ f420 f182 1"/>
                  <a:gd name="f527" fmla="*/ f421 f181 1"/>
                  <a:gd name="f528" fmla="*/ f422 f182 1"/>
                  <a:gd name="f529" fmla="*/ f423 f181 1"/>
                  <a:gd name="f530" fmla="*/ f424 f182 1"/>
                  <a:gd name="f531" fmla="*/ f425 f181 1"/>
                  <a:gd name="f532" fmla="*/ f426 f182 1"/>
                  <a:gd name="f533" fmla="*/ f427 f181 1"/>
                  <a:gd name="f534" fmla="*/ f428 f182 1"/>
                  <a:gd name="f535" fmla="*/ f429 f181 1"/>
                  <a:gd name="f536" fmla="*/ f430 f182 1"/>
                  <a:gd name="f537" fmla="*/ f431 f181 1"/>
                  <a:gd name="f538" fmla="*/ f432 f182 1"/>
                  <a:gd name="f539" fmla="*/ f433 f181 1"/>
                  <a:gd name="f540" fmla="*/ f434 f182 1"/>
                  <a:gd name="f541" fmla="*/ f435 f181 1"/>
                  <a:gd name="f542" fmla="*/ f436 f182 1"/>
                  <a:gd name="f543" fmla="*/ f437 f181 1"/>
                  <a:gd name="f544" fmla="*/ f438 f182 1"/>
                  <a:gd name="f545" fmla="*/ f439 f181 1"/>
                  <a:gd name="f546" fmla="*/ f440 f182 1"/>
                  <a:gd name="f547" fmla="*/ f441 f181 1"/>
                  <a:gd name="f548" fmla="*/ f442 f182 1"/>
                  <a:gd name="f549" fmla="*/ f443 f181 1"/>
                  <a:gd name="f550" fmla="*/ f444 f182 1"/>
                  <a:gd name="f551" fmla="*/ f445 f182 1"/>
                  <a:gd name="f552" fmla="*/ f446 f181 1"/>
                  <a:gd name="f553" fmla="*/ f447 f182 1"/>
                  <a:gd name="f554" fmla="*/ f448 f181 1"/>
                  <a:gd name="f555" fmla="*/ f449 f182 1"/>
                  <a:gd name="f556" fmla="*/ f450 f181 1"/>
                  <a:gd name="f557" fmla="*/ f451 f182 1"/>
                  <a:gd name="f558" fmla="*/ f452 f181 1"/>
                  <a:gd name="f559" fmla="*/ f453 f182 1"/>
                  <a:gd name="f560" fmla="*/ f454 f181 1"/>
                  <a:gd name="f561" fmla="*/ f455 f182 1"/>
                  <a:gd name="f562" fmla="*/ f456 f181 1"/>
                  <a:gd name="f563" fmla="*/ f457 f182 1"/>
                  <a:gd name="f564" fmla="*/ f458 f181 1"/>
                  <a:gd name="f565" fmla="*/ f459 f182 1"/>
                  <a:gd name="f566" fmla="*/ f460 f181 1"/>
                  <a:gd name="f567" fmla="*/ f461 f182 1"/>
                  <a:gd name="f568" fmla="*/ f462 f181 1"/>
                  <a:gd name="f569" fmla="*/ f463 f182 1"/>
                  <a:gd name="f570" fmla="*/ f464 f181 1"/>
                  <a:gd name="f571" fmla="*/ f465 f182 1"/>
                  <a:gd name="f572" fmla="*/ f466 f181 1"/>
                  <a:gd name="f573" fmla="*/ f467 f182 1"/>
                  <a:gd name="f574" fmla="*/ f468 f181 1"/>
                  <a:gd name="f575" fmla="*/ f469 f182 1"/>
                  <a:gd name="f576" fmla="*/ f470 f181 1"/>
                  <a:gd name="f577" fmla="*/ f471 f182 1"/>
                  <a:gd name="f578" fmla="*/ f472 f181 1"/>
                  <a:gd name="f579" fmla="*/ f473 f182 1"/>
                  <a:gd name="f580" fmla="*/ f474 f181 1"/>
                  <a:gd name="f581" fmla="*/ f475 f182 1"/>
                  <a:gd name="f582" fmla="*/ f476 f181 1"/>
                  <a:gd name="f583" fmla="*/ f477 f182 1"/>
                  <a:gd name="f584" fmla="*/ f478 f181 1"/>
                  <a:gd name="f585" fmla="*/ f479 f182 1"/>
                  <a:gd name="f586" fmla="*/ f480 f181 1"/>
                  <a:gd name="f587" fmla="*/ f481 f182 1"/>
                  <a:gd name="f588" fmla="*/ f482 f181 1"/>
                  <a:gd name="f589" fmla="*/ f483 f182 1"/>
                  <a:gd name="f590" fmla="*/ f484 f181 1"/>
                  <a:gd name="f591" fmla="*/ f485 f182 1"/>
                  <a:gd name="f592" fmla="*/ f486 f181 1"/>
                  <a:gd name="f593" fmla="*/ f487 f182 1"/>
                  <a:gd name="f594" fmla="*/ f488 f181 1"/>
                  <a:gd name="f595" fmla="*/ f489 f182 1"/>
                  <a:gd name="f596" fmla="*/ f490 f181 1"/>
                  <a:gd name="f597" fmla="*/ f491 f182 1"/>
                  <a:gd name="f598" fmla="*/ f492 f181 1"/>
                  <a:gd name="f599" fmla="*/ f493 f182 1"/>
                  <a:gd name="f600" fmla="*/ f494 f181 1"/>
                  <a:gd name="f601" fmla="*/ f495 f182 1"/>
                  <a:gd name="f602" fmla="*/ f496 f181 1"/>
                  <a:gd name="f603" fmla="*/ f497 f182 1"/>
                  <a:gd name="f604" fmla="*/ f498 f181 1"/>
                  <a:gd name="f605" fmla="*/ f499 f182 1"/>
                </a:gdLst>
                <a:ahLst/>
                <a:cxnLst>
                  <a:cxn ang="3cd4">
                    <a:pos x="hc" y="t"/>
                  </a:cxn>
                  <a:cxn ang="0">
                    <a:pos x="r" y="vc"/>
                  </a:cxn>
                  <a:cxn ang="cd4">
                    <a:pos x="hc" y="b"/>
                  </a:cxn>
                  <a:cxn ang="cd2">
                    <a:pos x="l" y="vc"/>
                  </a:cxn>
                  <a:cxn ang="f397">
                    <a:pos x="f504" y="f505"/>
                  </a:cxn>
                  <a:cxn ang="f397">
                    <a:pos x="f506" y="f505"/>
                  </a:cxn>
                  <a:cxn ang="f397">
                    <a:pos x="f507" y="f508"/>
                  </a:cxn>
                  <a:cxn ang="f397">
                    <a:pos x="f509" y="f510"/>
                  </a:cxn>
                  <a:cxn ang="f397">
                    <a:pos x="f511" y="f512"/>
                  </a:cxn>
                  <a:cxn ang="f397">
                    <a:pos x="f513" y="f514"/>
                  </a:cxn>
                  <a:cxn ang="f397">
                    <a:pos x="f515" y="f516"/>
                  </a:cxn>
                  <a:cxn ang="f397">
                    <a:pos x="f517" y="f518"/>
                  </a:cxn>
                  <a:cxn ang="f397">
                    <a:pos x="f519" y="f520"/>
                  </a:cxn>
                  <a:cxn ang="f397">
                    <a:pos x="f521" y="f522"/>
                  </a:cxn>
                  <a:cxn ang="f397">
                    <a:pos x="f523" y="f524"/>
                  </a:cxn>
                  <a:cxn ang="f397">
                    <a:pos x="f525" y="f526"/>
                  </a:cxn>
                  <a:cxn ang="f397">
                    <a:pos x="f527" y="f528"/>
                  </a:cxn>
                  <a:cxn ang="f397">
                    <a:pos x="f529" y="f530"/>
                  </a:cxn>
                  <a:cxn ang="f397">
                    <a:pos x="f531" y="f532"/>
                  </a:cxn>
                  <a:cxn ang="f397">
                    <a:pos x="f533" y="f534"/>
                  </a:cxn>
                  <a:cxn ang="f397">
                    <a:pos x="f535" y="f536"/>
                  </a:cxn>
                  <a:cxn ang="f397">
                    <a:pos x="f537" y="f538"/>
                  </a:cxn>
                  <a:cxn ang="f397">
                    <a:pos x="f539" y="f540"/>
                  </a:cxn>
                  <a:cxn ang="f397">
                    <a:pos x="f541" y="f542"/>
                  </a:cxn>
                  <a:cxn ang="f397">
                    <a:pos x="f543" y="f544"/>
                  </a:cxn>
                  <a:cxn ang="f397">
                    <a:pos x="f545" y="f546"/>
                  </a:cxn>
                  <a:cxn ang="f397">
                    <a:pos x="f547" y="f548"/>
                  </a:cxn>
                  <a:cxn ang="f397">
                    <a:pos x="f549" y="f550"/>
                  </a:cxn>
                  <a:cxn ang="f397">
                    <a:pos x="f549" y="f551"/>
                  </a:cxn>
                  <a:cxn ang="f397">
                    <a:pos x="f552" y="f553"/>
                  </a:cxn>
                  <a:cxn ang="f397">
                    <a:pos x="f554" y="f555"/>
                  </a:cxn>
                  <a:cxn ang="f397">
                    <a:pos x="f556" y="f557"/>
                  </a:cxn>
                  <a:cxn ang="f397">
                    <a:pos x="f558" y="f559"/>
                  </a:cxn>
                  <a:cxn ang="f397">
                    <a:pos x="f560" y="f561"/>
                  </a:cxn>
                  <a:cxn ang="f397">
                    <a:pos x="f562" y="f563"/>
                  </a:cxn>
                  <a:cxn ang="f397">
                    <a:pos x="f564" y="f565"/>
                  </a:cxn>
                  <a:cxn ang="f397">
                    <a:pos x="f566" y="f567"/>
                  </a:cxn>
                  <a:cxn ang="f397">
                    <a:pos x="f568" y="f569"/>
                  </a:cxn>
                  <a:cxn ang="f397">
                    <a:pos x="f570" y="f571"/>
                  </a:cxn>
                  <a:cxn ang="f397">
                    <a:pos x="f572" y="f573"/>
                  </a:cxn>
                  <a:cxn ang="f397">
                    <a:pos x="f574" y="f575"/>
                  </a:cxn>
                  <a:cxn ang="f397">
                    <a:pos x="f576" y="f577"/>
                  </a:cxn>
                  <a:cxn ang="f397">
                    <a:pos x="f578" y="f579"/>
                  </a:cxn>
                  <a:cxn ang="f397">
                    <a:pos x="f580" y="f581"/>
                  </a:cxn>
                  <a:cxn ang="f397">
                    <a:pos x="f582" y="f583"/>
                  </a:cxn>
                  <a:cxn ang="f397">
                    <a:pos x="f584" y="f585"/>
                  </a:cxn>
                  <a:cxn ang="f397">
                    <a:pos x="f586" y="f587"/>
                  </a:cxn>
                  <a:cxn ang="f397">
                    <a:pos x="f588" y="f589"/>
                  </a:cxn>
                  <a:cxn ang="f397">
                    <a:pos x="f590" y="f591"/>
                  </a:cxn>
                  <a:cxn ang="f397">
                    <a:pos x="f592" y="f593"/>
                  </a:cxn>
                  <a:cxn ang="f397">
                    <a:pos x="f594" y="f595"/>
                  </a:cxn>
                  <a:cxn ang="f397">
                    <a:pos x="f596" y="f597"/>
                  </a:cxn>
                  <a:cxn ang="f397">
                    <a:pos x="f598" y="f599"/>
                  </a:cxn>
                  <a:cxn ang="f397">
                    <a:pos x="f600" y="f601"/>
                  </a:cxn>
                  <a:cxn ang="f397">
                    <a:pos x="f602" y="f603"/>
                  </a:cxn>
                  <a:cxn ang="f397">
                    <a:pos x="f604" y="f605"/>
                  </a:cxn>
                </a:cxnLst>
                <a:rect l="f500" t="f503" r="f501" b="f502"/>
                <a:pathLst>
                  <a:path w="4861820" h="1389331">
                    <a:moveTo>
                      <a:pt x="f5" y="f5"/>
                    </a:moveTo>
                    <a:lnTo>
                      <a:pt x="f8" y="f5"/>
                    </a:lnTo>
                    <a:lnTo>
                      <a:pt x="f9" y="f10"/>
                    </a:lnTo>
                    <a:cubicBezTo>
                      <a:pt x="f11" y="f12"/>
                      <a:pt x="f13" y="f14"/>
                      <a:pt x="f15" y="f16"/>
                    </a:cubicBezTo>
                    <a:cubicBezTo>
                      <a:pt x="f17" y="f18"/>
                      <a:pt x="f19" y="f20"/>
                      <a:pt x="f21" y="f22"/>
                    </a:cubicBezTo>
                    <a:cubicBezTo>
                      <a:pt x="f23" y="f24"/>
                      <a:pt x="f25" y="f26"/>
                      <a:pt x="f27" y="f28"/>
                    </a:cubicBezTo>
                    <a:cubicBezTo>
                      <a:pt x="f29" y="f30"/>
                      <a:pt x="f31" y="f32"/>
                      <a:pt x="f33" y="f34"/>
                    </a:cubicBezTo>
                    <a:cubicBezTo>
                      <a:pt x="f35" y="f36"/>
                      <a:pt x="f37" y="f38"/>
                      <a:pt x="f39" y="f40"/>
                    </a:cubicBezTo>
                    <a:lnTo>
                      <a:pt x="f41" y="f42"/>
                    </a:lnTo>
                    <a:lnTo>
                      <a:pt x="f43" y="f44"/>
                    </a:lnTo>
                    <a:lnTo>
                      <a:pt x="f45" y="f46"/>
                    </a:lnTo>
                    <a:cubicBezTo>
                      <a:pt x="f47" y="f48"/>
                      <a:pt x="f49" y="f50"/>
                      <a:pt x="f51" y="f52"/>
                    </a:cubicBezTo>
                    <a:lnTo>
                      <a:pt x="f53" y="f54"/>
                    </a:lnTo>
                    <a:lnTo>
                      <a:pt x="f55" y="f56"/>
                    </a:lnTo>
                    <a:cubicBezTo>
                      <a:pt x="f57" y="f58"/>
                      <a:pt x="f59" y="f60"/>
                      <a:pt x="f61" y="f62"/>
                    </a:cubicBezTo>
                    <a:lnTo>
                      <a:pt x="f63" y="f64"/>
                    </a:lnTo>
                    <a:cubicBezTo>
                      <a:pt x="f65" y="f66"/>
                      <a:pt x="f67" y="f68"/>
                      <a:pt x="f69" y="f70"/>
                    </a:cubicBezTo>
                    <a:lnTo>
                      <a:pt x="f71" y="f72"/>
                    </a:lnTo>
                    <a:lnTo>
                      <a:pt x="f73" y="f74"/>
                    </a:lnTo>
                    <a:lnTo>
                      <a:pt x="f75" y="f76"/>
                    </a:lnTo>
                    <a:lnTo>
                      <a:pt x="f77" y="f78"/>
                    </a:lnTo>
                    <a:lnTo>
                      <a:pt x="f79" y="f80"/>
                    </a:lnTo>
                    <a:cubicBezTo>
                      <a:pt x="f81" y="f82"/>
                      <a:pt x="f83" y="f84"/>
                      <a:pt x="f85" y="f86"/>
                    </a:cubicBezTo>
                    <a:lnTo>
                      <a:pt x="f6" y="f87"/>
                    </a:lnTo>
                    <a:lnTo>
                      <a:pt x="f6" y="f88"/>
                    </a:lnTo>
                    <a:lnTo>
                      <a:pt x="f89" y="f90"/>
                    </a:lnTo>
                    <a:cubicBezTo>
                      <a:pt x="f91" y="f92"/>
                      <a:pt x="f93" y="f94"/>
                      <a:pt x="f95" y="f96"/>
                    </a:cubicBezTo>
                    <a:lnTo>
                      <a:pt x="f97" y="f98"/>
                    </a:lnTo>
                    <a:lnTo>
                      <a:pt x="f99" y="f100"/>
                    </a:lnTo>
                    <a:lnTo>
                      <a:pt x="f101" y="f102"/>
                    </a:lnTo>
                    <a:lnTo>
                      <a:pt x="f103" y="f104"/>
                    </a:lnTo>
                    <a:lnTo>
                      <a:pt x="f105" y="f106"/>
                    </a:lnTo>
                    <a:cubicBezTo>
                      <a:pt x="f107" y="f54"/>
                      <a:pt x="f108" y="f109"/>
                      <a:pt x="f110" y="f111"/>
                    </a:cubicBezTo>
                    <a:lnTo>
                      <a:pt x="f112" y="f113"/>
                    </a:lnTo>
                    <a:cubicBezTo>
                      <a:pt x="f114" y="f115"/>
                      <a:pt x="f116" y="f117"/>
                      <a:pt x="f118" y="f119"/>
                    </a:cubicBezTo>
                    <a:lnTo>
                      <a:pt x="f120" y="f121"/>
                    </a:lnTo>
                    <a:lnTo>
                      <a:pt x="f122" y="f123"/>
                    </a:lnTo>
                    <a:cubicBezTo>
                      <a:pt x="f124" y="f125"/>
                      <a:pt x="f126" y="f127"/>
                      <a:pt x="f128" y="f129"/>
                    </a:cubicBezTo>
                    <a:lnTo>
                      <a:pt x="f130" y="f131"/>
                    </a:lnTo>
                    <a:lnTo>
                      <a:pt x="f132" y="f133"/>
                    </a:lnTo>
                    <a:lnTo>
                      <a:pt x="f134" y="f135"/>
                    </a:lnTo>
                    <a:cubicBezTo>
                      <a:pt x="f136" y="f137"/>
                      <a:pt x="f138" y="f139"/>
                      <a:pt x="f140" y="f141"/>
                    </a:cubicBezTo>
                    <a:lnTo>
                      <a:pt x="f142" y="f143"/>
                    </a:lnTo>
                    <a:lnTo>
                      <a:pt x="f144" y="f145"/>
                    </a:lnTo>
                    <a:lnTo>
                      <a:pt x="f146" y="f147"/>
                    </a:lnTo>
                    <a:lnTo>
                      <a:pt x="f148" y="f149"/>
                    </a:lnTo>
                    <a:lnTo>
                      <a:pt x="f150" y="f7"/>
                    </a:lnTo>
                    <a:cubicBezTo>
                      <a:pt x="f151" y="f7"/>
                      <a:pt x="f152" y="f153"/>
                      <a:pt x="f154" y="f155"/>
                    </a:cubicBezTo>
                    <a:cubicBezTo>
                      <a:pt x="f156" y="f157"/>
                      <a:pt x="f158" y="f159"/>
                      <a:pt x="f160" y="f161"/>
                    </a:cubicBezTo>
                    <a:cubicBezTo>
                      <a:pt x="f162" y="f163"/>
                      <a:pt x="f164" y="f165"/>
                      <a:pt x="f166" y="f167"/>
                    </a:cubicBezTo>
                    <a:cubicBezTo>
                      <a:pt x="f168" y="f169"/>
                      <a:pt x="f170" y="f171"/>
                      <a:pt x="f172" y="f173"/>
                    </a:cubicBezTo>
                    <a:cubicBezTo>
                      <a:pt x="f174" y="f175"/>
                      <a:pt x="f176" y="f177"/>
                      <a:pt x="f178" y="f179"/>
                    </a:cubicBezTo>
                    <a:close/>
                  </a:path>
                </a:pathLst>
              </a:custGeom>
              <a:solidFill>
                <a:srgbClr val="1C498B"/>
              </a:solidFill>
              <a:ln cap="flat">
                <a:noFill/>
                <a:prstDash val="solid"/>
              </a:ln>
            </p:spPr>
            <p:txBody>
              <a:bodyPr vert="horz" wrap="square" lIns="91440" tIns="45720" rIns="91440" bIns="45720"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ndParaRPr>
              </a:p>
            </p:txBody>
          </p:sp>
        </p:grpSp>
      </p:grpSp>
      <p:sp>
        <p:nvSpPr>
          <p:cNvPr id="9" name="Content Placeholder 3">
            <a:extLst>
              <a:ext uri="{FF2B5EF4-FFF2-40B4-BE49-F238E27FC236}">
                <a16:creationId xmlns:a16="http://schemas.microsoft.com/office/drawing/2014/main" id="{F995824D-C7DB-1A0C-F5B2-EBDC3BE74CC0}"/>
              </a:ext>
            </a:extLst>
          </p:cNvPr>
          <p:cNvSpPr txBox="1">
            <a:spLocks noGrp="1"/>
          </p:cNvSpPr>
          <p:nvPr>
            <p:ph idx="2"/>
          </p:nvPr>
        </p:nvSpPr>
        <p:spPr>
          <a:xfrm>
            <a:off x="6172201" y="1825627"/>
            <a:ext cx="5410203" cy="4351336"/>
          </a:xfrm>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7">
            <a:extLst>
              <a:ext uri="{FF2B5EF4-FFF2-40B4-BE49-F238E27FC236}">
                <a16:creationId xmlns:a16="http://schemas.microsoft.com/office/drawing/2014/main" id="{027A6ADA-C472-A649-848D-0673AC752AA4}"/>
              </a:ext>
            </a:extLst>
          </p:cNvPr>
          <p:cNvSpPr txBox="1">
            <a:spLocks noGrp="1"/>
          </p:cNvSpPr>
          <p:nvPr>
            <p:ph type="sldNum" sz="quarter" idx="8"/>
          </p:nvPr>
        </p:nvSpPr>
        <p:spPr>
          <a:xfrm>
            <a:off x="8839193" y="6356352"/>
            <a:ext cx="2743200" cy="365129"/>
          </a:xfrm>
        </p:spPr>
        <p:txBody>
          <a:bodyPr/>
          <a:lstStyle>
            <a:lvl1pPr>
              <a:defRPr/>
            </a:lvl1pPr>
          </a:lstStyle>
          <a:p>
            <a:pPr lvl="0"/>
            <a:fld id="{A496878E-9DB7-4F31-87A9-9BFF80114D58}" type="slidenum">
              <a:t>‹#›</a:t>
            </a:fld>
            <a:endParaRPr lang="en-US"/>
          </a:p>
        </p:txBody>
      </p:sp>
      <p:cxnSp>
        <p:nvCxnSpPr>
          <p:cNvPr id="11" name="Straight Connector 6">
            <a:extLst>
              <a:ext uri="{FF2B5EF4-FFF2-40B4-BE49-F238E27FC236}">
                <a16:creationId xmlns:a16="http://schemas.microsoft.com/office/drawing/2014/main" id="{6A556799-97C6-8E73-0DB6-6564426A3DFC}"/>
              </a:ext>
            </a:extLst>
          </p:cNvPr>
          <p:cNvCxnSpPr/>
          <p:nvPr/>
        </p:nvCxnSpPr>
        <p:spPr>
          <a:xfrm>
            <a:off x="609603" y="6335713"/>
            <a:ext cx="10972800" cy="0"/>
          </a:xfrm>
          <a:prstGeom prst="straightConnector1">
            <a:avLst/>
          </a:prstGeom>
          <a:noFill/>
          <a:ln w="6345" cap="flat">
            <a:solidFill>
              <a:srgbClr val="AFB3B9"/>
            </a:solidFill>
            <a:prstDash val="solid"/>
            <a:miter/>
          </a:ln>
        </p:spPr>
      </p:cxnSp>
      <p:sp>
        <p:nvSpPr>
          <p:cNvPr id="12" name="Footer Placeholder 4">
            <a:extLst>
              <a:ext uri="{FF2B5EF4-FFF2-40B4-BE49-F238E27FC236}">
                <a16:creationId xmlns:a16="http://schemas.microsoft.com/office/drawing/2014/main" id="{13D5BC53-3AE1-C1EE-959E-70739DE23B40}"/>
              </a:ext>
            </a:extLst>
          </p:cNvPr>
          <p:cNvSpPr txBox="1">
            <a:spLocks noGrp="1"/>
          </p:cNvSpPr>
          <p:nvPr>
            <p:ph type="ftr" sz="quarter" idx="9"/>
          </p:nvPr>
        </p:nvSpPr>
        <p:spPr/>
        <p:txBody>
          <a:bodyPr/>
          <a:lstStyle>
            <a:lvl1pPr>
              <a:defRPr/>
            </a:lvl1pPr>
          </a:lstStyle>
          <a:p>
            <a:pPr lvl="0"/>
            <a:r>
              <a:rPr lang="en-US"/>
              <a:t>Illinois Perinatal Quality Collaborative</a:t>
            </a:r>
          </a:p>
        </p:txBody>
      </p:sp>
    </p:spTree>
    <p:extLst>
      <p:ext uri="{BB962C8B-B14F-4D97-AF65-F5344CB8AC3E}">
        <p14:creationId xmlns:p14="http://schemas.microsoft.com/office/powerpoint/2010/main" val="1328068459"/>
      </p:ext>
    </p:extLst>
  </p:cSld>
  <p:clrMapOvr>
    <a:masterClrMapping/>
  </p:clrMapOvr>
</p:sldLayout>
</file>

<file path=ppt/slideLayouts/slideLayout762.xml><?xml version="1.0" encoding="utf-8"?>
<p:sldLayout xmlns:a="http://schemas.openxmlformats.org/drawingml/2006/main" xmlns:r="http://schemas.openxmlformats.org/officeDocument/2006/relationships" xmlns:p="http://schemas.openxmlformats.org/presentationml/2006/main" preserve="1">
  <p:cSld name="Photo Slide">
    <p:spTree>
      <p:nvGrpSpPr>
        <p:cNvPr id="1" name=""/>
        <p:cNvGrpSpPr/>
        <p:nvPr/>
      </p:nvGrpSpPr>
      <p:grpSpPr>
        <a:xfrm>
          <a:off x="0" y="0"/>
          <a:ext cx="0" cy="0"/>
          <a:chOff x="0" y="0"/>
          <a:chExt cx="0" cy="0"/>
        </a:xfrm>
      </p:grpSpPr>
      <p:sp>
        <p:nvSpPr>
          <p:cNvPr id="2" name="Text Placeholder 4">
            <a:extLst>
              <a:ext uri="{FF2B5EF4-FFF2-40B4-BE49-F238E27FC236}">
                <a16:creationId xmlns:a16="http://schemas.microsoft.com/office/drawing/2014/main" id="{E2B7B984-A09F-07E5-6FC3-23CAAB7CC115}"/>
              </a:ext>
            </a:extLst>
          </p:cNvPr>
          <p:cNvSpPr txBox="1">
            <a:spLocks noGrp="1"/>
          </p:cNvSpPr>
          <p:nvPr>
            <p:ph type="body" idx="4294967295"/>
          </p:nvPr>
        </p:nvSpPr>
        <p:spPr>
          <a:xfrm>
            <a:off x="457200" y="1146255"/>
            <a:ext cx="2350172" cy="2971800"/>
          </a:xfrm>
        </p:spPr>
        <p:txBody>
          <a:bodyPr/>
          <a:lstStyle>
            <a:lvl1pPr marL="0" indent="0">
              <a:buNone/>
              <a:defRPr/>
            </a:lvl1pPr>
          </a:lstStyle>
          <a:p>
            <a:pPr lvl="0"/>
            <a:r>
              <a:rPr lang="en-US"/>
              <a:t>Click to edit Master text styles</a:t>
            </a:r>
          </a:p>
        </p:txBody>
      </p:sp>
      <p:cxnSp>
        <p:nvCxnSpPr>
          <p:cNvPr id="3" name="Straight Connector 5">
            <a:extLst>
              <a:ext uri="{FF2B5EF4-FFF2-40B4-BE49-F238E27FC236}">
                <a16:creationId xmlns:a16="http://schemas.microsoft.com/office/drawing/2014/main" id="{8C27912E-E766-F92D-C809-A71FD5DC0A1C}"/>
              </a:ext>
            </a:extLst>
          </p:cNvPr>
          <p:cNvCxnSpPr/>
          <p:nvPr/>
        </p:nvCxnSpPr>
        <p:spPr>
          <a:xfrm>
            <a:off x="457201" y="947985"/>
            <a:ext cx="2350163" cy="0"/>
          </a:xfrm>
          <a:prstGeom prst="straightConnector1">
            <a:avLst/>
          </a:prstGeom>
          <a:noFill/>
          <a:ln w="31747" cap="flat">
            <a:solidFill>
              <a:srgbClr val="F58366"/>
            </a:solidFill>
            <a:prstDash val="solid"/>
            <a:miter/>
          </a:ln>
        </p:spPr>
      </p:cxnSp>
      <p:grpSp>
        <p:nvGrpSpPr>
          <p:cNvPr id="4" name="Group 2">
            <a:extLst>
              <a:ext uri="{FF2B5EF4-FFF2-40B4-BE49-F238E27FC236}">
                <a16:creationId xmlns:a16="http://schemas.microsoft.com/office/drawing/2014/main" id="{DD85EF44-9C62-CEBA-EEC0-67FFAB739A23}"/>
              </a:ext>
            </a:extLst>
          </p:cNvPr>
          <p:cNvGrpSpPr/>
          <p:nvPr/>
        </p:nvGrpSpPr>
        <p:grpSpPr>
          <a:xfrm>
            <a:off x="1" y="5379425"/>
            <a:ext cx="2807363" cy="753895"/>
            <a:chOff x="0" y="5379424"/>
            <a:chExt cx="2807363" cy="753895"/>
          </a:xfrm>
        </p:grpSpPr>
        <p:sp>
          <p:nvSpPr>
            <p:cNvPr id="5" name="Freeform 21">
              <a:extLst>
                <a:ext uri="{FF2B5EF4-FFF2-40B4-BE49-F238E27FC236}">
                  <a16:creationId xmlns:a16="http://schemas.microsoft.com/office/drawing/2014/main" id="{0A06A9AD-6721-66EB-0FE5-EE2CDE304DF2}"/>
                </a:ext>
              </a:extLst>
            </p:cNvPr>
            <p:cNvSpPr/>
            <p:nvPr/>
          </p:nvSpPr>
          <p:spPr>
            <a:xfrm>
              <a:off x="0" y="5532513"/>
              <a:ext cx="2807363" cy="600806"/>
            </a:xfrm>
            <a:custGeom>
              <a:avLst/>
              <a:gdLst>
                <a:gd name="f0" fmla="val 10800000"/>
                <a:gd name="f1" fmla="val 5400000"/>
                <a:gd name="f2" fmla="val 180"/>
                <a:gd name="f3" fmla="val w"/>
                <a:gd name="f4" fmla="val h"/>
                <a:gd name="f5" fmla="val 0"/>
                <a:gd name="f6" fmla="val 2807368"/>
                <a:gd name="f7" fmla="val 600807"/>
                <a:gd name="f8" fmla="val 429971"/>
                <a:gd name="f9" fmla="val 123998"/>
                <a:gd name="f10" fmla="val 1184765"/>
                <a:gd name="f11" fmla="val 325331"/>
                <a:gd name="f12" fmla="val 2014184"/>
                <a:gd name="f13" fmla="val 392492"/>
                <a:gd name="f14" fmla="val 2790212"/>
                <a:gd name="f15" fmla="val 235402"/>
                <a:gd name="f16" fmla="val 231522"/>
                <a:gd name="f17" fmla="val 566106"/>
                <a:gd name="f18" fmla="val 2593885"/>
                <a:gd name="f19" fmla="val 587498"/>
                <a:gd name="f20" fmla="val 1673646"/>
                <a:gd name="f21" fmla="val 651184"/>
                <a:gd name="f22" fmla="val 884869"/>
                <a:gd name="f23" fmla="val 479260"/>
                <a:gd name="f24" fmla="val 100844"/>
                <a:gd name="f25" fmla="val 222653"/>
                <a:gd name="f26" fmla="val 188389"/>
                <a:gd name="f27" fmla="+- 0 0 -90"/>
                <a:gd name="f28" fmla="*/ f3 1 2807368"/>
                <a:gd name="f29" fmla="*/ f4 1 600807"/>
                <a:gd name="f30" fmla="+- f7 0 f5"/>
                <a:gd name="f31" fmla="+- f6 0 f5"/>
                <a:gd name="f32" fmla="*/ f27 f0 1"/>
                <a:gd name="f33" fmla="*/ f31 1 2807368"/>
                <a:gd name="f34" fmla="*/ f30 1 600807"/>
                <a:gd name="f35" fmla="*/ 0 f31 1"/>
                <a:gd name="f36" fmla="*/ 0 f30 1"/>
                <a:gd name="f37" fmla="*/ 429971 f31 1"/>
                <a:gd name="f38" fmla="*/ 123998 f30 1"/>
                <a:gd name="f39" fmla="*/ 2790212 f31 1"/>
                <a:gd name="f40" fmla="*/ 235402 f30 1"/>
                <a:gd name="f41" fmla="*/ 2807368 f31 1"/>
                <a:gd name="f42" fmla="*/ 231522 f30 1"/>
                <a:gd name="f43" fmla="*/ 566106 f30 1"/>
                <a:gd name="f44" fmla="*/ 2593885 f31 1"/>
                <a:gd name="f45" fmla="*/ 587498 f30 1"/>
                <a:gd name="f46" fmla="*/ 100844 f31 1"/>
                <a:gd name="f47" fmla="*/ 222653 f30 1"/>
                <a:gd name="f48" fmla="*/ 188389 f30 1"/>
                <a:gd name="f49" fmla="*/ f32 1 f2"/>
                <a:gd name="f50" fmla="*/ f35 1 2807368"/>
                <a:gd name="f51" fmla="*/ f36 1 600807"/>
                <a:gd name="f52" fmla="*/ f37 1 2807368"/>
                <a:gd name="f53" fmla="*/ f38 1 600807"/>
                <a:gd name="f54" fmla="*/ f39 1 2807368"/>
                <a:gd name="f55" fmla="*/ f40 1 600807"/>
                <a:gd name="f56" fmla="*/ f41 1 2807368"/>
                <a:gd name="f57" fmla="*/ f42 1 600807"/>
                <a:gd name="f58" fmla="*/ f43 1 600807"/>
                <a:gd name="f59" fmla="*/ f44 1 2807368"/>
                <a:gd name="f60" fmla="*/ f45 1 600807"/>
                <a:gd name="f61" fmla="*/ f46 1 2807368"/>
                <a:gd name="f62" fmla="*/ f47 1 600807"/>
                <a:gd name="f63" fmla="*/ f48 1 600807"/>
                <a:gd name="f64" fmla="*/ f5 1 f33"/>
                <a:gd name="f65" fmla="*/ f6 1 f33"/>
                <a:gd name="f66" fmla="*/ f5 1 f34"/>
                <a:gd name="f67" fmla="*/ f7 1 f34"/>
                <a:gd name="f68" fmla="+- f49 0 f1"/>
                <a:gd name="f69" fmla="*/ f50 1 f33"/>
                <a:gd name="f70" fmla="*/ f51 1 f34"/>
                <a:gd name="f71" fmla="*/ f52 1 f33"/>
                <a:gd name="f72" fmla="*/ f53 1 f34"/>
                <a:gd name="f73" fmla="*/ f54 1 f33"/>
                <a:gd name="f74" fmla="*/ f55 1 f34"/>
                <a:gd name="f75" fmla="*/ f56 1 f33"/>
                <a:gd name="f76" fmla="*/ f57 1 f34"/>
                <a:gd name="f77" fmla="*/ f58 1 f34"/>
                <a:gd name="f78" fmla="*/ f59 1 f33"/>
                <a:gd name="f79" fmla="*/ f60 1 f34"/>
                <a:gd name="f80" fmla="*/ f61 1 f33"/>
                <a:gd name="f81" fmla="*/ f62 1 f34"/>
                <a:gd name="f82" fmla="*/ f63 1 f34"/>
                <a:gd name="f83" fmla="*/ f64 f28 1"/>
                <a:gd name="f84" fmla="*/ f65 f28 1"/>
                <a:gd name="f85" fmla="*/ f67 f29 1"/>
                <a:gd name="f86" fmla="*/ f66 f29 1"/>
                <a:gd name="f87" fmla="*/ f69 f28 1"/>
                <a:gd name="f88" fmla="*/ f70 f29 1"/>
                <a:gd name="f89" fmla="*/ f71 f28 1"/>
                <a:gd name="f90" fmla="*/ f72 f29 1"/>
                <a:gd name="f91" fmla="*/ f73 f28 1"/>
                <a:gd name="f92" fmla="*/ f74 f29 1"/>
                <a:gd name="f93" fmla="*/ f75 f28 1"/>
                <a:gd name="f94" fmla="*/ f76 f29 1"/>
                <a:gd name="f95" fmla="*/ f77 f29 1"/>
                <a:gd name="f96" fmla="*/ f78 f28 1"/>
                <a:gd name="f97" fmla="*/ f79 f29 1"/>
                <a:gd name="f98" fmla="*/ f80 f28 1"/>
                <a:gd name="f99" fmla="*/ f81 f29 1"/>
                <a:gd name="f100" fmla="*/ f82 f29 1"/>
              </a:gdLst>
              <a:ahLst/>
              <a:cxnLst>
                <a:cxn ang="3cd4">
                  <a:pos x="hc" y="t"/>
                </a:cxn>
                <a:cxn ang="0">
                  <a:pos x="r" y="vc"/>
                </a:cxn>
                <a:cxn ang="cd4">
                  <a:pos x="hc" y="b"/>
                </a:cxn>
                <a:cxn ang="cd2">
                  <a:pos x="l" y="vc"/>
                </a:cxn>
                <a:cxn ang="f68">
                  <a:pos x="f87" y="f88"/>
                </a:cxn>
                <a:cxn ang="f68">
                  <a:pos x="f89" y="f90"/>
                </a:cxn>
                <a:cxn ang="f68">
                  <a:pos x="f91" y="f92"/>
                </a:cxn>
                <a:cxn ang="f68">
                  <a:pos x="f93" y="f94"/>
                </a:cxn>
                <a:cxn ang="f68">
                  <a:pos x="f93" y="f95"/>
                </a:cxn>
                <a:cxn ang="f68">
                  <a:pos x="f96" y="f97"/>
                </a:cxn>
                <a:cxn ang="f68">
                  <a:pos x="f98" y="f99"/>
                </a:cxn>
                <a:cxn ang="f68">
                  <a:pos x="f87" y="f100"/>
                </a:cxn>
              </a:cxnLst>
              <a:rect l="f83" t="f86" r="f84" b="f85"/>
              <a:pathLst>
                <a:path w="2807368" h="600807">
                  <a:moveTo>
                    <a:pt x="f5" y="f5"/>
                  </a:moveTo>
                  <a:lnTo>
                    <a:pt x="f8" y="f9"/>
                  </a:lnTo>
                  <a:cubicBezTo>
                    <a:pt x="f10" y="f11"/>
                    <a:pt x="f12" y="f13"/>
                    <a:pt x="f14" y="f15"/>
                  </a:cubicBezTo>
                  <a:lnTo>
                    <a:pt x="f6" y="f16"/>
                  </a:lnTo>
                  <a:lnTo>
                    <a:pt x="f6" y="f17"/>
                  </a:lnTo>
                  <a:lnTo>
                    <a:pt x="f18" y="f19"/>
                  </a:lnTo>
                  <a:cubicBezTo>
                    <a:pt x="f20" y="f21"/>
                    <a:pt x="f22" y="f23"/>
                    <a:pt x="f24" y="f25"/>
                  </a:cubicBezTo>
                  <a:lnTo>
                    <a:pt x="f5" y="f26"/>
                  </a:lnTo>
                  <a:close/>
                </a:path>
              </a:pathLst>
            </a:custGeom>
            <a:gradFill>
              <a:gsLst>
                <a:gs pos="0">
                  <a:srgbClr val="F58366"/>
                </a:gs>
                <a:gs pos="100000">
                  <a:srgbClr val="F04115"/>
                </a:gs>
              </a:gsLst>
              <a:lin ang="0"/>
            </a:gradFill>
            <a:ln cap="flat">
              <a:noFill/>
              <a:prstDash val="solid"/>
            </a:ln>
          </p:spPr>
          <p:txBody>
            <a:bodyPr vert="horz" wrap="square" lIns="91440" tIns="45720" rIns="91440" bIns="45720"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ndParaRPr>
            </a:p>
          </p:txBody>
        </p:sp>
        <p:sp>
          <p:nvSpPr>
            <p:cNvPr id="6" name="Freeform 19">
              <a:extLst>
                <a:ext uri="{FF2B5EF4-FFF2-40B4-BE49-F238E27FC236}">
                  <a16:creationId xmlns:a16="http://schemas.microsoft.com/office/drawing/2014/main" id="{F66364FC-8858-40E6-91C7-867E3D66F0F6}"/>
                </a:ext>
              </a:extLst>
            </p:cNvPr>
            <p:cNvSpPr/>
            <p:nvPr/>
          </p:nvSpPr>
          <p:spPr>
            <a:xfrm>
              <a:off x="0" y="5379424"/>
              <a:ext cx="2807363" cy="649800"/>
            </a:xfrm>
            <a:custGeom>
              <a:avLst/>
              <a:gdLst>
                <a:gd name="f0" fmla="val 10800000"/>
                <a:gd name="f1" fmla="val 5400000"/>
                <a:gd name="f2" fmla="val 180"/>
                <a:gd name="f3" fmla="val w"/>
                <a:gd name="f4" fmla="val h"/>
                <a:gd name="f5" fmla="val 0"/>
                <a:gd name="f6" fmla="val 2807368"/>
                <a:gd name="f7" fmla="val 649803"/>
                <a:gd name="f8" fmla="val 282676"/>
                <a:gd name="f9" fmla="val 70799"/>
                <a:gd name="f10" fmla="val 435964"/>
                <a:gd name="f11" fmla="val 106085"/>
                <a:gd name="f12" fmla="val 588770"/>
                <a:gd name="f13" fmla="val 137629"/>
                <a:gd name="f14" fmla="val 740881"/>
                <a:gd name="f15" fmla="val 163828"/>
                <a:gd name="f16" fmla="val 1362800"/>
                <a:gd name="f17" fmla="val 270912"/>
                <a:gd name="f18" fmla="val 2067879"/>
                <a:gd name="f19" fmla="val 253759"/>
                <a:gd name="f20" fmla="val 2706471"/>
                <a:gd name="f21" fmla="val 96397"/>
                <a:gd name="f22" fmla="val 67250"/>
                <a:gd name="f23" fmla="val 605551"/>
                <a:gd name="f24" fmla="val 2602685"/>
                <a:gd name="f25" fmla="val 629466"/>
                <a:gd name="f26" fmla="val 1684237"/>
                <a:gd name="f27" fmla="val 708219"/>
                <a:gd name="f28" fmla="val 893252"/>
                <a:gd name="f29" fmla="val 549395"/>
                <a:gd name="f30" fmla="val 105614"/>
                <a:gd name="f31" fmla="val 305882"/>
                <a:gd name="f32" fmla="val 271926"/>
                <a:gd name="f33" fmla="+- 0 0 -90"/>
                <a:gd name="f34" fmla="*/ f3 1 2807368"/>
                <a:gd name="f35" fmla="*/ f4 1 649803"/>
                <a:gd name="f36" fmla="+- f7 0 f5"/>
                <a:gd name="f37" fmla="+- f6 0 f5"/>
                <a:gd name="f38" fmla="*/ f33 f0 1"/>
                <a:gd name="f39" fmla="*/ f37 1 2807368"/>
                <a:gd name="f40" fmla="*/ f36 1 649803"/>
                <a:gd name="f41" fmla="*/ 0 f37 1"/>
                <a:gd name="f42" fmla="*/ 0 f36 1"/>
                <a:gd name="f43" fmla="*/ 282676 f37 1"/>
                <a:gd name="f44" fmla="*/ 70799 f36 1"/>
                <a:gd name="f45" fmla="*/ 740881 f37 1"/>
                <a:gd name="f46" fmla="*/ 163828 f36 1"/>
                <a:gd name="f47" fmla="*/ 2706471 f37 1"/>
                <a:gd name="f48" fmla="*/ 96397 f36 1"/>
                <a:gd name="f49" fmla="*/ 2807368 f37 1"/>
                <a:gd name="f50" fmla="*/ 67250 f36 1"/>
                <a:gd name="f51" fmla="*/ 605551 f36 1"/>
                <a:gd name="f52" fmla="*/ 2602685 f37 1"/>
                <a:gd name="f53" fmla="*/ 629466 f36 1"/>
                <a:gd name="f54" fmla="*/ 105614 f37 1"/>
                <a:gd name="f55" fmla="*/ 305882 f36 1"/>
                <a:gd name="f56" fmla="*/ 271926 f36 1"/>
                <a:gd name="f57" fmla="*/ f38 1 f2"/>
                <a:gd name="f58" fmla="*/ f41 1 2807368"/>
                <a:gd name="f59" fmla="*/ f42 1 649803"/>
                <a:gd name="f60" fmla="*/ f43 1 2807368"/>
                <a:gd name="f61" fmla="*/ f44 1 649803"/>
                <a:gd name="f62" fmla="*/ f45 1 2807368"/>
                <a:gd name="f63" fmla="*/ f46 1 649803"/>
                <a:gd name="f64" fmla="*/ f47 1 2807368"/>
                <a:gd name="f65" fmla="*/ f48 1 649803"/>
                <a:gd name="f66" fmla="*/ f49 1 2807368"/>
                <a:gd name="f67" fmla="*/ f50 1 649803"/>
                <a:gd name="f68" fmla="*/ f51 1 649803"/>
                <a:gd name="f69" fmla="*/ f52 1 2807368"/>
                <a:gd name="f70" fmla="*/ f53 1 649803"/>
                <a:gd name="f71" fmla="*/ f54 1 2807368"/>
                <a:gd name="f72" fmla="*/ f55 1 649803"/>
                <a:gd name="f73" fmla="*/ f56 1 649803"/>
                <a:gd name="f74" fmla="*/ f5 1 f39"/>
                <a:gd name="f75" fmla="*/ f6 1 f39"/>
                <a:gd name="f76" fmla="*/ f5 1 f40"/>
                <a:gd name="f77" fmla="*/ f7 1 f40"/>
                <a:gd name="f78" fmla="+- f57 0 f1"/>
                <a:gd name="f79" fmla="*/ f58 1 f39"/>
                <a:gd name="f80" fmla="*/ f59 1 f40"/>
                <a:gd name="f81" fmla="*/ f60 1 f39"/>
                <a:gd name="f82" fmla="*/ f61 1 f40"/>
                <a:gd name="f83" fmla="*/ f62 1 f39"/>
                <a:gd name="f84" fmla="*/ f63 1 f40"/>
                <a:gd name="f85" fmla="*/ f64 1 f39"/>
                <a:gd name="f86" fmla="*/ f65 1 f40"/>
                <a:gd name="f87" fmla="*/ f66 1 f39"/>
                <a:gd name="f88" fmla="*/ f67 1 f40"/>
                <a:gd name="f89" fmla="*/ f68 1 f40"/>
                <a:gd name="f90" fmla="*/ f69 1 f39"/>
                <a:gd name="f91" fmla="*/ f70 1 f40"/>
                <a:gd name="f92" fmla="*/ f71 1 f39"/>
                <a:gd name="f93" fmla="*/ f72 1 f40"/>
                <a:gd name="f94" fmla="*/ f73 1 f40"/>
                <a:gd name="f95" fmla="*/ f74 f34 1"/>
                <a:gd name="f96" fmla="*/ f75 f34 1"/>
                <a:gd name="f97" fmla="*/ f77 f35 1"/>
                <a:gd name="f98" fmla="*/ f76 f35 1"/>
                <a:gd name="f99" fmla="*/ f79 f34 1"/>
                <a:gd name="f100" fmla="*/ f80 f35 1"/>
                <a:gd name="f101" fmla="*/ f81 f34 1"/>
                <a:gd name="f102" fmla="*/ f82 f35 1"/>
                <a:gd name="f103" fmla="*/ f83 f34 1"/>
                <a:gd name="f104" fmla="*/ f84 f35 1"/>
                <a:gd name="f105" fmla="*/ f85 f34 1"/>
                <a:gd name="f106" fmla="*/ f86 f35 1"/>
                <a:gd name="f107" fmla="*/ f87 f34 1"/>
                <a:gd name="f108" fmla="*/ f88 f35 1"/>
                <a:gd name="f109" fmla="*/ f89 f35 1"/>
                <a:gd name="f110" fmla="*/ f90 f34 1"/>
                <a:gd name="f111" fmla="*/ f91 f35 1"/>
                <a:gd name="f112" fmla="*/ f92 f34 1"/>
                <a:gd name="f113" fmla="*/ f93 f35 1"/>
                <a:gd name="f114" fmla="*/ f94 f35 1"/>
              </a:gdLst>
              <a:ahLst/>
              <a:cxnLst>
                <a:cxn ang="3cd4">
                  <a:pos x="hc" y="t"/>
                </a:cxn>
                <a:cxn ang="0">
                  <a:pos x="r" y="vc"/>
                </a:cxn>
                <a:cxn ang="cd4">
                  <a:pos x="hc" y="b"/>
                </a:cxn>
                <a:cxn ang="cd2">
                  <a:pos x="l" y="vc"/>
                </a:cxn>
                <a:cxn ang="f78">
                  <a:pos x="f99" y="f100"/>
                </a:cxn>
                <a:cxn ang="f78">
                  <a:pos x="f101" y="f102"/>
                </a:cxn>
                <a:cxn ang="f78">
                  <a:pos x="f103" y="f104"/>
                </a:cxn>
                <a:cxn ang="f78">
                  <a:pos x="f105" y="f106"/>
                </a:cxn>
                <a:cxn ang="f78">
                  <a:pos x="f107" y="f108"/>
                </a:cxn>
                <a:cxn ang="f78">
                  <a:pos x="f107" y="f109"/>
                </a:cxn>
                <a:cxn ang="f78">
                  <a:pos x="f110" y="f111"/>
                </a:cxn>
                <a:cxn ang="f78">
                  <a:pos x="f112" y="f113"/>
                </a:cxn>
                <a:cxn ang="f78">
                  <a:pos x="f99" y="f114"/>
                </a:cxn>
              </a:cxnLst>
              <a:rect l="f95" t="f98" r="f96" b="f97"/>
              <a:pathLst>
                <a:path w="2807368" h="649803">
                  <a:moveTo>
                    <a:pt x="f5" y="f5"/>
                  </a:moveTo>
                  <a:lnTo>
                    <a:pt x="f8" y="f9"/>
                  </a:lnTo>
                  <a:cubicBezTo>
                    <a:pt x="f10" y="f11"/>
                    <a:pt x="f12" y="f13"/>
                    <a:pt x="f14" y="f15"/>
                  </a:cubicBezTo>
                  <a:cubicBezTo>
                    <a:pt x="f16" y="f17"/>
                    <a:pt x="f18" y="f19"/>
                    <a:pt x="f20" y="f21"/>
                  </a:cubicBezTo>
                  <a:lnTo>
                    <a:pt x="f6" y="f22"/>
                  </a:lnTo>
                  <a:lnTo>
                    <a:pt x="f6" y="f23"/>
                  </a:lnTo>
                  <a:lnTo>
                    <a:pt x="f24" y="f25"/>
                  </a:lnTo>
                  <a:cubicBezTo>
                    <a:pt x="f26" y="f27"/>
                    <a:pt x="f28" y="f29"/>
                    <a:pt x="f30" y="f31"/>
                  </a:cubicBezTo>
                  <a:lnTo>
                    <a:pt x="f5" y="f32"/>
                  </a:lnTo>
                  <a:close/>
                </a:path>
              </a:pathLst>
            </a:custGeom>
            <a:solidFill>
              <a:srgbClr val="1C498B"/>
            </a:solidFill>
            <a:ln cap="flat">
              <a:noFill/>
              <a:prstDash val="solid"/>
            </a:ln>
          </p:spPr>
          <p:txBody>
            <a:bodyPr vert="horz" wrap="square" lIns="91440" tIns="45720" rIns="91440" bIns="45720"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ndParaRPr>
            </a:p>
          </p:txBody>
        </p:sp>
      </p:grpSp>
      <p:sp>
        <p:nvSpPr>
          <p:cNvPr id="7" name="Picture Placeholder 6">
            <a:extLst>
              <a:ext uri="{FF2B5EF4-FFF2-40B4-BE49-F238E27FC236}">
                <a16:creationId xmlns:a16="http://schemas.microsoft.com/office/drawing/2014/main" id="{41E0BF3B-6D85-A95E-FDF8-FFAB336965DD}"/>
              </a:ext>
            </a:extLst>
          </p:cNvPr>
          <p:cNvSpPr txBox="1">
            <a:spLocks noGrp="1"/>
          </p:cNvSpPr>
          <p:nvPr>
            <p:ph type="pic" idx="4294967295"/>
          </p:nvPr>
        </p:nvSpPr>
        <p:spPr>
          <a:xfrm>
            <a:off x="2807363" y="457200"/>
            <a:ext cx="8915400" cy="5943600"/>
          </a:xfrm>
        </p:spPr>
        <p:txBody>
          <a:bodyPr/>
          <a:lstStyle>
            <a:lvl1pPr>
              <a:defRPr/>
            </a:lvl1pPr>
          </a:lstStyle>
          <a:p>
            <a:pPr lvl="0"/>
            <a:endParaRPr lang="en-US"/>
          </a:p>
        </p:txBody>
      </p:sp>
      <p:pic>
        <p:nvPicPr>
          <p:cNvPr id="8" name="Picture 14">
            <a:extLst>
              <a:ext uri="{FF2B5EF4-FFF2-40B4-BE49-F238E27FC236}">
                <a16:creationId xmlns:a16="http://schemas.microsoft.com/office/drawing/2014/main" id="{C7447885-D60D-235C-C05E-8856152684CA}"/>
              </a:ext>
            </a:extLst>
          </p:cNvPr>
          <p:cNvPicPr>
            <a:picLocks noChangeAspect="1"/>
          </p:cNvPicPr>
          <p:nvPr/>
        </p:nvPicPr>
        <p:blipFill>
          <a:blip r:embed="rId2"/>
          <a:srcRect/>
          <a:stretch>
            <a:fillRect/>
          </a:stretch>
        </p:blipFill>
        <p:spPr>
          <a:xfrm>
            <a:off x="513354" y="4385535"/>
            <a:ext cx="2025313" cy="911940"/>
          </a:xfrm>
          <a:prstGeom prst="rect">
            <a:avLst/>
          </a:prstGeom>
          <a:noFill/>
          <a:ln cap="flat">
            <a:noFill/>
          </a:ln>
        </p:spPr>
      </p:pic>
    </p:spTree>
    <p:extLst>
      <p:ext uri="{BB962C8B-B14F-4D97-AF65-F5344CB8AC3E}">
        <p14:creationId xmlns:p14="http://schemas.microsoft.com/office/powerpoint/2010/main" val="3775913009"/>
      </p:ext>
    </p:extLst>
  </p:cSld>
  <p:clrMapOvr>
    <a:masterClrMapping/>
  </p:clrMapOvr>
</p:sldLayout>
</file>

<file path=ppt/slideLayouts/slideLayout76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grpSp>
        <p:nvGrpSpPr>
          <p:cNvPr id="2" name="Group 24">
            <a:extLst>
              <a:ext uri="{FF2B5EF4-FFF2-40B4-BE49-F238E27FC236}">
                <a16:creationId xmlns:a16="http://schemas.microsoft.com/office/drawing/2014/main" id="{F723DE74-AC63-1C79-09DF-DC224B3FEEAB}"/>
              </a:ext>
            </a:extLst>
          </p:cNvPr>
          <p:cNvGrpSpPr/>
          <p:nvPr/>
        </p:nvGrpSpPr>
        <p:grpSpPr>
          <a:xfrm>
            <a:off x="7191545" y="0"/>
            <a:ext cx="5000460" cy="1425988"/>
            <a:chOff x="7191545" y="0"/>
            <a:chExt cx="5000460" cy="1425988"/>
          </a:xfrm>
        </p:grpSpPr>
        <p:pic>
          <p:nvPicPr>
            <p:cNvPr id="3" name="Picture 25">
              <a:extLst>
                <a:ext uri="{FF2B5EF4-FFF2-40B4-BE49-F238E27FC236}">
                  <a16:creationId xmlns:a16="http://schemas.microsoft.com/office/drawing/2014/main" id="{8B5BE6BB-365F-F8EC-89DB-888DA2335FE4}"/>
                </a:ext>
              </a:extLst>
            </p:cNvPr>
            <p:cNvPicPr>
              <a:picLocks noChangeAspect="1"/>
            </p:cNvPicPr>
            <p:nvPr/>
          </p:nvPicPr>
          <p:blipFill>
            <a:blip r:embed="rId2"/>
            <a:srcRect/>
            <a:stretch>
              <a:fillRect/>
            </a:stretch>
          </p:blipFill>
          <p:spPr>
            <a:xfrm>
              <a:off x="9264316" y="228371"/>
              <a:ext cx="2025313" cy="911940"/>
            </a:xfrm>
            <a:prstGeom prst="rect">
              <a:avLst/>
            </a:prstGeom>
            <a:noFill/>
            <a:ln cap="flat">
              <a:noFill/>
            </a:ln>
          </p:spPr>
        </p:pic>
        <p:grpSp>
          <p:nvGrpSpPr>
            <p:cNvPr id="4" name="Group 26">
              <a:extLst>
                <a:ext uri="{FF2B5EF4-FFF2-40B4-BE49-F238E27FC236}">
                  <a16:creationId xmlns:a16="http://schemas.microsoft.com/office/drawing/2014/main" id="{31E6A34B-E359-01EA-38C4-CD0E35B16601}"/>
                </a:ext>
              </a:extLst>
            </p:cNvPr>
            <p:cNvGrpSpPr/>
            <p:nvPr/>
          </p:nvGrpSpPr>
          <p:grpSpPr>
            <a:xfrm>
              <a:off x="7191545" y="0"/>
              <a:ext cx="5000460" cy="1425988"/>
              <a:chOff x="7191545" y="0"/>
              <a:chExt cx="5000460" cy="1425988"/>
            </a:xfrm>
          </p:grpSpPr>
          <p:sp>
            <p:nvSpPr>
              <p:cNvPr id="5" name="Freeform 27">
                <a:extLst>
                  <a:ext uri="{FF2B5EF4-FFF2-40B4-BE49-F238E27FC236}">
                    <a16:creationId xmlns:a16="http://schemas.microsoft.com/office/drawing/2014/main" id="{797E4569-7C72-B137-5133-9502019F3A13}"/>
                  </a:ext>
                </a:extLst>
              </p:cNvPr>
              <p:cNvSpPr/>
              <p:nvPr/>
            </p:nvSpPr>
            <p:spPr>
              <a:xfrm>
                <a:off x="7191545" y="0"/>
                <a:ext cx="5000460" cy="1425988"/>
              </a:xfrm>
              <a:custGeom>
                <a:avLst/>
                <a:gdLst>
                  <a:gd name="f0" fmla="val 10800000"/>
                  <a:gd name="f1" fmla="val 5400000"/>
                  <a:gd name="f2" fmla="val 180"/>
                  <a:gd name="f3" fmla="val w"/>
                  <a:gd name="f4" fmla="val h"/>
                  <a:gd name="f5" fmla="val 0"/>
                  <a:gd name="f6" fmla="val 5005729"/>
                  <a:gd name="f7" fmla="val 1427495"/>
                  <a:gd name="f8" fmla="val 165533"/>
                  <a:gd name="f9" fmla="val 215699"/>
                  <a:gd name="f10" fmla="val 35841"/>
                  <a:gd name="f11" fmla="val 434496"/>
                  <a:gd name="f12" fmla="val 193047"/>
                  <a:gd name="f13" fmla="val 652894"/>
                  <a:gd name="f14" fmla="val 349789"/>
                  <a:gd name="f15" fmla="val 876476"/>
                  <a:gd name="f16" fmla="val 498295"/>
                  <a:gd name="f17" fmla="val 1099792"/>
                  <a:gd name="f18" fmla="val 647067"/>
                  <a:gd name="f19" fmla="val 1328957"/>
                  <a:gd name="f20" fmla="val 787337"/>
                  <a:gd name="f21" fmla="val 1566628"/>
                  <a:gd name="f22" fmla="val 910605"/>
                  <a:gd name="f23" fmla="val 1804301"/>
                  <a:gd name="f24" fmla="val 1033874"/>
                  <a:gd name="f25" fmla="val 2051544"/>
                  <a:gd name="f26" fmla="val 1139076"/>
                  <a:gd name="f27" fmla="val 2307294"/>
                  <a:gd name="f28" fmla="val 1218776"/>
                  <a:gd name="f29" fmla="val 2434903"/>
                  <a:gd name="f30" fmla="val 1258625"/>
                  <a:gd name="f31" fmla="val 2565171"/>
                  <a:gd name="f32" fmla="val 1291568"/>
                  <a:gd name="f33" fmla="val 2696502"/>
                  <a:gd name="f34" fmla="val 1318134"/>
                  <a:gd name="f35" fmla="val 2827833"/>
                  <a:gd name="f36" fmla="val 1344700"/>
                  <a:gd name="f37" fmla="val 2960760"/>
                  <a:gd name="f38" fmla="val 1363297"/>
                  <a:gd name="f39" fmla="val 3094217"/>
                  <a:gd name="f40" fmla="val 1375517"/>
                  <a:gd name="f41" fmla="val 3227675"/>
                  <a:gd name="f42" fmla="val 1387738"/>
                  <a:gd name="f43" fmla="val 3361665"/>
                  <a:gd name="f44" fmla="val 1393051"/>
                  <a:gd name="f45" fmla="val 3496186"/>
                  <a:gd name="f46" fmla="val 1391457"/>
                  <a:gd name="f47" fmla="val 3596679"/>
                  <a:gd name="f48" fmla="val 1388800"/>
                  <a:gd name="f49" fmla="val 3613693"/>
                  <a:gd name="f50" fmla="val 1388269"/>
                  <a:gd name="f51" fmla="val 3630176"/>
                  <a:gd name="f52" fmla="val 3647191"/>
                  <a:gd name="f53" fmla="val 1387207"/>
                  <a:gd name="f54" fmla="val 3697703"/>
                  <a:gd name="f55" fmla="val 1384018"/>
                  <a:gd name="f56" fmla="val 3798195"/>
                  <a:gd name="f57" fmla="val 1377643"/>
                  <a:gd name="f58" fmla="val 3898687"/>
                  <a:gd name="f59" fmla="val 1367547"/>
                  <a:gd name="f60" fmla="val 3948667"/>
                  <a:gd name="f61" fmla="val 1362234"/>
                  <a:gd name="f62" fmla="val 3998648"/>
                  <a:gd name="f63" fmla="val 1355327"/>
                  <a:gd name="f64" fmla="val 4032146"/>
                  <a:gd name="f65" fmla="val 1350545"/>
                  <a:gd name="f66" fmla="val 4065111"/>
                  <a:gd name="f67" fmla="val 1346294"/>
                  <a:gd name="f68" fmla="val 4098609"/>
                  <a:gd name="f69" fmla="val 1341512"/>
                  <a:gd name="f70" fmla="val 4198037"/>
                  <a:gd name="f71" fmla="val 1324510"/>
                  <a:gd name="f72" fmla="val 4223027"/>
                  <a:gd name="f73" fmla="val 1320259"/>
                  <a:gd name="f74" fmla="val 4231535"/>
                  <a:gd name="f75" fmla="val 1318665"/>
                  <a:gd name="f76" fmla="val 4239511"/>
                  <a:gd name="f77" fmla="val 1317602"/>
                  <a:gd name="f78" fmla="val 4248017"/>
                  <a:gd name="f79" fmla="val 1315477"/>
                  <a:gd name="f80" fmla="val 4297466"/>
                  <a:gd name="f81" fmla="val 1305382"/>
                  <a:gd name="f82" fmla="val 4346915"/>
                  <a:gd name="f83" fmla="val 1295287"/>
                  <a:gd name="f84" fmla="val 4371374"/>
                  <a:gd name="f85" fmla="val 1289974"/>
                  <a:gd name="f86" fmla="val 4379349"/>
                  <a:gd name="f87" fmla="val 1288379"/>
                  <a:gd name="f88" fmla="val 4387856"/>
                  <a:gd name="f89" fmla="val 1286254"/>
                  <a:gd name="f90" fmla="val 4395831"/>
                  <a:gd name="f91" fmla="val 1284129"/>
                  <a:gd name="f92" fmla="val 4494197"/>
                  <a:gd name="f93" fmla="val 1260751"/>
                  <a:gd name="f94" fmla="val 4506426"/>
                  <a:gd name="f95" fmla="val 1258094"/>
                  <a:gd name="f96" fmla="val 4518656"/>
                  <a:gd name="f97" fmla="val 1254906"/>
                  <a:gd name="f98" fmla="val 4543113"/>
                  <a:gd name="f99" fmla="val 1248530"/>
                  <a:gd name="f100" fmla="val 4592031"/>
                  <a:gd name="f101" fmla="val 1235247"/>
                  <a:gd name="f102" fmla="val 4607983"/>
                  <a:gd name="f103" fmla="val 1230996"/>
                  <a:gd name="f104" fmla="val 4624465"/>
                  <a:gd name="f105" fmla="val 1226746"/>
                  <a:gd name="f106" fmla="val 4640948"/>
                  <a:gd name="f107" fmla="val 1221963"/>
                  <a:gd name="f108" fmla="val 4689332"/>
                  <a:gd name="f109" fmla="val 1207618"/>
                  <a:gd name="f110" fmla="val 4753935"/>
                  <a:gd name="f111" fmla="val 1188490"/>
                  <a:gd name="f112" fmla="val 4818038"/>
                  <a:gd name="f113" fmla="val 1167901"/>
                  <a:gd name="f114" fmla="val 4881644"/>
                  <a:gd name="f115" fmla="val 1145934"/>
                  <a:gd name="f116" fmla="val 1100085"/>
                  <a:gd name="f117" fmla="val 1108460"/>
                  <a:gd name="f118" fmla="val 4884859"/>
                  <a:gd name="f119" fmla="val 1155423"/>
                  <a:gd name="f120" fmla="val 4821462"/>
                  <a:gd name="f121" fmla="val 1178495"/>
                  <a:gd name="f122" fmla="val 4757524"/>
                  <a:gd name="f123" fmla="val 1200180"/>
                  <a:gd name="f124" fmla="val 4693055"/>
                  <a:gd name="f125" fmla="val 1220370"/>
                  <a:gd name="f126" fmla="val 4644670"/>
                  <a:gd name="f127" fmla="val 1235778"/>
                  <a:gd name="f128" fmla="val 4628719"/>
                  <a:gd name="f129" fmla="val 1240560"/>
                  <a:gd name="f130" fmla="val 4612235"/>
                  <a:gd name="f131" fmla="val 1245342"/>
                  <a:gd name="f132" fmla="val 4596284"/>
                  <a:gd name="f133" fmla="val 1250124"/>
                  <a:gd name="f134" fmla="val 4547367"/>
                  <a:gd name="f135" fmla="val 1263938"/>
                  <a:gd name="f136" fmla="val 4522910"/>
                  <a:gd name="f137" fmla="val 1270846"/>
                  <a:gd name="f138" fmla="val 4510680"/>
                  <a:gd name="f139" fmla="val 1274565"/>
                  <a:gd name="f140" fmla="val 4498451"/>
                  <a:gd name="f141" fmla="val 1277753"/>
                  <a:gd name="f142" fmla="val 4400085"/>
                  <a:gd name="f143" fmla="val 1302725"/>
                  <a:gd name="f144" fmla="val 4392110"/>
                  <a:gd name="f145" fmla="val 1304851"/>
                  <a:gd name="f146" fmla="val 4383602"/>
                  <a:gd name="f147" fmla="val 1306976"/>
                  <a:gd name="f148" fmla="val 4375626"/>
                  <a:gd name="f149" fmla="val 1309101"/>
                  <a:gd name="f150" fmla="val 4351169"/>
                  <a:gd name="f151" fmla="val 1314415"/>
                  <a:gd name="f152" fmla="val 4301720"/>
                  <a:gd name="f153" fmla="val 1325572"/>
                  <a:gd name="f154" fmla="val 4252271"/>
                  <a:gd name="f155" fmla="val 1336730"/>
                  <a:gd name="f156" fmla="val 4244295"/>
                  <a:gd name="f157" fmla="val 1338856"/>
                  <a:gd name="f158" fmla="val 4235789"/>
                  <a:gd name="f159" fmla="val 1340450"/>
                  <a:gd name="f160" fmla="val 4227281"/>
                  <a:gd name="f161" fmla="val 1342044"/>
                  <a:gd name="f162" fmla="val 4202291"/>
                  <a:gd name="f163" fmla="val 1346825"/>
                  <a:gd name="f164" fmla="val 4102862"/>
                  <a:gd name="f165" fmla="val 1365422"/>
                  <a:gd name="f166" fmla="val 4069365"/>
                  <a:gd name="f167" fmla="val 1370735"/>
                  <a:gd name="f168" fmla="val 4035867"/>
                  <a:gd name="f169" fmla="val 4002902"/>
                  <a:gd name="f170" fmla="val 1380831"/>
                  <a:gd name="f171" fmla="val 3952921"/>
                  <a:gd name="f172" fmla="val 3902409"/>
                  <a:gd name="f173" fmla="val 1394645"/>
                  <a:gd name="f174" fmla="val 3801917"/>
                  <a:gd name="f175" fmla="val 1406334"/>
                  <a:gd name="f176" fmla="val 3700893"/>
                  <a:gd name="f177" fmla="val 1414836"/>
                  <a:gd name="f178" fmla="val 3650381"/>
                  <a:gd name="f179" fmla="val 1419086"/>
                  <a:gd name="f180" fmla="val 3633367"/>
                  <a:gd name="f181" fmla="val 1420680"/>
                  <a:gd name="f182" fmla="val 3616352"/>
                  <a:gd name="f183" fmla="val 3599869"/>
                  <a:gd name="f184" fmla="val 1421743"/>
                  <a:gd name="f185" fmla="val 3498313"/>
                  <a:gd name="f186" fmla="val 1425993"/>
                  <a:gd name="f187" fmla="val 3363260"/>
                  <a:gd name="f188" fmla="val 1429713"/>
                  <a:gd name="f189" fmla="val 1426525"/>
                  <a:gd name="f190" fmla="val 3092622"/>
                  <a:gd name="f191" fmla="val 1416430"/>
                  <a:gd name="f192" fmla="val 2957569"/>
                  <a:gd name="f193" fmla="val 2823048"/>
                  <a:gd name="f194" fmla="val 1389863"/>
                  <a:gd name="f195" fmla="val 2689590"/>
                  <a:gd name="f196" fmla="val 1364891"/>
                  <a:gd name="f197" fmla="val 2556131"/>
                  <a:gd name="f198" fmla="val 2424269"/>
                  <a:gd name="f199" fmla="val 1308570"/>
                  <a:gd name="f200" fmla="val 2294001"/>
                  <a:gd name="f201" fmla="val 2033466"/>
                  <a:gd name="f202" fmla="val 1194866"/>
                  <a:gd name="f203" fmla="val 1781438"/>
                  <a:gd name="f204" fmla="val 1091788"/>
                  <a:gd name="f205" fmla="val 1538448"/>
                  <a:gd name="f206" fmla="val 971177"/>
                  <a:gd name="f207" fmla="val 1295459"/>
                  <a:gd name="f208" fmla="val 850565"/>
                  <a:gd name="f209" fmla="val 1062040"/>
                  <a:gd name="f210" fmla="val 712420"/>
                  <a:gd name="f211" fmla="val 834471"/>
                  <a:gd name="f212" fmla="val 566305"/>
                  <a:gd name="f213" fmla="val 606901"/>
                  <a:gd name="f214" fmla="val 420190"/>
                  <a:gd name="f215" fmla="val 384914"/>
                  <a:gd name="f216" fmla="val 266371"/>
                  <a:gd name="f217" fmla="val 163459"/>
                  <a:gd name="f218" fmla="val 112750"/>
                  <a:gd name="f219" fmla="+- 0 0 -90"/>
                  <a:gd name="f220" fmla="*/ f3 1 5005729"/>
                  <a:gd name="f221" fmla="*/ f4 1 1427495"/>
                  <a:gd name="f222" fmla="+- f7 0 f5"/>
                  <a:gd name="f223" fmla="+- f6 0 f5"/>
                  <a:gd name="f224" fmla="*/ f219 f0 1"/>
                  <a:gd name="f225" fmla="*/ f223 1 5005729"/>
                  <a:gd name="f226" fmla="*/ f222 1 1427495"/>
                  <a:gd name="f227" fmla="*/ 0 f223 1"/>
                  <a:gd name="f228" fmla="*/ 0 f222 1"/>
                  <a:gd name="f229" fmla="*/ 165533 f223 1"/>
                  <a:gd name="f230" fmla="*/ 215699 f223 1"/>
                  <a:gd name="f231" fmla="*/ 35841 f222 1"/>
                  <a:gd name="f232" fmla="*/ 876476 f223 1"/>
                  <a:gd name="f233" fmla="*/ 498295 f222 1"/>
                  <a:gd name="f234" fmla="*/ 1566628 f223 1"/>
                  <a:gd name="f235" fmla="*/ 910605 f222 1"/>
                  <a:gd name="f236" fmla="*/ 2307294 f223 1"/>
                  <a:gd name="f237" fmla="*/ 1218776 f222 1"/>
                  <a:gd name="f238" fmla="*/ 2696502 f223 1"/>
                  <a:gd name="f239" fmla="*/ 1318134 f222 1"/>
                  <a:gd name="f240" fmla="*/ 3094217 f223 1"/>
                  <a:gd name="f241" fmla="*/ 1375517 f222 1"/>
                  <a:gd name="f242" fmla="*/ 3496186 f223 1"/>
                  <a:gd name="f243" fmla="*/ 1391457 f222 1"/>
                  <a:gd name="f244" fmla="*/ 3596679 f223 1"/>
                  <a:gd name="f245" fmla="*/ 1388800 f222 1"/>
                  <a:gd name="f246" fmla="*/ 3647191 f223 1"/>
                  <a:gd name="f247" fmla="*/ 1387207 f222 1"/>
                  <a:gd name="f248" fmla="*/ 3697703 f223 1"/>
                  <a:gd name="f249" fmla="*/ 1384018 f222 1"/>
                  <a:gd name="f250" fmla="*/ 3798195 f223 1"/>
                  <a:gd name="f251" fmla="*/ 1377643 f222 1"/>
                  <a:gd name="f252" fmla="*/ 3898687 f223 1"/>
                  <a:gd name="f253" fmla="*/ 1367547 f222 1"/>
                  <a:gd name="f254" fmla="*/ 3948667 f223 1"/>
                  <a:gd name="f255" fmla="*/ 1362234 f222 1"/>
                  <a:gd name="f256" fmla="*/ 3998648 f223 1"/>
                  <a:gd name="f257" fmla="*/ 1355327 f222 1"/>
                  <a:gd name="f258" fmla="*/ 4098609 f223 1"/>
                  <a:gd name="f259" fmla="*/ 1341512 f222 1"/>
                  <a:gd name="f260" fmla="*/ 4198037 f223 1"/>
                  <a:gd name="f261" fmla="*/ 1324510 f222 1"/>
                  <a:gd name="f262" fmla="*/ 4223027 f223 1"/>
                  <a:gd name="f263" fmla="*/ 1320259 f222 1"/>
                  <a:gd name="f264" fmla="*/ 4248017 f223 1"/>
                  <a:gd name="f265" fmla="*/ 1315477 f222 1"/>
                  <a:gd name="f266" fmla="*/ 4297466 f223 1"/>
                  <a:gd name="f267" fmla="*/ 1305382 f222 1"/>
                  <a:gd name="f268" fmla="*/ 4346915 f223 1"/>
                  <a:gd name="f269" fmla="*/ 1295287 f222 1"/>
                  <a:gd name="f270" fmla="*/ 4371374 f223 1"/>
                  <a:gd name="f271" fmla="*/ 1289974 f222 1"/>
                  <a:gd name="f272" fmla="*/ 4395831 f223 1"/>
                  <a:gd name="f273" fmla="*/ 1284129 f222 1"/>
                  <a:gd name="f274" fmla="*/ 4494197 f223 1"/>
                  <a:gd name="f275" fmla="*/ 1260751 f222 1"/>
                  <a:gd name="f276" fmla="*/ 4506426 f223 1"/>
                  <a:gd name="f277" fmla="*/ 1258094 f222 1"/>
                  <a:gd name="f278" fmla="*/ 4518656 f223 1"/>
                  <a:gd name="f279" fmla="*/ 1254906 f222 1"/>
                  <a:gd name="f280" fmla="*/ 4543113 f223 1"/>
                  <a:gd name="f281" fmla="*/ 1248530 f222 1"/>
                  <a:gd name="f282" fmla="*/ 4592031 f223 1"/>
                  <a:gd name="f283" fmla="*/ 1235247 f222 1"/>
                  <a:gd name="f284" fmla="*/ 4640948 f223 1"/>
                  <a:gd name="f285" fmla="*/ 1221963 f222 1"/>
                  <a:gd name="f286" fmla="*/ 4689332 f223 1"/>
                  <a:gd name="f287" fmla="*/ 1207618 f222 1"/>
                  <a:gd name="f288" fmla="*/ 4881644 f223 1"/>
                  <a:gd name="f289" fmla="*/ 1145934 f222 1"/>
                  <a:gd name="f290" fmla="*/ 5005729 f223 1"/>
                  <a:gd name="f291" fmla="*/ 1100085 f222 1"/>
                  <a:gd name="f292" fmla="*/ 1108460 f222 1"/>
                  <a:gd name="f293" fmla="*/ 4884859 f223 1"/>
                  <a:gd name="f294" fmla="*/ 1155423 f222 1"/>
                  <a:gd name="f295" fmla="*/ 4693055 f223 1"/>
                  <a:gd name="f296" fmla="*/ 1220370 f222 1"/>
                  <a:gd name="f297" fmla="*/ 4644670 f223 1"/>
                  <a:gd name="f298" fmla="*/ 1235778 f222 1"/>
                  <a:gd name="f299" fmla="*/ 4596284 f223 1"/>
                  <a:gd name="f300" fmla="*/ 1250124 f222 1"/>
                  <a:gd name="f301" fmla="*/ 4547367 f223 1"/>
                  <a:gd name="f302" fmla="*/ 1263938 f222 1"/>
                  <a:gd name="f303" fmla="*/ 4522910 f223 1"/>
                  <a:gd name="f304" fmla="*/ 1270846 f222 1"/>
                  <a:gd name="f305" fmla="*/ 4510680 f223 1"/>
                  <a:gd name="f306" fmla="*/ 1274565 f222 1"/>
                  <a:gd name="f307" fmla="*/ 4498451 f223 1"/>
                  <a:gd name="f308" fmla="*/ 1277753 f222 1"/>
                  <a:gd name="f309" fmla="*/ 4400085 f223 1"/>
                  <a:gd name="f310" fmla="*/ 1302725 f222 1"/>
                  <a:gd name="f311" fmla="*/ 4375626 f223 1"/>
                  <a:gd name="f312" fmla="*/ 1309101 f222 1"/>
                  <a:gd name="f313" fmla="*/ 4351169 f223 1"/>
                  <a:gd name="f314" fmla="*/ 1314415 f222 1"/>
                  <a:gd name="f315" fmla="*/ 4301720 f223 1"/>
                  <a:gd name="f316" fmla="*/ 1325572 f222 1"/>
                  <a:gd name="f317" fmla="*/ 4252271 f223 1"/>
                  <a:gd name="f318" fmla="*/ 1336730 f222 1"/>
                  <a:gd name="f319" fmla="*/ 4227281 f223 1"/>
                  <a:gd name="f320" fmla="*/ 1342044 f222 1"/>
                  <a:gd name="f321" fmla="*/ 4202291 f223 1"/>
                  <a:gd name="f322" fmla="*/ 1346825 f222 1"/>
                  <a:gd name="f323" fmla="*/ 4102862 f223 1"/>
                  <a:gd name="f324" fmla="*/ 1365422 f222 1"/>
                  <a:gd name="f325" fmla="*/ 4002902 f223 1"/>
                  <a:gd name="f326" fmla="*/ 1380831 f222 1"/>
                  <a:gd name="f327" fmla="*/ 3952921 f223 1"/>
                  <a:gd name="f328" fmla="*/ 3902409 f223 1"/>
                  <a:gd name="f329" fmla="*/ 1394645 f222 1"/>
                  <a:gd name="f330" fmla="*/ 3801917 f223 1"/>
                  <a:gd name="f331" fmla="*/ 1406334 f222 1"/>
                  <a:gd name="f332" fmla="*/ 3700893 f223 1"/>
                  <a:gd name="f333" fmla="*/ 1414836 f222 1"/>
                  <a:gd name="f334" fmla="*/ 3650381 f223 1"/>
                  <a:gd name="f335" fmla="*/ 1419086 f222 1"/>
                  <a:gd name="f336" fmla="*/ 3599869 f223 1"/>
                  <a:gd name="f337" fmla="*/ 1421743 f222 1"/>
                  <a:gd name="f338" fmla="*/ 3498313 f223 1"/>
                  <a:gd name="f339" fmla="*/ 1425993 f222 1"/>
                  <a:gd name="f340" fmla="*/ 3092622 f223 1"/>
                  <a:gd name="f341" fmla="*/ 1416430 f222 1"/>
                  <a:gd name="f342" fmla="*/ 2689590 f223 1"/>
                  <a:gd name="f343" fmla="*/ 1364891 f222 1"/>
                  <a:gd name="f344" fmla="*/ 2294001 f223 1"/>
                  <a:gd name="f345" fmla="*/ 1538448 f223 1"/>
                  <a:gd name="f346" fmla="*/ 971177 f222 1"/>
                  <a:gd name="f347" fmla="*/ 834471 f223 1"/>
                  <a:gd name="f348" fmla="*/ 566305 f222 1"/>
                  <a:gd name="f349" fmla="*/ 163459 f223 1"/>
                  <a:gd name="f350" fmla="*/ 112750 f222 1"/>
                  <a:gd name="f351" fmla="*/ f224 1 f2"/>
                  <a:gd name="f352" fmla="*/ f227 1 5005729"/>
                  <a:gd name="f353" fmla="*/ f228 1 1427495"/>
                  <a:gd name="f354" fmla="*/ f229 1 5005729"/>
                  <a:gd name="f355" fmla="*/ f230 1 5005729"/>
                  <a:gd name="f356" fmla="*/ f231 1 1427495"/>
                  <a:gd name="f357" fmla="*/ f232 1 5005729"/>
                  <a:gd name="f358" fmla="*/ f233 1 1427495"/>
                  <a:gd name="f359" fmla="*/ f234 1 5005729"/>
                  <a:gd name="f360" fmla="*/ f235 1 1427495"/>
                  <a:gd name="f361" fmla="*/ f236 1 5005729"/>
                  <a:gd name="f362" fmla="*/ f237 1 1427495"/>
                  <a:gd name="f363" fmla="*/ f238 1 5005729"/>
                  <a:gd name="f364" fmla="*/ f239 1 1427495"/>
                  <a:gd name="f365" fmla="*/ f240 1 5005729"/>
                  <a:gd name="f366" fmla="*/ f241 1 1427495"/>
                  <a:gd name="f367" fmla="*/ f242 1 5005729"/>
                  <a:gd name="f368" fmla="*/ f243 1 1427495"/>
                  <a:gd name="f369" fmla="*/ f244 1 5005729"/>
                  <a:gd name="f370" fmla="*/ f245 1 1427495"/>
                  <a:gd name="f371" fmla="*/ f246 1 5005729"/>
                  <a:gd name="f372" fmla="*/ f247 1 1427495"/>
                  <a:gd name="f373" fmla="*/ f248 1 5005729"/>
                  <a:gd name="f374" fmla="*/ f249 1 1427495"/>
                  <a:gd name="f375" fmla="*/ f250 1 5005729"/>
                  <a:gd name="f376" fmla="*/ f251 1 1427495"/>
                  <a:gd name="f377" fmla="*/ f252 1 5005729"/>
                  <a:gd name="f378" fmla="*/ f253 1 1427495"/>
                  <a:gd name="f379" fmla="*/ f254 1 5005729"/>
                  <a:gd name="f380" fmla="*/ f255 1 1427495"/>
                  <a:gd name="f381" fmla="*/ f256 1 5005729"/>
                  <a:gd name="f382" fmla="*/ f257 1 1427495"/>
                  <a:gd name="f383" fmla="*/ f258 1 5005729"/>
                  <a:gd name="f384" fmla="*/ f259 1 1427495"/>
                  <a:gd name="f385" fmla="*/ f260 1 5005729"/>
                  <a:gd name="f386" fmla="*/ f261 1 1427495"/>
                  <a:gd name="f387" fmla="*/ f262 1 5005729"/>
                  <a:gd name="f388" fmla="*/ f263 1 1427495"/>
                  <a:gd name="f389" fmla="*/ f264 1 5005729"/>
                  <a:gd name="f390" fmla="*/ f265 1 1427495"/>
                  <a:gd name="f391" fmla="*/ f266 1 5005729"/>
                  <a:gd name="f392" fmla="*/ f267 1 1427495"/>
                  <a:gd name="f393" fmla="*/ f268 1 5005729"/>
                  <a:gd name="f394" fmla="*/ f269 1 1427495"/>
                  <a:gd name="f395" fmla="*/ f270 1 5005729"/>
                  <a:gd name="f396" fmla="*/ f271 1 1427495"/>
                  <a:gd name="f397" fmla="*/ f272 1 5005729"/>
                  <a:gd name="f398" fmla="*/ f273 1 1427495"/>
                  <a:gd name="f399" fmla="*/ f274 1 5005729"/>
                  <a:gd name="f400" fmla="*/ f275 1 1427495"/>
                  <a:gd name="f401" fmla="*/ f276 1 5005729"/>
                  <a:gd name="f402" fmla="*/ f277 1 1427495"/>
                  <a:gd name="f403" fmla="*/ f278 1 5005729"/>
                  <a:gd name="f404" fmla="*/ f279 1 1427495"/>
                  <a:gd name="f405" fmla="*/ f280 1 5005729"/>
                  <a:gd name="f406" fmla="*/ f281 1 1427495"/>
                  <a:gd name="f407" fmla="*/ f282 1 5005729"/>
                  <a:gd name="f408" fmla="*/ f283 1 1427495"/>
                  <a:gd name="f409" fmla="*/ f284 1 5005729"/>
                  <a:gd name="f410" fmla="*/ f285 1 1427495"/>
                  <a:gd name="f411" fmla="*/ f286 1 5005729"/>
                  <a:gd name="f412" fmla="*/ f287 1 1427495"/>
                  <a:gd name="f413" fmla="*/ f288 1 5005729"/>
                  <a:gd name="f414" fmla="*/ f289 1 1427495"/>
                  <a:gd name="f415" fmla="*/ f290 1 5005729"/>
                  <a:gd name="f416" fmla="*/ f291 1 1427495"/>
                  <a:gd name="f417" fmla="*/ f292 1 1427495"/>
                  <a:gd name="f418" fmla="*/ f293 1 5005729"/>
                  <a:gd name="f419" fmla="*/ f294 1 1427495"/>
                  <a:gd name="f420" fmla="*/ f295 1 5005729"/>
                  <a:gd name="f421" fmla="*/ f296 1 1427495"/>
                  <a:gd name="f422" fmla="*/ f297 1 5005729"/>
                  <a:gd name="f423" fmla="*/ f298 1 1427495"/>
                  <a:gd name="f424" fmla="*/ f299 1 5005729"/>
                  <a:gd name="f425" fmla="*/ f300 1 1427495"/>
                  <a:gd name="f426" fmla="*/ f301 1 5005729"/>
                  <a:gd name="f427" fmla="*/ f302 1 1427495"/>
                  <a:gd name="f428" fmla="*/ f303 1 5005729"/>
                  <a:gd name="f429" fmla="*/ f304 1 1427495"/>
                  <a:gd name="f430" fmla="*/ f305 1 5005729"/>
                  <a:gd name="f431" fmla="*/ f306 1 1427495"/>
                  <a:gd name="f432" fmla="*/ f307 1 5005729"/>
                  <a:gd name="f433" fmla="*/ f308 1 1427495"/>
                  <a:gd name="f434" fmla="*/ f309 1 5005729"/>
                  <a:gd name="f435" fmla="*/ f310 1 1427495"/>
                  <a:gd name="f436" fmla="*/ f311 1 5005729"/>
                  <a:gd name="f437" fmla="*/ f312 1 1427495"/>
                  <a:gd name="f438" fmla="*/ f313 1 5005729"/>
                  <a:gd name="f439" fmla="*/ f314 1 1427495"/>
                  <a:gd name="f440" fmla="*/ f315 1 5005729"/>
                  <a:gd name="f441" fmla="*/ f316 1 1427495"/>
                  <a:gd name="f442" fmla="*/ f317 1 5005729"/>
                  <a:gd name="f443" fmla="*/ f318 1 1427495"/>
                  <a:gd name="f444" fmla="*/ f319 1 5005729"/>
                  <a:gd name="f445" fmla="*/ f320 1 1427495"/>
                  <a:gd name="f446" fmla="*/ f321 1 5005729"/>
                  <a:gd name="f447" fmla="*/ f322 1 1427495"/>
                  <a:gd name="f448" fmla="*/ f323 1 5005729"/>
                  <a:gd name="f449" fmla="*/ f324 1 1427495"/>
                  <a:gd name="f450" fmla="*/ f325 1 5005729"/>
                  <a:gd name="f451" fmla="*/ f326 1 1427495"/>
                  <a:gd name="f452" fmla="*/ f327 1 5005729"/>
                  <a:gd name="f453" fmla="*/ f328 1 5005729"/>
                  <a:gd name="f454" fmla="*/ f329 1 1427495"/>
                  <a:gd name="f455" fmla="*/ f330 1 5005729"/>
                  <a:gd name="f456" fmla="*/ f331 1 1427495"/>
                  <a:gd name="f457" fmla="*/ f332 1 5005729"/>
                  <a:gd name="f458" fmla="*/ f333 1 1427495"/>
                  <a:gd name="f459" fmla="*/ f334 1 5005729"/>
                  <a:gd name="f460" fmla="*/ f335 1 1427495"/>
                  <a:gd name="f461" fmla="*/ f336 1 5005729"/>
                  <a:gd name="f462" fmla="*/ f337 1 1427495"/>
                  <a:gd name="f463" fmla="*/ f338 1 5005729"/>
                  <a:gd name="f464" fmla="*/ f339 1 1427495"/>
                  <a:gd name="f465" fmla="*/ f340 1 5005729"/>
                  <a:gd name="f466" fmla="*/ f341 1 1427495"/>
                  <a:gd name="f467" fmla="*/ f342 1 5005729"/>
                  <a:gd name="f468" fmla="*/ f343 1 1427495"/>
                  <a:gd name="f469" fmla="*/ f344 1 5005729"/>
                  <a:gd name="f470" fmla="*/ f345 1 5005729"/>
                  <a:gd name="f471" fmla="*/ f346 1 1427495"/>
                  <a:gd name="f472" fmla="*/ f347 1 5005729"/>
                  <a:gd name="f473" fmla="*/ f348 1 1427495"/>
                  <a:gd name="f474" fmla="*/ f349 1 5005729"/>
                  <a:gd name="f475" fmla="*/ f350 1 1427495"/>
                  <a:gd name="f476" fmla="*/ f5 1 f225"/>
                  <a:gd name="f477" fmla="*/ f6 1 f225"/>
                  <a:gd name="f478" fmla="*/ f5 1 f226"/>
                  <a:gd name="f479" fmla="*/ f7 1 f226"/>
                  <a:gd name="f480" fmla="+- f351 0 f1"/>
                  <a:gd name="f481" fmla="*/ f352 1 f225"/>
                  <a:gd name="f482" fmla="*/ f353 1 f226"/>
                  <a:gd name="f483" fmla="*/ f354 1 f225"/>
                  <a:gd name="f484" fmla="*/ f355 1 f225"/>
                  <a:gd name="f485" fmla="*/ f356 1 f226"/>
                  <a:gd name="f486" fmla="*/ f357 1 f225"/>
                  <a:gd name="f487" fmla="*/ f358 1 f226"/>
                  <a:gd name="f488" fmla="*/ f359 1 f225"/>
                  <a:gd name="f489" fmla="*/ f360 1 f226"/>
                  <a:gd name="f490" fmla="*/ f361 1 f225"/>
                  <a:gd name="f491" fmla="*/ f362 1 f226"/>
                  <a:gd name="f492" fmla="*/ f363 1 f225"/>
                  <a:gd name="f493" fmla="*/ f364 1 f226"/>
                  <a:gd name="f494" fmla="*/ f365 1 f225"/>
                  <a:gd name="f495" fmla="*/ f366 1 f226"/>
                  <a:gd name="f496" fmla="*/ f367 1 f225"/>
                  <a:gd name="f497" fmla="*/ f368 1 f226"/>
                  <a:gd name="f498" fmla="*/ f369 1 f225"/>
                  <a:gd name="f499" fmla="*/ f370 1 f226"/>
                  <a:gd name="f500" fmla="*/ f371 1 f225"/>
                  <a:gd name="f501" fmla="*/ f372 1 f226"/>
                  <a:gd name="f502" fmla="*/ f373 1 f225"/>
                  <a:gd name="f503" fmla="*/ f374 1 f226"/>
                  <a:gd name="f504" fmla="*/ f375 1 f225"/>
                  <a:gd name="f505" fmla="*/ f376 1 f226"/>
                  <a:gd name="f506" fmla="*/ f377 1 f225"/>
                  <a:gd name="f507" fmla="*/ f378 1 f226"/>
                  <a:gd name="f508" fmla="*/ f379 1 f225"/>
                  <a:gd name="f509" fmla="*/ f380 1 f226"/>
                  <a:gd name="f510" fmla="*/ f381 1 f225"/>
                  <a:gd name="f511" fmla="*/ f382 1 f226"/>
                  <a:gd name="f512" fmla="*/ f383 1 f225"/>
                  <a:gd name="f513" fmla="*/ f384 1 f226"/>
                  <a:gd name="f514" fmla="*/ f385 1 f225"/>
                  <a:gd name="f515" fmla="*/ f386 1 f226"/>
                  <a:gd name="f516" fmla="*/ f387 1 f225"/>
                  <a:gd name="f517" fmla="*/ f388 1 f226"/>
                  <a:gd name="f518" fmla="*/ f389 1 f225"/>
                  <a:gd name="f519" fmla="*/ f390 1 f226"/>
                  <a:gd name="f520" fmla="*/ f391 1 f225"/>
                  <a:gd name="f521" fmla="*/ f392 1 f226"/>
                  <a:gd name="f522" fmla="*/ f393 1 f225"/>
                  <a:gd name="f523" fmla="*/ f394 1 f226"/>
                  <a:gd name="f524" fmla="*/ f395 1 f225"/>
                  <a:gd name="f525" fmla="*/ f396 1 f226"/>
                  <a:gd name="f526" fmla="*/ f397 1 f225"/>
                  <a:gd name="f527" fmla="*/ f398 1 f226"/>
                  <a:gd name="f528" fmla="*/ f399 1 f225"/>
                  <a:gd name="f529" fmla="*/ f400 1 f226"/>
                  <a:gd name="f530" fmla="*/ f401 1 f225"/>
                  <a:gd name="f531" fmla="*/ f402 1 f226"/>
                  <a:gd name="f532" fmla="*/ f403 1 f225"/>
                  <a:gd name="f533" fmla="*/ f404 1 f226"/>
                  <a:gd name="f534" fmla="*/ f405 1 f225"/>
                  <a:gd name="f535" fmla="*/ f406 1 f226"/>
                  <a:gd name="f536" fmla="*/ f407 1 f225"/>
                  <a:gd name="f537" fmla="*/ f408 1 f226"/>
                  <a:gd name="f538" fmla="*/ f409 1 f225"/>
                  <a:gd name="f539" fmla="*/ f410 1 f226"/>
                  <a:gd name="f540" fmla="*/ f411 1 f225"/>
                  <a:gd name="f541" fmla="*/ f412 1 f226"/>
                  <a:gd name="f542" fmla="*/ f413 1 f225"/>
                  <a:gd name="f543" fmla="*/ f414 1 f226"/>
                  <a:gd name="f544" fmla="*/ f415 1 f225"/>
                  <a:gd name="f545" fmla="*/ f416 1 f226"/>
                  <a:gd name="f546" fmla="*/ f417 1 f226"/>
                  <a:gd name="f547" fmla="*/ f418 1 f225"/>
                  <a:gd name="f548" fmla="*/ f419 1 f226"/>
                  <a:gd name="f549" fmla="*/ f420 1 f225"/>
                  <a:gd name="f550" fmla="*/ f421 1 f226"/>
                  <a:gd name="f551" fmla="*/ f422 1 f225"/>
                  <a:gd name="f552" fmla="*/ f423 1 f226"/>
                  <a:gd name="f553" fmla="*/ f424 1 f225"/>
                  <a:gd name="f554" fmla="*/ f425 1 f226"/>
                  <a:gd name="f555" fmla="*/ f426 1 f225"/>
                  <a:gd name="f556" fmla="*/ f427 1 f226"/>
                  <a:gd name="f557" fmla="*/ f428 1 f225"/>
                  <a:gd name="f558" fmla="*/ f429 1 f226"/>
                  <a:gd name="f559" fmla="*/ f430 1 f225"/>
                  <a:gd name="f560" fmla="*/ f431 1 f226"/>
                  <a:gd name="f561" fmla="*/ f432 1 f225"/>
                  <a:gd name="f562" fmla="*/ f433 1 f226"/>
                  <a:gd name="f563" fmla="*/ f434 1 f225"/>
                  <a:gd name="f564" fmla="*/ f435 1 f226"/>
                  <a:gd name="f565" fmla="*/ f436 1 f225"/>
                  <a:gd name="f566" fmla="*/ f437 1 f226"/>
                  <a:gd name="f567" fmla="*/ f438 1 f225"/>
                  <a:gd name="f568" fmla="*/ f439 1 f226"/>
                  <a:gd name="f569" fmla="*/ f440 1 f225"/>
                  <a:gd name="f570" fmla="*/ f441 1 f226"/>
                  <a:gd name="f571" fmla="*/ f442 1 f225"/>
                  <a:gd name="f572" fmla="*/ f443 1 f226"/>
                  <a:gd name="f573" fmla="*/ f444 1 f225"/>
                  <a:gd name="f574" fmla="*/ f445 1 f226"/>
                  <a:gd name="f575" fmla="*/ f446 1 f225"/>
                  <a:gd name="f576" fmla="*/ f447 1 f226"/>
                  <a:gd name="f577" fmla="*/ f448 1 f225"/>
                  <a:gd name="f578" fmla="*/ f449 1 f226"/>
                  <a:gd name="f579" fmla="*/ f450 1 f225"/>
                  <a:gd name="f580" fmla="*/ f451 1 f226"/>
                  <a:gd name="f581" fmla="*/ f452 1 f225"/>
                  <a:gd name="f582" fmla="*/ f453 1 f225"/>
                  <a:gd name="f583" fmla="*/ f454 1 f226"/>
                  <a:gd name="f584" fmla="*/ f455 1 f225"/>
                  <a:gd name="f585" fmla="*/ f456 1 f226"/>
                  <a:gd name="f586" fmla="*/ f457 1 f225"/>
                  <a:gd name="f587" fmla="*/ f458 1 f226"/>
                  <a:gd name="f588" fmla="*/ f459 1 f225"/>
                  <a:gd name="f589" fmla="*/ f460 1 f226"/>
                  <a:gd name="f590" fmla="*/ f461 1 f225"/>
                  <a:gd name="f591" fmla="*/ f462 1 f226"/>
                  <a:gd name="f592" fmla="*/ f463 1 f225"/>
                  <a:gd name="f593" fmla="*/ f464 1 f226"/>
                  <a:gd name="f594" fmla="*/ f465 1 f225"/>
                  <a:gd name="f595" fmla="*/ f466 1 f226"/>
                  <a:gd name="f596" fmla="*/ f467 1 f225"/>
                  <a:gd name="f597" fmla="*/ f468 1 f226"/>
                  <a:gd name="f598" fmla="*/ f469 1 f225"/>
                  <a:gd name="f599" fmla="*/ f470 1 f225"/>
                  <a:gd name="f600" fmla="*/ f471 1 f226"/>
                  <a:gd name="f601" fmla="*/ f472 1 f225"/>
                  <a:gd name="f602" fmla="*/ f473 1 f226"/>
                  <a:gd name="f603" fmla="*/ f474 1 f225"/>
                  <a:gd name="f604" fmla="*/ f475 1 f226"/>
                  <a:gd name="f605" fmla="*/ f476 f220 1"/>
                  <a:gd name="f606" fmla="*/ f477 f220 1"/>
                  <a:gd name="f607" fmla="*/ f479 f221 1"/>
                  <a:gd name="f608" fmla="*/ f478 f221 1"/>
                  <a:gd name="f609" fmla="*/ f481 f220 1"/>
                  <a:gd name="f610" fmla="*/ f482 f221 1"/>
                  <a:gd name="f611" fmla="*/ f483 f220 1"/>
                  <a:gd name="f612" fmla="*/ f484 f220 1"/>
                  <a:gd name="f613" fmla="*/ f485 f221 1"/>
                  <a:gd name="f614" fmla="*/ f486 f220 1"/>
                  <a:gd name="f615" fmla="*/ f487 f221 1"/>
                  <a:gd name="f616" fmla="*/ f488 f220 1"/>
                  <a:gd name="f617" fmla="*/ f489 f221 1"/>
                  <a:gd name="f618" fmla="*/ f490 f220 1"/>
                  <a:gd name="f619" fmla="*/ f491 f221 1"/>
                  <a:gd name="f620" fmla="*/ f492 f220 1"/>
                  <a:gd name="f621" fmla="*/ f493 f221 1"/>
                  <a:gd name="f622" fmla="*/ f494 f220 1"/>
                  <a:gd name="f623" fmla="*/ f495 f221 1"/>
                  <a:gd name="f624" fmla="*/ f496 f220 1"/>
                  <a:gd name="f625" fmla="*/ f497 f221 1"/>
                  <a:gd name="f626" fmla="*/ f498 f220 1"/>
                  <a:gd name="f627" fmla="*/ f499 f221 1"/>
                  <a:gd name="f628" fmla="*/ f500 f220 1"/>
                  <a:gd name="f629" fmla="*/ f501 f221 1"/>
                  <a:gd name="f630" fmla="*/ f502 f220 1"/>
                  <a:gd name="f631" fmla="*/ f503 f221 1"/>
                  <a:gd name="f632" fmla="*/ f504 f220 1"/>
                  <a:gd name="f633" fmla="*/ f505 f221 1"/>
                  <a:gd name="f634" fmla="*/ f506 f220 1"/>
                  <a:gd name="f635" fmla="*/ f507 f221 1"/>
                  <a:gd name="f636" fmla="*/ f508 f220 1"/>
                  <a:gd name="f637" fmla="*/ f509 f221 1"/>
                  <a:gd name="f638" fmla="*/ f510 f220 1"/>
                  <a:gd name="f639" fmla="*/ f511 f221 1"/>
                  <a:gd name="f640" fmla="*/ f512 f220 1"/>
                  <a:gd name="f641" fmla="*/ f513 f221 1"/>
                  <a:gd name="f642" fmla="*/ f514 f220 1"/>
                  <a:gd name="f643" fmla="*/ f515 f221 1"/>
                  <a:gd name="f644" fmla="*/ f516 f220 1"/>
                  <a:gd name="f645" fmla="*/ f517 f221 1"/>
                  <a:gd name="f646" fmla="*/ f518 f220 1"/>
                  <a:gd name="f647" fmla="*/ f519 f221 1"/>
                  <a:gd name="f648" fmla="*/ f520 f220 1"/>
                  <a:gd name="f649" fmla="*/ f521 f221 1"/>
                  <a:gd name="f650" fmla="*/ f522 f220 1"/>
                  <a:gd name="f651" fmla="*/ f523 f221 1"/>
                  <a:gd name="f652" fmla="*/ f524 f220 1"/>
                  <a:gd name="f653" fmla="*/ f525 f221 1"/>
                  <a:gd name="f654" fmla="*/ f526 f220 1"/>
                  <a:gd name="f655" fmla="*/ f527 f221 1"/>
                  <a:gd name="f656" fmla="*/ f528 f220 1"/>
                  <a:gd name="f657" fmla="*/ f529 f221 1"/>
                  <a:gd name="f658" fmla="*/ f530 f220 1"/>
                  <a:gd name="f659" fmla="*/ f531 f221 1"/>
                  <a:gd name="f660" fmla="*/ f532 f220 1"/>
                  <a:gd name="f661" fmla="*/ f533 f221 1"/>
                  <a:gd name="f662" fmla="*/ f534 f220 1"/>
                  <a:gd name="f663" fmla="*/ f535 f221 1"/>
                  <a:gd name="f664" fmla="*/ f536 f220 1"/>
                  <a:gd name="f665" fmla="*/ f537 f221 1"/>
                  <a:gd name="f666" fmla="*/ f538 f220 1"/>
                  <a:gd name="f667" fmla="*/ f539 f221 1"/>
                  <a:gd name="f668" fmla="*/ f540 f220 1"/>
                  <a:gd name="f669" fmla="*/ f541 f221 1"/>
                  <a:gd name="f670" fmla="*/ f542 f220 1"/>
                  <a:gd name="f671" fmla="*/ f543 f221 1"/>
                  <a:gd name="f672" fmla="*/ f544 f220 1"/>
                  <a:gd name="f673" fmla="*/ f545 f221 1"/>
                  <a:gd name="f674" fmla="*/ f546 f221 1"/>
                  <a:gd name="f675" fmla="*/ f547 f220 1"/>
                  <a:gd name="f676" fmla="*/ f548 f221 1"/>
                  <a:gd name="f677" fmla="*/ f549 f220 1"/>
                  <a:gd name="f678" fmla="*/ f550 f221 1"/>
                  <a:gd name="f679" fmla="*/ f551 f220 1"/>
                  <a:gd name="f680" fmla="*/ f552 f221 1"/>
                  <a:gd name="f681" fmla="*/ f553 f220 1"/>
                  <a:gd name="f682" fmla="*/ f554 f221 1"/>
                  <a:gd name="f683" fmla="*/ f555 f220 1"/>
                  <a:gd name="f684" fmla="*/ f556 f221 1"/>
                  <a:gd name="f685" fmla="*/ f557 f220 1"/>
                  <a:gd name="f686" fmla="*/ f558 f221 1"/>
                  <a:gd name="f687" fmla="*/ f559 f220 1"/>
                  <a:gd name="f688" fmla="*/ f560 f221 1"/>
                  <a:gd name="f689" fmla="*/ f561 f220 1"/>
                  <a:gd name="f690" fmla="*/ f562 f221 1"/>
                  <a:gd name="f691" fmla="*/ f563 f220 1"/>
                  <a:gd name="f692" fmla="*/ f564 f221 1"/>
                  <a:gd name="f693" fmla="*/ f565 f220 1"/>
                  <a:gd name="f694" fmla="*/ f566 f221 1"/>
                  <a:gd name="f695" fmla="*/ f567 f220 1"/>
                  <a:gd name="f696" fmla="*/ f568 f221 1"/>
                  <a:gd name="f697" fmla="*/ f569 f220 1"/>
                  <a:gd name="f698" fmla="*/ f570 f221 1"/>
                  <a:gd name="f699" fmla="*/ f571 f220 1"/>
                  <a:gd name="f700" fmla="*/ f572 f221 1"/>
                  <a:gd name="f701" fmla="*/ f573 f220 1"/>
                  <a:gd name="f702" fmla="*/ f574 f221 1"/>
                  <a:gd name="f703" fmla="*/ f575 f220 1"/>
                  <a:gd name="f704" fmla="*/ f576 f221 1"/>
                  <a:gd name="f705" fmla="*/ f577 f220 1"/>
                  <a:gd name="f706" fmla="*/ f578 f221 1"/>
                  <a:gd name="f707" fmla="*/ f579 f220 1"/>
                  <a:gd name="f708" fmla="*/ f580 f221 1"/>
                  <a:gd name="f709" fmla="*/ f581 f220 1"/>
                  <a:gd name="f710" fmla="*/ f582 f220 1"/>
                  <a:gd name="f711" fmla="*/ f583 f221 1"/>
                  <a:gd name="f712" fmla="*/ f584 f220 1"/>
                  <a:gd name="f713" fmla="*/ f585 f221 1"/>
                  <a:gd name="f714" fmla="*/ f586 f220 1"/>
                  <a:gd name="f715" fmla="*/ f587 f221 1"/>
                  <a:gd name="f716" fmla="*/ f588 f220 1"/>
                  <a:gd name="f717" fmla="*/ f589 f221 1"/>
                  <a:gd name="f718" fmla="*/ f590 f220 1"/>
                  <a:gd name="f719" fmla="*/ f591 f221 1"/>
                  <a:gd name="f720" fmla="*/ f592 f220 1"/>
                  <a:gd name="f721" fmla="*/ f593 f221 1"/>
                  <a:gd name="f722" fmla="*/ f594 f220 1"/>
                  <a:gd name="f723" fmla="*/ f595 f221 1"/>
                  <a:gd name="f724" fmla="*/ f596 f220 1"/>
                  <a:gd name="f725" fmla="*/ f597 f221 1"/>
                  <a:gd name="f726" fmla="*/ f598 f220 1"/>
                  <a:gd name="f727" fmla="*/ f599 f220 1"/>
                  <a:gd name="f728" fmla="*/ f600 f221 1"/>
                  <a:gd name="f729" fmla="*/ f601 f220 1"/>
                  <a:gd name="f730" fmla="*/ f602 f221 1"/>
                  <a:gd name="f731" fmla="*/ f603 f220 1"/>
                  <a:gd name="f732" fmla="*/ f604 f221 1"/>
                </a:gdLst>
                <a:ahLst/>
                <a:cxnLst>
                  <a:cxn ang="3cd4">
                    <a:pos x="hc" y="t"/>
                  </a:cxn>
                  <a:cxn ang="0">
                    <a:pos x="r" y="vc"/>
                  </a:cxn>
                  <a:cxn ang="cd4">
                    <a:pos x="hc" y="b"/>
                  </a:cxn>
                  <a:cxn ang="cd2">
                    <a:pos x="l" y="vc"/>
                  </a:cxn>
                  <a:cxn ang="f480">
                    <a:pos x="f609" y="f610"/>
                  </a:cxn>
                  <a:cxn ang="f480">
                    <a:pos x="f611" y="f610"/>
                  </a:cxn>
                  <a:cxn ang="f480">
                    <a:pos x="f612" y="f613"/>
                  </a:cxn>
                  <a:cxn ang="f480">
                    <a:pos x="f614" y="f615"/>
                  </a:cxn>
                  <a:cxn ang="f480">
                    <a:pos x="f616" y="f617"/>
                  </a:cxn>
                  <a:cxn ang="f480">
                    <a:pos x="f618" y="f619"/>
                  </a:cxn>
                  <a:cxn ang="f480">
                    <a:pos x="f620" y="f621"/>
                  </a:cxn>
                  <a:cxn ang="f480">
                    <a:pos x="f622" y="f623"/>
                  </a:cxn>
                  <a:cxn ang="f480">
                    <a:pos x="f624" y="f625"/>
                  </a:cxn>
                  <a:cxn ang="f480">
                    <a:pos x="f626" y="f627"/>
                  </a:cxn>
                  <a:cxn ang="f480">
                    <a:pos x="f628" y="f629"/>
                  </a:cxn>
                  <a:cxn ang="f480">
                    <a:pos x="f630" y="f631"/>
                  </a:cxn>
                  <a:cxn ang="f480">
                    <a:pos x="f632" y="f633"/>
                  </a:cxn>
                  <a:cxn ang="f480">
                    <a:pos x="f634" y="f635"/>
                  </a:cxn>
                  <a:cxn ang="f480">
                    <a:pos x="f636" y="f637"/>
                  </a:cxn>
                  <a:cxn ang="f480">
                    <a:pos x="f638" y="f639"/>
                  </a:cxn>
                  <a:cxn ang="f480">
                    <a:pos x="f640" y="f641"/>
                  </a:cxn>
                  <a:cxn ang="f480">
                    <a:pos x="f642" y="f643"/>
                  </a:cxn>
                  <a:cxn ang="f480">
                    <a:pos x="f644" y="f645"/>
                  </a:cxn>
                  <a:cxn ang="f480">
                    <a:pos x="f646" y="f647"/>
                  </a:cxn>
                  <a:cxn ang="f480">
                    <a:pos x="f648" y="f649"/>
                  </a:cxn>
                  <a:cxn ang="f480">
                    <a:pos x="f650" y="f651"/>
                  </a:cxn>
                  <a:cxn ang="f480">
                    <a:pos x="f652" y="f653"/>
                  </a:cxn>
                  <a:cxn ang="f480">
                    <a:pos x="f654" y="f655"/>
                  </a:cxn>
                  <a:cxn ang="f480">
                    <a:pos x="f656" y="f657"/>
                  </a:cxn>
                  <a:cxn ang="f480">
                    <a:pos x="f658" y="f659"/>
                  </a:cxn>
                  <a:cxn ang="f480">
                    <a:pos x="f660" y="f661"/>
                  </a:cxn>
                  <a:cxn ang="f480">
                    <a:pos x="f662" y="f663"/>
                  </a:cxn>
                  <a:cxn ang="f480">
                    <a:pos x="f664" y="f665"/>
                  </a:cxn>
                  <a:cxn ang="f480">
                    <a:pos x="f666" y="f667"/>
                  </a:cxn>
                  <a:cxn ang="f480">
                    <a:pos x="f668" y="f669"/>
                  </a:cxn>
                  <a:cxn ang="f480">
                    <a:pos x="f670" y="f671"/>
                  </a:cxn>
                  <a:cxn ang="f480">
                    <a:pos x="f672" y="f673"/>
                  </a:cxn>
                  <a:cxn ang="f480">
                    <a:pos x="f672" y="f674"/>
                  </a:cxn>
                  <a:cxn ang="f480">
                    <a:pos x="f675" y="f676"/>
                  </a:cxn>
                  <a:cxn ang="f480">
                    <a:pos x="f677" y="f678"/>
                  </a:cxn>
                  <a:cxn ang="f480">
                    <a:pos x="f679" y="f680"/>
                  </a:cxn>
                  <a:cxn ang="f480">
                    <a:pos x="f681" y="f682"/>
                  </a:cxn>
                  <a:cxn ang="f480">
                    <a:pos x="f683" y="f684"/>
                  </a:cxn>
                  <a:cxn ang="f480">
                    <a:pos x="f685" y="f686"/>
                  </a:cxn>
                  <a:cxn ang="f480">
                    <a:pos x="f687" y="f688"/>
                  </a:cxn>
                  <a:cxn ang="f480">
                    <a:pos x="f689" y="f690"/>
                  </a:cxn>
                  <a:cxn ang="f480">
                    <a:pos x="f691" y="f692"/>
                  </a:cxn>
                  <a:cxn ang="f480">
                    <a:pos x="f693" y="f694"/>
                  </a:cxn>
                  <a:cxn ang="f480">
                    <a:pos x="f695" y="f696"/>
                  </a:cxn>
                  <a:cxn ang="f480">
                    <a:pos x="f697" y="f698"/>
                  </a:cxn>
                  <a:cxn ang="f480">
                    <a:pos x="f699" y="f700"/>
                  </a:cxn>
                  <a:cxn ang="f480">
                    <a:pos x="f701" y="f702"/>
                  </a:cxn>
                  <a:cxn ang="f480">
                    <a:pos x="f703" y="f704"/>
                  </a:cxn>
                  <a:cxn ang="f480">
                    <a:pos x="f705" y="f706"/>
                  </a:cxn>
                  <a:cxn ang="f480">
                    <a:pos x="f707" y="f708"/>
                  </a:cxn>
                  <a:cxn ang="f480">
                    <a:pos x="f709" y="f627"/>
                  </a:cxn>
                  <a:cxn ang="f480">
                    <a:pos x="f710" y="f711"/>
                  </a:cxn>
                  <a:cxn ang="f480">
                    <a:pos x="f712" y="f713"/>
                  </a:cxn>
                  <a:cxn ang="f480">
                    <a:pos x="f714" y="f715"/>
                  </a:cxn>
                  <a:cxn ang="f480">
                    <a:pos x="f716" y="f717"/>
                  </a:cxn>
                  <a:cxn ang="f480">
                    <a:pos x="f718" y="f719"/>
                  </a:cxn>
                  <a:cxn ang="f480">
                    <a:pos x="f720" y="f721"/>
                  </a:cxn>
                  <a:cxn ang="f480">
                    <a:pos x="f722" y="f723"/>
                  </a:cxn>
                  <a:cxn ang="f480">
                    <a:pos x="f724" y="f725"/>
                  </a:cxn>
                  <a:cxn ang="f480">
                    <a:pos x="f726" y="f686"/>
                  </a:cxn>
                  <a:cxn ang="f480">
                    <a:pos x="f727" y="f728"/>
                  </a:cxn>
                  <a:cxn ang="f480">
                    <a:pos x="f729" y="f730"/>
                  </a:cxn>
                  <a:cxn ang="f480">
                    <a:pos x="f731" y="f732"/>
                  </a:cxn>
                </a:cxnLst>
                <a:rect l="f605" t="f608" r="f606" b="f607"/>
                <a:pathLst>
                  <a:path w="5005729" h="1427495">
                    <a:moveTo>
                      <a:pt x="f5" y="f5"/>
                    </a:moveTo>
                    <a:lnTo>
                      <a:pt x="f8" y="f5"/>
                    </a:lnTo>
                    <a:lnTo>
                      <a:pt x="f9" y="f10"/>
                    </a:lnTo>
                    <a:cubicBezTo>
                      <a:pt x="f11" y="f12"/>
                      <a:pt x="f13" y="f14"/>
                      <a:pt x="f15" y="f16"/>
                    </a:cubicBezTo>
                    <a:cubicBezTo>
                      <a:pt x="f17" y="f18"/>
                      <a:pt x="f19" y="f20"/>
                      <a:pt x="f21" y="f22"/>
                    </a:cubicBezTo>
                    <a:cubicBezTo>
                      <a:pt x="f23" y="f24"/>
                      <a:pt x="f25" y="f26"/>
                      <a:pt x="f27" y="f28"/>
                    </a:cubicBezTo>
                    <a:cubicBezTo>
                      <a:pt x="f29" y="f30"/>
                      <a:pt x="f31" y="f32"/>
                      <a:pt x="f33" y="f34"/>
                    </a:cubicBezTo>
                    <a:cubicBezTo>
                      <a:pt x="f35" y="f36"/>
                      <a:pt x="f37" y="f38"/>
                      <a:pt x="f39" y="f40"/>
                    </a:cubicBezTo>
                    <a:cubicBezTo>
                      <a:pt x="f41" y="f42"/>
                      <a:pt x="f43" y="f44"/>
                      <a:pt x="f45" y="f46"/>
                    </a:cubicBezTo>
                    <a:lnTo>
                      <a:pt x="f47" y="f48"/>
                    </a:lnTo>
                    <a:cubicBezTo>
                      <a:pt x="f49" y="f50"/>
                      <a:pt x="f51" y="f50"/>
                      <a:pt x="f52" y="f53"/>
                    </a:cubicBezTo>
                    <a:lnTo>
                      <a:pt x="f54" y="f55"/>
                    </a:lnTo>
                    <a:lnTo>
                      <a:pt x="f56" y="f57"/>
                    </a:lnTo>
                    <a:lnTo>
                      <a:pt x="f58" y="f59"/>
                    </a:lnTo>
                    <a:lnTo>
                      <a:pt x="f60" y="f61"/>
                    </a:lnTo>
                    <a:lnTo>
                      <a:pt x="f62" y="f63"/>
                    </a:lnTo>
                    <a:cubicBezTo>
                      <a:pt x="f64" y="f65"/>
                      <a:pt x="f66" y="f67"/>
                      <a:pt x="f68" y="f69"/>
                    </a:cubicBezTo>
                    <a:lnTo>
                      <a:pt x="f70" y="f71"/>
                    </a:lnTo>
                    <a:lnTo>
                      <a:pt x="f72" y="f73"/>
                    </a:lnTo>
                    <a:cubicBezTo>
                      <a:pt x="f74" y="f75"/>
                      <a:pt x="f76" y="f77"/>
                      <a:pt x="f78" y="f79"/>
                    </a:cubicBezTo>
                    <a:lnTo>
                      <a:pt x="f80" y="f81"/>
                    </a:lnTo>
                    <a:lnTo>
                      <a:pt x="f82" y="f83"/>
                    </a:lnTo>
                    <a:lnTo>
                      <a:pt x="f84" y="f85"/>
                    </a:lnTo>
                    <a:cubicBezTo>
                      <a:pt x="f86" y="f87"/>
                      <a:pt x="f88" y="f89"/>
                      <a:pt x="f90" y="f91"/>
                    </a:cubicBezTo>
                    <a:lnTo>
                      <a:pt x="f92" y="f93"/>
                    </a:lnTo>
                    <a:lnTo>
                      <a:pt x="f94" y="f95"/>
                    </a:lnTo>
                    <a:lnTo>
                      <a:pt x="f96" y="f97"/>
                    </a:lnTo>
                    <a:lnTo>
                      <a:pt x="f98" y="f99"/>
                    </a:lnTo>
                    <a:lnTo>
                      <a:pt x="f100" y="f101"/>
                    </a:lnTo>
                    <a:cubicBezTo>
                      <a:pt x="f102" y="f103"/>
                      <a:pt x="f104" y="f105"/>
                      <a:pt x="f106" y="f107"/>
                    </a:cubicBezTo>
                    <a:lnTo>
                      <a:pt x="f108" y="f109"/>
                    </a:lnTo>
                    <a:cubicBezTo>
                      <a:pt x="f110" y="f111"/>
                      <a:pt x="f112" y="f113"/>
                      <a:pt x="f114" y="f115"/>
                    </a:cubicBezTo>
                    <a:lnTo>
                      <a:pt x="f6" y="f116"/>
                    </a:lnTo>
                    <a:lnTo>
                      <a:pt x="f6" y="f117"/>
                    </a:lnTo>
                    <a:lnTo>
                      <a:pt x="f118" y="f119"/>
                    </a:lnTo>
                    <a:cubicBezTo>
                      <a:pt x="f120" y="f121"/>
                      <a:pt x="f122" y="f123"/>
                      <a:pt x="f124" y="f125"/>
                    </a:cubicBezTo>
                    <a:lnTo>
                      <a:pt x="f126" y="f127"/>
                    </a:lnTo>
                    <a:cubicBezTo>
                      <a:pt x="f128" y="f129"/>
                      <a:pt x="f130" y="f131"/>
                      <a:pt x="f132" y="f133"/>
                    </a:cubicBezTo>
                    <a:lnTo>
                      <a:pt x="f134" y="f135"/>
                    </a:lnTo>
                    <a:lnTo>
                      <a:pt x="f136" y="f137"/>
                    </a:lnTo>
                    <a:lnTo>
                      <a:pt x="f138" y="f139"/>
                    </a:lnTo>
                    <a:lnTo>
                      <a:pt x="f140" y="f141"/>
                    </a:lnTo>
                    <a:lnTo>
                      <a:pt x="f142" y="f143"/>
                    </a:lnTo>
                    <a:cubicBezTo>
                      <a:pt x="f144" y="f145"/>
                      <a:pt x="f146" y="f147"/>
                      <a:pt x="f148" y="f149"/>
                    </a:cubicBezTo>
                    <a:lnTo>
                      <a:pt x="f150" y="f151"/>
                    </a:lnTo>
                    <a:lnTo>
                      <a:pt x="f152" y="f153"/>
                    </a:lnTo>
                    <a:lnTo>
                      <a:pt x="f154" y="f155"/>
                    </a:lnTo>
                    <a:cubicBezTo>
                      <a:pt x="f156" y="f157"/>
                      <a:pt x="f158" y="f159"/>
                      <a:pt x="f160" y="f161"/>
                    </a:cubicBezTo>
                    <a:lnTo>
                      <a:pt x="f162" y="f163"/>
                    </a:lnTo>
                    <a:lnTo>
                      <a:pt x="f164" y="f165"/>
                    </a:lnTo>
                    <a:cubicBezTo>
                      <a:pt x="f166" y="f167"/>
                      <a:pt x="f168" y="f40"/>
                      <a:pt x="f169" y="f170"/>
                    </a:cubicBezTo>
                    <a:lnTo>
                      <a:pt x="f171" y="f48"/>
                    </a:lnTo>
                    <a:lnTo>
                      <a:pt x="f172" y="f173"/>
                    </a:lnTo>
                    <a:lnTo>
                      <a:pt x="f174" y="f175"/>
                    </a:lnTo>
                    <a:lnTo>
                      <a:pt x="f176" y="f177"/>
                    </a:lnTo>
                    <a:lnTo>
                      <a:pt x="f178" y="f179"/>
                    </a:lnTo>
                    <a:cubicBezTo>
                      <a:pt x="f180" y="f181"/>
                      <a:pt x="f182" y="f181"/>
                      <a:pt x="f183" y="f184"/>
                    </a:cubicBezTo>
                    <a:lnTo>
                      <a:pt x="f185" y="f186"/>
                    </a:lnTo>
                    <a:cubicBezTo>
                      <a:pt x="f187" y="f188"/>
                      <a:pt x="f41" y="f189"/>
                      <a:pt x="f190" y="f191"/>
                    </a:cubicBezTo>
                    <a:cubicBezTo>
                      <a:pt x="f192" y="f175"/>
                      <a:pt x="f193" y="f194"/>
                      <a:pt x="f195" y="f196"/>
                    </a:cubicBezTo>
                    <a:cubicBezTo>
                      <a:pt x="f197" y="f159"/>
                      <a:pt x="f198" y="f199"/>
                      <a:pt x="f200" y="f137"/>
                    </a:cubicBezTo>
                    <a:cubicBezTo>
                      <a:pt x="f201" y="f202"/>
                      <a:pt x="f203" y="f204"/>
                      <a:pt x="f205" y="f206"/>
                    </a:cubicBezTo>
                    <a:cubicBezTo>
                      <a:pt x="f207" y="f208"/>
                      <a:pt x="f209" y="f210"/>
                      <a:pt x="f211" y="f212"/>
                    </a:cubicBezTo>
                    <a:cubicBezTo>
                      <a:pt x="f213" y="f214"/>
                      <a:pt x="f215" y="f216"/>
                      <a:pt x="f217" y="f218"/>
                    </a:cubicBezTo>
                    <a:close/>
                  </a:path>
                </a:pathLst>
              </a:custGeom>
              <a:gradFill>
                <a:gsLst>
                  <a:gs pos="0">
                    <a:srgbClr val="F04115"/>
                  </a:gs>
                  <a:gs pos="100000">
                    <a:srgbClr val="F58366"/>
                  </a:gs>
                </a:gsLst>
                <a:lin ang="0"/>
              </a:gradFill>
              <a:ln cap="flat">
                <a:noFill/>
                <a:prstDash val="solid"/>
              </a:ln>
            </p:spPr>
            <p:txBody>
              <a:bodyPr vert="horz" wrap="square" lIns="91440" tIns="45720" rIns="91440" bIns="45720"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ndParaRPr>
              </a:p>
            </p:txBody>
          </p:sp>
          <p:sp>
            <p:nvSpPr>
              <p:cNvPr id="6" name="Freeform 28">
                <a:extLst>
                  <a:ext uri="{FF2B5EF4-FFF2-40B4-BE49-F238E27FC236}">
                    <a16:creationId xmlns:a16="http://schemas.microsoft.com/office/drawing/2014/main" id="{13114D60-C75E-1FF7-04F0-57A6760D2E22}"/>
                  </a:ext>
                </a:extLst>
              </p:cNvPr>
              <p:cNvSpPr/>
              <p:nvPr/>
            </p:nvSpPr>
            <p:spPr>
              <a:xfrm>
                <a:off x="7335298" y="0"/>
                <a:ext cx="4856698" cy="1387867"/>
              </a:xfrm>
              <a:custGeom>
                <a:avLst/>
                <a:gdLst>
                  <a:gd name="f0" fmla="val 10800000"/>
                  <a:gd name="f1" fmla="val 5400000"/>
                  <a:gd name="f2" fmla="val 180"/>
                  <a:gd name="f3" fmla="val w"/>
                  <a:gd name="f4" fmla="val h"/>
                  <a:gd name="f5" fmla="val 0"/>
                  <a:gd name="f6" fmla="val 4861820"/>
                  <a:gd name="f7" fmla="val 1389331"/>
                  <a:gd name="f8" fmla="val 229890"/>
                  <a:gd name="f9" fmla="val 373317"/>
                  <a:gd name="f10" fmla="val 108292"/>
                  <a:gd name="f11" fmla="val 482267"/>
                  <a:gd name="f12" fmla="val 189793"/>
                  <a:gd name="f13" fmla="val 591665"/>
                  <a:gd name="f14" fmla="val 270356"/>
                  <a:gd name="f15" fmla="val 702260"/>
                  <a:gd name="f16" fmla="val 348992"/>
                  <a:gd name="f17" fmla="val 923449"/>
                  <a:gd name="f18" fmla="val 506265"/>
                  <a:gd name="f19" fmla="val 1149423"/>
                  <a:gd name="f20" fmla="val 656099"/>
                  <a:gd name="f21" fmla="val 1384969"/>
                  <a:gd name="f22" fmla="val 788400"/>
                  <a:gd name="f23" fmla="val 1620515"/>
                  <a:gd name="f24" fmla="val 921232"/>
                  <a:gd name="f25" fmla="val 1866162"/>
                  <a:gd name="f26" fmla="val 1035999"/>
                  <a:gd name="f27" fmla="val 2120849"/>
                  <a:gd name="f28" fmla="val 1125262"/>
                  <a:gd name="f29" fmla="val 2630754"/>
                  <a:gd name="f30" fmla="val 1304850"/>
                  <a:gd name="f31" fmla="val 3179474"/>
                  <a:gd name="f32" fmla="val 1371798"/>
                  <a:gd name="f33" fmla="val 3720750"/>
                  <a:gd name="f34" fmla="val 1329823"/>
                  <a:gd name="f35" fmla="val 3737764"/>
                  <a:gd name="f36" fmla="val 1328760"/>
                  <a:gd name="f37" fmla="val 3754779"/>
                  <a:gd name="f38" fmla="val 1327698"/>
                  <a:gd name="f39" fmla="val 3771794"/>
                  <a:gd name="f40" fmla="val 1326104"/>
                  <a:gd name="f41" fmla="val 3822306"/>
                  <a:gd name="f42" fmla="val 1320790"/>
                  <a:gd name="f43" fmla="val 3872818"/>
                  <a:gd name="f44" fmla="val 1315477"/>
                  <a:gd name="f45" fmla="val 3898339"/>
                  <a:gd name="f46" fmla="val 1312820"/>
                  <a:gd name="f47" fmla="val 3906847"/>
                  <a:gd name="f48" fmla="val 1311758"/>
                  <a:gd name="f49" fmla="val 3915354"/>
                  <a:gd name="f50" fmla="val 1311226"/>
                  <a:gd name="f51" fmla="val 3923861"/>
                  <a:gd name="f52" fmla="val 1309632"/>
                  <a:gd name="f53" fmla="val 4024885"/>
                  <a:gd name="f54" fmla="val 1295818"/>
                  <a:gd name="f55" fmla="val 4050407"/>
                  <a:gd name="f56" fmla="val 1292630"/>
                  <a:gd name="f57" fmla="val 4058914"/>
                  <a:gd name="f58" fmla="val 1291567"/>
                  <a:gd name="f59" fmla="val 4067422"/>
                  <a:gd name="f60" fmla="val 1289973"/>
                  <a:gd name="f61" fmla="val 4075397"/>
                  <a:gd name="f62" fmla="val 1288379"/>
                  <a:gd name="f63" fmla="val 4125909"/>
                  <a:gd name="f64" fmla="val 1279878"/>
                  <a:gd name="f65" fmla="val 4159407"/>
                  <a:gd name="f66" fmla="val 1274034"/>
                  <a:gd name="f67" fmla="val 4192904"/>
                  <a:gd name="f68" fmla="val 1269251"/>
                  <a:gd name="f69" fmla="val 4226401"/>
                  <a:gd name="f70" fmla="val 1261813"/>
                  <a:gd name="f71" fmla="val 4326362"/>
                  <a:gd name="f72" fmla="val 1241622"/>
                  <a:gd name="f73" fmla="val 4425790"/>
                  <a:gd name="f74" fmla="val 1218775"/>
                  <a:gd name="f75" fmla="val 4450781"/>
                  <a:gd name="f76" fmla="val 1212931"/>
                  <a:gd name="f77" fmla="val 4475239"/>
                  <a:gd name="f78" fmla="val 1206555"/>
                  <a:gd name="f79" fmla="val 4524688"/>
                  <a:gd name="f80" fmla="val 1193803"/>
                  <a:gd name="f81" fmla="val 4590620"/>
                  <a:gd name="f82" fmla="val 1176535"/>
                  <a:gd name="f83" fmla="val 4656152"/>
                  <a:gd name="f84" fmla="val 1157939"/>
                  <a:gd name="f85" fmla="val 4721220"/>
                  <a:gd name="f86" fmla="val 1137947"/>
                  <a:gd name="f87" fmla="val 1091339"/>
                  <a:gd name="f88" fmla="val 1102902"/>
                  <a:gd name="f89" fmla="val 4725208"/>
                  <a:gd name="f90" fmla="val 1151761"/>
                  <a:gd name="f91" fmla="val 4660406"/>
                  <a:gd name="f92" fmla="val 1173347"/>
                  <a:gd name="f93" fmla="val 4595139"/>
                  <a:gd name="f94" fmla="val 1193537"/>
                  <a:gd name="f95" fmla="val 4529473"/>
                  <a:gd name="f96" fmla="val 1212399"/>
                  <a:gd name="f97" fmla="val 4480025"/>
                  <a:gd name="f98" fmla="val 1226214"/>
                  <a:gd name="f99" fmla="val 4455566"/>
                  <a:gd name="f100" fmla="val 1233121"/>
                  <a:gd name="f101" fmla="val 4430576"/>
                  <a:gd name="f102" fmla="val 1239497"/>
                  <a:gd name="f103" fmla="val 4331148"/>
                  <a:gd name="f104" fmla="val 1265001"/>
                  <a:gd name="f105" fmla="val 4231187"/>
                  <a:gd name="f106" fmla="val 1287848"/>
                  <a:gd name="f107" fmla="val 4197689"/>
                  <a:gd name="f108" fmla="val 4164192"/>
                  <a:gd name="f109" fmla="val 1301662"/>
                  <a:gd name="f110" fmla="val 4130694"/>
                  <a:gd name="f111" fmla="val 1308570"/>
                  <a:gd name="f112" fmla="val 4080182"/>
                  <a:gd name="f113" fmla="val 1318134"/>
                  <a:gd name="f114" fmla="val 4071675"/>
                  <a:gd name="f115" fmla="val 1319728"/>
                  <a:gd name="f116" fmla="val 4063168"/>
                  <a:gd name="f117" fmla="val 1321322"/>
                  <a:gd name="f118" fmla="val 4055192"/>
                  <a:gd name="f119" fmla="val 1322915"/>
                  <a:gd name="f120" fmla="val 4029670"/>
                  <a:gd name="f121" fmla="val 1327166"/>
                  <a:gd name="f122" fmla="val 3928115"/>
                  <a:gd name="f123" fmla="val 1343637"/>
                  <a:gd name="f124" fmla="val 3919607"/>
                  <a:gd name="f125" fmla="val 1345231"/>
                  <a:gd name="f126" fmla="val 3911100"/>
                  <a:gd name="f127" fmla="val 1346294"/>
                  <a:gd name="f128" fmla="val 3902593"/>
                  <a:gd name="f129" fmla="val 1347357"/>
                  <a:gd name="f130" fmla="val 3877071"/>
                  <a:gd name="f131" fmla="val 1350545"/>
                  <a:gd name="f132" fmla="val 3826027"/>
                  <a:gd name="f133" fmla="val 1356921"/>
                  <a:gd name="f134" fmla="val 3774984"/>
                  <a:gd name="f135" fmla="val 1363297"/>
                  <a:gd name="f136" fmla="val 3757969"/>
                  <a:gd name="f137" fmla="val 1364890"/>
                  <a:gd name="f138" fmla="val 3740954"/>
                  <a:gd name="f139" fmla="val 1366484"/>
                  <a:gd name="f140" fmla="val 3723940"/>
                  <a:gd name="f141" fmla="val 1368078"/>
                  <a:gd name="f142" fmla="val 3621321"/>
                  <a:gd name="f143" fmla="val 1377642"/>
                  <a:gd name="f144" fmla="val 3518702"/>
                  <a:gd name="f145" fmla="val 1383487"/>
                  <a:gd name="f146" fmla="val 3467126"/>
                  <a:gd name="f147" fmla="val 1386144"/>
                  <a:gd name="f148" fmla="val 3415551"/>
                  <a:gd name="f149" fmla="val 1387206"/>
                  <a:gd name="f150" fmla="val 3312400"/>
                  <a:gd name="f151" fmla="val 3175220"/>
                  <a:gd name="f152" fmla="val 3038040"/>
                  <a:gd name="f153" fmla="val 1382424"/>
                  <a:gd name="f154" fmla="val 2900860"/>
                  <a:gd name="f155" fmla="val 1368610"/>
                  <a:gd name="f156" fmla="val 2627564"/>
                  <a:gd name="f157" fmla="val 1340981"/>
                  <a:gd name="f158" fmla="val 2356394"/>
                  <a:gd name="f159" fmla="val 1284129"/>
                  <a:gd name="f160" fmla="val 2094264"/>
                  <a:gd name="f161" fmla="val 1199648"/>
                  <a:gd name="f162" fmla="val 1832133"/>
                  <a:gd name="f163" fmla="val 1115166"/>
                  <a:gd name="f164" fmla="val 1578510"/>
                  <a:gd name="f165" fmla="val 1003588"/>
                  <a:gd name="f166" fmla="val 1335520"/>
                  <a:gd name="f167" fmla="val 875006"/>
                  <a:gd name="f168" fmla="val 1092531"/>
                  <a:gd name="f169" fmla="val 745894"/>
                  <a:gd name="f170" fmla="val 859113"/>
                  <a:gd name="f171" fmla="val 599778"/>
                  <a:gd name="f172" fmla="val 632075"/>
                  <a:gd name="f173" fmla="val 446225"/>
                  <a:gd name="f174" fmla="val 518556"/>
                  <a:gd name="f175" fmla="val 369448"/>
                  <a:gd name="f176" fmla="val 406366"/>
                  <a:gd name="f177" fmla="val 290944"/>
                  <a:gd name="f178" fmla="val 294907"/>
                  <a:gd name="f179" fmla="val 211710"/>
                  <a:gd name="f180" fmla="+- 0 0 -90"/>
                  <a:gd name="f181" fmla="*/ f3 1 4861820"/>
                  <a:gd name="f182" fmla="*/ f4 1 1389331"/>
                  <a:gd name="f183" fmla="+- f7 0 f5"/>
                  <a:gd name="f184" fmla="+- f6 0 f5"/>
                  <a:gd name="f185" fmla="*/ f180 f0 1"/>
                  <a:gd name="f186" fmla="*/ f184 1 4861820"/>
                  <a:gd name="f187" fmla="*/ f183 1 1389331"/>
                  <a:gd name="f188" fmla="*/ 0 f184 1"/>
                  <a:gd name="f189" fmla="*/ 0 f183 1"/>
                  <a:gd name="f190" fmla="*/ 229890 f184 1"/>
                  <a:gd name="f191" fmla="*/ 373317 f184 1"/>
                  <a:gd name="f192" fmla="*/ 108292 f183 1"/>
                  <a:gd name="f193" fmla="*/ 702260 f184 1"/>
                  <a:gd name="f194" fmla="*/ 348992 f183 1"/>
                  <a:gd name="f195" fmla="*/ 1384969 f184 1"/>
                  <a:gd name="f196" fmla="*/ 788400 f183 1"/>
                  <a:gd name="f197" fmla="*/ 2120849 f184 1"/>
                  <a:gd name="f198" fmla="*/ 1125262 f183 1"/>
                  <a:gd name="f199" fmla="*/ 3720750 f184 1"/>
                  <a:gd name="f200" fmla="*/ 1329823 f183 1"/>
                  <a:gd name="f201" fmla="*/ 3771794 f184 1"/>
                  <a:gd name="f202" fmla="*/ 1326104 f183 1"/>
                  <a:gd name="f203" fmla="*/ 3822306 f184 1"/>
                  <a:gd name="f204" fmla="*/ 1320790 f183 1"/>
                  <a:gd name="f205" fmla="*/ 3872818 f184 1"/>
                  <a:gd name="f206" fmla="*/ 1315477 f183 1"/>
                  <a:gd name="f207" fmla="*/ 3898339 f184 1"/>
                  <a:gd name="f208" fmla="*/ 1312820 f183 1"/>
                  <a:gd name="f209" fmla="*/ 3923861 f184 1"/>
                  <a:gd name="f210" fmla="*/ 1309632 f183 1"/>
                  <a:gd name="f211" fmla="*/ 4024885 f184 1"/>
                  <a:gd name="f212" fmla="*/ 1295818 f183 1"/>
                  <a:gd name="f213" fmla="*/ 4050407 f184 1"/>
                  <a:gd name="f214" fmla="*/ 1292630 f183 1"/>
                  <a:gd name="f215" fmla="*/ 4075397 f184 1"/>
                  <a:gd name="f216" fmla="*/ 1288379 f183 1"/>
                  <a:gd name="f217" fmla="*/ 4125909 f184 1"/>
                  <a:gd name="f218" fmla="*/ 1279878 f183 1"/>
                  <a:gd name="f219" fmla="*/ 4226401 f184 1"/>
                  <a:gd name="f220" fmla="*/ 1261813 f183 1"/>
                  <a:gd name="f221" fmla="*/ 4326362 f184 1"/>
                  <a:gd name="f222" fmla="*/ 1241622 f183 1"/>
                  <a:gd name="f223" fmla="*/ 4425790 f184 1"/>
                  <a:gd name="f224" fmla="*/ 1218775 f183 1"/>
                  <a:gd name="f225" fmla="*/ 4450781 f184 1"/>
                  <a:gd name="f226" fmla="*/ 1212931 f183 1"/>
                  <a:gd name="f227" fmla="*/ 4475239 f184 1"/>
                  <a:gd name="f228" fmla="*/ 1206555 f183 1"/>
                  <a:gd name="f229" fmla="*/ 4524688 f184 1"/>
                  <a:gd name="f230" fmla="*/ 1193803 f183 1"/>
                  <a:gd name="f231" fmla="*/ 4721220 f184 1"/>
                  <a:gd name="f232" fmla="*/ 1137947 f183 1"/>
                  <a:gd name="f233" fmla="*/ 4861820 f184 1"/>
                  <a:gd name="f234" fmla="*/ 1091339 f183 1"/>
                  <a:gd name="f235" fmla="*/ 1102902 f183 1"/>
                  <a:gd name="f236" fmla="*/ 4725208 f184 1"/>
                  <a:gd name="f237" fmla="*/ 1151761 f183 1"/>
                  <a:gd name="f238" fmla="*/ 4529473 f184 1"/>
                  <a:gd name="f239" fmla="*/ 1212399 f183 1"/>
                  <a:gd name="f240" fmla="*/ 4480025 f184 1"/>
                  <a:gd name="f241" fmla="*/ 1226214 f183 1"/>
                  <a:gd name="f242" fmla="*/ 4455566 f184 1"/>
                  <a:gd name="f243" fmla="*/ 1233121 f183 1"/>
                  <a:gd name="f244" fmla="*/ 4430576 f184 1"/>
                  <a:gd name="f245" fmla="*/ 1239497 f183 1"/>
                  <a:gd name="f246" fmla="*/ 4331148 f184 1"/>
                  <a:gd name="f247" fmla="*/ 1265001 f183 1"/>
                  <a:gd name="f248" fmla="*/ 4231187 f184 1"/>
                  <a:gd name="f249" fmla="*/ 1287848 f183 1"/>
                  <a:gd name="f250" fmla="*/ 4130694 f184 1"/>
                  <a:gd name="f251" fmla="*/ 1308570 f183 1"/>
                  <a:gd name="f252" fmla="*/ 4080182 f184 1"/>
                  <a:gd name="f253" fmla="*/ 1318134 f183 1"/>
                  <a:gd name="f254" fmla="*/ 4055192 f184 1"/>
                  <a:gd name="f255" fmla="*/ 1322915 f183 1"/>
                  <a:gd name="f256" fmla="*/ 4029670 f184 1"/>
                  <a:gd name="f257" fmla="*/ 1327166 f183 1"/>
                  <a:gd name="f258" fmla="*/ 3928115 f184 1"/>
                  <a:gd name="f259" fmla="*/ 1343637 f183 1"/>
                  <a:gd name="f260" fmla="*/ 3902593 f184 1"/>
                  <a:gd name="f261" fmla="*/ 1347357 f183 1"/>
                  <a:gd name="f262" fmla="*/ 3877071 f184 1"/>
                  <a:gd name="f263" fmla="*/ 1350545 f183 1"/>
                  <a:gd name="f264" fmla="*/ 3826027 f184 1"/>
                  <a:gd name="f265" fmla="*/ 1356921 f183 1"/>
                  <a:gd name="f266" fmla="*/ 3774984 f184 1"/>
                  <a:gd name="f267" fmla="*/ 1363297 f183 1"/>
                  <a:gd name="f268" fmla="*/ 3723940 f184 1"/>
                  <a:gd name="f269" fmla="*/ 1368078 f183 1"/>
                  <a:gd name="f270" fmla="*/ 3621321 f184 1"/>
                  <a:gd name="f271" fmla="*/ 1377642 f183 1"/>
                  <a:gd name="f272" fmla="*/ 3518702 f184 1"/>
                  <a:gd name="f273" fmla="*/ 1383487 f183 1"/>
                  <a:gd name="f274" fmla="*/ 3467126 f184 1"/>
                  <a:gd name="f275" fmla="*/ 1386144 f183 1"/>
                  <a:gd name="f276" fmla="*/ 3415551 f184 1"/>
                  <a:gd name="f277" fmla="*/ 1387206 f183 1"/>
                  <a:gd name="f278" fmla="*/ 3312400 f184 1"/>
                  <a:gd name="f279" fmla="*/ 1389331 f183 1"/>
                  <a:gd name="f280" fmla="*/ 2900860 f184 1"/>
                  <a:gd name="f281" fmla="*/ 1368610 f183 1"/>
                  <a:gd name="f282" fmla="*/ 2094264 f184 1"/>
                  <a:gd name="f283" fmla="*/ 1199648 f183 1"/>
                  <a:gd name="f284" fmla="*/ 1335520 f184 1"/>
                  <a:gd name="f285" fmla="*/ 875006 f183 1"/>
                  <a:gd name="f286" fmla="*/ 632075 f184 1"/>
                  <a:gd name="f287" fmla="*/ 446225 f183 1"/>
                  <a:gd name="f288" fmla="*/ 294907 f184 1"/>
                  <a:gd name="f289" fmla="*/ 211710 f183 1"/>
                  <a:gd name="f290" fmla="*/ f185 1 f2"/>
                  <a:gd name="f291" fmla="*/ f188 1 4861820"/>
                  <a:gd name="f292" fmla="*/ f189 1 1389331"/>
                  <a:gd name="f293" fmla="*/ f190 1 4861820"/>
                  <a:gd name="f294" fmla="*/ f191 1 4861820"/>
                  <a:gd name="f295" fmla="*/ f192 1 1389331"/>
                  <a:gd name="f296" fmla="*/ f193 1 4861820"/>
                  <a:gd name="f297" fmla="*/ f194 1 1389331"/>
                  <a:gd name="f298" fmla="*/ f195 1 4861820"/>
                  <a:gd name="f299" fmla="*/ f196 1 1389331"/>
                  <a:gd name="f300" fmla="*/ f197 1 4861820"/>
                  <a:gd name="f301" fmla="*/ f198 1 1389331"/>
                  <a:gd name="f302" fmla="*/ f199 1 4861820"/>
                  <a:gd name="f303" fmla="*/ f200 1 1389331"/>
                  <a:gd name="f304" fmla="*/ f201 1 4861820"/>
                  <a:gd name="f305" fmla="*/ f202 1 1389331"/>
                  <a:gd name="f306" fmla="*/ f203 1 4861820"/>
                  <a:gd name="f307" fmla="*/ f204 1 1389331"/>
                  <a:gd name="f308" fmla="*/ f205 1 4861820"/>
                  <a:gd name="f309" fmla="*/ f206 1 1389331"/>
                  <a:gd name="f310" fmla="*/ f207 1 4861820"/>
                  <a:gd name="f311" fmla="*/ f208 1 1389331"/>
                  <a:gd name="f312" fmla="*/ f209 1 4861820"/>
                  <a:gd name="f313" fmla="*/ f210 1 1389331"/>
                  <a:gd name="f314" fmla="*/ f211 1 4861820"/>
                  <a:gd name="f315" fmla="*/ f212 1 1389331"/>
                  <a:gd name="f316" fmla="*/ f213 1 4861820"/>
                  <a:gd name="f317" fmla="*/ f214 1 1389331"/>
                  <a:gd name="f318" fmla="*/ f215 1 4861820"/>
                  <a:gd name="f319" fmla="*/ f216 1 1389331"/>
                  <a:gd name="f320" fmla="*/ f217 1 4861820"/>
                  <a:gd name="f321" fmla="*/ f218 1 1389331"/>
                  <a:gd name="f322" fmla="*/ f219 1 4861820"/>
                  <a:gd name="f323" fmla="*/ f220 1 1389331"/>
                  <a:gd name="f324" fmla="*/ f221 1 4861820"/>
                  <a:gd name="f325" fmla="*/ f222 1 1389331"/>
                  <a:gd name="f326" fmla="*/ f223 1 4861820"/>
                  <a:gd name="f327" fmla="*/ f224 1 1389331"/>
                  <a:gd name="f328" fmla="*/ f225 1 4861820"/>
                  <a:gd name="f329" fmla="*/ f226 1 1389331"/>
                  <a:gd name="f330" fmla="*/ f227 1 4861820"/>
                  <a:gd name="f331" fmla="*/ f228 1 1389331"/>
                  <a:gd name="f332" fmla="*/ f229 1 4861820"/>
                  <a:gd name="f333" fmla="*/ f230 1 1389331"/>
                  <a:gd name="f334" fmla="*/ f231 1 4861820"/>
                  <a:gd name="f335" fmla="*/ f232 1 1389331"/>
                  <a:gd name="f336" fmla="*/ f233 1 4861820"/>
                  <a:gd name="f337" fmla="*/ f234 1 1389331"/>
                  <a:gd name="f338" fmla="*/ f235 1 1389331"/>
                  <a:gd name="f339" fmla="*/ f236 1 4861820"/>
                  <a:gd name="f340" fmla="*/ f237 1 1389331"/>
                  <a:gd name="f341" fmla="*/ f238 1 4861820"/>
                  <a:gd name="f342" fmla="*/ f239 1 1389331"/>
                  <a:gd name="f343" fmla="*/ f240 1 4861820"/>
                  <a:gd name="f344" fmla="*/ f241 1 1389331"/>
                  <a:gd name="f345" fmla="*/ f242 1 4861820"/>
                  <a:gd name="f346" fmla="*/ f243 1 1389331"/>
                  <a:gd name="f347" fmla="*/ f244 1 4861820"/>
                  <a:gd name="f348" fmla="*/ f245 1 1389331"/>
                  <a:gd name="f349" fmla="*/ f246 1 4861820"/>
                  <a:gd name="f350" fmla="*/ f247 1 1389331"/>
                  <a:gd name="f351" fmla="*/ f248 1 4861820"/>
                  <a:gd name="f352" fmla="*/ f249 1 1389331"/>
                  <a:gd name="f353" fmla="*/ f250 1 4861820"/>
                  <a:gd name="f354" fmla="*/ f251 1 1389331"/>
                  <a:gd name="f355" fmla="*/ f252 1 4861820"/>
                  <a:gd name="f356" fmla="*/ f253 1 1389331"/>
                  <a:gd name="f357" fmla="*/ f254 1 4861820"/>
                  <a:gd name="f358" fmla="*/ f255 1 1389331"/>
                  <a:gd name="f359" fmla="*/ f256 1 4861820"/>
                  <a:gd name="f360" fmla="*/ f257 1 1389331"/>
                  <a:gd name="f361" fmla="*/ f258 1 4861820"/>
                  <a:gd name="f362" fmla="*/ f259 1 1389331"/>
                  <a:gd name="f363" fmla="*/ f260 1 4861820"/>
                  <a:gd name="f364" fmla="*/ f261 1 1389331"/>
                  <a:gd name="f365" fmla="*/ f262 1 4861820"/>
                  <a:gd name="f366" fmla="*/ f263 1 1389331"/>
                  <a:gd name="f367" fmla="*/ f264 1 4861820"/>
                  <a:gd name="f368" fmla="*/ f265 1 1389331"/>
                  <a:gd name="f369" fmla="*/ f266 1 4861820"/>
                  <a:gd name="f370" fmla="*/ f267 1 1389331"/>
                  <a:gd name="f371" fmla="*/ f268 1 4861820"/>
                  <a:gd name="f372" fmla="*/ f269 1 1389331"/>
                  <a:gd name="f373" fmla="*/ f270 1 4861820"/>
                  <a:gd name="f374" fmla="*/ f271 1 1389331"/>
                  <a:gd name="f375" fmla="*/ f272 1 4861820"/>
                  <a:gd name="f376" fmla="*/ f273 1 1389331"/>
                  <a:gd name="f377" fmla="*/ f274 1 4861820"/>
                  <a:gd name="f378" fmla="*/ f275 1 1389331"/>
                  <a:gd name="f379" fmla="*/ f276 1 4861820"/>
                  <a:gd name="f380" fmla="*/ f277 1 1389331"/>
                  <a:gd name="f381" fmla="*/ f278 1 4861820"/>
                  <a:gd name="f382" fmla="*/ f279 1 1389331"/>
                  <a:gd name="f383" fmla="*/ f280 1 4861820"/>
                  <a:gd name="f384" fmla="*/ f281 1 1389331"/>
                  <a:gd name="f385" fmla="*/ f282 1 4861820"/>
                  <a:gd name="f386" fmla="*/ f283 1 1389331"/>
                  <a:gd name="f387" fmla="*/ f284 1 4861820"/>
                  <a:gd name="f388" fmla="*/ f285 1 1389331"/>
                  <a:gd name="f389" fmla="*/ f286 1 4861820"/>
                  <a:gd name="f390" fmla="*/ f287 1 1389331"/>
                  <a:gd name="f391" fmla="*/ f288 1 4861820"/>
                  <a:gd name="f392" fmla="*/ f289 1 1389331"/>
                  <a:gd name="f393" fmla="*/ f5 1 f186"/>
                  <a:gd name="f394" fmla="*/ f6 1 f186"/>
                  <a:gd name="f395" fmla="*/ f5 1 f187"/>
                  <a:gd name="f396" fmla="*/ f7 1 f187"/>
                  <a:gd name="f397" fmla="+- f290 0 f1"/>
                  <a:gd name="f398" fmla="*/ f291 1 f186"/>
                  <a:gd name="f399" fmla="*/ f292 1 f187"/>
                  <a:gd name="f400" fmla="*/ f293 1 f186"/>
                  <a:gd name="f401" fmla="*/ f294 1 f186"/>
                  <a:gd name="f402" fmla="*/ f295 1 f187"/>
                  <a:gd name="f403" fmla="*/ f296 1 f186"/>
                  <a:gd name="f404" fmla="*/ f297 1 f187"/>
                  <a:gd name="f405" fmla="*/ f298 1 f186"/>
                  <a:gd name="f406" fmla="*/ f299 1 f187"/>
                  <a:gd name="f407" fmla="*/ f300 1 f186"/>
                  <a:gd name="f408" fmla="*/ f301 1 f187"/>
                  <a:gd name="f409" fmla="*/ f302 1 f186"/>
                  <a:gd name="f410" fmla="*/ f303 1 f187"/>
                  <a:gd name="f411" fmla="*/ f304 1 f186"/>
                  <a:gd name="f412" fmla="*/ f305 1 f187"/>
                  <a:gd name="f413" fmla="*/ f306 1 f186"/>
                  <a:gd name="f414" fmla="*/ f307 1 f187"/>
                  <a:gd name="f415" fmla="*/ f308 1 f186"/>
                  <a:gd name="f416" fmla="*/ f309 1 f187"/>
                  <a:gd name="f417" fmla="*/ f310 1 f186"/>
                  <a:gd name="f418" fmla="*/ f311 1 f187"/>
                  <a:gd name="f419" fmla="*/ f312 1 f186"/>
                  <a:gd name="f420" fmla="*/ f313 1 f187"/>
                  <a:gd name="f421" fmla="*/ f314 1 f186"/>
                  <a:gd name="f422" fmla="*/ f315 1 f187"/>
                  <a:gd name="f423" fmla="*/ f316 1 f186"/>
                  <a:gd name="f424" fmla="*/ f317 1 f187"/>
                  <a:gd name="f425" fmla="*/ f318 1 f186"/>
                  <a:gd name="f426" fmla="*/ f319 1 f187"/>
                  <a:gd name="f427" fmla="*/ f320 1 f186"/>
                  <a:gd name="f428" fmla="*/ f321 1 f187"/>
                  <a:gd name="f429" fmla="*/ f322 1 f186"/>
                  <a:gd name="f430" fmla="*/ f323 1 f187"/>
                  <a:gd name="f431" fmla="*/ f324 1 f186"/>
                  <a:gd name="f432" fmla="*/ f325 1 f187"/>
                  <a:gd name="f433" fmla="*/ f326 1 f186"/>
                  <a:gd name="f434" fmla="*/ f327 1 f187"/>
                  <a:gd name="f435" fmla="*/ f328 1 f186"/>
                  <a:gd name="f436" fmla="*/ f329 1 f187"/>
                  <a:gd name="f437" fmla="*/ f330 1 f186"/>
                  <a:gd name="f438" fmla="*/ f331 1 f187"/>
                  <a:gd name="f439" fmla="*/ f332 1 f186"/>
                  <a:gd name="f440" fmla="*/ f333 1 f187"/>
                  <a:gd name="f441" fmla="*/ f334 1 f186"/>
                  <a:gd name="f442" fmla="*/ f335 1 f187"/>
                  <a:gd name="f443" fmla="*/ f336 1 f186"/>
                  <a:gd name="f444" fmla="*/ f337 1 f187"/>
                  <a:gd name="f445" fmla="*/ f338 1 f187"/>
                  <a:gd name="f446" fmla="*/ f339 1 f186"/>
                  <a:gd name="f447" fmla="*/ f340 1 f187"/>
                  <a:gd name="f448" fmla="*/ f341 1 f186"/>
                  <a:gd name="f449" fmla="*/ f342 1 f187"/>
                  <a:gd name="f450" fmla="*/ f343 1 f186"/>
                  <a:gd name="f451" fmla="*/ f344 1 f187"/>
                  <a:gd name="f452" fmla="*/ f345 1 f186"/>
                  <a:gd name="f453" fmla="*/ f346 1 f187"/>
                  <a:gd name="f454" fmla="*/ f347 1 f186"/>
                  <a:gd name="f455" fmla="*/ f348 1 f187"/>
                  <a:gd name="f456" fmla="*/ f349 1 f186"/>
                  <a:gd name="f457" fmla="*/ f350 1 f187"/>
                  <a:gd name="f458" fmla="*/ f351 1 f186"/>
                  <a:gd name="f459" fmla="*/ f352 1 f187"/>
                  <a:gd name="f460" fmla="*/ f353 1 f186"/>
                  <a:gd name="f461" fmla="*/ f354 1 f187"/>
                  <a:gd name="f462" fmla="*/ f355 1 f186"/>
                  <a:gd name="f463" fmla="*/ f356 1 f187"/>
                  <a:gd name="f464" fmla="*/ f357 1 f186"/>
                  <a:gd name="f465" fmla="*/ f358 1 f187"/>
                  <a:gd name="f466" fmla="*/ f359 1 f186"/>
                  <a:gd name="f467" fmla="*/ f360 1 f187"/>
                  <a:gd name="f468" fmla="*/ f361 1 f186"/>
                  <a:gd name="f469" fmla="*/ f362 1 f187"/>
                  <a:gd name="f470" fmla="*/ f363 1 f186"/>
                  <a:gd name="f471" fmla="*/ f364 1 f187"/>
                  <a:gd name="f472" fmla="*/ f365 1 f186"/>
                  <a:gd name="f473" fmla="*/ f366 1 f187"/>
                  <a:gd name="f474" fmla="*/ f367 1 f186"/>
                  <a:gd name="f475" fmla="*/ f368 1 f187"/>
                  <a:gd name="f476" fmla="*/ f369 1 f186"/>
                  <a:gd name="f477" fmla="*/ f370 1 f187"/>
                  <a:gd name="f478" fmla="*/ f371 1 f186"/>
                  <a:gd name="f479" fmla="*/ f372 1 f187"/>
                  <a:gd name="f480" fmla="*/ f373 1 f186"/>
                  <a:gd name="f481" fmla="*/ f374 1 f187"/>
                  <a:gd name="f482" fmla="*/ f375 1 f186"/>
                  <a:gd name="f483" fmla="*/ f376 1 f187"/>
                  <a:gd name="f484" fmla="*/ f377 1 f186"/>
                  <a:gd name="f485" fmla="*/ f378 1 f187"/>
                  <a:gd name="f486" fmla="*/ f379 1 f186"/>
                  <a:gd name="f487" fmla="*/ f380 1 f187"/>
                  <a:gd name="f488" fmla="*/ f381 1 f186"/>
                  <a:gd name="f489" fmla="*/ f382 1 f187"/>
                  <a:gd name="f490" fmla="*/ f383 1 f186"/>
                  <a:gd name="f491" fmla="*/ f384 1 f187"/>
                  <a:gd name="f492" fmla="*/ f385 1 f186"/>
                  <a:gd name="f493" fmla="*/ f386 1 f187"/>
                  <a:gd name="f494" fmla="*/ f387 1 f186"/>
                  <a:gd name="f495" fmla="*/ f388 1 f187"/>
                  <a:gd name="f496" fmla="*/ f389 1 f186"/>
                  <a:gd name="f497" fmla="*/ f390 1 f187"/>
                  <a:gd name="f498" fmla="*/ f391 1 f186"/>
                  <a:gd name="f499" fmla="*/ f392 1 f187"/>
                  <a:gd name="f500" fmla="*/ f393 f181 1"/>
                  <a:gd name="f501" fmla="*/ f394 f181 1"/>
                  <a:gd name="f502" fmla="*/ f396 f182 1"/>
                  <a:gd name="f503" fmla="*/ f395 f182 1"/>
                  <a:gd name="f504" fmla="*/ f398 f181 1"/>
                  <a:gd name="f505" fmla="*/ f399 f182 1"/>
                  <a:gd name="f506" fmla="*/ f400 f181 1"/>
                  <a:gd name="f507" fmla="*/ f401 f181 1"/>
                  <a:gd name="f508" fmla="*/ f402 f182 1"/>
                  <a:gd name="f509" fmla="*/ f403 f181 1"/>
                  <a:gd name="f510" fmla="*/ f404 f182 1"/>
                  <a:gd name="f511" fmla="*/ f405 f181 1"/>
                  <a:gd name="f512" fmla="*/ f406 f182 1"/>
                  <a:gd name="f513" fmla="*/ f407 f181 1"/>
                  <a:gd name="f514" fmla="*/ f408 f182 1"/>
                  <a:gd name="f515" fmla="*/ f409 f181 1"/>
                  <a:gd name="f516" fmla="*/ f410 f182 1"/>
                  <a:gd name="f517" fmla="*/ f411 f181 1"/>
                  <a:gd name="f518" fmla="*/ f412 f182 1"/>
                  <a:gd name="f519" fmla="*/ f413 f181 1"/>
                  <a:gd name="f520" fmla="*/ f414 f182 1"/>
                  <a:gd name="f521" fmla="*/ f415 f181 1"/>
                  <a:gd name="f522" fmla="*/ f416 f182 1"/>
                  <a:gd name="f523" fmla="*/ f417 f181 1"/>
                  <a:gd name="f524" fmla="*/ f418 f182 1"/>
                  <a:gd name="f525" fmla="*/ f419 f181 1"/>
                  <a:gd name="f526" fmla="*/ f420 f182 1"/>
                  <a:gd name="f527" fmla="*/ f421 f181 1"/>
                  <a:gd name="f528" fmla="*/ f422 f182 1"/>
                  <a:gd name="f529" fmla="*/ f423 f181 1"/>
                  <a:gd name="f530" fmla="*/ f424 f182 1"/>
                  <a:gd name="f531" fmla="*/ f425 f181 1"/>
                  <a:gd name="f532" fmla="*/ f426 f182 1"/>
                  <a:gd name="f533" fmla="*/ f427 f181 1"/>
                  <a:gd name="f534" fmla="*/ f428 f182 1"/>
                  <a:gd name="f535" fmla="*/ f429 f181 1"/>
                  <a:gd name="f536" fmla="*/ f430 f182 1"/>
                  <a:gd name="f537" fmla="*/ f431 f181 1"/>
                  <a:gd name="f538" fmla="*/ f432 f182 1"/>
                  <a:gd name="f539" fmla="*/ f433 f181 1"/>
                  <a:gd name="f540" fmla="*/ f434 f182 1"/>
                  <a:gd name="f541" fmla="*/ f435 f181 1"/>
                  <a:gd name="f542" fmla="*/ f436 f182 1"/>
                  <a:gd name="f543" fmla="*/ f437 f181 1"/>
                  <a:gd name="f544" fmla="*/ f438 f182 1"/>
                  <a:gd name="f545" fmla="*/ f439 f181 1"/>
                  <a:gd name="f546" fmla="*/ f440 f182 1"/>
                  <a:gd name="f547" fmla="*/ f441 f181 1"/>
                  <a:gd name="f548" fmla="*/ f442 f182 1"/>
                  <a:gd name="f549" fmla="*/ f443 f181 1"/>
                  <a:gd name="f550" fmla="*/ f444 f182 1"/>
                  <a:gd name="f551" fmla="*/ f445 f182 1"/>
                  <a:gd name="f552" fmla="*/ f446 f181 1"/>
                  <a:gd name="f553" fmla="*/ f447 f182 1"/>
                  <a:gd name="f554" fmla="*/ f448 f181 1"/>
                  <a:gd name="f555" fmla="*/ f449 f182 1"/>
                  <a:gd name="f556" fmla="*/ f450 f181 1"/>
                  <a:gd name="f557" fmla="*/ f451 f182 1"/>
                  <a:gd name="f558" fmla="*/ f452 f181 1"/>
                  <a:gd name="f559" fmla="*/ f453 f182 1"/>
                  <a:gd name="f560" fmla="*/ f454 f181 1"/>
                  <a:gd name="f561" fmla="*/ f455 f182 1"/>
                  <a:gd name="f562" fmla="*/ f456 f181 1"/>
                  <a:gd name="f563" fmla="*/ f457 f182 1"/>
                  <a:gd name="f564" fmla="*/ f458 f181 1"/>
                  <a:gd name="f565" fmla="*/ f459 f182 1"/>
                  <a:gd name="f566" fmla="*/ f460 f181 1"/>
                  <a:gd name="f567" fmla="*/ f461 f182 1"/>
                  <a:gd name="f568" fmla="*/ f462 f181 1"/>
                  <a:gd name="f569" fmla="*/ f463 f182 1"/>
                  <a:gd name="f570" fmla="*/ f464 f181 1"/>
                  <a:gd name="f571" fmla="*/ f465 f182 1"/>
                  <a:gd name="f572" fmla="*/ f466 f181 1"/>
                  <a:gd name="f573" fmla="*/ f467 f182 1"/>
                  <a:gd name="f574" fmla="*/ f468 f181 1"/>
                  <a:gd name="f575" fmla="*/ f469 f182 1"/>
                  <a:gd name="f576" fmla="*/ f470 f181 1"/>
                  <a:gd name="f577" fmla="*/ f471 f182 1"/>
                  <a:gd name="f578" fmla="*/ f472 f181 1"/>
                  <a:gd name="f579" fmla="*/ f473 f182 1"/>
                  <a:gd name="f580" fmla="*/ f474 f181 1"/>
                  <a:gd name="f581" fmla="*/ f475 f182 1"/>
                  <a:gd name="f582" fmla="*/ f476 f181 1"/>
                  <a:gd name="f583" fmla="*/ f477 f182 1"/>
                  <a:gd name="f584" fmla="*/ f478 f181 1"/>
                  <a:gd name="f585" fmla="*/ f479 f182 1"/>
                  <a:gd name="f586" fmla="*/ f480 f181 1"/>
                  <a:gd name="f587" fmla="*/ f481 f182 1"/>
                  <a:gd name="f588" fmla="*/ f482 f181 1"/>
                  <a:gd name="f589" fmla="*/ f483 f182 1"/>
                  <a:gd name="f590" fmla="*/ f484 f181 1"/>
                  <a:gd name="f591" fmla="*/ f485 f182 1"/>
                  <a:gd name="f592" fmla="*/ f486 f181 1"/>
                  <a:gd name="f593" fmla="*/ f487 f182 1"/>
                  <a:gd name="f594" fmla="*/ f488 f181 1"/>
                  <a:gd name="f595" fmla="*/ f489 f182 1"/>
                  <a:gd name="f596" fmla="*/ f490 f181 1"/>
                  <a:gd name="f597" fmla="*/ f491 f182 1"/>
                  <a:gd name="f598" fmla="*/ f492 f181 1"/>
                  <a:gd name="f599" fmla="*/ f493 f182 1"/>
                  <a:gd name="f600" fmla="*/ f494 f181 1"/>
                  <a:gd name="f601" fmla="*/ f495 f182 1"/>
                  <a:gd name="f602" fmla="*/ f496 f181 1"/>
                  <a:gd name="f603" fmla="*/ f497 f182 1"/>
                  <a:gd name="f604" fmla="*/ f498 f181 1"/>
                  <a:gd name="f605" fmla="*/ f499 f182 1"/>
                </a:gdLst>
                <a:ahLst/>
                <a:cxnLst>
                  <a:cxn ang="3cd4">
                    <a:pos x="hc" y="t"/>
                  </a:cxn>
                  <a:cxn ang="0">
                    <a:pos x="r" y="vc"/>
                  </a:cxn>
                  <a:cxn ang="cd4">
                    <a:pos x="hc" y="b"/>
                  </a:cxn>
                  <a:cxn ang="cd2">
                    <a:pos x="l" y="vc"/>
                  </a:cxn>
                  <a:cxn ang="f397">
                    <a:pos x="f504" y="f505"/>
                  </a:cxn>
                  <a:cxn ang="f397">
                    <a:pos x="f506" y="f505"/>
                  </a:cxn>
                  <a:cxn ang="f397">
                    <a:pos x="f507" y="f508"/>
                  </a:cxn>
                  <a:cxn ang="f397">
                    <a:pos x="f509" y="f510"/>
                  </a:cxn>
                  <a:cxn ang="f397">
                    <a:pos x="f511" y="f512"/>
                  </a:cxn>
                  <a:cxn ang="f397">
                    <a:pos x="f513" y="f514"/>
                  </a:cxn>
                  <a:cxn ang="f397">
                    <a:pos x="f515" y="f516"/>
                  </a:cxn>
                  <a:cxn ang="f397">
                    <a:pos x="f517" y="f518"/>
                  </a:cxn>
                  <a:cxn ang="f397">
                    <a:pos x="f519" y="f520"/>
                  </a:cxn>
                  <a:cxn ang="f397">
                    <a:pos x="f521" y="f522"/>
                  </a:cxn>
                  <a:cxn ang="f397">
                    <a:pos x="f523" y="f524"/>
                  </a:cxn>
                  <a:cxn ang="f397">
                    <a:pos x="f525" y="f526"/>
                  </a:cxn>
                  <a:cxn ang="f397">
                    <a:pos x="f527" y="f528"/>
                  </a:cxn>
                  <a:cxn ang="f397">
                    <a:pos x="f529" y="f530"/>
                  </a:cxn>
                  <a:cxn ang="f397">
                    <a:pos x="f531" y="f532"/>
                  </a:cxn>
                  <a:cxn ang="f397">
                    <a:pos x="f533" y="f534"/>
                  </a:cxn>
                  <a:cxn ang="f397">
                    <a:pos x="f535" y="f536"/>
                  </a:cxn>
                  <a:cxn ang="f397">
                    <a:pos x="f537" y="f538"/>
                  </a:cxn>
                  <a:cxn ang="f397">
                    <a:pos x="f539" y="f540"/>
                  </a:cxn>
                  <a:cxn ang="f397">
                    <a:pos x="f541" y="f542"/>
                  </a:cxn>
                  <a:cxn ang="f397">
                    <a:pos x="f543" y="f544"/>
                  </a:cxn>
                  <a:cxn ang="f397">
                    <a:pos x="f545" y="f546"/>
                  </a:cxn>
                  <a:cxn ang="f397">
                    <a:pos x="f547" y="f548"/>
                  </a:cxn>
                  <a:cxn ang="f397">
                    <a:pos x="f549" y="f550"/>
                  </a:cxn>
                  <a:cxn ang="f397">
                    <a:pos x="f549" y="f551"/>
                  </a:cxn>
                  <a:cxn ang="f397">
                    <a:pos x="f552" y="f553"/>
                  </a:cxn>
                  <a:cxn ang="f397">
                    <a:pos x="f554" y="f555"/>
                  </a:cxn>
                  <a:cxn ang="f397">
                    <a:pos x="f556" y="f557"/>
                  </a:cxn>
                  <a:cxn ang="f397">
                    <a:pos x="f558" y="f559"/>
                  </a:cxn>
                  <a:cxn ang="f397">
                    <a:pos x="f560" y="f561"/>
                  </a:cxn>
                  <a:cxn ang="f397">
                    <a:pos x="f562" y="f563"/>
                  </a:cxn>
                  <a:cxn ang="f397">
                    <a:pos x="f564" y="f565"/>
                  </a:cxn>
                  <a:cxn ang="f397">
                    <a:pos x="f566" y="f567"/>
                  </a:cxn>
                  <a:cxn ang="f397">
                    <a:pos x="f568" y="f569"/>
                  </a:cxn>
                  <a:cxn ang="f397">
                    <a:pos x="f570" y="f571"/>
                  </a:cxn>
                  <a:cxn ang="f397">
                    <a:pos x="f572" y="f573"/>
                  </a:cxn>
                  <a:cxn ang="f397">
                    <a:pos x="f574" y="f575"/>
                  </a:cxn>
                  <a:cxn ang="f397">
                    <a:pos x="f576" y="f577"/>
                  </a:cxn>
                  <a:cxn ang="f397">
                    <a:pos x="f578" y="f579"/>
                  </a:cxn>
                  <a:cxn ang="f397">
                    <a:pos x="f580" y="f581"/>
                  </a:cxn>
                  <a:cxn ang="f397">
                    <a:pos x="f582" y="f583"/>
                  </a:cxn>
                  <a:cxn ang="f397">
                    <a:pos x="f584" y="f585"/>
                  </a:cxn>
                  <a:cxn ang="f397">
                    <a:pos x="f586" y="f587"/>
                  </a:cxn>
                  <a:cxn ang="f397">
                    <a:pos x="f588" y="f589"/>
                  </a:cxn>
                  <a:cxn ang="f397">
                    <a:pos x="f590" y="f591"/>
                  </a:cxn>
                  <a:cxn ang="f397">
                    <a:pos x="f592" y="f593"/>
                  </a:cxn>
                  <a:cxn ang="f397">
                    <a:pos x="f594" y="f595"/>
                  </a:cxn>
                  <a:cxn ang="f397">
                    <a:pos x="f596" y="f597"/>
                  </a:cxn>
                  <a:cxn ang="f397">
                    <a:pos x="f598" y="f599"/>
                  </a:cxn>
                  <a:cxn ang="f397">
                    <a:pos x="f600" y="f601"/>
                  </a:cxn>
                  <a:cxn ang="f397">
                    <a:pos x="f602" y="f603"/>
                  </a:cxn>
                  <a:cxn ang="f397">
                    <a:pos x="f604" y="f605"/>
                  </a:cxn>
                </a:cxnLst>
                <a:rect l="f500" t="f503" r="f501" b="f502"/>
                <a:pathLst>
                  <a:path w="4861820" h="1389331">
                    <a:moveTo>
                      <a:pt x="f5" y="f5"/>
                    </a:moveTo>
                    <a:lnTo>
                      <a:pt x="f8" y="f5"/>
                    </a:lnTo>
                    <a:lnTo>
                      <a:pt x="f9" y="f10"/>
                    </a:lnTo>
                    <a:cubicBezTo>
                      <a:pt x="f11" y="f12"/>
                      <a:pt x="f13" y="f14"/>
                      <a:pt x="f15" y="f16"/>
                    </a:cubicBezTo>
                    <a:cubicBezTo>
                      <a:pt x="f17" y="f18"/>
                      <a:pt x="f19" y="f20"/>
                      <a:pt x="f21" y="f22"/>
                    </a:cubicBezTo>
                    <a:cubicBezTo>
                      <a:pt x="f23" y="f24"/>
                      <a:pt x="f25" y="f26"/>
                      <a:pt x="f27" y="f28"/>
                    </a:cubicBezTo>
                    <a:cubicBezTo>
                      <a:pt x="f29" y="f30"/>
                      <a:pt x="f31" y="f32"/>
                      <a:pt x="f33" y="f34"/>
                    </a:cubicBezTo>
                    <a:cubicBezTo>
                      <a:pt x="f35" y="f36"/>
                      <a:pt x="f37" y="f38"/>
                      <a:pt x="f39" y="f40"/>
                    </a:cubicBezTo>
                    <a:lnTo>
                      <a:pt x="f41" y="f42"/>
                    </a:lnTo>
                    <a:lnTo>
                      <a:pt x="f43" y="f44"/>
                    </a:lnTo>
                    <a:lnTo>
                      <a:pt x="f45" y="f46"/>
                    </a:lnTo>
                    <a:cubicBezTo>
                      <a:pt x="f47" y="f48"/>
                      <a:pt x="f49" y="f50"/>
                      <a:pt x="f51" y="f52"/>
                    </a:cubicBezTo>
                    <a:lnTo>
                      <a:pt x="f53" y="f54"/>
                    </a:lnTo>
                    <a:lnTo>
                      <a:pt x="f55" y="f56"/>
                    </a:lnTo>
                    <a:cubicBezTo>
                      <a:pt x="f57" y="f58"/>
                      <a:pt x="f59" y="f60"/>
                      <a:pt x="f61" y="f62"/>
                    </a:cubicBezTo>
                    <a:lnTo>
                      <a:pt x="f63" y="f64"/>
                    </a:lnTo>
                    <a:cubicBezTo>
                      <a:pt x="f65" y="f66"/>
                      <a:pt x="f67" y="f68"/>
                      <a:pt x="f69" y="f70"/>
                    </a:cubicBezTo>
                    <a:lnTo>
                      <a:pt x="f71" y="f72"/>
                    </a:lnTo>
                    <a:lnTo>
                      <a:pt x="f73" y="f74"/>
                    </a:lnTo>
                    <a:lnTo>
                      <a:pt x="f75" y="f76"/>
                    </a:lnTo>
                    <a:lnTo>
                      <a:pt x="f77" y="f78"/>
                    </a:lnTo>
                    <a:lnTo>
                      <a:pt x="f79" y="f80"/>
                    </a:lnTo>
                    <a:cubicBezTo>
                      <a:pt x="f81" y="f82"/>
                      <a:pt x="f83" y="f84"/>
                      <a:pt x="f85" y="f86"/>
                    </a:cubicBezTo>
                    <a:lnTo>
                      <a:pt x="f6" y="f87"/>
                    </a:lnTo>
                    <a:lnTo>
                      <a:pt x="f6" y="f88"/>
                    </a:lnTo>
                    <a:lnTo>
                      <a:pt x="f89" y="f90"/>
                    </a:lnTo>
                    <a:cubicBezTo>
                      <a:pt x="f91" y="f92"/>
                      <a:pt x="f93" y="f94"/>
                      <a:pt x="f95" y="f96"/>
                    </a:cubicBezTo>
                    <a:lnTo>
                      <a:pt x="f97" y="f98"/>
                    </a:lnTo>
                    <a:lnTo>
                      <a:pt x="f99" y="f100"/>
                    </a:lnTo>
                    <a:lnTo>
                      <a:pt x="f101" y="f102"/>
                    </a:lnTo>
                    <a:lnTo>
                      <a:pt x="f103" y="f104"/>
                    </a:lnTo>
                    <a:lnTo>
                      <a:pt x="f105" y="f106"/>
                    </a:lnTo>
                    <a:cubicBezTo>
                      <a:pt x="f107" y="f54"/>
                      <a:pt x="f108" y="f109"/>
                      <a:pt x="f110" y="f111"/>
                    </a:cubicBezTo>
                    <a:lnTo>
                      <a:pt x="f112" y="f113"/>
                    </a:lnTo>
                    <a:cubicBezTo>
                      <a:pt x="f114" y="f115"/>
                      <a:pt x="f116" y="f117"/>
                      <a:pt x="f118" y="f119"/>
                    </a:cubicBezTo>
                    <a:lnTo>
                      <a:pt x="f120" y="f121"/>
                    </a:lnTo>
                    <a:lnTo>
                      <a:pt x="f122" y="f123"/>
                    </a:lnTo>
                    <a:cubicBezTo>
                      <a:pt x="f124" y="f125"/>
                      <a:pt x="f126" y="f127"/>
                      <a:pt x="f128" y="f129"/>
                    </a:cubicBezTo>
                    <a:lnTo>
                      <a:pt x="f130" y="f131"/>
                    </a:lnTo>
                    <a:lnTo>
                      <a:pt x="f132" y="f133"/>
                    </a:lnTo>
                    <a:lnTo>
                      <a:pt x="f134" y="f135"/>
                    </a:lnTo>
                    <a:cubicBezTo>
                      <a:pt x="f136" y="f137"/>
                      <a:pt x="f138" y="f139"/>
                      <a:pt x="f140" y="f141"/>
                    </a:cubicBezTo>
                    <a:lnTo>
                      <a:pt x="f142" y="f143"/>
                    </a:lnTo>
                    <a:lnTo>
                      <a:pt x="f144" y="f145"/>
                    </a:lnTo>
                    <a:lnTo>
                      <a:pt x="f146" y="f147"/>
                    </a:lnTo>
                    <a:lnTo>
                      <a:pt x="f148" y="f149"/>
                    </a:lnTo>
                    <a:lnTo>
                      <a:pt x="f150" y="f7"/>
                    </a:lnTo>
                    <a:cubicBezTo>
                      <a:pt x="f151" y="f7"/>
                      <a:pt x="f152" y="f153"/>
                      <a:pt x="f154" y="f155"/>
                    </a:cubicBezTo>
                    <a:cubicBezTo>
                      <a:pt x="f156" y="f157"/>
                      <a:pt x="f158" y="f159"/>
                      <a:pt x="f160" y="f161"/>
                    </a:cubicBezTo>
                    <a:cubicBezTo>
                      <a:pt x="f162" y="f163"/>
                      <a:pt x="f164" y="f165"/>
                      <a:pt x="f166" y="f167"/>
                    </a:cubicBezTo>
                    <a:cubicBezTo>
                      <a:pt x="f168" y="f169"/>
                      <a:pt x="f170" y="f171"/>
                      <a:pt x="f172" y="f173"/>
                    </a:cubicBezTo>
                    <a:cubicBezTo>
                      <a:pt x="f174" y="f175"/>
                      <a:pt x="f176" y="f177"/>
                      <a:pt x="f178" y="f179"/>
                    </a:cubicBezTo>
                    <a:close/>
                  </a:path>
                </a:pathLst>
              </a:custGeom>
              <a:solidFill>
                <a:srgbClr val="1C498B"/>
              </a:solidFill>
              <a:ln cap="flat">
                <a:noFill/>
                <a:prstDash val="solid"/>
              </a:ln>
            </p:spPr>
            <p:txBody>
              <a:bodyPr vert="horz" wrap="square" lIns="91440" tIns="45720" rIns="91440" bIns="45720"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ndParaRPr>
              </a:p>
            </p:txBody>
          </p:sp>
        </p:grpSp>
      </p:grpSp>
      <p:sp>
        <p:nvSpPr>
          <p:cNvPr id="7" name="Title 1">
            <a:extLst>
              <a:ext uri="{FF2B5EF4-FFF2-40B4-BE49-F238E27FC236}">
                <a16:creationId xmlns:a16="http://schemas.microsoft.com/office/drawing/2014/main" id="{441DD67D-2638-3376-41AD-FCF233BF2B53}"/>
              </a:ext>
            </a:extLst>
          </p:cNvPr>
          <p:cNvSpPr txBox="1">
            <a:spLocks noGrp="1"/>
          </p:cNvSpPr>
          <p:nvPr>
            <p:ph type="title"/>
          </p:nvPr>
        </p:nvSpPr>
        <p:spPr/>
        <p:txBody>
          <a:bodyPr/>
          <a:lstStyle>
            <a:lvl1pPr>
              <a:defRPr/>
            </a:lvl1pPr>
          </a:lstStyle>
          <a:p>
            <a:pPr lvl="0"/>
            <a:r>
              <a:rPr lang="en-US"/>
              <a:t>Click to edit Master title style</a:t>
            </a:r>
          </a:p>
        </p:txBody>
      </p:sp>
      <p:sp>
        <p:nvSpPr>
          <p:cNvPr id="8" name="Text Placeholder 2">
            <a:extLst>
              <a:ext uri="{FF2B5EF4-FFF2-40B4-BE49-F238E27FC236}">
                <a16:creationId xmlns:a16="http://schemas.microsoft.com/office/drawing/2014/main" id="{99A408BD-A74D-B0E3-3517-1687CFF55B68}"/>
              </a:ext>
            </a:extLst>
          </p:cNvPr>
          <p:cNvSpPr txBox="1">
            <a:spLocks noGrp="1"/>
          </p:cNvSpPr>
          <p:nvPr>
            <p:ph type="body" idx="1"/>
          </p:nvPr>
        </p:nvSpPr>
        <p:spPr>
          <a:xfrm>
            <a:off x="609604" y="1681160"/>
            <a:ext cx="5387973" cy="823910"/>
          </a:xfrm>
          <a:solidFill>
            <a:srgbClr val="F3F6FB"/>
          </a:solidFill>
        </p:spPr>
        <p:txBody>
          <a:bodyPr lIns="182880" tIns="0" rIns="182880" bIns="0" anchor="ctr"/>
          <a:lstStyle>
            <a:lvl1pPr marL="0" indent="0">
              <a:buNone/>
              <a:defRPr u="sng">
                <a:uFill>
                  <a:solidFill>
                    <a:srgbClr val="F58366"/>
                  </a:solidFill>
                </a:uFill>
              </a:defRPr>
            </a:lvl1pPr>
          </a:lstStyle>
          <a:p>
            <a:pPr lvl="0"/>
            <a:r>
              <a:rPr lang="en-US"/>
              <a:t>Click to edit Master text styles</a:t>
            </a:r>
          </a:p>
        </p:txBody>
      </p:sp>
      <p:sp>
        <p:nvSpPr>
          <p:cNvPr id="9" name="Content Placeholder 3">
            <a:extLst>
              <a:ext uri="{FF2B5EF4-FFF2-40B4-BE49-F238E27FC236}">
                <a16:creationId xmlns:a16="http://schemas.microsoft.com/office/drawing/2014/main" id="{D039AD39-2500-AABE-324A-712E18531E20}"/>
              </a:ext>
            </a:extLst>
          </p:cNvPr>
          <p:cNvSpPr txBox="1">
            <a:spLocks noGrp="1"/>
          </p:cNvSpPr>
          <p:nvPr>
            <p:ph idx="2"/>
          </p:nvPr>
        </p:nvSpPr>
        <p:spPr>
          <a:xfrm>
            <a:off x="609604" y="2505072"/>
            <a:ext cx="5387973" cy="3684583"/>
          </a:xfrm>
          <a:solidFill>
            <a:srgbClr val="F3F6FB"/>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Text Placeholder 4">
            <a:extLst>
              <a:ext uri="{FF2B5EF4-FFF2-40B4-BE49-F238E27FC236}">
                <a16:creationId xmlns:a16="http://schemas.microsoft.com/office/drawing/2014/main" id="{FB47C073-6B31-6E20-F7F5-AC76239F3E6B}"/>
              </a:ext>
            </a:extLst>
          </p:cNvPr>
          <p:cNvSpPr txBox="1">
            <a:spLocks noGrp="1"/>
          </p:cNvSpPr>
          <p:nvPr>
            <p:ph type="body" idx="3"/>
          </p:nvPr>
        </p:nvSpPr>
        <p:spPr>
          <a:xfrm>
            <a:off x="6172201" y="1681160"/>
            <a:ext cx="5410203" cy="823910"/>
          </a:xfrm>
          <a:solidFill>
            <a:srgbClr val="F3F6FB"/>
          </a:solidFill>
        </p:spPr>
        <p:txBody>
          <a:bodyPr lIns="182880" tIns="0" rIns="182880" bIns="0" anchor="ctr"/>
          <a:lstStyle>
            <a:lvl1pPr marL="0" indent="0">
              <a:buNone/>
              <a:defRPr u="sng">
                <a:uFill>
                  <a:solidFill>
                    <a:srgbClr val="F58366"/>
                  </a:solidFill>
                </a:uFill>
              </a:defRPr>
            </a:lvl1pPr>
          </a:lstStyle>
          <a:p>
            <a:pPr lvl="0"/>
            <a:r>
              <a:rPr lang="en-US"/>
              <a:t>Click to edit Master text styles</a:t>
            </a:r>
          </a:p>
        </p:txBody>
      </p:sp>
      <p:sp>
        <p:nvSpPr>
          <p:cNvPr id="11" name="Content Placeholder 5">
            <a:extLst>
              <a:ext uri="{FF2B5EF4-FFF2-40B4-BE49-F238E27FC236}">
                <a16:creationId xmlns:a16="http://schemas.microsoft.com/office/drawing/2014/main" id="{141F3D7C-30C5-642F-26FE-8996A2F04F1A}"/>
              </a:ext>
            </a:extLst>
          </p:cNvPr>
          <p:cNvSpPr txBox="1">
            <a:spLocks noGrp="1"/>
          </p:cNvSpPr>
          <p:nvPr>
            <p:ph idx="4"/>
          </p:nvPr>
        </p:nvSpPr>
        <p:spPr>
          <a:xfrm>
            <a:off x="6172201" y="2505072"/>
            <a:ext cx="5410203" cy="3684583"/>
          </a:xfrm>
          <a:solidFill>
            <a:srgbClr val="F3F6FB"/>
          </a:solidFill>
        </p:spPr>
        <p:txBody>
          <a:bodyPr lIns="182880" tIns="0" rIns="182880" bIns="0"/>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Slide Number Placeholder 9">
            <a:extLst>
              <a:ext uri="{FF2B5EF4-FFF2-40B4-BE49-F238E27FC236}">
                <a16:creationId xmlns:a16="http://schemas.microsoft.com/office/drawing/2014/main" id="{0587C90C-828C-BAE1-1066-B3C3D8D003D8}"/>
              </a:ext>
            </a:extLst>
          </p:cNvPr>
          <p:cNvSpPr txBox="1">
            <a:spLocks noGrp="1"/>
          </p:cNvSpPr>
          <p:nvPr>
            <p:ph type="sldNum" sz="quarter" idx="8"/>
          </p:nvPr>
        </p:nvSpPr>
        <p:spPr/>
        <p:txBody>
          <a:bodyPr/>
          <a:lstStyle>
            <a:lvl1pPr>
              <a:defRPr/>
            </a:lvl1pPr>
          </a:lstStyle>
          <a:p>
            <a:pPr lvl="0"/>
            <a:fld id="{E6993DE1-8A11-41F6-8032-B4CC44677564}" type="slidenum">
              <a:t>‹#›</a:t>
            </a:fld>
            <a:endParaRPr lang="en-US"/>
          </a:p>
        </p:txBody>
      </p:sp>
      <p:cxnSp>
        <p:nvCxnSpPr>
          <p:cNvPr id="13" name="Straight Connector 8">
            <a:extLst>
              <a:ext uri="{FF2B5EF4-FFF2-40B4-BE49-F238E27FC236}">
                <a16:creationId xmlns:a16="http://schemas.microsoft.com/office/drawing/2014/main" id="{39DD2D6B-A0D8-E88A-9750-CB2ABD126A10}"/>
              </a:ext>
            </a:extLst>
          </p:cNvPr>
          <p:cNvCxnSpPr/>
          <p:nvPr/>
        </p:nvCxnSpPr>
        <p:spPr>
          <a:xfrm>
            <a:off x="609603" y="6335713"/>
            <a:ext cx="10972800" cy="0"/>
          </a:xfrm>
          <a:prstGeom prst="straightConnector1">
            <a:avLst/>
          </a:prstGeom>
          <a:noFill/>
          <a:ln w="6345" cap="flat">
            <a:solidFill>
              <a:srgbClr val="AFB3B9"/>
            </a:solidFill>
            <a:prstDash val="solid"/>
            <a:miter/>
          </a:ln>
        </p:spPr>
      </p:cxnSp>
      <p:sp>
        <p:nvSpPr>
          <p:cNvPr id="14" name="Footer Placeholder 7">
            <a:extLst>
              <a:ext uri="{FF2B5EF4-FFF2-40B4-BE49-F238E27FC236}">
                <a16:creationId xmlns:a16="http://schemas.microsoft.com/office/drawing/2014/main" id="{A925EDD0-8BF1-E738-6EDA-03AB28DD67D1}"/>
              </a:ext>
            </a:extLst>
          </p:cNvPr>
          <p:cNvSpPr txBox="1">
            <a:spLocks noGrp="1"/>
          </p:cNvSpPr>
          <p:nvPr>
            <p:ph type="ftr" sz="quarter" idx="9"/>
          </p:nvPr>
        </p:nvSpPr>
        <p:spPr/>
        <p:txBody>
          <a:bodyPr/>
          <a:lstStyle>
            <a:lvl1pPr>
              <a:defRPr/>
            </a:lvl1pPr>
          </a:lstStyle>
          <a:p>
            <a:pPr lvl="0"/>
            <a:r>
              <a:rPr lang="en-US"/>
              <a:t>Illinois Perinatal Quality Collaborative</a:t>
            </a:r>
          </a:p>
        </p:txBody>
      </p:sp>
    </p:spTree>
    <p:extLst>
      <p:ext uri="{BB962C8B-B14F-4D97-AF65-F5344CB8AC3E}">
        <p14:creationId xmlns:p14="http://schemas.microsoft.com/office/powerpoint/2010/main" val="2775915905"/>
      </p:ext>
    </p:extLst>
  </p:cSld>
  <p:clrMapOvr>
    <a:masterClrMapping/>
  </p:clrMapOvr>
</p:sldLayout>
</file>

<file path=ppt/slideLayouts/slideLayout764.xml><?xml version="1.0" encoding="utf-8"?>
<p:sldLayout xmlns:a="http://schemas.openxmlformats.org/drawingml/2006/main" xmlns:r="http://schemas.openxmlformats.org/officeDocument/2006/relationships" xmlns:p="http://schemas.openxmlformats.org/presentationml/2006/main" preserve="1">
  <p:cSld name="1_Cover">
    <p:spTree>
      <p:nvGrpSpPr>
        <p:cNvPr id="1" name=""/>
        <p:cNvGrpSpPr/>
        <p:nvPr/>
      </p:nvGrpSpPr>
      <p:grpSpPr>
        <a:xfrm>
          <a:off x="0" y="0"/>
          <a:ext cx="0" cy="0"/>
          <a:chOff x="0" y="0"/>
          <a:chExt cx="0" cy="0"/>
        </a:xfrm>
      </p:grpSpPr>
      <p:sp>
        <p:nvSpPr>
          <p:cNvPr id="2" name="Rectangle 3">
            <a:extLst>
              <a:ext uri="{FF2B5EF4-FFF2-40B4-BE49-F238E27FC236}">
                <a16:creationId xmlns:a16="http://schemas.microsoft.com/office/drawing/2014/main" id="{6DE9F26E-CA2F-C744-E97F-F017CFD47D64}"/>
              </a:ext>
            </a:extLst>
          </p:cNvPr>
          <p:cNvSpPr/>
          <p:nvPr/>
        </p:nvSpPr>
        <p:spPr>
          <a:xfrm>
            <a:off x="902366" y="1294416"/>
            <a:ext cx="11289630" cy="3822603"/>
          </a:xfrm>
          <a:prstGeom prst="rect">
            <a:avLst/>
          </a:prstGeom>
          <a:solidFill>
            <a:srgbClr val="F3F6FB"/>
          </a:solidFill>
          <a:ln cap="flat">
            <a:noFill/>
            <a:prstDash val="solid"/>
          </a:ln>
        </p:spPr>
        <p:txBody>
          <a:bodyPr vert="horz" wrap="square" lIns="91440" tIns="45720" rIns="91440" bIns="45720"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ndParaRPr>
          </a:p>
        </p:txBody>
      </p:sp>
      <p:sp>
        <p:nvSpPr>
          <p:cNvPr id="3" name="Title 1">
            <a:extLst>
              <a:ext uri="{FF2B5EF4-FFF2-40B4-BE49-F238E27FC236}">
                <a16:creationId xmlns:a16="http://schemas.microsoft.com/office/drawing/2014/main" id="{19EC7D38-4777-9ABD-FCAC-64E3DCFE3509}"/>
              </a:ext>
            </a:extLst>
          </p:cNvPr>
          <p:cNvSpPr txBox="1">
            <a:spLocks noGrp="1"/>
          </p:cNvSpPr>
          <p:nvPr>
            <p:ph type="title"/>
          </p:nvPr>
        </p:nvSpPr>
        <p:spPr>
          <a:xfrm>
            <a:off x="1413314" y="1561328"/>
            <a:ext cx="5194432" cy="1826340"/>
          </a:xfrm>
        </p:spPr>
        <p:txBody>
          <a:bodyPr anchor="b"/>
          <a:lstStyle>
            <a:lvl1pPr>
              <a:defRPr sz="4000">
                <a:solidFill>
                  <a:srgbClr val="444C55"/>
                </a:solidFill>
              </a:defRPr>
            </a:lvl1pPr>
          </a:lstStyle>
          <a:p>
            <a:pPr lvl="0"/>
            <a:r>
              <a:rPr lang="en-US"/>
              <a:t>Click to edit Master title style</a:t>
            </a:r>
          </a:p>
        </p:txBody>
      </p:sp>
      <p:sp>
        <p:nvSpPr>
          <p:cNvPr id="4" name="Subtitle 2">
            <a:extLst>
              <a:ext uri="{FF2B5EF4-FFF2-40B4-BE49-F238E27FC236}">
                <a16:creationId xmlns:a16="http://schemas.microsoft.com/office/drawing/2014/main" id="{8FF3964B-6C84-0BDE-D81E-15D816E3464E}"/>
              </a:ext>
            </a:extLst>
          </p:cNvPr>
          <p:cNvSpPr txBox="1">
            <a:spLocks noGrp="1"/>
          </p:cNvSpPr>
          <p:nvPr>
            <p:ph type="subTitle" idx="4294967295"/>
          </p:nvPr>
        </p:nvSpPr>
        <p:spPr>
          <a:xfrm>
            <a:off x="1413314" y="3766861"/>
            <a:ext cx="5194432" cy="986564"/>
          </a:xfrm>
        </p:spPr>
        <p:txBody>
          <a:bodyPr/>
          <a:lstStyle>
            <a:lvl1pPr marL="0" indent="0">
              <a:buNone/>
              <a:defRPr/>
            </a:lvl1pPr>
          </a:lstStyle>
          <a:p>
            <a:pPr lvl="0"/>
            <a:r>
              <a:rPr lang="en-US"/>
              <a:t>Click to edit Master subtitle style</a:t>
            </a:r>
          </a:p>
        </p:txBody>
      </p:sp>
      <p:sp>
        <p:nvSpPr>
          <p:cNvPr id="5" name="Picture Placeholder 21">
            <a:extLst>
              <a:ext uri="{FF2B5EF4-FFF2-40B4-BE49-F238E27FC236}">
                <a16:creationId xmlns:a16="http://schemas.microsoft.com/office/drawing/2014/main" id="{EE287B10-08A6-C392-6293-54A1C180D0E6}"/>
              </a:ext>
            </a:extLst>
          </p:cNvPr>
          <p:cNvSpPr txBox="1">
            <a:spLocks noGrp="1"/>
          </p:cNvSpPr>
          <p:nvPr>
            <p:ph type="pic" idx="4294967295"/>
          </p:nvPr>
        </p:nvSpPr>
        <p:spPr>
          <a:xfrm>
            <a:off x="7118687" y="233912"/>
            <a:ext cx="5073319" cy="5943600"/>
          </a:xfrm>
        </p:spPr>
        <p:txBody>
          <a:bodyPr/>
          <a:lstStyle>
            <a:lvl1pPr>
              <a:defRPr/>
            </a:lvl1pPr>
          </a:lstStyle>
          <a:p>
            <a:pPr lvl="0"/>
            <a:endParaRPr lang="en-US"/>
          </a:p>
        </p:txBody>
      </p:sp>
      <p:grpSp>
        <p:nvGrpSpPr>
          <p:cNvPr id="6" name="Group 26">
            <a:extLst>
              <a:ext uri="{FF2B5EF4-FFF2-40B4-BE49-F238E27FC236}">
                <a16:creationId xmlns:a16="http://schemas.microsoft.com/office/drawing/2014/main" id="{9A18F1F5-39E9-ACDD-D1FF-63820151D996}"/>
              </a:ext>
            </a:extLst>
          </p:cNvPr>
          <p:cNvGrpSpPr/>
          <p:nvPr/>
        </p:nvGrpSpPr>
        <p:grpSpPr>
          <a:xfrm>
            <a:off x="0" y="5020349"/>
            <a:ext cx="12191996" cy="1837651"/>
            <a:chOff x="0" y="5020348"/>
            <a:chExt cx="12191996" cy="1837651"/>
          </a:xfrm>
        </p:grpSpPr>
        <p:sp>
          <p:nvSpPr>
            <p:cNvPr id="7" name="Freeform 27">
              <a:extLst>
                <a:ext uri="{FF2B5EF4-FFF2-40B4-BE49-F238E27FC236}">
                  <a16:creationId xmlns:a16="http://schemas.microsoft.com/office/drawing/2014/main" id="{5EFD3F3E-3C9D-7547-8359-D0D01B824B8B}"/>
                </a:ext>
              </a:extLst>
            </p:cNvPr>
            <p:cNvSpPr/>
            <p:nvPr/>
          </p:nvSpPr>
          <p:spPr>
            <a:xfrm>
              <a:off x="0" y="5038947"/>
              <a:ext cx="12191996" cy="1819052"/>
            </a:xfrm>
            <a:custGeom>
              <a:avLst/>
              <a:gdLst>
                <a:gd name="f0" fmla="val 10800000"/>
                <a:gd name="f1" fmla="val 5400000"/>
                <a:gd name="f2" fmla="val 180"/>
                <a:gd name="f3" fmla="val w"/>
                <a:gd name="f4" fmla="val h"/>
                <a:gd name="f5" fmla="val 0"/>
                <a:gd name="f6" fmla="val 12192000"/>
                <a:gd name="f7" fmla="val 1819056"/>
                <a:gd name="f8" fmla="val 1590347"/>
                <a:gd name="f9" fmla="val 12188220"/>
                <a:gd name="f10" fmla="val 11380834"/>
                <a:gd name="f11" fmla="val 11595183"/>
                <a:gd name="f12" fmla="val 1770580"/>
                <a:gd name="f13" fmla="val 11796947"/>
                <a:gd name="f14" fmla="val 1720044"/>
                <a:gd name="f15" fmla="val 11996151"/>
                <a:gd name="f16" fmla="val 1660154"/>
                <a:gd name="f17" fmla="val 758403"/>
                <a:gd name="f18" fmla="val 2043"/>
                <a:gd name="f19" fmla="val 1686489"/>
                <a:gd name="f20" fmla="val 25125"/>
                <a:gd name="f21" fmla="val 2647016"/>
                <a:gd name="f22" fmla="val 241445"/>
                <a:gd name="f23" fmla="val 3624304"/>
                <a:gd name="f24" fmla="val 526182"/>
                <a:gd name="f25" fmla="val 4845769"/>
                <a:gd name="f26" fmla="val 882033"/>
                <a:gd name="f27" fmla="val 6018540"/>
                <a:gd name="f28" fmla="val 1319108"/>
                <a:gd name="f29" fmla="val 7255331"/>
                <a:gd name="f30" fmla="val 1648964"/>
                <a:gd name="f31" fmla="val 7453869"/>
                <a:gd name="f32" fmla="val 1701922"/>
                <a:gd name="f33" fmla="val 7655427"/>
                <a:gd name="f34" fmla="val 1749451"/>
                <a:gd name="f35" fmla="val 7859208"/>
                <a:gd name="f36" fmla="val 1790989"/>
                <a:gd name="f37" fmla="val 8008547"/>
                <a:gd name="f38" fmla="val 6697152"/>
                <a:gd name="f39" fmla="val 6692612"/>
                <a:gd name="f40" fmla="val 1817638"/>
                <a:gd name="f41" fmla="val 5687256"/>
                <a:gd name="f42" fmla="val 1488590"/>
                <a:gd name="f43" fmla="val 4686470"/>
                <a:gd name="f44" fmla="val 1078099"/>
                <a:gd name="f45" fmla="val 3598861"/>
                <a:gd name="f46" fmla="val 695028"/>
                <a:gd name="f47" fmla="val 2581993"/>
                <a:gd name="f48" fmla="val 336916"/>
                <a:gd name="f49" fmla="val 1520053"/>
                <a:gd name="f50" fmla="val 58744"/>
                <a:gd name="f51" fmla="val 357248"/>
                <a:gd name="f52" fmla="val 79163"/>
                <a:gd name="f53" fmla="val 243154"/>
                <a:gd name="f54" fmla="val 81169"/>
                <a:gd name="f55" fmla="val 129832"/>
                <a:gd name="f56" fmla="val 86358"/>
                <a:gd name="f57" fmla="val 17144"/>
                <a:gd name="f58" fmla="val 95022"/>
                <a:gd name="f59" fmla="val 96893"/>
                <a:gd name="f60" fmla="val 29948"/>
                <a:gd name="f61" fmla="val 15757"/>
                <a:gd name="f62" fmla="val 27869"/>
                <a:gd name="f63" fmla="val 130823"/>
                <a:gd name="f64" fmla="val 16482"/>
                <a:gd name="f65" fmla="val 246476"/>
                <a:gd name="f66" fmla="val 8725"/>
                <a:gd name="f67" fmla="val 362684"/>
                <a:gd name="f68" fmla="val 4345"/>
                <a:gd name="f69" fmla="val 493898"/>
                <a:gd name="f70" fmla="+- 0 0 608"/>
                <a:gd name="f71" fmla="val 625820"/>
                <a:gd name="f72" fmla="+- 0 0 1255"/>
                <a:gd name="f73" fmla="+- 0 0 -90"/>
                <a:gd name="f74" fmla="*/ f3 1 12192000"/>
                <a:gd name="f75" fmla="*/ f4 1 1819056"/>
                <a:gd name="f76" fmla="+- f7 0 f5"/>
                <a:gd name="f77" fmla="+- f6 0 f5"/>
                <a:gd name="f78" fmla="*/ f73 f0 1"/>
                <a:gd name="f79" fmla="*/ f77 1 12192000"/>
                <a:gd name="f80" fmla="*/ f76 1 1819056"/>
                <a:gd name="f81" fmla="*/ 12192000 f77 1"/>
                <a:gd name="f82" fmla="*/ 1590347 f76 1"/>
                <a:gd name="f83" fmla="*/ 12188220 f77 1"/>
                <a:gd name="f84" fmla="*/ 1819056 f76 1"/>
                <a:gd name="f85" fmla="*/ 11380834 f77 1"/>
                <a:gd name="f86" fmla="*/ 11595183 f77 1"/>
                <a:gd name="f87" fmla="*/ 1770580 f76 1"/>
                <a:gd name="f88" fmla="*/ 758403 f77 1"/>
                <a:gd name="f89" fmla="*/ 2043 f76 1"/>
                <a:gd name="f90" fmla="*/ 3624304 f77 1"/>
                <a:gd name="f91" fmla="*/ 526182 f76 1"/>
                <a:gd name="f92" fmla="*/ 7255331 f77 1"/>
                <a:gd name="f93" fmla="*/ 1648964 f76 1"/>
                <a:gd name="f94" fmla="*/ 7859208 f77 1"/>
                <a:gd name="f95" fmla="*/ 1790989 f76 1"/>
                <a:gd name="f96" fmla="*/ 8008547 f77 1"/>
                <a:gd name="f97" fmla="*/ 6697152 f77 1"/>
                <a:gd name="f98" fmla="*/ 6692612 f77 1"/>
                <a:gd name="f99" fmla="*/ 1817638 f76 1"/>
                <a:gd name="f100" fmla="*/ 3598861 f77 1"/>
                <a:gd name="f101" fmla="*/ 695028 f76 1"/>
                <a:gd name="f102" fmla="*/ 357248 f77 1"/>
                <a:gd name="f103" fmla="*/ 79163 f76 1"/>
                <a:gd name="f104" fmla="*/ 17144 f77 1"/>
                <a:gd name="f105" fmla="*/ 95022 f76 1"/>
                <a:gd name="f106" fmla="*/ 0 f77 1"/>
                <a:gd name="f107" fmla="*/ 96893 f76 1"/>
                <a:gd name="f108" fmla="*/ 29948 f76 1"/>
                <a:gd name="f109" fmla="*/ 15757 f77 1"/>
                <a:gd name="f110" fmla="*/ 27869 f76 1"/>
                <a:gd name="f111" fmla="*/ 362684 f77 1"/>
                <a:gd name="f112" fmla="*/ 4345 f76 1"/>
                <a:gd name="f113" fmla="*/ f78 1 f2"/>
                <a:gd name="f114" fmla="*/ f81 1 12192000"/>
                <a:gd name="f115" fmla="*/ f82 1 1819056"/>
                <a:gd name="f116" fmla="*/ f83 1 12192000"/>
                <a:gd name="f117" fmla="*/ f84 1 1819056"/>
                <a:gd name="f118" fmla="*/ f85 1 12192000"/>
                <a:gd name="f119" fmla="*/ f86 1 12192000"/>
                <a:gd name="f120" fmla="*/ f87 1 1819056"/>
                <a:gd name="f121" fmla="*/ f88 1 12192000"/>
                <a:gd name="f122" fmla="*/ f89 1 1819056"/>
                <a:gd name="f123" fmla="*/ f90 1 12192000"/>
                <a:gd name="f124" fmla="*/ f91 1 1819056"/>
                <a:gd name="f125" fmla="*/ f92 1 12192000"/>
                <a:gd name="f126" fmla="*/ f93 1 1819056"/>
                <a:gd name="f127" fmla="*/ f94 1 12192000"/>
                <a:gd name="f128" fmla="*/ f95 1 1819056"/>
                <a:gd name="f129" fmla="*/ f96 1 12192000"/>
                <a:gd name="f130" fmla="*/ f97 1 12192000"/>
                <a:gd name="f131" fmla="*/ f98 1 12192000"/>
                <a:gd name="f132" fmla="*/ f99 1 1819056"/>
                <a:gd name="f133" fmla="*/ f100 1 12192000"/>
                <a:gd name="f134" fmla="*/ f101 1 1819056"/>
                <a:gd name="f135" fmla="*/ f102 1 12192000"/>
                <a:gd name="f136" fmla="*/ f103 1 1819056"/>
                <a:gd name="f137" fmla="*/ f104 1 12192000"/>
                <a:gd name="f138" fmla="*/ f105 1 1819056"/>
                <a:gd name="f139" fmla="*/ f106 1 12192000"/>
                <a:gd name="f140" fmla="*/ f107 1 1819056"/>
                <a:gd name="f141" fmla="*/ f108 1 1819056"/>
                <a:gd name="f142" fmla="*/ f109 1 12192000"/>
                <a:gd name="f143" fmla="*/ f110 1 1819056"/>
                <a:gd name="f144" fmla="*/ f111 1 12192000"/>
                <a:gd name="f145" fmla="*/ f112 1 1819056"/>
                <a:gd name="f146" fmla="*/ f5 1 f79"/>
                <a:gd name="f147" fmla="*/ f6 1 f79"/>
                <a:gd name="f148" fmla="*/ f5 1 f80"/>
                <a:gd name="f149" fmla="*/ f7 1 f80"/>
                <a:gd name="f150" fmla="+- f113 0 f1"/>
                <a:gd name="f151" fmla="*/ f114 1 f79"/>
                <a:gd name="f152" fmla="*/ f115 1 f80"/>
                <a:gd name="f153" fmla="*/ f116 1 f79"/>
                <a:gd name="f154" fmla="*/ f117 1 f80"/>
                <a:gd name="f155" fmla="*/ f118 1 f79"/>
                <a:gd name="f156" fmla="*/ f119 1 f79"/>
                <a:gd name="f157" fmla="*/ f120 1 f80"/>
                <a:gd name="f158" fmla="*/ f121 1 f79"/>
                <a:gd name="f159" fmla="*/ f122 1 f80"/>
                <a:gd name="f160" fmla="*/ f123 1 f79"/>
                <a:gd name="f161" fmla="*/ f124 1 f80"/>
                <a:gd name="f162" fmla="*/ f125 1 f79"/>
                <a:gd name="f163" fmla="*/ f126 1 f80"/>
                <a:gd name="f164" fmla="*/ f127 1 f79"/>
                <a:gd name="f165" fmla="*/ f128 1 f80"/>
                <a:gd name="f166" fmla="*/ f129 1 f79"/>
                <a:gd name="f167" fmla="*/ f130 1 f79"/>
                <a:gd name="f168" fmla="*/ f131 1 f79"/>
                <a:gd name="f169" fmla="*/ f132 1 f80"/>
                <a:gd name="f170" fmla="*/ f133 1 f79"/>
                <a:gd name="f171" fmla="*/ f134 1 f80"/>
                <a:gd name="f172" fmla="*/ f135 1 f79"/>
                <a:gd name="f173" fmla="*/ f136 1 f80"/>
                <a:gd name="f174" fmla="*/ f137 1 f79"/>
                <a:gd name="f175" fmla="*/ f138 1 f80"/>
                <a:gd name="f176" fmla="*/ f139 1 f79"/>
                <a:gd name="f177" fmla="*/ f140 1 f80"/>
                <a:gd name="f178" fmla="*/ f141 1 f80"/>
                <a:gd name="f179" fmla="*/ f142 1 f79"/>
                <a:gd name="f180" fmla="*/ f143 1 f80"/>
                <a:gd name="f181" fmla="*/ f144 1 f79"/>
                <a:gd name="f182" fmla="*/ f145 1 f80"/>
                <a:gd name="f183" fmla="*/ f146 f74 1"/>
                <a:gd name="f184" fmla="*/ f147 f74 1"/>
                <a:gd name="f185" fmla="*/ f149 f75 1"/>
                <a:gd name="f186" fmla="*/ f148 f75 1"/>
                <a:gd name="f187" fmla="*/ f151 f74 1"/>
                <a:gd name="f188" fmla="*/ f152 f75 1"/>
                <a:gd name="f189" fmla="*/ f153 f74 1"/>
                <a:gd name="f190" fmla="*/ f154 f75 1"/>
                <a:gd name="f191" fmla="*/ f155 f74 1"/>
                <a:gd name="f192" fmla="*/ f156 f74 1"/>
                <a:gd name="f193" fmla="*/ f157 f75 1"/>
                <a:gd name="f194" fmla="*/ f158 f74 1"/>
                <a:gd name="f195" fmla="*/ f159 f75 1"/>
                <a:gd name="f196" fmla="*/ f160 f74 1"/>
                <a:gd name="f197" fmla="*/ f161 f75 1"/>
                <a:gd name="f198" fmla="*/ f162 f74 1"/>
                <a:gd name="f199" fmla="*/ f163 f75 1"/>
                <a:gd name="f200" fmla="*/ f164 f74 1"/>
                <a:gd name="f201" fmla="*/ f165 f75 1"/>
                <a:gd name="f202" fmla="*/ f166 f74 1"/>
                <a:gd name="f203" fmla="*/ f167 f74 1"/>
                <a:gd name="f204" fmla="*/ f168 f74 1"/>
                <a:gd name="f205" fmla="*/ f169 f75 1"/>
                <a:gd name="f206" fmla="*/ f170 f74 1"/>
                <a:gd name="f207" fmla="*/ f171 f75 1"/>
                <a:gd name="f208" fmla="*/ f172 f74 1"/>
                <a:gd name="f209" fmla="*/ f173 f75 1"/>
                <a:gd name="f210" fmla="*/ f174 f74 1"/>
                <a:gd name="f211" fmla="*/ f175 f75 1"/>
                <a:gd name="f212" fmla="*/ f176 f74 1"/>
                <a:gd name="f213" fmla="*/ f177 f75 1"/>
                <a:gd name="f214" fmla="*/ f178 f75 1"/>
                <a:gd name="f215" fmla="*/ f179 f74 1"/>
                <a:gd name="f216" fmla="*/ f180 f75 1"/>
                <a:gd name="f217" fmla="*/ f181 f74 1"/>
                <a:gd name="f218" fmla="*/ f182 f75 1"/>
              </a:gdLst>
              <a:ahLst/>
              <a:cxnLst>
                <a:cxn ang="3cd4">
                  <a:pos x="hc" y="t"/>
                </a:cxn>
                <a:cxn ang="0">
                  <a:pos x="r" y="vc"/>
                </a:cxn>
                <a:cxn ang="cd4">
                  <a:pos x="hc" y="b"/>
                </a:cxn>
                <a:cxn ang="cd2">
                  <a:pos x="l" y="vc"/>
                </a:cxn>
                <a:cxn ang="f150">
                  <a:pos x="f187" y="f188"/>
                </a:cxn>
                <a:cxn ang="f150">
                  <a:pos x="f189" y="f190"/>
                </a:cxn>
                <a:cxn ang="f150">
                  <a:pos x="f191" y="f190"/>
                </a:cxn>
                <a:cxn ang="f150">
                  <a:pos x="f192" y="f193"/>
                </a:cxn>
                <a:cxn ang="f150">
                  <a:pos x="f187" y="f188"/>
                </a:cxn>
                <a:cxn ang="f150">
                  <a:pos x="f194" y="f195"/>
                </a:cxn>
                <a:cxn ang="f150">
                  <a:pos x="f196" y="f197"/>
                </a:cxn>
                <a:cxn ang="f150">
                  <a:pos x="f198" y="f199"/>
                </a:cxn>
                <a:cxn ang="f150">
                  <a:pos x="f200" y="f201"/>
                </a:cxn>
                <a:cxn ang="f150">
                  <a:pos x="f202" y="f190"/>
                </a:cxn>
                <a:cxn ang="f150">
                  <a:pos x="f203" y="f190"/>
                </a:cxn>
                <a:cxn ang="f150">
                  <a:pos x="f204" y="f205"/>
                </a:cxn>
                <a:cxn ang="f150">
                  <a:pos x="f206" y="f207"/>
                </a:cxn>
                <a:cxn ang="f150">
                  <a:pos x="f208" y="f209"/>
                </a:cxn>
                <a:cxn ang="f150">
                  <a:pos x="f210" y="f211"/>
                </a:cxn>
                <a:cxn ang="f150">
                  <a:pos x="f212" y="f213"/>
                </a:cxn>
                <a:cxn ang="f150">
                  <a:pos x="f212" y="f214"/>
                </a:cxn>
                <a:cxn ang="f150">
                  <a:pos x="f215" y="f216"/>
                </a:cxn>
                <a:cxn ang="f150">
                  <a:pos x="f217" y="f218"/>
                </a:cxn>
                <a:cxn ang="f150">
                  <a:pos x="f194" y="f195"/>
                </a:cxn>
              </a:cxnLst>
              <a:rect l="f183" t="f186" r="f184" b="f185"/>
              <a:pathLst>
                <a:path w="12192000" h="1819056">
                  <a:moveTo>
                    <a:pt x="f6" y="f8"/>
                  </a:moveTo>
                  <a:lnTo>
                    <a:pt x="f9" y="f7"/>
                  </a:lnTo>
                  <a:lnTo>
                    <a:pt x="f10" y="f7"/>
                  </a:lnTo>
                  <a:lnTo>
                    <a:pt x="f11" y="f12"/>
                  </a:lnTo>
                  <a:cubicBezTo>
                    <a:pt x="f13" y="f14"/>
                    <a:pt x="f15" y="f16"/>
                    <a:pt x="f6" y="f8"/>
                  </a:cubicBezTo>
                  <a:close/>
                  <a:moveTo>
                    <a:pt x="f17" y="f18"/>
                  </a:moveTo>
                  <a:cubicBezTo>
                    <a:pt x="f19" y="f20"/>
                    <a:pt x="f21" y="f22"/>
                    <a:pt x="f23" y="f24"/>
                  </a:cubicBezTo>
                  <a:cubicBezTo>
                    <a:pt x="f25" y="f26"/>
                    <a:pt x="f27" y="f28"/>
                    <a:pt x="f29" y="f30"/>
                  </a:cubicBezTo>
                  <a:cubicBezTo>
                    <a:pt x="f31" y="f32"/>
                    <a:pt x="f33" y="f34"/>
                    <a:pt x="f35" y="f36"/>
                  </a:cubicBezTo>
                  <a:lnTo>
                    <a:pt x="f37" y="f7"/>
                  </a:lnTo>
                  <a:lnTo>
                    <a:pt x="f38" y="f7"/>
                  </a:lnTo>
                  <a:lnTo>
                    <a:pt x="f39" y="f40"/>
                  </a:lnTo>
                  <a:cubicBezTo>
                    <a:pt x="f41" y="f42"/>
                    <a:pt x="f43" y="f44"/>
                    <a:pt x="f45" y="f46"/>
                  </a:cubicBezTo>
                  <a:cubicBezTo>
                    <a:pt x="f47" y="f48"/>
                    <a:pt x="f49" y="f50"/>
                    <a:pt x="f51" y="f52"/>
                  </a:cubicBezTo>
                  <a:cubicBezTo>
                    <a:pt x="f53" y="f54"/>
                    <a:pt x="f55" y="f56"/>
                    <a:pt x="f57" y="f58"/>
                  </a:cubicBezTo>
                  <a:lnTo>
                    <a:pt x="f5" y="f59"/>
                  </a:lnTo>
                  <a:lnTo>
                    <a:pt x="f5" y="f60"/>
                  </a:lnTo>
                  <a:lnTo>
                    <a:pt x="f61" y="f62"/>
                  </a:lnTo>
                  <a:cubicBezTo>
                    <a:pt x="f63" y="f64"/>
                    <a:pt x="f65" y="f66"/>
                    <a:pt x="f67" y="f68"/>
                  </a:cubicBezTo>
                  <a:cubicBezTo>
                    <a:pt x="f69" y="f70"/>
                    <a:pt x="f71" y="f72"/>
                    <a:pt x="f17" y="f18"/>
                  </a:cubicBezTo>
                  <a:close/>
                </a:path>
              </a:pathLst>
            </a:custGeom>
            <a:gradFill>
              <a:gsLst>
                <a:gs pos="0">
                  <a:srgbClr val="F58366"/>
                </a:gs>
                <a:gs pos="100000">
                  <a:srgbClr val="F04115"/>
                </a:gs>
              </a:gsLst>
              <a:lin ang="0"/>
            </a:gradFill>
            <a:ln cap="flat">
              <a:noFill/>
              <a:prstDash val="solid"/>
            </a:ln>
          </p:spPr>
          <p:txBody>
            <a:bodyPr vert="horz" wrap="square" lIns="91440" tIns="45720" rIns="91440" bIns="45720"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ndParaRPr>
            </a:p>
          </p:txBody>
        </p:sp>
        <p:sp>
          <p:nvSpPr>
            <p:cNvPr id="8" name="Freeform 28">
              <a:extLst>
                <a:ext uri="{FF2B5EF4-FFF2-40B4-BE49-F238E27FC236}">
                  <a16:creationId xmlns:a16="http://schemas.microsoft.com/office/drawing/2014/main" id="{D4870467-8758-432E-33A2-A4DF47AA1EC6}"/>
                </a:ext>
              </a:extLst>
            </p:cNvPr>
            <p:cNvSpPr/>
            <p:nvPr/>
          </p:nvSpPr>
          <p:spPr>
            <a:xfrm>
              <a:off x="0" y="5020348"/>
              <a:ext cx="12191996" cy="1837651"/>
            </a:xfrm>
            <a:custGeom>
              <a:avLst/>
              <a:gdLst>
                <a:gd name="f0" fmla="val 10800000"/>
                <a:gd name="f1" fmla="val 5400000"/>
                <a:gd name="f2" fmla="val 180"/>
                <a:gd name="f3" fmla="val w"/>
                <a:gd name="f4" fmla="val h"/>
                <a:gd name="f5" fmla="val 0"/>
                <a:gd name="f6" fmla="val 12192000"/>
                <a:gd name="f7" fmla="val 1837653"/>
                <a:gd name="f8" fmla="val 631978"/>
                <a:gd name="f9" fmla="val 192"/>
                <a:gd name="f10" fmla="val 919158"/>
                <a:gd name="f11" fmla="+- 0 0 2016"/>
                <a:gd name="f12" fmla="val 1209873"/>
                <a:gd name="f13" fmla="val 14922"/>
                <a:gd name="f14" fmla="val 1503520"/>
                <a:gd name="f15" fmla="val 46905"/>
                <a:gd name="f16" fmla="val 3549714"/>
                <a:gd name="f17" fmla="val 172355"/>
                <a:gd name="f18" fmla="val 5706358"/>
                <a:gd name="f19" fmla="val 1115591"/>
                <a:gd name="f20" fmla="val 7786904"/>
                <a:gd name="f21" fmla="val 1473930"/>
                <a:gd name="f22" fmla="val 9204661"/>
                <a:gd name="f23" fmla="val 1718045"/>
                <a:gd name="f24" fmla="val 10875183"/>
                <a:gd name="f25" fmla="val 1584536"/>
                <a:gd name="f26" fmla="val 1008678"/>
                <a:gd name="f27" fmla="val 1399189"/>
                <a:gd name="f28" fmla="val 1684971"/>
                <a:gd name="f29" fmla="val 7111369"/>
                <a:gd name="f30" fmla="val 6700767"/>
                <a:gd name="f31" fmla="val 1716805"/>
                <a:gd name="f32" fmla="val 5690778"/>
                <a:gd name="f33" fmla="val 1404548"/>
                <a:gd name="f34" fmla="val 4684008"/>
                <a:gd name="f35" fmla="val 1010844"/>
                <a:gd name="f36" fmla="val 3590934"/>
                <a:gd name="f37" fmla="val 645969"/>
                <a:gd name="f38" fmla="val 2569009"/>
                <a:gd name="f39" fmla="val 304809"/>
                <a:gd name="f40" fmla="val 1503293"/>
                <a:gd name="f41" fmla="val 44345"/>
                <a:gd name="f42" fmla="val 341773"/>
                <a:gd name="f43" fmla="val 83899"/>
                <a:gd name="f44" fmla="val 227801"/>
                <a:gd name="f45" fmla="val 87780"/>
                <a:gd name="f46" fmla="val 114653"/>
                <a:gd name="f47" fmla="val 94828"/>
                <a:gd name="f48" fmla="val 2197"/>
                <a:gd name="f49" fmla="val 105337"/>
                <a:gd name="f50" fmla="val 105613"/>
                <a:gd name="f51" fmla="val 38154"/>
                <a:gd name="f52" fmla="val 346000"/>
                <a:gd name="f53" fmla="val 8933"/>
                <a:gd name="f54" fmla="val 440918"/>
                <a:gd name="f55" fmla="val 3791"/>
                <a:gd name="f56" fmla="val 536252"/>
                <a:gd name="f57" fmla="val 928"/>
                <a:gd name="f58" fmla="+- 0 0 -90"/>
                <a:gd name="f59" fmla="*/ f3 1 12192000"/>
                <a:gd name="f60" fmla="*/ f4 1 1837653"/>
                <a:gd name="f61" fmla="+- f7 0 f5"/>
                <a:gd name="f62" fmla="+- f6 0 f5"/>
                <a:gd name="f63" fmla="*/ f58 f0 1"/>
                <a:gd name="f64" fmla="*/ f62 1 12192000"/>
                <a:gd name="f65" fmla="*/ f61 1 1837653"/>
                <a:gd name="f66" fmla="*/ 631978 f62 1"/>
                <a:gd name="f67" fmla="*/ 192 f61 1"/>
                <a:gd name="f68" fmla="*/ 1503520 f62 1"/>
                <a:gd name="f69" fmla="*/ 46905 f61 1"/>
                <a:gd name="f70" fmla="*/ 7786904 f62 1"/>
                <a:gd name="f71" fmla="*/ 1473930 f61 1"/>
                <a:gd name="f72" fmla="*/ 12192000 f62 1"/>
                <a:gd name="f73" fmla="*/ 1008678 f61 1"/>
                <a:gd name="f74" fmla="*/ 1399189 f61 1"/>
                <a:gd name="f75" fmla="*/ 1684971 f61 1"/>
                <a:gd name="f76" fmla="*/ 1837653 f61 1"/>
                <a:gd name="f77" fmla="*/ 7111369 f62 1"/>
                <a:gd name="f78" fmla="*/ 6700767 f62 1"/>
                <a:gd name="f79" fmla="*/ 1716805 f61 1"/>
                <a:gd name="f80" fmla="*/ 3590934 f62 1"/>
                <a:gd name="f81" fmla="*/ 645969 f61 1"/>
                <a:gd name="f82" fmla="*/ 341773 f62 1"/>
                <a:gd name="f83" fmla="*/ 83899 f61 1"/>
                <a:gd name="f84" fmla="*/ 2197 f62 1"/>
                <a:gd name="f85" fmla="*/ 105337 f61 1"/>
                <a:gd name="f86" fmla="*/ 0 f62 1"/>
                <a:gd name="f87" fmla="*/ 105613 f61 1"/>
                <a:gd name="f88" fmla="*/ 38154 f61 1"/>
                <a:gd name="f89" fmla="*/ 346000 f62 1"/>
                <a:gd name="f90" fmla="*/ 8933 f61 1"/>
                <a:gd name="f91" fmla="*/ f63 1 f2"/>
                <a:gd name="f92" fmla="*/ f66 1 12192000"/>
                <a:gd name="f93" fmla="*/ f67 1 1837653"/>
                <a:gd name="f94" fmla="*/ f68 1 12192000"/>
                <a:gd name="f95" fmla="*/ f69 1 1837653"/>
                <a:gd name="f96" fmla="*/ f70 1 12192000"/>
                <a:gd name="f97" fmla="*/ f71 1 1837653"/>
                <a:gd name="f98" fmla="*/ f72 1 12192000"/>
                <a:gd name="f99" fmla="*/ f73 1 1837653"/>
                <a:gd name="f100" fmla="*/ f74 1 1837653"/>
                <a:gd name="f101" fmla="*/ f75 1 1837653"/>
                <a:gd name="f102" fmla="*/ f76 1 1837653"/>
                <a:gd name="f103" fmla="*/ f77 1 12192000"/>
                <a:gd name="f104" fmla="*/ f78 1 12192000"/>
                <a:gd name="f105" fmla="*/ f79 1 1837653"/>
                <a:gd name="f106" fmla="*/ f80 1 12192000"/>
                <a:gd name="f107" fmla="*/ f81 1 1837653"/>
                <a:gd name="f108" fmla="*/ f82 1 12192000"/>
                <a:gd name="f109" fmla="*/ f83 1 1837653"/>
                <a:gd name="f110" fmla="*/ f84 1 12192000"/>
                <a:gd name="f111" fmla="*/ f85 1 1837653"/>
                <a:gd name="f112" fmla="*/ f86 1 12192000"/>
                <a:gd name="f113" fmla="*/ f87 1 1837653"/>
                <a:gd name="f114" fmla="*/ f88 1 1837653"/>
                <a:gd name="f115" fmla="*/ f89 1 12192000"/>
                <a:gd name="f116" fmla="*/ f90 1 1837653"/>
                <a:gd name="f117" fmla="*/ f5 1 f64"/>
                <a:gd name="f118" fmla="*/ f6 1 f64"/>
                <a:gd name="f119" fmla="*/ f5 1 f65"/>
                <a:gd name="f120" fmla="*/ f7 1 f65"/>
                <a:gd name="f121" fmla="+- f91 0 f1"/>
                <a:gd name="f122" fmla="*/ f92 1 f64"/>
                <a:gd name="f123" fmla="*/ f93 1 f65"/>
                <a:gd name="f124" fmla="*/ f94 1 f64"/>
                <a:gd name="f125" fmla="*/ f95 1 f65"/>
                <a:gd name="f126" fmla="*/ f96 1 f64"/>
                <a:gd name="f127" fmla="*/ f97 1 f65"/>
                <a:gd name="f128" fmla="*/ f98 1 f64"/>
                <a:gd name="f129" fmla="*/ f99 1 f65"/>
                <a:gd name="f130" fmla="*/ f100 1 f65"/>
                <a:gd name="f131" fmla="*/ f101 1 f65"/>
                <a:gd name="f132" fmla="*/ f102 1 f65"/>
                <a:gd name="f133" fmla="*/ f103 1 f64"/>
                <a:gd name="f134" fmla="*/ f104 1 f64"/>
                <a:gd name="f135" fmla="*/ f105 1 f65"/>
                <a:gd name="f136" fmla="*/ f106 1 f64"/>
                <a:gd name="f137" fmla="*/ f107 1 f65"/>
                <a:gd name="f138" fmla="*/ f108 1 f64"/>
                <a:gd name="f139" fmla="*/ f109 1 f65"/>
                <a:gd name="f140" fmla="*/ f110 1 f64"/>
                <a:gd name="f141" fmla="*/ f111 1 f65"/>
                <a:gd name="f142" fmla="*/ f112 1 f64"/>
                <a:gd name="f143" fmla="*/ f113 1 f65"/>
                <a:gd name="f144" fmla="*/ f114 1 f65"/>
                <a:gd name="f145" fmla="*/ f115 1 f64"/>
                <a:gd name="f146" fmla="*/ f116 1 f65"/>
                <a:gd name="f147" fmla="*/ f117 f59 1"/>
                <a:gd name="f148" fmla="*/ f118 f59 1"/>
                <a:gd name="f149" fmla="*/ f120 f60 1"/>
                <a:gd name="f150" fmla="*/ f119 f60 1"/>
                <a:gd name="f151" fmla="*/ f122 f59 1"/>
                <a:gd name="f152" fmla="*/ f123 f60 1"/>
                <a:gd name="f153" fmla="*/ f124 f59 1"/>
                <a:gd name="f154" fmla="*/ f125 f60 1"/>
                <a:gd name="f155" fmla="*/ f126 f59 1"/>
                <a:gd name="f156" fmla="*/ f127 f60 1"/>
                <a:gd name="f157" fmla="*/ f128 f59 1"/>
                <a:gd name="f158" fmla="*/ f129 f60 1"/>
                <a:gd name="f159" fmla="*/ f130 f60 1"/>
                <a:gd name="f160" fmla="*/ f131 f60 1"/>
                <a:gd name="f161" fmla="*/ f132 f60 1"/>
                <a:gd name="f162" fmla="*/ f133 f59 1"/>
                <a:gd name="f163" fmla="*/ f134 f59 1"/>
                <a:gd name="f164" fmla="*/ f135 f60 1"/>
                <a:gd name="f165" fmla="*/ f136 f59 1"/>
                <a:gd name="f166" fmla="*/ f137 f60 1"/>
                <a:gd name="f167" fmla="*/ f138 f59 1"/>
                <a:gd name="f168" fmla="*/ f139 f60 1"/>
                <a:gd name="f169" fmla="*/ f140 f59 1"/>
                <a:gd name="f170" fmla="*/ f141 f60 1"/>
                <a:gd name="f171" fmla="*/ f142 f59 1"/>
                <a:gd name="f172" fmla="*/ f143 f60 1"/>
                <a:gd name="f173" fmla="*/ f144 f60 1"/>
                <a:gd name="f174" fmla="*/ f145 f59 1"/>
                <a:gd name="f175" fmla="*/ f146 f60 1"/>
              </a:gdLst>
              <a:ahLst/>
              <a:cxnLst>
                <a:cxn ang="3cd4">
                  <a:pos x="hc" y="t"/>
                </a:cxn>
                <a:cxn ang="0">
                  <a:pos x="r" y="vc"/>
                </a:cxn>
                <a:cxn ang="cd4">
                  <a:pos x="hc" y="b"/>
                </a:cxn>
                <a:cxn ang="cd2">
                  <a:pos x="l" y="vc"/>
                </a:cxn>
                <a:cxn ang="f121">
                  <a:pos x="f151" y="f152"/>
                </a:cxn>
                <a:cxn ang="f121">
                  <a:pos x="f153" y="f154"/>
                </a:cxn>
                <a:cxn ang="f121">
                  <a:pos x="f155" y="f156"/>
                </a:cxn>
                <a:cxn ang="f121">
                  <a:pos x="f157" y="f158"/>
                </a:cxn>
                <a:cxn ang="f121">
                  <a:pos x="f157" y="f159"/>
                </a:cxn>
                <a:cxn ang="f121">
                  <a:pos x="f157" y="f160"/>
                </a:cxn>
                <a:cxn ang="f121">
                  <a:pos x="f157" y="f161"/>
                </a:cxn>
                <a:cxn ang="f121">
                  <a:pos x="f162" y="f161"/>
                </a:cxn>
                <a:cxn ang="f121">
                  <a:pos x="f163" y="f164"/>
                </a:cxn>
                <a:cxn ang="f121">
                  <a:pos x="f165" y="f166"/>
                </a:cxn>
                <a:cxn ang="f121">
                  <a:pos x="f167" y="f168"/>
                </a:cxn>
                <a:cxn ang="f121">
                  <a:pos x="f169" y="f170"/>
                </a:cxn>
                <a:cxn ang="f121">
                  <a:pos x="f171" y="f172"/>
                </a:cxn>
                <a:cxn ang="f121">
                  <a:pos x="f171" y="f173"/>
                </a:cxn>
                <a:cxn ang="f121">
                  <a:pos x="f174" y="f175"/>
                </a:cxn>
                <a:cxn ang="f121">
                  <a:pos x="f151" y="f152"/>
                </a:cxn>
              </a:cxnLst>
              <a:rect l="f147" t="f150" r="f148" b="f149"/>
              <a:pathLst>
                <a:path w="12192000" h="1837653">
                  <a:moveTo>
                    <a:pt x="f8" y="f9"/>
                  </a:moveTo>
                  <a:cubicBezTo>
                    <a:pt x="f10" y="f11"/>
                    <a:pt x="f12" y="f13"/>
                    <a:pt x="f14" y="f15"/>
                  </a:cubicBezTo>
                  <a:cubicBezTo>
                    <a:pt x="f16" y="f17"/>
                    <a:pt x="f18" y="f19"/>
                    <a:pt x="f20" y="f21"/>
                  </a:cubicBezTo>
                  <a:cubicBezTo>
                    <a:pt x="f22" y="f23"/>
                    <a:pt x="f24" y="f25"/>
                    <a:pt x="f6" y="f26"/>
                  </a:cubicBezTo>
                  <a:lnTo>
                    <a:pt x="f6" y="f27"/>
                  </a:lnTo>
                  <a:lnTo>
                    <a:pt x="f6" y="f28"/>
                  </a:lnTo>
                  <a:lnTo>
                    <a:pt x="f6" y="f7"/>
                  </a:lnTo>
                  <a:lnTo>
                    <a:pt x="f29" y="f7"/>
                  </a:lnTo>
                  <a:lnTo>
                    <a:pt x="f30" y="f31"/>
                  </a:lnTo>
                  <a:cubicBezTo>
                    <a:pt x="f32" y="f33"/>
                    <a:pt x="f34" y="f35"/>
                    <a:pt x="f36" y="f37"/>
                  </a:cubicBezTo>
                  <a:cubicBezTo>
                    <a:pt x="f38" y="f39"/>
                    <a:pt x="f40" y="f41"/>
                    <a:pt x="f42" y="f43"/>
                  </a:cubicBezTo>
                  <a:cubicBezTo>
                    <a:pt x="f44" y="f45"/>
                    <a:pt x="f46" y="f47"/>
                    <a:pt x="f48" y="f49"/>
                  </a:cubicBezTo>
                  <a:lnTo>
                    <a:pt x="f5" y="f50"/>
                  </a:lnTo>
                  <a:lnTo>
                    <a:pt x="f5" y="f51"/>
                  </a:lnTo>
                  <a:lnTo>
                    <a:pt x="f52" y="f53"/>
                  </a:lnTo>
                  <a:cubicBezTo>
                    <a:pt x="f54" y="f55"/>
                    <a:pt x="f56" y="f57"/>
                    <a:pt x="f8" y="f9"/>
                  </a:cubicBezTo>
                  <a:close/>
                </a:path>
              </a:pathLst>
            </a:custGeom>
            <a:solidFill>
              <a:srgbClr val="1C498B"/>
            </a:solidFill>
            <a:ln cap="flat">
              <a:noFill/>
              <a:prstDash val="solid"/>
            </a:ln>
          </p:spPr>
          <p:txBody>
            <a:bodyPr vert="horz" wrap="square" lIns="91440" tIns="45720" rIns="91440" bIns="45720"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ndParaRPr>
            </a:p>
          </p:txBody>
        </p:sp>
        <p:pic>
          <p:nvPicPr>
            <p:cNvPr id="9" name="Picture 29">
              <a:extLst>
                <a:ext uri="{FF2B5EF4-FFF2-40B4-BE49-F238E27FC236}">
                  <a16:creationId xmlns:a16="http://schemas.microsoft.com/office/drawing/2014/main" id="{6B63F3BF-2C0D-265A-021F-05EF18F6DC64}"/>
                </a:ext>
              </a:extLst>
            </p:cNvPr>
            <p:cNvPicPr>
              <a:picLocks noChangeAspect="1"/>
            </p:cNvPicPr>
            <p:nvPr/>
          </p:nvPicPr>
          <p:blipFill>
            <a:blip r:embed="rId2"/>
            <a:srcRect/>
            <a:stretch>
              <a:fillRect/>
            </a:stretch>
          </p:blipFill>
          <p:spPr>
            <a:xfrm>
              <a:off x="313291" y="5563584"/>
              <a:ext cx="2025313" cy="911940"/>
            </a:xfrm>
            <a:prstGeom prst="rect">
              <a:avLst/>
            </a:prstGeom>
            <a:noFill/>
            <a:ln cap="flat">
              <a:noFill/>
            </a:ln>
          </p:spPr>
        </p:pic>
      </p:grpSp>
    </p:spTree>
    <p:extLst>
      <p:ext uri="{BB962C8B-B14F-4D97-AF65-F5344CB8AC3E}">
        <p14:creationId xmlns:p14="http://schemas.microsoft.com/office/powerpoint/2010/main" val="3946158043"/>
      </p:ext>
    </p:extLst>
  </p:cSld>
  <p:clrMapOvr>
    <a:masterClrMapping/>
  </p:clrMapOvr>
</p:sldLayout>
</file>

<file path=ppt/slideLayouts/slideLayout765.xml><?xml version="1.0" encoding="utf-8"?>
<p:sldLayout xmlns:a="http://schemas.openxmlformats.org/drawingml/2006/main" xmlns:r="http://schemas.openxmlformats.org/officeDocument/2006/relationships" xmlns:p="http://schemas.openxmlformats.org/presentationml/2006/main" preserve="1">
  <p:cSld name="1_Divider">
    <p:spTree>
      <p:nvGrpSpPr>
        <p:cNvPr id="1" name=""/>
        <p:cNvGrpSpPr/>
        <p:nvPr/>
      </p:nvGrpSpPr>
      <p:grpSpPr>
        <a:xfrm>
          <a:off x="0" y="0"/>
          <a:ext cx="0" cy="0"/>
          <a:chOff x="0" y="0"/>
          <a:chExt cx="0" cy="0"/>
        </a:xfrm>
      </p:grpSpPr>
      <p:grpSp>
        <p:nvGrpSpPr>
          <p:cNvPr id="2" name="Group 9">
            <a:extLst>
              <a:ext uri="{FF2B5EF4-FFF2-40B4-BE49-F238E27FC236}">
                <a16:creationId xmlns:a16="http://schemas.microsoft.com/office/drawing/2014/main" id="{71864A41-DFC5-6C84-312A-ECB0FDA38FA3}"/>
              </a:ext>
            </a:extLst>
          </p:cNvPr>
          <p:cNvGrpSpPr/>
          <p:nvPr/>
        </p:nvGrpSpPr>
        <p:grpSpPr>
          <a:xfrm>
            <a:off x="0" y="5020349"/>
            <a:ext cx="12191996" cy="1837651"/>
            <a:chOff x="0" y="5020348"/>
            <a:chExt cx="12191996" cy="1837651"/>
          </a:xfrm>
        </p:grpSpPr>
        <p:sp>
          <p:nvSpPr>
            <p:cNvPr id="3" name="Freeform 25">
              <a:extLst>
                <a:ext uri="{FF2B5EF4-FFF2-40B4-BE49-F238E27FC236}">
                  <a16:creationId xmlns:a16="http://schemas.microsoft.com/office/drawing/2014/main" id="{1E14C90B-7C1E-BA2E-58D8-8818ACF8FB94}"/>
                </a:ext>
              </a:extLst>
            </p:cNvPr>
            <p:cNvSpPr/>
            <p:nvPr/>
          </p:nvSpPr>
          <p:spPr>
            <a:xfrm>
              <a:off x="0" y="5100267"/>
              <a:ext cx="7111371" cy="1757732"/>
            </a:xfrm>
            <a:custGeom>
              <a:avLst/>
              <a:gdLst>
                <a:gd name="f0" fmla="val 10800000"/>
                <a:gd name="f1" fmla="val 5400000"/>
                <a:gd name="f2" fmla="val 180"/>
                <a:gd name="f3" fmla="val w"/>
                <a:gd name="f4" fmla="val h"/>
                <a:gd name="f5" fmla="val 0"/>
                <a:gd name="f6" fmla="val 7111369"/>
                <a:gd name="f7" fmla="val 1757730"/>
                <a:gd name="f8" fmla="val 772954"/>
                <a:gd name="f9" fmla="val 2778"/>
                <a:gd name="f10" fmla="val 1769038"/>
                <a:gd name="f11" fmla="val 30799"/>
                <a:gd name="f12" fmla="val 2696750"/>
                <a:gd name="f13" fmla="val 267531"/>
                <a:gd name="f14" fmla="val 3590934"/>
                <a:gd name="f15" fmla="val 566046"/>
                <a:gd name="f16" fmla="val 4684008"/>
                <a:gd name="f17" fmla="val 930921"/>
                <a:gd name="f18" fmla="val 5690778"/>
                <a:gd name="f19" fmla="val 1324625"/>
                <a:gd name="f20" fmla="val 6700767"/>
                <a:gd name="f21" fmla="val 1636882"/>
                <a:gd name="f22" fmla="val 25690"/>
                <a:gd name="f23" fmla="val 2197"/>
                <a:gd name="f24" fmla="val 25414"/>
                <a:gd name="f25" fmla="val 114653"/>
                <a:gd name="f26" fmla="val 14905"/>
                <a:gd name="f27" fmla="val 227801"/>
                <a:gd name="f28" fmla="val 7857"/>
                <a:gd name="f29" fmla="val 341773"/>
                <a:gd name="f30" fmla="val 3976"/>
                <a:gd name="f31" fmla="val 486963"/>
                <a:gd name="f32" fmla="+- 0 0 968"/>
                <a:gd name="f33" fmla="val 630656"/>
                <a:gd name="f34" fmla="+- 0 0 1224"/>
                <a:gd name="f35" fmla="+- 0 0 -90"/>
                <a:gd name="f36" fmla="*/ f3 1 7111369"/>
                <a:gd name="f37" fmla="*/ f4 1 1757730"/>
                <a:gd name="f38" fmla="+- f7 0 f5"/>
                <a:gd name="f39" fmla="+- f6 0 f5"/>
                <a:gd name="f40" fmla="*/ f35 f0 1"/>
                <a:gd name="f41" fmla="*/ f39 1 7111369"/>
                <a:gd name="f42" fmla="*/ f38 1 1757730"/>
                <a:gd name="f43" fmla="*/ 772954 f39 1"/>
                <a:gd name="f44" fmla="*/ 2778 f38 1"/>
                <a:gd name="f45" fmla="*/ 3590934 f39 1"/>
                <a:gd name="f46" fmla="*/ 566046 f38 1"/>
                <a:gd name="f47" fmla="*/ 6700767 f39 1"/>
                <a:gd name="f48" fmla="*/ 1636882 f38 1"/>
                <a:gd name="f49" fmla="*/ 7111369 f39 1"/>
                <a:gd name="f50" fmla="*/ 1757730 f38 1"/>
                <a:gd name="f51" fmla="*/ 0 f39 1"/>
                <a:gd name="f52" fmla="*/ 25690 f38 1"/>
                <a:gd name="f53" fmla="*/ 2197 f39 1"/>
                <a:gd name="f54" fmla="*/ 25414 f38 1"/>
                <a:gd name="f55" fmla="*/ 341773 f39 1"/>
                <a:gd name="f56" fmla="*/ 3976 f38 1"/>
                <a:gd name="f57" fmla="*/ f40 1 f2"/>
                <a:gd name="f58" fmla="*/ f43 1 7111369"/>
                <a:gd name="f59" fmla="*/ f44 1 1757730"/>
                <a:gd name="f60" fmla="*/ f45 1 7111369"/>
                <a:gd name="f61" fmla="*/ f46 1 1757730"/>
                <a:gd name="f62" fmla="*/ f47 1 7111369"/>
                <a:gd name="f63" fmla="*/ f48 1 1757730"/>
                <a:gd name="f64" fmla="*/ f49 1 7111369"/>
                <a:gd name="f65" fmla="*/ f50 1 1757730"/>
                <a:gd name="f66" fmla="*/ f51 1 7111369"/>
                <a:gd name="f67" fmla="*/ f52 1 1757730"/>
                <a:gd name="f68" fmla="*/ f53 1 7111369"/>
                <a:gd name="f69" fmla="*/ f54 1 1757730"/>
                <a:gd name="f70" fmla="*/ f55 1 7111369"/>
                <a:gd name="f71" fmla="*/ f56 1 1757730"/>
                <a:gd name="f72" fmla="*/ f5 1 f41"/>
                <a:gd name="f73" fmla="*/ f6 1 f41"/>
                <a:gd name="f74" fmla="*/ f5 1 f42"/>
                <a:gd name="f75" fmla="*/ f7 1 f42"/>
                <a:gd name="f76" fmla="+- f57 0 f1"/>
                <a:gd name="f77" fmla="*/ f58 1 f41"/>
                <a:gd name="f78" fmla="*/ f59 1 f42"/>
                <a:gd name="f79" fmla="*/ f60 1 f41"/>
                <a:gd name="f80" fmla="*/ f61 1 f42"/>
                <a:gd name="f81" fmla="*/ f62 1 f41"/>
                <a:gd name="f82" fmla="*/ f63 1 f42"/>
                <a:gd name="f83" fmla="*/ f64 1 f41"/>
                <a:gd name="f84" fmla="*/ f65 1 f42"/>
                <a:gd name="f85" fmla="*/ f66 1 f41"/>
                <a:gd name="f86" fmla="*/ f67 1 f42"/>
                <a:gd name="f87" fmla="*/ f68 1 f41"/>
                <a:gd name="f88" fmla="*/ f69 1 f42"/>
                <a:gd name="f89" fmla="*/ f70 1 f41"/>
                <a:gd name="f90" fmla="*/ f71 1 f42"/>
                <a:gd name="f91" fmla="*/ f72 f36 1"/>
                <a:gd name="f92" fmla="*/ f73 f36 1"/>
                <a:gd name="f93" fmla="*/ f75 f37 1"/>
                <a:gd name="f94" fmla="*/ f74 f37 1"/>
                <a:gd name="f95" fmla="*/ f77 f36 1"/>
                <a:gd name="f96" fmla="*/ f78 f37 1"/>
                <a:gd name="f97" fmla="*/ f79 f36 1"/>
                <a:gd name="f98" fmla="*/ f80 f37 1"/>
                <a:gd name="f99" fmla="*/ f81 f36 1"/>
                <a:gd name="f100" fmla="*/ f82 f37 1"/>
                <a:gd name="f101" fmla="*/ f83 f36 1"/>
                <a:gd name="f102" fmla="*/ f84 f37 1"/>
                <a:gd name="f103" fmla="*/ f85 f36 1"/>
                <a:gd name="f104" fmla="*/ f86 f37 1"/>
                <a:gd name="f105" fmla="*/ f87 f36 1"/>
                <a:gd name="f106" fmla="*/ f88 f37 1"/>
                <a:gd name="f107" fmla="*/ f89 f36 1"/>
                <a:gd name="f108" fmla="*/ f90 f37 1"/>
              </a:gdLst>
              <a:ahLst/>
              <a:cxnLst>
                <a:cxn ang="3cd4">
                  <a:pos x="hc" y="t"/>
                </a:cxn>
                <a:cxn ang="0">
                  <a:pos x="r" y="vc"/>
                </a:cxn>
                <a:cxn ang="cd4">
                  <a:pos x="hc" y="b"/>
                </a:cxn>
                <a:cxn ang="cd2">
                  <a:pos x="l" y="vc"/>
                </a:cxn>
                <a:cxn ang="f76">
                  <a:pos x="f95" y="f96"/>
                </a:cxn>
                <a:cxn ang="f76">
                  <a:pos x="f97" y="f98"/>
                </a:cxn>
                <a:cxn ang="f76">
                  <a:pos x="f99" y="f100"/>
                </a:cxn>
                <a:cxn ang="f76">
                  <a:pos x="f101" y="f102"/>
                </a:cxn>
                <a:cxn ang="f76">
                  <a:pos x="f103" y="f102"/>
                </a:cxn>
                <a:cxn ang="f76">
                  <a:pos x="f103" y="f104"/>
                </a:cxn>
                <a:cxn ang="f76">
                  <a:pos x="f105" y="f106"/>
                </a:cxn>
                <a:cxn ang="f76">
                  <a:pos x="f107" y="f108"/>
                </a:cxn>
                <a:cxn ang="f76">
                  <a:pos x="f95" y="f96"/>
                </a:cxn>
              </a:cxnLst>
              <a:rect l="f91" t="f94" r="f92" b="f93"/>
              <a:pathLst>
                <a:path w="7111369" h="1757730">
                  <a:moveTo>
                    <a:pt x="f8" y="f9"/>
                  </a:moveTo>
                  <a:cubicBezTo>
                    <a:pt x="f10" y="f11"/>
                    <a:pt x="f12" y="f13"/>
                    <a:pt x="f14" y="f15"/>
                  </a:cubicBezTo>
                  <a:cubicBezTo>
                    <a:pt x="f16" y="f17"/>
                    <a:pt x="f18" y="f19"/>
                    <a:pt x="f20" y="f21"/>
                  </a:cubicBezTo>
                  <a:lnTo>
                    <a:pt x="f6" y="f7"/>
                  </a:lnTo>
                  <a:lnTo>
                    <a:pt x="f5" y="f7"/>
                  </a:lnTo>
                  <a:lnTo>
                    <a:pt x="f5" y="f22"/>
                  </a:lnTo>
                  <a:lnTo>
                    <a:pt x="f23" y="f24"/>
                  </a:lnTo>
                  <a:cubicBezTo>
                    <a:pt x="f25" y="f26"/>
                    <a:pt x="f27" y="f28"/>
                    <a:pt x="f29" y="f30"/>
                  </a:cubicBezTo>
                  <a:cubicBezTo>
                    <a:pt x="f31" y="f32"/>
                    <a:pt x="f33" y="f34"/>
                    <a:pt x="f8" y="f9"/>
                  </a:cubicBezTo>
                  <a:close/>
                </a:path>
              </a:pathLst>
            </a:custGeom>
            <a:solidFill>
              <a:srgbClr val="FFFFFF"/>
            </a:solidFill>
            <a:ln cap="flat">
              <a:noFill/>
              <a:prstDash val="solid"/>
            </a:ln>
          </p:spPr>
          <p:txBody>
            <a:bodyPr vert="horz" wrap="square" lIns="91440" tIns="45720" rIns="91440" bIns="45720"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ndParaRPr>
            </a:p>
          </p:txBody>
        </p:sp>
        <p:sp>
          <p:nvSpPr>
            <p:cNvPr id="4" name="Freeform 19">
              <a:extLst>
                <a:ext uri="{FF2B5EF4-FFF2-40B4-BE49-F238E27FC236}">
                  <a16:creationId xmlns:a16="http://schemas.microsoft.com/office/drawing/2014/main" id="{A97C3E1E-D446-126C-4A65-914346D28CBA}"/>
                </a:ext>
              </a:extLst>
            </p:cNvPr>
            <p:cNvSpPr/>
            <p:nvPr/>
          </p:nvSpPr>
          <p:spPr>
            <a:xfrm>
              <a:off x="0" y="5038947"/>
              <a:ext cx="12191996" cy="1819052"/>
            </a:xfrm>
            <a:custGeom>
              <a:avLst/>
              <a:gdLst>
                <a:gd name="f0" fmla="val 10800000"/>
                <a:gd name="f1" fmla="val 5400000"/>
                <a:gd name="f2" fmla="val 180"/>
                <a:gd name="f3" fmla="val w"/>
                <a:gd name="f4" fmla="val h"/>
                <a:gd name="f5" fmla="val 0"/>
                <a:gd name="f6" fmla="val 12192000"/>
                <a:gd name="f7" fmla="val 1819056"/>
                <a:gd name="f8" fmla="val 1590347"/>
                <a:gd name="f9" fmla="val 12188220"/>
                <a:gd name="f10" fmla="val 11380834"/>
                <a:gd name="f11" fmla="val 11595183"/>
                <a:gd name="f12" fmla="val 1770580"/>
                <a:gd name="f13" fmla="val 11796947"/>
                <a:gd name="f14" fmla="val 1720044"/>
                <a:gd name="f15" fmla="val 11996151"/>
                <a:gd name="f16" fmla="val 1660154"/>
                <a:gd name="f17" fmla="val 758403"/>
                <a:gd name="f18" fmla="val 2043"/>
                <a:gd name="f19" fmla="val 1686489"/>
                <a:gd name="f20" fmla="val 25125"/>
                <a:gd name="f21" fmla="val 2647016"/>
                <a:gd name="f22" fmla="val 241445"/>
                <a:gd name="f23" fmla="val 3624304"/>
                <a:gd name="f24" fmla="val 526182"/>
                <a:gd name="f25" fmla="val 4845769"/>
                <a:gd name="f26" fmla="val 882033"/>
                <a:gd name="f27" fmla="val 6018540"/>
                <a:gd name="f28" fmla="val 1319108"/>
                <a:gd name="f29" fmla="val 7255331"/>
                <a:gd name="f30" fmla="val 1648964"/>
                <a:gd name="f31" fmla="val 7453869"/>
                <a:gd name="f32" fmla="val 1701922"/>
                <a:gd name="f33" fmla="val 7655427"/>
                <a:gd name="f34" fmla="val 1749451"/>
                <a:gd name="f35" fmla="val 7859208"/>
                <a:gd name="f36" fmla="val 1790989"/>
                <a:gd name="f37" fmla="val 8008547"/>
                <a:gd name="f38" fmla="val 6697152"/>
                <a:gd name="f39" fmla="val 6692612"/>
                <a:gd name="f40" fmla="val 1817638"/>
                <a:gd name="f41" fmla="val 5687256"/>
                <a:gd name="f42" fmla="val 1488590"/>
                <a:gd name="f43" fmla="val 4686470"/>
                <a:gd name="f44" fmla="val 1078099"/>
                <a:gd name="f45" fmla="val 3598861"/>
                <a:gd name="f46" fmla="val 695028"/>
                <a:gd name="f47" fmla="val 2581993"/>
                <a:gd name="f48" fmla="val 336916"/>
                <a:gd name="f49" fmla="val 1520053"/>
                <a:gd name="f50" fmla="val 58744"/>
                <a:gd name="f51" fmla="val 357248"/>
                <a:gd name="f52" fmla="val 79163"/>
                <a:gd name="f53" fmla="val 243154"/>
                <a:gd name="f54" fmla="val 81169"/>
                <a:gd name="f55" fmla="val 129832"/>
                <a:gd name="f56" fmla="val 86358"/>
                <a:gd name="f57" fmla="val 17144"/>
                <a:gd name="f58" fmla="val 95022"/>
                <a:gd name="f59" fmla="val 96893"/>
                <a:gd name="f60" fmla="val 29948"/>
                <a:gd name="f61" fmla="val 15757"/>
                <a:gd name="f62" fmla="val 27869"/>
                <a:gd name="f63" fmla="val 130823"/>
                <a:gd name="f64" fmla="val 16482"/>
                <a:gd name="f65" fmla="val 246476"/>
                <a:gd name="f66" fmla="val 8725"/>
                <a:gd name="f67" fmla="val 362684"/>
                <a:gd name="f68" fmla="val 4345"/>
                <a:gd name="f69" fmla="val 493898"/>
                <a:gd name="f70" fmla="+- 0 0 608"/>
                <a:gd name="f71" fmla="val 625820"/>
                <a:gd name="f72" fmla="+- 0 0 1255"/>
                <a:gd name="f73" fmla="+- 0 0 -90"/>
                <a:gd name="f74" fmla="*/ f3 1 12192000"/>
                <a:gd name="f75" fmla="*/ f4 1 1819056"/>
                <a:gd name="f76" fmla="+- f7 0 f5"/>
                <a:gd name="f77" fmla="+- f6 0 f5"/>
                <a:gd name="f78" fmla="*/ f73 f0 1"/>
                <a:gd name="f79" fmla="*/ f77 1 12192000"/>
                <a:gd name="f80" fmla="*/ f76 1 1819056"/>
                <a:gd name="f81" fmla="*/ 12192000 f77 1"/>
                <a:gd name="f82" fmla="*/ 1590347 f76 1"/>
                <a:gd name="f83" fmla="*/ 12188220 f77 1"/>
                <a:gd name="f84" fmla="*/ 1819056 f76 1"/>
                <a:gd name="f85" fmla="*/ 11380834 f77 1"/>
                <a:gd name="f86" fmla="*/ 11595183 f77 1"/>
                <a:gd name="f87" fmla="*/ 1770580 f76 1"/>
                <a:gd name="f88" fmla="*/ 758403 f77 1"/>
                <a:gd name="f89" fmla="*/ 2043 f76 1"/>
                <a:gd name="f90" fmla="*/ 3624304 f77 1"/>
                <a:gd name="f91" fmla="*/ 526182 f76 1"/>
                <a:gd name="f92" fmla="*/ 7255331 f77 1"/>
                <a:gd name="f93" fmla="*/ 1648964 f76 1"/>
                <a:gd name="f94" fmla="*/ 7859208 f77 1"/>
                <a:gd name="f95" fmla="*/ 1790989 f76 1"/>
                <a:gd name="f96" fmla="*/ 8008547 f77 1"/>
                <a:gd name="f97" fmla="*/ 6697152 f77 1"/>
                <a:gd name="f98" fmla="*/ 6692612 f77 1"/>
                <a:gd name="f99" fmla="*/ 1817638 f76 1"/>
                <a:gd name="f100" fmla="*/ 3598861 f77 1"/>
                <a:gd name="f101" fmla="*/ 695028 f76 1"/>
                <a:gd name="f102" fmla="*/ 357248 f77 1"/>
                <a:gd name="f103" fmla="*/ 79163 f76 1"/>
                <a:gd name="f104" fmla="*/ 17144 f77 1"/>
                <a:gd name="f105" fmla="*/ 95022 f76 1"/>
                <a:gd name="f106" fmla="*/ 0 f77 1"/>
                <a:gd name="f107" fmla="*/ 96893 f76 1"/>
                <a:gd name="f108" fmla="*/ 29948 f76 1"/>
                <a:gd name="f109" fmla="*/ 15757 f77 1"/>
                <a:gd name="f110" fmla="*/ 27869 f76 1"/>
                <a:gd name="f111" fmla="*/ 362684 f77 1"/>
                <a:gd name="f112" fmla="*/ 4345 f76 1"/>
                <a:gd name="f113" fmla="*/ f78 1 f2"/>
                <a:gd name="f114" fmla="*/ f81 1 12192000"/>
                <a:gd name="f115" fmla="*/ f82 1 1819056"/>
                <a:gd name="f116" fmla="*/ f83 1 12192000"/>
                <a:gd name="f117" fmla="*/ f84 1 1819056"/>
                <a:gd name="f118" fmla="*/ f85 1 12192000"/>
                <a:gd name="f119" fmla="*/ f86 1 12192000"/>
                <a:gd name="f120" fmla="*/ f87 1 1819056"/>
                <a:gd name="f121" fmla="*/ f88 1 12192000"/>
                <a:gd name="f122" fmla="*/ f89 1 1819056"/>
                <a:gd name="f123" fmla="*/ f90 1 12192000"/>
                <a:gd name="f124" fmla="*/ f91 1 1819056"/>
                <a:gd name="f125" fmla="*/ f92 1 12192000"/>
                <a:gd name="f126" fmla="*/ f93 1 1819056"/>
                <a:gd name="f127" fmla="*/ f94 1 12192000"/>
                <a:gd name="f128" fmla="*/ f95 1 1819056"/>
                <a:gd name="f129" fmla="*/ f96 1 12192000"/>
                <a:gd name="f130" fmla="*/ f97 1 12192000"/>
                <a:gd name="f131" fmla="*/ f98 1 12192000"/>
                <a:gd name="f132" fmla="*/ f99 1 1819056"/>
                <a:gd name="f133" fmla="*/ f100 1 12192000"/>
                <a:gd name="f134" fmla="*/ f101 1 1819056"/>
                <a:gd name="f135" fmla="*/ f102 1 12192000"/>
                <a:gd name="f136" fmla="*/ f103 1 1819056"/>
                <a:gd name="f137" fmla="*/ f104 1 12192000"/>
                <a:gd name="f138" fmla="*/ f105 1 1819056"/>
                <a:gd name="f139" fmla="*/ f106 1 12192000"/>
                <a:gd name="f140" fmla="*/ f107 1 1819056"/>
                <a:gd name="f141" fmla="*/ f108 1 1819056"/>
                <a:gd name="f142" fmla="*/ f109 1 12192000"/>
                <a:gd name="f143" fmla="*/ f110 1 1819056"/>
                <a:gd name="f144" fmla="*/ f111 1 12192000"/>
                <a:gd name="f145" fmla="*/ f112 1 1819056"/>
                <a:gd name="f146" fmla="*/ f5 1 f79"/>
                <a:gd name="f147" fmla="*/ f6 1 f79"/>
                <a:gd name="f148" fmla="*/ f5 1 f80"/>
                <a:gd name="f149" fmla="*/ f7 1 f80"/>
                <a:gd name="f150" fmla="+- f113 0 f1"/>
                <a:gd name="f151" fmla="*/ f114 1 f79"/>
                <a:gd name="f152" fmla="*/ f115 1 f80"/>
                <a:gd name="f153" fmla="*/ f116 1 f79"/>
                <a:gd name="f154" fmla="*/ f117 1 f80"/>
                <a:gd name="f155" fmla="*/ f118 1 f79"/>
                <a:gd name="f156" fmla="*/ f119 1 f79"/>
                <a:gd name="f157" fmla="*/ f120 1 f80"/>
                <a:gd name="f158" fmla="*/ f121 1 f79"/>
                <a:gd name="f159" fmla="*/ f122 1 f80"/>
                <a:gd name="f160" fmla="*/ f123 1 f79"/>
                <a:gd name="f161" fmla="*/ f124 1 f80"/>
                <a:gd name="f162" fmla="*/ f125 1 f79"/>
                <a:gd name="f163" fmla="*/ f126 1 f80"/>
                <a:gd name="f164" fmla="*/ f127 1 f79"/>
                <a:gd name="f165" fmla="*/ f128 1 f80"/>
                <a:gd name="f166" fmla="*/ f129 1 f79"/>
                <a:gd name="f167" fmla="*/ f130 1 f79"/>
                <a:gd name="f168" fmla="*/ f131 1 f79"/>
                <a:gd name="f169" fmla="*/ f132 1 f80"/>
                <a:gd name="f170" fmla="*/ f133 1 f79"/>
                <a:gd name="f171" fmla="*/ f134 1 f80"/>
                <a:gd name="f172" fmla="*/ f135 1 f79"/>
                <a:gd name="f173" fmla="*/ f136 1 f80"/>
                <a:gd name="f174" fmla="*/ f137 1 f79"/>
                <a:gd name="f175" fmla="*/ f138 1 f80"/>
                <a:gd name="f176" fmla="*/ f139 1 f79"/>
                <a:gd name="f177" fmla="*/ f140 1 f80"/>
                <a:gd name="f178" fmla="*/ f141 1 f80"/>
                <a:gd name="f179" fmla="*/ f142 1 f79"/>
                <a:gd name="f180" fmla="*/ f143 1 f80"/>
                <a:gd name="f181" fmla="*/ f144 1 f79"/>
                <a:gd name="f182" fmla="*/ f145 1 f80"/>
                <a:gd name="f183" fmla="*/ f146 f74 1"/>
                <a:gd name="f184" fmla="*/ f147 f74 1"/>
                <a:gd name="f185" fmla="*/ f149 f75 1"/>
                <a:gd name="f186" fmla="*/ f148 f75 1"/>
                <a:gd name="f187" fmla="*/ f151 f74 1"/>
                <a:gd name="f188" fmla="*/ f152 f75 1"/>
                <a:gd name="f189" fmla="*/ f153 f74 1"/>
                <a:gd name="f190" fmla="*/ f154 f75 1"/>
                <a:gd name="f191" fmla="*/ f155 f74 1"/>
                <a:gd name="f192" fmla="*/ f156 f74 1"/>
                <a:gd name="f193" fmla="*/ f157 f75 1"/>
                <a:gd name="f194" fmla="*/ f158 f74 1"/>
                <a:gd name="f195" fmla="*/ f159 f75 1"/>
                <a:gd name="f196" fmla="*/ f160 f74 1"/>
                <a:gd name="f197" fmla="*/ f161 f75 1"/>
                <a:gd name="f198" fmla="*/ f162 f74 1"/>
                <a:gd name="f199" fmla="*/ f163 f75 1"/>
                <a:gd name="f200" fmla="*/ f164 f74 1"/>
                <a:gd name="f201" fmla="*/ f165 f75 1"/>
                <a:gd name="f202" fmla="*/ f166 f74 1"/>
                <a:gd name="f203" fmla="*/ f167 f74 1"/>
                <a:gd name="f204" fmla="*/ f168 f74 1"/>
                <a:gd name="f205" fmla="*/ f169 f75 1"/>
                <a:gd name="f206" fmla="*/ f170 f74 1"/>
                <a:gd name="f207" fmla="*/ f171 f75 1"/>
                <a:gd name="f208" fmla="*/ f172 f74 1"/>
                <a:gd name="f209" fmla="*/ f173 f75 1"/>
                <a:gd name="f210" fmla="*/ f174 f74 1"/>
                <a:gd name="f211" fmla="*/ f175 f75 1"/>
                <a:gd name="f212" fmla="*/ f176 f74 1"/>
                <a:gd name="f213" fmla="*/ f177 f75 1"/>
                <a:gd name="f214" fmla="*/ f178 f75 1"/>
                <a:gd name="f215" fmla="*/ f179 f74 1"/>
                <a:gd name="f216" fmla="*/ f180 f75 1"/>
                <a:gd name="f217" fmla="*/ f181 f74 1"/>
                <a:gd name="f218" fmla="*/ f182 f75 1"/>
              </a:gdLst>
              <a:ahLst/>
              <a:cxnLst>
                <a:cxn ang="3cd4">
                  <a:pos x="hc" y="t"/>
                </a:cxn>
                <a:cxn ang="0">
                  <a:pos x="r" y="vc"/>
                </a:cxn>
                <a:cxn ang="cd4">
                  <a:pos x="hc" y="b"/>
                </a:cxn>
                <a:cxn ang="cd2">
                  <a:pos x="l" y="vc"/>
                </a:cxn>
                <a:cxn ang="f150">
                  <a:pos x="f187" y="f188"/>
                </a:cxn>
                <a:cxn ang="f150">
                  <a:pos x="f189" y="f190"/>
                </a:cxn>
                <a:cxn ang="f150">
                  <a:pos x="f191" y="f190"/>
                </a:cxn>
                <a:cxn ang="f150">
                  <a:pos x="f192" y="f193"/>
                </a:cxn>
                <a:cxn ang="f150">
                  <a:pos x="f187" y="f188"/>
                </a:cxn>
                <a:cxn ang="f150">
                  <a:pos x="f194" y="f195"/>
                </a:cxn>
                <a:cxn ang="f150">
                  <a:pos x="f196" y="f197"/>
                </a:cxn>
                <a:cxn ang="f150">
                  <a:pos x="f198" y="f199"/>
                </a:cxn>
                <a:cxn ang="f150">
                  <a:pos x="f200" y="f201"/>
                </a:cxn>
                <a:cxn ang="f150">
                  <a:pos x="f202" y="f190"/>
                </a:cxn>
                <a:cxn ang="f150">
                  <a:pos x="f203" y="f190"/>
                </a:cxn>
                <a:cxn ang="f150">
                  <a:pos x="f204" y="f205"/>
                </a:cxn>
                <a:cxn ang="f150">
                  <a:pos x="f206" y="f207"/>
                </a:cxn>
                <a:cxn ang="f150">
                  <a:pos x="f208" y="f209"/>
                </a:cxn>
                <a:cxn ang="f150">
                  <a:pos x="f210" y="f211"/>
                </a:cxn>
                <a:cxn ang="f150">
                  <a:pos x="f212" y="f213"/>
                </a:cxn>
                <a:cxn ang="f150">
                  <a:pos x="f212" y="f214"/>
                </a:cxn>
                <a:cxn ang="f150">
                  <a:pos x="f215" y="f216"/>
                </a:cxn>
                <a:cxn ang="f150">
                  <a:pos x="f217" y="f218"/>
                </a:cxn>
                <a:cxn ang="f150">
                  <a:pos x="f194" y="f195"/>
                </a:cxn>
              </a:cxnLst>
              <a:rect l="f183" t="f186" r="f184" b="f185"/>
              <a:pathLst>
                <a:path w="12192000" h="1819056">
                  <a:moveTo>
                    <a:pt x="f6" y="f8"/>
                  </a:moveTo>
                  <a:lnTo>
                    <a:pt x="f9" y="f7"/>
                  </a:lnTo>
                  <a:lnTo>
                    <a:pt x="f10" y="f7"/>
                  </a:lnTo>
                  <a:lnTo>
                    <a:pt x="f11" y="f12"/>
                  </a:lnTo>
                  <a:cubicBezTo>
                    <a:pt x="f13" y="f14"/>
                    <a:pt x="f15" y="f16"/>
                    <a:pt x="f6" y="f8"/>
                  </a:cubicBezTo>
                  <a:close/>
                  <a:moveTo>
                    <a:pt x="f17" y="f18"/>
                  </a:moveTo>
                  <a:cubicBezTo>
                    <a:pt x="f19" y="f20"/>
                    <a:pt x="f21" y="f22"/>
                    <a:pt x="f23" y="f24"/>
                  </a:cubicBezTo>
                  <a:cubicBezTo>
                    <a:pt x="f25" y="f26"/>
                    <a:pt x="f27" y="f28"/>
                    <a:pt x="f29" y="f30"/>
                  </a:cubicBezTo>
                  <a:cubicBezTo>
                    <a:pt x="f31" y="f32"/>
                    <a:pt x="f33" y="f34"/>
                    <a:pt x="f35" y="f36"/>
                  </a:cubicBezTo>
                  <a:lnTo>
                    <a:pt x="f37" y="f7"/>
                  </a:lnTo>
                  <a:lnTo>
                    <a:pt x="f38" y="f7"/>
                  </a:lnTo>
                  <a:lnTo>
                    <a:pt x="f39" y="f40"/>
                  </a:lnTo>
                  <a:cubicBezTo>
                    <a:pt x="f41" y="f42"/>
                    <a:pt x="f43" y="f44"/>
                    <a:pt x="f45" y="f46"/>
                  </a:cubicBezTo>
                  <a:cubicBezTo>
                    <a:pt x="f47" y="f48"/>
                    <a:pt x="f49" y="f50"/>
                    <a:pt x="f51" y="f52"/>
                  </a:cubicBezTo>
                  <a:cubicBezTo>
                    <a:pt x="f53" y="f54"/>
                    <a:pt x="f55" y="f56"/>
                    <a:pt x="f57" y="f58"/>
                  </a:cubicBezTo>
                  <a:lnTo>
                    <a:pt x="f5" y="f59"/>
                  </a:lnTo>
                  <a:lnTo>
                    <a:pt x="f5" y="f60"/>
                  </a:lnTo>
                  <a:lnTo>
                    <a:pt x="f61" y="f62"/>
                  </a:lnTo>
                  <a:cubicBezTo>
                    <a:pt x="f63" y="f64"/>
                    <a:pt x="f65" y="f66"/>
                    <a:pt x="f67" y="f68"/>
                  </a:cubicBezTo>
                  <a:cubicBezTo>
                    <a:pt x="f69" y="f70"/>
                    <a:pt x="f71" y="f72"/>
                    <a:pt x="f17" y="f18"/>
                  </a:cubicBezTo>
                  <a:close/>
                </a:path>
              </a:pathLst>
            </a:custGeom>
            <a:gradFill>
              <a:gsLst>
                <a:gs pos="0">
                  <a:srgbClr val="F58366"/>
                </a:gs>
                <a:gs pos="100000">
                  <a:srgbClr val="F04115"/>
                </a:gs>
              </a:gsLst>
              <a:lin ang="0"/>
            </a:gradFill>
            <a:ln cap="flat">
              <a:noFill/>
              <a:prstDash val="solid"/>
            </a:ln>
          </p:spPr>
          <p:txBody>
            <a:bodyPr vert="horz" wrap="square" lIns="91440" tIns="45720" rIns="91440" bIns="45720"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ndParaRPr>
            </a:p>
          </p:txBody>
        </p:sp>
        <p:sp>
          <p:nvSpPr>
            <p:cNvPr id="5" name="Freeform 14">
              <a:extLst>
                <a:ext uri="{FF2B5EF4-FFF2-40B4-BE49-F238E27FC236}">
                  <a16:creationId xmlns:a16="http://schemas.microsoft.com/office/drawing/2014/main" id="{C08D1D83-A673-DB82-C33F-11E8EC279868}"/>
                </a:ext>
              </a:extLst>
            </p:cNvPr>
            <p:cNvSpPr/>
            <p:nvPr/>
          </p:nvSpPr>
          <p:spPr>
            <a:xfrm>
              <a:off x="0" y="5020348"/>
              <a:ext cx="12191996" cy="1837651"/>
            </a:xfrm>
            <a:custGeom>
              <a:avLst/>
              <a:gdLst>
                <a:gd name="f0" fmla="val 10800000"/>
                <a:gd name="f1" fmla="val 5400000"/>
                <a:gd name="f2" fmla="val 180"/>
                <a:gd name="f3" fmla="val w"/>
                <a:gd name="f4" fmla="val h"/>
                <a:gd name="f5" fmla="val 0"/>
                <a:gd name="f6" fmla="val 12192000"/>
                <a:gd name="f7" fmla="val 1837653"/>
                <a:gd name="f8" fmla="val 631978"/>
                <a:gd name="f9" fmla="val 192"/>
                <a:gd name="f10" fmla="val 919158"/>
                <a:gd name="f11" fmla="+- 0 0 2016"/>
                <a:gd name="f12" fmla="val 1209873"/>
                <a:gd name="f13" fmla="val 14922"/>
                <a:gd name="f14" fmla="val 1503520"/>
                <a:gd name="f15" fmla="val 46905"/>
                <a:gd name="f16" fmla="val 3549714"/>
                <a:gd name="f17" fmla="val 172355"/>
                <a:gd name="f18" fmla="val 5706358"/>
                <a:gd name="f19" fmla="val 1115591"/>
                <a:gd name="f20" fmla="val 7786904"/>
                <a:gd name="f21" fmla="val 1473930"/>
                <a:gd name="f22" fmla="val 9204661"/>
                <a:gd name="f23" fmla="val 1718045"/>
                <a:gd name="f24" fmla="val 10875183"/>
                <a:gd name="f25" fmla="val 1584536"/>
                <a:gd name="f26" fmla="val 1008678"/>
                <a:gd name="f27" fmla="val 1399189"/>
                <a:gd name="f28" fmla="val 1684971"/>
                <a:gd name="f29" fmla="val 7111369"/>
                <a:gd name="f30" fmla="val 6700767"/>
                <a:gd name="f31" fmla="val 1716805"/>
                <a:gd name="f32" fmla="val 5690778"/>
                <a:gd name="f33" fmla="val 1404548"/>
                <a:gd name="f34" fmla="val 4684008"/>
                <a:gd name="f35" fmla="val 1010844"/>
                <a:gd name="f36" fmla="val 3590934"/>
                <a:gd name="f37" fmla="val 645969"/>
                <a:gd name="f38" fmla="val 2569009"/>
                <a:gd name="f39" fmla="val 304809"/>
                <a:gd name="f40" fmla="val 1503293"/>
                <a:gd name="f41" fmla="val 44345"/>
                <a:gd name="f42" fmla="val 341773"/>
                <a:gd name="f43" fmla="val 83899"/>
                <a:gd name="f44" fmla="val 227801"/>
                <a:gd name="f45" fmla="val 87780"/>
                <a:gd name="f46" fmla="val 114653"/>
                <a:gd name="f47" fmla="val 94828"/>
                <a:gd name="f48" fmla="val 2197"/>
                <a:gd name="f49" fmla="val 105337"/>
                <a:gd name="f50" fmla="val 105613"/>
                <a:gd name="f51" fmla="val 38154"/>
                <a:gd name="f52" fmla="val 346000"/>
                <a:gd name="f53" fmla="val 8933"/>
                <a:gd name="f54" fmla="val 440918"/>
                <a:gd name="f55" fmla="val 3791"/>
                <a:gd name="f56" fmla="val 536252"/>
                <a:gd name="f57" fmla="val 928"/>
                <a:gd name="f58" fmla="+- 0 0 -90"/>
                <a:gd name="f59" fmla="*/ f3 1 12192000"/>
                <a:gd name="f60" fmla="*/ f4 1 1837653"/>
                <a:gd name="f61" fmla="+- f7 0 f5"/>
                <a:gd name="f62" fmla="+- f6 0 f5"/>
                <a:gd name="f63" fmla="*/ f58 f0 1"/>
                <a:gd name="f64" fmla="*/ f62 1 12192000"/>
                <a:gd name="f65" fmla="*/ f61 1 1837653"/>
                <a:gd name="f66" fmla="*/ 631978 f62 1"/>
                <a:gd name="f67" fmla="*/ 192 f61 1"/>
                <a:gd name="f68" fmla="*/ 1503520 f62 1"/>
                <a:gd name="f69" fmla="*/ 46905 f61 1"/>
                <a:gd name="f70" fmla="*/ 7786904 f62 1"/>
                <a:gd name="f71" fmla="*/ 1473930 f61 1"/>
                <a:gd name="f72" fmla="*/ 12192000 f62 1"/>
                <a:gd name="f73" fmla="*/ 1008678 f61 1"/>
                <a:gd name="f74" fmla="*/ 1399189 f61 1"/>
                <a:gd name="f75" fmla="*/ 1684971 f61 1"/>
                <a:gd name="f76" fmla="*/ 1837653 f61 1"/>
                <a:gd name="f77" fmla="*/ 7111369 f62 1"/>
                <a:gd name="f78" fmla="*/ 6700767 f62 1"/>
                <a:gd name="f79" fmla="*/ 1716805 f61 1"/>
                <a:gd name="f80" fmla="*/ 3590934 f62 1"/>
                <a:gd name="f81" fmla="*/ 645969 f61 1"/>
                <a:gd name="f82" fmla="*/ 341773 f62 1"/>
                <a:gd name="f83" fmla="*/ 83899 f61 1"/>
                <a:gd name="f84" fmla="*/ 2197 f62 1"/>
                <a:gd name="f85" fmla="*/ 105337 f61 1"/>
                <a:gd name="f86" fmla="*/ 0 f62 1"/>
                <a:gd name="f87" fmla="*/ 105613 f61 1"/>
                <a:gd name="f88" fmla="*/ 38154 f61 1"/>
                <a:gd name="f89" fmla="*/ 346000 f62 1"/>
                <a:gd name="f90" fmla="*/ 8933 f61 1"/>
                <a:gd name="f91" fmla="*/ f63 1 f2"/>
                <a:gd name="f92" fmla="*/ f66 1 12192000"/>
                <a:gd name="f93" fmla="*/ f67 1 1837653"/>
                <a:gd name="f94" fmla="*/ f68 1 12192000"/>
                <a:gd name="f95" fmla="*/ f69 1 1837653"/>
                <a:gd name="f96" fmla="*/ f70 1 12192000"/>
                <a:gd name="f97" fmla="*/ f71 1 1837653"/>
                <a:gd name="f98" fmla="*/ f72 1 12192000"/>
                <a:gd name="f99" fmla="*/ f73 1 1837653"/>
                <a:gd name="f100" fmla="*/ f74 1 1837653"/>
                <a:gd name="f101" fmla="*/ f75 1 1837653"/>
                <a:gd name="f102" fmla="*/ f76 1 1837653"/>
                <a:gd name="f103" fmla="*/ f77 1 12192000"/>
                <a:gd name="f104" fmla="*/ f78 1 12192000"/>
                <a:gd name="f105" fmla="*/ f79 1 1837653"/>
                <a:gd name="f106" fmla="*/ f80 1 12192000"/>
                <a:gd name="f107" fmla="*/ f81 1 1837653"/>
                <a:gd name="f108" fmla="*/ f82 1 12192000"/>
                <a:gd name="f109" fmla="*/ f83 1 1837653"/>
                <a:gd name="f110" fmla="*/ f84 1 12192000"/>
                <a:gd name="f111" fmla="*/ f85 1 1837653"/>
                <a:gd name="f112" fmla="*/ f86 1 12192000"/>
                <a:gd name="f113" fmla="*/ f87 1 1837653"/>
                <a:gd name="f114" fmla="*/ f88 1 1837653"/>
                <a:gd name="f115" fmla="*/ f89 1 12192000"/>
                <a:gd name="f116" fmla="*/ f90 1 1837653"/>
                <a:gd name="f117" fmla="*/ f5 1 f64"/>
                <a:gd name="f118" fmla="*/ f6 1 f64"/>
                <a:gd name="f119" fmla="*/ f5 1 f65"/>
                <a:gd name="f120" fmla="*/ f7 1 f65"/>
                <a:gd name="f121" fmla="+- f91 0 f1"/>
                <a:gd name="f122" fmla="*/ f92 1 f64"/>
                <a:gd name="f123" fmla="*/ f93 1 f65"/>
                <a:gd name="f124" fmla="*/ f94 1 f64"/>
                <a:gd name="f125" fmla="*/ f95 1 f65"/>
                <a:gd name="f126" fmla="*/ f96 1 f64"/>
                <a:gd name="f127" fmla="*/ f97 1 f65"/>
                <a:gd name="f128" fmla="*/ f98 1 f64"/>
                <a:gd name="f129" fmla="*/ f99 1 f65"/>
                <a:gd name="f130" fmla="*/ f100 1 f65"/>
                <a:gd name="f131" fmla="*/ f101 1 f65"/>
                <a:gd name="f132" fmla="*/ f102 1 f65"/>
                <a:gd name="f133" fmla="*/ f103 1 f64"/>
                <a:gd name="f134" fmla="*/ f104 1 f64"/>
                <a:gd name="f135" fmla="*/ f105 1 f65"/>
                <a:gd name="f136" fmla="*/ f106 1 f64"/>
                <a:gd name="f137" fmla="*/ f107 1 f65"/>
                <a:gd name="f138" fmla="*/ f108 1 f64"/>
                <a:gd name="f139" fmla="*/ f109 1 f65"/>
                <a:gd name="f140" fmla="*/ f110 1 f64"/>
                <a:gd name="f141" fmla="*/ f111 1 f65"/>
                <a:gd name="f142" fmla="*/ f112 1 f64"/>
                <a:gd name="f143" fmla="*/ f113 1 f65"/>
                <a:gd name="f144" fmla="*/ f114 1 f65"/>
                <a:gd name="f145" fmla="*/ f115 1 f64"/>
                <a:gd name="f146" fmla="*/ f116 1 f65"/>
                <a:gd name="f147" fmla="*/ f117 f59 1"/>
                <a:gd name="f148" fmla="*/ f118 f59 1"/>
                <a:gd name="f149" fmla="*/ f120 f60 1"/>
                <a:gd name="f150" fmla="*/ f119 f60 1"/>
                <a:gd name="f151" fmla="*/ f122 f59 1"/>
                <a:gd name="f152" fmla="*/ f123 f60 1"/>
                <a:gd name="f153" fmla="*/ f124 f59 1"/>
                <a:gd name="f154" fmla="*/ f125 f60 1"/>
                <a:gd name="f155" fmla="*/ f126 f59 1"/>
                <a:gd name="f156" fmla="*/ f127 f60 1"/>
                <a:gd name="f157" fmla="*/ f128 f59 1"/>
                <a:gd name="f158" fmla="*/ f129 f60 1"/>
                <a:gd name="f159" fmla="*/ f130 f60 1"/>
                <a:gd name="f160" fmla="*/ f131 f60 1"/>
                <a:gd name="f161" fmla="*/ f132 f60 1"/>
                <a:gd name="f162" fmla="*/ f133 f59 1"/>
                <a:gd name="f163" fmla="*/ f134 f59 1"/>
                <a:gd name="f164" fmla="*/ f135 f60 1"/>
                <a:gd name="f165" fmla="*/ f136 f59 1"/>
                <a:gd name="f166" fmla="*/ f137 f60 1"/>
                <a:gd name="f167" fmla="*/ f138 f59 1"/>
                <a:gd name="f168" fmla="*/ f139 f60 1"/>
                <a:gd name="f169" fmla="*/ f140 f59 1"/>
                <a:gd name="f170" fmla="*/ f141 f60 1"/>
                <a:gd name="f171" fmla="*/ f142 f59 1"/>
                <a:gd name="f172" fmla="*/ f143 f60 1"/>
                <a:gd name="f173" fmla="*/ f144 f60 1"/>
                <a:gd name="f174" fmla="*/ f145 f59 1"/>
                <a:gd name="f175" fmla="*/ f146 f60 1"/>
              </a:gdLst>
              <a:ahLst/>
              <a:cxnLst>
                <a:cxn ang="3cd4">
                  <a:pos x="hc" y="t"/>
                </a:cxn>
                <a:cxn ang="0">
                  <a:pos x="r" y="vc"/>
                </a:cxn>
                <a:cxn ang="cd4">
                  <a:pos x="hc" y="b"/>
                </a:cxn>
                <a:cxn ang="cd2">
                  <a:pos x="l" y="vc"/>
                </a:cxn>
                <a:cxn ang="f121">
                  <a:pos x="f151" y="f152"/>
                </a:cxn>
                <a:cxn ang="f121">
                  <a:pos x="f153" y="f154"/>
                </a:cxn>
                <a:cxn ang="f121">
                  <a:pos x="f155" y="f156"/>
                </a:cxn>
                <a:cxn ang="f121">
                  <a:pos x="f157" y="f158"/>
                </a:cxn>
                <a:cxn ang="f121">
                  <a:pos x="f157" y="f159"/>
                </a:cxn>
                <a:cxn ang="f121">
                  <a:pos x="f157" y="f160"/>
                </a:cxn>
                <a:cxn ang="f121">
                  <a:pos x="f157" y="f161"/>
                </a:cxn>
                <a:cxn ang="f121">
                  <a:pos x="f162" y="f161"/>
                </a:cxn>
                <a:cxn ang="f121">
                  <a:pos x="f163" y="f164"/>
                </a:cxn>
                <a:cxn ang="f121">
                  <a:pos x="f165" y="f166"/>
                </a:cxn>
                <a:cxn ang="f121">
                  <a:pos x="f167" y="f168"/>
                </a:cxn>
                <a:cxn ang="f121">
                  <a:pos x="f169" y="f170"/>
                </a:cxn>
                <a:cxn ang="f121">
                  <a:pos x="f171" y="f172"/>
                </a:cxn>
                <a:cxn ang="f121">
                  <a:pos x="f171" y="f173"/>
                </a:cxn>
                <a:cxn ang="f121">
                  <a:pos x="f174" y="f175"/>
                </a:cxn>
                <a:cxn ang="f121">
                  <a:pos x="f151" y="f152"/>
                </a:cxn>
              </a:cxnLst>
              <a:rect l="f147" t="f150" r="f148" b="f149"/>
              <a:pathLst>
                <a:path w="12192000" h="1837653">
                  <a:moveTo>
                    <a:pt x="f8" y="f9"/>
                  </a:moveTo>
                  <a:cubicBezTo>
                    <a:pt x="f10" y="f11"/>
                    <a:pt x="f12" y="f13"/>
                    <a:pt x="f14" y="f15"/>
                  </a:cubicBezTo>
                  <a:cubicBezTo>
                    <a:pt x="f16" y="f17"/>
                    <a:pt x="f18" y="f19"/>
                    <a:pt x="f20" y="f21"/>
                  </a:cubicBezTo>
                  <a:cubicBezTo>
                    <a:pt x="f22" y="f23"/>
                    <a:pt x="f24" y="f25"/>
                    <a:pt x="f6" y="f26"/>
                  </a:cubicBezTo>
                  <a:lnTo>
                    <a:pt x="f6" y="f27"/>
                  </a:lnTo>
                  <a:lnTo>
                    <a:pt x="f6" y="f28"/>
                  </a:lnTo>
                  <a:lnTo>
                    <a:pt x="f6" y="f7"/>
                  </a:lnTo>
                  <a:lnTo>
                    <a:pt x="f29" y="f7"/>
                  </a:lnTo>
                  <a:lnTo>
                    <a:pt x="f30" y="f31"/>
                  </a:lnTo>
                  <a:cubicBezTo>
                    <a:pt x="f32" y="f33"/>
                    <a:pt x="f34" y="f35"/>
                    <a:pt x="f36" y="f37"/>
                  </a:cubicBezTo>
                  <a:cubicBezTo>
                    <a:pt x="f38" y="f39"/>
                    <a:pt x="f40" y="f41"/>
                    <a:pt x="f42" y="f43"/>
                  </a:cubicBezTo>
                  <a:cubicBezTo>
                    <a:pt x="f44" y="f45"/>
                    <a:pt x="f46" y="f47"/>
                    <a:pt x="f48" y="f49"/>
                  </a:cubicBezTo>
                  <a:lnTo>
                    <a:pt x="f5" y="f50"/>
                  </a:lnTo>
                  <a:lnTo>
                    <a:pt x="f5" y="f51"/>
                  </a:lnTo>
                  <a:lnTo>
                    <a:pt x="f52" y="f53"/>
                  </a:lnTo>
                  <a:cubicBezTo>
                    <a:pt x="f54" y="f55"/>
                    <a:pt x="f56" y="f57"/>
                    <a:pt x="f8" y="f9"/>
                  </a:cubicBezTo>
                  <a:close/>
                </a:path>
              </a:pathLst>
            </a:custGeom>
            <a:solidFill>
              <a:srgbClr val="1C498B"/>
            </a:solidFill>
            <a:ln cap="flat">
              <a:noFill/>
              <a:prstDash val="solid"/>
            </a:ln>
          </p:spPr>
          <p:txBody>
            <a:bodyPr vert="horz" wrap="square" lIns="91440" tIns="45720" rIns="91440" bIns="45720"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ndParaRPr>
            </a:p>
          </p:txBody>
        </p:sp>
        <p:pic>
          <p:nvPicPr>
            <p:cNvPr id="6" name="Picture 20">
              <a:extLst>
                <a:ext uri="{FF2B5EF4-FFF2-40B4-BE49-F238E27FC236}">
                  <a16:creationId xmlns:a16="http://schemas.microsoft.com/office/drawing/2014/main" id="{B18045E1-9BEA-5172-6F75-D3AC7E49434B}"/>
                </a:ext>
              </a:extLst>
            </p:cNvPr>
            <p:cNvPicPr>
              <a:picLocks noChangeAspect="1"/>
            </p:cNvPicPr>
            <p:nvPr/>
          </p:nvPicPr>
          <p:blipFill>
            <a:blip r:embed="rId2"/>
            <a:srcRect/>
            <a:stretch>
              <a:fillRect/>
            </a:stretch>
          </p:blipFill>
          <p:spPr>
            <a:xfrm>
              <a:off x="313291" y="5563584"/>
              <a:ext cx="2025313" cy="911940"/>
            </a:xfrm>
            <a:prstGeom prst="rect">
              <a:avLst/>
            </a:prstGeom>
            <a:noFill/>
            <a:ln cap="flat">
              <a:noFill/>
            </a:ln>
          </p:spPr>
        </p:pic>
      </p:grpSp>
      <p:sp>
        <p:nvSpPr>
          <p:cNvPr id="7" name="Title 10">
            <a:extLst>
              <a:ext uri="{FF2B5EF4-FFF2-40B4-BE49-F238E27FC236}">
                <a16:creationId xmlns:a16="http://schemas.microsoft.com/office/drawing/2014/main" id="{98283719-5DE7-79D9-1522-1EF48DDCC5DD}"/>
              </a:ext>
            </a:extLst>
          </p:cNvPr>
          <p:cNvSpPr txBox="1">
            <a:spLocks noGrp="1"/>
          </p:cNvSpPr>
          <p:nvPr>
            <p:ph type="title"/>
          </p:nvPr>
        </p:nvSpPr>
        <p:spPr>
          <a:xfrm>
            <a:off x="1413305" y="701748"/>
            <a:ext cx="9365376" cy="2014679"/>
          </a:xfrm>
        </p:spPr>
        <p:txBody>
          <a:bodyPr anchor="b"/>
          <a:lstStyle>
            <a:lvl1pPr>
              <a:defRPr/>
            </a:lvl1pPr>
          </a:lstStyle>
          <a:p>
            <a:pPr lvl="0"/>
            <a:r>
              <a:rPr lang="en-US"/>
              <a:t>Click to edit Master title style</a:t>
            </a:r>
          </a:p>
        </p:txBody>
      </p:sp>
      <p:sp>
        <p:nvSpPr>
          <p:cNvPr id="8" name="Subtitle 2">
            <a:extLst>
              <a:ext uri="{FF2B5EF4-FFF2-40B4-BE49-F238E27FC236}">
                <a16:creationId xmlns:a16="http://schemas.microsoft.com/office/drawing/2014/main" id="{0BE170D6-08A5-7952-3C86-95D26344145A}"/>
              </a:ext>
            </a:extLst>
          </p:cNvPr>
          <p:cNvSpPr txBox="1">
            <a:spLocks noGrp="1"/>
          </p:cNvSpPr>
          <p:nvPr>
            <p:ph type="subTitle" idx="4294967295"/>
          </p:nvPr>
        </p:nvSpPr>
        <p:spPr>
          <a:xfrm>
            <a:off x="1413305" y="3081637"/>
            <a:ext cx="9365376" cy="986564"/>
          </a:xfrm>
        </p:spPr>
        <p:txBody>
          <a:bodyPr/>
          <a:lstStyle>
            <a:lvl1pPr marL="0" indent="0">
              <a:buNone/>
              <a:defRPr/>
            </a:lvl1pPr>
          </a:lstStyle>
          <a:p>
            <a:pPr lvl="0"/>
            <a:r>
              <a:rPr lang="en-US"/>
              <a:t>Click to edit Master subtitle style</a:t>
            </a:r>
          </a:p>
        </p:txBody>
      </p:sp>
    </p:spTree>
    <p:extLst>
      <p:ext uri="{BB962C8B-B14F-4D97-AF65-F5344CB8AC3E}">
        <p14:creationId xmlns:p14="http://schemas.microsoft.com/office/powerpoint/2010/main" val="3461460208"/>
      </p:ext>
    </p:extLst>
  </p:cSld>
  <p:clrMapOvr>
    <a:masterClrMapping/>
  </p:clrMapOvr>
</p:sldLayout>
</file>

<file path=ppt/slideLayouts/slideLayout766.xml><?xml version="1.0" encoding="utf-8"?>
<p:sldLayout xmlns:a="http://schemas.openxmlformats.org/drawingml/2006/main" xmlns:r="http://schemas.openxmlformats.org/officeDocument/2006/relationships" xmlns:p="http://schemas.openxmlformats.org/presentationml/2006/main" preserve="1">
  <p:cSld name="1_Photo Slide">
    <p:spTree>
      <p:nvGrpSpPr>
        <p:cNvPr id="1" name=""/>
        <p:cNvGrpSpPr/>
        <p:nvPr/>
      </p:nvGrpSpPr>
      <p:grpSpPr>
        <a:xfrm>
          <a:off x="0" y="0"/>
          <a:ext cx="0" cy="0"/>
          <a:chOff x="0" y="0"/>
          <a:chExt cx="0" cy="0"/>
        </a:xfrm>
      </p:grpSpPr>
      <p:sp>
        <p:nvSpPr>
          <p:cNvPr id="2" name="Text Placeholder 4">
            <a:extLst>
              <a:ext uri="{FF2B5EF4-FFF2-40B4-BE49-F238E27FC236}">
                <a16:creationId xmlns:a16="http://schemas.microsoft.com/office/drawing/2014/main" id="{EBA9B29D-92FD-8E2B-EBEC-8209D69BAABF}"/>
              </a:ext>
            </a:extLst>
          </p:cNvPr>
          <p:cNvSpPr txBox="1">
            <a:spLocks noGrp="1"/>
          </p:cNvSpPr>
          <p:nvPr>
            <p:ph type="body" idx="4294967295"/>
          </p:nvPr>
        </p:nvSpPr>
        <p:spPr>
          <a:xfrm>
            <a:off x="457200" y="1146255"/>
            <a:ext cx="2350172" cy="2971800"/>
          </a:xfrm>
        </p:spPr>
        <p:txBody>
          <a:bodyPr/>
          <a:lstStyle>
            <a:lvl1pPr marL="0" indent="0">
              <a:buNone/>
              <a:defRPr/>
            </a:lvl1pPr>
          </a:lstStyle>
          <a:p>
            <a:pPr lvl="0"/>
            <a:r>
              <a:rPr lang="en-US"/>
              <a:t>Click to edit Master text styles</a:t>
            </a:r>
          </a:p>
        </p:txBody>
      </p:sp>
      <p:cxnSp>
        <p:nvCxnSpPr>
          <p:cNvPr id="3" name="Straight Connector 5">
            <a:extLst>
              <a:ext uri="{FF2B5EF4-FFF2-40B4-BE49-F238E27FC236}">
                <a16:creationId xmlns:a16="http://schemas.microsoft.com/office/drawing/2014/main" id="{AFDC99CB-219D-4DA8-6C75-DBF3876F352A}"/>
              </a:ext>
            </a:extLst>
          </p:cNvPr>
          <p:cNvCxnSpPr/>
          <p:nvPr/>
        </p:nvCxnSpPr>
        <p:spPr>
          <a:xfrm>
            <a:off x="457201" y="947985"/>
            <a:ext cx="2350163" cy="0"/>
          </a:xfrm>
          <a:prstGeom prst="straightConnector1">
            <a:avLst/>
          </a:prstGeom>
          <a:noFill/>
          <a:ln w="31747" cap="flat">
            <a:solidFill>
              <a:srgbClr val="F58366"/>
            </a:solidFill>
            <a:prstDash val="solid"/>
            <a:miter/>
          </a:ln>
        </p:spPr>
      </p:cxnSp>
      <p:grpSp>
        <p:nvGrpSpPr>
          <p:cNvPr id="4" name="Group 2">
            <a:extLst>
              <a:ext uri="{FF2B5EF4-FFF2-40B4-BE49-F238E27FC236}">
                <a16:creationId xmlns:a16="http://schemas.microsoft.com/office/drawing/2014/main" id="{AAB75D64-2167-744C-C34B-2A7A52BE8109}"/>
              </a:ext>
            </a:extLst>
          </p:cNvPr>
          <p:cNvGrpSpPr/>
          <p:nvPr/>
        </p:nvGrpSpPr>
        <p:grpSpPr>
          <a:xfrm>
            <a:off x="1" y="5379425"/>
            <a:ext cx="2807363" cy="753895"/>
            <a:chOff x="0" y="5379424"/>
            <a:chExt cx="2807363" cy="753895"/>
          </a:xfrm>
        </p:grpSpPr>
        <p:sp>
          <p:nvSpPr>
            <p:cNvPr id="5" name="Freeform 21">
              <a:extLst>
                <a:ext uri="{FF2B5EF4-FFF2-40B4-BE49-F238E27FC236}">
                  <a16:creationId xmlns:a16="http://schemas.microsoft.com/office/drawing/2014/main" id="{5374FB82-46D5-D765-378F-0AB3137B1E53}"/>
                </a:ext>
              </a:extLst>
            </p:cNvPr>
            <p:cNvSpPr/>
            <p:nvPr/>
          </p:nvSpPr>
          <p:spPr>
            <a:xfrm>
              <a:off x="0" y="5532513"/>
              <a:ext cx="2807363" cy="600806"/>
            </a:xfrm>
            <a:custGeom>
              <a:avLst/>
              <a:gdLst>
                <a:gd name="f0" fmla="val 10800000"/>
                <a:gd name="f1" fmla="val 5400000"/>
                <a:gd name="f2" fmla="val 180"/>
                <a:gd name="f3" fmla="val w"/>
                <a:gd name="f4" fmla="val h"/>
                <a:gd name="f5" fmla="val 0"/>
                <a:gd name="f6" fmla="val 2807368"/>
                <a:gd name="f7" fmla="val 600807"/>
                <a:gd name="f8" fmla="val 429971"/>
                <a:gd name="f9" fmla="val 123998"/>
                <a:gd name="f10" fmla="val 1184765"/>
                <a:gd name="f11" fmla="val 325331"/>
                <a:gd name="f12" fmla="val 2014184"/>
                <a:gd name="f13" fmla="val 392492"/>
                <a:gd name="f14" fmla="val 2790212"/>
                <a:gd name="f15" fmla="val 235402"/>
                <a:gd name="f16" fmla="val 231522"/>
                <a:gd name="f17" fmla="val 566106"/>
                <a:gd name="f18" fmla="val 2593885"/>
                <a:gd name="f19" fmla="val 587498"/>
                <a:gd name="f20" fmla="val 1673646"/>
                <a:gd name="f21" fmla="val 651184"/>
                <a:gd name="f22" fmla="val 884869"/>
                <a:gd name="f23" fmla="val 479260"/>
                <a:gd name="f24" fmla="val 100844"/>
                <a:gd name="f25" fmla="val 222653"/>
                <a:gd name="f26" fmla="val 188389"/>
                <a:gd name="f27" fmla="+- 0 0 -90"/>
                <a:gd name="f28" fmla="*/ f3 1 2807368"/>
                <a:gd name="f29" fmla="*/ f4 1 600807"/>
                <a:gd name="f30" fmla="+- f7 0 f5"/>
                <a:gd name="f31" fmla="+- f6 0 f5"/>
                <a:gd name="f32" fmla="*/ f27 f0 1"/>
                <a:gd name="f33" fmla="*/ f31 1 2807368"/>
                <a:gd name="f34" fmla="*/ f30 1 600807"/>
                <a:gd name="f35" fmla="*/ 0 f31 1"/>
                <a:gd name="f36" fmla="*/ 0 f30 1"/>
                <a:gd name="f37" fmla="*/ 429971 f31 1"/>
                <a:gd name="f38" fmla="*/ 123998 f30 1"/>
                <a:gd name="f39" fmla="*/ 2790212 f31 1"/>
                <a:gd name="f40" fmla="*/ 235402 f30 1"/>
                <a:gd name="f41" fmla="*/ 2807368 f31 1"/>
                <a:gd name="f42" fmla="*/ 231522 f30 1"/>
                <a:gd name="f43" fmla="*/ 566106 f30 1"/>
                <a:gd name="f44" fmla="*/ 2593885 f31 1"/>
                <a:gd name="f45" fmla="*/ 587498 f30 1"/>
                <a:gd name="f46" fmla="*/ 100844 f31 1"/>
                <a:gd name="f47" fmla="*/ 222653 f30 1"/>
                <a:gd name="f48" fmla="*/ 188389 f30 1"/>
                <a:gd name="f49" fmla="*/ f32 1 f2"/>
                <a:gd name="f50" fmla="*/ f35 1 2807368"/>
                <a:gd name="f51" fmla="*/ f36 1 600807"/>
                <a:gd name="f52" fmla="*/ f37 1 2807368"/>
                <a:gd name="f53" fmla="*/ f38 1 600807"/>
                <a:gd name="f54" fmla="*/ f39 1 2807368"/>
                <a:gd name="f55" fmla="*/ f40 1 600807"/>
                <a:gd name="f56" fmla="*/ f41 1 2807368"/>
                <a:gd name="f57" fmla="*/ f42 1 600807"/>
                <a:gd name="f58" fmla="*/ f43 1 600807"/>
                <a:gd name="f59" fmla="*/ f44 1 2807368"/>
                <a:gd name="f60" fmla="*/ f45 1 600807"/>
                <a:gd name="f61" fmla="*/ f46 1 2807368"/>
                <a:gd name="f62" fmla="*/ f47 1 600807"/>
                <a:gd name="f63" fmla="*/ f48 1 600807"/>
                <a:gd name="f64" fmla="*/ f5 1 f33"/>
                <a:gd name="f65" fmla="*/ f6 1 f33"/>
                <a:gd name="f66" fmla="*/ f5 1 f34"/>
                <a:gd name="f67" fmla="*/ f7 1 f34"/>
                <a:gd name="f68" fmla="+- f49 0 f1"/>
                <a:gd name="f69" fmla="*/ f50 1 f33"/>
                <a:gd name="f70" fmla="*/ f51 1 f34"/>
                <a:gd name="f71" fmla="*/ f52 1 f33"/>
                <a:gd name="f72" fmla="*/ f53 1 f34"/>
                <a:gd name="f73" fmla="*/ f54 1 f33"/>
                <a:gd name="f74" fmla="*/ f55 1 f34"/>
                <a:gd name="f75" fmla="*/ f56 1 f33"/>
                <a:gd name="f76" fmla="*/ f57 1 f34"/>
                <a:gd name="f77" fmla="*/ f58 1 f34"/>
                <a:gd name="f78" fmla="*/ f59 1 f33"/>
                <a:gd name="f79" fmla="*/ f60 1 f34"/>
                <a:gd name="f80" fmla="*/ f61 1 f33"/>
                <a:gd name="f81" fmla="*/ f62 1 f34"/>
                <a:gd name="f82" fmla="*/ f63 1 f34"/>
                <a:gd name="f83" fmla="*/ f64 f28 1"/>
                <a:gd name="f84" fmla="*/ f65 f28 1"/>
                <a:gd name="f85" fmla="*/ f67 f29 1"/>
                <a:gd name="f86" fmla="*/ f66 f29 1"/>
                <a:gd name="f87" fmla="*/ f69 f28 1"/>
                <a:gd name="f88" fmla="*/ f70 f29 1"/>
                <a:gd name="f89" fmla="*/ f71 f28 1"/>
                <a:gd name="f90" fmla="*/ f72 f29 1"/>
                <a:gd name="f91" fmla="*/ f73 f28 1"/>
                <a:gd name="f92" fmla="*/ f74 f29 1"/>
                <a:gd name="f93" fmla="*/ f75 f28 1"/>
                <a:gd name="f94" fmla="*/ f76 f29 1"/>
                <a:gd name="f95" fmla="*/ f77 f29 1"/>
                <a:gd name="f96" fmla="*/ f78 f28 1"/>
                <a:gd name="f97" fmla="*/ f79 f29 1"/>
                <a:gd name="f98" fmla="*/ f80 f28 1"/>
                <a:gd name="f99" fmla="*/ f81 f29 1"/>
                <a:gd name="f100" fmla="*/ f82 f29 1"/>
              </a:gdLst>
              <a:ahLst/>
              <a:cxnLst>
                <a:cxn ang="3cd4">
                  <a:pos x="hc" y="t"/>
                </a:cxn>
                <a:cxn ang="0">
                  <a:pos x="r" y="vc"/>
                </a:cxn>
                <a:cxn ang="cd4">
                  <a:pos x="hc" y="b"/>
                </a:cxn>
                <a:cxn ang="cd2">
                  <a:pos x="l" y="vc"/>
                </a:cxn>
                <a:cxn ang="f68">
                  <a:pos x="f87" y="f88"/>
                </a:cxn>
                <a:cxn ang="f68">
                  <a:pos x="f89" y="f90"/>
                </a:cxn>
                <a:cxn ang="f68">
                  <a:pos x="f91" y="f92"/>
                </a:cxn>
                <a:cxn ang="f68">
                  <a:pos x="f93" y="f94"/>
                </a:cxn>
                <a:cxn ang="f68">
                  <a:pos x="f93" y="f95"/>
                </a:cxn>
                <a:cxn ang="f68">
                  <a:pos x="f96" y="f97"/>
                </a:cxn>
                <a:cxn ang="f68">
                  <a:pos x="f98" y="f99"/>
                </a:cxn>
                <a:cxn ang="f68">
                  <a:pos x="f87" y="f100"/>
                </a:cxn>
              </a:cxnLst>
              <a:rect l="f83" t="f86" r="f84" b="f85"/>
              <a:pathLst>
                <a:path w="2807368" h="600807">
                  <a:moveTo>
                    <a:pt x="f5" y="f5"/>
                  </a:moveTo>
                  <a:lnTo>
                    <a:pt x="f8" y="f9"/>
                  </a:lnTo>
                  <a:cubicBezTo>
                    <a:pt x="f10" y="f11"/>
                    <a:pt x="f12" y="f13"/>
                    <a:pt x="f14" y="f15"/>
                  </a:cubicBezTo>
                  <a:lnTo>
                    <a:pt x="f6" y="f16"/>
                  </a:lnTo>
                  <a:lnTo>
                    <a:pt x="f6" y="f17"/>
                  </a:lnTo>
                  <a:lnTo>
                    <a:pt x="f18" y="f19"/>
                  </a:lnTo>
                  <a:cubicBezTo>
                    <a:pt x="f20" y="f21"/>
                    <a:pt x="f22" y="f23"/>
                    <a:pt x="f24" y="f25"/>
                  </a:cubicBezTo>
                  <a:lnTo>
                    <a:pt x="f5" y="f26"/>
                  </a:lnTo>
                  <a:close/>
                </a:path>
              </a:pathLst>
            </a:custGeom>
            <a:gradFill>
              <a:gsLst>
                <a:gs pos="0">
                  <a:srgbClr val="F58366"/>
                </a:gs>
                <a:gs pos="100000">
                  <a:srgbClr val="F04115"/>
                </a:gs>
              </a:gsLst>
              <a:lin ang="0"/>
            </a:gradFill>
            <a:ln cap="flat">
              <a:noFill/>
              <a:prstDash val="solid"/>
            </a:ln>
          </p:spPr>
          <p:txBody>
            <a:bodyPr vert="horz" wrap="square" lIns="91440" tIns="45720" rIns="91440" bIns="45720"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ndParaRPr>
            </a:p>
          </p:txBody>
        </p:sp>
        <p:sp>
          <p:nvSpPr>
            <p:cNvPr id="6" name="Freeform 19">
              <a:extLst>
                <a:ext uri="{FF2B5EF4-FFF2-40B4-BE49-F238E27FC236}">
                  <a16:creationId xmlns:a16="http://schemas.microsoft.com/office/drawing/2014/main" id="{6780579B-3DB3-1F77-8599-AA913E476150}"/>
                </a:ext>
              </a:extLst>
            </p:cNvPr>
            <p:cNvSpPr/>
            <p:nvPr/>
          </p:nvSpPr>
          <p:spPr>
            <a:xfrm>
              <a:off x="0" y="5379424"/>
              <a:ext cx="2807363" cy="649800"/>
            </a:xfrm>
            <a:custGeom>
              <a:avLst/>
              <a:gdLst>
                <a:gd name="f0" fmla="val 10800000"/>
                <a:gd name="f1" fmla="val 5400000"/>
                <a:gd name="f2" fmla="val 180"/>
                <a:gd name="f3" fmla="val w"/>
                <a:gd name="f4" fmla="val h"/>
                <a:gd name="f5" fmla="val 0"/>
                <a:gd name="f6" fmla="val 2807368"/>
                <a:gd name="f7" fmla="val 649803"/>
                <a:gd name="f8" fmla="val 282676"/>
                <a:gd name="f9" fmla="val 70799"/>
                <a:gd name="f10" fmla="val 435964"/>
                <a:gd name="f11" fmla="val 106085"/>
                <a:gd name="f12" fmla="val 588770"/>
                <a:gd name="f13" fmla="val 137629"/>
                <a:gd name="f14" fmla="val 740881"/>
                <a:gd name="f15" fmla="val 163828"/>
                <a:gd name="f16" fmla="val 1362800"/>
                <a:gd name="f17" fmla="val 270912"/>
                <a:gd name="f18" fmla="val 2067879"/>
                <a:gd name="f19" fmla="val 253759"/>
                <a:gd name="f20" fmla="val 2706471"/>
                <a:gd name="f21" fmla="val 96397"/>
                <a:gd name="f22" fmla="val 67250"/>
                <a:gd name="f23" fmla="val 605551"/>
                <a:gd name="f24" fmla="val 2602685"/>
                <a:gd name="f25" fmla="val 629466"/>
                <a:gd name="f26" fmla="val 1684237"/>
                <a:gd name="f27" fmla="val 708219"/>
                <a:gd name="f28" fmla="val 893252"/>
                <a:gd name="f29" fmla="val 549395"/>
                <a:gd name="f30" fmla="val 105614"/>
                <a:gd name="f31" fmla="val 305882"/>
                <a:gd name="f32" fmla="val 271926"/>
                <a:gd name="f33" fmla="+- 0 0 -90"/>
                <a:gd name="f34" fmla="*/ f3 1 2807368"/>
                <a:gd name="f35" fmla="*/ f4 1 649803"/>
                <a:gd name="f36" fmla="+- f7 0 f5"/>
                <a:gd name="f37" fmla="+- f6 0 f5"/>
                <a:gd name="f38" fmla="*/ f33 f0 1"/>
                <a:gd name="f39" fmla="*/ f37 1 2807368"/>
                <a:gd name="f40" fmla="*/ f36 1 649803"/>
                <a:gd name="f41" fmla="*/ 0 f37 1"/>
                <a:gd name="f42" fmla="*/ 0 f36 1"/>
                <a:gd name="f43" fmla="*/ 282676 f37 1"/>
                <a:gd name="f44" fmla="*/ 70799 f36 1"/>
                <a:gd name="f45" fmla="*/ 740881 f37 1"/>
                <a:gd name="f46" fmla="*/ 163828 f36 1"/>
                <a:gd name="f47" fmla="*/ 2706471 f37 1"/>
                <a:gd name="f48" fmla="*/ 96397 f36 1"/>
                <a:gd name="f49" fmla="*/ 2807368 f37 1"/>
                <a:gd name="f50" fmla="*/ 67250 f36 1"/>
                <a:gd name="f51" fmla="*/ 605551 f36 1"/>
                <a:gd name="f52" fmla="*/ 2602685 f37 1"/>
                <a:gd name="f53" fmla="*/ 629466 f36 1"/>
                <a:gd name="f54" fmla="*/ 105614 f37 1"/>
                <a:gd name="f55" fmla="*/ 305882 f36 1"/>
                <a:gd name="f56" fmla="*/ 271926 f36 1"/>
                <a:gd name="f57" fmla="*/ f38 1 f2"/>
                <a:gd name="f58" fmla="*/ f41 1 2807368"/>
                <a:gd name="f59" fmla="*/ f42 1 649803"/>
                <a:gd name="f60" fmla="*/ f43 1 2807368"/>
                <a:gd name="f61" fmla="*/ f44 1 649803"/>
                <a:gd name="f62" fmla="*/ f45 1 2807368"/>
                <a:gd name="f63" fmla="*/ f46 1 649803"/>
                <a:gd name="f64" fmla="*/ f47 1 2807368"/>
                <a:gd name="f65" fmla="*/ f48 1 649803"/>
                <a:gd name="f66" fmla="*/ f49 1 2807368"/>
                <a:gd name="f67" fmla="*/ f50 1 649803"/>
                <a:gd name="f68" fmla="*/ f51 1 649803"/>
                <a:gd name="f69" fmla="*/ f52 1 2807368"/>
                <a:gd name="f70" fmla="*/ f53 1 649803"/>
                <a:gd name="f71" fmla="*/ f54 1 2807368"/>
                <a:gd name="f72" fmla="*/ f55 1 649803"/>
                <a:gd name="f73" fmla="*/ f56 1 649803"/>
                <a:gd name="f74" fmla="*/ f5 1 f39"/>
                <a:gd name="f75" fmla="*/ f6 1 f39"/>
                <a:gd name="f76" fmla="*/ f5 1 f40"/>
                <a:gd name="f77" fmla="*/ f7 1 f40"/>
                <a:gd name="f78" fmla="+- f57 0 f1"/>
                <a:gd name="f79" fmla="*/ f58 1 f39"/>
                <a:gd name="f80" fmla="*/ f59 1 f40"/>
                <a:gd name="f81" fmla="*/ f60 1 f39"/>
                <a:gd name="f82" fmla="*/ f61 1 f40"/>
                <a:gd name="f83" fmla="*/ f62 1 f39"/>
                <a:gd name="f84" fmla="*/ f63 1 f40"/>
                <a:gd name="f85" fmla="*/ f64 1 f39"/>
                <a:gd name="f86" fmla="*/ f65 1 f40"/>
                <a:gd name="f87" fmla="*/ f66 1 f39"/>
                <a:gd name="f88" fmla="*/ f67 1 f40"/>
                <a:gd name="f89" fmla="*/ f68 1 f40"/>
                <a:gd name="f90" fmla="*/ f69 1 f39"/>
                <a:gd name="f91" fmla="*/ f70 1 f40"/>
                <a:gd name="f92" fmla="*/ f71 1 f39"/>
                <a:gd name="f93" fmla="*/ f72 1 f40"/>
                <a:gd name="f94" fmla="*/ f73 1 f40"/>
                <a:gd name="f95" fmla="*/ f74 f34 1"/>
                <a:gd name="f96" fmla="*/ f75 f34 1"/>
                <a:gd name="f97" fmla="*/ f77 f35 1"/>
                <a:gd name="f98" fmla="*/ f76 f35 1"/>
                <a:gd name="f99" fmla="*/ f79 f34 1"/>
                <a:gd name="f100" fmla="*/ f80 f35 1"/>
                <a:gd name="f101" fmla="*/ f81 f34 1"/>
                <a:gd name="f102" fmla="*/ f82 f35 1"/>
                <a:gd name="f103" fmla="*/ f83 f34 1"/>
                <a:gd name="f104" fmla="*/ f84 f35 1"/>
                <a:gd name="f105" fmla="*/ f85 f34 1"/>
                <a:gd name="f106" fmla="*/ f86 f35 1"/>
                <a:gd name="f107" fmla="*/ f87 f34 1"/>
                <a:gd name="f108" fmla="*/ f88 f35 1"/>
                <a:gd name="f109" fmla="*/ f89 f35 1"/>
                <a:gd name="f110" fmla="*/ f90 f34 1"/>
                <a:gd name="f111" fmla="*/ f91 f35 1"/>
                <a:gd name="f112" fmla="*/ f92 f34 1"/>
                <a:gd name="f113" fmla="*/ f93 f35 1"/>
                <a:gd name="f114" fmla="*/ f94 f35 1"/>
              </a:gdLst>
              <a:ahLst/>
              <a:cxnLst>
                <a:cxn ang="3cd4">
                  <a:pos x="hc" y="t"/>
                </a:cxn>
                <a:cxn ang="0">
                  <a:pos x="r" y="vc"/>
                </a:cxn>
                <a:cxn ang="cd4">
                  <a:pos x="hc" y="b"/>
                </a:cxn>
                <a:cxn ang="cd2">
                  <a:pos x="l" y="vc"/>
                </a:cxn>
                <a:cxn ang="f78">
                  <a:pos x="f99" y="f100"/>
                </a:cxn>
                <a:cxn ang="f78">
                  <a:pos x="f101" y="f102"/>
                </a:cxn>
                <a:cxn ang="f78">
                  <a:pos x="f103" y="f104"/>
                </a:cxn>
                <a:cxn ang="f78">
                  <a:pos x="f105" y="f106"/>
                </a:cxn>
                <a:cxn ang="f78">
                  <a:pos x="f107" y="f108"/>
                </a:cxn>
                <a:cxn ang="f78">
                  <a:pos x="f107" y="f109"/>
                </a:cxn>
                <a:cxn ang="f78">
                  <a:pos x="f110" y="f111"/>
                </a:cxn>
                <a:cxn ang="f78">
                  <a:pos x="f112" y="f113"/>
                </a:cxn>
                <a:cxn ang="f78">
                  <a:pos x="f99" y="f114"/>
                </a:cxn>
              </a:cxnLst>
              <a:rect l="f95" t="f98" r="f96" b="f97"/>
              <a:pathLst>
                <a:path w="2807368" h="649803">
                  <a:moveTo>
                    <a:pt x="f5" y="f5"/>
                  </a:moveTo>
                  <a:lnTo>
                    <a:pt x="f8" y="f9"/>
                  </a:lnTo>
                  <a:cubicBezTo>
                    <a:pt x="f10" y="f11"/>
                    <a:pt x="f12" y="f13"/>
                    <a:pt x="f14" y="f15"/>
                  </a:cubicBezTo>
                  <a:cubicBezTo>
                    <a:pt x="f16" y="f17"/>
                    <a:pt x="f18" y="f19"/>
                    <a:pt x="f20" y="f21"/>
                  </a:cubicBezTo>
                  <a:lnTo>
                    <a:pt x="f6" y="f22"/>
                  </a:lnTo>
                  <a:lnTo>
                    <a:pt x="f6" y="f23"/>
                  </a:lnTo>
                  <a:lnTo>
                    <a:pt x="f24" y="f25"/>
                  </a:lnTo>
                  <a:cubicBezTo>
                    <a:pt x="f26" y="f27"/>
                    <a:pt x="f28" y="f29"/>
                    <a:pt x="f30" y="f31"/>
                  </a:cubicBezTo>
                  <a:lnTo>
                    <a:pt x="f5" y="f32"/>
                  </a:lnTo>
                  <a:close/>
                </a:path>
              </a:pathLst>
            </a:custGeom>
            <a:solidFill>
              <a:srgbClr val="1C498B"/>
            </a:solidFill>
            <a:ln cap="flat">
              <a:noFill/>
              <a:prstDash val="solid"/>
            </a:ln>
          </p:spPr>
          <p:txBody>
            <a:bodyPr vert="horz" wrap="square" lIns="91440" tIns="45720" rIns="91440" bIns="45720"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ndParaRPr>
            </a:p>
          </p:txBody>
        </p:sp>
      </p:grpSp>
      <p:sp>
        <p:nvSpPr>
          <p:cNvPr id="7" name="Picture Placeholder 6">
            <a:extLst>
              <a:ext uri="{FF2B5EF4-FFF2-40B4-BE49-F238E27FC236}">
                <a16:creationId xmlns:a16="http://schemas.microsoft.com/office/drawing/2014/main" id="{EB2991C6-2059-E989-E0D2-2E98E0417EA2}"/>
              </a:ext>
            </a:extLst>
          </p:cNvPr>
          <p:cNvSpPr txBox="1">
            <a:spLocks noGrp="1"/>
          </p:cNvSpPr>
          <p:nvPr>
            <p:ph type="pic" idx="4294967295"/>
          </p:nvPr>
        </p:nvSpPr>
        <p:spPr>
          <a:xfrm>
            <a:off x="2807363" y="457200"/>
            <a:ext cx="8915400" cy="5943600"/>
          </a:xfrm>
        </p:spPr>
        <p:txBody>
          <a:bodyPr/>
          <a:lstStyle>
            <a:lvl1pPr>
              <a:defRPr/>
            </a:lvl1pPr>
          </a:lstStyle>
          <a:p>
            <a:pPr lvl="0"/>
            <a:endParaRPr lang="en-US"/>
          </a:p>
        </p:txBody>
      </p:sp>
      <p:pic>
        <p:nvPicPr>
          <p:cNvPr id="8" name="Picture 14">
            <a:extLst>
              <a:ext uri="{FF2B5EF4-FFF2-40B4-BE49-F238E27FC236}">
                <a16:creationId xmlns:a16="http://schemas.microsoft.com/office/drawing/2014/main" id="{B23CB9D1-8677-F344-A57E-CBD534853485}"/>
              </a:ext>
            </a:extLst>
          </p:cNvPr>
          <p:cNvPicPr>
            <a:picLocks noChangeAspect="1"/>
          </p:cNvPicPr>
          <p:nvPr/>
        </p:nvPicPr>
        <p:blipFill>
          <a:blip r:embed="rId2"/>
          <a:srcRect/>
          <a:stretch>
            <a:fillRect/>
          </a:stretch>
        </p:blipFill>
        <p:spPr>
          <a:xfrm>
            <a:off x="513354" y="4385535"/>
            <a:ext cx="2025313" cy="911940"/>
          </a:xfrm>
          <a:prstGeom prst="rect">
            <a:avLst/>
          </a:prstGeom>
          <a:noFill/>
          <a:ln cap="flat">
            <a:noFill/>
          </a:ln>
        </p:spPr>
      </p:pic>
    </p:spTree>
    <p:extLst>
      <p:ext uri="{BB962C8B-B14F-4D97-AF65-F5344CB8AC3E}">
        <p14:creationId xmlns:p14="http://schemas.microsoft.com/office/powerpoint/2010/main" val="2286796529"/>
      </p:ext>
    </p:extLst>
  </p:cSld>
  <p:clrMapOvr>
    <a:masterClrMapping/>
  </p:clrMapOvr>
</p:sldLayout>
</file>

<file path=ppt/slideLayouts/slideLayout767.xml><?xml version="1.0" encoding="utf-8"?>
<p:sldLayout xmlns:a="http://schemas.openxmlformats.org/drawingml/2006/main" xmlns:r="http://schemas.openxmlformats.org/officeDocument/2006/relationships" xmlns:p="http://schemas.openxmlformats.org/presentationml/2006/main" type="obj" preserve="1">
  <p:cSld name="2_Quotation">
    <p:spTree>
      <p:nvGrpSpPr>
        <p:cNvPr id="1" name=""/>
        <p:cNvGrpSpPr/>
        <p:nvPr/>
      </p:nvGrpSpPr>
      <p:grpSpPr>
        <a:xfrm>
          <a:off x="0" y="0"/>
          <a:ext cx="0" cy="0"/>
          <a:chOff x="0" y="0"/>
          <a:chExt cx="0" cy="0"/>
        </a:xfrm>
      </p:grpSpPr>
      <p:sp>
        <p:nvSpPr>
          <p:cNvPr id="2" name="Rectangle 10">
            <a:extLst>
              <a:ext uri="{FF2B5EF4-FFF2-40B4-BE49-F238E27FC236}">
                <a16:creationId xmlns:a16="http://schemas.microsoft.com/office/drawing/2014/main" id="{BA161ED9-813D-3C44-68BE-51F305F6BBC2}"/>
              </a:ext>
            </a:extLst>
          </p:cNvPr>
          <p:cNvSpPr/>
          <p:nvPr/>
        </p:nvSpPr>
        <p:spPr>
          <a:xfrm>
            <a:off x="1427360" y="1387868"/>
            <a:ext cx="10155042" cy="3506934"/>
          </a:xfrm>
          <a:prstGeom prst="rect">
            <a:avLst/>
          </a:prstGeom>
          <a:solidFill>
            <a:srgbClr val="F3F6FB"/>
          </a:solidFill>
          <a:ln cap="flat">
            <a:noFill/>
            <a:prstDash val="solid"/>
          </a:ln>
        </p:spPr>
        <p:txBody>
          <a:bodyPr vert="horz" wrap="square" lIns="91440" tIns="45720" rIns="91440" bIns="45720"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ndParaRPr>
          </a:p>
        </p:txBody>
      </p:sp>
      <p:sp>
        <p:nvSpPr>
          <p:cNvPr id="3" name="Title 1">
            <a:extLst>
              <a:ext uri="{FF2B5EF4-FFF2-40B4-BE49-F238E27FC236}">
                <a16:creationId xmlns:a16="http://schemas.microsoft.com/office/drawing/2014/main" id="{16204B57-503D-3DD4-B38A-7567728FAD15}"/>
              </a:ext>
            </a:extLst>
          </p:cNvPr>
          <p:cNvSpPr txBox="1">
            <a:spLocks noGrp="1"/>
          </p:cNvSpPr>
          <p:nvPr>
            <p:ph type="title"/>
          </p:nvPr>
        </p:nvSpPr>
        <p:spPr>
          <a:xfrm>
            <a:off x="1427360" y="1377232"/>
            <a:ext cx="10155042" cy="3506934"/>
          </a:xfrm>
        </p:spPr>
        <p:txBody>
          <a:bodyPr lIns="274320" tIns="274320" rIns="274320" bIns="274320"/>
          <a:lstStyle>
            <a:lvl1pPr>
              <a:defRPr/>
            </a:lvl1pPr>
          </a:lstStyle>
          <a:p>
            <a:pPr lvl="0"/>
            <a:r>
              <a:rPr lang="en-US"/>
              <a:t>Click to edit Master title style</a:t>
            </a:r>
          </a:p>
        </p:txBody>
      </p:sp>
      <p:sp>
        <p:nvSpPr>
          <p:cNvPr id="4" name="Content Placeholder 2">
            <a:extLst>
              <a:ext uri="{FF2B5EF4-FFF2-40B4-BE49-F238E27FC236}">
                <a16:creationId xmlns:a16="http://schemas.microsoft.com/office/drawing/2014/main" id="{7FD0D9A3-34CF-DCB1-61A5-141582FF52D6}"/>
              </a:ext>
            </a:extLst>
          </p:cNvPr>
          <p:cNvSpPr txBox="1">
            <a:spLocks noGrp="1"/>
          </p:cNvSpPr>
          <p:nvPr>
            <p:ph idx="1"/>
          </p:nvPr>
        </p:nvSpPr>
        <p:spPr>
          <a:xfrm>
            <a:off x="1427360" y="5007456"/>
            <a:ext cx="10155042" cy="825191"/>
          </a:xfrm>
        </p:spPr>
        <p:txBody>
          <a:bodyPr/>
          <a:lstStyle>
            <a:lvl1pPr marL="0" indent="0">
              <a:buNone/>
              <a:defRPr/>
            </a:lvl1pPr>
          </a:lstStyle>
          <a:p>
            <a:pPr lvl="0"/>
            <a:r>
              <a:rPr lang="en-US"/>
              <a:t>Click to edit Master text styles</a:t>
            </a:r>
          </a:p>
        </p:txBody>
      </p:sp>
      <p:sp>
        <p:nvSpPr>
          <p:cNvPr id="5" name="Slide Number Placeholder 6">
            <a:extLst>
              <a:ext uri="{FF2B5EF4-FFF2-40B4-BE49-F238E27FC236}">
                <a16:creationId xmlns:a16="http://schemas.microsoft.com/office/drawing/2014/main" id="{A21A190D-7DC2-60B1-6783-258BC8777786}"/>
              </a:ext>
            </a:extLst>
          </p:cNvPr>
          <p:cNvSpPr txBox="1">
            <a:spLocks noGrp="1"/>
          </p:cNvSpPr>
          <p:nvPr>
            <p:ph type="sldNum" sz="quarter" idx="8"/>
          </p:nvPr>
        </p:nvSpPr>
        <p:spPr/>
        <p:txBody>
          <a:bodyPr/>
          <a:lstStyle>
            <a:lvl1pPr>
              <a:defRPr>
                <a:solidFill>
                  <a:srgbClr val="AFB3B9"/>
                </a:solidFill>
              </a:defRPr>
            </a:lvl1pPr>
          </a:lstStyle>
          <a:p>
            <a:pPr lvl="0"/>
            <a:fld id="{BD3EFB93-B1BE-4F73-9712-0D9216CDB168}" type="slidenum">
              <a:t>‹#›</a:t>
            </a:fld>
            <a:endParaRPr lang="en-US"/>
          </a:p>
        </p:txBody>
      </p:sp>
      <p:cxnSp>
        <p:nvCxnSpPr>
          <p:cNvPr id="6" name="Straight Connector 7">
            <a:extLst>
              <a:ext uri="{FF2B5EF4-FFF2-40B4-BE49-F238E27FC236}">
                <a16:creationId xmlns:a16="http://schemas.microsoft.com/office/drawing/2014/main" id="{F29B8BB7-415A-8191-7D87-5F4D70466BE4}"/>
              </a:ext>
            </a:extLst>
          </p:cNvPr>
          <p:cNvCxnSpPr/>
          <p:nvPr/>
        </p:nvCxnSpPr>
        <p:spPr>
          <a:xfrm>
            <a:off x="609603" y="6335713"/>
            <a:ext cx="10972800" cy="0"/>
          </a:xfrm>
          <a:prstGeom prst="straightConnector1">
            <a:avLst/>
          </a:prstGeom>
          <a:noFill/>
          <a:ln w="6345" cap="flat">
            <a:solidFill>
              <a:srgbClr val="AFB3B9"/>
            </a:solidFill>
            <a:prstDash val="solid"/>
            <a:miter/>
          </a:ln>
        </p:spPr>
      </p:cxnSp>
      <p:sp>
        <p:nvSpPr>
          <p:cNvPr id="7" name="Footer Placeholder 5">
            <a:extLst>
              <a:ext uri="{FF2B5EF4-FFF2-40B4-BE49-F238E27FC236}">
                <a16:creationId xmlns:a16="http://schemas.microsoft.com/office/drawing/2014/main" id="{B47D2C71-E565-DAC7-4256-7F8B5B7AE878}"/>
              </a:ext>
            </a:extLst>
          </p:cNvPr>
          <p:cNvSpPr txBox="1">
            <a:spLocks noGrp="1"/>
          </p:cNvSpPr>
          <p:nvPr>
            <p:ph type="ftr" sz="quarter" idx="9"/>
          </p:nvPr>
        </p:nvSpPr>
        <p:spPr/>
        <p:txBody>
          <a:bodyPr/>
          <a:lstStyle>
            <a:lvl1pPr>
              <a:defRPr/>
            </a:lvl1pPr>
          </a:lstStyle>
          <a:p>
            <a:pPr lvl="0"/>
            <a:r>
              <a:rPr lang="en-US"/>
              <a:t>Illinois Perinatal Quality Collaborative</a:t>
            </a:r>
          </a:p>
        </p:txBody>
      </p:sp>
      <p:grpSp>
        <p:nvGrpSpPr>
          <p:cNvPr id="8" name="Group 32">
            <a:extLst>
              <a:ext uri="{FF2B5EF4-FFF2-40B4-BE49-F238E27FC236}">
                <a16:creationId xmlns:a16="http://schemas.microsoft.com/office/drawing/2014/main" id="{1F07C41B-A158-100F-6A9A-436C9AF24E16}"/>
              </a:ext>
            </a:extLst>
          </p:cNvPr>
          <p:cNvGrpSpPr/>
          <p:nvPr/>
        </p:nvGrpSpPr>
        <p:grpSpPr>
          <a:xfrm>
            <a:off x="7191545" y="0"/>
            <a:ext cx="5000460" cy="1425988"/>
            <a:chOff x="7191545" y="0"/>
            <a:chExt cx="5000460" cy="1425988"/>
          </a:xfrm>
        </p:grpSpPr>
        <p:pic>
          <p:nvPicPr>
            <p:cNvPr id="9" name="Picture 33">
              <a:extLst>
                <a:ext uri="{FF2B5EF4-FFF2-40B4-BE49-F238E27FC236}">
                  <a16:creationId xmlns:a16="http://schemas.microsoft.com/office/drawing/2014/main" id="{7BB40DFF-13A4-4CF6-B13C-ACC3768260FD}"/>
                </a:ext>
              </a:extLst>
            </p:cNvPr>
            <p:cNvPicPr>
              <a:picLocks noChangeAspect="1"/>
            </p:cNvPicPr>
            <p:nvPr/>
          </p:nvPicPr>
          <p:blipFill>
            <a:blip r:embed="rId2"/>
            <a:srcRect/>
            <a:stretch>
              <a:fillRect/>
            </a:stretch>
          </p:blipFill>
          <p:spPr>
            <a:xfrm>
              <a:off x="9264316" y="228371"/>
              <a:ext cx="2025313" cy="911940"/>
            </a:xfrm>
            <a:prstGeom prst="rect">
              <a:avLst/>
            </a:prstGeom>
            <a:noFill/>
            <a:ln cap="flat">
              <a:noFill/>
            </a:ln>
          </p:spPr>
        </p:pic>
        <p:grpSp>
          <p:nvGrpSpPr>
            <p:cNvPr id="10" name="Group 34">
              <a:extLst>
                <a:ext uri="{FF2B5EF4-FFF2-40B4-BE49-F238E27FC236}">
                  <a16:creationId xmlns:a16="http://schemas.microsoft.com/office/drawing/2014/main" id="{1320D8E9-0F9A-6425-9004-C1F648419D99}"/>
                </a:ext>
              </a:extLst>
            </p:cNvPr>
            <p:cNvGrpSpPr/>
            <p:nvPr/>
          </p:nvGrpSpPr>
          <p:grpSpPr>
            <a:xfrm>
              <a:off x="7191545" y="0"/>
              <a:ext cx="5000460" cy="1425988"/>
              <a:chOff x="7191545" y="0"/>
              <a:chExt cx="5000460" cy="1425988"/>
            </a:xfrm>
          </p:grpSpPr>
          <p:sp>
            <p:nvSpPr>
              <p:cNvPr id="11" name="Freeform 35">
                <a:extLst>
                  <a:ext uri="{FF2B5EF4-FFF2-40B4-BE49-F238E27FC236}">
                    <a16:creationId xmlns:a16="http://schemas.microsoft.com/office/drawing/2014/main" id="{C941F33A-11E1-6A94-BB18-D70DDB2D8C57}"/>
                  </a:ext>
                </a:extLst>
              </p:cNvPr>
              <p:cNvSpPr/>
              <p:nvPr/>
            </p:nvSpPr>
            <p:spPr>
              <a:xfrm>
                <a:off x="7191545" y="0"/>
                <a:ext cx="5000460" cy="1425988"/>
              </a:xfrm>
              <a:custGeom>
                <a:avLst/>
                <a:gdLst>
                  <a:gd name="f0" fmla="val 10800000"/>
                  <a:gd name="f1" fmla="val 5400000"/>
                  <a:gd name="f2" fmla="val 180"/>
                  <a:gd name="f3" fmla="val w"/>
                  <a:gd name="f4" fmla="val h"/>
                  <a:gd name="f5" fmla="val 0"/>
                  <a:gd name="f6" fmla="val 5005729"/>
                  <a:gd name="f7" fmla="val 1427495"/>
                  <a:gd name="f8" fmla="val 165533"/>
                  <a:gd name="f9" fmla="val 215699"/>
                  <a:gd name="f10" fmla="val 35841"/>
                  <a:gd name="f11" fmla="val 434496"/>
                  <a:gd name="f12" fmla="val 193047"/>
                  <a:gd name="f13" fmla="val 652894"/>
                  <a:gd name="f14" fmla="val 349789"/>
                  <a:gd name="f15" fmla="val 876476"/>
                  <a:gd name="f16" fmla="val 498295"/>
                  <a:gd name="f17" fmla="val 1099792"/>
                  <a:gd name="f18" fmla="val 647067"/>
                  <a:gd name="f19" fmla="val 1328957"/>
                  <a:gd name="f20" fmla="val 787337"/>
                  <a:gd name="f21" fmla="val 1566628"/>
                  <a:gd name="f22" fmla="val 910605"/>
                  <a:gd name="f23" fmla="val 1804301"/>
                  <a:gd name="f24" fmla="val 1033874"/>
                  <a:gd name="f25" fmla="val 2051544"/>
                  <a:gd name="f26" fmla="val 1139076"/>
                  <a:gd name="f27" fmla="val 2307294"/>
                  <a:gd name="f28" fmla="val 1218776"/>
                  <a:gd name="f29" fmla="val 2434903"/>
                  <a:gd name="f30" fmla="val 1258625"/>
                  <a:gd name="f31" fmla="val 2565171"/>
                  <a:gd name="f32" fmla="val 1291568"/>
                  <a:gd name="f33" fmla="val 2696502"/>
                  <a:gd name="f34" fmla="val 1318134"/>
                  <a:gd name="f35" fmla="val 2827833"/>
                  <a:gd name="f36" fmla="val 1344700"/>
                  <a:gd name="f37" fmla="val 2960760"/>
                  <a:gd name="f38" fmla="val 1363297"/>
                  <a:gd name="f39" fmla="val 3094217"/>
                  <a:gd name="f40" fmla="val 1375517"/>
                  <a:gd name="f41" fmla="val 3227675"/>
                  <a:gd name="f42" fmla="val 1387738"/>
                  <a:gd name="f43" fmla="val 3361665"/>
                  <a:gd name="f44" fmla="val 1393051"/>
                  <a:gd name="f45" fmla="val 3496186"/>
                  <a:gd name="f46" fmla="val 1391457"/>
                  <a:gd name="f47" fmla="val 3596679"/>
                  <a:gd name="f48" fmla="val 1388800"/>
                  <a:gd name="f49" fmla="val 3613693"/>
                  <a:gd name="f50" fmla="val 1388269"/>
                  <a:gd name="f51" fmla="val 3630176"/>
                  <a:gd name="f52" fmla="val 3647191"/>
                  <a:gd name="f53" fmla="val 1387207"/>
                  <a:gd name="f54" fmla="val 3697703"/>
                  <a:gd name="f55" fmla="val 1384018"/>
                  <a:gd name="f56" fmla="val 3798195"/>
                  <a:gd name="f57" fmla="val 1377643"/>
                  <a:gd name="f58" fmla="val 3898687"/>
                  <a:gd name="f59" fmla="val 1367547"/>
                  <a:gd name="f60" fmla="val 3948667"/>
                  <a:gd name="f61" fmla="val 1362234"/>
                  <a:gd name="f62" fmla="val 3998648"/>
                  <a:gd name="f63" fmla="val 1355327"/>
                  <a:gd name="f64" fmla="val 4032146"/>
                  <a:gd name="f65" fmla="val 1350545"/>
                  <a:gd name="f66" fmla="val 4065111"/>
                  <a:gd name="f67" fmla="val 1346294"/>
                  <a:gd name="f68" fmla="val 4098609"/>
                  <a:gd name="f69" fmla="val 1341512"/>
                  <a:gd name="f70" fmla="val 4198037"/>
                  <a:gd name="f71" fmla="val 1324510"/>
                  <a:gd name="f72" fmla="val 4223027"/>
                  <a:gd name="f73" fmla="val 1320259"/>
                  <a:gd name="f74" fmla="val 4231535"/>
                  <a:gd name="f75" fmla="val 1318665"/>
                  <a:gd name="f76" fmla="val 4239511"/>
                  <a:gd name="f77" fmla="val 1317602"/>
                  <a:gd name="f78" fmla="val 4248017"/>
                  <a:gd name="f79" fmla="val 1315477"/>
                  <a:gd name="f80" fmla="val 4297466"/>
                  <a:gd name="f81" fmla="val 1305382"/>
                  <a:gd name="f82" fmla="val 4346915"/>
                  <a:gd name="f83" fmla="val 1295287"/>
                  <a:gd name="f84" fmla="val 4371374"/>
                  <a:gd name="f85" fmla="val 1289974"/>
                  <a:gd name="f86" fmla="val 4379349"/>
                  <a:gd name="f87" fmla="val 1288379"/>
                  <a:gd name="f88" fmla="val 4387856"/>
                  <a:gd name="f89" fmla="val 1286254"/>
                  <a:gd name="f90" fmla="val 4395831"/>
                  <a:gd name="f91" fmla="val 1284129"/>
                  <a:gd name="f92" fmla="val 4494197"/>
                  <a:gd name="f93" fmla="val 1260751"/>
                  <a:gd name="f94" fmla="val 4506426"/>
                  <a:gd name="f95" fmla="val 1258094"/>
                  <a:gd name="f96" fmla="val 4518656"/>
                  <a:gd name="f97" fmla="val 1254906"/>
                  <a:gd name="f98" fmla="val 4543113"/>
                  <a:gd name="f99" fmla="val 1248530"/>
                  <a:gd name="f100" fmla="val 4592031"/>
                  <a:gd name="f101" fmla="val 1235247"/>
                  <a:gd name="f102" fmla="val 4607983"/>
                  <a:gd name="f103" fmla="val 1230996"/>
                  <a:gd name="f104" fmla="val 4624465"/>
                  <a:gd name="f105" fmla="val 1226746"/>
                  <a:gd name="f106" fmla="val 4640948"/>
                  <a:gd name="f107" fmla="val 1221963"/>
                  <a:gd name="f108" fmla="val 4689332"/>
                  <a:gd name="f109" fmla="val 1207618"/>
                  <a:gd name="f110" fmla="val 4753935"/>
                  <a:gd name="f111" fmla="val 1188490"/>
                  <a:gd name="f112" fmla="val 4818038"/>
                  <a:gd name="f113" fmla="val 1167901"/>
                  <a:gd name="f114" fmla="val 4881644"/>
                  <a:gd name="f115" fmla="val 1145934"/>
                  <a:gd name="f116" fmla="val 1100085"/>
                  <a:gd name="f117" fmla="val 1108460"/>
                  <a:gd name="f118" fmla="val 4884859"/>
                  <a:gd name="f119" fmla="val 1155423"/>
                  <a:gd name="f120" fmla="val 4821462"/>
                  <a:gd name="f121" fmla="val 1178495"/>
                  <a:gd name="f122" fmla="val 4757524"/>
                  <a:gd name="f123" fmla="val 1200180"/>
                  <a:gd name="f124" fmla="val 4693055"/>
                  <a:gd name="f125" fmla="val 1220370"/>
                  <a:gd name="f126" fmla="val 4644670"/>
                  <a:gd name="f127" fmla="val 1235778"/>
                  <a:gd name="f128" fmla="val 4628719"/>
                  <a:gd name="f129" fmla="val 1240560"/>
                  <a:gd name="f130" fmla="val 4612235"/>
                  <a:gd name="f131" fmla="val 1245342"/>
                  <a:gd name="f132" fmla="val 4596284"/>
                  <a:gd name="f133" fmla="val 1250124"/>
                  <a:gd name="f134" fmla="val 4547367"/>
                  <a:gd name="f135" fmla="val 1263938"/>
                  <a:gd name="f136" fmla="val 4522910"/>
                  <a:gd name="f137" fmla="val 1270846"/>
                  <a:gd name="f138" fmla="val 4510680"/>
                  <a:gd name="f139" fmla="val 1274565"/>
                  <a:gd name="f140" fmla="val 4498451"/>
                  <a:gd name="f141" fmla="val 1277753"/>
                  <a:gd name="f142" fmla="val 4400085"/>
                  <a:gd name="f143" fmla="val 1302725"/>
                  <a:gd name="f144" fmla="val 4392110"/>
                  <a:gd name="f145" fmla="val 1304851"/>
                  <a:gd name="f146" fmla="val 4383602"/>
                  <a:gd name="f147" fmla="val 1306976"/>
                  <a:gd name="f148" fmla="val 4375626"/>
                  <a:gd name="f149" fmla="val 1309101"/>
                  <a:gd name="f150" fmla="val 4351169"/>
                  <a:gd name="f151" fmla="val 1314415"/>
                  <a:gd name="f152" fmla="val 4301720"/>
                  <a:gd name="f153" fmla="val 1325572"/>
                  <a:gd name="f154" fmla="val 4252271"/>
                  <a:gd name="f155" fmla="val 1336730"/>
                  <a:gd name="f156" fmla="val 4244295"/>
                  <a:gd name="f157" fmla="val 1338856"/>
                  <a:gd name="f158" fmla="val 4235789"/>
                  <a:gd name="f159" fmla="val 1340450"/>
                  <a:gd name="f160" fmla="val 4227281"/>
                  <a:gd name="f161" fmla="val 1342044"/>
                  <a:gd name="f162" fmla="val 4202291"/>
                  <a:gd name="f163" fmla="val 1346825"/>
                  <a:gd name="f164" fmla="val 4102862"/>
                  <a:gd name="f165" fmla="val 1365422"/>
                  <a:gd name="f166" fmla="val 4069365"/>
                  <a:gd name="f167" fmla="val 1370735"/>
                  <a:gd name="f168" fmla="val 4035867"/>
                  <a:gd name="f169" fmla="val 4002902"/>
                  <a:gd name="f170" fmla="val 1380831"/>
                  <a:gd name="f171" fmla="val 3952921"/>
                  <a:gd name="f172" fmla="val 3902409"/>
                  <a:gd name="f173" fmla="val 1394645"/>
                  <a:gd name="f174" fmla="val 3801917"/>
                  <a:gd name="f175" fmla="val 1406334"/>
                  <a:gd name="f176" fmla="val 3700893"/>
                  <a:gd name="f177" fmla="val 1414836"/>
                  <a:gd name="f178" fmla="val 3650381"/>
                  <a:gd name="f179" fmla="val 1419086"/>
                  <a:gd name="f180" fmla="val 3633367"/>
                  <a:gd name="f181" fmla="val 1420680"/>
                  <a:gd name="f182" fmla="val 3616352"/>
                  <a:gd name="f183" fmla="val 3599869"/>
                  <a:gd name="f184" fmla="val 1421743"/>
                  <a:gd name="f185" fmla="val 3498313"/>
                  <a:gd name="f186" fmla="val 1425993"/>
                  <a:gd name="f187" fmla="val 3363260"/>
                  <a:gd name="f188" fmla="val 1429713"/>
                  <a:gd name="f189" fmla="val 1426525"/>
                  <a:gd name="f190" fmla="val 3092622"/>
                  <a:gd name="f191" fmla="val 1416430"/>
                  <a:gd name="f192" fmla="val 2957569"/>
                  <a:gd name="f193" fmla="val 2823048"/>
                  <a:gd name="f194" fmla="val 1389863"/>
                  <a:gd name="f195" fmla="val 2689590"/>
                  <a:gd name="f196" fmla="val 1364891"/>
                  <a:gd name="f197" fmla="val 2556131"/>
                  <a:gd name="f198" fmla="val 2424269"/>
                  <a:gd name="f199" fmla="val 1308570"/>
                  <a:gd name="f200" fmla="val 2294001"/>
                  <a:gd name="f201" fmla="val 2033466"/>
                  <a:gd name="f202" fmla="val 1194866"/>
                  <a:gd name="f203" fmla="val 1781438"/>
                  <a:gd name="f204" fmla="val 1091788"/>
                  <a:gd name="f205" fmla="val 1538448"/>
                  <a:gd name="f206" fmla="val 971177"/>
                  <a:gd name="f207" fmla="val 1295459"/>
                  <a:gd name="f208" fmla="val 850565"/>
                  <a:gd name="f209" fmla="val 1062040"/>
                  <a:gd name="f210" fmla="val 712420"/>
                  <a:gd name="f211" fmla="val 834471"/>
                  <a:gd name="f212" fmla="val 566305"/>
                  <a:gd name="f213" fmla="val 606901"/>
                  <a:gd name="f214" fmla="val 420190"/>
                  <a:gd name="f215" fmla="val 384914"/>
                  <a:gd name="f216" fmla="val 266371"/>
                  <a:gd name="f217" fmla="val 163459"/>
                  <a:gd name="f218" fmla="val 112750"/>
                  <a:gd name="f219" fmla="+- 0 0 -90"/>
                  <a:gd name="f220" fmla="*/ f3 1 5005729"/>
                  <a:gd name="f221" fmla="*/ f4 1 1427495"/>
                  <a:gd name="f222" fmla="+- f7 0 f5"/>
                  <a:gd name="f223" fmla="+- f6 0 f5"/>
                  <a:gd name="f224" fmla="*/ f219 f0 1"/>
                  <a:gd name="f225" fmla="*/ f223 1 5005729"/>
                  <a:gd name="f226" fmla="*/ f222 1 1427495"/>
                  <a:gd name="f227" fmla="*/ 0 f223 1"/>
                  <a:gd name="f228" fmla="*/ 0 f222 1"/>
                  <a:gd name="f229" fmla="*/ 165533 f223 1"/>
                  <a:gd name="f230" fmla="*/ 215699 f223 1"/>
                  <a:gd name="f231" fmla="*/ 35841 f222 1"/>
                  <a:gd name="f232" fmla="*/ 876476 f223 1"/>
                  <a:gd name="f233" fmla="*/ 498295 f222 1"/>
                  <a:gd name="f234" fmla="*/ 1566628 f223 1"/>
                  <a:gd name="f235" fmla="*/ 910605 f222 1"/>
                  <a:gd name="f236" fmla="*/ 2307294 f223 1"/>
                  <a:gd name="f237" fmla="*/ 1218776 f222 1"/>
                  <a:gd name="f238" fmla="*/ 2696502 f223 1"/>
                  <a:gd name="f239" fmla="*/ 1318134 f222 1"/>
                  <a:gd name="f240" fmla="*/ 3094217 f223 1"/>
                  <a:gd name="f241" fmla="*/ 1375517 f222 1"/>
                  <a:gd name="f242" fmla="*/ 3496186 f223 1"/>
                  <a:gd name="f243" fmla="*/ 1391457 f222 1"/>
                  <a:gd name="f244" fmla="*/ 3596679 f223 1"/>
                  <a:gd name="f245" fmla="*/ 1388800 f222 1"/>
                  <a:gd name="f246" fmla="*/ 3647191 f223 1"/>
                  <a:gd name="f247" fmla="*/ 1387207 f222 1"/>
                  <a:gd name="f248" fmla="*/ 3697703 f223 1"/>
                  <a:gd name="f249" fmla="*/ 1384018 f222 1"/>
                  <a:gd name="f250" fmla="*/ 3798195 f223 1"/>
                  <a:gd name="f251" fmla="*/ 1377643 f222 1"/>
                  <a:gd name="f252" fmla="*/ 3898687 f223 1"/>
                  <a:gd name="f253" fmla="*/ 1367547 f222 1"/>
                  <a:gd name="f254" fmla="*/ 3948667 f223 1"/>
                  <a:gd name="f255" fmla="*/ 1362234 f222 1"/>
                  <a:gd name="f256" fmla="*/ 3998648 f223 1"/>
                  <a:gd name="f257" fmla="*/ 1355327 f222 1"/>
                  <a:gd name="f258" fmla="*/ 4098609 f223 1"/>
                  <a:gd name="f259" fmla="*/ 1341512 f222 1"/>
                  <a:gd name="f260" fmla="*/ 4198037 f223 1"/>
                  <a:gd name="f261" fmla="*/ 1324510 f222 1"/>
                  <a:gd name="f262" fmla="*/ 4223027 f223 1"/>
                  <a:gd name="f263" fmla="*/ 1320259 f222 1"/>
                  <a:gd name="f264" fmla="*/ 4248017 f223 1"/>
                  <a:gd name="f265" fmla="*/ 1315477 f222 1"/>
                  <a:gd name="f266" fmla="*/ 4297466 f223 1"/>
                  <a:gd name="f267" fmla="*/ 1305382 f222 1"/>
                  <a:gd name="f268" fmla="*/ 4346915 f223 1"/>
                  <a:gd name="f269" fmla="*/ 1295287 f222 1"/>
                  <a:gd name="f270" fmla="*/ 4371374 f223 1"/>
                  <a:gd name="f271" fmla="*/ 1289974 f222 1"/>
                  <a:gd name="f272" fmla="*/ 4395831 f223 1"/>
                  <a:gd name="f273" fmla="*/ 1284129 f222 1"/>
                  <a:gd name="f274" fmla="*/ 4494197 f223 1"/>
                  <a:gd name="f275" fmla="*/ 1260751 f222 1"/>
                  <a:gd name="f276" fmla="*/ 4506426 f223 1"/>
                  <a:gd name="f277" fmla="*/ 1258094 f222 1"/>
                  <a:gd name="f278" fmla="*/ 4518656 f223 1"/>
                  <a:gd name="f279" fmla="*/ 1254906 f222 1"/>
                  <a:gd name="f280" fmla="*/ 4543113 f223 1"/>
                  <a:gd name="f281" fmla="*/ 1248530 f222 1"/>
                  <a:gd name="f282" fmla="*/ 4592031 f223 1"/>
                  <a:gd name="f283" fmla="*/ 1235247 f222 1"/>
                  <a:gd name="f284" fmla="*/ 4640948 f223 1"/>
                  <a:gd name="f285" fmla="*/ 1221963 f222 1"/>
                  <a:gd name="f286" fmla="*/ 4689332 f223 1"/>
                  <a:gd name="f287" fmla="*/ 1207618 f222 1"/>
                  <a:gd name="f288" fmla="*/ 4881644 f223 1"/>
                  <a:gd name="f289" fmla="*/ 1145934 f222 1"/>
                  <a:gd name="f290" fmla="*/ 5005729 f223 1"/>
                  <a:gd name="f291" fmla="*/ 1100085 f222 1"/>
                  <a:gd name="f292" fmla="*/ 1108460 f222 1"/>
                  <a:gd name="f293" fmla="*/ 4884859 f223 1"/>
                  <a:gd name="f294" fmla="*/ 1155423 f222 1"/>
                  <a:gd name="f295" fmla="*/ 4693055 f223 1"/>
                  <a:gd name="f296" fmla="*/ 1220370 f222 1"/>
                  <a:gd name="f297" fmla="*/ 4644670 f223 1"/>
                  <a:gd name="f298" fmla="*/ 1235778 f222 1"/>
                  <a:gd name="f299" fmla="*/ 4596284 f223 1"/>
                  <a:gd name="f300" fmla="*/ 1250124 f222 1"/>
                  <a:gd name="f301" fmla="*/ 4547367 f223 1"/>
                  <a:gd name="f302" fmla="*/ 1263938 f222 1"/>
                  <a:gd name="f303" fmla="*/ 4522910 f223 1"/>
                  <a:gd name="f304" fmla="*/ 1270846 f222 1"/>
                  <a:gd name="f305" fmla="*/ 4510680 f223 1"/>
                  <a:gd name="f306" fmla="*/ 1274565 f222 1"/>
                  <a:gd name="f307" fmla="*/ 4498451 f223 1"/>
                  <a:gd name="f308" fmla="*/ 1277753 f222 1"/>
                  <a:gd name="f309" fmla="*/ 4400085 f223 1"/>
                  <a:gd name="f310" fmla="*/ 1302725 f222 1"/>
                  <a:gd name="f311" fmla="*/ 4375626 f223 1"/>
                  <a:gd name="f312" fmla="*/ 1309101 f222 1"/>
                  <a:gd name="f313" fmla="*/ 4351169 f223 1"/>
                  <a:gd name="f314" fmla="*/ 1314415 f222 1"/>
                  <a:gd name="f315" fmla="*/ 4301720 f223 1"/>
                  <a:gd name="f316" fmla="*/ 1325572 f222 1"/>
                  <a:gd name="f317" fmla="*/ 4252271 f223 1"/>
                  <a:gd name="f318" fmla="*/ 1336730 f222 1"/>
                  <a:gd name="f319" fmla="*/ 4227281 f223 1"/>
                  <a:gd name="f320" fmla="*/ 1342044 f222 1"/>
                  <a:gd name="f321" fmla="*/ 4202291 f223 1"/>
                  <a:gd name="f322" fmla="*/ 1346825 f222 1"/>
                  <a:gd name="f323" fmla="*/ 4102862 f223 1"/>
                  <a:gd name="f324" fmla="*/ 1365422 f222 1"/>
                  <a:gd name="f325" fmla="*/ 4002902 f223 1"/>
                  <a:gd name="f326" fmla="*/ 1380831 f222 1"/>
                  <a:gd name="f327" fmla="*/ 3952921 f223 1"/>
                  <a:gd name="f328" fmla="*/ 3902409 f223 1"/>
                  <a:gd name="f329" fmla="*/ 1394645 f222 1"/>
                  <a:gd name="f330" fmla="*/ 3801917 f223 1"/>
                  <a:gd name="f331" fmla="*/ 1406334 f222 1"/>
                  <a:gd name="f332" fmla="*/ 3700893 f223 1"/>
                  <a:gd name="f333" fmla="*/ 1414836 f222 1"/>
                  <a:gd name="f334" fmla="*/ 3650381 f223 1"/>
                  <a:gd name="f335" fmla="*/ 1419086 f222 1"/>
                  <a:gd name="f336" fmla="*/ 3599869 f223 1"/>
                  <a:gd name="f337" fmla="*/ 1421743 f222 1"/>
                  <a:gd name="f338" fmla="*/ 3498313 f223 1"/>
                  <a:gd name="f339" fmla="*/ 1425993 f222 1"/>
                  <a:gd name="f340" fmla="*/ 3092622 f223 1"/>
                  <a:gd name="f341" fmla="*/ 1416430 f222 1"/>
                  <a:gd name="f342" fmla="*/ 2689590 f223 1"/>
                  <a:gd name="f343" fmla="*/ 1364891 f222 1"/>
                  <a:gd name="f344" fmla="*/ 2294001 f223 1"/>
                  <a:gd name="f345" fmla="*/ 1538448 f223 1"/>
                  <a:gd name="f346" fmla="*/ 971177 f222 1"/>
                  <a:gd name="f347" fmla="*/ 834471 f223 1"/>
                  <a:gd name="f348" fmla="*/ 566305 f222 1"/>
                  <a:gd name="f349" fmla="*/ 163459 f223 1"/>
                  <a:gd name="f350" fmla="*/ 112750 f222 1"/>
                  <a:gd name="f351" fmla="*/ f224 1 f2"/>
                  <a:gd name="f352" fmla="*/ f227 1 5005729"/>
                  <a:gd name="f353" fmla="*/ f228 1 1427495"/>
                  <a:gd name="f354" fmla="*/ f229 1 5005729"/>
                  <a:gd name="f355" fmla="*/ f230 1 5005729"/>
                  <a:gd name="f356" fmla="*/ f231 1 1427495"/>
                  <a:gd name="f357" fmla="*/ f232 1 5005729"/>
                  <a:gd name="f358" fmla="*/ f233 1 1427495"/>
                  <a:gd name="f359" fmla="*/ f234 1 5005729"/>
                  <a:gd name="f360" fmla="*/ f235 1 1427495"/>
                  <a:gd name="f361" fmla="*/ f236 1 5005729"/>
                  <a:gd name="f362" fmla="*/ f237 1 1427495"/>
                  <a:gd name="f363" fmla="*/ f238 1 5005729"/>
                  <a:gd name="f364" fmla="*/ f239 1 1427495"/>
                  <a:gd name="f365" fmla="*/ f240 1 5005729"/>
                  <a:gd name="f366" fmla="*/ f241 1 1427495"/>
                  <a:gd name="f367" fmla="*/ f242 1 5005729"/>
                  <a:gd name="f368" fmla="*/ f243 1 1427495"/>
                  <a:gd name="f369" fmla="*/ f244 1 5005729"/>
                  <a:gd name="f370" fmla="*/ f245 1 1427495"/>
                  <a:gd name="f371" fmla="*/ f246 1 5005729"/>
                  <a:gd name="f372" fmla="*/ f247 1 1427495"/>
                  <a:gd name="f373" fmla="*/ f248 1 5005729"/>
                  <a:gd name="f374" fmla="*/ f249 1 1427495"/>
                  <a:gd name="f375" fmla="*/ f250 1 5005729"/>
                  <a:gd name="f376" fmla="*/ f251 1 1427495"/>
                  <a:gd name="f377" fmla="*/ f252 1 5005729"/>
                  <a:gd name="f378" fmla="*/ f253 1 1427495"/>
                  <a:gd name="f379" fmla="*/ f254 1 5005729"/>
                  <a:gd name="f380" fmla="*/ f255 1 1427495"/>
                  <a:gd name="f381" fmla="*/ f256 1 5005729"/>
                  <a:gd name="f382" fmla="*/ f257 1 1427495"/>
                  <a:gd name="f383" fmla="*/ f258 1 5005729"/>
                  <a:gd name="f384" fmla="*/ f259 1 1427495"/>
                  <a:gd name="f385" fmla="*/ f260 1 5005729"/>
                  <a:gd name="f386" fmla="*/ f261 1 1427495"/>
                  <a:gd name="f387" fmla="*/ f262 1 5005729"/>
                  <a:gd name="f388" fmla="*/ f263 1 1427495"/>
                  <a:gd name="f389" fmla="*/ f264 1 5005729"/>
                  <a:gd name="f390" fmla="*/ f265 1 1427495"/>
                  <a:gd name="f391" fmla="*/ f266 1 5005729"/>
                  <a:gd name="f392" fmla="*/ f267 1 1427495"/>
                  <a:gd name="f393" fmla="*/ f268 1 5005729"/>
                  <a:gd name="f394" fmla="*/ f269 1 1427495"/>
                  <a:gd name="f395" fmla="*/ f270 1 5005729"/>
                  <a:gd name="f396" fmla="*/ f271 1 1427495"/>
                  <a:gd name="f397" fmla="*/ f272 1 5005729"/>
                  <a:gd name="f398" fmla="*/ f273 1 1427495"/>
                  <a:gd name="f399" fmla="*/ f274 1 5005729"/>
                  <a:gd name="f400" fmla="*/ f275 1 1427495"/>
                  <a:gd name="f401" fmla="*/ f276 1 5005729"/>
                  <a:gd name="f402" fmla="*/ f277 1 1427495"/>
                  <a:gd name="f403" fmla="*/ f278 1 5005729"/>
                  <a:gd name="f404" fmla="*/ f279 1 1427495"/>
                  <a:gd name="f405" fmla="*/ f280 1 5005729"/>
                  <a:gd name="f406" fmla="*/ f281 1 1427495"/>
                  <a:gd name="f407" fmla="*/ f282 1 5005729"/>
                  <a:gd name="f408" fmla="*/ f283 1 1427495"/>
                  <a:gd name="f409" fmla="*/ f284 1 5005729"/>
                  <a:gd name="f410" fmla="*/ f285 1 1427495"/>
                  <a:gd name="f411" fmla="*/ f286 1 5005729"/>
                  <a:gd name="f412" fmla="*/ f287 1 1427495"/>
                  <a:gd name="f413" fmla="*/ f288 1 5005729"/>
                  <a:gd name="f414" fmla="*/ f289 1 1427495"/>
                  <a:gd name="f415" fmla="*/ f290 1 5005729"/>
                  <a:gd name="f416" fmla="*/ f291 1 1427495"/>
                  <a:gd name="f417" fmla="*/ f292 1 1427495"/>
                  <a:gd name="f418" fmla="*/ f293 1 5005729"/>
                  <a:gd name="f419" fmla="*/ f294 1 1427495"/>
                  <a:gd name="f420" fmla="*/ f295 1 5005729"/>
                  <a:gd name="f421" fmla="*/ f296 1 1427495"/>
                  <a:gd name="f422" fmla="*/ f297 1 5005729"/>
                  <a:gd name="f423" fmla="*/ f298 1 1427495"/>
                  <a:gd name="f424" fmla="*/ f299 1 5005729"/>
                  <a:gd name="f425" fmla="*/ f300 1 1427495"/>
                  <a:gd name="f426" fmla="*/ f301 1 5005729"/>
                  <a:gd name="f427" fmla="*/ f302 1 1427495"/>
                  <a:gd name="f428" fmla="*/ f303 1 5005729"/>
                  <a:gd name="f429" fmla="*/ f304 1 1427495"/>
                  <a:gd name="f430" fmla="*/ f305 1 5005729"/>
                  <a:gd name="f431" fmla="*/ f306 1 1427495"/>
                  <a:gd name="f432" fmla="*/ f307 1 5005729"/>
                  <a:gd name="f433" fmla="*/ f308 1 1427495"/>
                  <a:gd name="f434" fmla="*/ f309 1 5005729"/>
                  <a:gd name="f435" fmla="*/ f310 1 1427495"/>
                  <a:gd name="f436" fmla="*/ f311 1 5005729"/>
                  <a:gd name="f437" fmla="*/ f312 1 1427495"/>
                  <a:gd name="f438" fmla="*/ f313 1 5005729"/>
                  <a:gd name="f439" fmla="*/ f314 1 1427495"/>
                  <a:gd name="f440" fmla="*/ f315 1 5005729"/>
                  <a:gd name="f441" fmla="*/ f316 1 1427495"/>
                  <a:gd name="f442" fmla="*/ f317 1 5005729"/>
                  <a:gd name="f443" fmla="*/ f318 1 1427495"/>
                  <a:gd name="f444" fmla="*/ f319 1 5005729"/>
                  <a:gd name="f445" fmla="*/ f320 1 1427495"/>
                  <a:gd name="f446" fmla="*/ f321 1 5005729"/>
                  <a:gd name="f447" fmla="*/ f322 1 1427495"/>
                  <a:gd name="f448" fmla="*/ f323 1 5005729"/>
                  <a:gd name="f449" fmla="*/ f324 1 1427495"/>
                  <a:gd name="f450" fmla="*/ f325 1 5005729"/>
                  <a:gd name="f451" fmla="*/ f326 1 1427495"/>
                  <a:gd name="f452" fmla="*/ f327 1 5005729"/>
                  <a:gd name="f453" fmla="*/ f328 1 5005729"/>
                  <a:gd name="f454" fmla="*/ f329 1 1427495"/>
                  <a:gd name="f455" fmla="*/ f330 1 5005729"/>
                  <a:gd name="f456" fmla="*/ f331 1 1427495"/>
                  <a:gd name="f457" fmla="*/ f332 1 5005729"/>
                  <a:gd name="f458" fmla="*/ f333 1 1427495"/>
                  <a:gd name="f459" fmla="*/ f334 1 5005729"/>
                  <a:gd name="f460" fmla="*/ f335 1 1427495"/>
                  <a:gd name="f461" fmla="*/ f336 1 5005729"/>
                  <a:gd name="f462" fmla="*/ f337 1 1427495"/>
                  <a:gd name="f463" fmla="*/ f338 1 5005729"/>
                  <a:gd name="f464" fmla="*/ f339 1 1427495"/>
                  <a:gd name="f465" fmla="*/ f340 1 5005729"/>
                  <a:gd name="f466" fmla="*/ f341 1 1427495"/>
                  <a:gd name="f467" fmla="*/ f342 1 5005729"/>
                  <a:gd name="f468" fmla="*/ f343 1 1427495"/>
                  <a:gd name="f469" fmla="*/ f344 1 5005729"/>
                  <a:gd name="f470" fmla="*/ f345 1 5005729"/>
                  <a:gd name="f471" fmla="*/ f346 1 1427495"/>
                  <a:gd name="f472" fmla="*/ f347 1 5005729"/>
                  <a:gd name="f473" fmla="*/ f348 1 1427495"/>
                  <a:gd name="f474" fmla="*/ f349 1 5005729"/>
                  <a:gd name="f475" fmla="*/ f350 1 1427495"/>
                  <a:gd name="f476" fmla="*/ f5 1 f225"/>
                  <a:gd name="f477" fmla="*/ f6 1 f225"/>
                  <a:gd name="f478" fmla="*/ f5 1 f226"/>
                  <a:gd name="f479" fmla="*/ f7 1 f226"/>
                  <a:gd name="f480" fmla="+- f351 0 f1"/>
                  <a:gd name="f481" fmla="*/ f352 1 f225"/>
                  <a:gd name="f482" fmla="*/ f353 1 f226"/>
                  <a:gd name="f483" fmla="*/ f354 1 f225"/>
                  <a:gd name="f484" fmla="*/ f355 1 f225"/>
                  <a:gd name="f485" fmla="*/ f356 1 f226"/>
                  <a:gd name="f486" fmla="*/ f357 1 f225"/>
                  <a:gd name="f487" fmla="*/ f358 1 f226"/>
                  <a:gd name="f488" fmla="*/ f359 1 f225"/>
                  <a:gd name="f489" fmla="*/ f360 1 f226"/>
                  <a:gd name="f490" fmla="*/ f361 1 f225"/>
                  <a:gd name="f491" fmla="*/ f362 1 f226"/>
                  <a:gd name="f492" fmla="*/ f363 1 f225"/>
                  <a:gd name="f493" fmla="*/ f364 1 f226"/>
                  <a:gd name="f494" fmla="*/ f365 1 f225"/>
                  <a:gd name="f495" fmla="*/ f366 1 f226"/>
                  <a:gd name="f496" fmla="*/ f367 1 f225"/>
                  <a:gd name="f497" fmla="*/ f368 1 f226"/>
                  <a:gd name="f498" fmla="*/ f369 1 f225"/>
                  <a:gd name="f499" fmla="*/ f370 1 f226"/>
                  <a:gd name="f500" fmla="*/ f371 1 f225"/>
                  <a:gd name="f501" fmla="*/ f372 1 f226"/>
                  <a:gd name="f502" fmla="*/ f373 1 f225"/>
                  <a:gd name="f503" fmla="*/ f374 1 f226"/>
                  <a:gd name="f504" fmla="*/ f375 1 f225"/>
                  <a:gd name="f505" fmla="*/ f376 1 f226"/>
                  <a:gd name="f506" fmla="*/ f377 1 f225"/>
                  <a:gd name="f507" fmla="*/ f378 1 f226"/>
                  <a:gd name="f508" fmla="*/ f379 1 f225"/>
                  <a:gd name="f509" fmla="*/ f380 1 f226"/>
                  <a:gd name="f510" fmla="*/ f381 1 f225"/>
                  <a:gd name="f511" fmla="*/ f382 1 f226"/>
                  <a:gd name="f512" fmla="*/ f383 1 f225"/>
                  <a:gd name="f513" fmla="*/ f384 1 f226"/>
                  <a:gd name="f514" fmla="*/ f385 1 f225"/>
                  <a:gd name="f515" fmla="*/ f386 1 f226"/>
                  <a:gd name="f516" fmla="*/ f387 1 f225"/>
                  <a:gd name="f517" fmla="*/ f388 1 f226"/>
                  <a:gd name="f518" fmla="*/ f389 1 f225"/>
                  <a:gd name="f519" fmla="*/ f390 1 f226"/>
                  <a:gd name="f520" fmla="*/ f391 1 f225"/>
                  <a:gd name="f521" fmla="*/ f392 1 f226"/>
                  <a:gd name="f522" fmla="*/ f393 1 f225"/>
                  <a:gd name="f523" fmla="*/ f394 1 f226"/>
                  <a:gd name="f524" fmla="*/ f395 1 f225"/>
                  <a:gd name="f525" fmla="*/ f396 1 f226"/>
                  <a:gd name="f526" fmla="*/ f397 1 f225"/>
                  <a:gd name="f527" fmla="*/ f398 1 f226"/>
                  <a:gd name="f528" fmla="*/ f399 1 f225"/>
                  <a:gd name="f529" fmla="*/ f400 1 f226"/>
                  <a:gd name="f530" fmla="*/ f401 1 f225"/>
                  <a:gd name="f531" fmla="*/ f402 1 f226"/>
                  <a:gd name="f532" fmla="*/ f403 1 f225"/>
                  <a:gd name="f533" fmla="*/ f404 1 f226"/>
                  <a:gd name="f534" fmla="*/ f405 1 f225"/>
                  <a:gd name="f535" fmla="*/ f406 1 f226"/>
                  <a:gd name="f536" fmla="*/ f407 1 f225"/>
                  <a:gd name="f537" fmla="*/ f408 1 f226"/>
                  <a:gd name="f538" fmla="*/ f409 1 f225"/>
                  <a:gd name="f539" fmla="*/ f410 1 f226"/>
                  <a:gd name="f540" fmla="*/ f411 1 f225"/>
                  <a:gd name="f541" fmla="*/ f412 1 f226"/>
                  <a:gd name="f542" fmla="*/ f413 1 f225"/>
                  <a:gd name="f543" fmla="*/ f414 1 f226"/>
                  <a:gd name="f544" fmla="*/ f415 1 f225"/>
                  <a:gd name="f545" fmla="*/ f416 1 f226"/>
                  <a:gd name="f546" fmla="*/ f417 1 f226"/>
                  <a:gd name="f547" fmla="*/ f418 1 f225"/>
                  <a:gd name="f548" fmla="*/ f419 1 f226"/>
                  <a:gd name="f549" fmla="*/ f420 1 f225"/>
                  <a:gd name="f550" fmla="*/ f421 1 f226"/>
                  <a:gd name="f551" fmla="*/ f422 1 f225"/>
                  <a:gd name="f552" fmla="*/ f423 1 f226"/>
                  <a:gd name="f553" fmla="*/ f424 1 f225"/>
                  <a:gd name="f554" fmla="*/ f425 1 f226"/>
                  <a:gd name="f555" fmla="*/ f426 1 f225"/>
                  <a:gd name="f556" fmla="*/ f427 1 f226"/>
                  <a:gd name="f557" fmla="*/ f428 1 f225"/>
                  <a:gd name="f558" fmla="*/ f429 1 f226"/>
                  <a:gd name="f559" fmla="*/ f430 1 f225"/>
                  <a:gd name="f560" fmla="*/ f431 1 f226"/>
                  <a:gd name="f561" fmla="*/ f432 1 f225"/>
                  <a:gd name="f562" fmla="*/ f433 1 f226"/>
                  <a:gd name="f563" fmla="*/ f434 1 f225"/>
                  <a:gd name="f564" fmla="*/ f435 1 f226"/>
                  <a:gd name="f565" fmla="*/ f436 1 f225"/>
                  <a:gd name="f566" fmla="*/ f437 1 f226"/>
                  <a:gd name="f567" fmla="*/ f438 1 f225"/>
                  <a:gd name="f568" fmla="*/ f439 1 f226"/>
                  <a:gd name="f569" fmla="*/ f440 1 f225"/>
                  <a:gd name="f570" fmla="*/ f441 1 f226"/>
                  <a:gd name="f571" fmla="*/ f442 1 f225"/>
                  <a:gd name="f572" fmla="*/ f443 1 f226"/>
                  <a:gd name="f573" fmla="*/ f444 1 f225"/>
                  <a:gd name="f574" fmla="*/ f445 1 f226"/>
                  <a:gd name="f575" fmla="*/ f446 1 f225"/>
                  <a:gd name="f576" fmla="*/ f447 1 f226"/>
                  <a:gd name="f577" fmla="*/ f448 1 f225"/>
                  <a:gd name="f578" fmla="*/ f449 1 f226"/>
                  <a:gd name="f579" fmla="*/ f450 1 f225"/>
                  <a:gd name="f580" fmla="*/ f451 1 f226"/>
                  <a:gd name="f581" fmla="*/ f452 1 f225"/>
                  <a:gd name="f582" fmla="*/ f453 1 f225"/>
                  <a:gd name="f583" fmla="*/ f454 1 f226"/>
                  <a:gd name="f584" fmla="*/ f455 1 f225"/>
                  <a:gd name="f585" fmla="*/ f456 1 f226"/>
                  <a:gd name="f586" fmla="*/ f457 1 f225"/>
                  <a:gd name="f587" fmla="*/ f458 1 f226"/>
                  <a:gd name="f588" fmla="*/ f459 1 f225"/>
                  <a:gd name="f589" fmla="*/ f460 1 f226"/>
                  <a:gd name="f590" fmla="*/ f461 1 f225"/>
                  <a:gd name="f591" fmla="*/ f462 1 f226"/>
                  <a:gd name="f592" fmla="*/ f463 1 f225"/>
                  <a:gd name="f593" fmla="*/ f464 1 f226"/>
                  <a:gd name="f594" fmla="*/ f465 1 f225"/>
                  <a:gd name="f595" fmla="*/ f466 1 f226"/>
                  <a:gd name="f596" fmla="*/ f467 1 f225"/>
                  <a:gd name="f597" fmla="*/ f468 1 f226"/>
                  <a:gd name="f598" fmla="*/ f469 1 f225"/>
                  <a:gd name="f599" fmla="*/ f470 1 f225"/>
                  <a:gd name="f600" fmla="*/ f471 1 f226"/>
                  <a:gd name="f601" fmla="*/ f472 1 f225"/>
                  <a:gd name="f602" fmla="*/ f473 1 f226"/>
                  <a:gd name="f603" fmla="*/ f474 1 f225"/>
                  <a:gd name="f604" fmla="*/ f475 1 f226"/>
                  <a:gd name="f605" fmla="*/ f476 f220 1"/>
                  <a:gd name="f606" fmla="*/ f477 f220 1"/>
                  <a:gd name="f607" fmla="*/ f479 f221 1"/>
                  <a:gd name="f608" fmla="*/ f478 f221 1"/>
                  <a:gd name="f609" fmla="*/ f481 f220 1"/>
                  <a:gd name="f610" fmla="*/ f482 f221 1"/>
                  <a:gd name="f611" fmla="*/ f483 f220 1"/>
                  <a:gd name="f612" fmla="*/ f484 f220 1"/>
                  <a:gd name="f613" fmla="*/ f485 f221 1"/>
                  <a:gd name="f614" fmla="*/ f486 f220 1"/>
                  <a:gd name="f615" fmla="*/ f487 f221 1"/>
                  <a:gd name="f616" fmla="*/ f488 f220 1"/>
                  <a:gd name="f617" fmla="*/ f489 f221 1"/>
                  <a:gd name="f618" fmla="*/ f490 f220 1"/>
                  <a:gd name="f619" fmla="*/ f491 f221 1"/>
                  <a:gd name="f620" fmla="*/ f492 f220 1"/>
                  <a:gd name="f621" fmla="*/ f493 f221 1"/>
                  <a:gd name="f622" fmla="*/ f494 f220 1"/>
                  <a:gd name="f623" fmla="*/ f495 f221 1"/>
                  <a:gd name="f624" fmla="*/ f496 f220 1"/>
                  <a:gd name="f625" fmla="*/ f497 f221 1"/>
                  <a:gd name="f626" fmla="*/ f498 f220 1"/>
                  <a:gd name="f627" fmla="*/ f499 f221 1"/>
                  <a:gd name="f628" fmla="*/ f500 f220 1"/>
                  <a:gd name="f629" fmla="*/ f501 f221 1"/>
                  <a:gd name="f630" fmla="*/ f502 f220 1"/>
                  <a:gd name="f631" fmla="*/ f503 f221 1"/>
                  <a:gd name="f632" fmla="*/ f504 f220 1"/>
                  <a:gd name="f633" fmla="*/ f505 f221 1"/>
                  <a:gd name="f634" fmla="*/ f506 f220 1"/>
                  <a:gd name="f635" fmla="*/ f507 f221 1"/>
                  <a:gd name="f636" fmla="*/ f508 f220 1"/>
                  <a:gd name="f637" fmla="*/ f509 f221 1"/>
                  <a:gd name="f638" fmla="*/ f510 f220 1"/>
                  <a:gd name="f639" fmla="*/ f511 f221 1"/>
                  <a:gd name="f640" fmla="*/ f512 f220 1"/>
                  <a:gd name="f641" fmla="*/ f513 f221 1"/>
                  <a:gd name="f642" fmla="*/ f514 f220 1"/>
                  <a:gd name="f643" fmla="*/ f515 f221 1"/>
                  <a:gd name="f644" fmla="*/ f516 f220 1"/>
                  <a:gd name="f645" fmla="*/ f517 f221 1"/>
                  <a:gd name="f646" fmla="*/ f518 f220 1"/>
                  <a:gd name="f647" fmla="*/ f519 f221 1"/>
                  <a:gd name="f648" fmla="*/ f520 f220 1"/>
                  <a:gd name="f649" fmla="*/ f521 f221 1"/>
                  <a:gd name="f650" fmla="*/ f522 f220 1"/>
                  <a:gd name="f651" fmla="*/ f523 f221 1"/>
                  <a:gd name="f652" fmla="*/ f524 f220 1"/>
                  <a:gd name="f653" fmla="*/ f525 f221 1"/>
                  <a:gd name="f654" fmla="*/ f526 f220 1"/>
                  <a:gd name="f655" fmla="*/ f527 f221 1"/>
                  <a:gd name="f656" fmla="*/ f528 f220 1"/>
                  <a:gd name="f657" fmla="*/ f529 f221 1"/>
                  <a:gd name="f658" fmla="*/ f530 f220 1"/>
                  <a:gd name="f659" fmla="*/ f531 f221 1"/>
                  <a:gd name="f660" fmla="*/ f532 f220 1"/>
                  <a:gd name="f661" fmla="*/ f533 f221 1"/>
                  <a:gd name="f662" fmla="*/ f534 f220 1"/>
                  <a:gd name="f663" fmla="*/ f535 f221 1"/>
                  <a:gd name="f664" fmla="*/ f536 f220 1"/>
                  <a:gd name="f665" fmla="*/ f537 f221 1"/>
                  <a:gd name="f666" fmla="*/ f538 f220 1"/>
                  <a:gd name="f667" fmla="*/ f539 f221 1"/>
                  <a:gd name="f668" fmla="*/ f540 f220 1"/>
                  <a:gd name="f669" fmla="*/ f541 f221 1"/>
                  <a:gd name="f670" fmla="*/ f542 f220 1"/>
                  <a:gd name="f671" fmla="*/ f543 f221 1"/>
                  <a:gd name="f672" fmla="*/ f544 f220 1"/>
                  <a:gd name="f673" fmla="*/ f545 f221 1"/>
                  <a:gd name="f674" fmla="*/ f546 f221 1"/>
                  <a:gd name="f675" fmla="*/ f547 f220 1"/>
                  <a:gd name="f676" fmla="*/ f548 f221 1"/>
                  <a:gd name="f677" fmla="*/ f549 f220 1"/>
                  <a:gd name="f678" fmla="*/ f550 f221 1"/>
                  <a:gd name="f679" fmla="*/ f551 f220 1"/>
                  <a:gd name="f680" fmla="*/ f552 f221 1"/>
                  <a:gd name="f681" fmla="*/ f553 f220 1"/>
                  <a:gd name="f682" fmla="*/ f554 f221 1"/>
                  <a:gd name="f683" fmla="*/ f555 f220 1"/>
                  <a:gd name="f684" fmla="*/ f556 f221 1"/>
                  <a:gd name="f685" fmla="*/ f557 f220 1"/>
                  <a:gd name="f686" fmla="*/ f558 f221 1"/>
                  <a:gd name="f687" fmla="*/ f559 f220 1"/>
                  <a:gd name="f688" fmla="*/ f560 f221 1"/>
                  <a:gd name="f689" fmla="*/ f561 f220 1"/>
                  <a:gd name="f690" fmla="*/ f562 f221 1"/>
                  <a:gd name="f691" fmla="*/ f563 f220 1"/>
                  <a:gd name="f692" fmla="*/ f564 f221 1"/>
                  <a:gd name="f693" fmla="*/ f565 f220 1"/>
                  <a:gd name="f694" fmla="*/ f566 f221 1"/>
                  <a:gd name="f695" fmla="*/ f567 f220 1"/>
                  <a:gd name="f696" fmla="*/ f568 f221 1"/>
                  <a:gd name="f697" fmla="*/ f569 f220 1"/>
                  <a:gd name="f698" fmla="*/ f570 f221 1"/>
                  <a:gd name="f699" fmla="*/ f571 f220 1"/>
                  <a:gd name="f700" fmla="*/ f572 f221 1"/>
                  <a:gd name="f701" fmla="*/ f573 f220 1"/>
                  <a:gd name="f702" fmla="*/ f574 f221 1"/>
                  <a:gd name="f703" fmla="*/ f575 f220 1"/>
                  <a:gd name="f704" fmla="*/ f576 f221 1"/>
                  <a:gd name="f705" fmla="*/ f577 f220 1"/>
                  <a:gd name="f706" fmla="*/ f578 f221 1"/>
                  <a:gd name="f707" fmla="*/ f579 f220 1"/>
                  <a:gd name="f708" fmla="*/ f580 f221 1"/>
                  <a:gd name="f709" fmla="*/ f581 f220 1"/>
                  <a:gd name="f710" fmla="*/ f582 f220 1"/>
                  <a:gd name="f711" fmla="*/ f583 f221 1"/>
                  <a:gd name="f712" fmla="*/ f584 f220 1"/>
                  <a:gd name="f713" fmla="*/ f585 f221 1"/>
                  <a:gd name="f714" fmla="*/ f586 f220 1"/>
                  <a:gd name="f715" fmla="*/ f587 f221 1"/>
                  <a:gd name="f716" fmla="*/ f588 f220 1"/>
                  <a:gd name="f717" fmla="*/ f589 f221 1"/>
                  <a:gd name="f718" fmla="*/ f590 f220 1"/>
                  <a:gd name="f719" fmla="*/ f591 f221 1"/>
                  <a:gd name="f720" fmla="*/ f592 f220 1"/>
                  <a:gd name="f721" fmla="*/ f593 f221 1"/>
                  <a:gd name="f722" fmla="*/ f594 f220 1"/>
                  <a:gd name="f723" fmla="*/ f595 f221 1"/>
                  <a:gd name="f724" fmla="*/ f596 f220 1"/>
                  <a:gd name="f725" fmla="*/ f597 f221 1"/>
                  <a:gd name="f726" fmla="*/ f598 f220 1"/>
                  <a:gd name="f727" fmla="*/ f599 f220 1"/>
                  <a:gd name="f728" fmla="*/ f600 f221 1"/>
                  <a:gd name="f729" fmla="*/ f601 f220 1"/>
                  <a:gd name="f730" fmla="*/ f602 f221 1"/>
                  <a:gd name="f731" fmla="*/ f603 f220 1"/>
                  <a:gd name="f732" fmla="*/ f604 f221 1"/>
                </a:gdLst>
                <a:ahLst/>
                <a:cxnLst>
                  <a:cxn ang="3cd4">
                    <a:pos x="hc" y="t"/>
                  </a:cxn>
                  <a:cxn ang="0">
                    <a:pos x="r" y="vc"/>
                  </a:cxn>
                  <a:cxn ang="cd4">
                    <a:pos x="hc" y="b"/>
                  </a:cxn>
                  <a:cxn ang="cd2">
                    <a:pos x="l" y="vc"/>
                  </a:cxn>
                  <a:cxn ang="f480">
                    <a:pos x="f609" y="f610"/>
                  </a:cxn>
                  <a:cxn ang="f480">
                    <a:pos x="f611" y="f610"/>
                  </a:cxn>
                  <a:cxn ang="f480">
                    <a:pos x="f612" y="f613"/>
                  </a:cxn>
                  <a:cxn ang="f480">
                    <a:pos x="f614" y="f615"/>
                  </a:cxn>
                  <a:cxn ang="f480">
                    <a:pos x="f616" y="f617"/>
                  </a:cxn>
                  <a:cxn ang="f480">
                    <a:pos x="f618" y="f619"/>
                  </a:cxn>
                  <a:cxn ang="f480">
                    <a:pos x="f620" y="f621"/>
                  </a:cxn>
                  <a:cxn ang="f480">
                    <a:pos x="f622" y="f623"/>
                  </a:cxn>
                  <a:cxn ang="f480">
                    <a:pos x="f624" y="f625"/>
                  </a:cxn>
                  <a:cxn ang="f480">
                    <a:pos x="f626" y="f627"/>
                  </a:cxn>
                  <a:cxn ang="f480">
                    <a:pos x="f628" y="f629"/>
                  </a:cxn>
                  <a:cxn ang="f480">
                    <a:pos x="f630" y="f631"/>
                  </a:cxn>
                  <a:cxn ang="f480">
                    <a:pos x="f632" y="f633"/>
                  </a:cxn>
                  <a:cxn ang="f480">
                    <a:pos x="f634" y="f635"/>
                  </a:cxn>
                  <a:cxn ang="f480">
                    <a:pos x="f636" y="f637"/>
                  </a:cxn>
                  <a:cxn ang="f480">
                    <a:pos x="f638" y="f639"/>
                  </a:cxn>
                  <a:cxn ang="f480">
                    <a:pos x="f640" y="f641"/>
                  </a:cxn>
                  <a:cxn ang="f480">
                    <a:pos x="f642" y="f643"/>
                  </a:cxn>
                  <a:cxn ang="f480">
                    <a:pos x="f644" y="f645"/>
                  </a:cxn>
                  <a:cxn ang="f480">
                    <a:pos x="f646" y="f647"/>
                  </a:cxn>
                  <a:cxn ang="f480">
                    <a:pos x="f648" y="f649"/>
                  </a:cxn>
                  <a:cxn ang="f480">
                    <a:pos x="f650" y="f651"/>
                  </a:cxn>
                  <a:cxn ang="f480">
                    <a:pos x="f652" y="f653"/>
                  </a:cxn>
                  <a:cxn ang="f480">
                    <a:pos x="f654" y="f655"/>
                  </a:cxn>
                  <a:cxn ang="f480">
                    <a:pos x="f656" y="f657"/>
                  </a:cxn>
                  <a:cxn ang="f480">
                    <a:pos x="f658" y="f659"/>
                  </a:cxn>
                  <a:cxn ang="f480">
                    <a:pos x="f660" y="f661"/>
                  </a:cxn>
                  <a:cxn ang="f480">
                    <a:pos x="f662" y="f663"/>
                  </a:cxn>
                  <a:cxn ang="f480">
                    <a:pos x="f664" y="f665"/>
                  </a:cxn>
                  <a:cxn ang="f480">
                    <a:pos x="f666" y="f667"/>
                  </a:cxn>
                  <a:cxn ang="f480">
                    <a:pos x="f668" y="f669"/>
                  </a:cxn>
                  <a:cxn ang="f480">
                    <a:pos x="f670" y="f671"/>
                  </a:cxn>
                  <a:cxn ang="f480">
                    <a:pos x="f672" y="f673"/>
                  </a:cxn>
                  <a:cxn ang="f480">
                    <a:pos x="f672" y="f674"/>
                  </a:cxn>
                  <a:cxn ang="f480">
                    <a:pos x="f675" y="f676"/>
                  </a:cxn>
                  <a:cxn ang="f480">
                    <a:pos x="f677" y="f678"/>
                  </a:cxn>
                  <a:cxn ang="f480">
                    <a:pos x="f679" y="f680"/>
                  </a:cxn>
                  <a:cxn ang="f480">
                    <a:pos x="f681" y="f682"/>
                  </a:cxn>
                  <a:cxn ang="f480">
                    <a:pos x="f683" y="f684"/>
                  </a:cxn>
                  <a:cxn ang="f480">
                    <a:pos x="f685" y="f686"/>
                  </a:cxn>
                  <a:cxn ang="f480">
                    <a:pos x="f687" y="f688"/>
                  </a:cxn>
                  <a:cxn ang="f480">
                    <a:pos x="f689" y="f690"/>
                  </a:cxn>
                  <a:cxn ang="f480">
                    <a:pos x="f691" y="f692"/>
                  </a:cxn>
                  <a:cxn ang="f480">
                    <a:pos x="f693" y="f694"/>
                  </a:cxn>
                  <a:cxn ang="f480">
                    <a:pos x="f695" y="f696"/>
                  </a:cxn>
                  <a:cxn ang="f480">
                    <a:pos x="f697" y="f698"/>
                  </a:cxn>
                  <a:cxn ang="f480">
                    <a:pos x="f699" y="f700"/>
                  </a:cxn>
                  <a:cxn ang="f480">
                    <a:pos x="f701" y="f702"/>
                  </a:cxn>
                  <a:cxn ang="f480">
                    <a:pos x="f703" y="f704"/>
                  </a:cxn>
                  <a:cxn ang="f480">
                    <a:pos x="f705" y="f706"/>
                  </a:cxn>
                  <a:cxn ang="f480">
                    <a:pos x="f707" y="f708"/>
                  </a:cxn>
                  <a:cxn ang="f480">
                    <a:pos x="f709" y="f627"/>
                  </a:cxn>
                  <a:cxn ang="f480">
                    <a:pos x="f710" y="f711"/>
                  </a:cxn>
                  <a:cxn ang="f480">
                    <a:pos x="f712" y="f713"/>
                  </a:cxn>
                  <a:cxn ang="f480">
                    <a:pos x="f714" y="f715"/>
                  </a:cxn>
                  <a:cxn ang="f480">
                    <a:pos x="f716" y="f717"/>
                  </a:cxn>
                  <a:cxn ang="f480">
                    <a:pos x="f718" y="f719"/>
                  </a:cxn>
                  <a:cxn ang="f480">
                    <a:pos x="f720" y="f721"/>
                  </a:cxn>
                  <a:cxn ang="f480">
                    <a:pos x="f722" y="f723"/>
                  </a:cxn>
                  <a:cxn ang="f480">
                    <a:pos x="f724" y="f725"/>
                  </a:cxn>
                  <a:cxn ang="f480">
                    <a:pos x="f726" y="f686"/>
                  </a:cxn>
                  <a:cxn ang="f480">
                    <a:pos x="f727" y="f728"/>
                  </a:cxn>
                  <a:cxn ang="f480">
                    <a:pos x="f729" y="f730"/>
                  </a:cxn>
                  <a:cxn ang="f480">
                    <a:pos x="f731" y="f732"/>
                  </a:cxn>
                </a:cxnLst>
                <a:rect l="f605" t="f608" r="f606" b="f607"/>
                <a:pathLst>
                  <a:path w="5005729" h="1427495">
                    <a:moveTo>
                      <a:pt x="f5" y="f5"/>
                    </a:moveTo>
                    <a:lnTo>
                      <a:pt x="f8" y="f5"/>
                    </a:lnTo>
                    <a:lnTo>
                      <a:pt x="f9" y="f10"/>
                    </a:lnTo>
                    <a:cubicBezTo>
                      <a:pt x="f11" y="f12"/>
                      <a:pt x="f13" y="f14"/>
                      <a:pt x="f15" y="f16"/>
                    </a:cubicBezTo>
                    <a:cubicBezTo>
                      <a:pt x="f17" y="f18"/>
                      <a:pt x="f19" y="f20"/>
                      <a:pt x="f21" y="f22"/>
                    </a:cubicBezTo>
                    <a:cubicBezTo>
                      <a:pt x="f23" y="f24"/>
                      <a:pt x="f25" y="f26"/>
                      <a:pt x="f27" y="f28"/>
                    </a:cubicBezTo>
                    <a:cubicBezTo>
                      <a:pt x="f29" y="f30"/>
                      <a:pt x="f31" y="f32"/>
                      <a:pt x="f33" y="f34"/>
                    </a:cubicBezTo>
                    <a:cubicBezTo>
                      <a:pt x="f35" y="f36"/>
                      <a:pt x="f37" y="f38"/>
                      <a:pt x="f39" y="f40"/>
                    </a:cubicBezTo>
                    <a:cubicBezTo>
                      <a:pt x="f41" y="f42"/>
                      <a:pt x="f43" y="f44"/>
                      <a:pt x="f45" y="f46"/>
                    </a:cubicBezTo>
                    <a:lnTo>
                      <a:pt x="f47" y="f48"/>
                    </a:lnTo>
                    <a:cubicBezTo>
                      <a:pt x="f49" y="f50"/>
                      <a:pt x="f51" y="f50"/>
                      <a:pt x="f52" y="f53"/>
                    </a:cubicBezTo>
                    <a:lnTo>
                      <a:pt x="f54" y="f55"/>
                    </a:lnTo>
                    <a:lnTo>
                      <a:pt x="f56" y="f57"/>
                    </a:lnTo>
                    <a:lnTo>
                      <a:pt x="f58" y="f59"/>
                    </a:lnTo>
                    <a:lnTo>
                      <a:pt x="f60" y="f61"/>
                    </a:lnTo>
                    <a:lnTo>
                      <a:pt x="f62" y="f63"/>
                    </a:lnTo>
                    <a:cubicBezTo>
                      <a:pt x="f64" y="f65"/>
                      <a:pt x="f66" y="f67"/>
                      <a:pt x="f68" y="f69"/>
                    </a:cubicBezTo>
                    <a:lnTo>
                      <a:pt x="f70" y="f71"/>
                    </a:lnTo>
                    <a:lnTo>
                      <a:pt x="f72" y="f73"/>
                    </a:lnTo>
                    <a:cubicBezTo>
                      <a:pt x="f74" y="f75"/>
                      <a:pt x="f76" y="f77"/>
                      <a:pt x="f78" y="f79"/>
                    </a:cubicBezTo>
                    <a:lnTo>
                      <a:pt x="f80" y="f81"/>
                    </a:lnTo>
                    <a:lnTo>
                      <a:pt x="f82" y="f83"/>
                    </a:lnTo>
                    <a:lnTo>
                      <a:pt x="f84" y="f85"/>
                    </a:lnTo>
                    <a:cubicBezTo>
                      <a:pt x="f86" y="f87"/>
                      <a:pt x="f88" y="f89"/>
                      <a:pt x="f90" y="f91"/>
                    </a:cubicBezTo>
                    <a:lnTo>
                      <a:pt x="f92" y="f93"/>
                    </a:lnTo>
                    <a:lnTo>
                      <a:pt x="f94" y="f95"/>
                    </a:lnTo>
                    <a:lnTo>
                      <a:pt x="f96" y="f97"/>
                    </a:lnTo>
                    <a:lnTo>
                      <a:pt x="f98" y="f99"/>
                    </a:lnTo>
                    <a:lnTo>
                      <a:pt x="f100" y="f101"/>
                    </a:lnTo>
                    <a:cubicBezTo>
                      <a:pt x="f102" y="f103"/>
                      <a:pt x="f104" y="f105"/>
                      <a:pt x="f106" y="f107"/>
                    </a:cubicBezTo>
                    <a:lnTo>
                      <a:pt x="f108" y="f109"/>
                    </a:lnTo>
                    <a:cubicBezTo>
                      <a:pt x="f110" y="f111"/>
                      <a:pt x="f112" y="f113"/>
                      <a:pt x="f114" y="f115"/>
                    </a:cubicBezTo>
                    <a:lnTo>
                      <a:pt x="f6" y="f116"/>
                    </a:lnTo>
                    <a:lnTo>
                      <a:pt x="f6" y="f117"/>
                    </a:lnTo>
                    <a:lnTo>
                      <a:pt x="f118" y="f119"/>
                    </a:lnTo>
                    <a:cubicBezTo>
                      <a:pt x="f120" y="f121"/>
                      <a:pt x="f122" y="f123"/>
                      <a:pt x="f124" y="f125"/>
                    </a:cubicBezTo>
                    <a:lnTo>
                      <a:pt x="f126" y="f127"/>
                    </a:lnTo>
                    <a:cubicBezTo>
                      <a:pt x="f128" y="f129"/>
                      <a:pt x="f130" y="f131"/>
                      <a:pt x="f132" y="f133"/>
                    </a:cubicBezTo>
                    <a:lnTo>
                      <a:pt x="f134" y="f135"/>
                    </a:lnTo>
                    <a:lnTo>
                      <a:pt x="f136" y="f137"/>
                    </a:lnTo>
                    <a:lnTo>
                      <a:pt x="f138" y="f139"/>
                    </a:lnTo>
                    <a:lnTo>
                      <a:pt x="f140" y="f141"/>
                    </a:lnTo>
                    <a:lnTo>
                      <a:pt x="f142" y="f143"/>
                    </a:lnTo>
                    <a:cubicBezTo>
                      <a:pt x="f144" y="f145"/>
                      <a:pt x="f146" y="f147"/>
                      <a:pt x="f148" y="f149"/>
                    </a:cubicBezTo>
                    <a:lnTo>
                      <a:pt x="f150" y="f151"/>
                    </a:lnTo>
                    <a:lnTo>
                      <a:pt x="f152" y="f153"/>
                    </a:lnTo>
                    <a:lnTo>
                      <a:pt x="f154" y="f155"/>
                    </a:lnTo>
                    <a:cubicBezTo>
                      <a:pt x="f156" y="f157"/>
                      <a:pt x="f158" y="f159"/>
                      <a:pt x="f160" y="f161"/>
                    </a:cubicBezTo>
                    <a:lnTo>
                      <a:pt x="f162" y="f163"/>
                    </a:lnTo>
                    <a:lnTo>
                      <a:pt x="f164" y="f165"/>
                    </a:lnTo>
                    <a:cubicBezTo>
                      <a:pt x="f166" y="f167"/>
                      <a:pt x="f168" y="f40"/>
                      <a:pt x="f169" y="f170"/>
                    </a:cubicBezTo>
                    <a:lnTo>
                      <a:pt x="f171" y="f48"/>
                    </a:lnTo>
                    <a:lnTo>
                      <a:pt x="f172" y="f173"/>
                    </a:lnTo>
                    <a:lnTo>
                      <a:pt x="f174" y="f175"/>
                    </a:lnTo>
                    <a:lnTo>
                      <a:pt x="f176" y="f177"/>
                    </a:lnTo>
                    <a:lnTo>
                      <a:pt x="f178" y="f179"/>
                    </a:lnTo>
                    <a:cubicBezTo>
                      <a:pt x="f180" y="f181"/>
                      <a:pt x="f182" y="f181"/>
                      <a:pt x="f183" y="f184"/>
                    </a:cubicBezTo>
                    <a:lnTo>
                      <a:pt x="f185" y="f186"/>
                    </a:lnTo>
                    <a:cubicBezTo>
                      <a:pt x="f187" y="f188"/>
                      <a:pt x="f41" y="f189"/>
                      <a:pt x="f190" y="f191"/>
                    </a:cubicBezTo>
                    <a:cubicBezTo>
                      <a:pt x="f192" y="f175"/>
                      <a:pt x="f193" y="f194"/>
                      <a:pt x="f195" y="f196"/>
                    </a:cubicBezTo>
                    <a:cubicBezTo>
                      <a:pt x="f197" y="f159"/>
                      <a:pt x="f198" y="f199"/>
                      <a:pt x="f200" y="f137"/>
                    </a:cubicBezTo>
                    <a:cubicBezTo>
                      <a:pt x="f201" y="f202"/>
                      <a:pt x="f203" y="f204"/>
                      <a:pt x="f205" y="f206"/>
                    </a:cubicBezTo>
                    <a:cubicBezTo>
                      <a:pt x="f207" y="f208"/>
                      <a:pt x="f209" y="f210"/>
                      <a:pt x="f211" y="f212"/>
                    </a:cubicBezTo>
                    <a:cubicBezTo>
                      <a:pt x="f213" y="f214"/>
                      <a:pt x="f215" y="f216"/>
                      <a:pt x="f217" y="f218"/>
                    </a:cubicBezTo>
                    <a:close/>
                  </a:path>
                </a:pathLst>
              </a:custGeom>
              <a:gradFill>
                <a:gsLst>
                  <a:gs pos="0">
                    <a:srgbClr val="F04115"/>
                  </a:gs>
                  <a:gs pos="100000">
                    <a:srgbClr val="F58366"/>
                  </a:gs>
                </a:gsLst>
                <a:lin ang="0"/>
              </a:gradFill>
              <a:ln cap="flat">
                <a:noFill/>
                <a:prstDash val="solid"/>
              </a:ln>
            </p:spPr>
            <p:txBody>
              <a:bodyPr vert="horz" wrap="square" lIns="91440" tIns="45720" rIns="91440" bIns="45720"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ndParaRPr>
              </a:p>
            </p:txBody>
          </p:sp>
          <p:sp>
            <p:nvSpPr>
              <p:cNvPr id="12" name="Freeform 36">
                <a:extLst>
                  <a:ext uri="{FF2B5EF4-FFF2-40B4-BE49-F238E27FC236}">
                    <a16:creationId xmlns:a16="http://schemas.microsoft.com/office/drawing/2014/main" id="{AF343705-CCA1-E7D5-83C4-96AACDB41987}"/>
                  </a:ext>
                </a:extLst>
              </p:cNvPr>
              <p:cNvSpPr/>
              <p:nvPr/>
            </p:nvSpPr>
            <p:spPr>
              <a:xfrm>
                <a:off x="7335298" y="0"/>
                <a:ext cx="4856698" cy="1387867"/>
              </a:xfrm>
              <a:custGeom>
                <a:avLst/>
                <a:gdLst>
                  <a:gd name="f0" fmla="val 10800000"/>
                  <a:gd name="f1" fmla="val 5400000"/>
                  <a:gd name="f2" fmla="val 180"/>
                  <a:gd name="f3" fmla="val w"/>
                  <a:gd name="f4" fmla="val h"/>
                  <a:gd name="f5" fmla="val 0"/>
                  <a:gd name="f6" fmla="val 4861820"/>
                  <a:gd name="f7" fmla="val 1389331"/>
                  <a:gd name="f8" fmla="val 229890"/>
                  <a:gd name="f9" fmla="val 373317"/>
                  <a:gd name="f10" fmla="val 108292"/>
                  <a:gd name="f11" fmla="val 482267"/>
                  <a:gd name="f12" fmla="val 189793"/>
                  <a:gd name="f13" fmla="val 591665"/>
                  <a:gd name="f14" fmla="val 270356"/>
                  <a:gd name="f15" fmla="val 702260"/>
                  <a:gd name="f16" fmla="val 348992"/>
                  <a:gd name="f17" fmla="val 923449"/>
                  <a:gd name="f18" fmla="val 506265"/>
                  <a:gd name="f19" fmla="val 1149423"/>
                  <a:gd name="f20" fmla="val 656099"/>
                  <a:gd name="f21" fmla="val 1384969"/>
                  <a:gd name="f22" fmla="val 788400"/>
                  <a:gd name="f23" fmla="val 1620515"/>
                  <a:gd name="f24" fmla="val 921232"/>
                  <a:gd name="f25" fmla="val 1866162"/>
                  <a:gd name="f26" fmla="val 1035999"/>
                  <a:gd name="f27" fmla="val 2120849"/>
                  <a:gd name="f28" fmla="val 1125262"/>
                  <a:gd name="f29" fmla="val 2630754"/>
                  <a:gd name="f30" fmla="val 1304850"/>
                  <a:gd name="f31" fmla="val 3179474"/>
                  <a:gd name="f32" fmla="val 1371798"/>
                  <a:gd name="f33" fmla="val 3720750"/>
                  <a:gd name="f34" fmla="val 1329823"/>
                  <a:gd name="f35" fmla="val 3737764"/>
                  <a:gd name="f36" fmla="val 1328760"/>
                  <a:gd name="f37" fmla="val 3754779"/>
                  <a:gd name="f38" fmla="val 1327698"/>
                  <a:gd name="f39" fmla="val 3771794"/>
                  <a:gd name="f40" fmla="val 1326104"/>
                  <a:gd name="f41" fmla="val 3822306"/>
                  <a:gd name="f42" fmla="val 1320790"/>
                  <a:gd name="f43" fmla="val 3872818"/>
                  <a:gd name="f44" fmla="val 1315477"/>
                  <a:gd name="f45" fmla="val 3898339"/>
                  <a:gd name="f46" fmla="val 1312820"/>
                  <a:gd name="f47" fmla="val 3906847"/>
                  <a:gd name="f48" fmla="val 1311758"/>
                  <a:gd name="f49" fmla="val 3915354"/>
                  <a:gd name="f50" fmla="val 1311226"/>
                  <a:gd name="f51" fmla="val 3923861"/>
                  <a:gd name="f52" fmla="val 1309632"/>
                  <a:gd name="f53" fmla="val 4024885"/>
                  <a:gd name="f54" fmla="val 1295818"/>
                  <a:gd name="f55" fmla="val 4050407"/>
                  <a:gd name="f56" fmla="val 1292630"/>
                  <a:gd name="f57" fmla="val 4058914"/>
                  <a:gd name="f58" fmla="val 1291567"/>
                  <a:gd name="f59" fmla="val 4067422"/>
                  <a:gd name="f60" fmla="val 1289973"/>
                  <a:gd name="f61" fmla="val 4075397"/>
                  <a:gd name="f62" fmla="val 1288379"/>
                  <a:gd name="f63" fmla="val 4125909"/>
                  <a:gd name="f64" fmla="val 1279878"/>
                  <a:gd name="f65" fmla="val 4159407"/>
                  <a:gd name="f66" fmla="val 1274034"/>
                  <a:gd name="f67" fmla="val 4192904"/>
                  <a:gd name="f68" fmla="val 1269251"/>
                  <a:gd name="f69" fmla="val 4226401"/>
                  <a:gd name="f70" fmla="val 1261813"/>
                  <a:gd name="f71" fmla="val 4326362"/>
                  <a:gd name="f72" fmla="val 1241622"/>
                  <a:gd name="f73" fmla="val 4425790"/>
                  <a:gd name="f74" fmla="val 1218775"/>
                  <a:gd name="f75" fmla="val 4450781"/>
                  <a:gd name="f76" fmla="val 1212931"/>
                  <a:gd name="f77" fmla="val 4475239"/>
                  <a:gd name="f78" fmla="val 1206555"/>
                  <a:gd name="f79" fmla="val 4524688"/>
                  <a:gd name="f80" fmla="val 1193803"/>
                  <a:gd name="f81" fmla="val 4590620"/>
                  <a:gd name="f82" fmla="val 1176535"/>
                  <a:gd name="f83" fmla="val 4656152"/>
                  <a:gd name="f84" fmla="val 1157939"/>
                  <a:gd name="f85" fmla="val 4721220"/>
                  <a:gd name="f86" fmla="val 1137947"/>
                  <a:gd name="f87" fmla="val 1091339"/>
                  <a:gd name="f88" fmla="val 1102902"/>
                  <a:gd name="f89" fmla="val 4725208"/>
                  <a:gd name="f90" fmla="val 1151761"/>
                  <a:gd name="f91" fmla="val 4660406"/>
                  <a:gd name="f92" fmla="val 1173347"/>
                  <a:gd name="f93" fmla="val 4595139"/>
                  <a:gd name="f94" fmla="val 1193537"/>
                  <a:gd name="f95" fmla="val 4529473"/>
                  <a:gd name="f96" fmla="val 1212399"/>
                  <a:gd name="f97" fmla="val 4480025"/>
                  <a:gd name="f98" fmla="val 1226214"/>
                  <a:gd name="f99" fmla="val 4455566"/>
                  <a:gd name="f100" fmla="val 1233121"/>
                  <a:gd name="f101" fmla="val 4430576"/>
                  <a:gd name="f102" fmla="val 1239497"/>
                  <a:gd name="f103" fmla="val 4331148"/>
                  <a:gd name="f104" fmla="val 1265001"/>
                  <a:gd name="f105" fmla="val 4231187"/>
                  <a:gd name="f106" fmla="val 1287848"/>
                  <a:gd name="f107" fmla="val 4197689"/>
                  <a:gd name="f108" fmla="val 4164192"/>
                  <a:gd name="f109" fmla="val 1301662"/>
                  <a:gd name="f110" fmla="val 4130694"/>
                  <a:gd name="f111" fmla="val 1308570"/>
                  <a:gd name="f112" fmla="val 4080182"/>
                  <a:gd name="f113" fmla="val 1318134"/>
                  <a:gd name="f114" fmla="val 4071675"/>
                  <a:gd name="f115" fmla="val 1319728"/>
                  <a:gd name="f116" fmla="val 4063168"/>
                  <a:gd name="f117" fmla="val 1321322"/>
                  <a:gd name="f118" fmla="val 4055192"/>
                  <a:gd name="f119" fmla="val 1322915"/>
                  <a:gd name="f120" fmla="val 4029670"/>
                  <a:gd name="f121" fmla="val 1327166"/>
                  <a:gd name="f122" fmla="val 3928115"/>
                  <a:gd name="f123" fmla="val 1343637"/>
                  <a:gd name="f124" fmla="val 3919607"/>
                  <a:gd name="f125" fmla="val 1345231"/>
                  <a:gd name="f126" fmla="val 3911100"/>
                  <a:gd name="f127" fmla="val 1346294"/>
                  <a:gd name="f128" fmla="val 3902593"/>
                  <a:gd name="f129" fmla="val 1347357"/>
                  <a:gd name="f130" fmla="val 3877071"/>
                  <a:gd name="f131" fmla="val 1350545"/>
                  <a:gd name="f132" fmla="val 3826027"/>
                  <a:gd name="f133" fmla="val 1356921"/>
                  <a:gd name="f134" fmla="val 3774984"/>
                  <a:gd name="f135" fmla="val 1363297"/>
                  <a:gd name="f136" fmla="val 3757969"/>
                  <a:gd name="f137" fmla="val 1364890"/>
                  <a:gd name="f138" fmla="val 3740954"/>
                  <a:gd name="f139" fmla="val 1366484"/>
                  <a:gd name="f140" fmla="val 3723940"/>
                  <a:gd name="f141" fmla="val 1368078"/>
                  <a:gd name="f142" fmla="val 3621321"/>
                  <a:gd name="f143" fmla="val 1377642"/>
                  <a:gd name="f144" fmla="val 3518702"/>
                  <a:gd name="f145" fmla="val 1383487"/>
                  <a:gd name="f146" fmla="val 3467126"/>
                  <a:gd name="f147" fmla="val 1386144"/>
                  <a:gd name="f148" fmla="val 3415551"/>
                  <a:gd name="f149" fmla="val 1387206"/>
                  <a:gd name="f150" fmla="val 3312400"/>
                  <a:gd name="f151" fmla="val 3175220"/>
                  <a:gd name="f152" fmla="val 3038040"/>
                  <a:gd name="f153" fmla="val 1382424"/>
                  <a:gd name="f154" fmla="val 2900860"/>
                  <a:gd name="f155" fmla="val 1368610"/>
                  <a:gd name="f156" fmla="val 2627564"/>
                  <a:gd name="f157" fmla="val 1340981"/>
                  <a:gd name="f158" fmla="val 2356394"/>
                  <a:gd name="f159" fmla="val 1284129"/>
                  <a:gd name="f160" fmla="val 2094264"/>
                  <a:gd name="f161" fmla="val 1199648"/>
                  <a:gd name="f162" fmla="val 1832133"/>
                  <a:gd name="f163" fmla="val 1115166"/>
                  <a:gd name="f164" fmla="val 1578510"/>
                  <a:gd name="f165" fmla="val 1003588"/>
                  <a:gd name="f166" fmla="val 1335520"/>
                  <a:gd name="f167" fmla="val 875006"/>
                  <a:gd name="f168" fmla="val 1092531"/>
                  <a:gd name="f169" fmla="val 745894"/>
                  <a:gd name="f170" fmla="val 859113"/>
                  <a:gd name="f171" fmla="val 599778"/>
                  <a:gd name="f172" fmla="val 632075"/>
                  <a:gd name="f173" fmla="val 446225"/>
                  <a:gd name="f174" fmla="val 518556"/>
                  <a:gd name="f175" fmla="val 369448"/>
                  <a:gd name="f176" fmla="val 406366"/>
                  <a:gd name="f177" fmla="val 290944"/>
                  <a:gd name="f178" fmla="val 294907"/>
                  <a:gd name="f179" fmla="val 211710"/>
                  <a:gd name="f180" fmla="+- 0 0 -90"/>
                  <a:gd name="f181" fmla="*/ f3 1 4861820"/>
                  <a:gd name="f182" fmla="*/ f4 1 1389331"/>
                  <a:gd name="f183" fmla="+- f7 0 f5"/>
                  <a:gd name="f184" fmla="+- f6 0 f5"/>
                  <a:gd name="f185" fmla="*/ f180 f0 1"/>
                  <a:gd name="f186" fmla="*/ f184 1 4861820"/>
                  <a:gd name="f187" fmla="*/ f183 1 1389331"/>
                  <a:gd name="f188" fmla="*/ 0 f184 1"/>
                  <a:gd name="f189" fmla="*/ 0 f183 1"/>
                  <a:gd name="f190" fmla="*/ 229890 f184 1"/>
                  <a:gd name="f191" fmla="*/ 373317 f184 1"/>
                  <a:gd name="f192" fmla="*/ 108292 f183 1"/>
                  <a:gd name="f193" fmla="*/ 702260 f184 1"/>
                  <a:gd name="f194" fmla="*/ 348992 f183 1"/>
                  <a:gd name="f195" fmla="*/ 1384969 f184 1"/>
                  <a:gd name="f196" fmla="*/ 788400 f183 1"/>
                  <a:gd name="f197" fmla="*/ 2120849 f184 1"/>
                  <a:gd name="f198" fmla="*/ 1125262 f183 1"/>
                  <a:gd name="f199" fmla="*/ 3720750 f184 1"/>
                  <a:gd name="f200" fmla="*/ 1329823 f183 1"/>
                  <a:gd name="f201" fmla="*/ 3771794 f184 1"/>
                  <a:gd name="f202" fmla="*/ 1326104 f183 1"/>
                  <a:gd name="f203" fmla="*/ 3822306 f184 1"/>
                  <a:gd name="f204" fmla="*/ 1320790 f183 1"/>
                  <a:gd name="f205" fmla="*/ 3872818 f184 1"/>
                  <a:gd name="f206" fmla="*/ 1315477 f183 1"/>
                  <a:gd name="f207" fmla="*/ 3898339 f184 1"/>
                  <a:gd name="f208" fmla="*/ 1312820 f183 1"/>
                  <a:gd name="f209" fmla="*/ 3923861 f184 1"/>
                  <a:gd name="f210" fmla="*/ 1309632 f183 1"/>
                  <a:gd name="f211" fmla="*/ 4024885 f184 1"/>
                  <a:gd name="f212" fmla="*/ 1295818 f183 1"/>
                  <a:gd name="f213" fmla="*/ 4050407 f184 1"/>
                  <a:gd name="f214" fmla="*/ 1292630 f183 1"/>
                  <a:gd name="f215" fmla="*/ 4075397 f184 1"/>
                  <a:gd name="f216" fmla="*/ 1288379 f183 1"/>
                  <a:gd name="f217" fmla="*/ 4125909 f184 1"/>
                  <a:gd name="f218" fmla="*/ 1279878 f183 1"/>
                  <a:gd name="f219" fmla="*/ 4226401 f184 1"/>
                  <a:gd name="f220" fmla="*/ 1261813 f183 1"/>
                  <a:gd name="f221" fmla="*/ 4326362 f184 1"/>
                  <a:gd name="f222" fmla="*/ 1241622 f183 1"/>
                  <a:gd name="f223" fmla="*/ 4425790 f184 1"/>
                  <a:gd name="f224" fmla="*/ 1218775 f183 1"/>
                  <a:gd name="f225" fmla="*/ 4450781 f184 1"/>
                  <a:gd name="f226" fmla="*/ 1212931 f183 1"/>
                  <a:gd name="f227" fmla="*/ 4475239 f184 1"/>
                  <a:gd name="f228" fmla="*/ 1206555 f183 1"/>
                  <a:gd name="f229" fmla="*/ 4524688 f184 1"/>
                  <a:gd name="f230" fmla="*/ 1193803 f183 1"/>
                  <a:gd name="f231" fmla="*/ 4721220 f184 1"/>
                  <a:gd name="f232" fmla="*/ 1137947 f183 1"/>
                  <a:gd name="f233" fmla="*/ 4861820 f184 1"/>
                  <a:gd name="f234" fmla="*/ 1091339 f183 1"/>
                  <a:gd name="f235" fmla="*/ 1102902 f183 1"/>
                  <a:gd name="f236" fmla="*/ 4725208 f184 1"/>
                  <a:gd name="f237" fmla="*/ 1151761 f183 1"/>
                  <a:gd name="f238" fmla="*/ 4529473 f184 1"/>
                  <a:gd name="f239" fmla="*/ 1212399 f183 1"/>
                  <a:gd name="f240" fmla="*/ 4480025 f184 1"/>
                  <a:gd name="f241" fmla="*/ 1226214 f183 1"/>
                  <a:gd name="f242" fmla="*/ 4455566 f184 1"/>
                  <a:gd name="f243" fmla="*/ 1233121 f183 1"/>
                  <a:gd name="f244" fmla="*/ 4430576 f184 1"/>
                  <a:gd name="f245" fmla="*/ 1239497 f183 1"/>
                  <a:gd name="f246" fmla="*/ 4331148 f184 1"/>
                  <a:gd name="f247" fmla="*/ 1265001 f183 1"/>
                  <a:gd name="f248" fmla="*/ 4231187 f184 1"/>
                  <a:gd name="f249" fmla="*/ 1287848 f183 1"/>
                  <a:gd name="f250" fmla="*/ 4130694 f184 1"/>
                  <a:gd name="f251" fmla="*/ 1308570 f183 1"/>
                  <a:gd name="f252" fmla="*/ 4080182 f184 1"/>
                  <a:gd name="f253" fmla="*/ 1318134 f183 1"/>
                  <a:gd name="f254" fmla="*/ 4055192 f184 1"/>
                  <a:gd name="f255" fmla="*/ 1322915 f183 1"/>
                  <a:gd name="f256" fmla="*/ 4029670 f184 1"/>
                  <a:gd name="f257" fmla="*/ 1327166 f183 1"/>
                  <a:gd name="f258" fmla="*/ 3928115 f184 1"/>
                  <a:gd name="f259" fmla="*/ 1343637 f183 1"/>
                  <a:gd name="f260" fmla="*/ 3902593 f184 1"/>
                  <a:gd name="f261" fmla="*/ 1347357 f183 1"/>
                  <a:gd name="f262" fmla="*/ 3877071 f184 1"/>
                  <a:gd name="f263" fmla="*/ 1350545 f183 1"/>
                  <a:gd name="f264" fmla="*/ 3826027 f184 1"/>
                  <a:gd name="f265" fmla="*/ 1356921 f183 1"/>
                  <a:gd name="f266" fmla="*/ 3774984 f184 1"/>
                  <a:gd name="f267" fmla="*/ 1363297 f183 1"/>
                  <a:gd name="f268" fmla="*/ 3723940 f184 1"/>
                  <a:gd name="f269" fmla="*/ 1368078 f183 1"/>
                  <a:gd name="f270" fmla="*/ 3621321 f184 1"/>
                  <a:gd name="f271" fmla="*/ 1377642 f183 1"/>
                  <a:gd name="f272" fmla="*/ 3518702 f184 1"/>
                  <a:gd name="f273" fmla="*/ 1383487 f183 1"/>
                  <a:gd name="f274" fmla="*/ 3467126 f184 1"/>
                  <a:gd name="f275" fmla="*/ 1386144 f183 1"/>
                  <a:gd name="f276" fmla="*/ 3415551 f184 1"/>
                  <a:gd name="f277" fmla="*/ 1387206 f183 1"/>
                  <a:gd name="f278" fmla="*/ 3312400 f184 1"/>
                  <a:gd name="f279" fmla="*/ 1389331 f183 1"/>
                  <a:gd name="f280" fmla="*/ 2900860 f184 1"/>
                  <a:gd name="f281" fmla="*/ 1368610 f183 1"/>
                  <a:gd name="f282" fmla="*/ 2094264 f184 1"/>
                  <a:gd name="f283" fmla="*/ 1199648 f183 1"/>
                  <a:gd name="f284" fmla="*/ 1335520 f184 1"/>
                  <a:gd name="f285" fmla="*/ 875006 f183 1"/>
                  <a:gd name="f286" fmla="*/ 632075 f184 1"/>
                  <a:gd name="f287" fmla="*/ 446225 f183 1"/>
                  <a:gd name="f288" fmla="*/ 294907 f184 1"/>
                  <a:gd name="f289" fmla="*/ 211710 f183 1"/>
                  <a:gd name="f290" fmla="*/ f185 1 f2"/>
                  <a:gd name="f291" fmla="*/ f188 1 4861820"/>
                  <a:gd name="f292" fmla="*/ f189 1 1389331"/>
                  <a:gd name="f293" fmla="*/ f190 1 4861820"/>
                  <a:gd name="f294" fmla="*/ f191 1 4861820"/>
                  <a:gd name="f295" fmla="*/ f192 1 1389331"/>
                  <a:gd name="f296" fmla="*/ f193 1 4861820"/>
                  <a:gd name="f297" fmla="*/ f194 1 1389331"/>
                  <a:gd name="f298" fmla="*/ f195 1 4861820"/>
                  <a:gd name="f299" fmla="*/ f196 1 1389331"/>
                  <a:gd name="f300" fmla="*/ f197 1 4861820"/>
                  <a:gd name="f301" fmla="*/ f198 1 1389331"/>
                  <a:gd name="f302" fmla="*/ f199 1 4861820"/>
                  <a:gd name="f303" fmla="*/ f200 1 1389331"/>
                  <a:gd name="f304" fmla="*/ f201 1 4861820"/>
                  <a:gd name="f305" fmla="*/ f202 1 1389331"/>
                  <a:gd name="f306" fmla="*/ f203 1 4861820"/>
                  <a:gd name="f307" fmla="*/ f204 1 1389331"/>
                  <a:gd name="f308" fmla="*/ f205 1 4861820"/>
                  <a:gd name="f309" fmla="*/ f206 1 1389331"/>
                  <a:gd name="f310" fmla="*/ f207 1 4861820"/>
                  <a:gd name="f311" fmla="*/ f208 1 1389331"/>
                  <a:gd name="f312" fmla="*/ f209 1 4861820"/>
                  <a:gd name="f313" fmla="*/ f210 1 1389331"/>
                  <a:gd name="f314" fmla="*/ f211 1 4861820"/>
                  <a:gd name="f315" fmla="*/ f212 1 1389331"/>
                  <a:gd name="f316" fmla="*/ f213 1 4861820"/>
                  <a:gd name="f317" fmla="*/ f214 1 1389331"/>
                  <a:gd name="f318" fmla="*/ f215 1 4861820"/>
                  <a:gd name="f319" fmla="*/ f216 1 1389331"/>
                  <a:gd name="f320" fmla="*/ f217 1 4861820"/>
                  <a:gd name="f321" fmla="*/ f218 1 1389331"/>
                  <a:gd name="f322" fmla="*/ f219 1 4861820"/>
                  <a:gd name="f323" fmla="*/ f220 1 1389331"/>
                  <a:gd name="f324" fmla="*/ f221 1 4861820"/>
                  <a:gd name="f325" fmla="*/ f222 1 1389331"/>
                  <a:gd name="f326" fmla="*/ f223 1 4861820"/>
                  <a:gd name="f327" fmla="*/ f224 1 1389331"/>
                  <a:gd name="f328" fmla="*/ f225 1 4861820"/>
                  <a:gd name="f329" fmla="*/ f226 1 1389331"/>
                  <a:gd name="f330" fmla="*/ f227 1 4861820"/>
                  <a:gd name="f331" fmla="*/ f228 1 1389331"/>
                  <a:gd name="f332" fmla="*/ f229 1 4861820"/>
                  <a:gd name="f333" fmla="*/ f230 1 1389331"/>
                  <a:gd name="f334" fmla="*/ f231 1 4861820"/>
                  <a:gd name="f335" fmla="*/ f232 1 1389331"/>
                  <a:gd name="f336" fmla="*/ f233 1 4861820"/>
                  <a:gd name="f337" fmla="*/ f234 1 1389331"/>
                  <a:gd name="f338" fmla="*/ f235 1 1389331"/>
                  <a:gd name="f339" fmla="*/ f236 1 4861820"/>
                  <a:gd name="f340" fmla="*/ f237 1 1389331"/>
                  <a:gd name="f341" fmla="*/ f238 1 4861820"/>
                  <a:gd name="f342" fmla="*/ f239 1 1389331"/>
                  <a:gd name="f343" fmla="*/ f240 1 4861820"/>
                  <a:gd name="f344" fmla="*/ f241 1 1389331"/>
                  <a:gd name="f345" fmla="*/ f242 1 4861820"/>
                  <a:gd name="f346" fmla="*/ f243 1 1389331"/>
                  <a:gd name="f347" fmla="*/ f244 1 4861820"/>
                  <a:gd name="f348" fmla="*/ f245 1 1389331"/>
                  <a:gd name="f349" fmla="*/ f246 1 4861820"/>
                  <a:gd name="f350" fmla="*/ f247 1 1389331"/>
                  <a:gd name="f351" fmla="*/ f248 1 4861820"/>
                  <a:gd name="f352" fmla="*/ f249 1 1389331"/>
                  <a:gd name="f353" fmla="*/ f250 1 4861820"/>
                  <a:gd name="f354" fmla="*/ f251 1 1389331"/>
                  <a:gd name="f355" fmla="*/ f252 1 4861820"/>
                  <a:gd name="f356" fmla="*/ f253 1 1389331"/>
                  <a:gd name="f357" fmla="*/ f254 1 4861820"/>
                  <a:gd name="f358" fmla="*/ f255 1 1389331"/>
                  <a:gd name="f359" fmla="*/ f256 1 4861820"/>
                  <a:gd name="f360" fmla="*/ f257 1 1389331"/>
                  <a:gd name="f361" fmla="*/ f258 1 4861820"/>
                  <a:gd name="f362" fmla="*/ f259 1 1389331"/>
                  <a:gd name="f363" fmla="*/ f260 1 4861820"/>
                  <a:gd name="f364" fmla="*/ f261 1 1389331"/>
                  <a:gd name="f365" fmla="*/ f262 1 4861820"/>
                  <a:gd name="f366" fmla="*/ f263 1 1389331"/>
                  <a:gd name="f367" fmla="*/ f264 1 4861820"/>
                  <a:gd name="f368" fmla="*/ f265 1 1389331"/>
                  <a:gd name="f369" fmla="*/ f266 1 4861820"/>
                  <a:gd name="f370" fmla="*/ f267 1 1389331"/>
                  <a:gd name="f371" fmla="*/ f268 1 4861820"/>
                  <a:gd name="f372" fmla="*/ f269 1 1389331"/>
                  <a:gd name="f373" fmla="*/ f270 1 4861820"/>
                  <a:gd name="f374" fmla="*/ f271 1 1389331"/>
                  <a:gd name="f375" fmla="*/ f272 1 4861820"/>
                  <a:gd name="f376" fmla="*/ f273 1 1389331"/>
                  <a:gd name="f377" fmla="*/ f274 1 4861820"/>
                  <a:gd name="f378" fmla="*/ f275 1 1389331"/>
                  <a:gd name="f379" fmla="*/ f276 1 4861820"/>
                  <a:gd name="f380" fmla="*/ f277 1 1389331"/>
                  <a:gd name="f381" fmla="*/ f278 1 4861820"/>
                  <a:gd name="f382" fmla="*/ f279 1 1389331"/>
                  <a:gd name="f383" fmla="*/ f280 1 4861820"/>
                  <a:gd name="f384" fmla="*/ f281 1 1389331"/>
                  <a:gd name="f385" fmla="*/ f282 1 4861820"/>
                  <a:gd name="f386" fmla="*/ f283 1 1389331"/>
                  <a:gd name="f387" fmla="*/ f284 1 4861820"/>
                  <a:gd name="f388" fmla="*/ f285 1 1389331"/>
                  <a:gd name="f389" fmla="*/ f286 1 4861820"/>
                  <a:gd name="f390" fmla="*/ f287 1 1389331"/>
                  <a:gd name="f391" fmla="*/ f288 1 4861820"/>
                  <a:gd name="f392" fmla="*/ f289 1 1389331"/>
                  <a:gd name="f393" fmla="*/ f5 1 f186"/>
                  <a:gd name="f394" fmla="*/ f6 1 f186"/>
                  <a:gd name="f395" fmla="*/ f5 1 f187"/>
                  <a:gd name="f396" fmla="*/ f7 1 f187"/>
                  <a:gd name="f397" fmla="+- f290 0 f1"/>
                  <a:gd name="f398" fmla="*/ f291 1 f186"/>
                  <a:gd name="f399" fmla="*/ f292 1 f187"/>
                  <a:gd name="f400" fmla="*/ f293 1 f186"/>
                  <a:gd name="f401" fmla="*/ f294 1 f186"/>
                  <a:gd name="f402" fmla="*/ f295 1 f187"/>
                  <a:gd name="f403" fmla="*/ f296 1 f186"/>
                  <a:gd name="f404" fmla="*/ f297 1 f187"/>
                  <a:gd name="f405" fmla="*/ f298 1 f186"/>
                  <a:gd name="f406" fmla="*/ f299 1 f187"/>
                  <a:gd name="f407" fmla="*/ f300 1 f186"/>
                  <a:gd name="f408" fmla="*/ f301 1 f187"/>
                  <a:gd name="f409" fmla="*/ f302 1 f186"/>
                  <a:gd name="f410" fmla="*/ f303 1 f187"/>
                  <a:gd name="f411" fmla="*/ f304 1 f186"/>
                  <a:gd name="f412" fmla="*/ f305 1 f187"/>
                  <a:gd name="f413" fmla="*/ f306 1 f186"/>
                  <a:gd name="f414" fmla="*/ f307 1 f187"/>
                  <a:gd name="f415" fmla="*/ f308 1 f186"/>
                  <a:gd name="f416" fmla="*/ f309 1 f187"/>
                  <a:gd name="f417" fmla="*/ f310 1 f186"/>
                  <a:gd name="f418" fmla="*/ f311 1 f187"/>
                  <a:gd name="f419" fmla="*/ f312 1 f186"/>
                  <a:gd name="f420" fmla="*/ f313 1 f187"/>
                  <a:gd name="f421" fmla="*/ f314 1 f186"/>
                  <a:gd name="f422" fmla="*/ f315 1 f187"/>
                  <a:gd name="f423" fmla="*/ f316 1 f186"/>
                  <a:gd name="f424" fmla="*/ f317 1 f187"/>
                  <a:gd name="f425" fmla="*/ f318 1 f186"/>
                  <a:gd name="f426" fmla="*/ f319 1 f187"/>
                  <a:gd name="f427" fmla="*/ f320 1 f186"/>
                  <a:gd name="f428" fmla="*/ f321 1 f187"/>
                  <a:gd name="f429" fmla="*/ f322 1 f186"/>
                  <a:gd name="f430" fmla="*/ f323 1 f187"/>
                  <a:gd name="f431" fmla="*/ f324 1 f186"/>
                  <a:gd name="f432" fmla="*/ f325 1 f187"/>
                  <a:gd name="f433" fmla="*/ f326 1 f186"/>
                  <a:gd name="f434" fmla="*/ f327 1 f187"/>
                  <a:gd name="f435" fmla="*/ f328 1 f186"/>
                  <a:gd name="f436" fmla="*/ f329 1 f187"/>
                  <a:gd name="f437" fmla="*/ f330 1 f186"/>
                  <a:gd name="f438" fmla="*/ f331 1 f187"/>
                  <a:gd name="f439" fmla="*/ f332 1 f186"/>
                  <a:gd name="f440" fmla="*/ f333 1 f187"/>
                  <a:gd name="f441" fmla="*/ f334 1 f186"/>
                  <a:gd name="f442" fmla="*/ f335 1 f187"/>
                  <a:gd name="f443" fmla="*/ f336 1 f186"/>
                  <a:gd name="f444" fmla="*/ f337 1 f187"/>
                  <a:gd name="f445" fmla="*/ f338 1 f187"/>
                  <a:gd name="f446" fmla="*/ f339 1 f186"/>
                  <a:gd name="f447" fmla="*/ f340 1 f187"/>
                  <a:gd name="f448" fmla="*/ f341 1 f186"/>
                  <a:gd name="f449" fmla="*/ f342 1 f187"/>
                  <a:gd name="f450" fmla="*/ f343 1 f186"/>
                  <a:gd name="f451" fmla="*/ f344 1 f187"/>
                  <a:gd name="f452" fmla="*/ f345 1 f186"/>
                  <a:gd name="f453" fmla="*/ f346 1 f187"/>
                  <a:gd name="f454" fmla="*/ f347 1 f186"/>
                  <a:gd name="f455" fmla="*/ f348 1 f187"/>
                  <a:gd name="f456" fmla="*/ f349 1 f186"/>
                  <a:gd name="f457" fmla="*/ f350 1 f187"/>
                  <a:gd name="f458" fmla="*/ f351 1 f186"/>
                  <a:gd name="f459" fmla="*/ f352 1 f187"/>
                  <a:gd name="f460" fmla="*/ f353 1 f186"/>
                  <a:gd name="f461" fmla="*/ f354 1 f187"/>
                  <a:gd name="f462" fmla="*/ f355 1 f186"/>
                  <a:gd name="f463" fmla="*/ f356 1 f187"/>
                  <a:gd name="f464" fmla="*/ f357 1 f186"/>
                  <a:gd name="f465" fmla="*/ f358 1 f187"/>
                  <a:gd name="f466" fmla="*/ f359 1 f186"/>
                  <a:gd name="f467" fmla="*/ f360 1 f187"/>
                  <a:gd name="f468" fmla="*/ f361 1 f186"/>
                  <a:gd name="f469" fmla="*/ f362 1 f187"/>
                  <a:gd name="f470" fmla="*/ f363 1 f186"/>
                  <a:gd name="f471" fmla="*/ f364 1 f187"/>
                  <a:gd name="f472" fmla="*/ f365 1 f186"/>
                  <a:gd name="f473" fmla="*/ f366 1 f187"/>
                  <a:gd name="f474" fmla="*/ f367 1 f186"/>
                  <a:gd name="f475" fmla="*/ f368 1 f187"/>
                  <a:gd name="f476" fmla="*/ f369 1 f186"/>
                  <a:gd name="f477" fmla="*/ f370 1 f187"/>
                  <a:gd name="f478" fmla="*/ f371 1 f186"/>
                  <a:gd name="f479" fmla="*/ f372 1 f187"/>
                  <a:gd name="f480" fmla="*/ f373 1 f186"/>
                  <a:gd name="f481" fmla="*/ f374 1 f187"/>
                  <a:gd name="f482" fmla="*/ f375 1 f186"/>
                  <a:gd name="f483" fmla="*/ f376 1 f187"/>
                  <a:gd name="f484" fmla="*/ f377 1 f186"/>
                  <a:gd name="f485" fmla="*/ f378 1 f187"/>
                  <a:gd name="f486" fmla="*/ f379 1 f186"/>
                  <a:gd name="f487" fmla="*/ f380 1 f187"/>
                  <a:gd name="f488" fmla="*/ f381 1 f186"/>
                  <a:gd name="f489" fmla="*/ f382 1 f187"/>
                  <a:gd name="f490" fmla="*/ f383 1 f186"/>
                  <a:gd name="f491" fmla="*/ f384 1 f187"/>
                  <a:gd name="f492" fmla="*/ f385 1 f186"/>
                  <a:gd name="f493" fmla="*/ f386 1 f187"/>
                  <a:gd name="f494" fmla="*/ f387 1 f186"/>
                  <a:gd name="f495" fmla="*/ f388 1 f187"/>
                  <a:gd name="f496" fmla="*/ f389 1 f186"/>
                  <a:gd name="f497" fmla="*/ f390 1 f187"/>
                  <a:gd name="f498" fmla="*/ f391 1 f186"/>
                  <a:gd name="f499" fmla="*/ f392 1 f187"/>
                  <a:gd name="f500" fmla="*/ f393 f181 1"/>
                  <a:gd name="f501" fmla="*/ f394 f181 1"/>
                  <a:gd name="f502" fmla="*/ f396 f182 1"/>
                  <a:gd name="f503" fmla="*/ f395 f182 1"/>
                  <a:gd name="f504" fmla="*/ f398 f181 1"/>
                  <a:gd name="f505" fmla="*/ f399 f182 1"/>
                  <a:gd name="f506" fmla="*/ f400 f181 1"/>
                  <a:gd name="f507" fmla="*/ f401 f181 1"/>
                  <a:gd name="f508" fmla="*/ f402 f182 1"/>
                  <a:gd name="f509" fmla="*/ f403 f181 1"/>
                  <a:gd name="f510" fmla="*/ f404 f182 1"/>
                  <a:gd name="f511" fmla="*/ f405 f181 1"/>
                  <a:gd name="f512" fmla="*/ f406 f182 1"/>
                  <a:gd name="f513" fmla="*/ f407 f181 1"/>
                  <a:gd name="f514" fmla="*/ f408 f182 1"/>
                  <a:gd name="f515" fmla="*/ f409 f181 1"/>
                  <a:gd name="f516" fmla="*/ f410 f182 1"/>
                  <a:gd name="f517" fmla="*/ f411 f181 1"/>
                  <a:gd name="f518" fmla="*/ f412 f182 1"/>
                  <a:gd name="f519" fmla="*/ f413 f181 1"/>
                  <a:gd name="f520" fmla="*/ f414 f182 1"/>
                  <a:gd name="f521" fmla="*/ f415 f181 1"/>
                  <a:gd name="f522" fmla="*/ f416 f182 1"/>
                  <a:gd name="f523" fmla="*/ f417 f181 1"/>
                  <a:gd name="f524" fmla="*/ f418 f182 1"/>
                  <a:gd name="f525" fmla="*/ f419 f181 1"/>
                  <a:gd name="f526" fmla="*/ f420 f182 1"/>
                  <a:gd name="f527" fmla="*/ f421 f181 1"/>
                  <a:gd name="f528" fmla="*/ f422 f182 1"/>
                  <a:gd name="f529" fmla="*/ f423 f181 1"/>
                  <a:gd name="f530" fmla="*/ f424 f182 1"/>
                  <a:gd name="f531" fmla="*/ f425 f181 1"/>
                  <a:gd name="f532" fmla="*/ f426 f182 1"/>
                  <a:gd name="f533" fmla="*/ f427 f181 1"/>
                  <a:gd name="f534" fmla="*/ f428 f182 1"/>
                  <a:gd name="f535" fmla="*/ f429 f181 1"/>
                  <a:gd name="f536" fmla="*/ f430 f182 1"/>
                  <a:gd name="f537" fmla="*/ f431 f181 1"/>
                  <a:gd name="f538" fmla="*/ f432 f182 1"/>
                  <a:gd name="f539" fmla="*/ f433 f181 1"/>
                  <a:gd name="f540" fmla="*/ f434 f182 1"/>
                  <a:gd name="f541" fmla="*/ f435 f181 1"/>
                  <a:gd name="f542" fmla="*/ f436 f182 1"/>
                  <a:gd name="f543" fmla="*/ f437 f181 1"/>
                  <a:gd name="f544" fmla="*/ f438 f182 1"/>
                  <a:gd name="f545" fmla="*/ f439 f181 1"/>
                  <a:gd name="f546" fmla="*/ f440 f182 1"/>
                  <a:gd name="f547" fmla="*/ f441 f181 1"/>
                  <a:gd name="f548" fmla="*/ f442 f182 1"/>
                  <a:gd name="f549" fmla="*/ f443 f181 1"/>
                  <a:gd name="f550" fmla="*/ f444 f182 1"/>
                  <a:gd name="f551" fmla="*/ f445 f182 1"/>
                  <a:gd name="f552" fmla="*/ f446 f181 1"/>
                  <a:gd name="f553" fmla="*/ f447 f182 1"/>
                  <a:gd name="f554" fmla="*/ f448 f181 1"/>
                  <a:gd name="f555" fmla="*/ f449 f182 1"/>
                  <a:gd name="f556" fmla="*/ f450 f181 1"/>
                  <a:gd name="f557" fmla="*/ f451 f182 1"/>
                  <a:gd name="f558" fmla="*/ f452 f181 1"/>
                  <a:gd name="f559" fmla="*/ f453 f182 1"/>
                  <a:gd name="f560" fmla="*/ f454 f181 1"/>
                  <a:gd name="f561" fmla="*/ f455 f182 1"/>
                  <a:gd name="f562" fmla="*/ f456 f181 1"/>
                  <a:gd name="f563" fmla="*/ f457 f182 1"/>
                  <a:gd name="f564" fmla="*/ f458 f181 1"/>
                  <a:gd name="f565" fmla="*/ f459 f182 1"/>
                  <a:gd name="f566" fmla="*/ f460 f181 1"/>
                  <a:gd name="f567" fmla="*/ f461 f182 1"/>
                  <a:gd name="f568" fmla="*/ f462 f181 1"/>
                  <a:gd name="f569" fmla="*/ f463 f182 1"/>
                  <a:gd name="f570" fmla="*/ f464 f181 1"/>
                  <a:gd name="f571" fmla="*/ f465 f182 1"/>
                  <a:gd name="f572" fmla="*/ f466 f181 1"/>
                  <a:gd name="f573" fmla="*/ f467 f182 1"/>
                  <a:gd name="f574" fmla="*/ f468 f181 1"/>
                  <a:gd name="f575" fmla="*/ f469 f182 1"/>
                  <a:gd name="f576" fmla="*/ f470 f181 1"/>
                  <a:gd name="f577" fmla="*/ f471 f182 1"/>
                  <a:gd name="f578" fmla="*/ f472 f181 1"/>
                  <a:gd name="f579" fmla="*/ f473 f182 1"/>
                  <a:gd name="f580" fmla="*/ f474 f181 1"/>
                  <a:gd name="f581" fmla="*/ f475 f182 1"/>
                  <a:gd name="f582" fmla="*/ f476 f181 1"/>
                  <a:gd name="f583" fmla="*/ f477 f182 1"/>
                  <a:gd name="f584" fmla="*/ f478 f181 1"/>
                  <a:gd name="f585" fmla="*/ f479 f182 1"/>
                  <a:gd name="f586" fmla="*/ f480 f181 1"/>
                  <a:gd name="f587" fmla="*/ f481 f182 1"/>
                  <a:gd name="f588" fmla="*/ f482 f181 1"/>
                  <a:gd name="f589" fmla="*/ f483 f182 1"/>
                  <a:gd name="f590" fmla="*/ f484 f181 1"/>
                  <a:gd name="f591" fmla="*/ f485 f182 1"/>
                  <a:gd name="f592" fmla="*/ f486 f181 1"/>
                  <a:gd name="f593" fmla="*/ f487 f182 1"/>
                  <a:gd name="f594" fmla="*/ f488 f181 1"/>
                  <a:gd name="f595" fmla="*/ f489 f182 1"/>
                  <a:gd name="f596" fmla="*/ f490 f181 1"/>
                  <a:gd name="f597" fmla="*/ f491 f182 1"/>
                  <a:gd name="f598" fmla="*/ f492 f181 1"/>
                  <a:gd name="f599" fmla="*/ f493 f182 1"/>
                  <a:gd name="f600" fmla="*/ f494 f181 1"/>
                  <a:gd name="f601" fmla="*/ f495 f182 1"/>
                  <a:gd name="f602" fmla="*/ f496 f181 1"/>
                  <a:gd name="f603" fmla="*/ f497 f182 1"/>
                  <a:gd name="f604" fmla="*/ f498 f181 1"/>
                  <a:gd name="f605" fmla="*/ f499 f182 1"/>
                </a:gdLst>
                <a:ahLst/>
                <a:cxnLst>
                  <a:cxn ang="3cd4">
                    <a:pos x="hc" y="t"/>
                  </a:cxn>
                  <a:cxn ang="0">
                    <a:pos x="r" y="vc"/>
                  </a:cxn>
                  <a:cxn ang="cd4">
                    <a:pos x="hc" y="b"/>
                  </a:cxn>
                  <a:cxn ang="cd2">
                    <a:pos x="l" y="vc"/>
                  </a:cxn>
                  <a:cxn ang="f397">
                    <a:pos x="f504" y="f505"/>
                  </a:cxn>
                  <a:cxn ang="f397">
                    <a:pos x="f506" y="f505"/>
                  </a:cxn>
                  <a:cxn ang="f397">
                    <a:pos x="f507" y="f508"/>
                  </a:cxn>
                  <a:cxn ang="f397">
                    <a:pos x="f509" y="f510"/>
                  </a:cxn>
                  <a:cxn ang="f397">
                    <a:pos x="f511" y="f512"/>
                  </a:cxn>
                  <a:cxn ang="f397">
                    <a:pos x="f513" y="f514"/>
                  </a:cxn>
                  <a:cxn ang="f397">
                    <a:pos x="f515" y="f516"/>
                  </a:cxn>
                  <a:cxn ang="f397">
                    <a:pos x="f517" y="f518"/>
                  </a:cxn>
                  <a:cxn ang="f397">
                    <a:pos x="f519" y="f520"/>
                  </a:cxn>
                  <a:cxn ang="f397">
                    <a:pos x="f521" y="f522"/>
                  </a:cxn>
                  <a:cxn ang="f397">
                    <a:pos x="f523" y="f524"/>
                  </a:cxn>
                  <a:cxn ang="f397">
                    <a:pos x="f525" y="f526"/>
                  </a:cxn>
                  <a:cxn ang="f397">
                    <a:pos x="f527" y="f528"/>
                  </a:cxn>
                  <a:cxn ang="f397">
                    <a:pos x="f529" y="f530"/>
                  </a:cxn>
                  <a:cxn ang="f397">
                    <a:pos x="f531" y="f532"/>
                  </a:cxn>
                  <a:cxn ang="f397">
                    <a:pos x="f533" y="f534"/>
                  </a:cxn>
                  <a:cxn ang="f397">
                    <a:pos x="f535" y="f536"/>
                  </a:cxn>
                  <a:cxn ang="f397">
                    <a:pos x="f537" y="f538"/>
                  </a:cxn>
                  <a:cxn ang="f397">
                    <a:pos x="f539" y="f540"/>
                  </a:cxn>
                  <a:cxn ang="f397">
                    <a:pos x="f541" y="f542"/>
                  </a:cxn>
                  <a:cxn ang="f397">
                    <a:pos x="f543" y="f544"/>
                  </a:cxn>
                  <a:cxn ang="f397">
                    <a:pos x="f545" y="f546"/>
                  </a:cxn>
                  <a:cxn ang="f397">
                    <a:pos x="f547" y="f548"/>
                  </a:cxn>
                  <a:cxn ang="f397">
                    <a:pos x="f549" y="f550"/>
                  </a:cxn>
                  <a:cxn ang="f397">
                    <a:pos x="f549" y="f551"/>
                  </a:cxn>
                  <a:cxn ang="f397">
                    <a:pos x="f552" y="f553"/>
                  </a:cxn>
                  <a:cxn ang="f397">
                    <a:pos x="f554" y="f555"/>
                  </a:cxn>
                  <a:cxn ang="f397">
                    <a:pos x="f556" y="f557"/>
                  </a:cxn>
                  <a:cxn ang="f397">
                    <a:pos x="f558" y="f559"/>
                  </a:cxn>
                  <a:cxn ang="f397">
                    <a:pos x="f560" y="f561"/>
                  </a:cxn>
                  <a:cxn ang="f397">
                    <a:pos x="f562" y="f563"/>
                  </a:cxn>
                  <a:cxn ang="f397">
                    <a:pos x="f564" y="f565"/>
                  </a:cxn>
                  <a:cxn ang="f397">
                    <a:pos x="f566" y="f567"/>
                  </a:cxn>
                  <a:cxn ang="f397">
                    <a:pos x="f568" y="f569"/>
                  </a:cxn>
                  <a:cxn ang="f397">
                    <a:pos x="f570" y="f571"/>
                  </a:cxn>
                  <a:cxn ang="f397">
                    <a:pos x="f572" y="f573"/>
                  </a:cxn>
                  <a:cxn ang="f397">
                    <a:pos x="f574" y="f575"/>
                  </a:cxn>
                  <a:cxn ang="f397">
                    <a:pos x="f576" y="f577"/>
                  </a:cxn>
                  <a:cxn ang="f397">
                    <a:pos x="f578" y="f579"/>
                  </a:cxn>
                  <a:cxn ang="f397">
                    <a:pos x="f580" y="f581"/>
                  </a:cxn>
                  <a:cxn ang="f397">
                    <a:pos x="f582" y="f583"/>
                  </a:cxn>
                  <a:cxn ang="f397">
                    <a:pos x="f584" y="f585"/>
                  </a:cxn>
                  <a:cxn ang="f397">
                    <a:pos x="f586" y="f587"/>
                  </a:cxn>
                  <a:cxn ang="f397">
                    <a:pos x="f588" y="f589"/>
                  </a:cxn>
                  <a:cxn ang="f397">
                    <a:pos x="f590" y="f591"/>
                  </a:cxn>
                  <a:cxn ang="f397">
                    <a:pos x="f592" y="f593"/>
                  </a:cxn>
                  <a:cxn ang="f397">
                    <a:pos x="f594" y="f595"/>
                  </a:cxn>
                  <a:cxn ang="f397">
                    <a:pos x="f596" y="f597"/>
                  </a:cxn>
                  <a:cxn ang="f397">
                    <a:pos x="f598" y="f599"/>
                  </a:cxn>
                  <a:cxn ang="f397">
                    <a:pos x="f600" y="f601"/>
                  </a:cxn>
                  <a:cxn ang="f397">
                    <a:pos x="f602" y="f603"/>
                  </a:cxn>
                  <a:cxn ang="f397">
                    <a:pos x="f604" y="f605"/>
                  </a:cxn>
                </a:cxnLst>
                <a:rect l="f500" t="f503" r="f501" b="f502"/>
                <a:pathLst>
                  <a:path w="4861820" h="1389331">
                    <a:moveTo>
                      <a:pt x="f5" y="f5"/>
                    </a:moveTo>
                    <a:lnTo>
                      <a:pt x="f8" y="f5"/>
                    </a:lnTo>
                    <a:lnTo>
                      <a:pt x="f9" y="f10"/>
                    </a:lnTo>
                    <a:cubicBezTo>
                      <a:pt x="f11" y="f12"/>
                      <a:pt x="f13" y="f14"/>
                      <a:pt x="f15" y="f16"/>
                    </a:cubicBezTo>
                    <a:cubicBezTo>
                      <a:pt x="f17" y="f18"/>
                      <a:pt x="f19" y="f20"/>
                      <a:pt x="f21" y="f22"/>
                    </a:cubicBezTo>
                    <a:cubicBezTo>
                      <a:pt x="f23" y="f24"/>
                      <a:pt x="f25" y="f26"/>
                      <a:pt x="f27" y="f28"/>
                    </a:cubicBezTo>
                    <a:cubicBezTo>
                      <a:pt x="f29" y="f30"/>
                      <a:pt x="f31" y="f32"/>
                      <a:pt x="f33" y="f34"/>
                    </a:cubicBezTo>
                    <a:cubicBezTo>
                      <a:pt x="f35" y="f36"/>
                      <a:pt x="f37" y="f38"/>
                      <a:pt x="f39" y="f40"/>
                    </a:cubicBezTo>
                    <a:lnTo>
                      <a:pt x="f41" y="f42"/>
                    </a:lnTo>
                    <a:lnTo>
                      <a:pt x="f43" y="f44"/>
                    </a:lnTo>
                    <a:lnTo>
                      <a:pt x="f45" y="f46"/>
                    </a:lnTo>
                    <a:cubicBezTo>
                      <a:pt x="f47" y="f48"/>
                      <a:pt x="f49" y="f50"/>
                      <a:pt x="f51" y="f52"/>
                    </a:cubicBezTo>
                    <a:lnTo>
                      <a:pt x="f53" y="f54"/>
                    </a:lnTo>
                    <a:lnTo>
                      <a:pt x="f55" y="f56"/>
                    </a:lnTo>
                    <a:cubicBezTo>
                      <a:pt x="f57" y="f58"/>
                      <a:pt x="f59" y="f60"/>
                      <a:pt x="f61" y="f62"/>
                    </a:cubicBezTo>
                    <a:lnTo>
                      <a:pt x="f63" y="f64"/>
                    </a:lnTo>
                    <a:cubicBezTo>
                      <a:pt x="f65" y="f66"/>
                      <a:pt x="f67" y="f68"/>
                      <a:pt x="f69" y="f70"/>
                    </a:cubicBezTo>
                    <a:lnTo>
                      <a:pt x="f71" y="f72"/>
                    </a:lnTo>
                    <a:lnTo>
                      <a:pt x="f73" y="f74"/>
                    </a:lnTo>
                    <a:lnTo>
                      <a:pt x="f75" y="f76"/>
                    </a:lnTo>
                    <a:lnTo>
                      <a:pt x="f77" y="f78"/>
                    </a:lnTo>
                    <a:lnTo>
                      <a:pt x="f79" y="f80"/>
                    </a:lnTo>
                    <a:cubicBezTo>
                      <a:pt x="f81" y="f82"/>
                      <a:pt x="f83" y="f84"/>
                      <a:pt x="f85" y="f86"/>
                    </a:cubicBezTo>
                    <a:lnTo>
                      <a:pt x="f6" y="f87"/>
                    </a:lnTo>
                    <a:lnTo>
                      <a:pt x="f6" y="f88"/>
                    </a:lnTo>
                    <a:lnTo>
                      <a:pt x="f89" y="f90"/>
                    </a:lnTo>
                    <a:cubicBezTo>
                      <a:pt x="f91" y="f92"/>
                      <a:pt x="f93" y="f94"/>
                      <a:pt x="f95" y="f96"/>
                    </a:cubicBezTo>
                    <a:lnTo>
                      <a:pt x="f97" y="f98"/>
                    </a:lnTo>
                    <a:lnTo>
                      <a:pt x="f99" y="f100"/>
                    </a:lnTo>
                    <a:lnTo>
                      <a:pt x="f101" y="f102"/>
                    </a:lnTo>
                    <a:lnTo>
                      <a:pt x="f103" y="f104"/>
                    </a:lnTo>
                    <a:lnTo>
                      <a:pt x="f105" y="f106"/>
                    </a:lnTo>
                    <a:cubicBezTo>
                      <a:pt x="f107" y="f54"/>
                      <a:pt x="f108" y="f109"/>
                      <a:pt x="f110" y="f111"/>
                    </a:cubicBezTo>
                    <a:lnTo>
                      <a:pt x="f112" y="f113"/>
                    </a:lnTo>
                    <a:cubicBezTo>
                      <a:pt x="f114" y="f115"/>
                      <a:pt x="f116" y="f117"/>
                      <a:pt x="f118" y="f119"/>
                    </a:cubicBezTo>
                    <a:lnTo>
                      <a:pt x="f120" y="f121"/>
                    </a:lnTo>
                    <a:lnTo>
                      <a:pt x="f122" y="f123"/>
                    </a:lnTo>
                    <a:cubicBezTo>
                      <a:pt x="f124" y="f125"/>
                      <a:pt x="f126" y="f127"/>
                      <a:pt x="f128" y="f129"/>
                    </a:cubicBezTo>
                    <a:lnTo>
                      <a:pt x="f130" y="f131"/>
                    </a:lnTo>
                    <a:lnTo>
                      <a:pt x="f132" y="f133"/>
                    </a:lnTo>
                    <a:lnTo>
                      <a:pt x="f134" y="f135"/>
                    </a:lnTo>
                    <a:cubicBezTo>
                      <a:pt x="f136" y="f137"/>
                      <a:pt x="f138" y="f139"/>
                      <a:pt x="f140" y="f141"/>
                    </a:cubicBezTo>
                    <a:lnTo>
                      <a:pt x="f142" y="f143"/>
                    </a:lnTo>
                    <a:lnTo>
                      <a:pt x="f144" y="f145"/>
                    </a:lnTo>
                    <a:lnTo>
                      <a:pt x="f146" y="f147"/>
                    </a:lnTo>
                    <a:lnTo>
                      <a:pt x="f148" y="f149"/>
                    </a:lnTo>
                    <a:lnTo>
                      <a:pt x="f150" y="f7"/>
                    </a:lnTo>
                    <a:cubicBezTo>
                      <a:pt x="f151" y="f7"/>
                      <a:pt x="f152" y="f153"/>
                      <a:pt x="f154" y="f155"/>
                    </a:cubicBezTo>
                    <a:cubicBezTo>
                      <a:pt x="f156" y="f157"/>
                      <a:pt x="f158" y="f159"/>
                      <a:pt x="f160" y="f161"/>
                    </a:cubicBezTo>
                    <a:cubicBezTo>
                      <a:pt x="f162" y="f163"/>
                      <a:pt x="f164" y="f165"/>
                      <a:pt x="f166" y="f167"/>
                    </a:cubicBezTo>
                    <a:cubicBezTo>
                      <a:pt x="f168" y="f169"/>
                      <a:pt x="f170" y="f171"/>
                      <a:pt x="f172" y="f173"/>
                    </a:cubicBezTo>
                    <a:cubicBezTo>
                      <a:pt x="f174" y="f175"/>
                      <a:pt x="f176" y="f177"/>
                      <a:pt x="f178" y="f179"/>
                    </a:cubicBezTo>
                    <a:close/>
                  </a:path>
                </a:pathLst>
              </a:custGeom>
              <a:solidFill>
                <a:srgbClr val="1C498B"/>
              </a:solidFill>
              <a:ln cap="flat">
                <a:noFill/>
                <a:prstDash val="solid"/>
              </a:ln>
            </p:spPr>
            <p:txBody>
              <a:bodyPr vert="horz" wrap="square" lIns="91440" tIns="45720" rIns="91440" bIns="45720"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ndParaRPr>
              </a:p>
            </p:txBody>
          </p:sp>
        </p:grpSp>
      </p:grpSp>
      <p:pic>
        <p:nvPicPr>
          <p:cNvPr id="13" name="Graphic 8" descr="Open quotation mark with solid fill">
            <a:extLst>
              <a:ext uri="{FF2B5EF4-FFF2-40B4-BE49-F238E27FC236}">
                <a16:creationId xmlns:a16="http://schemas.microsoft.com/office/drawing/2014/main" id="{123BB337-E8BC-EB3D-5DAB-CF8F2FE62871}"/>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111512" y="136530"/>
            <a:ext cx="2036761" cy="2036761"/>
          </a:xfrm>
          <a:prstGeom prst="rect">
            <a:avLst/>
          </a:prstGeom>
          <a:noFill/>
          <a:ln cap="flat">
            <a:noFill/>
          </a:ln>
        </p:spPr>
      </p:pic>
    </p:spTree>
    <p:extLst>
      <p:ext uri="{BB962C8B-B14F-4D97-AF65-F5344CB8AC3E}">
        <p14:creationId xmlns:p14="http://schemas.microsoft.com/office/powerpoint/2010/main" val="3972750568"/>
      </p:ext>
    </p:extLst>
  </p:cSld>
  <p:clrMapOvr>
    <a:masterClrMapping/>
  </p:clrMapOvr>
</p:sldLayout>
</file>

<file path=ppt/slideLayouts/slideLayout768.xml><?xml version="1.0" encoding="utf-8"?>
<p:sldLayout xmlns:a="http://schemas.openxmlformats.org/drawingml/2006/main" xmlns:r="http://schemas.openxmlformats.org/officeDocument/2006/relationships" xmlns:p="http://schemas.openxmlformats.org/presentationml/2006/main" type="obj" preserve="1">
  <p:cSld name="1_Title and Content">
    <p:spTree>
      <p:nvGrpSpPr>
        <p:cNvPr id="1" name=""/>
        <p:cNvGrpSpPr/>
        <p:nvPr/>
      </p:nvGrpSpPr>
      <p:grpSpPr>
        <a:xfrm>
          <a:off x="0" y="0"/>
          <a:ext cx="0" cy="0"/>
          <a:chOff x="0" y="0"/>
          <a:chExt cx="0" cy="0"/>
        </a:xfrm>
      </p:grpSpPr>
      <p:grpSp>
        <p:nvGrpSpPr>
          <p:cNvPr id="2" name="Group 63">
            <a:extLst>
              <a:ext uri="{FF2B5EF4-FFF2-40B4-BE49-F238E27FC236}">
                <a16:creationId xmlns:a16="http://schemas.microsoft.com/office/drawing/2014/main" id="{1D426EB3-0165-D594-3B50-6334647EA4A2}"/>
              </a:ext>
            </a:extLst>
          </p:cNvPr>
          <p:cNvGrpSpPr/>
          <p:nvPr/>
        </p:nvGrpSpPr>
        <p:grpSpPr>
          <a:xfrm>
            <a:off x="7191545" y="0"/>
            <a:ext cx="5000460" cy="1425988"/>
            <a:chOff x="7191545" y="0"/>
            <a:chExt cx="5000460" cy="1425988"/>
          </a:xfrm>
        </p:grpSpPr>
        <p:pic>
          <p:nvPicPr>
            <p:cNvPr id="3" name="Picture 64">
              <a:extLst>
                <a:ext uri="{FF2B5EF4-FFF2-40B4-BE49-F238E27FC236}">
                  <a16:creationId xmlns:a16="http://schemas.microsoft.com/office/drawing/2014/main" id="{0F79578A-3382-8E1D-88D8-45FFBCDA8974}"/>
                </a:ext>
              </a:extLst>
            </p:cNvPr>
            <p:cNvPicPr>
              <a:picLocks noChangeAspect="1"/>
            </p:cNvPicPr>
            <p:nvPr/>
          </p:nvPicPr>
          <p:blipFill>
            <a:blip r:embed="rId2"/>
            <a:srcRect/>
            <a:stretch>
              <a:fillRect/>
            </a:stretch>
          </p:blipFill>
          <p:spPr>
            <a:xfrm>
              <a:off x="9264316" y="228371"/>
              <a:ext cx="2025313" cy="911940"/>
            </a:xfrm>
            <a:prstGeom prst="rect">
              <a:avLst/>
            </a:prstGeom>
            <a:noFill/>
            <a:ln cap="flat">
              <a:noFill/>
            </a:ln>
          </p:spPr>
        </p:pic>
        <p:grpSp>
          <p:nvGrpSpPr>
            <p:cNvPr id="4" name="Group 65">
              <a:extLst>
                <a:ext uri="{FF2B5EF4-FFF2-40B4-BE49-F238E27FC236}">
                  <a16:creationId xmlns:a16="http://schemas.microsoft.com/office/drawing/2014/main" id="{520922D4-AE4E-1ED5-D6C1-952876942DF0}"/>
                </a:ext>
              </a:extLst>
            </p:cNvPr>
            <p:cNvGrpSpPr/>
            <p:nvPr/>
          </p:nvGrpSpPr>
          <p:grpSpPr>
            <a:xfrm>
              <a:off x="7191545" y="0"/>
              <a:ext cx="5000460" cy="1425988"/>
              <a:chOff x="7191545" y="0"/>
              <a:chExt cx="5000460" cy="1425988"/>
            </a:xfrm>
          </p:grpSpPr>
          <p:sp>
            <p:nvSpPr>
              <p:cNvPr id="5" name="Freeform 66">
                <a:extLst>
                  <a:ext uri="{FF2B5EF4-FFF2-40B4-BE49-F238E27FC236}">
                    <a16:creationId xmlns:a16="http://schemas.microsoft.com/office/drawing/2014/main" id="{52870FF3-9CDB-E199-5813-5898F9C6CE9C}"/>
                  </a:ext>
                </a:extLst>
              </p:cNvPr>
              <p:cNvSpPr/>
              <p:nvPr/>
            </p:nvSpPr>
            <p:spPr>
              <a:xfrm>
                <a:off x="7191545" y="0"/>
                <a:ext cx="5000460" cy="1425988"/>
              </a:xfrm>
              <a:custGeom>
                <a:avLst/>
                <a:gdLst>
                  <a:gd name="f0" fmla="val 10800000"/>
                  <a:gd name="f1" fmla="val 5400000"/>
                  <a:gd name="f2" fmla="val 180"/>
                  <a:gd name="f3" fmla="val w"/>
                  <a:gd name="f4" fmla="val h"/>
                  <a:gd name="f5" fmla="val 0"/>
                  <a:gd name="f6" fmla="val 5005729"/>
                  <a:gd name="f7" fmla="val 1427495"/>
                  <a:gd name="f8" fmla="val 165533"/>
                  <a:gd name="f9" fmla="val 215699"/>
                  <a:gd name="f10" fmla="val 35841"/>
                  <a:gd name="f11" fmla="val 434496"/>
                  <a:gd name="f12" fmla="val 193047"/>
                  <a:gd name="f13" fmla="val 652894"/>
                  <a:gd name="f14" fmla="val 349789"/>
                  <a:gd name="f15" fmla="val 876476"/>
                  <a:gd name="f16" fmla="val 498295"/>
                  <a:gd name="f17" fmla="val 1099792"/>
                  <a:gd name="f18" fmla="val 647067"/>
                  <a:gd name="f19" fmla="val 1328957"/>
                  <a:gd name="f20" fmla="val 787337"/>
                  <a:gd name="f21" fmla="val 1566628"/>
                  <a:gd name="f22" fmla="val 910605"/>
                  <a:gd name="f23" fmla="val 1804301"/>
                  <a:gd name="f24" fmla="val 1033874"/>
                  <a:gd name="f25" fmla="val 2051544"/>
                  <a:gd name="f26" fmla="val 1139076"/>
                  <a:gd name="f27" fmla="val 2307294"/>
                  <a:gd name="f28" fmla="val 1218776"/>
                  <a:gd name="f29" fmla="val 2434903"/>
                  <a:gd name="f30" fmla="val 1258625"/>
                  <a:gd name="f31" fmla="val 2565171"/>
                  <a:gd name="f32" fmla="val 1291568"/>
                  <a:gd name="f33" fmla="val 2696502"/>
                  <a:gd name="f34" fmla="val 1318134"/>
                  <a:gd name="f35" fmla="val 2827833"/>
                  <a:gd name="f36" fmla="val 1344700"/>
                  <a:gd name="f37" fmla="val 2960760"/>
                  <a:gd name="f38" fmla="val 1363297"/>
                  <a:gd name="f39" fmla="val 3094217"/>
                  <a:gd name="f40" fmla="val 1375517"/>
                  <a:gd name="f41" fmla="val 3227675"/>
                  <a:gd name="f42" fmla="val 1387738"/>
                  <a:gd name="f43" fmla="val 3361665"/>
                  <a:gd name="f44" fmla="val 1393051"/>
                  <a:gd name="f45" fmla="val 3496186"/>
                  <a:gd name="f46" fmla="val 1391457"/>
                  <a:gd name="f47" fmla="val 3596679"/>
                  <a:gd name="f48" fmla="val 1388800"/>
                  <a:gd name="f49" fmla="val 3613693"/>
                  <a:gd name="f50" fmla="val 1388269"/>
                  <a:gd name="f51" fmla="val 3630176"/>
                  <a:gd name="f52" fmla="val 3647191"/>
                  <a:gd name="f53" fmla="val 1387207"/>
                  <a:gd name="f54" fmla="val 3697703"/>
                  <a:gd name="f55" fmla="val 1384018"/>
                  <a:gd name="f56" fmla="val 3798195"/>
                  <a:gd name="f57" fmla="val 1377643"/>
                  <a:gd name="f58" fmla="val 3898687"/>
                  <a:gd name="f59" fmla="val 1367547"/>
                  <a:gd name="f60" fmla="val 3948667"/>
                  <a:gd name="f61" fmla="val 1362234"/>
                  <a:gd name="f62" fmla="val 3998648"/>
                  <a:gd name="f63" fmla="val 1355327"/>
                  <a:gd name="f64" fmla="val 4032146"/>
                  <a:gd name="f65" fmla="val 1350545"/>
                  <a:gd name="f66" fmla="val 4065111"/>
                  <a:gd name="f67" fmla="val 1346294"/>
                  <a:gd name="f68" fmla="val 4098609"/>
                  <a:gd name="f69" fmla="val 1341512"/>
                  <a:gd name="f70" fmla="val 4198037"/>
                  <a:gd name="f71" fmla="val 1324510"/>
                  <a:gd name="f72" fmla="val 4223027"/>
                  <a:gd name="f73" fmla="val 1320259"/>
                  <a:gd name="f74" fmla="val 4231535"/>
                  <a:gd name="f75" fmla="val 1318665"/>
                  <a:gd name="f76" fmla="val 4239511"/>
                  <a:gd name="f77" fmla="val 1317602"/>
                  <a:gd name="f78" fmla="val 4248017"/>
                  <a:gd name="f79" fmla="val 1315477"/>
                  <a:gd name="f80" fmla="val 4297466"/>
                  <a:gd name="f81" fmla="val 1305382"/>
                  <a:gd name="f82" fmla="val 4346915"/>
                  <a:gd name="f83" fmla="val 1295287"/>
                  <a:gd name="f84" fmla="val 4371374"/>
                  <a:gd name="f85" fmla="val 1289974"/>
                  <a:gd name="f86" fmla="val 4379349"/>
                  <a:gd name="f87" fmla="val 1288379"/>
                  <a:gd name="f88" fmla="val 4387856"/>
                  <a:gd name="f89" fmla="val 1286254"/>
                  <a:gd name="f90" fmla="val 4395831"/>
                  <a:gd name="f91" fmla="val 1284129"/>
                  <a:gd name="f92" fmla="val 4494197"/>
                  <a:gd name="f93" fmla="val 1260751"/>
                  <a:gd name="f94" fmla="val 4506426"/>
                  <a:gd name="f95" fmla="val 1258094"/>
                  <a:gd name="f96" fmla="val 4518656"/>
                  <a:gd name="f97" fmla="val 1254906"/>
                  <a:gd name="f98" fmla="val 4543113"/>
                  <a:gd name="f99" fmla="val 1248530"/>
                  <a:gd name="f100" fmla="val 4592031"/>
                  <a:gd name="f101" fmla="val 1235247"/>
                  <a:gd name="f102" fmla="val 4607983"/>
                  <a:gd name="f103" fmla="val 1230996"/>
                  <a:gd name="f104" fmla="val 4624465"/>
                  <a:gd name="f105" fmla="val 1226746"/>
                  <a:gd name="f106" fmla="val 4640948"/>
                  <a:gd name="f107" fmla="val 1221963"/>
                  <a:gd name="f108" fmla="val 4689332"/>
                  <a:gd name="f109" fmla="val 1207618"/>
                  <a:gd name="f110" fmla="val 4753935"/>
                  <a:gd name="f111" fmla="val 1188490"/>
                  <a:gd name="f112" fmla="val 4818038"/>
                  <a:gd name="f113" fmla="val 1167901"/>
                  <a:gd name="f114" fmla="val 4881644"/>
                  <a:gd name="f115" fmla="val 1145934"/>
                  <a:gd name="f116" fmla="val 1100085"/>
                  <a:gd name="f117" fmla="val 1108460"/>
                  <a:gd name="f118" fmla="val 4884859"/>
                  <a:gd name="f119" fmla="val 1155423"/>
                  <a:gd name="f120" fmla="val 4821462"/>
                  <a:gd name="f121" fmla="val 1178495"/>
                  <a:gd name="f122" fmla="val 4757524"/>
                  <a:gd name="f123" fmla="val 1200180"/>
                  <a:gd name="f124" fmla="val 4693055"/>
                  <a:gd name="f125" fmla="val 1220370"/>
                  <a:gd name="f126" fmla="val 4644670"/>
                  <a:gd name="f127" fmla="val 1235778"/>
                  <a:gd name="f128" fmla="val 4628719"/>
                  <a:gd name="f129" fmla="val 1240560"/>
                  <a:gd name="f130" fmla="val 4612235"/>
                  <a:gd name="f131" fmla="val 1245342"/>
                  <a:gd name="f132" fmla="val 4596284"/>
                  <a:gd name="f133" fmla="val 1250124"/>
                  <a:gd name="f134" fmla="val 4547367"/>
                  <a:gd name="f135" fmla="val 1263938"/>
                  <a:gd name="f136" fmla="val 4522910"/>
                  <a:gd name="f137" fmla="val 1270846"/>
                  <a:gd name="f138" fmla="val 4510680"/>
                  <a:gd name="f139" fmla="val 1274565"/>
                  <a:gd name="f140" fmla="val 4498451"/>
                  <a:gd name="f141" fmla="val 1277753"/>
                  <a:gd name="f142" fmla="val 4400085"/>
                  <a:gd name="f143" fmla="val 1302725"/>
                  <a:gd name="f144" fmla="val 4392110"/>
                  <a:gd name="f145" fmla="val 1304851"/>
                  <a:gd name="f146" fmla="val 4383602"/>
                  <a:gd name="f147" fmla="val 1306976"/>
                  <a:gd name="f148" fmla="val 4375626"/>
                  <a:gd name="f149" fmla="val 1309101"/>
                  <a:gd name="f150" fmla="val 4351169"/>
                  <a:gd name="f151" fmla="val 1314415"/>
                  <a:gd name="f152" fmla="val 4301720"/>
                  <a:gd name="f153" fmla="val 1325572"/>
                  <a:gd name="f154" fmla="val 4252271"/>
                  <a:gd name="f155" fmla="val 1336730"/>
                  <a:gd name="f156" fmla="val 4244295"/>
                  <a:gd name="f157" fmla="val 1338856"/>
                  <a:gd name="f158" fmla="val 4235789"/>
                  <a:gd name="f159" fmla="val 1340450"/>
                  <a:gd name="f160" fmla="val 4227281"/>
                  <a:gd name="f161" fmla="val 1342044"/>
                  <a:gd name="f162" fmla="val 4202291"/>
                  <a:gd name="f163" fmla="val 1346825"/>
                  <a:gd name="f164" fmla="val 4102862"/>
                  <a:gd name="f165" fmla="val 1365422"/>
                  <a:gd name="f166" fmla="val 4069365"/>
                  <a:gd name="f167" fmla="val 1370735"/>
                  <a:gd name="f168" fmla="val 4035867"/>
                  <a:gd name="f169" fmla="val 4002902"/>
                  <a:gd name="f170" fmla="val 1380831"/>
                  <a:gd name="f171" fmla="val 3952921"/>
                  <a:gd name="f172" fmla="val 3902409"/>
                  <a:gd name="f173" fmla="val 1394645"/>
                  <a:gd name="f174" fmla="val 3801917"/>
                  <a:gd name="f175" fmla="val 1406334"/>
                  <a:gd name="f176" fmla="val 3700893"/>
                  <a:gd name="f177" fmla="val 1414836"/>
                  <a:gd name="f178" fmla="val 3650381"/>
                  <a:gd name="f179" fmla="val 1419086"/>
                  <a:gd name="f180" fmla="val 3633367"/>
                  <a:gd name="f181" fmla="val 1420680"/>
                  <a:gd name="f182" fmla="val 3616352"/>
                  <a:gd name="f183" fmla="val 3599869"/>
                  <a:gd name="f184" fmla="val 1421743"/>
                  <a:gd name="f185" fmla="val 3498313"/>
                  <a:gd name="f186" fmla="val 1425993"/>
                  <a:gd name="f187" fmla="val 3363260"/>
                  <a:gd name="f188" fmla="val 1429713"/>
                  <a:gd name="f189" fmla="val 1426525"/>
                  <a:gd name="f190" fmla="val 3092622"/>
                  <a:gd name="f191" fmla="val 1416430"/>
                  <a:gd name="f192" fmla="val 2957569"/>
                  <a:gd name="f193" fmla="val 2823048"/>
                  <a:gd name="f194" fmla="val 1389863"/>
                  <a:gd name="f195" fmla="val 2689590"/>
                  <a:gd name="f196" fmla="val 1364891"/>
                  <a:gd name="f197" fmla="val 2556131"/>
                  <a:gd name="f198" fmla="val 2424269"/>
                  <a:gd name="f199" fmla="val 1308570"/>
                  <a:gd name="f200" fmla="val 2294001"/>
                  <a:gd name="f201" fmla="val 2033466"/>
                  <a:gd name="f202" fmla="val 1194866"/>
                  <a:gd name="f203" fmla="val 1781438"/>
                  <a:gd name="f204" fmla="val 1091788"/>
                  <a:gd name="f205" fmla="val 1538448"/>
                  <a:gd name="f206" fmla="val 971177"/>
                  <a:gd name="f207" fmla="val 1295459"/>
                  <a:gd name="f208" fmla="val 850565"/>
                  <a:gd name="f209" fmla="val 1062040"/>
                  <a:gd name="f210" fmla="val 712420"/>
                  <a:gd name="f211" fmla="val 834471"/>
                  <a:gd name="f212" fmla="val 566305"/>
                  <a:gd name="f213" fmla="val 606901"/>
                  <a:gd name="f214" fmla="val 420190"/>
                  <a:gd name="f215" fmla="val 384914"/>
                  <a:gd name="f216" fmla="val 266371"/>
                  <a:gd name="f217" fmla="val 163459"/>
                  <a:gd name="f218" fmla="val 112750"/>
                  <a:gd name="f219" fmla="+- 0 0 -90"/>
                  <a:gd name="f220" fmla="*/ f3 1 5005729"/>
                  <a:gd name="f221" fmla="*/ f4 1 1427495"/>
                  <a:gd name="f222" fmla="+- f7 0 f5"/>
                  <a:gd name="f223" fmla="+- f6 0 f5"/>
                  <a:gd name="f224" fmla="*/ f219 f0 1"/>
                  <a:gd name="f225" fmla="*/ f223 1 5005729"/>
                  <a:gd name="f226" fmla="*/ f222 1 1427495"/>
                  <a:gd name="f227" fmla="*/ 0 f223 1"/>
                  <a:gd name="f228" fmla="*/ 0 f222 1"/>
                  <a:gd name="f229" fmla="*/ 165533 f223 1"/>
                  <a:gd name="f230" fmla="*/ 215699 f223 1"/>
                  <a:gd name="f231" fmla="*/ 35841 f222 1"/>
                  <a:gd name="f232" fmla="*/ 876476 f223 1"/>
                  <a:gd name="f233" fmla="*/ 498295 f222 1"/>
                  <a:gd name="f234" fmla="*/ 1566628 f223 1"/>
                  <a:gd name="f235" fmla="*/ 910605 f222 1"/>
                  <a:gd name="f236" fmla="*/ 2307294 f223 1"/>
                  <a:gd name="f237" fmla="*/ 1218776 f222 1"/>
                  <a:gd name="f238" fmla="*/ 2696502 f223 1"/>
                  <a:gd name="f239" fmla="*/ 1318134 f222 1"/>
                  <a:gd name="f240" fmla="*/ 3094217 f223 1"/>
                  <a:gd name="f241" fmla="*/ 1375517 f222 1"/>
                  <a:gd name="f242" fmla="*/ 3496186 f223 1"/>
                  <a:gd name="f243" fmla="*/ 1391457 f222 1"/>
                  <a:gd name="f244" fmla="*/ 3596679 f223 1"/>
                  <a:gd name="f245" fmla="*/ 1388800 f222 1"/>
                  <a:gd name="f246" fmla="*/ 3647191 f223 1"/>
                  <a:gd name="f247" fmla="*/ 1387207 f222 1"/>
                  <a:gd name="f248" fmla="*/ 3697703 f223 1"/>
                  <a:gd name="f249" fmla="*/ 1384018 f222 1"/>
                  <a:gd name="f250" fmla="*/ 3798195 f223 1"/>
                  <a:gd name="f251" fmla="*/ 1377643 f222 1"/>
                  <a:gd name="f252" fmla="*/ 3898687 f223 1"/>
                  <a:gd name="f253" fmla="*/ 1367547 f222 1"/>
                  <a:gd name="f254" fmla="*/ 3948667 f223 1"/>
                  <a:gd name="f255" fmla="*/ 1362234 f222 1"/>
                  <a:gd name="f256" fmla="*/ 3998648 f223 1"/>
                  <a:gd name="f257" fmla="*/ 1355327 f222 1"/>
                  <a:gd name="f258" fmla="*/ 4098609 f223 1"/>
                  <a:gd name="f259" fmla="*/ 1341512 f222 1"/>
                  <a:gd name="f260" fmla="*/ 4198037 f223 1"/>
                  <a:gd name="f261" fmla="*/ 1324510 f222 1"/>
                  <a:gd name="f262" fmla="*/ 4223027 f223 1"/>
                  <a:gd name="f263" fmla="*/ 1320259 f222 1"/>
                  <a:gd name="f264" fmla="*/ 4248017 f223 1"/>
                  <a:gd name="f265" fmla="*/ 1315477 f222 1"/>
                  <a:gd name="f266" fmla="*/ 4297466 f223 1"/>
                  <a:gd name="f267" fmla="*/ 1305382 f222 1"/>
                  <a:gd name="f268" fmla="*/ 4346915 f223 1"/>
                  <a:gd name="f269" fmla="*/ 1295287 f222 1"/>
                  <a:gd name="f270" fmla="*/ 4371374 f223 1"/>
                  <a:gd name="f271" fmla="*/ 1289974 f222 1"/>
                  <a:gd name="f272" fmla="*/ 4395831 f223 1"/>
                  <a:gd name="f273" fmla="*/ 1284129 f222 1"/>
                  <a:gd name="f274" fmla="*/ 4494197 f223 1"/>
                  <a:gd name="f275" fmla="*/ 1260751 f222 1"/>
                  <a:gd name="f276" fmla="*/ 4506426 f223 1"/>
                  <a:gd name="f277" fmla="*/ 1258094 f222 1"/>
                  <a:gd name="f278" fmla="*/ 4518656 f223 1"/>
                  <a:gd name="f279" fmla="*/ 1254906 f222 1"/>
                  <a:gd name="f280" fmla="*/ 4543113 f223 1"/>
                  <a:gd name="f281" fmla="*/ 1248530 f222 1"/>
                  <a:gd name="f282" fmla="*/ 4592031 f223 1"/>
                  <a:gd name="f283" fmla="*/ 1235247 f222 1"/>
                  <a:gd name="f284" fmla="*/ 4640948 f223 1"/>
                  <a:gd name="f285" fmla="*/ 1221963 f222 1"/>
                  <a:gd name="f286" fmla="*/ 4689332 f223 1"/>
                  <a:gd name="f287" fmla="*/ 1207618 f222 1"/>
                  <a:gd name="f288" fmla="*/ 4881644 f223 1"/>
                  <a:gd name="f289" fmla="*/ 1145934 f222 1"/>
                  <a:gd name="f290" fmla="*/ 5005729 f223 1"/>
                  <a:gd name="f291" fmla="*/ 1100085 f222 1"/>
                  <a:gd name="f292" fmla="*/ 1108460 f222 1"/>
                  <a:gd name="f293" fmla="*/ 4884859 f223 1"/>
                  <a:gd name="f294" fmla="*/ 1155423 f222 1"/>
                  <a:gd name="f295" fmla="*/ 4693055 f223 1"/>
                  <a:gd name="f296" fmla="*/ 1220370 f222 1"/>
                  <a:gd name="f297" fmla="*/ 4644670 f223 1"/>
                  <a:gd name="f298" fmla="*/ 1235778 f222 1"/>
                  <a:gd name="f299" fmla="*/ 4596284 f223 1"/>
                  <a:gd name="f300" fmla="*/ 1250124 f222 1"/>
                  <a:gd name="f301" fmla="*/ 4547367 f223 1"/>
                  <a:gd name="f302" fmla="*/ 1263938 f222 1"/>
                  <a:gd name="f303" fmla="*/ 4522910 f223 1"/>
                  <a:gd name="f304" fmla="*/ 1270846 f222 1"/>
                  <a:gd name="f305" fmla="*/ 4510680 f223 1"/>
                  <a:gd name="f306" fmla="*/ 1274565 f222 1"/>
                  <a:gd name="f307" fmla="*/ 4498451 f223 1"/>
                  <a:gd name="f308" fmla="*/ 1277753 f222 1"/>
                  <a:gd name="f309" fmla="*/ 4400085 f223 1"/>
                  <a:gd name="f310" fmla="*/ 1302725 f222 1"/>
                  <a:gd name="f311" fmla="*/ 4375626 f223 1"/>
                  <a:gd name="f312" fmla="*/ 1309101 f222 1"/>
                  <a:gd name="f313" fmla="*/ 4351169 f223 1"/>
                  <a:gd name="f314" fmla="*/ 1314415 f222 1"/>
                  <a:gd name="f315" fmla="*/ 4301720 f223 1"/>
                  <a:gd name="f316" fmla="*/ 1325572 f222 1"/>
                  <a:gd name="f317" fmla="*/ 4252271 f223 1"/>
                  <a:gd name="f318" fmla="*/ 1336730 f222 1"/>
                  <a:gd name="f319" fmla="*/ 4227281 f223 1"/>
                  <a:gd name="f320" fmla="*/ 1342044 f222 1"/>
                  <a:gd name="f321" fmla="*/ 4202291 f223 1"/>
                  <a:gd name="f322" fmla="*/ 1346825 f222 1"/>
                  <a:gd name="f323" fmla="*/ 4102862 f223 1"/>
                  <a:gd name="f324" fmla="*/ 1365422 f222 1"/>
                  <a:gd name="f325" fmla="*/ 4002902 f223 1"/>
                  <a:gd name="f326" fmla="*/ 1380831 f222 1"/>
                  <a:gd name="f327" fmla="*/ 3952921 f223 1"/>
                  <a:gd name="f328" fmla="*/ 3902409 f223 1"/>
                  <a:gd name="f329" fmla="*/ 1394645 f222 1"/>
                  <a:gd name="f330" fmla="*/ 3801917 f223 1"/>
                  <a:gd name="f331" fmla="*/ 1406334 f222 1"/>
                  <a:gd name="f332" fmla="*/ 3700893 f223 1"/>
                  <a:gd name="f333" fmla="*/ 1414836 f222 1"/>
                  <a:gd name="f334" fmla="*/ 3650381 f223 1"/>
                  <a:gd name="f335" fmla="*/ 1419086 f222 1"/>
                  <a:gd name="f336" fmla="*/ 3599869 f223 1"/>
                  <a:gd name="f337" fmla="*/ 1421743 f222 1"/>
                  <a:gd name="f338" fmla="*/ 3498313 f223 1"/>
                  <a:gd name="f339" fmla="*/ 1425993 f222 1"/>
                  <a:gd name="f340" fmla="*/ 3092622 f223 1"/>
                  <a:gd name="f341" fmla="*/ 1416430 f222 1"/>
                  <a:gd name="f342" fmla="*/ 2689590 f223 1"/>
                  <a:gd name="f343" fmla="*/ 1364891 f222 1"/>
                  <a:gd name="f344" fmla="*/ 2294001 f223 1"/>
                  <a:gd name="f345" fmla="*/ 1538448 f223 1"/>
                  <a:gd name="f346" fmla="*/ 971177 f222 1"/>
                  <a:gd name="f347" fmla="*/ 834471 f223 1"/>
                  <a:gd name="f348" fmla="*/ 566305 f222 1"/>
                  <a:gd name="f349" fmla="*/ 163459 f223 1"/>
                  <a:gd name="f350" fmla="*/ 112750 f222 1"/>
                  <a:gd name="f351" fmla="*/ f224 1 f2"/>
                  <a:gd name="f352" fmla="*/ f227 1 5005729"/>
                  <a:gd name="f353" fmla="*/ f228 1 1427495"/>
                  <a:gd name="f354" fmla="*/ f229 1 5005729"/>
                  <a:gd name="f355" fmla="*/ f230 1 5005729"/>
                  <a:gd name="f356" fmla="*/ f231 1 1427495"/>
                  <a:gd name="f357" fmla="*/ f232 1 5005729"/>
                  <a:gd name="f358" fmla="*/ f233 1 1427495"/>
                  <a:gd name="f359" fmla="*/ f234 1 5005729"/>
                  <a:gd name="f360" fmla="*/ f235 1 1427495"/>
                  <a:gd name="f361" fmla="*/ f236 1 5005729"/>
                  <a:gd name="f362" fmla="*/ f237 1 1427495"/>
                  <a:gd name="f363" fmla="*/ f238 1 5005729"/>
                  <a:gd name="f364" fmla="*/ f239 1 1427495"/>
                  <a:gd name="f365" fmla="*/ f240 1 5005729"/>
                  <a:gd name="f366" fmla="*/ f241 1 1427495"/>
                  <a:gd name="f367" fmla="*/ f242 1 5005729"/>
                  <a:gd name="f368" fmla="*/ f243 1 1427495"/>
                  <a:gd name="f369" fmla="*/ f244 1 5005729"/>
                  <a:gd name="f370" fmla="*/ f245 1 1427495"/>
                  <a:gd name="f371" fmla="*/ f246 1 5005729"/>
                  <a:gd name="f372" fmla="*/ f247 1 1427495"/>
                  <a:gd name="f373" fmla="*/ f248 1 5005729"/>
                  <a:gd name="f374" fmla="*/ f249 1 1427495"/>
                  <a:gd name="f375" fmla="*/ f250 1 5005729"/>
                  <a:gd name="f376" fmla="*/ f251 1 1427495"/>
                  <a:gd name="f377" fmla="*/ f252 1 5005729"/>
                  <a:gd name="f378" fmla="*/ f253 1 1427495"/>
                  <a:gd name="f379" fmla="*/ f254 1 5005729"/>
                  <a:gd name="f380" fmla="*/ f255 1 1427495"/>
                  <a:gd name="f381" fmla="*/ f256 1 5005729"/>
                  <a:gd name="f382" fmla="*/ f257 1 1427495"/>
                  <a:gd name="f383" fmla="*/ f258 1 5005729"/>
                  <a:gd name="f384" fmla="*/ f259 1 1427495"/>
                  <a:gd name="f385" fmla="*/ f260 1 5005729"/>
                  <a:gd name="f386" fmla="*/ f261 1 1427495"/>
                  <a:gd name="f387" fmla="*/ f262 1 5005729"/>
                  <a:gd name="f388" fmla="*/ f263 1 1427495"/>
                  <a:gd name="f389" fmla="*/ f264 1 5005729"/>
                  <a:gd name="f390" fmla="*/ f265 1 1427495"/>
                  <a:gd name="f391" fmla="*/ f266 1 5005729"/>
                  <a:gd name="f392" fmla="*/ f267 1 1427495"/>
                  <a:gd name="f393" fmla="*/ f268 1 5005729"/>
                  <a:gd name="f394" fmla="*/ f269 1 1427495"/>
                  <a:gd name="f395" fmla="*/ f270 1 5005729"/>
                  <a:gd name="f396" fmla="*/ f271 1 1427495"/>
                  <a:gd name="f397" fmla="*/ f272 1 5005729"/>
                  <a:gd name="f398" fmla="*/ f273 1 1427495"/>
                  <a:gd name="f399" fmla="*/ f274 1 5005729"/>
                  <a:gd name="f400" fmla="*/ f275 1 1427495"/>
                  <a:gd name="f401" fmla="*/ f276 1 5005729"/>
                  <a:gd name="f402" fmla="*/ f277 1 1427495"/>
                  <a:gd name="f403" fmla="*/ f278 1 5005729"/>
                  <a:gd name="f404" fmla="*/ f279 1 1427495"/>
                  <a:gd name="f405" fmla="*/ f280 1 5005729"/>
                  <a:gd name="f406" fmla="*/ f281 1 1427495"/>
                  <a:gd name="f407" fmla="*/ f282 1 5005729"/>
                  <a:gd name="f408" fmla="*/ f283 1 1427495"/>
                  <a:gd name="f409" fmla="*/ f284 1 5005729"/>
                  <a:gd name="f410" fmla="*/ f285 1 1427495"/>
                  <a:gd name="f411" fmla="*/ f286 1 5005729"/>
                  <a:gd name="f412" fmla="*/ f287 1 1427495"/>
                  <a:gd name="f413" fmla="*/ f288 1 5005729"/>
                  <a:gd name="f414" fmla="*/ f289 1 1427495"/>
                  <a:gd name="f415" fmla="*/ f290 1 5005729"/>
                  <a:gd name="f416" fmla="*/ f291 1 1427495"/>
                  <a:gd name="f417" fmla="*/ f292 1 1427495"/>
                  <a:gd name="f418" fmla="*/ f293 1 5005729"/>
                  <a:gd name="f419" fmla="*/ f294 1 1427495"/>
                  <a:gd name="f420" fmla="*/ f295 1 5005729"/>
                  <a:gd name="f421" fmla="*/ f296 1 1427495"/>
                  <a:gd name="f422" fmla="*/ f297 1 5005729"/>
                  <a:gd name="f423" fmla="*/ f298 1 1427495"/>
                  <a:gd name="f424" fmla="*/ f299 1 5005729"/>
                  <a:gd name="f425" fmla="*/ f300 1 1427495"/>
                  <a:gd name="f426" fmla="*/ f301 1 5005729"/>
                  <a:gd name="f427" fmla="*/ f302 1 1427495"/>
                  <a:gd name="f428" fmla="*/ f303 1 5005729"/>
                  <a:gd name="f429" fmla="*/ f304 1 1427495"/>
                  <a:gd name="f430" fmla="*/ f305 1 5005729"/>
                  <a:gd name="f431" fmla="*/ f306 1 1427495"/>
                  <a:gd name="f432" fmla="*/ f307 1 5005729"/>
                  <a:gd name="f433" fmla="*/ f308 1 1427495"/>
                  <a:gd name="f434" fmla="*/ f309 1 5005729"/>
                  <a:gd name="f435" fmla="*/ f310 1 1427495"/>
                  <a:gd name="f436" fmla="*/ f311 1 5005729"/>
                  <a:gd name="f437" fmla="*/ f312 1 1427495"/>
                  <a:gd name="f438" fmla="*/ f313 1 5005729"/>
                  <a:gd name="f439" fmla="*/ f314 1 1427495"/>
                  <a:gd name="f440" fmla="*/ f315 1 5005729"/>
                  <a:gd name="f441" fmla="*/ f316 1 1427495"/>
                  <a:gd name="f442" fmla="*/ f317 1 5005729"/>
                  <a:gd name="f443" fmla="*/ f318 1 1427495"/>
                  <a:gd name="f444" fmla="*/ f319 1 5005729"/>
                  <a:gd name="f445" fmla="*/ f320 1 1427495"/>
                  <a:gd name="f446" fmla="*/ f321 1 5005729"/>
                  <a:gd name="f447" fmla="*/ f322 1 1427495"/>
                  <a:gd name="f448" fmla="*/ f323 1 5005729"/>
                  <a:gd name="f449" fmla="*/ f324 1 1427495"/>
                  <a:gd name="f450" fmla="*/ f325 1 5005729"/>
                  <a:gd name="f451" fmla="*/ f326 1 1427495"/>
                  <a:gd name="f452" fmla="*/ f327 1 5005729"/>
                  <a:gd name="f453" fmla="*/ f328 1 5005729"/>
                  <a:gd name="f454" fmla="*/ f329 1 1427495"/>
                  <a:gd name="f455" fmla="*/ f330 1 5005729"/>
                  <a:gd name="f456" fmla="*/ f331 1 1427495"/>
                  <a:gd name="f457" fmla="*/ f332 1 5005729"/>
                  <a:gd name="f458" fmla="*/ f333 1 1427495"/>
                  <a:gd name="f459" fmla="*/ f334 1 5005729"/>
                  <a:gd name="f460" fmla="*/ f335 1 1427495"/>
                  <a:gd name="f461" fmla="*/ f336 1 5005729"/>
                  <a:gd name="f462" fmla="*/ f337 1 1427495"/>
                  <a:gd name="f463" fmla="*/ f338 1 5005729"/>
                  <a:gd name="f464" fmla="*/ f339 1 1427495"/>
                  <a:gd name="f465" fmla="*/ f340 1 5005729"/>
                  <a:gd name="f466" fmla="*/ f341 1 1427495"/>
                  <a:gd name="f467" fmla="*/ f342 1 5005729"/>
                  <a:gd name="f468" fmla="*/ f343 1 1427495"/>
                  <a:gd name="f469" fmla="*/ f344 1 5005729"/>
                  <a:gd name="f470" fmla="*/ f345 1 5005729"/>
                  <a:gd name="f471" fmla="*/ f346 1 1427495"/>
                  <a:gd name="f472" fmla="*/ f347 1 5005729"/>
                  <a:gd name="f473" fmla="*/ f348 1 1427495"/>
                  <a:gd name="f474" fmla="*/ f349 1 5005729"/>
                  <a:gd name="f475" fmla="*/ f350 1 1427495"/>
                  <a:gd name="f476" fmla="*/ f5 1 f225"/>
                  <a:gd name="f477" fmla="*/ f6 1 f225"/>
                  <a:gd name="f478" fmla="*/ f5 1 f226"/>
                  <a:gd name="f479" fmla="*/ f7 1 f226"/>
                  <a:gd name="f480" fmla="+- f351 0 f1"/>
                  <a:gd name="f481" fmla="*/ f352 1 f225"/>
                  <a:gd name="f482" fmla="*/ f353 1 f226"/>
                  <a:gd name="f483" fmla="*/ f354 1 f225"/>
                  <a:gd name="f484" fmla="*/ f355 1 f225"/>
                  <a:gd name="f485" fmla="*/ f356 1 f226"/>
                  <a:gd name="f486" fmla="*/ f357 1 f225"/>
                  <a:gd name="f487" fmla="*/ f358 1 f226"/>
                  <a:gd name="f488" fmla="*/ f359 1 f225"/>
                  <a:gd name="f489" fmla="*/ f360 1 f226"/>
                  <a:gd name="f490" fmla="*/ f361 1 f225"/>
                  <a:gd name="f491" fmla="*/ f362 1 f226"/>
                  <a:gd name="f492" fmla="*/ f363 1 f225"/>
                  <a:gd name="f493" fmla="*/ f364 1 f226"/>
                  <a:gd name="f494" fmla="*/ f365 1 f225"/>
                  <a:gd name="f495" fmla="*/ f366 1 f226"/>
                  <a:gd name="f496" fmla="*/ f367 1 f225"/>
                  <a:gd name="f497" fmla="*/ f368 1 f226"/>
                  <a:gd name="f498" fmla="*/ f369 1 f225"/>
                  <a:gd name="f499" fmla="*/ f370 1 f226"/>
                  <a:gd name="f500" fmla="*/ f371 1 f225"/>
                  <a:gd name="f501" fmla="*/ f372 1 f226"/>
                  <a:gd name="f502" fmla="*/ f373 1 f225"/>
                  <a:gd name="f503" fmla="*/ f374 1 f226"/>
                  <a:gd name="f504" fmla="*/ f375 1 f225"/>
                  <a:gd name="f505" fmla="*/ f376 1 f226"/>
                  <a:gd name="f506" fmla="*/ f377 1 f225"/>
                  <a:gd name="f507" fmla="*/ f378 1 f226"/>
                  <a:gd name="f508" fmla="*/ f379 1 f225"/>
                  <a:gd name="f509" fmla="*/ f380 1 f226"/>
                  <a:gd name="f510" fmla="*/ f381 1 f225"/>
                  <a:gd name="f511" fmla="*/ f382 1 f226"/>
                  <a:gd name="f512" fmla="*/ f383 1 f225"/>
                  <a:gd name="f513" fmla="*/ f384 1 f226"/>
                  <a:gd name="f514" fmla="*/ f385 1 f225"/>
                  <a:gd name="f515" fmla="*/ f386 1 f226"/>
                  <a:gd name="f516" fmla="*/ f387 1 f225"/>
                  <a:gd name="f517" fmla="*/ f388 1 f226"/>
                  <a:gd name="f518" fmla="*/ f389 1 f225"/>
                  <a:gd name="f519" fmla="*/ f390 1 f226"/>
                  <a:gd name="f520" fmla="*/ f391 1 f225"/>
                  <a:gd name="f521" fmla="*/ f392 1 f226"/>
                  <a:gd name="f522" fmla="*/ f393 1 f225"/>
                  <a:gd name="f523" fmla="*/ f394 1 f226"/>
                  <a:gd name="f524" fmla="*/ f395 1 f225"/>
                  <a:gd name="f525" fmla="*/ f396 1 f226"/>
                  <a:gd name="f526" fmla="*/ f397 1 f225"/>
                  <a:gd name="f527" fmla="*/ f398 1 f226"/>
                  <a:gd name="f528" fmla="*/ f399 1 f225"/>
                  <a:gd name="f529" fmla="*/ f400 1 f226"/>
                  <a:gd name="f530" fmla="*/ f401 1 f225"/>
                  <a:gd name="f531" fmla="*/ f402 1 f226"/>
                  <a:gd name="f532" fmla="*/ f403 1 f225"/>
                  <a:gd name="f533" fmla="*/ f404 1 f226"/>
                  <a:gd name="f534" fmla="*/ f405 1 f225"/>
                  <a:gd name="f535" fmla="*/ f406 1 f226"/>
                  <a:gd name="f536" fmla="*/ f407 1 f225"/>
                  <a:gd name="f537" fmla="*/ f408 1 f226"/>
                  <a:gd name="f538" fmla="*/ f409 1 f225"/>
                  <a:gd name="f539" fmla="*/ f410 1 f226"/>
                  <a:gd name="f540" fmla="*/ f411 1 f225"/>
                  <a:gd name="f541" fmla="*/ f412 1 f226"/>
                  <a:gd name="f542" fmla="*/ f413 1 f225"/>
                  <a:gd name="f543" fmla="*/ f414 1 f226"/>
                  <a:gd name="f544" fmla="*/ f415 1 f225"/>
                  <a:gd name="f545" fmla="*/ f416 1 f226"/>
                  <a:gd name="f546" fmla="*/ f417 1 f226"/>
                  <a:gd name="f547" fmla="*/ f418 1 f225"/>
                  <a:gd name="f548" fmla="*/ f419 1 f226"/>
                  <a:gd name="f549" fmla="*/ f420 1 f225"/>
                  <a:gd name="f550" fmla="*/ f421 1 f226"/>
                  <a:gd name="f551" fmla="*/ f422 1 f225"/>
                  <a:gd name="f552" fmla="*/ f423 1 f226"/>
                  <a:gd name="f553" fmla="*/ f424 1 f225"/>
                  <a:gd name="f554" fmla="*/ f425 1 f226"/>
                  <a:gd name="f555" fmla="*/ f426 1 f225"/>
                  <a:gd name="f556" fmla="*/ f427 1 f226"/>
                  <a:gd name="f557" fmla="*/ f428 1 f225"/>
                  <a:gd name="f558" fmla="*/ f429 1 f226"/>
                  <a:gd name="f559" fmla="*/ f430 1 f225"/>
                  <a:gd name="f560" fmla="*/ f431 1 f226"/>
                  <a:gd name="f561" fmla="*/ f432 1 f225"/>
                  <a:gd name="f562" fmla="*/ f433 1 f226"/>
                  <a:gd name="f563" fmla="*/ f434 1 f225"/>
                  <a:gd name="f564" fmla="*/ f435 1 f226"/>
                  <a:gd name="f565" fmla="*/ f436 1 f225"/>
                  <a:gd name="f566" fmla="*/ f437 1 f226"/>
                  <a:gd name="f567" fmla="*/ f438 1 f225"/>
                  <a:gd name="f568" fmla="*/ f439 1 f226"/>
                  <a:gd name="f569" fmla="*/ f440 1 f225"/>
                  <a:gd name="f570" fmla="*/ f441 1 f226"/>
                  <a:gd name="f571" fmla="*/ f442 1 f225"/>
                  <a:gd name="f572" fmla="*/ f443 1 f226"/>
                  <a:gd name="f573" fmla="*/ f444 1 f225"/>
                  <a:gd name="f574" fmla="*/ f445 1 f226"/>
                  <a:gd name="f575" fmla="*/ f446 1 f225"/>
                  <a:gd name="f576" fmla="*/ f447 1 f226"/>
                  <a:gd name="f577" fmla="*/ f448 1 f225"/>
                  <a:gd name="f578" fmla="*/ f449 1 f226"/>
                  <a:gd name="f579" fmla="*/ f450 1 f225"/>
                  <a:gd name="f580" fmla="*/ f451 1 f226"/>
                  <a:gd name="f581" fmla="*/ f452 1 f225"/>
                  <a:gd name="f582" fmla="*/ f453 1 f225"/>
                  <a:gd name="f583" fmla="*/ f454 1 f226"/>
                  <a:gd name="f584" fmla="*/ f455 1 f225"/>
                  <a:gd name="f585" fmla="*/ f456 1 f226"/>
                  <a:gd name="f586" fmla="*/ f457 1 f225"/>
                  <a:gd name="f587" fmla="*/ f458 1 f226"/>
                  <a:gd name="f588" fmla="*/ f459 1 f225"/>
                  <a:gd name="f589" fmla="*/ f460 1 f226"/>
                  <a:gd name="f590" fmla="*/ f461 1 f225"/>
                  <a:gd name="f591" fmla="*/ f462 1 f226"/>
                  <a:gd name="f592" fmla="*/ f463 1 f225"/>
                  <a:gd name="f593" fmla="*/ f464 1 f226"/>
                  <a:gd name="f594" fmla="*/ f465 1 f225"/>
                  <a:gd name="f595" fmla="*/ f466 1 f226"/>
                  <a:gd name="f596" fmla="*/ f467 1 f225"/>
                  <a:gd name="f597" fmla="*/ f468 1 f226"/>
                  <a:gd name="f598" fmla="*/ f469 1 f225"/>
                  <a:gd name="f599" fmla="*/ f470 1 f225"/>
                  <a:gd name="f600" fmla="*/ f471 1 f226"/>
                  <a:gd name="f601" fmla="*/ f472 1 f225"/>
                  <a:gd name="f602" fmla="*/ f473 1 f226"/>
                  <a:gd name="f603" fmla="*/ f474 1 f225"/>
                  <a:gd name="f604" fmla="*/ f475 1 f226"/>
                  <a:gd name="f605" fmla="*/ f476 f220 1"/>
                  <a:gd name="f606" fmla="*/ f477 f220 1"/>
                  <a:gd name="f607" fmla="*/ f479 f221 1"/>
                  <a:gd name="f608" fmla="*/ f478 f221 1"/>
                  <a:gd name="f609" fmla="*/ f481 f220 1"/>
                  <a:gd name="f610" fmla="*/ f482 f221 1"/>
                  <a:gd name="f611" fmla="*/ f483 f220 1"/>
                  <a:gd name="f612" fmla="*/ f484 f220 1"/>
                  <a:gd name="f613" fmla="*/ f485 f221 1"/>
                  <a:gd name="f614" fmla="*/ f486 f220 1"/>
                  <a:gd name="f615" fmla="*/ f487 f221 1"/>
                  <a:gd name="f616" fmla="*/ f488 f220 1"/>
                  <a:gd name="f617" fmla="*/ f489 f221 1"/>
                  <a:gd name="f618" fmla="*/ f490 f220 1"/>
                  <a:gd name="f619" fmla="*/ f491 f221 1"/>
                  <a:gd name="f620" fmla="*/ f492 f220 1"/>
                  <a:gd name="f621" fmla="*/ f493 f221 1"/>
                  <a:gd name="f622" fmla="*/ f494 f220 1"/>
                  <a:gd name="f623" fmla="*/ f495 f221 1"/>
                  <a:gd name="f624" fmla="*/ f496 f220 1"/>
                  <a:gd name="f625" fmla="*/ f497 f221 1"/>
                  <a:gd name="f626" fmla="*/ f498 f220 1"/>
                  <a:gd name="f627" fmla="*/ f499 f221 1"/>
                  <a:gd name="f628" fmla="*/ f500 f220 1"/>
                  <a:gd name="f629" fmla="*/ f501 f221 1"/>
                  <a:gd name="f630" fmla="*/ f502 f220 1"/>
                  <a:gd name="f631" fmla="*/ f503 f221 1"/>
                  <a:gd name="f632" fmla="*/ f504 f220 1"/>
                  <a:gd name="f633" fmla="*/ f505 f221 1"/>
                  <a:gd name="f634" fmla="*/ f506 f220 1"/>
                  <a:gd name="f635" fmla="*/ f507 f221 1"/>
                  <a:gd name="f636" fmla="*/ f508 f220 1"/>
                  <a:gd name="f637" fmla="*/ f509 f221 1"/>
                  <a:gd name="f638" fmla="*/ f510 f220 1"/>
                  <a:gd name="f639" fmla="*/ f511 f221 1"/>
                  <a:gd name="f640" fmla="*/ f512 f220 1"/>
                  <a:gd name="f641" fmla="*/ f513 f221 1"/>
                  <a:gd name="f642" fmla="*/ f514 f220 1"/>
                  <a:gd name="f643" fmla="*/ f515 f221 1"/>
                  <a:gd name="f644" fmla="*/ f516 f220 1"/>
                  <a:gd name="f645" fmla="*/ f517 f221 1"/>
                  <a:gd name="f646" fmla="*/ f518 f220 1"/>
                  <a:gd name="f647" fmla="*/ f519 f221 1"/>
                  <a:gd name="f648" fmla="*/ f520 f220 1"/>
                  <a:gd name="f649" fmla="*/ f521 f221 1"/>
                  <a:gd name="f650" fmla="*/ f522 f220 1"/>
                  <a:gd name="f651" fmla="*/ f523 f221 1"/>
                  <a:gd name="f652" fmla="*/ f524 f220 1"/>
                  <a:gd name="f653" fmla="*/ f525 f221 1"/>
                  <a:gd name="f654" fmla="*/ f526 f220 1"/>
                  <a:gd name="f655" fmla="*/ f527 f221 1"/>
                  <a:gd name="f656" fmla="*/ f528 f220 1"/>
                  <a:gd name="f657" fmla="*/ f529 f221 1"/>
                  <a:gd name="f658" fmla="*/ f530 f220 1"/>
                  <a:gd name="f659" fmla="*/ f531 f221 1"/>
                  <a:gd name="f660" fmla="*/ f532 f220 1"/>
                  <a:gd name="f661" fmla="*/ f533 f221 1"/>
                  <a:gd name="f662" fmla="*/ f534 f220 1"/>
                  <a:gd name="f663" fmla="*/ f535 f221 1"/>
                  <a:gd name="f664" fmla="*/ f536 f220 1"/>
                  <a:gd name="f665" fmla="*/ f537 f221 1"/>
                  <a:gd name="f666" fmla="*/ f538 f220 1"/>
                  <a:gd name="f667" fmla="*/ f539 f221 1"/>
                  <a:gd name="f668" fmla="*/ f540 f220 1"/>
                  <a:gd name="f669" fmla="*/ f541 f221 1"/>
                  <a:gd name="f670" fmla="*/ f542 f220 1"/>
                  <a:gd name="f671" fmla="*/ f543 f221 1"/>
                  <a:gd name="f672" fmla="*/ f544 f220 1"/>
                  <a:gd name="f673" fmla="*/ f545 f221 1"/>
                  <a:gd name="f674" fmla="*/ f546 f221 1"/>
                  <a:gd name="f675" fmla="*/ f547 f220 1"/>
                  <a:gd name="f676" fmla="*/ f548 f221 1"/>
                  <a:gd name="f677" fmla="*/ f549 f220 1"/>
                  <a:gd name="f678" fmla="*/ f550 f221 1"/>
                  <a:gd name="f679" fmla="*/ f551 f220 1"/>
                  <a:gd name="f680" fmla="*/ f552 f221 1"/>
                  <a:gd name="f681" fmla="*/ f553 f220 1"/>
                  <a:gd name="f682" fmla="*/ f554 f221 1"/>
                  <a:gd name="f683" fmla="*/ f555 f220 1"/>
                  <a:gd name="f684" fmla="*/ f556 f221 1"/>
                  <a:gd name="f685" fmla="*/ f557 f220 1"/>
                  <a:gd name="f686" fmla="*/ f558 f221 1"/>
                  <a:gd name="f687" fmla="*/ f559 f220 1"/>
                  <a:gd name="f688" fmla="*/ f560 f221 1"/>
                  <a:gd name="f689" fmla="*/ f561 f220 1"/>
                  <a:gd name="f690" fmla="*/ f562 f221 1"/>
                  <a:gd name="f691" fmla="*/ f563 f220 1"/>
                  <a:gd name="f692" fmla="*/ f564 f221 1"/>
                  <a:gd name="f693" fmla="*/ f565 f220 1"/>
                  <a:gd name="f694" fmla="*/ f566 f221 1"/>
                  <a:gd name="f695" fmla="*/ f567 f220 1"/>
                  <a:gd name="f696" fmla="*/ f568 f221 1"/>
                  <a:gd name="f697" fmla="*/ f569 f220 1"/>
                  <a:gd name="f698" fmla="*/ f570 f221 1"/>
                  <a:gd name="f699" fmla="*/ f571 f220 1"/>
                  <a:gd name="f700" fmla="*/ f572 f221 1"/>
                  <a:gd name="f701" fmla="*/ f573 f220 1"/>
                  <a:gd name="f702" fmla="*/ f574 f221 1"/>
                  <a:gd name="f703" fmla="*/ f575 f220 1"/>
                  <a:gd name="f704" fmla="*/ f576 f221 1"/>
                  <a:gd name="f705" fmla="*/ f577 f220 1"/>
                  <a:gd name="f706" fmla="*/ f578 f221 1"/>
                  <a:gd name="f707" fmla="*/ f579 f220 1"/>
                  <a:gd name="f708" fmla="*/ f580 f221 1"/>
                  <a:gd name="f709" fmla="*/ f581 f220 1"/>
                  <a:gd name="f710" fmla="*/ f582 f220 1"/>
                  <a:gd name="f711" fmla="*/ f583 f221 1"/>
                  <a:gd name="f712" fmla="*/ f584 f220 1"/>
                  <a:gd name="f713" fmla="*/ f585 f221 1"/>
                  <a:gd name="f714" fmla="*/ f586 f220 1"/>
                  <a:gd name="f715" fmla="*/ f587 f221 1"/>
                  <a:gd name="f716" fmla="*/ f588 f220 1"/>
                  <a:gd name="f717" fmla="*/ f589 f221 1"/>
                  <a:gd name="f718" fmla="*/ f590 f220 1"/>
                  <a:gd name="f719" fmla="*/ f591 f221 1"/>
                  <a:gd name="f720" fmla="*/ f592 f220 1"/>
                  <a:gd name="f721" fmla="*/ f593 f221 1"/>
                  <a:gd name="f722" fmla="*/ f594 f220 1"/>
                  <a:gd name="f723" fmla="*/ f595 f221 1"/>
                  <a:gd name="f724" fmla="*/ f596 f220 1"/>
                  <a:gd name="f725" fmla="*/ f597 f221 1"/>
                  <a:gd name="f726" fmla="*/ f598 f220 1"/>
                  <a:gd name="f727" fmla="*/ f599 f220 1"/>
                  <a:gd name="f728" fmla="*/ f600 f221 1"/>
                  <a:gd name="f729" fmla="*/ f601 f220 1"/>
                  <a:gd name="f730" fmla="*/ f602 f221 1"/>
                  <a:gd name="f731" fmla="*/ f603 f220 1"/>
                  <a:gd name="f732" fmla="*/ f604 f221 1"/>
                </a:gdLst>
                <a:ahLst/>
                <a:cxnLst>
                  <a:cxn ang="3cd4">
                    <a:pos x="hc" y="t"/>
                  </a:cxn>
                  <a:cxn ang="0">
                    <a:pos x="r" y="vc"/>
                  </a:cxn>
                  <a:cxn ang="cd4">
                    <a:pos x="hc" y="b"/>
                  </a:cxn>
                  <a:cxn ang="cd2">
                    <a:pos x="l" y="vc"/>
                  </a:cxn>
                  <a:cxn ang="f480">
                    <a:pos x="f609" y="f610"/>
                  </a:cxn>
                  <a:cxn ang="f480">
                    <a:pos x="f611" y="f610"/>
                  </a:cxn>
                  <a:cxn ang="f480">
                    <a:pos x="f612" y="f613"/>
                  </a:cxn>
                  <a:cxn ang="f480">
                    <a:pos x="f614" y="f615"/>
                  </a:cxn>
                  <a:cxn ang="f480">
                    <a:pos x="f616" y="f617"/>
                  </a:cxn>
                  <a:cxn ang="f480">
                    <a:pos x="f618" y="f619"/>
                  </a:cxn>
                  <a:cxn ang="f480">
                    <a:pos x="f620" y="f621"/>
                  </a:cxn>
                  <a:cxn ang="f480">
                    <a:pos x="f622" y="f623"/>
                  </a:cxn>
                  <a:cxn ang="f480">
                    <a:pos x="f624" y="f625"/>
                  </a:cxn>
                  <a:cxn ang="f480">
                    <a:pos x="f626" y="f627"/>
                  </a:cxn>
                  <a:cxn ang="f480">
                    <a:pos x="f628" y="f629"/>
                  </a:cxn>
                  <a:cxn ang="f480">
                    <a:pos x="f630" y="f631"/>
                  </a:cxn>
                  <a:cxn ang="f480">
                    <a:pos x="f632" y="f633"/>
                  </a:cxn>
                  <a:cxn ang="f480">
                    <a:pos x="f634" y="f635"/>
                  </a:cxn>
                  <a:cxn ang="f480">
                    <a:pos x="f636" y="f637"/>
                  </a:cxn>
                  <a:cxn ang="f480">
                    <a:pos x="f638" y="f639"/>
                  </a:cxn>
                  <a:cxn ang="f480">
                    <a:pos x="f640" y="f641"/>
                  </a:cxn>
                  <a:cxn ang="f480">
                    <a:pos x="f642" y="f643"/>
                  </a:cxn>
                  <a:cxn ang="f480">
                    <a:pos x="f644" y="f645"/>
                  </a:cxn>
                  <a:cxn ang="f480">
                    <a:pos x="f646" y="f647"/>
                  </a:cxn>
                  <a:cxn ang="f480">
                    <a:pos x="f648" y="f649"/>
                  </a:cxn>
                  <a:cxn ang="f480">
                    <a:pos x="f650" y="f651"/>
                  </a:cxn>
                  <a:cxn ang="f480">
                    <a:pos x="f652" y="f653"/>
                  </a:cxn>
                  <a:cxn ang="f480">
                    <a:pos x="f654" y="f655"/>
                  </a:cxn>
                  <a:cxn ang="f480">
                    <a:pos x="f656" y="f657"/>
                  </a:cxn>
                  <a:cxn ang="f480">
                    <a:pos x="f658" y="f659"/>
                  </a:cxn>
                  <a:cxn ang="f480">
                    <a:pos x="f660" y="f661"/>
                  </a:cxn>
                  <a:cxn ang="f480">
                    <a:pos x="f662" y="f663"/>
                  </a:cxn>
                  <a:cxn ang="f480">
                    <a:pos x="f664" y="f665"/>
                  </a:cxn>
                  <a:cxn ang="f480">
                    <a:pos x="f666" y="f667"/>
                  </a:cxn>
                  <a:cxn ang="f480">
                    <a:pos x="f668" y="f669"/>
                  </a:cxn>
                  <a:cxn ang="f480">
                    <a:pos x="f670" y="f671"/>
                  </a:cxn>
                  <a:cxn ang="f480">
                    <a:pos x="f672" y="f673"/>
                  </a:cxn>
                  <a:cxn ang="f480">
                    <a:pos x="f672" y="f674"/>
                  </a:cxn>
                  <a:cxn ang="f480">
                    <a:pos x="f675" y="f676"/>
                  </a:cxn>
                  <a:cxn ang="f480">
                    <a:pos x="f677" y="f678"/>
                  </a:cxn>
                  <a:cxn ang="f480">
                    <a:pos x="f679" y="f680"/>
                  </a:cxn>
                  <a:cxn ang="f480">
                    <a:pos x="f681" y="f682"/>
                  </a:cxn>
                  <a:cxn ang="f480">
                    <a:pos x="f683" y="f684"/>
                  </a:cxn>
                  <a:cxn ang="f480">
                    <a:pos x="f685" y="f686"/>
                  </a:cxn>
                  <a:cxn ang="f480">
                    <a:pos x="f687" y="f688"/>
                  </a:cxn>
                  <a:cxn ang="f480">
                    <a:pos x="f689" y="f690"/>
                  </a:cxn>
                  <a:cxn ang="f480">
                    <a:pos x="f691" y="f692"/>
                  </a:cxn>
                  <a:cxn ang="f480">
                    <a:pos x="f693" y="f694"/>
                  </a:cxn>
                  <a:cxn ang="f480">
                    <a:pos x="f695" y="f696"/>
                  </a:cxn>
                  <a:cxn ang="f480">
                    <a:pos x="f697" y="f698"/>
                  </a:cxn>
                  <a:cxn ang="f480">
                    <a:pos x="f699" y="f700"/>
                  </a:cxn>
                  <a:cxn ang="f480">
                    <a:pos x="f701" y="f702"/>
                  </a:cxn>
                  <a:cxn ang="f480">
                    <a:pos x="f703" y="f704"/>
                  </a:cxn>
                  <a:cxn ang="f480">
                    <a:pos x="f705" y="f706"/>
                  </a:cxn>
                  <a:cxn ang="f480">
                    <a:pos x="f707" y="f708"/>
                  </a:cxn>
                  <a:cxn ang="f480">
                    <a:pos x="f709" y="f627"/>
                  </a:cxn>
                  <a:cxn ang="f480">
                    <a:pos x="f710" y="f711"/>
                  </a:cxn>
                  <a:cxn ang="f480">
                    <a:pos x="f712" y="f713"/>
                  </a:cxn>
                  <a:cxn ang="f480">
                    <a:pos x="f714" y="f715"/>
                  </a:cxn>
                  <a:cxn ang="f480">
                    <a:pos x="f716" y="f717"/>
                  </a:cxn>
                  <a:cxn ang="f480">
                    <a:pos x="f718" y="f719"/>
                  </a:cxn>
                  <a:cxn ang="f480">
                    <a:pos x="f720" y="f721"/>
                  </a:cxn>
                  <a:cxn ang="f480">
                    <a:pos x="f722" y="f723"/>
                  </a:cxn>
                  <a:cxn ang="f480">
                    <a:pos x="f724" y="f725"/>
                  </a:cxn>
                  <a:cxn ang="f480">
                    <a:pos x="f726" y="f686"/>
                  </a:cxn>
                  <a:cxn ang="f480">
                    <a:pos x="f727" y="f728"/>
                  </a:cxn>
                  <a:cxn ang="f480">
                    <a:pos x="f729" y="f730"/>
                  </a:cxn>
                  <a:cxn ang="f480">
                    <a:pos x="f731" y="f732"/>
                  </a:cxn>
                </a:cxnLst>
                <a:rect l="f605" t="f608" r="f606" b="f607"/>
                <a:pathLst>
                  <a:path w="5005729" h="1427495">
                    <a:moveTo>
                      <a:pt x="f5" y="f5"/>
                    </a:moveTo>
                    <a:lnTo>
                      <a:pt x="f8" y="f5"/>
                    </a:lnTo>
                    <a:lnTo>
                      <a:pt x="f9" y="f10"/>
                    </a:lnTo>
                    <a:cubicBezTo>
                      <a:pt x="f11" y="f12"/>
                      <a:pt x="f13" y="f14"/>
                      <a:pt x="f15" y="f16"/>
                    </a:cubicBezTo>
                    <a:cubicBezTo>
                      <a:pt x="f17" y="f18"/>
                      <a:pt x="f19" y="f20"/>
                      <a:pt x="f21" y="f22"/>
                    </a:cubicBezTo>
                    <a:cubicBezTo>
                      <a:pt x="f23" y="f24"/>
                      <a:pt x="f25" y="f26"/>
                      <a:pt x="f27" y="f28"/>
                    </a:cubicBezTo>
                    <a:cubicBezTo>
                      <a:pt x="f29" y="f30"/>
                      <a:pt x="f31" y="f32"/>
                      <a:pt x="f33" y="f34"/>
                    </a:cubicBezTo>
                    <a:cubicBezTo>
                      <a:pt x="f35" y="f36"/>
                      <a:pt x="f37" y="f38"/>
                      <a:pt x="f39" y="f40"/>
                    </a:cubicBezTo>
                    <a:cubicBezTo>
                      <a:pt x="f41" y="f42"/>
                      <a:pt x="f43" y="f44"/>
                      <a:pt x="f45" y="f46"/>
                    </a:cubicBezTo>
                    <a:lnTo>
                      <a:pt x="f47" y="f48"/>
                    </a:lnTo>
                    <a:cubicBezTo>
                      <a:pt x="f49" y="f50"/>
                      <a:pt x="f51" y="f50"/>
                      <a:pt x="f52" y="f53"/>
                    </a:cubicBezTo>
                    <a:lnTo>
                      <a:pt x="f54" y="f55"/>
                    </a:lnTo>
                    <a:lnTo>
                      <a:pt x="f56" y="f57"/>
                    </a:lnTo>
                    <a:lnTo>
                      <a:pt x="f58" y="f59"/>
                    </a:lnTo>
                    <a:lnTo>
                      <a:pt x="f60" y="f61"/>
                    </a:lnTo>
                    <a:lnTo>
                      <a:pt x="f62" y="f63"/>
                    </a:lnTo>
                    <a:cubicBezTo>
                      <a:pt x="f64" y="f65"/>
                      <a:pt x="f66" y="f67"/>
                      <a:pt x="f68" y="f69"/>
                    </a:cubicBezTo>
                    <a:lnTo>
                      <a:pt x="f70" y="f71"/>
                    </a:lnTo>
                    <a:lnTo>
                      <a:pt x="f72" y="f73"/>
                    </a:lnTo>
                    <a:cubicBezTo>
                      <a:pt x="f74" y="f75"/>
                      <a:pt x="f76" y="f77"/>
                      <a:pt x="f78" y="f79"/>
                    </a:cubicBezTo>
                    <a:lnTo>
                      <a:pt x="f80" y="f81"/>
                    </a:lnTo>
                    <a:lnTo>
                      <a:pt x="f82" y="f83"/>
                    </a:lnTo>
                    <a:lnTo>
                      <a:pt x="f84" y="f85"/>
                    </a:lnTo>
                    <a:cubicBezTo>
                      <a:pt x="f86" y="f87"/>
                      <a:pt x="f88" y="f89"/>
                      <a:pt x="f90" y="f91"/>
                    </a:cubicBezTo>
                    <a:lnTo>
                      <a:pt x="f92" y="f93"/>
                    </a:lnTo>
                    <a:lnTo>
                      <a:pt x="f94" y="f95"/>
                    </a:lnTo>
                    <a:lnTo>
                      <a:pt x="f96" y="f97"/>
                    </a:lnTo>
                    <a:lnTo>
                      <a:pt x="f98" y="f99"/>
                    </a:lnTo>
                    <a:lnTo>
                      <a:pt x="f100" y="f101"/>
                    </a:lnTo>
                    <a:cubicBezTo>
                      <a:pt x="f102" y="f103"/>
                      <a:pt x="f104" y="f105"/>
                      <a:pt x="f106" y="f107"/>
                    </a:cubicBezTo>
                    <a:lnTo>
                      <a:pt x="f108" y="f109"/>
                    </a:lnTo>
                    <a:cubicBezTo>
                      <a:pt x="f110" y="f111"/>
                      <a:pt x="f112" y="f113"/>
                      <a:pt x="f114" y="f115"/>
                    </a:cubicBezTo>
                    <a:lnTo>
                      <a:pt x="f6" y="f116"/>
                    </a:lnTo>
                    <a:lnTo>
                      <a:pt x="f6" y="f117"/>
                    </a:lnTo>
                    <a:lnTo>
                      <a:pt x="f118" y="f119"/>
                    </a:lnTo>
                    <a:cubicBezTo>
                      <a:pt x="f120" y="f121"/>
                      <a:pt x="f122" y="f123"/>
                      <a:pt x="f124" y="f125"/>
                    </a:cubicBezTo>
                    <a:lnTo>
                      <a:pt x="f126" y="f127"/>
                    </a:lnTo>
                    <a:cubicBezTo>
                      <a:pt x="f128" y="f129"/>
                      <a:pt x="f130" y="f131"/>
                      <a:pt x="f132" y="f133"/>
                    </a:cubicBezTo>
                    <a:lnTo>
                      <a:pt x="f134" y="f135"/>
                    </a:lnTo>
                    <a:lnTo>
                      <a:pt x="f136" y="f137"/>
                    </a:lnTo>
                    <a:lnTo>
                      <a:pt x="f138" y="f139"/>
                    </a:lnTo>
                    <a:lnTo>
                      <a:pt x="f140" y="f141"/>
                    </a:lnTo>
                    <a:lnTo>
                      <a:pt x="f142" y="f143"/>
                    </a:lnTo>
                    <a:cubicBezTo>
                      <a:pt x="f144" y="f145"/>
                      <a:pt x="f146" y="f147"/>
                      <a:pt x="f148" y="f149"/>
                    </a:cubicBezTo>
                    <a:lnTo>
                      <a:pt x="f150" y="f151"/>
                    </a:lnTo>
                    <a:lnTo>
                      <a:pt x="f152" y="f153"/>
                    </a:lnTo>
                    <a:lnTo>
                      <a:pt x="f154" y="f155"/>
                    </a:lnTo>
                    <a:cubicBezTo>
                      <a:pt x="f156" y="f157"/>
                      <a:pt x="f158" y="f159"/>
                      <a:pt x="f160" y="f161"/>
                    </a:cubicBezTo>
                    <a:lnTo>
                      <a:pt x="f162" y="f163"/>
                    </a:lnTo>
                    <a:lnTo>
                      <a:pt x="f164" y="f165"/>
                    </a:lnTo>
                    <a:cubicBezTo>
                      <a:pt x="f166" y="f167"/>
                      <a:pt x="f168" y="f40"/>
                      <a:pt x="f169" y="f170"/>
                    </a:cubicBezTo>
                    <a:lnTo>
                      <a:pt x="f171" y="f48"/>
                    </a:lnTo>
                    <a:lnTo>
                      <a:pt x="f172" y="f173"/>
                    </a:lnTo>
                    <a:lnTo>
                      <a:pt x="f174" y="f175"/>
                    </a:lnTo>
                    <a:lnTo>
                      <a:pt x="f176" y="f177"/>
                    </a:lnTo>
                    <a:lnTo>
                      <a:pt x="f178" y="f179"/>
                    </a:lnTo>
                    <a:cubicBezTo>
                      <a:pt x="f180" y="f181"/>
                      <a:pt x="f182" y="f181"/>
                      <a:pt x="f183" y="f184"/>
                    </a:cubicBezTo>
                    <a:lnTo>
                      <a:pt x="f185" y="f186"/>
                    </a:lnTo>
                    <a:cubicBezTo>
                      <a:pt x="f187" y="f188"/>
                      <a:pt x="f41" y="f189"/>
                      <a:pt x="f190" y="f191"/>
                    </a:cubicBezTo>
                    <a:cubicBezTo>
                      <a:pt x="f192" y="f175"/>
                      <a:pt x="f193" y="f194"/>
                      <a:pt x="f195" y="f196"/>
                    </a:cubicBezTo>
                    <a:cubicBezTo>
                      <a:pt x="f197" y="f159"/>
                      <a:pt x="f198" y="f199"/>
                      <a:pt x="f200" y="f137"/>
                    </a:cubicBezTo>
                    <a:cubicBezTo>
                      <a:pt x="f201" y="f202"/>
                      <a:pt x="f203" y="f204"/>
                      <a:pt x="f205" y="f206"/>
                    </a:cubicBezTo>
                    <a:cubicBezTo>
                      <a:pt x="f207" y="f208"/>
                      <a:pt x="f209" y="f210"/>
                      <a:pt x="f211" y="f212"/>
                    </a:cubicBezTo>
                    <a:cubicBezTo>
                      <a:pt x="f213" y="f214"/>
                      <a:pt x="f215" y="f216"/>
                      <a:pt x="f217" y="f218"/>
                    </a:cubicBezTo>
                    <a:close/>
                  </a:path>
                </a:pathLst>
              </a:custGeom>
              <a:gradFill>
                <a:gsLst>
                  <a:gs pos="0">
                    <a:srgbClr val="F04115"/>
                  </a:gs>
                  <a:gs pos="100000">
                    <a:srgbClr val="F58366"/>
                  </a:gs>
                </a:gsLst>
                <a:lin ang="0"/>
              </a:gradFill>
              <a:ln cap="flat">
                <a:noFill/>
                <a:prstDash val="solid"/>
              </a:ln>
            </p:spPr>
            <p:txBody>
              <a:bodyPr vert="horz" wrap="square" lIns="91440" tIns="45720" rIns="91440" bIns="45720"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ndParaRPr>
              </a:p>
            </p:txBody>
          </p:sp>
          <p:sp>
            <p:nvSpPr>
              <p:cNvPr id="6" name="Freeform 67">
                <a:extLst>
                  <a:ext uri="{FF2B5EF4-FFF2-40B4-BE49-F238E27FC236}">
                    <a16:creationId xmlns:a16="http://schemas.microsoft.com/office/drawing/2014/main" id="{D0A81FC3-B621-2766-8827-51F4743D0C34}"/>
                  </a:ext>
                </a:extLst>
              </p:cNvPr>
              <p:cNvSpPr/>
              <p:nvPr/>
            </p:nvSpPr>
            <p:spPr>
              <a:xfrm>
                <a:off x="7335298" y="0"/>
                <a:ext cx="4856698" cy="1387867"/>
              </a:xfrm>
              <a:custGeom>
                <a:avLst/>
                <a:gdLst>
                  <a:gd name="f0" fmla="val 10800000"/>
                  <a:gd name="f1" fmla="val 5400000"/>
                  <a:gd name="f2" fmla="val 180"/>
                  <a:gd name="f3" fmla="val w"/>
                  <a:gd name="f4" fmla="val h"/>
                  <a:gd name="f5" fmla="val 0"/>
                  <a:gd name="f6" fmla="val 4861820"/>
                  <a:gd name="f7" fmla="val 1389331"/>
                  <a:gd name="f8" fmla="val 229890"/>
                  <a:gd name="f9" fmla="val 373317"/>
                  <a:gd name="f10" fmla="val 108292"/>
                  <a:gd name="f11" fmla="val 482267"/>
                  <a:gd name="f12" fmla="val 189793"/>
                  <a:gd name="f13" fmla="val 591665"/>
                  <a:gd name="f14" fmla="val 270356"/>
                  <a:gd name="f15" fmla="val 702260"/>
                  <a:gd name="f16" fmla="val 348992"/>
                  <a:gd name="f17" fmla="val 923449"/>
                  <a:gd name="f18" fmla="val 506265"/>
                  <a:gd name="f19" fmla="val 1149423"/>
                  <a:gd name="f20" fmla="val 656099"/>
                  <a:gd name="f21" fmla="val 1384969"/>
                  <a:gd name="f22" fmla="val 788400"/>
                  <a:gd name="f23" fmla="val 1620515"/>
                  <a:gd name="f24" fmla="val 921232"/>
                  <a:gd name="f25" fmla="val 1866162"/>
                  <a:gd name="f26" fmla="val 1035999"/>
                  <a:gd name="f27" fmla="val 2120849"/>
                  <a:gd name="f28" fmla="val 1125262"/>
                  <a:gd name="f29" fmla="val 2630754"/>
                  <a:gd name="f30" fmla="val 1304850"/>
                  <a:gd name="f31" fmla="val 3179474"/>
                  <a:gd name="f32" fmla="val 1371798"/>
                  <a:gd name="f33" fmla="val 3720750"/>
                  <a:gd name="f34" fmla="val 1329823"/>
                  <a:gd name="f35" fmla="val 3737764"/>
                  <a:gd name="f36" fmla="val 1328760"/>
                  <a:gd name="f37" fmla="val 3754779"/>
                  <a:gd name="f38" fmla="val 1327698"/>
                  <a:gd name="f39" fmla="val 3771794"/>
                  <a:gd name="f40" fmla="val 1326104"/>
                  <a:gd name="f41" fmla="val 3822306"/>
                  <a:gd name="f42" fmla="val 1320790"/>
                  <a:gd name="f43" fmla="val 3872818"/>
                  <a:gd name="f44" fmla="val 1315477"/>
                  <a:gd name="f45" fmla="val 3898339"/>
                  <a:gd name="f46" fmla="val 1312820"/>
                  <a:gd name="f47" fmla="val 3906847"/>
                  <a:gd name="f48" fmla="val 1311758"/>
                  <a:gd name="f49" fmla="val 3915354"/>
                  <a:gd name="f50" fmla="val 1311226"/>
                  <a:gd name="f51" fmla="val 3923861"/>
                  <a:gd name="f52" fmla="val 1309632"/>
                  <a:gd name="f53" fmla="val 4024885"/>
                  <a:gd name="f54" fmla="val 1295818"/>
                  <a:gd name="f55" fmla="val 4050407"/>
                  <a:gd name="f56" fmla="val 1292630"/>
                  <a:gd name="f57" fmla="val 4058914"/>
                  <a:gd name="f58" fmla="val 1291567"/>
                  <a:gd name="f59" fmla="val 4067422"/>
                  <a:gd name="f60" fmla="val 1289973"/>
                  <a:gd name="f61" fmla="val 4075397"/>
                  <a:gd name="f62" fmla="val 1288379"/>
                  <a:gd name="f63" fmla="val 4125909"/>
                  <a:gd name="f64" fmla="val 1279878"/>
                  <a:gd name="f65" fmla="val 4159407"/>
                  <a:gd name="f66" fmla="val 1274034"/>
                  <a:gd name="f67" fmla="val 4192904"/>
                  <a:gd name="f68" fmla="val 1269251"/>
                  <a:gd name="f69" fmla="val 4226401"/>
                  <a:gd name="f70" fmla="val 1261813"/>
                  <a:gd name="f71" fmla="val 4326362"/>
                  <a:gd name="f72" fmla="val 1241622"/>
                  <a:gd name="f73" fmla="val 4425790"/>
                  <a:gd name="f74" fmla="val 1218775"/>
                  <a:gd name="f75" fmla="val 4450781"/>
                  <a:gd name="f76" fmla="val 1212931"/>
                  <a:gd name="f77" fmla="val 4475239"/>
                  <a:gd name="f78" fmla="val 1206555"/>
                  <a:gd name="f79" fmla="val 4524688"/>
                  <a:gd name="f80" fmla="val 1193803"/>
                  <a:gd name="f81" fmla="val 4590620"/>
                  <a:gd name="f82" fmla="val 1176535"/>
                  <a:gd name="f83" fmla="val 4656152"/>
                  <a:gd name="f84" fmla="val 1157939"/>
                  <a:gd name="f85" fmla="val 4721220"/>
                  <a:gd name="f86" fmla="val 1137947"/>
                  <a:gd name="f87" fmla="val 1091339"/>
                  <a:gd name="f88" fmla="val 1102902"/>
                  <a:gd name="f89" fmla="val 4725208"/>
                  <a:gd name="f90" fmla="val 1151761"/>
                  <a:gd name="f91" fmla="val 4660406"/>
                  <a:gd name="f92" fmla="val 1173347"/>
                  <a:gd name="f93" fmla="val 4595139"/>
                  <a:gd name="f94" fmla="val 1193537"/>
                  <a:gd name="f95" fmla="val 4529473"/>
                  <a:gd name="f96" fmla="val 1212399"/>
                  <a:gd name="f97" fmla="val 4480025"/>
                  <a:gd name="f98" fmla="val 1226214"/>
                  <a:gd name="f99" fmla="val 4455566"/>
                  <a:gd name="f100" fmla="val 1233121"/>
                  <a:gd name="f101" fmla="val 4430576"/>
                  <a:gd name="f102" fmla="val 1239497"/>
                  <a:gd name="f103" fmla="val 4331148"/>
                  <a:gd name="f104" fmla="val 1265001"/>
                  <a:gd name="f105" fmla="val 4231187"/>
                  <a:gd name="f106" fmla="val 1287848"/>
                  <a:gd name="f107" fmla="val 4197689"/>
                  <a:gd name="f108" fmla="val 4164192"/>
                  <a:gd name="f109" fmla="val 1301662"/>
                  <a:gd name="f110" fmla="val 4130694"/>
                  <a:gd name="f111" fmla="val 1308570"/>
                  <a:gd name="f112" fmla="val 4080182"/>
                  <a:gd name="f113" fmla="val 1318134"/>
                  <a:gd name="f114" fmla="val 4071675"/>
                  <a:gd name="f115" fmla="val 1319728"/>
                  <a:gd name="f116" fmla="val 4063168"/>
                  <a:gd name="f117" fmla="val 1321322"/>
                  <a:gd name="f118" fmla="val 4055192"/>
                  <a:gd name="f119" fmla="val 1322915"/>
                  <a:gd name="f120" fmla="val 4029670"/>
                  <a:gd name="f121" fmla="val 1327166"/>
                  <a:gd name="f122" fmla="val 3928115"/>
                  <a:gd name="f123" fmla="val 1343637"/>
                  <a:gd name="f124" fmla="val 3919607"/>
                  <a:gd name="f125" fmla="val 1345231"/>
                  <a:gd name="f126" fmla="val 3911100"/>
                  <a:gd name="f127" fmla="val 1346294"/>
                  <a:gd name="f128" fmla="val 3902593"/>
                  <a:gd name="f129" fmla="val 1347357"/>
                  <a:gd name="f130" fmla="val 3877071"/>
                  <a:gd name="f131" fmla="val 1350545"/>
                  <a:gd name="f132" fmla="val 3826027"/>
                  <a:gd name="f133" fmla="val 1356921"/>
                  <a:gd name="f134" fmla="val 3774984"/>
                  <a:gd name="f135" fmla="val 1363297"/>
                  <a:gd name="f136" fmla="val 3757969"/>
                  <a:gd name="f137" fmla="val 1364890"/>
                  <a:gd name="f138" fmla="val 3740954"/>
                  <a:gd name="f139" fmla="val 1366484"/>
                  <a:gd name="f140" fmla="val 3723940"/>
                  <a:gd name="f141" fmla="val 1368078"/>
                  <a:gd name="f142" fmla="val 3621321"/>
                  <a:gd name="f143" fmla="val 1377642"/>
                  <a:gd name="f144" fmla="val 3518702"/>
                  <a:gd name="f145" fmla="val 1383487"/>
                  <a:gd name="f146" fmla="val 3467126"/>
                  <a:gd name="f147" fmla="val 1386144"/>
                  <a:gd name="f148" fmla="val 3415551"/>
                  <a:gd name="f149" fmla="val 1387206"/>
                  <a:gd name="f150" fmla="val 3312400"/>
                  <a:gd name="f151" fmla="val 3175220"/>
                  <a:gd name="f152" fmla="val 3038040"/>
                  <a:gd name="f153" fmla="val 1382424"/>
                  <a:gd name="f154" fmla="val 2900860"/>
                  <a:gd name="f155" fmla="val 1368610"/>
                  <a:gd name="f156" fmla="val 2627564"/>
                  <a:gd name="f157" fmla="val 1340981"/>
                  <a:gd name="f158" fmla="val 2356394"/>
                  <a:gd name="f159" fmla="val 1284129"/>
                  <a:gd name="f160" fmla="val 2094264"/>
                  <a:gd name="f161" fmla="val 1199648"/>
                  <a:gd name="f162" fmla="val 1832133"/>
                  <a:gd name="f163" fmla="val 1115166"/>
                  <a:gd name="f164" fmla="val 1578510"/>
                  <a:gd name="f165" fmla="val 1003588"/>
                  <a:gd name="f166" fmla="val 1335520"/>
                  <a:gd name="f167" fmla="val 875006"/>
                  <a:gd name="f168" fmla="val 1092531"/>
                  <a:gd name="f169" fmla="val 745894"/>
                  <a:gd name="f170" fmla="val 859113"/>
                  <a:gd name="f171" fmla="val 599778"/>
                  <a:gd name="f172" fmla="val 632075"/>
                  <a:gd name="f173" fmla="val 446225"/>
                  <a:gd name="f174" fmla="val 518556"/>
                  <a:gd name="f175" fmla="val 369448"/>
                  <a:gd name="f176" fmla="val 406366"/>
                  <a:gd name="f177" fmla="val 290944"/>
                  <a:gd name="f178" fmla="val 294907"/>
                  <a:gd name="f179" fmla="val 211710"/>
                  <a:gd name="f180" fmla="+- 0 0 -90"/>
                  <a:gd name="f181" fmla="*/ f3 1 4861820"/>
                  <a:gd name="f182" fmla="*/ f4 1 1389331"/>
                  <a:gd name="f183" fmla="+- f7 0 f5"/>
                  <a:gd name="f184" fmla="+- f6 0 f5"/>
                  <a:gd name="f185" fmla="*/ f180 f0 1"/>
                  <a:gd name="f186" fmla="*/ f184 1 4861820"/>
                  <a:gd name="f187" fmla="*/ f183 1 1389331"/>
                  <a:gd name="f188" fmla="*/ 0 f184 1"/>
                  <a:gd name="f189" fmla="*/ 0 f183 1"/>
                  <a:gd name="f190" fmla="*/ 229890 f184 1"/>
                  <a:gd name="f191" fmla="*/ 373317 f184 1"/>
                  <a:gd name="f192" fmla="*/ 108292 f183 1"/>
                  <a:gd name="f193" fmla="*/ 702260 f184 1"/>
                  <a:gd name="f194" fmla="*/ 348992 f183 1"/>
                  <a:gd name="f195" fmla="*/ 1384969 f184 1"/>
                  <a:gd name="f196" fmla="*/ 788400 f183 1"/>
                  <a:gd name="f197" fmla="*/ 2120849 f184 1"/>
                  <a:gd name="f198" fmla="*/ 1125262 f183 1"/>
                  <a:gd name="f199" fmla="*/ 3720750 f184 1"/>
                  <a:gd name="f200" fmla="*/ 1329823 f183 1"/>
                  <a:gd name="f201" fmla="*/ 3771794 f184 1"/>
                  <a:gd name="f202" fmla="*/ 1326104 f183 1"/>
                  <a:gd name="f203" fmla="*/ 3822306 f184 1"/>
                  <a:gd name="f204" fmla="*/ 1320790 f183 1"/>
                  <a:gd name="f205" fmla="*/ 3872818 f184 1"/>
                  <a:gd name="f206" fmla="*/ 1315477 f183 1"/>
                  <a:gd name="f207" fmla="*/ 3898339 f184 1"/>
                  <a:gd name="f208" fmla="*/ 1312820 f183 1"/>
                  <a:gd name="f209" fmla="*/ 3923861 f184 1"/>
                  <a:gd name="f210" fmla="*/ 1309632 f183 1"/>
                  <a:gd name="f211" fmla="*/ 4024885 f184 1"/>
                  <a:gd name="f212" fmla="*/ 1295818 f183 1"/>
                  <a:gd name="f213" fmla="*/ 4050407 f184 1"/>
                  <a:gd name="f214" fmla="*/ 1292630 f183 1"/>
                  <a:gd name="f215" fmla="*/ 4075397 f184 1"/>
                  <a:gd name="f216" fmla="*/ 1288379 f183 1"/>
                  <a:gd name="f217" fmla="*/ 4125909 f184 1"/>
                  <a:gd name="f218" fmla="*/ 1279878 f183 1"/>
                  <a:gd name="f219" fmla="*/ 4226401 f184 1"/>
                  <a:gd name="f220" fmla="*/ 1261813 f183 1"/>
                  <a:gd name="f221" fmla="*/ 4326362 f184 1"/>
                  <a:gd name="f222" fmla="*/ 1241622 f183 1"/>
                  <a:gd name="f223" fmla="*/ 4425790 f184 1"/>
                  <a:gd name="f224" fmla="*/ 1218775 f183 1"/>
                  <a:gd name="f225" fmla="*/ 4450781 f184 1"/>
                  <a:gd name="f226" fmla="*/ 1212931 f183 1"/>
                  <a:gd name="f227" fmla="*/ 4475239 f184 1"/>
                  <a:gd name="f228" fmla="*/ 1206555 f183 1"/>
                  <a:gd name="f229" fmla="*/ 4524688 f184 1"/>
                  <a:gd name="f230" fmla="*/ 1193803 f183 1"/>
                  <a:gd name="f231" fmla="*/ 4721220 f184 1"/>
                  <a:gd name="f232" fmla="*/ 1137947 f183 1"/>
                  <a:gd name="f233" fmla="*/ 4861820 f184 1"/>
                  <a:gd name="f234" fmla="*/ 1091339 f183 1"/>
                  <a:gd name="f235" fmla="*/ 1102902 f183 1"/>
                  <a:gd name="f236" fmla="*/ 4725208 f184 1"/>
                  <a:gd name="f237" fmla="*/ 1151761 f183 1"/>
                  <a:gd name="f238" fmla="*/ 4529473 f184 1"/>
                  <a:gd name="f239" fmla="*/ 1212399 f183 1"/>
                  <a:gd name="f240" fmla="*/ 4480025 f184 1"/>
                  <a:gd name="f241" fmla="*/ 1226214 f183 1"/>
                  <a:gd name="f242" fmla="*/ 4455566 f184 1"/>
                  <a:gd name="f243" fmla="*/ 1233121 f183 1"/>
                  <a:gd name="f244" fmla="*/ 4430576 f184 1"/>
                  <a:gd name="f245" fmla="*/ 1239497 f183 1"/>
                  <a:gd name="f246" fmla="*/ 4331148 f184 1"/>
                  <a:gd name="f247" fmla="*/ 1265001 f183 1"/>
                  <a:gd name="f248" fmla="*/ 4231187 f184 1"/>
                  <a:gd name="f249" fmla="*/ 1287848 f183 1"/>
                  <a:gd name="f250" fmla="*/ 4130694 f184 1"/>
                  <a:gd name="f251" fmla="*/ 1308570 f183 1"/>
                  <a:gd name="f252" fmla="*/ 4080182 f184 1"/>
                  <a:gd name="f253" fmla="*/ 1318134 f183 1"/>
                  <a:gd name="f254" fmla="*/ 4055192 f184 1"/>
                  <a:gd name="f255" fmla="*/ 1322915 f183 1"/>
                  <a:gd name="f256" fmla="*/ 4029670 f184 1"/>
                  <a:gd name="f257" fmla="*/ 1327166 f183 1"/>
                  <a:gd name="f258" fmla="*/ 3928115 f184 1"/>
                  <a:gd name="f259" fmla="*/ 1343637 f183 1"/>
                  <a:gd name="f260" fmla="*/ 3902593 f184 1"/>
                  <a:gd name="f261" fmla="*/ 1347357 f183 1"/>
                  <a:gd name="f262" fmla="*/ 3877071 f184 1"/>
                  <a:gd name="f263" fmla="*/ 1350545 f183 1"/>
                  <a:gd name="f264" fmla="*/ 3826027 f184 1"/>
                  <a:gd name="f265" fmla="*/ 1356921 f183 1"/>
                  <a:gd name="f266" fmla="*/ 3774984 f184 1"/>
                  <a:gd name="f267" fmla="*/ 1363297 f183 1"/>
                  <a:gd name="f268" fmla="*/ 3723940 f184 1"/>
                  <a:gd name="f269" fmla="*/ 1368078 f183 1"/>
                  <a:gd name="f270" fmla="*/ 3621321 f184 1"/>
                  <a:gd name="f271" fmla="*/ 1377642 f183 1"/>
                  <a:gd name="f272" fmla="*/ 3518702 f184 1"/>
                  <a:gd name="f273" fmla="*/ 1383487 f183 1"/>
                  <a:gd name="f274" fmla="*/ 3467126 f184 1"/>
                  <a:gd name="f275" fmla="*/ 1386144 f183 1"/>
                  <a:gd name="f276" fmla="*/ 3415551 f184 1"/>
                  <a:gd name="f277" fmla="*/ 1387206 f183 1"/>
                  <a:gd name="f278" fmla="*/ 3312400 f184 1"/>
                  <a:gd name="f279" fmla="*/ 1389331 f183 1"/>
                  <a:gd name="f280" fmla="*/ 2900860 f184 1"/>
                  <a:gd name="f281" fmla="*/ 1368610 f183 1"/>
                  <a:gd name="f282" fmla="*/ 2094264 f184 1"/>
                  <a:gd name="f283" fmla="*/ 1199648 f183 1"/>
                  <a:gd name="f284" fmla="*/ 1335520 f184 1"/>
                  <a:gd name="f285" fmla="*/ 875006 f183 1"/>
                  <a:gd name="f286" fmla="*/ 632075 f184 1"/>
                  <a:gd name="f287" fmla="*/ 446225 f183 1"/>
                  <a:gd name="f288" fmla="*/ 294907 f184 1"/>
                  <a:gd name="f289" fmla="*/ 211710 f183 1"/>
                  <a:gd name="f290" fmla="*/ f185 1 f2"/>
                  <a:gd name="f291" fmla="*/ f188 1 4861820"/>
                  <a:gd name="f292" fmla="*/ f189 1 1389331"/>
                  <a:gd name="f293" fmla="*/ f190 1 4861820"/>
                  <a:gd name="f294" fmla="*/ f191 1 4861820"/>
                  <a:gd name="f295" fmla="*/ f192 1 1389331"/>
                  <a:gd name="f296" fmla="*/ f193 1 4861820"/>
                  <a:gd name="f297" fmla="*/ f194 1 1389331"/>
                  <a:gd name="f298" fmla="*/ f195 1 4861820"/>
                  <a:gd name="f299" fmla="*/ f196 1 1389331"/>
                  <a:gd name="f300" fmla="*/ f197 1 4861820"/>
                  <a:gd name="f301" fmla="*/ f198 1 1389331"/>
                  <a:gd name="f302" fmla="*/ f199 1 4861820"/>
                  <a:gd name="f303" fmla="*/ f200 1 1389331"/>
                  <a:gd name="f304" fmla="*/ f201 1 4861820"/>
                  <a:gd name="f305" fmla="*/ f202 1 1389331"/>
                  <a:gd name="f306" fmla="*/ f203 1 4861820"/>
                  <a:gd name="f307" fmla="*/ f204 1 1389331"/>
                  <a:gd name="f308" fmla="*/ f205 1 4861820"/>
                  <a:gd name="f309" fmla="*/ f206 1 1389331"/>
                  <a:gd name="f310" fmla="*/ f207 1 4861820"/>
                  <a:gd name="f311" fmla="*/ f208 1 1389331"/>
                  <a:gd name="f312" fmla="*/ f209 1 4861820"/>
                  <a:gd name="f313" fmla="*/ f210 1 1389331"/>
                  <a:gd name="f314" fmla="*/ f211 1 4861820"/>
                  <a:gd name="f315" fmla="*/ f212 1 1389331"/>
                  <a:gd name="f316" fmla="*/ f213 1 4861820"/>
                  <a:gd name="f317" fmla="*/ f214 1 1389331"/>
                  <a:gd name="f318" fmla="*/ f215 1 4861820"/>
                  <a:gd name="f319" fmla="*/ f216 1 1389331"/>
                  <a:gd name="f320" fmla="*/ f217 1 4861820"/>
                  <a:gd name="f321" fmla="*/ f218 1 1389331"/>
                  <a:gd name="f322" fmla="*/ f219 1 4861820"/>
                  <a:gd name="f323" fmla="*/ f220 1 1389331"/>
                  <a:gd name="f324" fmla="*/ f221 1 4861820"/>
                  <a:gd name="f325" fmla="*/ f222 1 1389331"/>
                  <a:gd name="f326" fmla="*/ f223 1 4861820"/>
                  <a:gd name="f327" fmla="*/ f224 1 1389331"/>
                  <a:gd name="f328" fmla="*/ f225 1 4861820"/>
                  <a:gd name="f329" fmla="*/ f226 1 1389331"/>
                  <a:gd name="f330" fmla="*/ f227 1 4861820"/>
                  <a:gd name="f331" fmla="*/ f228 1 1389331"/>
                  <a:gd name="f332" fmla="*/ f229 1 4861820"/>
                  <a:gd name="f333" fmla="*/ f230 1 1389331"/>
                  <a:gd name="f334" fmla="*/ f231 1 4861820"/>
                  <a:gd name="f335" fmla="*/ f232 1 1389331"/>
                  <a:gd name="f336" fmla="*/ f233 1 4861820"/>
                  <a:gd name="f337" fmla="*/ f234 1 1389331"/>
                  <a:gd name="f338" fmla="*/ f235 1 1389331"/>
                  <a:gd name="f339" fmla="*/ f236 1 4861820"/>
                  <a:gd name="f340" fmla="*/ f237 1 1389331"/>
                  <a:gd name="f341" fmla="*/ f238 1 4861820"/>
                  <a:gd name="f342" fmla="*/ f239 1 1389331"/>
                  <a:gd name="f343" fmla="*/ f240 1 4861820"/>
                  <a:gd name="f344" fmla="*/ f241 1 1389331"/>
                  <a:gd name="f345" fmla="*/ f242 1 4861820"/>
                  <a:gd name="f346" fmla="*/ f243 1 1389331"/>
                  <a:gd name="f347" fmla="*/ f244 1 4861820"/>
                  <a:gd name="f348" fmla="*/ f245 1 1389331"/>
                  <a:gd name="f349" fmla="*/ f246 1 4861820"/>
                  <a:gd name="f350" fmla="*/ f247 1 1389331"/>
                  <a:gd name="f351" fmla="*/ f248 1 4861820"/>
                  <a:gd name="f352" fmla="*/ f249 1 1389331"/>
                  <a:gd name="f353" fmla="*/ f250 1 4861820"/>
                  <a:gd name="f354" fmla="*/ f251 1 1389331"/>
                  <a:gd name="f355" fmla="*/ f252 1 4861820"/>
                  <a:gd name="f356" fmla="*/ f253 1 1389331"/>
                  <a:gd name="f357" fmla="*/ f254 1 4861820"/>
                  <a:gd name="f358" fmla="*/ f255 1 1389331"/>
                  <a:gd name="f359" fmla="*/ f256 1 4861820"/>
                  <a:gd name="f360" fmla="*/ f257 1 1389331"/>
                  <a:gd name="f361" fmla="*/ f258 1 4861820"/>
                  <a:gd name="f362" fmla="*/ f259 1 1389331"/>
                  <a:gd name="f363" fmla="*/ f260 1 4861820"/>
                  <a:gd name="f364" fmla="*/ f261 1 1389331"/>
                  <a:gd name="f365" fmla="*/ f262 1 4861820"/>
                  <a:gd name="f366" fmla="*/ f263 1 1389331"/>
                  <a:gd name="f367" fmla="*/ f264 1 4861820"/>
                  <a:gd name="f368" fmla="*/ f265 1 1389331"/>
                  <a:gd name="f369" fmla="*/ f266 1 4861820"/>
                  <a:gd name="f370" fmla="*/ f267 1 1389331"/>
                  <a:gd name="f371" fmla="*/ f268 1 4861820"/>
                  <a:gd name="f372" fmla="*/ f269 1 1389331"/>
                  <a:gd name="f373" fmla="*/ f270 1 4861820"/>
                  <a:gd name="f374" fmla="*/ f271 1 1389331"/>
                  <a:gd name="f375" fmla="*/ f272 1 4861820"/>
                  <a:gd name="f376" fmla="*/ f273 1 1389331"/>
                  <a:gd name="f377" fmla="*/ f274 1 4861820"/>
                  <a:gd name="f378" fmla="*/ f275 1 1389331"/>
                  <a:gd name="f379" fmla="*/ f276 1 4861820"/>
                  <a:gd name="f380" fmla="*/ f277 1 1389331"/>
                  <a:gd name="f381" fmla="*/ f278 1 4861820"/>
                  <a:gd name="f382" fmla="*/ f279 1 1389331"/>
                  <a:gd name="f383" fmla="*/ f280 1 4861820"/>
                  <a:gd name="f384" fmla="*/ f281 1 1389331"/>
                  <a:gd name="f385" fmla="*/ f282 1 4861820"/>
                  <a:gd name="f386" fmla="*/ f283 1 1389331"/>
                  <a:gd name="f387" fmla="*/ f284 1 4861820"/>
                  <a:gd name="f388" fmla="*/ f285 1 1389331"/>
                  <a:gd name="f389" fmla="*/ f286 1 4861820"/>
                  <a:gd name="f390" fmla="*/ f287 1 1389331"/>
                  <a:gd name="f391" fmla="*/ f288 1 4861820"/>
                  <a:gd name="f392" fmla="*/ f289 1 1389331"/>
                  <a:gd name="f393" fmla="*/ f5 1 f186"/>
                  <a:gd name="f394" fmla="*/ f6 1 f186"/>
                  <a:gd name="f395" fmla="*/ f5 1 f187"/>
                  <a:gd name="f396" fmla="*/ f7 1 f187"/>
                  <a:gd name="f397" fmla="+- f290 0 f1"/>
                  <a:gd name="f398" fmla="*/ f291 1 f186"/>
                  <a:gd name="f399" fmla="*/ f292 1 f187"/>
                  <a:gd name="f400" fmla="*/ f293 1 f186"/>
                  <a:gd name="f401" fmla="*/ f294 1 f186"/>
                  <a:gd name="f402" fmla="*/ f295 1 f187"/>
                  <a:gd name="f403" fmla="*/ f296 1 f186"/>
                  <a:gd name="f404" fmla="*/ f297 1 f187"/>
                  <a:gd name="f405" fmla="*/ f298 1 f186"/>
                  <a:gd name="f406" fmla="*/ f299 1 f187"/>
                  <a:gd name="f407" fmla="*/ f300 1 f186"/>
                  <a:gd name="f408" fmla="*/ f301 1 f187"/>
                  <a:gd name="f409" fmla="*/ f302 1 f186"/>
                  <a:gd name="f410" fmla="*/ f303 1 f187"/>
                  <a:gd name="f411" fmla="*/ f304 1 f186"/>
                  <a:gd name="f412" fmla="*/ f305 1 f187"/>
                  <a:gd name="f413" fmla="*/ f306 1 f186"/>
                  <a:gd name="f414" fmla="*/ f307 1 f187"/>
                  <a:gd name="f415" fmla="*/ f308 1 f186"/>
                  <a:gd name="f416" fmla="*/ f309 1 f187"/>
                  <a:gd name="f417" fmla="*/ f310 1 f186"/>
                  <a:gd name="f418" fmla="*/ f311 1 f187"/>
                  <a:gd name="f419" fmla="*/ f312 1 f186"/>
                  <a:gd name="f420" fmla="*/ f313 1 f187"/>
                  <a:gd name="f421" fmla="*/ f314 1 f186"/>
                  <a:gd name="f422" fmla="*/ f315 1 f187"/>
                  <a:gd name="f423" fmla="*/ f316 1 f186"/>
                  <a:gd name="f424" fmla="*/ f317 1 f187"/>
                  <a:gd name="f425" fmla="*/ f318 1 f186"/>
                  <a:gd name="f426" fmla="*/ f319 1 f187"/>
                  <a:gd name="f427" fmla="*/ f320 1 f186"/>
                  <a:gd name="f428" fmla="*/ f321 1 f187"/>
                  <a:gd name="f429" fmla="*/ f322 1 f186"/>
                  <a:gd name="f430" fmla="*/ f323 1 f187"/>
                  <a:gd name="f431" fmla="*/ f324 1 f186"/>
                  <a:gd name="f432" fmla="*/ f325 1 f187"/>
                  <a:gd name="f433" fmla="*/ f326 1 f186"/>
                  <a:gd name="f434" fmla="*/ f327 1 f187"/>
                  <a:gd name="f435" fmla="*/ f328 1 f186"/>
                  <a:gd name="f436" fmla="*/ f329 1 f187"/>
                  <a:gd name="f437" fmla="*/ f330 1 f186"/>
                  <a:gd name="f438" fmla="*/ f331 1 f187"/>
                  <a:gd name="f439" fmla="*/ f332 1 f186"/>
                  <a:gd name="f440" fmla="*/ f333 1 f187"/>
                  <a:gd name="f441" fmla="*/ f334 1 f186"/>
                  <a:gd name="f442" fmla="*/ f335 1 f187"/>
                  <a:gd name="f443" fmla="*/ f336 1 f186"/>
                  <a:gd name="f444" fmla="*/ f337 1 f187"/>
                  <a:gd name="f445" fmla="*/ f338 1 f187"/>
                  <a:gd name="f446" fmla="*/ f339 1 f186"/>
                  <a:gd name="f447" fmla="*/ f340 1 f187"/>
                  <a:gd name="f448" fmla="*/ f341 1 f186"/>
                  <a:gd name="f449" fmla="*/ f342 1 f187"/>
                  <a:gd name="f450" fmla="*/ f343 1 f186"/>
                  <a:gd name="f451" fmla="*/ f344 1 f187"/>
                  <a:gd name="f452" fmla="*/ f345 1 f186"/>
                  <a:gd name="f453" fmla="*/ f346 1 f187"/>
                  <a:gd name="f454" fmla="*/ f347 1 f186"/>
                  <a:gd name="f455" fmla="*/ f348 1 f187"/>
                  <a:gd name="f456" fmla="*/ f349 1 f186"/>
                  <a:gd name="f457" fmla="*/ f350 1 f187"/>
                  <a:gd name="f458" fmla="*/ f351 1 f186"/>
                  <a:gd name="f459" fmla="*/ f352 1 f187"/>
                  <a:gd name="f460" fmla="*/ f353 1 f186"/>
                  <a:gd name="f461" fmla="*/ f354 1 f187"/>
                  <a:gd name="f462" fmla="*/ f355 1 f186"/>
                  <a:gd name="f463" fmla="*/ f356 1 f187"/>
                  <a:gd name="f464" fmla="*/ f357 1 f186"/>
                  <a:gd name="f465" fmla="*/ f358 1 f187"/>
                  <a:gd name="f466" fmla="*/ f359 1 f186"/>
                  <a:gd name="f467" fmla="*/ f360 1 f187"/>
                  <a:gd name="f468" fmla="*/ f361 1 f186"/>
                  <a:gd name="f469" fmla="*/ f362 1 f187"/>
                  <a:gd name="f470" fmla="*/ f363 1 f186"/>
                  <a:gd name="f471" fmla="*/ f364 1 f187"/>
                  <a:gd name="f472" fmla="*/ f365 1 f186"/>
                  <a:gd name="f473" fmla="*/ f366 1 f187"/>
                  <a:gd name="f474" fmla="*/ f367 1 f186"/>
                  <a:gd name="f475" fmla="*/ f368 1 f187"/>
                  <a:gd name="f476" fmla="*/ f369 1 f186"/>
                  <a:gd name="f477" fmla="*/ f370 1 f187"/>
                  <a:gd name="f478" fmla="*/ f371 1 f186"/>
                  <a:gd name="f479" fmla="*/ f372 1 f187"/>
                  <a:gd name="f480" fmla="*/ f373 1 f186"/>
                  <a:gd name="f481" fmla="*/ f374 1 f187"/>
                  <a:gd name="f482" fmla="*/ f375 1 f186"/>
                  <a:gd name="f483" fmla="*/ f376 1 f187"/>
                  <a:gd name="f484" fmla="*/ f377 1 f186"/>
                  <a:gd name="f485" fmla="*/ f378 1 f187"/>
                  <a:gd name="f486" fmla="*/ f379 1 f186"/>
                  <a:gd name="f487" fmla="*/ f380 1 f187"/>
                  <a:gd name="f488" fmla="*/ f381 1 f186"/>
                  <a:gd name="f489" fmla="*/ f382 1 f187"/>
                  <a:gd name="f490" fmla="*/ f383 1 f186"/>
                  <a:gd name="f491" fmla="*/ f384 1 f187"/>
                  <a:gd name="f492" fmla="*/ f385 1 f186"/>
                  <a:gd name="f493" fmla="*/ f386 1 f187"/>
                  <a:gd name="f494" fmla="*/ f387 1 f186"/>
                  <a:gd name="f495" fmla="*/ f388 1 f187"/>
                  <a:gd name="f496" fmla="*/ f389 1 f186"/>
                  <a:gd name="f497" fmla="*/ f390 1 f187"/>
                  <a:gd name="f498" fmla="*/ f391 1 f186"/>
                  <a:gd name="f499" fmla="*/ f392 1 f187"/>
                  <a:gd name="f500" fmla="*/ f393 f181 1"/>
                  <a:gd name="f501" fmla="*/ f394 f181 1"/>
                  <a:gd name="f502" fmla="*/ f396 f182 1"/>
                  <a:gd name="f503" fmla="*/ f395 f182 1"/>
                  <a:gd name="f504" fmla="*/ f398 f181 1"/>
                  <a:gd name="f505" fmla="*/ f399 f182 1"/>
                  <a:gd name="f506" fmla="*/ f400 f181 1"/>
                  <a:gd name="f507" fmla="*/ f401 f181 1"/>
                  <a:gd name="f508" fmla="*/ f402 f182 1"/>
                  <a:gd name="f509" fmla="*/ f403 f181 1"/>
                  <a:gd name="f510" fmla="*/ f404 f182 1"/>
                  <a:gd name="f511" fmla="*/ f405 f181 1"/>
                  <a:gd name="f512" fmla="*/ f406 f182 1"/>
                  <a:gd name="f513" fmla="*/ f407 f181 1"/>
                  <a:gd name="f514" fmla="*/ f408 f182 1"/>
                  <a:gd name="f515" fmla="*/ f409 f181 1"/>
                  <a:gd name="f516" fmla="*/ f410 f182 1"/>
                  <a:gd name="f517" fmla="*/ f411 f181 1"/>
                  <a:gd name="f518" fmla="*/ f412 f182 1"/>
                  <a:gd name="f519" fmla="*/ f413 f181 1"/>
                  <a:gd name="f520" fmla="*/ f414 f182 1"/>
                  <a:gd name="f521" fmla="*/ f415 f181 1"/>
                  <a:gd name="f522" fmla="*/ f416 f182 1"/>
                  <a:gd name="f523" fmla="*/ f417 f181 1"/>
                  <a:gd name="f524" fmla="*/ f418 f182 1"/>
                  <a:gd name="f525" fmla="*/ f419 f181 1"/>
                  <a:gd name="f526" fmla="*/ f420 f182 1"/>
                  <a:gd name="f527" fmla="*/ f421 f181 1"/>
                  <a:gd name="f528" fmla="*/ f422 f182 1"/>
                  <a:gd name="f529" fmla="*/ f423 f181 1"/>
                  <a:gd name="f530" fmla="*/ f424 f182 1"/>
                  <a:gd name="f531" fmla="*/ f425 f181 1"/>
                  <a:gd name="f532" fmla="*/ f426 f182 1"/>
                  <a:gd name="f533" fmla="*/ f427 f181 1"/>
                  <a:gd name="f534" fmla="*/ f428 f182 1"/>
                  <a:gd name="f535" fmla="*/ f429 f181 1"/>
                  <a:gd name="f536" fmla="*/ f430 f182 1"/>
                  <a:gd name="f537" fmla="*/ f431 f181 1"/>
                  <a:gd name="f538" fmla="*/ f432 f182 1"/>
                  <a:gd name="f539" fmla="*/ f433 f181 1"/>
                  <a:gd name="f540" fmla="*/ f434 f182 1"/>
                  <a:gd name="f541" fmla="*/ f435 f181 1"/>
                  <a:gd name="f542" fmla="*/ f436 f182 1"/>
                  <a:gd name="f543" fmla="*/ f437 f181 1"/>
                  <a:gd name="f544" fmla="*/ f438 f182 1"/>
                  <a:gd name="f545" fmla="*/ f439 f181 1"/>
                  <a:gd name="f546" fmla="*/ f440 f182 1"/>
                  <a:gd name="f547" fmla="*/ f441 f181 1"/>
                  <a:gd name="f548" fmla="*/ f442 f182 1"/>
                  <a:gd name="f549" fmla="*/ f443 f181 1"/>
                  <a:gd name="f550" fmla="*/ f444 f182 1"/>
                  <a:gd name="f551" fmla="*/ f445 f182 1"/>
                  <a:gd name="f552" fmla="*/ f446 f181 1"/>
                  <a:gd name="f553" fmla="*/ f447 f182 1"/>
                  <a:gd name="f554" fmla="*/ f448 f181 1"/>
                  <a:gd name="f555" fmla="*/ f449 f182 1"/>
                  <a:gd name="f556" fmla="*/ f450 f181 1"/>
                  <a:gd name="f557" fmla="*/ f451 f182 1"/>
                  <a:gd name="f558" fmla="*/ f452 f181 1"/>
                  <a:gd name="f559" fmla="*/ f453 f182 1"/>
                  <a:gd name="f560" fmla="*/ f454 f181 1"/>
                  <a:gd name="f561" fmla="*/ f455 f182 1"/>
                  <a:gd name="f562" fmla="*/ f456 f181 1"/>
                  <a:gd name="f563" fmla="*/ f457 f182 1"/>
                  <a:gd name="f564" fmla="*/ f458 f181 1"/>
                  <a:gd name="f565" fmla="*/ f459 f182 1"/>
                  <a:gd name="f566" fmla="*/ f460 f181 1"/>
                  <a:gd name="f567" fmla="*/ f461 f182 1"/>
                  <a:gd name="f568" fmla="*/ f462 f181 1"/>
                  <a:gd name="f569" fmla="*/ f463 f182 1"/>
                  <a:gd name="f570" fmla="*/ f464 f181 1"/>
                  <a:gd name="f571" fmla="*/ f465 f182 1"/>
                  <a:gd name="f572" fmla="*/ f466 f181 1"/>
                  <a:gd name="f573" fmla="*/ f467 f182 1"/>
                  <a:gd name="f574" fmla="*/ f468 f181 1"/>
                  <a:gd name="f575" fmla="*/ f469 f182 1"/>
                  <a:gd name="f576" fmla="*/ f470 f181 1"/>
                  <a:gd name="f577" fmla="*/ f471 f182 1"/>
                  <a:gd name="f578" fmla="*/ f472 f181 1"/>
                  <a:gd name="f579" fmla="*/ f473 f182 1"/>
                  <a:gd name="f580" fmla="*/ f474 f181 1"/>
                  <a:gd name="f581" fmla="*/ f475 f182 1"/>
                  <a:gd name="f582" fmla="*/ f476 f181 1"/>
                  <a:gd name="f583" fmla="*/ f477 f182 1"/>
                  <a:gd name="f584" fmla="*/ f478 f181 1"/>
                  <a:gd name="f585" fmla="*/ f479 f182 1"/>
                  <a:gd name="f586" fmla="*/ f480 f181 1"/>
                  <a:gd name="f587" fmla="*/ f481 f182 1"/>
                  <a:gd name="f588" fmla="*/ f482 f181 1"/>
                  <a:gd name="f589" fmla="*/ f483 f182 1"/>
                  <a:gd name="f590" fmla="*/ f484 f181 1"/>
                  <a:gd name="f591" fmla="*/ f485 f182 1"/>
                  <a:gd name="f592" fmla="*/ f486 f181 1"/>
                  <a:gd name="f593" fmla="*/ f487 f182 1"/>
                  <a:gd name="f594" fmla="*/ f488 f181 1"/>
                  <a:gd name="f595" fmla="*/ f489 f182 1"/>
                  <a:gd name="f596" fmla="*/ f490 f181 1"/>
                  <a:gd name="f597" fmla="*/ f491 f182 1"/>
                  <a:gd name="f598" fmla="*/ f492 f181 1"/>
                  <a:gd name="f599" fmla="*/ f493 f182 1"/>
                  <a:gd name="f600" fmla="*/ f494 f181 1"/>
                  <a:gd name="f601" fmla="*/ f495 f182 1"/>
                  <a:gd name="f602" fmla="*/ f496 f181 1"/>
                  <a:gd name="f603" fmla="*/ f497 f182 1"/>
                  <a:gd name="f604" fmla="*/ f498 f181 1"/>
                  <a:gd name="f605" fmla="*/ f499 f182 1"/>
                </a:gdLst>
                <a:ahLst/>
                <a:cxnLst>
                  <a:cxn ang="3cd4">
                    <a:pos x="hc" y="t"/>
                  </a:cxn>
                  <a:cxn ang="0">
                    <a:pos x="r" y="vc"/>
                  </a:cxn>
                  <a:cxn ang="cd4">
                    <a:pos x="hc" y="b"/>
                  </a:cxn>
                  <a:cxn ang="cd2">
                    <a:pos x="l" y="vc"/>
                  </a:cxn>
                  <a:cxn ang="f397">
                    <a:pos x="f504" y="f505"/>
                  </a:cxn>
                  <a:cxn ang="f397">
                    <a:pos x="f506" y="f505"/>
                  </a:cxn>
                  <a:cxn ang="f397">
                    <a:pos x="f507" y="f508"/>
                  </a:cxn>
                  <a:cxn ang="f397">
                    <a:pos x="f509" y="f510"/>
                  </a:cxn>
                  <a:cxn ang="f397">
                    <a:pos x="f511" y="f512"/>
                  </a:cxn>
                  <a:cxn ang="f397">
                    <a:pos x="f513" y="f514"/>
                  </a:cxn>
                  <a:cxn ang="f397">
                    <a:pos x="f515" y="f516"/>
                  </a:cxn>
                  <a:cxn ang="f397">
                    <a:pos x="f517" y="f518"/>
                  </a:cxn>
                  <a:cxn ang="f397">
                    <a:pos x="f519" y="f520"/>
                  </a:cxn>
                  <a:cxn ang="f397">
                    <a:pos x="f521" y="f522"/>
                  </a:cxn>
                  <a:cxn ang="f397">
                    <a:pos x="f523" y="f524"/>
                  </a:cxn>
                  <a:cxn ang="f397">
                    <a:pos x="f525" y="f526"/>
                  </a:cxn>
                  <a:cxn ang="f397">
                    <a:pos x="f527" y="f528"/>
                  </a:cxn>
                  <a:cxn ang="f397">
                    <a:pos x="f529" y="f530"/>
                  </a:cxn>
                  <a:cxn ang="f397">
                    <a:pos x="f531" y="f532"/>
                  </a:cxn>
                  <a:cxn ang="f397">
                    <a:pos x="f533" y="f534"/>
                  </a:cxn>
                  <a:cxn ang="f397">
                    <a:pos x="f535" y="f536"/>
                  </a:cxn>
                  <a:cxn ang="f397">
                    <a:pos x="f537" y="f538"/>
                  </a:cxn>
                  <a:cxn ang="f397">
                    <a:pos x="f539" y="f540"/>
                  </a:cxn>
                  <a:cxn ang="f397">
                    <a:pos x="f541" y="f542"/>
                  </a:cxn>
                  <a:cxn ang="f397">
                    <a:pos x="f543" y="f544"/>
                  </a:cxn>
                  <a:cxn ang="f397">
                    <a:pos x="f545" y="f546"/>
                  </a:cxn>
                  <a:cxn ang="f397">
                    <a:pos x="f547" y="f548"/>
                  </a:cxn>
                  <a:cxn ang="f397">
                    <a:pos x="f549" y="f550"/>
                  </a:cxn>
                  <a:cxn ang="f397">
                    <a:pos x="f549" y="f551"/>
                  </a:cxn>
                  <a:cxn ang="f397">
                    <a:pos x="f552" y="f553"/>
                  </a:cxn>
                  <a:cxn ang="f397">
                    <a:pos x="f554" y="f555"/>
                  </a:cxn>
                  <a:cxn ang="f397">
                    <a:pos x="f556" y="f557"/>
                  </a:cxn>
                  <a:cxn ang="f397">
                    <a:pos x="f558" y="f559"/>
                  </a:cxn>
                  <a:cxn ang="f397">
                    <a:pos x="f560" y="f561"/>
                  </a:cxn>
                  <a:cxn ang="f397">
                    <a:pos x="f562" y="f563"/>
                  </a:cxn>
                  <a:cxn ang="f397">
                    <a:pos x="f564" y="f565"/>
                  </a:cxn>
                  <a:cxn ang="f397">
                    <a:pos x="f566" y="f567"/>
                  </a:cxn>
                  <a:cxn ang="f397">
                    <a:pos x="f568" y="f569"/>
                  </a:cxn>
                  <a:cxn ang="f397">
                    <a:pos x="f570" y="f571"/>
                  </a:cxn>
                  <a:cxn ang="f397">
                    <a:pos x="f572" y="f573"/>
                  </a:cxn>
                  <a:cxn ang="f397">
                    <a:pos x="f574" y="f575"/>
                  </a:cxn>
                  <a:cxn ang="f397">
                    <a:pos x="f576" y="f577"/>
                  </a:cxn>
                  <a:cxn ang="f397">
                    <a:pos x="f578" y="f579"/>
                  </a:cxn>
                  <a:cxn ang="f397">
                    <a:pos x="f580" y="f581"/>
                  </a:cxn>
                  <a:cxn ang="f397">
                    <a:pos x="f582" y="f583"/>
                  </a:cxn>
                  <a:cxn ang="f397">
                    <a:pos x="f584" y="f585"/>
                  </a:cxn>
                  <a:cxn ang="f397">
                    <a:pos x="f586" y="f587"/>
                  </a:cxn>
                  <a:cxn ang="f397">
                    <a:pos x="f588" y="f589"/>
                  </a:cxn>
                  <a:cxn ang="f397">
                    <a:pos x="f590" y="f591"/>
                  </a:cxn>
                  <a:cxn ang="f397">
                    <a:pos x="f592" y="f593"/>
                  </a:cxn>
                  <a:cxn ang="f397">
                    <a:pos x="f594" y="f595"/>
                  </a:cxn>
                  <a:cxn ang="f397">
                    <a:pos x="f596" y="f597"/>
                  </a:cxn>
                  <a:cxn ang="f397">
                    <a:pos x="f598" y="f599"/>
                  </a:cxn>
                  <a:cxn ang="f397">
                    <a:pos x="f600" y="f601"/>
                  </a:cxn>
                  <a:cxn ang="f397">
                    <a:pos x="f602" y="f603"/>
                  </a:cxn>
                  <a:cxn ang="f397">
                    <a:pos x="f604" y="f605"/>
                  </a:cxn>
                </a:cxnLst>
                <a:rect l="f500" t="f503" r="f501" b="f502"/>
                <a:pathLst>
                  <a:path w="4861820" h="1389331">
                    <a:moveTo>
                      <a:pt x="f5" y="f5"/>
                    </a:moveTo>
                    <a:lnTo>
                      <a:pt x="f8" y="f5"/>
                    </a:lnTo>
                    <a:lnTo>
                      <a:pt x="f9" y="f10"/>
                    </a:lnTo>
                    <a:cubicBezTo>
                      <a:pt x="f11" y="f12"/>
                      <a:pt x="f13" y="f14"/>
                      <a:pt x="f15" y="f16"/>
                    </a:cubicBezTo>
                    <a:cubicBezTo>
                      <a:pt x="f17" y="f18"/>
                      <a:pt x="f19" y="f20"/>
                      <a:pt x="f21" y="f22"/>
                    </a:cubicBezTo>
                    <a:cubicBezTo>
                      <a:pt x="f23" y="f24"/>
                      <a:pt x="f25" y="f26"/>
                      <a:pt x="f27" y="f28"/>
                    </a:cubicBezTo>
                    <a:cubicBezTo>
                      <a:pt x="f29" y="f30"/>
                      <a:pt x="f31" y="f32"/>
                      <a:pt x="f33" y="f34"/>
                    </a:cubicBezTo>
                    <a:cubicBezTo>
                      <a:pt x="f35" y="f36"/>
                      <a:pt x="f37" y="f38"/>
                      <a:pt x="f39" y="f40"/>
                    </a:cubicBezTo>
                    <a:lnTo>
                      <a:pt x="f41" y="f42"/>
                    </a:lnTo>
                    <a:lnTo>
                      <a:pt x="f43" y="f44"/>
                    </a:lnTo>
                    <a:lnTo>
                      <a:pt x="f45" y="f46"/>
                    </a:lnTo>
                    <a:cubicBezTo>
                      <a:pt x="f47" y="f48"/>
                      <a:pt x="f49" y="f50"/>
                      <a:pt x="f51" y="f52"/>
                    </a:cubicBezTo>
                    <a:lnTo>
                      <a:pt x="f53" y="f54"/>
                    </a:lnTo>
                    <a:lnTo>
                      <a:pt x="f55" y="f56"/>
                    </a:lnTo>
                    <a:cubicBezTo>
                      <a:pt x="f57" y="f58"/>
                      <a:pt x="f59" y="f60"/>
                      <a:pt x="f61" y="f62"/>
                    </a:cubicBezTo>
                    <a:lnTo>
                      <a:pt x="f63" y="f64"/>
                    </a:lnTo>
                    <a:cubicBezTo>
                      <a:pt x="f65" y="f66"/>
                      <a:pt x="f67" y="f68"/>
                      <a:pt x="f69" y="f70"/>
                    </a:cubicBezTo>
                    <a:lnTo>
                      <a:pt x="f71" y="f72"/>
                    </a:lnTo>
                    <a:lnTo>
                      <a:pt x="f73" y="f74"/>
                    </a:lnTo>
                    <a:lnTo>
                      <a:pt x="f75" y="f76"/>
                    </a:lnTo>
                    <a:lnTo>
                      <a:pt x="f77" y="f78"/>
                    </a:lnTo>
                    <a:lnTo>
                      <a:pt x="f79" y="f80"/>
                    </a:lnTo>
                    <a:cubicBezTo>
                      <a:pt x="f81" y="f82"/>
                      <a:pt x="f83" y="f84"/>
                      <a:pt x="f85" y="f86"/>
                    </a:cubicBezTo>
                    <a:lnTo>
                      <a:pt x="f6" y="f87"/>
                    </a:lnTo>
                    <a:lnTo>
                      <a:pt x="f6" y="f88"/>
                    </a:lnTo>
                    <a:lnTo>
                      <a:pt x="f89" y="f90"/>
                    </a:lnTo>
                    <a:cubicBezTo>
                      <a:pt x="f91" y="f92"/>
                      <a:pt x="f93" y="f94"/>
                      <a:pt x="f95" y="f96"/>
                    </a:cubicBezTo>
                    <a:lnTo>
                      <a:pt x="f97" y="f98"/>
                    </a:lnTo>
                    <a:lnTo>
                      <a:pt x="f99" y="f100"/>
                    </a:lnTo>
                    <a:lnTo>
                      <a:pt x="f101" y="f102"/>
                    </a:lnTo>
                    <a:lnTo>
                      <a:pt x="f103" y="f104"/>
                    </a:lnTo>
                    <a:lnTo>
                      <a:pt x="f105" y="f106"/>
                    </a:lnTo>
                    <a:cubicBezTo>
                      <a:pt x="f107" y="f54"/>
                      <a:pt x="f108" y="f109"/>
                      <a:pt x="f110" y="f111"/>
                    </a:cubicBezTo>
                    <a:lnTo>
                      <a:pt x="f112" y="f113"/>
                    </a:lnTo>
                    <a:cubicBezTo>
                      <a:pt x="f114" y="f115"/>
                      <a:pt x="f116" y="f117"/>
                      <a:pt x="f118" y="f119"/>
                    </a:cubicBezTo>
                    <a:lnTo>
                      <a:pt x="f120" y="f121"/>
                    </a:lnTo>
                    <a:lnTo>
                      <a:pt x="f122" y="f123"/>
                    </a:lnTo>
                    <a:cubicBezTo>
                      <a:pt x="f124" y="f125"/>
                      <a:pt x="f126" y="f127"/>
                      <a:pt x="f128" y="f129"/>
                    </a:cubicBezTo>
                    <a:lnTo>
                      <a:pt x="f130" y="f131"/>
                    </a:lnTo>
                    <a:lnTo>
                      <a:pt x="f132" y="f133"/>
                    </a:lnTo>
                    <a:lnTo>
                      <a:pt x="f134" y="f135"/>
                    </a:lnTo>
                    <a:cubicBezTo>
                      <a:pt x="f136" y="f137"/>
                      <a:pt x="f138" y="f139"/>
                      <a:pt x="f140" y="f141"/>
                    </a:cubicBezTo>
                    <a:lnTo>
                      <a:pt x="f142" y="f143"/>
                    </a:lnTo>
                    <a:lnTo>
                      <a:pt x="f144" y="f145"/>
                    </a:lnTo>
                    <a:lnTo>
                      <a:pt x="f146" y="f147"/>
                    </a:lnTo>
                    <a:lnTo>
                      <a:pt x="f148" y="f149"/>
                    </a:lnTo>
                    <a:lnTo>
                      <a:pt x="f150" y="f7"/>
                    </a:lnTo>
                    <a:cubicBezTo>
                      <a:pt x="f151" y="f7"/>
                      <a:pt x="f152" y="f153"/>
                      <a:pt x="f154" y="f155"/>
                    </a:cubicBezTo>
                    <a:cubicBezTo>
                      <a:pt x="f156" y="f157"/>
                      <a:pt x="f158" y="f159"/>
                      <a:pt x="f160" y="f161"/>
                    </a:cubicBezTo>
                    <a:cubicBezTo>
                      <a:pt x="f162" y="f163"/>
                      <a:pt x="f164" y="f165"/>
                      <a:pt x="f166" y="f167"/>
                    </a:cubicBezTo>
                    <a:cubicBezTo>
                      <a:pt x="f168" y="f169"/>
                      <a:pt x="f170" y="f171"/>
                      <a:pt x="f172" y="f173"/>
                    </a:cubicBezTo>
                    <a:cubicBezTo>
                      <a:pt x="f174" y="f175"/>
                      <a:pt x="f176" y="f177"/>
                      <a:pt x="f178" y="f179"/>
                    </a:cubicBezTo>
                    <a:close/>
                  </a:path>
                </a:pathLst>
              </a:custGeom>
              <a:solidFill>
                <a:srgbClr val="1C498B"/>
              </a:solidFill>
              <a:ln cap="flat">
                <a:noFill/>
                <a:prstDash val="solid"/>
              </a:ln>
            </p:spPr>
            <p:txBody>
              <a:bodyPr vert="horz" wrap="square" lIns="91440" tIns="45720" rIns="91440" bIns="45720"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ndParaRPr>
              </a:p>
            </p:txBody>
          </p:sp>
        </p:grpSp>
      </p:grpSp>
      <p:sp>
        <p:nvSpPr>
          <p:cNvPr id="7" name="Title 1">
            <a:extLst>
              <a:ext uri="{FF2B5EF4-FFF2-40B4-BE49-F238E27FC236}">
                <a16:creationId xmlns:a16="http://schemas.microsoft.com/office/drawing/2014/main" id="{E98B703C-B2D8-6C3C-7941-1DA1DC41F33B}"/>
              </a:ext>
            </a:extLst>
          </p:cNvPr>
          <p:cNvSpPr txBox="1">
            <a:spLocks noGrp="1"/>
          </p:cNvSpPr>
          <p:nvPr>
            <p:ph type="title"/>
          </p:nvPr>
        </p:nvSpPr>
        <p:spPr/>
        <p:txBody>
          <a:bodyPr/>
          <a:lstStyle>
            <a:lvl1pPr>
              <a:defRPr/>
            </a:lvl1pPr>
          </a:lstStyle>
          <a:p>
            <a:pPr lvl="0"/>
            <a:r>
              <a:rPr lang="en-US"/>
              <a:t>Click to edit Master title style</a:t>
            </a:r>
          </a:p>
        </p:txBody>
      </p:sp>
      <p:sp>
        <p:nvSpPr>
          <p:cNvPr id="8" name="Content Placeholder 2">
            <a:extLst>
              <a:ext uri="{FF2B5EF4-FFF2-40B4-BE49-F238E27FC236}">
                <a16:creationId xmlns:a16="http://schemas.microsoft.com/office/drawing/2014/main" id="{041607D5-5FE0-4ABF-3FF9-E844318B7FF4}"/>
              </a:ext>
            </a:extLst>
          </p:cNvPr>
          <p:cNvSpPr txBox="1">
            <a:spLocks noGrp="1"/>
          </p:cNvSpPr>
          <p:nvPr>
            <p:ph idx="1"/>
          </p:nvPr>
        </p:nvSpPr>
        <p:spPr/>
        <p:txBody>
          <a:bodyPr/>
          <a:lstStyle>
            <a:lvl1pPr>
              <a:defRPr/>
            </a:lvl1pPr>
            <a:lvl2pPr>
              <a:defRPr/>
            </a:lvl2pPr>
            <a:lvl3pPr>
              <a:defRPr/>
            </a:lvl3pPr>
            <a:lvl4pPr>
              <a:defRPr/>
            </a:lvl4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Slide Number Placeholder 6">
            <a:extLst>
              <a:ext uri="{FF2B5EF4-FFF2-40B4-BE49-F238E27FC236}">
                <a16:creationId xmlns:a16="http://schemas.microsoft.com/office/drawing/2014/main" id="{2B23F65E-60CA-912C-BF35-5371DAE4525A}"/>
              </a:ext>
            </a:extLst>
          </p:cNvPr>
          <p:cNvSpPr txBox="1">
            <a:spLocks noGrp="1"/>
          </p:cNvSpPr>
          <p:nvPr>
            <p:ph type="sldNum" sz="quarter" idx="8"/>
          </p:nvPr>
        </p:nvSpPr>
        <p:spPr/>
        <p:txBody>
          <a:bodyPr/>
          <a:lstStyle>
            <a:lvl1pPr>
              <a:defRPr>
                <a:solidFill>
                  <a:srgbClr val="AFB3B9"/>
                </a:solidFill>
              </a:defRPr>
            </a:lvl1pPr>
          </a:lstStyle>
          <a:p>
            <a:pPr lvl="0"/>
            <a:fld id="{06A24ABD-FA30-47BC-A854-B0A4EFD70329}" type="slidenum">
              <a:t>‹#›</a:t>
            </a:fld>
            <a:endParaRPr lang="en-US"/>
          </a:p>
        </p:txBody>
      </p:sp>
      <p:cxnSp>
        <p:nvCxnSpPr>
          <p:cNvPr id="10" name="Straight Connector 7">
            <a:extLst>
              <a:ext uri="{FF2B5EF4-FFF2-40B4-BE49-F238E27FC236}">
                <a16:creationId xmlns:a16="http://schemas.microsoft.com/office/drawing/2014/main" id="{32C34B2B-DCB4-2148-007F-367BC7AB515A}"/>
              </a:ext>
            </a:extLst>
          </p:cNvPr>
          <p:cNvCxnSpPr/>
          <p:nvPr/>
        </p:nvCxnSpPr>
        <p:spPr>
          <a:xfrm>
            <a:off x="609603" y="6335713"/>
            <a:ext cx="10972800" cy="0"/>
          </a:xfrm>
          <a:prstGeom prst="straightConnector1">
            <a:avLst/>
          </a:prstGeom>
          <a:noFill/>
          <a:ln w="6345" cap="flat">
            <a:solidFill>
              <a:srgbClr val="AFB3B9"/>
            </a:solidFill>
            <a:prstDash val="solid"/>
            <a:miter/>
          </a:ln>
        </p:spPr>
      </p:cxnSp>
      <p:sp>
        <p:nvSpPr>
          <p:cNvPr id="11" name="Footer Placeholder 5">
            <a:extLst>
              <a:ext uri="{FF2B5EF4-FFF2-40B4-BE49-F238E27FC236}">
                <a16:creationId xmlns:a16="http://schemas.microsoft.com/office/drawing/2014/main" id="{8D9CD88F-AF78-4302-6C13-72609E132A1E}"/>
              </a:ext>
            </a:extLst>
          </p:cNvPr>
          <p:cNvSpPr txBox="1">
            <a:spLocks noGrp="1"/>
          </p:cNvSpPr>
          <p:nvPr>
            <p:ph type="ftr" sz="quarter" idx="9"/>
          </p:nvPr>
        </p:nvSpPr>
        <p:spPr/>
        <p:txBody>
          <a:bodyPr/>
          <a:lstStyle>
            <a:lvl1pPr>
              <a:defRPr/>
            </a:lvl1pPr>
          </a:lstStyle>
          <a:p>
            <a:pPr lvl="0"/>
            <a:r>
              <a:rPr lang="en-US"/>
              <a:t>Illinois Perinatal Quality Collaborative</a:t>
            </a:r>
          </a:p>
        </p:txBody>
      </p:sp>
    </p:spTree>
    <p:extLst>
      <p:ext uri="{BB962C8B-B14F-4D97-AF65-F5344CB8AC3E}">
        <p14:creationId xmlns:p14="http://schemas.microsoft.com/office/powerpoint/2010/main" val="135704550"/>
      </p:ext>
    </p:extLst>
  </p:cSld>
  <p:clrMapOvr>
    <a:masterClrMapping/>
  </p:clrMapOvr>
</p:sldLayout>
</file>

<file path=ppt/slideLayouts/slideLayout769.xml><?xml version="1.0" encoding="utf-8"?>
<p:sldLayout xmlns:a="http://schemas.openxmlformats.org/drawingml/2006/main" xmlns:r="http://schemas.openxmlformats.org/officeDocument/2006/relationships" xmlns:p="http://schemas.openxmlformats.org/presentationml/2006/main" type="obj" preserve="1">
  <p:cSld name="4_Quotation">
    <p:spTree>
      <p:nvGrpSpPr>
        <p:cNvPr id="1" name=""/>
        <p:cNvGrpSpPr/>
        <p:nvPr/>
      </p:nvGrpSpPr>
      <p:grpSpPr>
        <a:xfrm>
          <a:off x="0" y="0"/>
          <a:ext cx="0" cy="0"/>
          <a:chOff x="0" y="0"/>
          <a:chExt cx="0" cy="0"/>
        </a:xfrm>
      </p:grpSpPr>
      <p:sp>
        <p:nvSpPr>
          <p:cNvPr id="2" name="Rectangle 10">
            <a:extLst>
              <a:ext uri="{FF2B5EF4-FFF2-40B4-BE49-F238E27FC236}">
                <a16:creationId xmlns:a16="http://schemas.microsoft.com/office/drawing/2014/main" id="{9CB8593B-89F3-0C8D-9798-5CDD78D307D5}"/>
              </a:ext>
            </a:extLst>
          </p:cNvPr>
          <p:cNvSpPr/>
          <p:nvPr/>
        </p:nvSpPr>
        <p:spPr>
          <a:xfrm>
            <a:off x="1427360" y="1387868"/>
            <a:ext cx="10155042" cy="3506934"/>
          </a:xfrm>
          <a:prstGeom prst="rect">
            <a:avLst/>
          </a:prstGeom>
          <a:solidFill>
            <a:srgbClr val="F3F6FB"/>
          </a:solidFill>
          <a:ln cap="flat">
            <a:noFill/>
            <a:prstDash val="solid"/>
          </a:ln>
        </p:spPr>
        <p:txBody>
          <a:bodyPr vert="horz" wrap="square" lIns="91440" tIns="45720" rIns="91440" bIns="45720" anchor="ctr" anchorCtr="1" compatLnSpc="1">
            <a:noAutofit/>
          </a:bodyPr>
          <a:lstStyle/>
          <a:p>
            <a:pPr marL="0" marR="0" lvl="0" indent="0" algn="ctr"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FFFFFF"/>
              </a:solidFill>
              <a:uFillTx/>
              <a:latin typeface="Calibri"/>
            </a:endParaRPr>
          </a:p>
        </p:txBody>
      </p:sp>
      <p:sp>
        <p:nvSpPr>
          <p:cNvPr id="3" name="Title 1">
            <a:extLst>
              <a:ext uri="{FF2B5EF4-FFF2-40B4-BE49-F238E27FC236}">
                <a16:creationId xmlns:a16="http://schemas.microsoft.com/office/drawing/2014/main" id="{E4298B9B-0670-C61D-D759-2BB82E08191D}"/>
              </a:ext>
            </a:extLst>
          </p:cNvPr>
          <p:cNvSpPr txBox="1">
            <a:spLocks noGrp="1"/>
          </p:cNvSpPr>
          <p:nvPr>
            <p:ph type="title"/>
          </p:nvPr>
        </p:nvSpPr>
        <p:spPr>
          <a:xfrm>
            <a:off x="1427360" y="1377232"/>
            <a:ext cx="10155042" cy="3506934"/>
          </a:xfrm>
        </p:spPr>
        <p:txBody>
          <a:bodyPr lIns="274320" tIns="274320" rIns="274320" bIns="274320"/>
          <a:lstStyle>
            <a:lvl1pPr>
              <a:defRPr/>
            </a:lvl1pPr>
          </a:lstStyle>
          <a:p>
            <a:pPr lvl="0"/>
            <a:r>
              <a:rPr lang="en-US"/>
              <a:t>Click to edit Master title style</a:t>
            </a:r>
          </a:p>
        </p:txBody>
      </p:sp>
      <p:sp>
        <p:nvSpPr>
          <p:cNvPr id="4" name="Content Placeholder 2">
            <a:extLst>
              <a:ext uri="{FF2B5EF4-FFF2-40B4-BE49-F238E27FC236}">
                <a16:creationId xmlns:a16="http://schemas.microsoft.com/office/drawing/2014/main" id="{BF974F67-446E-AF6D-6170-76DF0413274A}"/>
              </a:ext>
            </a:extLst>
          </p:cNvPr>
          <p:cNvSpPr txBox="1">
            <a:spLocks noGrp="1"/>
          </p:cNvSpPr>
          <p:nvPr>
            <p:ph idx="1"/>
          </p:nvPr>
        </p:nvSpPr>
        <p:spPr>
          <a:xfrm>
            <a:off x="1427360" y="5007456"/>
            <a:ext cx="10155042" cy="825191"/>
          </a:xfrm>
        </p:spPr>
        <p:txBody>
          <a:bodyPr/>
          <a:lstStyle>
            <a:lvl1pPr marL="0" indent="0">
              <a:buNone/>
              <a:defRPr/>
            </a:lvl1pPr>
          </a:lstStyle>
          <a:p>
            <a:pPr lvl="0"/>
            <a:r>
              <a:rPr lang="en-US"/>
              <a:t>Click to edit Master text styles</a:t>
            </a:r>
          </a:p>
        </p:txBody>
      </p:sp>
      <p:sp>
        <p:nvSpPr>
          <p:cNvPr id="5" name="Slide Number Placeholder 6">
            <a:extLst>
              <a:ext uri="{FF2B5EF4-FFF2-40B4-BE49-F238E27FC236}">
                <a16:creationId xmlns:a16="http://schemas.microsoft.com/office/drawing/2014/main" id="{52039251-30C6-8377-77DA-36A35733E895}"/>
              </a:ext>
            </a:extLst>
          </p:cNvPr>
          <p:cNvSpPr txBox="1">
            <a:spLocks noGrp="1"/>
          </p:cNvSpPr>
          <p:nvPr>
            <p:ph type="sldNum" sz="quarter" idx="8"/>
          </p:nvPr>
        </p:nvSpPr>
        <p:spPr/>
        <p:txBody>
          <a:bodyPr/>
          <a:lstStyle>
            <a:lvl1pPr>
              <a:defRPr>
                <a:solidFill>
                  <a:srgbClr val="AFB3B9"/>
                </a:solidFill>
              </a:defRPr>
            </a:lvl1pPr>
          </a:lstStyle>
          <a:p>
            <a:pPr lvl="0"/>
            <a:fld id="{41F0F51F-502E-4583-BC4D-204779C9B03A}" type="slidenum">
              <a:t>‹#›</a:t>
            </a:fld>
            <a:endParaRPr lang="en-US"/>
          </a:p>
        </p:txBody>
      </p:sp>
      <p:cxnSp>
        <p:nvCxnSpPr>
          <p:cNvPr id="6" name="Straight Connector 7">
            <a:extLst>
              <a:ext uri="{FF2B5EF4-FFF2-40B4-BE49-F238E27FC236}">
                <a16:creationId xmlns:a16="http://schemas.microsoft.com/office/drawing/2014/main" id="{E451161B-61AC-FF1F-F35A-2A4393AB25D1}"/>
              </a:ext>
            </a:extLst>
          </p:cNvPr>
          <p:cNvCxnSpPr/>
          <p:nvPr/>
        </p:nvCxnSpPr>
        <p:spPr>
          <a:xfrm>
            <a:off x="609603" y="6335713"/>
            <a:ext cx="10972800" cy="0"/>
          </a:xfrm>
          <a:prstGeom prst="straightConnector1">
            <a:avLst/>
          </a:prstGeom>
          <a:noFill/>
          <a:ln w="6345" cap="flat">
            <a:solidFill>
              <a:srgbClr val="AFB3B9"/>
            </a:solidFill>
            <a:prstDash val="solid"/>
            <a:miter/>
          </a:ln>
        </p:spPr>
      </p:cxnSp>
      <p:sp>
        <p:nvSpPr>
          <p:cNvPr id="7" name="Footer Placeholder 5">
            <a:extLst>
              <a:ext uri="{FF2B5EF4-FFF2-40B4-BE49-F238E27FC236}">
                <a16:creationId xmlns:a16="http://schemas.microsoft.com/office/drawing/2014/main" id="{F96C0C6B-4C71-A9A9-B0A2-625BCAD9EE60}"/>
              </a:ext>
            </a:extLst>
          </p:cNvPr>
          <p:cNvSpPr txBox="1">
            <a:spLocks noGrp="1"/>
          </p:cNvSpPr>
          <p:nvPr>
            <p:ph type="ftr" sz="quarter" idx="9"/>
          </p:nvPr>
        </p:nvSpPr>
        <p:spPr/>
        <p:txBody>
          <a:bodyPr/>
          <a:lstStyle>
            <a:lvl1pPr>
              <a:defRPr/>
            </a:lvl1pPr>
          </a:lstStyle>
          <a:p>
            <a:pPr lvl="0"/>
            <a:r>
              <a:rPr lang="en-US"/>
              <a:t>Illinois Perinatal Quality Collaborative</a:t>
            </a:r>
          </a:p>
        </p:txBody>
      </p:sp>
      <p:grpSp>
        <p:nvGrpSpPr>
          <p:cNvPr id="8" name="Group 32">
            <a:extLst>
              <a:ext uri="{FF2B5EF4-FFF2-40B4-BE49-F238E27FC236}">
                <a16:creationId xmlns:a16="http://schemas.microsoft.com/office/drawing/2014/main" id="{68C1162E-B93A-2CF3-B1DE-33763A461339}"/>
              </a:ext>
            </a:extLst>
          </p:cNvPr>
          <p:cNvGrpSpPr/>
          <p:nvPr/>
        </p:nvGrpSpPr>
        <p:grpSpPr>
          <a:xfrm>
            <a:off x="7191545" y="0"/>
            <a:ext cx="5000460" cy="1425988"/>
            <a:chOff x="7191545" y="0"/>
            <a:chExt cx="5000460" cy="1425988"/>
          </a:xfrm>
        </p:grpSpPr>
        <p:pic>
          <p:nvPicPr>
            <p:cNvPr id="9" name="Picture 33">
              <a:extLst>
                <a:ext uri="{FF2B5EF4-FFF2-40B4-BE49-F238E27FC236}">
                  <a16:creationId xmlns:a16="http://schemas.microsoft.com/office/drawing/2014/main" id="{00AFFB04-2131-BFC5-4513-978FB4774397}"/>
                </a:ext>
              </a:extLst>
            </p:cNvPr>
            <p:cNvPicPr>
              <a:picLocks noChangeAspect="1"/>
            </p:cNvPicPr>
            <p:nvPr/>
          </p:nvPicPr>
          <p:blipFill>
            <a:blip r:embed="rId2"/>
            <a:srcRect/>
            <a:stretch>
              <a:fillRect/>
            </a:stretch>
          </p:blipFill>
          <p:spPr>
            <a:xfrm>
              <a:off x="9264316" y="228371"/>
              <a:ext cx="2025313" cy="911940"/>
            </a:xfrm>
            <a:prstGeom prst="rect">
              <a:avLst/>
            </a:prstGeom>
            <a:noFill/>
            <a:ln cap="flat">
              <a:noFill/>
            </a:ln>
          </p:spPr>
        </p:pic>
        <p:grpSp>
          <p:nvGrpSpPr>
            <p:cNvPr id="10" name="Group 34">
              <a:extLst>
                <a:ext uri="{FF2B5EF4-FFF2-40B4-BE49-F238E27FC236}">
                  <a16:creationId xmlns:a16="http://schemas.microsoft.com/office/drawing/2014/main" id="{3E2F63C4-AD1F-4242-88DE-BC36E6056EBB}"/>
                </a:ext>
              </a:extLst>
            </p:cNvPr>
            <p:cNvGrpSpPr/>
            <p:nvPr/>
          </p:nvGrpSpPr>
          <p:grpSpPr>
            <a:xfrm>
              <a:off x="7191545" y="0"/>
              <a:ext cx="5000460" cy="1425988"/>
              <a:chOff x="7191545" y="0"/>
              <a:chExt cx="5000460" cy="1425988"/>
            </a:xfrm>
          </p:grpSpPr>
          <p:sp>
            <p:nvSpPr>
              <p:cNvPr id="11" name="Freeform 35">
                <a:extLst>
                  <a:ext uri="{FF2B5EF4-FFF2-40B4-BE49-F238E27FC236}">
                    <a16:creationId xmlns:a16="http://schemas.microsoft.com/office/drawing/2014/main" id="{61437670-7855-30B9-1EB7-2B01EF0F2205}"/>
                  </a:ext>
                </a:extLst>
              </p:cNvPr>
              <p:cNvSpPr/>
              <p:nvPr/>
            </p:nvSpPr>
            <p:spPr>
              <a:xfrm>
                <a:off x="7191545" y="0"/>
                <a:ext cx="5000460" cy="1425988"/>
              </a:xfrm>
              <a:custGeom>
                <a:avLst/>
                <a:gdLst>
                  <a:gd name="f0" fmla="val 10800000"/>
                  <a:gd name="f1" fmla="val 5400000"/>
                  <a:gd name="f2" fmla="val 180"/>
                  <a:gd name="f3" fmla="val w"/>
                  <a:gd name="f4" fmla="val h"/>
                  <a:gd name="f5" fmla="val 0"/>
                  <a:gd name="f6" fmla="val 5005729"/>
                  <a:gd name="f7" fmla="val 1427495"/>
                  <a:gd name="f8" fmla="val 165533"/>
                  <a:gd name="f9" fmla="val 215699"/>
                  <a:gd name="f10" fmla="val 35841"/>
                  <a:gd name="f11" fmla="val 434496"/>
                  <a:gd name="f12" fmla="val 193047"/>
                  <a:gd name="f13" fmla="val 652894"/>
                  <a:gd name="f14" fmla="val 349789"/>
                  <a:gd name="f15" fmla="val 876476"/>
                  <a:gd name="f16" fmla="val 498295"/>
                  <a:gd name="f17" fmla="val 1099792"/>
                  <a:gd name="f18" fmla="val 647067"/>
                  <a:gd name="f19" fmla="val 1328957"/>
                  <a:gd name="f20" fmla="val 787337"/>
                  <a:gd name="f21" fmla="val 1566628"/>
                  <a:gd name="f22" fmla="val 910605"/>
                  <a:gd name="f23" fmla="val 1804301"/>
                  <a:gd name="f24" fmla="val 1033874"/>
                  <a:gd name="f25" fmla="val 2051544"/>
                  <a:gd name="f26" fmla="val 1139076"/>
                  <a:gd name="f27" fmla="val 2307294"/>
                  <a:gd name="f28" fmla="val 1218776"/>
                  <a:gd name="f29" fmla="val 2434903"/>
                  <a:gd name="f30" fmla="val 1258625"/>
                  <a:gd name="f31" fmla="val 2565171"/>
                  <a:gd name="f32" fmla="val 1291568"/>
                  <a:gd name="f33" fmla="val 2696502"/>
                  <a:gd name="f34" fmla="val 1318134"/>
                  <a:gd name="f35" fmla="val 2827833"/>
                  <a:gd name="f36" fmla="val 1344700"/>
                  <a:gd name="f37" fmla="val 2960760"/>
                  <a:gd name="f38" fmla="val 1363297"/>
                  <a:gd name="f39" fmla="val 3094217"/>
                  <a:gd name="f40" fmla="val 1375517"/>
                  <a:gd name="f41" fmla="val 3227675"/>
                  <a:gd name="f42" fmla="val 1387738"/>
                  <a:gd name="f43" fmla="val 3361665"/>
                  <a:gd name="f44" fmla="val 1393051"/>
                  <a:gd name="f45" fmla="val 3496186"/>
                  <a:gd name="f46" fmla="val 1391457"/>
                  <a:gd name="f47" fmla="val 3596679"/>
                  <a:gd name="f48" fmla="val 1388800"/>
                  <a:gd name="f49" fmla="val 3613693"/>
                  <a:gd name="f50" fmla="val 1388269"/>
                  <a:gd name="f51" fmla="val 3630176"/>
                  <a:gd name="f52" fmla="val 3647191"/>
                  <a:gd name="f53" fmla="val 1387207"/>
                  <a:gd name="f54" fmla="val 3697703"/>
                  <a:gd name="f55" fmla="val 1384018"/>
                  <a:gd name="f56" fmla="val 3798195"/>
                  <a:gd name="f57" fmla="val 1377643"/>
                  <a:gd name="f58" fmla="val 3898687"/>
                  <a:gd name="f59" fmla="val 1367547"/>
                  <a:gd name="f60" fmla="val 3948667"/>
                  <a:gd name="f61" fmla="val 1362234"/>
                  <a:gd name="f62" fmla="val 3998648"/>
                  <a:gd name="f63" fmla="val 1355327"/>
                  <a:gd name="f64" fmla="val 4032146"/>
                  <a:gd name="f65" fmla="val 1350545"/>
                  <a:gd name="f66" fmla="val 4065111"/>
                  <a:gd name="f67" fmla="val 1346294"/>
                  <a:gd name="f68" fmla="val 4098609"/>
                  <a:gd name="f69" fmla="val 1341512"/>
                  <a:gd name="f70" fmla="val 4198037"/>
                  <a:gd name="f71" fmla="val 1324510"/>
                  <a:gd name="f72" fmla="val 4223027"/>
                  <a:gd name="f73" fmla="val 1320259"/>
                  <a:gd name="f74" fmla="val 4231535"/>
                  <a:gd name="f75" fmla="val 1318665"/>
                  <a:gd name="f76" fmla="val 4239511"/>
                  <a:gd name="f77" fmla="val 1317602"/>
                  <a:gd name="f78" fmla="val 4248017"/>
                  <a:gd name="f79" fmla="val 1315477"/>
                  <a:gd name="f80" fmla="val 4297466"/>
                  <a:gd name="f81" fmla="val 1305382"/>
                  <a:gd name="f82" fmla="val 4346915"/>
                  <a:gd name="f83" fmla="val 1295287"/>
                  <a:gd name="f84" fmla="val 4371374"/>
                  <a:gd name="f85" fmla="val 1289974"/>
                  <a:gd name="f86" fmla="val 4379349"/>
                  <a:gd name="f87" fmla="val 1288379"/>
                  <a:gd name="f88" fmla="val 4387856"/>
                  <a:gd name="f89" fmla="val 1286254"/>
                  <a:gd name="f90" fmla="val 4395831"/>
                  <a:gd name="f91" fmla="val 1284129"/>
                  <a:gd name="f92" fmla="val 4494197"/>
                  <a:gd name="f93" fmla="val 1260751"/>
                  <a:gd name="f94" fmla="val 4506426"/>
                  <a:gd name="f95" fmla="val 1258094"/>
                  <a:gd name="f96" fmla="val 4518656"/>
                  <a:gd name="f97" fmla="val 1254906"/>
                  <a:gd name="f98" fmla="val 4543113"/>
                  <a:gd name="f99" fmla="val 1248530"/>
                  <a:gd name="f100" fmla="val 4592031"/>
                  <a:gd name="f101" fmla="val 1235247"/>
                  <a:gd name="f102" fmla="val 4607983"/>
                  <a:gd name="f103" fmla="val 1230996"/>
                  <a:gd name="f104" fmla="val 4624465"/>
                  <a:gd name="f105" fmla="val 1226746"/>
                  <a:gd name="f106" fmla="val 4640948"/>
                  <a:gd name="f107" fmla="val 1221963"/>
                  <a:gd name="f108" fmla="val 4689332"/>
                  <a:gd name="f109" fmla="val 1207618"/>
                  <a:gd name="f110" fmla="val 4753935"/>
                  <a:gd name="f111" fmla="val 1188490"/>
                  <a:gd name="f112" fmla="val 4818038"/>
                  <a:gd name="f113" fmla="val 1167901"/>
                  <a:gd name="f114" fmla="val 4881644"/>
                  <a:gd name="f115" fmla="val 1145934"/>
                  <a:gd name="f116" fmla="val 1100085"/>
                  <a:gd name="f117" fmla="val 1108460"/>
                  <a:gd name="f118" fmla="val 4884859"/>
                  <a:gd name="f119" fmla="val 1155423"/>
                  <a:gd name="f120" fmla="val 4821462"/>
                  <a:gd name="f121" fmla="val 1178495"/>
                  <a:gd name="f122" fmla="val 4757524"/>
                  <a:gd name="f123" fmla="val 1200180"/>
                  <a:gd name="f124" fmla="val 4693055"/>
                  <a:gd name="f125" fmla="val 1220370"/>
                  <a:gd name="f126" fmla="val 4644670"/>
                  <a:gd name="f127" fmla="val 1235778"/>
                  <a:gd name="f128" fmla="val 4628719"/>
                  <a:gd name="f129" fmla="val 1240560"/>
                  <a:gd name="f130" fmla="val 4612235"/>
                  <a:gd name="f131" fmla="val 1245342"/>
                  <a:gd name="f132" fmla="val 4596284"/>
                  <a:gd name="f133" fmla="val 1250124"/>
                  <a:gd name="f134" fmla="val 4547367"/>
                  <a:gd name="f135" fmla="val 1263938"/>
                  <a:gd name="f136" fmla="val 4522910"/>
                  <a:gd name="f137" fmla="val 1270846"/>
                  <a:gd name="f138" fmla="val 4510680"/>
                  <a:gd name="f139" fmla="val 1274565"/>
                  <a:gd name="f140" fmla="val 4498451"/>
                  <a:gd name="f141" fmla="val 1277753"/>
                  <a:gd name="f142" fmla="val 4400085"/>
                  <a:gd name="f143" fmla="val 1302725"/>
                  <a:gd name="f144" fmla="val 4392110"/>
                  <a:gd name="f145" fmla="val 1304851"/>
                  <a:gd name="f146" fmla="val 4383602"/>
                  <a:gd name="f147" fmla="val 1306976"/>
                  <a:gd name="f148" fmla="val 4375626"/>
                  <a:gd name="f149" fmla="val 1309101"/>
                  <a:gd name="f150" fmla="val 4351169"/>
                  <a:gd name="f151" fmla="val 1314415"/>
                  <a:gd name="f152" fmla="val 4301720"/>
                  <a:gd name="f153" fmla="val 1325572"/>
                  <a:gd name="f154" fmla="val 4252271"/>
                  <a:gd name="f155" fmla="val 1336730"/>
                  <a:gd name="f156" fmla="val 4244295"/>
                  <a:gd name="f157" fmla="val 1338856"/>
                  <a:gd name="f158" fmla="val 4235789"/>
                  <a:gd name="f159" fmla="val 1340450"/>
                  <a:gd name="f160" fmla="val 4227281"/>
                  <a:gd name="f161" fmla="val 1342044"/>
                  <a:gd name="f162" fmla="val 4202291"/>
                  <a:gd name="f163" fmla="val 1346825"/>
                  <a:gd name="f164" fmla="val 4102862"/>
                  <a:gd name="f165" fmla="val 1365422"/>
                  <a:gd name="f166" fmla="val 4069365"/>
                  <a:gd name="f167" fmla="val 1370735"/>
                  <a:gd name="f168" fmla="val 4035867"/>
                  <a:gd name="f169" fmla="val 4002902"/>
                  <a:gd name="f170" fmla="val 1380831"/>
                  <a:gd name="f171" fmla="val 3952921"/>
                  <a:gd name="f172" fmla="val 3902409"/>
                  <a:gd name="f173" fmla="val 1394645"/>
                  <a:gd name="f174" fmla="val 3801917"/>
                  <a:gd name="f175" fmla="val 1406334"/>
                  <a:gd name="f176" fmla="val 3700893"/>
                  <a:gd name="f177" fmla="val 1414836"/>
                  <a:gd name="f178" fmla="val 3650381"/>
                  <a:gd name="f179" fmla="val 1419086"/>
                  <a:gd name="f180" fmla="val 3633367"/>
                  <a:gd name="f181" fmla="val 1420680"/>
                  <a:gd name="f182" fmla="val 3616352"/>
                  <a:gd name="f183" fmla="val 3599869"/>
                  <a:gd name="f184" fmla="val 1421743"/>
                  <a:gd name="f185" fmla="val 3498313"/>
                  <a:gd name="f186" fmla="val 1425993"/>
                  <a:gd name="f187" fmla="val 3363260"/>
                  <a:gd name="f188" fmla="val 1429713"/>
                  <a:gd name="f189" fmla="val 1426525"/>
                  <a:gd name="f190" fmla="val 3092622"/>
                  <a:gd name="f191" fmla="val 1416430"/>
                  <a:gd name="f192" fmla="val 2957569"/>
                  <a:gd name="f193" fmla="val 2823048"/>
                  <a:gd name="f194" fmla="val 1389863"/>
                  <a:gd name="f195" fmla="val 2689590"/>
                  <a:gd name="f196" fmla="val 1364891"/>
                  <a:gd name="f197" fmla="val 2556131"/>
                  <a:gd name="f198" fmla="val 2424269"/>
                  <a:gd name="f199" fmla="val 1308570"/>
                  <a:gd name="f200" fmla="val 2294001"/>
                  <a:gd name="f201" fmla="val 2033466"/>
                  <a:gd name="f202" fmla="val 1194866"/>
                  <a:gd name="f203" fmla="val 1781438"/>
                  <a:gd name="f204" fmla="val 1091788"/>
                  <a:gd name="f205" fmla="val 1538448"/>
                  <a:gd name="f206" fmla="val 971177"/>
                  <a:gd name="f207" fmla="val 1295459"/>
                  <a:gd name="f208" fmla="val 850565"/>
                  <a:gd name="f209" fmla="val 1062040"/>
                  <a:gd name="f210" fmla="val 712420"/>
                  <a:gd name="f211" fmla="val 834471"/>
                  <a:gd name="f212" fmla="val 566305"/>
                  <a:gd name="f213" fmla="val 606901"/>
                  <a:gd name="f214" fmla="val 420190"/>
                  <a:gd name="f215" fmla="val 384914"/>
                  <a:gd name="f216" fmla="val 266371"/>
                  <a:gd name="f217" fmla="val 163459"/>
                  <a:gd name="f218" fmla="val 112750"/>
                  <a:gd name="f219" fmla="+- 0 0 -90"/>
                  <a:gd name="f220" fmla="*/ f3 1 5005729"/>
                  <a:gd name="f221" fmla="*/ f4 1 1427495"/>
                  <a:gd name="f222" fmla="+- f7 0 f5"/>
                  <a:gd name="f223" fmla="+- f6 0 f5"/>
                  <a:gd name="f224" fmla="*/ f219 f0 1"/>
                  <a:gd name="f225" fmla="*/ f223 1 5005729"/>
                  <a:gd name="f226" fmla="*/ f222 1 1427495"/>
                  <a:gd name="f227" fmla="*/ 0 f223 1"/>
                  <a:gd name="f228" fmla="*/ 0 f222 1"/>
                  <a:gd name="f229" fmla="*/ 165533 f223 1"/>
                  <a:gd name="f230" fmla="*/ 215699 f223 1"/>
                  <a:gd name="f231" fmla="*/ 35841 f222 1"/>
                  <a:gd name="f232" fmla="*/ 876476 f223 1"/>
                  <a:gd name="f233" fmla="*/ 498295 f222 1"/>
                  <a:gd name="f234" fmla="*/ 1566628 f223 1"/>
                  <a:gd name="f235" fmla="*/ 910605 f222 1"/>
                  <a:gd name="f236" fmla="*/ 2307294 f223 1"/>
                  <a:gd name="f237" fmla="*/ 1218776 f222 1"/>
                  <a:gd name="f238" fmla="*/ 2696502 f223 1"/>
                  <a:gd name="f239" fmla="*/ 1318134 f222 1"/>
                  <a:gd name="f240" fmla="*/ 3094217 f223 1"/>
                  <a:gd name="f241" fmla="*/ 1375517 f222 1"/>
                  <a:gd name="f242" fmla="*/ 3496186 f223 1"/>
                  <a:gd name="f243" fmla="*/ 1391457 f222 1"/>
                  <a:gd name="f244" fmla="*/ 3596679 f223 1"/>
                  <a:gd name="f245" fmla="*/ 1388800 f222 1"/>
                  <a:gd name="f246" fmla="*/ 3647191 f223 1"/>
                  <a:gd name="f247" fmla="*/ 1387207 f222 1"/>
                  <a:gd name="f248" fmla="*/ 3697703 f223 1"/>
                  <a:gd name="f249" fmla="*/ 1384018 f222 1"/>
                  <a:gd name="f250" fmla="*/ 3798195 f223 1"/>
                  <a:gd name="f251" fmla="*/ 1377643 f222 1"/>
                  <a:gd name="f252" fmla="*/ 3898687 f223 1"/>
                  <a:gd name="f253" fmla="*/ 1367547 f222 1"/>
                  <a:gd name="f254" fmla="*/ 3948667 f223 1"/>
                  <a:gd name="f255" fmla="*/ 1362234 f222 1"/>
                  <a:gd name="f256" fmla="*/ 3998648 f223 1"/>
                  <a:gd name="f257" fmla="*/ 1355327 f222 1"/>
                  <a:gd name="f258" fmla="*/ 4098609 f223 1"/>
                  <a:gd name="f259" fmla="*/ 1341512 f222 1"/>
                  <a:gd name="f260" fmla="*/ 4198037 f223 1"/>
                  <a:gd name="f261" fmla="*/ 1324510 f222 1"/>
                  <a:gd name="f262" fmla="*/ 4223027 f223 1"/>
                  <a:gd name="f263" fmla="*/ 1320259 f222 1"/>
                  <a:gd name="f264" fmla="*/ 4248017 f223 1"/>
                  <a:gd name="f265" fmla="*/ 1315477 f222 1"/>
                  <a:gd name="f266" fmla="*/ 4297466 f223 1"/>
                  <a:gd name="f267" fmla="*/ 1305382 f222 1"/>
                  <a:gd name="f268" fmla="*/ 4346915 f223 1"/>
                  <a:gd name="f269" fmla="*/ 1295287 f222 1"/>
                  <a:gd name="f270" fmla="*/ 4371374 f223 1"/>
                  <a:gd name="f271" fmla="*/ 1289974 f222 1"/>
                  <a:gd name="f272" fmla="*/ 4395831 f223 1"/>
                  <a:gd name="f273" fmla="*/ 1284129 f222 1"/>
                  <a:gd name="f274" fmla="*/ 4494197 f223 1"/>
                  <a:gd name="f275" fmla="*/ 1260751 f222 1"/>
                  <a:gd name="f276" fmla="*/ 4506426 f223 1"/>
                  <a:gd name="f277" fmla="*/ 1258094 f222 1"/>
                  <a:gd name="f278" fmla="*/ 4518656 f223 1"/>
                  <a:gd name="f279" fmla="*/ 1254906 f222 1"/>
                  <a:gd name="f280" fmla="*/ 4543113 f223 1"/>
                  <a:gd name="f281" fmla="*/ 1248530 f222 1"/>
                  <a:gd name="f282" fmla="*/ 4592031 f223 1"/>
                  <a:gd name="f283" fmla="*/ 1235247 f222 1"/>
                  <a:gd name="f284" fmla="*/ 4640948 f223 1"/>
                  <a:gd name="f285" fmla="*/ 1221963 f222 1"/>
                  <a:gd name="f286" fmla="*/ 4689332 f223 1"/>
                  <a:gd name="f287" fmla="*/ 1207618 f222 1"/>
                  <a:gd name="f288" fmla="*/ 4881644 f223 1"/>
                  <a:gd name="f289" fmla="*/ 1145934 f222 1"/>
                  <a:gd name="f290" fmla="*/ 5005729 f223 1"/>
                  <a:gd name="f291" fmla="*/ 1100085 f222 1"/>
                  <a:gd name="f292" fmla="*/ 1108460 f222 1"/>
                  <a:gd name="f293" fmla="*/ 4884859 f223 1"/>
                  <a:gd name="f294" fmla="*/ 1155423 f222 1"/>
                  <a:gd name="f295" fmla="*/ 4693055 f223 1"/>
                  <a:gd name="f296" fmla="*/ 1220370 f222 1"/>
                  <a:gd name="f297" fmla="*/ 4644670 f223 1"/>
                  <a:gd name="f298" fmla="*/ 1235778 f222 1"/>
                  <a:gd name="f299" fmla="*/ 4596284 f223 1"/>
                  <a:gd name="f300" fmla="*/ 1250124 f222 1"/>
                  <a:gd name="f301" fmla="*/ 4547367 f223 1"/>
                  <a:gd name="f302" fmla="*/ 1263938 f222 1"/>
                  <a:gd name="f303" fmla="*/ 4522910 f223 1"/>
                  <a:gd name="f304" fmla="*/ 1270846 f222 1"/>
                  <a:gd name="f305" fmla="*/ 4510680 f223 1"/>
                  <a:gd name="f306" fmla="*/ 1274565 f222 1"/>
                  <a:gd name="f307" fmla="*/ 4498451 f223 1"/>
                  <a:gd name="f308" fmla="*/ 1277753 f222 1"/>
                  <a:gd name="f309" fmla="*/ 4400085 f223 1"/>
                  <a:gd name="f310" fmla="*/ 1302725 f222 1"/>
                  <a:gd name="f311" fmla="*/ 4375626 f223 1"/>
                  <a:gd name="f312" fmla="*/ 1309101 f222 1"/>
                  <a:gd name="f313" fmla="*/ 4351169 f223 1"/>
                  <a:gd name="f314" fmla="*/ 1314415 f222 1"/>
                  <a:gd name="f315" fmla="*/ 4301720 f223 1"/>
                  <a:gd name="f316" fmla="*/ 1325572 f222 1"/>
                  <a:gd name="f317" fmla="*/ 4252271 f223 1"/>
                  <a:gd name="f318" fmla="*/ 1336730 f222 1"/>
                  <a:gd name="f319" fmla="*/ 4227281 f223 1"/>
                  <a:gd name="f320" fmla="*/ 1342044 f222 1"/>
                  <a:gd name="f321" fmla="*/ 4202291 f223 1"/>
                  <a:gd name="f322" fmla="*/ 1346825 f222 1"/>
                  <a:gd name="f323" fmla="*/ 4102862 f223 1"/>
                  <a:gd name="f324" fmla="*/ 1365422 f222 1"/>
                  <a:gd name="f325" fmla="*/ 4002902 f223 1"/>
                  <a:gd name="f326" fmla="*/ 1380831 f222 1"/>
                  <a:gd name="f327" fmla="*/ 3952921 f223 1"/>
                  <a:gd name="f328" fmla="*/ 3902409 f223 1"/>
                  <a:gd name="f329" fmla="*/ 1394645 f222 1"/>
                  <a:gd name="f330" fmla="*/ 3801917 f223 1"/>
                  <a:gd name="f331" fmla="*/ 1406334 f222 1"/>
                  <a:gd name="f332" fmla="*/ 3700893 f223 1"/>
                  <a:gd name="f333" fmla="*/ 1414836 f222 1"/>
                  <a:gd name="f334" fmla="*/ 3650381 f223 1"/>
                  <a:gd name="f335" fmla="*/ 1419086 f222 1"/>
                  <a:gd name="f336" fmla="*/ 3599869 f223 1"/>
                  <a:gd name="f337" fmla="*/ 1421743 f222 1"/>
                  <a:gd name="f338" fmla="*/ 3498313 f223 1"/>
                  <a:gd name="f339" fmla="*/ 1425993 f222 1"/>
                  <a:gd name="f340" fmla="*/ 3092622 f223 1"/>
                  <a:gd name="f341" fmla="*/ 1416430 f222 1"/>
                  <a:gd name="f342" fmla="*/ 2689590 f223 1"/>
                  <a:gd name="f343" fmla="*/ 1364891 f222 1"/>
                  <a:gd name="f344" fmla="*/ 2294001 f223 1"/>
                  <a:gd name="f345" fmla="*/ 1538448 f223 1"/>
                  <a:gd name="f346" fmla="*/ 971177 f222 1"/>
                  <a:gd name="f347" fmla="*/ 834471 f223 1"/>
                  <a:gd name="f348" fmla="*/ 566305 f222 1"/>
                  <a:gd name="f349" fmla="*/ 163459 f223 1"/>
                  <a:gd name="f350" fmla="*/ 112750 f222 1"/>
                  <a:gd name="f351" fmla="*/ f224 1 f2"/>
                  <a:gd name="f352" fmla="*/ f227 1 5005729"/>
                  <a:gd name="f353" fmla="*/ f228 1 1427495"/>
                  <a:gd name="f354" fmla="*/ f229 1 5005729"/>
                  <a:gd name="f355" fmla="*/ f230 1 5005729"/>
                  <a:gd name="f356" fmla="*/ f231 1 1427495"/>
                  <a:gd name="f357" fmla="*/ f232 1 5005729"/>
                  <a:gd name="f358" fmla="*/ f233 1 1427495"/>
                  <a:gd name="f359" fmla="*/ f234 1 5005729"/>
                  <a:gd name="f360" fmla="*/ f235 1 1427495"/>
                  <a:gd name="f361" fmla="*/ f236 1 5005729"/>
                  <a:gd name="f362" fmla="*/ f237 1 1427495"/>
                  <a:gd name="f363" fmla="*/ f238 1 5005729"/>
                  <a:gd name="f364" fmla="*/ f239 1 1427495"/>
                  <a:gd name="f365" fmla="*/ f240 1 5005729"/>
                  <a:gd name="f366" fmla="*/ f241 1 1427495"/>
                  <a:gd name="f367" fmla="*/ f242 1 5005729"/>
                  <a:gd name="f368" fmla="*/ f243 1 1427495"/>
                  <a:gd name="f369" fmla="*/ f244 1 5005729"/>
                  <a:gd name="f370" fmla="*/ f245 1 1427495"/>
                  <a:gd name="f371" fmla="*/ f246 1 5005729"/>
                  <a:gd name="f372" fmla="*/ f247 1 1427495"/>
                  <a:gd name="f373" fmla="*/ f248 1 5005729"/>
                  <a:gd name="f374" fmla="*/ f249 1 1427495"/>
                  <a:gd name="f375" fmla="*/ f250 1 5005729"/>
                  <a:gd name="f376" fmla="*/ f251 1 1427495"/>
                  <a:gd name="f377" fmla="*/ f252 1 5005729"/>
                  <a:gd name="f378" fmla="*/ f253 1 1427495"/>
                  <a:gd name="f379" fmla="*/ f254 1 5005729"/>
                  <a:gd name="f380" fmla="*/ f255 1 1427495"/>
                  <a:gd name="f381" fmla="*/ f256 1 5005729"/>
                  <a:gd name="f382" fmla="*/ f257 1 1427495"/>
                  <a:gd name="f383" fmla="*/ f258 1 5005729"/>
                  <a:gd name="f384" fmla="*/ f259 1 1427495"/>
                  <a:gd name="f385" fmla="*/ f260 1 5005729"/>
                  <a:gd name="f386" fmla="*/ f261 1 1427495"/>
                  <a:gd name="f387" fmla="*/ f262 1 5005729"/>
                  <a:gd name="f388" fmla="*/ f263 1 1427495"/>
                  <a:gd name="f389" fmla="*/ f264 1 5005729"/>
                  <a:gd name="f390" fmla="*/ f265 1 1427495"/>
                  <a:gd name="f391" fmla="*/ f266 1 5005729"/>
                  <a:gd name="f392" fmla="*/ f267 1 1427495"/>
                  <a:gd name="f393" fmla="*/ f268 1 5005729"/>
                  <a:gd name="f394" fmla="*/ f269 1 1427495"/>
                  <a:gd name="f395" fmla="*/ f270 1 5005729"/>
                  <a:gd name="f396" fmla="*/ f271 1 1427495"/>
                  <a:gd name="f397" fmla="*/ f272 1 5005729"/>
                  <a:gd name="f398" fmla="*/ f273 1 1427495"/>
                  <a:gd name="f399" fmla="*/ f274 1 5005729"/>
                  <a:gd name="f400" fmla="*/ f275 1 1427495"/>
                  <a:gd name="f401" fmla="*/ f276 1 5005729"/>
                  <a:gd name="f402" fmla="*/ f277 1 1427495"/>
                  <a:gd name="f403" fmla="*/ f278 1 5005729"/>
                  <a:gd name="f404" fmla="*/ f279 1 1427495"/>
                  <a:gd name="f405" fmla="*/ f280 1 5005729"/>
                  <a:gd name="f406" fmla="*/ f281 1 1427495"/>
                  <a:gd name="f407" fmla="*/ f282 1 5005729"/>
                  <a:gd name="f408" fmla="*/ f283 1 1427495"/>
                  <a:gd name="f409" fmla="*/ f284 1 5005729"/>
                  <a:gd name="f410" fmla="*/ f285 1 1427495"/>
                  <a:gd name="f411" fmla="*/ f286 1 5005729"/>
                  <a:gd name="f412" fmla="*/ f287 1 1427495"/>
                  <a:gd name="f413" fmla="*/ f288 1 5005729"/>
                  <a:gd name="f414" fmla="*/ f289 1 1427495"/>
                  <a:gd name="f415" fmla="*/ f290 1 5005729"/>
                  <a:gd name="f416" fmla="*/ f291 1 1427495"/>
                  <a:gd name="f417" fmla="*/ f292 1 1427495"/>
                  <a:gd name="f418" fmla="*/ f293 1 5005729"/>
                  <a:gd name="f419" fmla="*/ f294 1 1427495"/>
                  <a:gd name="f420" fmla="*/ f295 1 5005729"/>
                  <a:gd name="f421" fmla="*/ f296 1 1427495"/>
                  <a:gd name="f422" fmla="*/ f297 1 5005729"/>
                  <a:gd name="f423" fmla="*/ f298 1 1427495"/>
                  <a:gd name="f424" fmla="*/ f299 1 5005729"/>
                  <a:gd name="f425" fmla="*/ f300 1 1427495"/>
                  <a:gd name="f426" fmla="*/ f301 1 5005729"/>
                  <a:gd name="f427" fmla="*/ f302 1 1427495"/>
                  <a:gd name="f428" fmla="*/ f303 1 5005729"/>
                  <a:gd name="f429" fmla="*/ f304 1 1427495"/>
                  <a:gd name="f430" fmla="*/ f305 1 5005729"/>
                  <a:gd name="f431" fmla="*/ f306 1 1427495"/>
                  <a:gd name="f432" fmla="*/ f307 1 5005729"/>
                  <a:gd name="f433" fmla="*/ f308 1 1427495"/>
                  <a:gd name="f434" fmla="*/ f309 1 5005729"/>
                  <a:gd name="f435" fmla="*/ f310 1 1427495"/>
                  <a:gd name="f436" fmla="*/ f311 1 5005729"/>
                  <a:gd name="f437" fmla="*/ f312 1 1427495"/>
                  <a:gd name="f438" fmla="*/ f313 1 5005729"/>
                  <a:gd name="f439" fmla="*/ f314 1 1427495"/>
                  <a:gd name="f440" fmla="*/ f315 1 5005729"/>
                  <a:gd name="f441" fmla="*/ f316 1 1427495"/>
                  <a:gd name="f442" fmla="*/ f317 1 5005729"/>
                  <a:gd name="f443" fmla="*/ f318 1 1427495"/>
                  <a:gd name="f444" fmla="*/ f319 1 5005729"/>
                  <a:gd name="f445" fmla="*/ f320 1 1427495"/>
                  <a:gd name="f446" fmla="*/ f321 1 5005729"/>
                  <a:gd name="f447" fmla="*/ f322 1 1427495"/>
                  <a:gd name="f448" fmla="*/ f323 1 5005729"/>
                  <a:gd name="f449" fmla="*/ f324 1 1427495"/>
                  <a:gd name="f450" fmla="*/ f325 1 5005729"/>
                  <a:gd name="f451" fmla="*/ f326 1 1427495"/>
                  <a:gd name="f452" fmla="*/ f327 1 5005729"/>
                  <a:gd name="f453" fmla="*/ f328 1 5005729"/>
                  <a:gd name="f454" fmla="*/ f329 1 1427495"/>
                  <a:gd name="f455" fmla="*/ f330 1 5005729"/>
                  <a:gd name="f456" fmla="*/ f331 1 1427495"/>
                  <a:gd name="f457" fmla="*/ f332 1 5005729"/>
                  <a:gd name="f458" fmla="*/ f333 1 1427495"/>
                  <a:gd name="f459" fmla="*/ f334 1 5005729"/>
                  <a:gd name="f460" fmla="*/ f335 1 1427495"/>
                  <a:gd name="f461" fmla="*/ f336 1 5005729"/>
                  <a:gd name="f462" fmla="*/ f337 1 1427495"/>
                  <a:gd name="f463" fmla="*/ f338 1 5005729"/>
                  <a:gd name="f464" fmla="*/ f339 1 1427495"/>
                  <a:gd name="f465" fmla="*/ f340 1 5005729"/>
                  <a:gd name="f466" fmla="*/ f341 1 1427495"/>
                  <a:gd name="f467" fmla="*/ f342 1 5005729"/>
                  <a:gd name="f468" fmla="*/ f343 1 1427495"/>
                  <a:gd name="f469" fmla="*/ f344 1 5005729"/>
                  <a:gd name="f470" fmla="*/ f345 1 5005729"/>
                  <a:gd name="f471" fmla="*/ f346 1 1427495"/>
                  <a:gd name="f472" fmla="*/ f347 1 5005729"/>
                  <a:gd name="f473" fmla="*/ f348 1 1427495"/>
                  <a:gd name="f474" fmla="*/ f349 1 5005729"/>
                  <a:gd name="f475" fmla="*/ f350 1 1427495"/>
                  <a:gd name="f476" fmla="*/ f5 1 f225"/>
                  <a:gd name="f477" fmla="*/ f6 1 f225"/>
                  <a:gd name="f478" fmla="*/ f5 1 f226"/>
                  <a:gd name="f479" fmla="*/ f7 1 f226"/>
                  <a:gd name="f480" fmla="+- f351 0 f1"/>
                  <a:gd name="f481" fmla="*/ f352 1 f225"/>
                  <a:gd name="f482" fmla="*/ f353 1 f226"/>
                  <a:gd name="f483" fmla="*/ f354 1 f225"/>
                  <a:gd name="f484" fmla="*/ f355 1 f225"/>
                  <a:gd name="f485" fmla="*/ f356 1 f226"/>
                  <a:gd name="f486" fmla="*/ f357 1 f225"/>
                  <a:gd name="f487" fmla="*/ f358 1 f226"/>
                  <a:gd name="f488" fmla="*/ f359 1 f225"/>
                  <a:gd name="f489" fmla="*/ f360 1 f226"/>
                  <a:gd name="f490" fmla="*/ f361 1 f225"/>
                  <a:gd name="f491" fmla="*/ f362 1 f226"/>
                  <a:gd name="f492" fmla="*/ f363 1 f225"/>
                  <a:gd name="f493" fmla="*/ f364 1 f226"/>
                  <a:gd name="f494" fmla="*/ f365 1 f225"/>
                  <a:gd name="f495" fmla="*/ f366 1 f226"/>
                  <a:gd name="f496" fmla="*/ f367 1 f225"/>
                  <a:gd name="f497" fmla="*/ f368 1 f226"/>
                  <a:gd name="f498" fmla="*/ f369 1 f225"/>
                  <a:gd name="f499" fmla="*/ f370 1 f226"/>
                  <a:gd name="f500" fmla="*/ f371 1 f225"/>
                  <a:gd name="f501" fmla="*/ f372 1 f226"/>
                  <a:gd name="f502" fmla="*/ f373 1 f225"/>
                  <a:gd name="f503" fmla="*/ f374 1 f226"/>
                  <a:gd name="f504" fmla="*/ f375 1 f225"/>
                  <a:gd name="f505" fmla="*/ f376 1 f226"/>
                  <a:gd name="f506" fmla="*/ f377 1 f225"/>
                  <a:gd name="f507" fmla="*/ f378 1 f226"/>
                  <a:gd name="f508" fmla="*/ f379 1 f225"/>
                  <a:gd name="f509" fmla="*/ f380 1 f226"/>
                  <a:gd name="f510" fmla="*/ f381 1 f225"/>
                  <a:gd name="f511" fmla="*/ f382 1 f226"/>
                  <a:gd name="f512" fmla="*/ f383 1 f225"/>
                  <a:gd name="f513" fmla="*/ f384 1 f226"/>
                  <a:gd name="f514" fmla="*/ f385 1 f225"/>
                  <a:gd name="f515" fmla="*/ f386 1 f226"/>
                  <a:gd name="f516" fmla="*/ f387 1 f225"/>
                  <a:gd name="f517" fmla="*/ f388 1 f226"/>
                  <a:gd name="f518" fmla="*/ f389 1 f225"/>
                  <a:gd name="f519" fmla="*/ f390 1 f226"/>
                  <a:gd name="f520" fmla="*/ f391 1 f225"/>
                  <a:gd name="f521" fmla="*/ f392 1 f226"/>
                  <a:gd name="f522" fmla="*/ f393 1 f225"/>
                  <a:gd name="f523" fmla="*/ f394 1 f226"/>
                  <a:gd name="f524" fmla="*/ f395 1 f225"/>
                  <a:gd name="f525" fmla="*/ f396 1 f226"/>
                  <a:gd name="f526" fmla="*/ f397 1 f225"/>
                  <a:gd name="f527" fmla="*/ f398 1 f226"/>
                  <a:gd name="f528" fmla="*/ f399 1 f225"/>
                  <a:gd name="f529" fmla="*/ f400 1 f226"/>
                  <a:gd name="f530" fmla="*/ f401 1 f225"/>
                  <a:gd name="f531" fmla="*/ f402 1 f226"/>
                  <a:gd name="f532" fmla="*/ f403 1 f225"/>
                  <a:gd name="f533" fmla="*/ f404 1 f226"/>
                  <a:gd name="f534" fmla="*/ f405 1 f225"/>
                  <a:gd name="f535" fmla="*/ f406 1 f226"/>
                  <a:gd name="f536" fmla="*/ f407 1 f225"/>
                  <a:gd name="f537" fmla="*/ f408 1 f226"/>
                  <a:gd name="f538" fmla="*/ f409 1 f225"/>
                  <a:gd name="f539" fmla="*/ f410 1 f226"/>
                  <a:gd name="f540" fmla="*/ f411 1 f225"/>
                  <a:gd name="f541" fmla="*/ f412 1 f226"/>
                  <a:gd name="f542" fmla="*/ f413 1 f225"/>
                  <a:gd name="f543" fmla="*/ f414 1 f226"/>
                  <a:gd name="f544" fmla="*/ f415 1 f225"/>
                  <a:gd name="f545" fmla="*/ f416 1 f226"/>
                  <a:gd name="f546" fmla="*/ f417 1 f226"/>
                  <a:gd name="f547" fmla="*/ f418 1 f225"/>
                  <a:gd name="f548" fmla="*/ f419 1 f226"/>
                  <a:gd name="f549" fmla="*/ f420 1 f225"/>
                  <a:gd name="f550" fmla="*/ f421 1 f226"/>
                  <a:gd name="f551" fmla="*/ f422 1 f225"/>
                  <a:gd name="f552" fmla="*/ f423 1 f226"/>
                  <a:gd name="f553" fmla="*/ f424 1 f225"/>
                  <a:gd name="f554" fmla="*/ f425 1 f226"/>
                  <a:gd name="f555" fmla="*/ f426 1 f225"/>
                  <a:gd name="f556" fmla="*/ f427 1 f226"/>
                  <a:gd name="f557" fmla="*/ f428 1 f225"/>
                  <a:gd name="f558" fmla="*/ f429 1 f226"/>
                  <a:gd name="f559" fmla="*/ f430 1 f225"/>
                  <a:gd name="f560" fmla="*/ f431 1 f226"/>
                  <a:gd name="f561" fmla="*/ f432 1 f225"/>
                  <a:gd name="f562" fmla="*/ f433 1 f226"/>
                  <a:gd name="f563" fmla="*/ f434 1 f225"/>
                  <a:gd name="f564" fmla="*/ f435 1 f226"/>
                  <a:gd name="f565" fmla="*/ f436 1 f225"/>
                  <a:gd name="f566" fmla="*/ f437 1 f226"/>
                  <a:gd name="f567" fmla="*/ f438 1 f225"/>
                  <a:gd name="f568" fmla="*/ f439 1 f226"/>
                  <a:gd name="f569" fmla="*/ f440 1 f225"/>
                  <a:gd name="f570" fmla="*/ f441 1 f226"/>
                  <a:gd name="f571" fmla="*/ f442 1 f225"/>
                  <a:gd name="f572" fmla="*/ f443 1 f226"/>
                  <a:gd name="f573" fmla="*/ f444 1 f225"/>
                  <a:gd name="f574" fmla="*/ f445 1 f226"/>
                  <a:gd name="f575" fmla="*/ f446 1 f225"/>
                  <a:gd name="f576" fmla="*/ f447 1 f226"/>
                  <a:gd name="f577" fmla="*/ f448 1 f225"/>
                  <a:gd name="f578" fmla="*/ f449 1 f226"/>
                  <a:gd name="f579" fmla="*/ f450 1 f225"/>
                  <a:gd name="f580" fmla="*/ f451 1 f226"/>
                  <a:gd name="f581" fmla="*/ f452 1 f225"/>
                  <a:gd name="f582" fmla="*/ f453 1 f225"/>
                  <a:gd name="f583" fmla="*/ f454 1 f226"/>
                  <a:gd name="f584" fmla="*/ f455 1 f225"/>
                  <a:gd name="f585" fmla="*/ f456 1 f226"/>
                  <a:gd name="f586" fmla="*/ f457 1 f225"/>
                  <a:gd name="f587" fmla="*/ f458 1 f226"/>
                  <a:gd name="f588" fmla="*/ f459 1 f225"/>
                  <a:gd name="f589" fmla="*/ f460 1 f226"/>
                  <a:gd name="f590" fmla="*/ f461 1 f225"/>
                  <a:gd name="f591" fmla="*/ f462 1 f226"/>
                  <a:gd name="f592" fmla="*/ f463 1 f225"/>
                  <a:gd name="f593" fmla="*/ f464 1 f226"/>
                  <a:gd name="f594" fmla="*/ f465 1 f225"/>
                  <a:gd name="f595" fmla="*/ f466 1 f226"/>
                  <a:gd name="f596" fmla="*/ f467 1 f225"/>
                  <a:gd name="f597" fmla="*/ f468 1 f226"/>
                  <a:gd name="f598" fmla="*/ f469 1 f225"/>
                  <a:gd name="f599" fmla="*/ f470 1 f225"/>
                  <a:gd name="f600" fmla="*/ f471 1 f226"/>
                  <a:gd name="f601" fmla="*/ f472 1 f225"/>
                  <a:gd name="f602" fmla="*/ f473 1 f226"/>
                  <a:gd name="f603" fmla="*/ f474 1 f225"/>
                  <a:gd name="f604" fmla="*/ f475 1 f226"/>
                  <a:gd name="f605" fmla="*/ f476 f220 1"/>
                  <a:gd name="f606" fmla="*/ f477 f220 1"/>
                  <a:gd name="f607" fmla="*/ f479 f221 1"/>
                  <a:gd name="f608" fmla="*/ f478 f221 1"/>
                  <a:gd name="f609" fmla="*/ f481 f220 1"/>
                  <a:gd name="f610" fmla="*/ f482 f221 1"/>
                  <a:gd name="f611" fmla="*/ f483 f220 1"/>
                  <a:gd name="f612" fmla="*/ f484 f220 1"/>
                  <a:gd name="f613" fmla="*/ f485 f221 1"/>
                  <a:gd name="f614" fmla="*/ f486 f220 1"/>
                  <a:gd name="f615" fmla="*/ f487 f221 1"/>
                  <a:gd name="f616" fmla="*/ f488 f220 1"/>
                  <a:gd name="f617" fmla="*/ f489 f221 1"/>
                  <a:gd name="f618" fmla="*/ f490 f220 1"/>
                  <a:gd name="f619" fmla="*/ f491 f221 1"/>
                  <a:gd name="f620" fmla="*/ f492 f220 1"/>
                  <a:gd name="f621" fmla="*/ f493 f221 1"/>
                  <a:gd name="f622" fmla="*/ f494 f220 1"/>
                  <a:gd name="f623" fmla="*/ f495 f221 1"/>
                  <a:gd name="f624" fmla="*/ f496 f220 1"/>
                  <a:gd name="f625" fmla="*/ f497 f221 1"/>
                  <a:gd name="f626" fmla="*/ f498 f220 1"/>
                  <a:gd name="f627" fmla="*/ f499 f221 1"/>
                  <a:gd name="f628" fmla="*/ f500 f220 1"/>
                  <a:gd name="f629" fmla="*/ f501 f221 1"/>
                  <a:gd name="f630" fmla="*/ f502 f220 1"/>
                  <a:gd name="f631" fmla="*/ f503 f221 1"/>
                  <a:gd name="f632" fmla="*/ f504 f220 1"/>
                  <a:gd name="f633" fmla="*/ f505 f221 1"/>
                  <a:gd name="f634" fmla="*/ f506 f220 1"/>
                  <a:gd name="f635" fmla="*/ f507 f221 1"/>
                  <a:gd name="f636" fmla="*/ f508 f220 1"/>
                  <a:gd name="f637" fmla="*/ f509 f221 1"/>
                  <a:gd name="f638" fmla="*/ f510 f220 1"/>
                  <a:gd name="f639" fmla="*/ f511 f221 1"/>
                  <a:gd name="f640" fmla="*/ f512 f220 1"/>
                  <a:gd name="f641" fmla="*/ f513 f221 1"/>
                  <a:gd name="f642" fmla="*/ f514 f220 1"/>
                  <a:gd name="f643" fmla="*/ f515 f221 1"/>
                  <a:gd name="f644" fmla="*/ f516 f220 1"/>
                  <a:gd name="f645" fmla="*/ f517 f221 1"/>
                  <a:gd name="f646" fmla="*/ f518 f220 1"/>
                  <a:gd name="f647" fmla="*/ f519 f221 1"/>
                  <a:gd name="f648" fmla="*/ f520 f220 1"/>
                  <a:gd name="f649" fmla="*/ f521 f221 1"/>
                  <a:gd name="f650" fmla="*/ f522 f220 1"/>
                  <a:gd name="f651" fmla="*/ f523 f221 1"/>
                  <a:gd name="f652" fmla="*/ f524 f220 1"/>
                  <a:gd name="f653" fmla="*/ f525 f221 1"/>
                  <a:gd name="f654" fmla="*/ f526 f220 1"/>
                  <a:gd name="f655" fmla="*/ f527 f221 1"/>
                  <a:gd name="f656" fmla="*/ f528 f220 1"/>
                  <a:gd name="f657" fmla="*/ f529 f221 1"/>
                  <a:gd name="f658" fmla="*/ f530 f220 1"/>
                  <a:gd name="f659" fmla="*/ f531 f221 1"/>
                  <a:gd name="f660" fmla="*/ f532 f220 1"/>
                  <a:gd name="f661" fmla="*/ f533 f221 1"/>
                  <a:gd name="f662" fmla="*/ f534 f220 1"/>
                  <a:gd name="f663" fmla="*/ f535 f221 1"/>
                  <a:gd name="f664" fmla="*/ f536 f220 1"/>
                  <a:gd name="f665" fmla="*/ f537 f221 1"/>
                  <a:gd name="f666" fmla="*/ f538 f220 1"/>
                  <a:gd name="f667" fmla="*/ f539 f221 1"/>
                  <a:gd name="f668" fmla="*/ f540 f220 1"/>
                  <a:gd name="f669" fmla="*/ f541 f221 1"/>
                  <a:gd name="f670" fmla="*/ f542 f220 1"/>
                  <a:gd name="f671" fmla="*/ f543 f221 1"/>
                  <a:gd name="f672" fmla="*/ f544 f220 1"/>
                  <a:gd name="f673" fmla="*/ f545 f221 1"/>
                  <a:gd name="f674" fmla="*/ f546 f221 1"/>
                  <a:gd name="f675" fmla="*/ f547 f220 1"/>
                  <a:gd name="f676" fmla="*/ f548 f221 1"/>
                  <a:gd name="f677" fmla="*/ f549 f220 1"/>
                  <a:gd name="f678" fmla="*/ f550 f221 1"/>
                  <a:gd name="f679" fmla="*/ f551 f220 1"/>
                  <a:gd name="f680" fmla="*/ f552 f221 1"/>
                  <a:gd name="f681" fmla="*/ f553 f220 1"/>
                  <a:gd name="f682" fmla="*/ f554 f221 1"/>
                  <a:gd name="f683" fmla="*/ f555 f220 1"/>
                  <a:gd name="f684" fmla="*/ f556 f221 1"/>
                  <a:gd name="f685" fmla="*/ f557 f220 1"/>
                  <a:gd name="f686" fmla="*/ f558 f221 1"/>
                  <a:gd name="f687" fmla="*/ f559 f220 1"/>
                  <a:gd name="f688" fmla="*/ f560 f221 1"/>
                  <a:gd name="f689" fmla="*/ f561 f220 1"/>
                  <a:gd name="f690" fmla="*/ f562 f221 1"/>
                  <a:gd name="f691" fmla="*/ f563 f220 1"/>
                  <a:gd name="f692" fmla="*/ f564 f221 1"/>
                  <a:gd name="f693" fmla="*/ f565 f220 1"/>
                  <a:gd name="f694" fmla="*/ f566 f221 1"/>
                  <a:gd name="f695" fmla="*/ f567 f220 1"/>
                  <a:gd name="f696" fmla="*/ f568 f221 1"/>
                  <a:gd name="f697" fmla="*/ f569 f220 1"/>
                  <a:gd name="f698" fmla="*/ f570 f221 1"/>
                  <a:gd name="f699" fmla="*/ f571 f220 1"/>
                  <a:gd name="f700" fmla="*/ f572 f221 1"/>
                  <a:gd name="f701" fmla="*/ f573 f220 1"/>
                  <a:gd name="f702" fmla="*/ f574 f221 1"/>
                  <a:gd name="f703" fmla="*/ f575 f220 1"/>
                  <a:gd name="f704" fmla="*/ f576 f221 1"/>
                  <a:gd name="f705" fmla="*/ f577 f220 1"/>
                  <a:gd name="f706" fmla="*/ f578 f221 1"/>
                  <a:gd name="f707" fmla="*/ f579 f220 1"/>
                  <a:gd name="f708" fmla="*/ f580 f221 1"/>
                  <a:gd name="f709" fmla="*/ f581 f220 1"/>
                  <a:gd name="f710" fmla="*/ f582 f220 1"/>
                  <a:gd name="f711" fmla="*/ f583 f221 1"/>
                  <a:gd name="f712" fmla="*/ f584 f220 1"/>
                  <a:gd name="f713" fmla="*/ f585 f221 1"/>
                  <a:gd name="f714" fmla="*/ f586 f220 1"/>
                  <a:gd name="f715" fmla="*/ f587 f221 1"/>
                  <a:gd name="f716" fmla="*/ f588 f220 1"/>
                  <a:gd name="f717" fmla="*/ f589 f221 1"/>
                  <a:gd name="f718" fmla="*/ f590 f220 1"/>
                  <a:gd name="f719" fmla="*/ f591 f221 1"/>
                  <a:gd name="f720" fmla="*/ f592 f220 1"/>
                  <a:gd name="f721" fmla="*/ f593 f221 1"/>
                  <a:gd name="f722" fmla="*/ f594 f220 1"/>
                  <a:gd name="f723" fmla="*/ f595 f221 1"/>
                  <a:gd name="f724" fmla="*/ f596 f220 1"/>
                  <a:gd name="f725" fmla="*/ f597 f221 1"/>
                  <a:gd name="f726" fmla="*/ f598 f220 1"/>
                  <a:gd name="f727" fmla="*/ f599 f220 1"/>
                  <a:gd name="f728" fmla="*/ f600 f221 1"/>
                  <a:gd name="f729" fmla="*/ f601 f220 1"/>
                  <a:gd name="f730" fmla="*/ f602 f221 1"/>
                  <a:gd name="f731" fmla="*/ f603 f220 1"/>
                  <a:gd name="f732" fmla="*/ f604 f221 1"/>
                </a:gdLst>
                <a:ahLst/>
                <a:cxnLst>
                  <a:cxn ang="3cd4">
                    <a:pos x="hc" y="t"/>
                  </a:cxn>
                  <a:cxn ang="0">
                    <a:pos x="r" y="vc"/>
                  </a:cxn>
                  <a:cxn ang="cd4">
                    <a:pos x="hc" y="b"/>
                  </a:cxn>
                  <a:cxn ang="cd2">
                    <a:pos x="l" y="vc"/>
                  </a:cxn>
                  <a:cxn ang="f480">
                    <a:pos x="f609" y="f610"/>
                  </a:cxn>
                  <a:cxn ang="f480">
                    <a:pos x="f611" y="f610"/>
                  </a:cxn>
                  <a:cxn ang="f480">
                    <a:pos x="f612" y="f613"/>
                  </a:cxn>
                  <a:cxn ang="f480">
                    <a:pos x="f614" y="f615"/>
                  </a:cxn>
                  <a:cxn ang="f480">
                    <a:pos x="f616" y="f617"/>
                  </a:cxn>
                  <a:cxn ang="f480">
                    <a:pos x="f618" y="f619"/>
                  </a:cxn>
                  <a:cxn ang="f480">
                    <a:pos x="f620" y="f621"/>
                  </a:cxn>
                  <a:cxn ang="f480">
                    <a:pos x="f622" y="f623"/>
                  </a:cxn>
                  <a:cxn ang="f480">
                    <a:pos x="f624" y="f625"/>
                  </a:cxn>
                  <a:cxn ang="f480">
                    <a:pos x="f626" y="f627"/>
                  </a:cxn>
                  <a:cxn ang="f480">
                    <a:pos x="f628" y="f629"/>
                  </a:cxn>
                  <a:cxn ang="f480">
                    <a:pos x="f630" y="f631"/>
                  </a:cxn>
                  <a:cxn ang="f480">
                    <a:pos x="f632" y="f633"/>
                  </a:cxn>
                  <a:cxn ang="f480">
                    <a:pos x="f634" y="f635"/>
                  </a:cxn>
                  <a:cxn ang="f480">
                    <a:pos x="f636" y="f637"/>
                  </a:cxn>
                  <a:cxn ang="f480">
                    <a:pos x="f638" y="f639"/>
                  </a:cxn>
                  <a:cxn ang="f480">
                    <a:pos x="f640" y="f641"/>
                  </a:cxn>
                  <a:cxn ang="f480">
                    <a:pos x="f642" y="f643"/>
                  </a:cxn>
                  <a:cxn ang="f480">
                    <a:pos x="f644" y="f645"/>
                  </a:cxn>
                  <a:cxn ang="f480">
                    <a:pos x="f646" y="f647"/>
                  </a:cxn>
                  <a:cxn ang="f480">
                    <a:pos x="f648" y="f649"/>
                  </a:cxn>
                  <a:cxn ang="f480">
                    <a:pos x="f650" y="f651"/>
                  </a:cxn>
                  <a:cxn ang="f480">
                    <a:pos x="f652" y="f653"/>
                  </a:cxn>
                  <a:cxn ang="f480">
                    <a:pos x="f654" y="f655"/>
                  </a:cxn>
                  <a:cxn ang="f480">
                    <a:pos x="f656" y="f657"/>
                  </a:cxn>
                  <a:cxn ang="f480">
                    <a:pos x="f658" y="f659"/>
                  </a:cxn>
                  <a:cxn ang="f480">
                    <a:pos x="f660" y="f661"/>
                  </a:cxn>
                  <a:cxn ang="f480">
                    <a:pos x="f662" y="f663"/>
                  </a:cxn>
                  <a:cxn ang="f480">
                    <a:pos x="f664" y="f665"/>
                  </a:cxn>
                  <a:cxn ang="f480">
                    <a:pos x="f666" y="f667"/>
                  </a:cxn>
                  <a:cxn ang="f480">
                    <a:pos x="f668" y="f669"/>
                  </a:cxn>
                  <a:cxn ang="f480">
                    <a:pos x="f670" y="f671"/>
                  </a:cxn>
                  <a:cxn ang="f480">
                    <a:pos x="f672" y="f673"/>
                  </a:cxn>
                  <a:cxn ang="f480">
                    <a:pos x="f672" y="f674"/>
                  </a:cxn>
                  <a:cxn ang="f480">
                    <a:pos x="f675" y="f676"/>
                  </a:cxn>
                  <a:cxn ang="f480">
                    <a:pos x="f677" y="f678"/>
                  </a:cxn>
                  <a:cxn ang="f480">
                    <a:pos x="f679" y="f680"/>
                  </a:cxn>
                  <a:cxn ang="f480">
                    <a:pos x="f681" y="f682"/>
                  </a:cxn>
                  <a:cxn ang="f480">
                    <a:pos x="f683" y="f684"/>
                  </a:cxn>
                  <a:cxn ang="f480">
                    <a:pos x="f685" y="f686"/>
                  </a:cxn>
                  <a:cxn ang="f480">
                    <a:pos x="f687" y="f688"/>
                  </a:cxn>
                  <a:cxn ang="f480">
                    <a:pos x="f689" y="f690"/>
                  </a:cxn>
                  <a:cxn ang="f480">
                    <a:pos x="f691" y="f692"/>
                  </a:cxn>
                  <a:cxn ang="f480">
                    <a:pos x="f693" y="f694"/>
                  </a:cxn>
                  <a:cxn ang="f480">
                    <a:pos x="f695" y="f696"/>
                  </a:cxn>
                  <a:cxn ang="f480">
                    <a:pos x="f697" y="f698"/>
                  </a:cxn>
                  <a:cxn ang="f480">
                    <a:pos x="f699" y="f700"/>
                  </a:cxn>
                  <a:cxn ang="f480">
                    <a:pos x="f701" y="f702"/>
                  </a:cxn>
                  <a:cxn ang="f480">
                    <a:pos x="f703" y="f704"/>
                  </a:cxn>
                  <a:cxn ang="f480">
                    <a:pos x="f705" y="f706"/>
                  </a:cxn>
                  <a:cxn ang="f480">
                    <a:pos x="f707" y="f708"/>
                  </a:cxn>
                  <a:cxn ang="f480">
                    <a:pos x="f709" y="f627"/>
                  </a:cxn>
                  <a:cxn ang="f480">
                    <a:pos x="f710" y="f711"/>
                  </a:cxn>
                  <a:cxn ang="f480">
                    <a:pos x="f712" y="f713"/>
                  </a:cxn>
                  <a:cxn ang="f480">
                    <a:pos x="f714" y="f715"/>
                  </a:cxn>
                  <a:cxn ang="f480">
                    <a:pos x="f716" y="f717"/>
                  </a:cxn>
                  <a:cxn ang="f480">
                    <a:pos x="f718" y="f719"/>
                  </a:cxn>
                  <a:cxn ang="f480">
                    <a:pos x="f720" y="f721"/>
                  </a:cxn>
                  <a:cxn ang="f480">
                    <a:pos x="f722" y="f723"/>
                  </a:cxn>
                  <a:cxn ang="f480">
                    <a:pos x="f724" y="f725"/>
                  </a:cxn>
                  <a:cxn ang="f480">
                    <a:pos x="f726" y="f686"/>
                  </a:cxn>
                  <a:cxn ang="f480">
                    <a:pos x="f727" y="f728"/>
                  </a:cxn>
                  <a:cxn ang="f480">
                    <a:pos x="f729" y="f730"/>
                  </a:cxn>
                  <a:cxn ang="f480">
                    <a:pos x="f731" y="f732"/>
                  </a:cxn>
                </a:cxnLst>
                <a:rect l="f605" t="f608" r="f606" b="f607"/>
                <a:pathLst>
                  <a:path w="5005729" h="1427495">
                    <a:moveTo>
                      <a:pt x="f5" y="f5"/>
                    </a:moveTo>
                    <a:lnTo>
                      <a:pt x="f8" y="f5"/>
                    </a:lnTo>
                    <a:lnTo>
                      <a:pt x="f9" y="f10"/>
                    </a:lnTo>
                    <a:cubicBezTo>
                      <a:pt x="f11" y="f12"/>
                      <a:pt x="f13" y="f14"/>
                      <a:pt x="f15" y="f16"/>
                    </a:cubicBezTo>
                    <a:cubicBezTo>
                      <a:pt x="f17" y="f18"/>
                      <a:pt x="f19" y="f20"/>
                      <a:pt x="f21" y="f22"/>
                    </a:cubicBezTo>
                    <a:cubicBezTo>
                      <a:pt x="f23" y="f24"/>
                      <a:pt x="f25" y="f26"/>
                      <a:pt x="f27" y="f28"/>
                    </a:cubicBezTo>
                    <a:cubicBezTo>
                      <a:pt x="f29" y="f30"/>
                      <a:pt x="f31" y="f32"/>
                      <a:pt x="f33" y="f34"/>
                    </a:cubicBezTo>
                    <a:cubicBezTo>
                      <a:pt x="f35" y="f36"/>
                      <a:pt x="f37" y="f38"/>
                      <a:pt x="f39" y="f40"/>
                    </a:cubicBezTo>
                    <a:cubicBezTo>
                      <a:pt x="f41" y="f42"/>
                      <a:pt x="f43" y="f44"/>
                      <a:pt x="f45" y="f46"/>
                    </a:cubicBezTo>
                    <a:lnTo>
                      <a:pt x="f47" y="f48"/>
                    </a:lnTo>
                    <a:cubicBezTo>
                      <a:pt x="f49" y="f50"/>
                      <a:pt x="f51" y="f50"/>
                      <a:pt x="f52" y="f53"/>
                    </a:cubicBezTo>
                    <a:lnTo>
                      <a:pt x="f54" y="f55"/>
                    </a:lnTo>
                    <a:lnTo>
                      <a:pt x="f56" y="f57"/>
                    </a:lnTo>
                    <a:lnTo>
                      <a:pt x="f58" y="f59"/>
                    </a:lnTo>
                    <a:lnTo>
                      <a:pt x="f60" y="f61"/>
                    </a:lnTo>
                    <a:lnTo>
                      <a:pt x="f62" y="f63"/>
                    </a:lnTo>
                    <a:cubicBezTo>
                      <a:pt x="f64" y="f65"/>
                      <a:pt x="f66" y="f67"/>
                      <a:pt x="f68" y="f69"/>
                    </a:cubicBezTo>
                    <a:lnTo>
                      <a:pt x="f70" y="f71"/>
                    </a:lnTo>
                    <a:lnTo>
                      <a:pt x="f72" y="f73"/>
                    </a:lnTo>
                    <a:cubicBezTo>
                      <a:pt x="f74" y="f75"/>
                      <a:pt x="f76" y="f77"/>
                      <a:pt x="f78" y="f79"/>
                    </a:cubicBezTo>
                    <a:lnTo>
                      <a:pt x="f80" y="f81"/>
                    </a:lnTo>
                    <a:lnTo>
                      <a:pt x="f82" y="f83"/>
                    </a:lnTo>
                    <a:lnTo>
                      <a:pt x="f84" y="f85"/>
                    </a:lnTo>
                    <a:cubicBezTo>
                      <a:pt x="f86" y="f87"/>
                      <a:pt x="f88" y="f89"/>
                      <a:pt x="f90" y="f91"/>
                    </a:cubicBezTo>
                    <a:lnTo>
                      <a:pt x="f92" y="f93"/>
                    </a:lnTo>
                    <a:lnTo>
                      <a:pt x="f94" y="f95"/>
                    </a:lnTo>
                    <a:lnTo>
                      <a:pt x="f96" y="f97"/>
                    </a:lnTo>
                    <a:lnTo>
                      <a:pt x="f98" y="f99"/>
                    </a:lnTo>
                    <a:lnTo>
                      <a:pt x="f100" y="f101"/>
                    </a:lnTo>
                    <a:cubicBezTo>
                      <a:pt x="f102" y="f103"/>
                      <a:pt x="f104" y="f105"/>
                      <a:pt x="f106" y="f107"/>
                    </a:cubicBezTo>
                    <a:lnTo>
                      <a:pt x="f108" y="f109"/>
                    </a:lnTo>
                    <a:cubicBezTo>
                      <a:pt x="f110" y="f111"/>
                      <a:pt x="f112" y="f113"/>
                      <a:pt x="f114" y="f115"/>
                    </a:cubicBezTo>
                    <a:lnTo>
                      <a:pt x="f6" y="f116"/>
                    </a:lnTo>
                    <a:lnTo>
                      <a:pt x="f6" y="f117"/>
                    </a:lnTo>
                    <a:lnTo>
                      <a:pt x="f118" y="f119"/>
                    </a:lnTo>
                    <a:cubicBezTo>
                      <a:pt x="f120" y="f121"/>
                      <a:pt x="f122" y="f123"/>
                      <a:pt x="f124" y="f125"/>
                    </a:cubicBezTo>
                    <a:lnTo>
                      <a:pt x="f126" y="f127"/>
                    </a:lnTo>
                    <a:cubicBezTo>
                      <a:pt x="f128" y="f129"/>
                      <a:pt x="f130" y="f131"/>
                      <a:pt x="f132" y="f133"/>
                    </a:cubicBezTo>
                    <a:lnTo>
                      <a:pt x="f134" y="f135"/>
                    </a:lnTo>
                    <a:lnTo>
                      <a:pt x="f136" y="f137"/>
                    </a:lnTo>
                    <a:lnTo>
                      <a:pt x="f138" y="f139"/>
                    </a:lnTo>
                    <a:lnTo>
                      <a:pt x="f140" y="f141"/>
                    </a:lnTo>
                    <a:lnTo>
                      <a:pt x="f142" y="f143"/>
                    </a:lnTo>
                    <a:cubicBezTo>
                      <a:pt x="f144" y="f145"/>
                      <a:pt x="f146" y="f147"/>
                      <a:pt x="f148" y="f149"/>
                    </a:cubicBezTo>
                    <a:lnTo>
                      <a:pt x="f150" y="f151"/>
                    </a:lnTo>
                    <a:lnTo>
                      <a:pt x="f152" y="f153"/>
                    </a:lnTo>
                    <a:lnTo>
                      <a:pt x="f154" y="f155"/>
                    </a:lnTo>
                    <a:cubicBezTo>
                      <a:pt x="f156" y="f157"/>
                      <a:pt x="f158" y="f159"/>
                      <a:pt x="f160" y="f161"/>
                    </a:cubicBezTo>
                    <a:lnTo>
                      <a:pt x="f162" y="f163"/>
                    </a:lnTo>
                    <a:lnTo>
                      <a:pt x="f164" y="f165"/>
                    </a:lnTo>
                    <a:cubicBezTo>
                      <a:pt x="f166" y="f167"/>
                      <a:pt x="f168" y="f40"/>
                      <a:pt x="f169" y="f170"/>
                    </a:cubicBezTo>
                    <a:lnTo>
                      <a:pt x="f171" y="f48"/>
                    </a:lnTo>
                    <a:lnTo>
                      <a:pt x="f172" y="f173"/>
                    </a:lnTo>
                    <a:lnTo>
                      <a:pt x="f174" y="f175"/>
                    </a:lnTo>
                    <a:lnTo>
                      <a:pt x="f176" y="f177"/>
                    </a:lnTo>
                    <a:lnTo>
                      <a:pt x="f178" y="f179"/>
                    </a:lnTo>
                    <a:cubicBezTo>
                      <a:pt x="f180" y="f181"/>
                      <a:pt x="f182" y="f181"/>
                      <a:pt x="f183" y="f184"/>
                    </a:cubicBezTo>
                    <a:lnTo>
                      <a:pt x="f185" y="f186"/>
                    </a:lnTo>
                    <a:cubicBezTo>
                      <a:pt x="f187" y="f188"/>
                      <a:pt x="f41" y="f189"/>
                      <a:pt x="f190" y="f191"/>
                    </a:cubicBezTo>
                    <a:cubicBezTo>
                      <a:pt x="f192" y="f175"/>
                      <a:pt x="f193" y="f194"/>
                      <a:pt x="f195" y="f196"/>
                    </a:cubicBezTo>
                    <a:cubicBezTo>
                      <a:pt x="f197" y="f159"/>
                      <a:pt x="f198" y="f199"/>
                      <a:pt x="f200" y="f137"/>
                    </a:cubicBezTo>
                    <a:cubicBezTo>
                      <a:pt x="f201" y="f202"/>
                      <a:pt x="f203" y="f204"/>
                      <a:pt x="f205" y="f206"/>
                    </a:cubicBezTo>
                    <a:cubicBezTo>
                      <a:pt x="f207" y="f208"/>
                      <a:pt x="f209" y="f210"/>
                      <a:pt x="f211" y="f212"/>
                    </a:cubicBezTo>
                    <a:cubicBezTo>
                      <a:pt x="f213" y="f214"/>
                      <a:pt x="f215" y="f216"/>
                      <a:pt x="f217" y="f218"/>
                    </a:cubicBezTo>
                    <a:close/>
                  </a:path>
                </a:pathLst>
              </a:custGeom>
              <a:gradFill>
                <a:gsLst>
                  <a:gs pos="0">
                    <a:srgbClr val="F04115"/>
                  </a:gs>
                  <a:gs pos="100000">
                    <a:srgbClr val="F58366"/>
                  </a:gs>
                </a:gsLst>
                <a:lin ang="0"/>
              </a:gradFill>
              <a:ln cap="flat">
                <a:noFill/>
                <a:prstDash val="solid"/>
              </a:ln>
            </p:spPr>
            <p:txBody>
              <a:bodyPr vert="horz" wrap="square" lIns="91440" tIns="45720" rIns="91440" bIns="45720"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ndParaRPr>
              </a:p>
            </p:txBody>
          </p:sp>
          <p:sp>
            <p:nvSpPr>
              <p:cNvPr id="12" name="Freeform 36">
                <a:extLst>
                  <a:ext uri="{FF2B5EF4-FFF2-40B4-BE49-F238E27FC236}">
                    <a16:creationId xmlns:a16="http://schemas.microsoft.com/office/drawing/2014/main" id="{5F650FAC-72D5-F589-7BDC-7FE2F3576E55}"/>
                  </a:ext>
                </a:extLst>
              </p:cNvPr>
              <p:cNvSpPr/>
              <p:nvPr/>
            </p:nvSpPr>
            <p:spPr>
              <a:xfrm>
                <a:off x="7335298" y="0"/>
                <a:ext cx="4856698" cy="1387867"/>
              </a:xfrm>
              <a:custGeom>
                <a:avLst/>
                <a:gdLst>
                  <a:gd name="f0" fmla="val 10800000"/>
                  <a:gd name="f1" fmla="val 5400000"/>
                  <a:gd name="f2" fmla="val 180"/>
                  <a:gd name="f3" fmla="val w"/>
                  <a:gd name="f4" fmla="val h"/>
                  <a:gd name="f5" fmla="val 0"/>
                  <a:gd name="f6" fmla="val 4861820"/>
                  <a:gd name="f7" fmla="val 1389331"/>
                  <a:gd name="f8" fmla="val 229890"/>
                  <a:gd name="f9" fmla="val 373317"/>
                  <a:gd name="f10" fmla="val 108292"/>
                  <a:gd name="f11" fmla="val 482267"/>
                  <a:gd name="f12" fmla="val 189793"/>
                  <a:gd name="f13" fmla="val 591665"/>
                  <a:gd name="f14" fmla="val 270356"/>
                  <a:gd name="f15" fmla="val 702260"/>
                  <a:gd name="f16" fmla="val 348992"/>
                  <a:gd name="f17" fmla="val 923449"/>
                  <a:gd name="f18" fmla="val 506265"/>
                  <a:gd name="f19" fmla="val 1149423"/>
                  <a:gd name="f20" fmla="val 656099"/>
                  <a:gd name="f21" fmla="val 1384969"/>
                  <a:gd name="f22" fmla="val 788400"/>
                  <a:gd name="f23" fmla="val 1620515"/>
                  <a:gd name="f24" fmla="val 921232"/>
                  <a:gd name="f25" fmla="val 1866162"/>
                  <a:gd name="f26" fmla="val 1035999"/>
                  <a:gd name="f27" fmla="val 2120849"/>
                  <a:gd name="f28" fmla="val 1125262"/>
                  <a:gd name="f29" fmla="val 2630754"/>
                  <a:gd name="f30" fmla="val 1304850"/>
                  <a:gd name="f31" fmla="val 3179474"/>
                  <a:gd name="f32" fmla="val 1371798"/>
                  <a:gd name="f33" fmla="val 3720750"/>
                  <a:gd name="f34" fmla="val 1329823"/>
                  <a:gd name="f35" fmla="val 3737764"/>
                  <a:gd name="f36" fmla="val 1328760"/>
                  <a:gd name="f37" fmla="val 3754779"/>
                  <a:gd name="f38" fmla="val 1327698"/>
                  <a:gd name="f39" fmla="val 3771794"/>
                  <a:gd name="f40" fmla="val 1326104"/>
                  <a:gd name="f41" fmla="val 3822306"/>
                  <a:gd name="f42" fmla="val 1320790"/>
                  <a:gd name="f43" fmla="val 3872818"/>
                  <a:gd name="f44" fmla="val 1315477"/>
                  <a:gd name="f45" fmla="val 3898339"/>
                  <a:gd name="f46" fmla="val 1312820"/>
                  <a:gd name="f47" fmla="val 3906847"/>
                  <a:gd name="f48" fmla="val 1311758"/>
                  <a:gd name="f49" fmla="val 3915354"/>
                  <a:gd name="f50" fmla="val 1311226"/>
                  <a:gd name="f51" fmla="val 3923861"/>
                  <a:gd name="f52" fmla="val 1309632"/>
                  <a:gd name="f53" fmla="val 4024885"/>
                  <a:gd name="f54" fmla="val 1295818"/>
                  <a:gd name="f55" fmla="val 4050407"/>
                  <a:gd name="f56" fmla="val 1292630"/>
                  <a:gd name="f57" fmla="val 4058914"/>
                  <a:gd name="f58" fmla="val 1291567"/>
                  <a:gd name="f59" fmla="val 4067422"/>
                  <a:gd name="f60" fmla="val 1289973"/>
                  <a:gd name="f61" fmla="val 4075397"/>
                  <a:gd name="f62" fmla="val 1288379"/>
                  <a:gd name="f63" fmla="val 4125909"/>
                  <a:gd name="f64" fmla="val 1279878"/>
                  <a:gd name="f65" fmla="val 4159407"/>
                  <a:gd name="f66" fmla="val 1274034"/>
                  <a:gd name="f67" fmla="val 4192904"/>
                  <a:gd name="f68" fmla="val 1269251"/>
                  <a:gd name="f69" fmla="val 4226401"/>
                  <a:gd name="f70" fmla="val 1261813"/>
                  <a:gd name="f71" fmla="val 4326362"/>
                  <a:gd name="f72" fmla="val 1241622"/>
                  <a:gd name="f73" fmla="val 4425790"/>
                  <a:gd name="f74" fmla="val 1218775"/>
                  <a:gd name="f75" fmla="val 4450781"/>
                  <a:gd name="f76" fmla="val 1212931"/>
                  <a:gd name="f77" fmla="val 4475239"/>
                  <a:gd name="f78" fmla="val 1206555"/>
                  <a:gd name="f79" fmla="val 4524688"/>
                  <a:gd name="f80" fmla="val 1193803"/>
                  <a:gd name="f81" fmla="val 4590620"/>
                  <a:gd name="f82" fmla="val 1176535"/>
                  <a:gd name="f83" fmla="val 4656152"/>
                  <a:gd name="f84" fmla="val 1157939"/>
                  <a:gd name="f85" fmla="val 4721220"/>
                  <a:gd name="f86" fmla="val 1137947"/>
                  <a:gd name="f87" fmla="val 1091339"/>
                  <a:gd name="f88" fmla="val 1102902"/>
                  <a:gd name="f89" fmla="val 4725208"/>
                  <a:gd name="f90" fmla="val 1151761"/>
                  <a:gd name="f91" fmla="val 4660406"/>
                  <a:gd name="f92" fmla="val 1173347"/>
                  <a:gd name="f93" fmla="val 4595139"/>
                  <a:gd name="f94" fmla="val 1193537"/>
                  <a:gd name="f95" fmla="val 4529473"/>
                  <a:gd name="f96" fmla="val 1212399"/>
                  <a:gd name="f97" fmla="val 4480025"/>
                  <a:gd name="f98" fmla="val 1226214"/>
                  <a:gd name="f99" fmla="val 4455566"/>
                  <a:gd name="f100" fmla="val 1233121"/>
                  <a:gd name="f101" fmla="val 4430576"/>
                  <a:gd name="f102" fmla="val 1239497"/>
                  <a:gd name="f103" fmla="val 4331148"/>
                  <a:gd name="f104" fmla="val 1265001"/>
                  <a:gd name="f105" fmla="val 4231187"/>
                  <a:gd name="f106" fmla="val 1287848"/>
                  <a:gd name="f107" fmla="val 4197689"/>
                  <a:gd name="f108" fmla="val 4164192"/>
                  <a:gd name="f109" fmla="val 1301662"/>
                  <a:gd name="f110" fmla="val 4130694"/>
                  <a:gd name="f111" fmla="val 1308570"/>
                  <a:gd name="f112" fmla="val 4080182"/>
                  <a:gd name="f113" fmla="val 1318134"/>
                  <a:gd name="f114" fmla="val 4071675"/>
                  <a:gd name="f115" fmla="val 1319728"/>
                  <a:gd name="f116" fmla="val 4063168"/>
                  <a:gd name="f117" fmla="val 1321322"/>
                  <a:gd name="f118" fmla="val 4055192"/>
                  <a:gd name="f119" fmla="val 1322915"/>
                  <a:gd name="f120" fmla="val 4029670"/>
                  <a:gd name="f121" fmla="val 1327166"/>
                  <a:gd name="f122" fmla="val 3928115"/>
                  <a:gd name="f123" fmla="val 1343637"/>
                  <a:gd name="f124" fmla="val 3919607"/>
                  <a:gd name="f125" fmla="val 1345231"/>
                  <a:gd name="f126" fmla="val 3911100"/>
                  <a:gd name="f127" fmla="val 1346294"/>
                  <a:gd name="f128" fmla="val 3902593"/>
                  <a:gd name="f129" fmla="val 1347357"/>
                  <a:gd name="f130" fmla="val 3877071"/>
                  <a:gd name="f131" fmla="val 1350545"/>
                  <a:gd name="f132" fmla="val 3826027"/>
                  <a:gd name="f133" fmla="val 1356921"/>
                  <a:gd name="f134" fmla="val 3774984"/>
                  <a:gd name="f135" fmla="val 1363297"/>
                  <a:gd name="f136" fmla="val 3757969"/>
                  <a:gd name="f137" fmla="val 1364890"/>
                  <a:gd name="f138" fmla="val 3740954"/>
                  <a:gd name="f139" fmla="val 1366484"/>
                  <a:gd name="f140" fmla="val 3723940"/>
                  <a:gd name="f141" fmla="val 1368078"/>
                  <a:gd name="f142" fmla="val 3621321"/>
                  <a:gd name="f143" fmla="val 1377642"/>
                  <a:gd name="f144" fmla="val 3518702"/>
                  <a:gd name="f145" fmla="val 1383487"/>
                  <a:gd name="f146" fmla="val 3467126"/>
                  <a:gd name="f147" fmla="val 1386144"/>
                  <a:gd name="f148" fmla="val 3415551"/>
                  <a:gd name="f149" fmla="val 1387206"/>
                  <a:gd name="f150" fmla="val 3312400"/>
                  <a:gd name="f151" fmla="val 3175220"/>
                  <a:gd name="f152" fmla="val 3038040"/>
                  <a:gd name="f153" fmla="val 1382424"/>
                  <a:gd name="f154" fmla="val 2900860"/>
                  <a:gd name="f155" fmla="val 1368610"/>
                  <a:gd name="f156" fmla="val 2627564"/>
                  <a:gd name="f157" fmla="val 1340981"/>
                  <a:gd name="f158" fmla="val 2356394"/>
                  <a:gd name="f159" fmla="val 1284129"/>
                  <a:gd name="f160" fmla="val 2094264"/>
                  <a:gd name="f161" fmla="val 1199648"/>
                  <a:gd name="f162" fmla="val 1832133"/>
                  <a:gd name="f163" fmla="val 1115166"/>
                  <a:gd name="f164" fmla="val 1578510"/>
                  <a:gd name="f165" fmla="val 1003588"/>
                  <a:gd name="f166" fmla="val 1335520"/>
                  <a:gd name="f167" fmla="val 875006"/>
                  <a:gd name="f168" fmla="val 1092531"/>
                  <a:gd name="f169" fmla="val 745894"/>
                  <a:gd name="f170" fmla="val 859113"/>
                  <a:gd name="f171" fmla="val 599778"/>
                  <a:gd name="f172" fmla="val 632075"/>
                  <a:gd name="f173" fmla="val 446225"/>
                  <a:gd name="f174" fmla="val 518556"/>
                  <a:gd name="f175" fmla="val 369448"/>
                  <a:gd name="f176" fmla="val 406366"/>
                  <a:gd name="f177" fmla="val 290944"/>
                  <a:gd name="f178" fmla="val 294907"/>
                  <a:gd name="f179" fmla="val 211710"/>
                  <a:gd name="f180" fmla="+- 0 0 -90"/>
                  <a:gd name="f181" fmla="*/ f3 1 4861820"/>
                  <a:gd name="f182" fmla="*/ f4 1 1389331"/>
                  <a:gd name="f183" fmla="+- f7 0 f5"/>
                  <a:gd name="f184" fmla="+- f6 0 f5"/>
                  <a:gd name="f185" fmla="*/ f180 f0 1"/>
                  <a:gd name="f186" fmla="*/ f184 1 4861820"/>
                  <a:gd name="f187" fmla="*/ f183 1 1389331"/>
                  <a:gd name="f188" fmla="*/ 0 f184 1"/>
                  <a:gd name="f189" fmla="*/ 0 f183 1"/>
                  <a:gd name="f190" fmla="*/ 229890 f184 1"/>
                  <a:gd name="f191" fmla="*/ 373317 f184 1"/>
                  <a:gd name="f192" fmla="*/ 108292 f183 1"/>
                  <a:gd name="f193" fmla="*/ 702260 f184 1"/>
                  <a:gd name="f194" fmla="*/ 348992 f183 1"/>
                  <a:gd name="f195" fmla="*/ 1384969 f184 1"/>
                  <a:gd name="f196" fmla="*/ 788400 f183 1"/>
                  <a:gd name="f197" fmla="*/ 2120849 f184 1"/>
                  <a:gd name="f198" fmla="*/ 1125262 f183 1"/>
                  <a:gd name="f199" fmla="*/ 3720750 f184 1"/>
                  <a:gd name="f200" fmla="*/ 1329823 f183 1"/>
                  <a:gd name="f201" fmla="*/ 3771794 f184 1"/>
                  <a:gd name="f202" fmla="*/ 1326104 f183 1"/>
                  <a:gd name="f203" fmla="*/ 3822306 f184 1"/>
                  <a:gd name="f204" fmla="*/ 1320790 f183 1"/>
                  <a:gd name="f205" fmla="*/ 3872818 f184 1"/>
                  <a:gd name="f206" fmla="*/ 1315477 f183 1"/>
                  <a:gd name="f207" fmla="*/ 3898339 f184 1"/>
                  <a:gd name="f208" fmla="*/ 1312820 f183 1"/>
                  <a:gd name="f209" fmla="*/ 3923861 f184 1"/>
                  <a:gd name="f210" fmla="*/ 1309632 f183 1"/>
                  <a:gd name="f211" fmla="*/ 4024885 f184 1"/>
                  <a:gd name="f212" fmla="*/ 1295818 f183 1"/>
                  <a:gd name="f213" fmla="*/ 4050407 f184 1"/>
                  <a:gd name="f214" fmla="*/ 1292630 f183 1"/>
                  <a:gd name="f215" fmla="*/ 4075397 f184 1"/>
                  <a:gd name="f216" fmla="*/ 1288379 f183 1"/>
                  <a:gd name="f217" fmla="*/ 4125909 f184 1"/>
                  <a:gd name="f218" fmla="*/ 1279878 f183 1"/>
                  <a:gd name="f219" fmla="*/ 4226401 f184 1"/>
                  <a:gd name="f220" fmla="*/ 1261813 f183 1"/>
                  <a:gd name="f221" fmla="*/ 4326362 f184 1"/>
                  <a:gd name="f222" fmla="*/ 1241622 f183 1"/>
                  <a:gd name="f223" fmla="*/ 4425790 f184 1"/>
                  <a:gd name="f224" fmla="*/ 1218775 f183 1"/>
                  <a:gd name="f225" fmla="*/ 4450781 f184 1"/>
                  <a:gd name="f226" fmla="*/ 1212931 f183 1"/>
                  <a:gd name="f227" fmla="*/ 4475239 f184 1"/>
                  <a:gd name="f228" fmla="*/ 1206555 f183 1"/>
                  <a:gd name="f229" fmla="*/ 4524688 f184 1"/>
                  <a:gd name="f230" fmla="*/ 1193803 f183 1"/>
                  <a:gd name="f231" fmla="*/ 4721220 f184 1"/>
                  <a:gd name="f232" fmla="*/ 1137947 f183 1"/>
                  <a:gd name="f233" fmla="*/ 4861820 f184 1"/>
                  <a:gd name="f234" fmla="*/ 1091339 f183 1"/>
                  <a:gd name="f235" fmla="*/ 1102902 f183 1"/>
                  <a:gd name="f236" fmla="*/ 4725208 f184 1"/>
                  <a:gd name="f237" fmla="*/ 1151761 f183 1"/>
                  <a:gd name="f238" fmla="*/ 4529473 f184 1"/>
                  <a:gd name="f239" fmla="*/ 1212399 f183 1"/>
                  <a:gd name="f240" fmla="*/ 4480025 f184 1"/>
                  <a:gd name="f241" fmla="*/ 1226214 f183 1"/>
                  <a:gd name="f242" fmla="*/ 4455566 f184 1"/>
                  <a:gd name="f243" fmla="*/ 1233121 f183 1"/>
                  <a:gd name="f244" fmla="*/ 4430576 f184 1"/>
                  <a:gd name="f245" fmla="*/ 1239497 f183 1"/>
                  <a:gd name="f246" fmla="*/ 4331148 f184 1"/>
                  <a:gd name="f247" fmla="*/ 1265001 f183 1"/>
                  <a:gd name="f248" fmla="*/ 4231187 f184 1"/>
                  <a:gd name="f249" fmla="*/ 1287848 f183 1"/>
                  <a:gd name="f250" fmla="*/ 4130694 f184 1"/>
                  <a:gd name="f251" fmla="*/ 1308570 f183 1"/>
                  <a:gd name="f252" fmla="*/ 4080182 f184 1"/>
                  <a:gd name="f253" fmla="*/ 1318134 f183 1"/>
                  <a:gd name="f254" fmla="*/ 4055192 f184 1"/>
                  <a:gd name="f255" fmla="*/ 1322915 f183 1"/>
                  <a:gd name="f256" fmla="*/ 4029670 f184 1"/>
                  <a:gd name="f257" fmla="*/ 1327166 f183 1"/>
                  <a:gd name="f258" fmla="*/ 3928115 f184 1"/>
                  <a:gd name="f259" fmla="*/ 1343637 f183 1"/>
                  <a:gd name="f260" fmla="*/ 3902593 f184 1"/>
                  <a:gd name="f261" fmla="*/ 1347357 f183 1"/>
                  <a:gd name="f262" fmla="*/ 3877071 f184 1"/>
                  <a:gd name="f263" fmla="*/ 1350545 f183 1"/>
                  <a:gd name="f264" fmla="*/ 3826027 f184 1"/>
                  <a:gd name="f265" fmla="*/ 1356921 f183 1"/>
                  <a:gd name="f266" fmla="*/ 3774984 f184 1"/>
                  <a:gd name="f267" fmla="*/ 1363297 f183 1"/>
                  <a:gd name="f268" fmla="*/ 3723940 f184 1"/>
                  <a:gd name="f269" fmla="*/ 1368078 f183 1"/>
                  <a:gd name="f270" fmla="*/ 3621321 f184 1"/>
                  <a:gd name="f271" fmla="*/ 1377642 f183 1"/>
                  <a:gd name="f272" fmla="*/ 3518702 f184 1"/>
                  <a:gd name="f273" fmla="*/ 1383487 f183 1"/>
                  <a:gd name="f274" fmla="*/ 3467126 f184 1"/>
                  <a:gd name="f275" fmla="*/ 1386144 f183 1"/>
                  <a:gd name="f276" fmla="*/ 3415551 f184 1"/>
                  <a:gd name="f277" fmla="*/ 1387206 f183 1"/>
                  <a:gd name="f278" fmla="*/ 3312400 f184 1"/>
                  <a:gd name="f279" fmla="*/ 1389331 f183 1"/>
                  <a:gd name="f280" fmla="*/ 2900860 f184 1"/>
                  <a:gd name="f281" fmla="*/ 1368610 f183 1"/>
                  <a:gd name="f282" fmla="*/ 2094264 f184 1"/>
                  <a:gd name="f283" fmla="*/ 1199648 f183 1"/>
                  <a:gd name="f284" fmla="*/ 1335520 f184 1"/>
                  <a:gd name="f285" fmla="*/ 875006 f183 1"/>
                  <a:gd name="f286" fmla="*/ 632075 f184 1"/>
                  <a:gd name="f287" fmla="*/ 446225 f183 1"/>
                  <a:gd name="f288" fmla="*/ 294907 f184 1"/>
                  <a:gd name="f289" fmla="*/ 211710 f183 1"/>
                  <a:gd name="f290" fmla="*/ f185 1 f2"/>
                  <a:gd name="f291" fmla="*/ f188 1 4861820"/>
                  <a:gd name="f292" fmla="*/ f189 1 1389331"/>
                  <a:gd name="f293" fmla="*/ f190 1 4861820"/>
                  <a:gd name="f294" fmla="*/ f191 1 4861820"/>
                  <a:gd name="f295" fmla="*/ f192 1 1389331"/>
                  <a:gd name="f296" fmla="*/ f193 1 4861820"/>
                  <a:gd name="f297" fmla="*/ f194 1 1389331"/>
                  <a:gd name="f298" fmla="*/ f195 1 4861820"/>
                  <a:gd name="f299" fmla="*/ f196 1 1389331"/>
                  <a:gd name="f300" fmla="*/ f197 1 4861820"/>
                  <a:gd name="f301" fmla="*/ f198 1 1389331"/>
                  <a:gd name="f302" fmla="*/ f199 1 4861820"/>
                  <a:gd name="f303" fmla="*/ f200 1 1389331"/>
                  <a:gd name="f304" fmla="*/ f201 1 4861820"/>
                  <a:gd name="f305" fmla="*/ f202 1 1389331"/>
                  <a:gd name="f306" fmla="*/ f203 1 4861820"/>
                  <a:gd name="f307" fmla="*/ f204 1 1389331"/>
                  <a:gd name="f308" fmla="*/ f205 1 4861820"/>
                  <a:gd name="f309" fmla="*/ f206 1 1389331"/>
                  <a:gd name="f310" fmla="*/ f207 1 4861820"/>
                  <a:gd name="f311" fmla="*/ f208 1 1389331"/>
                  <a:gd name="f312" fmla="*/ f209 1 4861820"/>
                  <a:gd name="f313" fmla="*/ f210 1 1389331"/>
                  <a:gd name="f314" fmla="*/ f211 1 4861820"/>
                  <a:gd name="f315" fmla="*/ f212 1 1389331"/>
                  <a:gd name="f316" fmla="*/ f213 1 4861820"/>
                  <a:gd name="f317" fmla="*/ f214 1 1389331"/>
                  <a:gd name="f318" fmla="*/ f215 1 4861820"/>
                  <a:gd name="f319" fmla="*/ f216 1 1389331"/>
                  <a:gd name="f320" fmla="*/ f217 1 4861820"/>
                  <a:gd name="f321" fmla="*/ f218 1 1389331"/>
                  <a:gd name="f322" fmla="*/ f219 1 4861820"/>
                  <a:gd name="f323" fmla="*/ f220 1 1389331"/>
                  <a:gd name="f324" fmla="*/ f221 1 4861820"/>
                  <a:gd name="f325" fmla="*/ f222 1 1389331"/>
                  <a:gd name="f326" fmla="*/ f223 1 4861820"/>
                  <a:gd name="f327" fmla="*/ f224 1 1389331"/>
                  <a:gd name="f328" fmla="*/ f225 1 4861820"/>
                  <a:gd name="f329" fmla="*/ f226 1 1389331"/>
                  <a:gd name="f330" fmla="*/ f227 1 4861820"/>
                  <a:gd name="f331" fmla="*/ f228 1 1389331"/>
                  <a:gd name="f332" fmla="*/ f229 1 4861820"/>
                  <a:gd name="f333" fmla="*/ f230 1 1389331"/>
                  <a:gd name="f334" fmla="*/ f231 1 4861820"/>
                  <a:gd name="f335" fmla="*/ f232 1 1389331"/>
                  <a:gd name="f336" fmla="*/ f233 1 4861820"/>
                  <a:gd name="f337" fmla="*/ f234 1 1389331"/>
                  <a:gd name="f338" fmla="*/ f235 1 1389331"/>
                  <a:gd name="f339" fmla="*/ f236 1 4861820"/>
                  <a:gd name="f340" fmla="*/ f237 1 1389331"/>
                  <a:gd name="f341" fmla="*/ f238 1 4861820"/>
                  <a:gd name="f342" fmla="*/ f239 1 1389331"/>
                  <a:gd name="f343" fmla="*/ f240 1 4861820"/>
                  <a:gd name="f344" fmla="*/ f241 1 1389331"/>
                  <a:gd name="f345" fmla="*/ f242 1 4861820"/>
                  <a:gd name="f346" fmla="*/ f243 1 1389331"/>
                  <a:gd name="f347" fmla="*/ f244 1 4861820"/>
                  <a:gd name="f348" fmla="*/ f245 1 1389331"/>
                  <a:gd name="f349" fmla="*/ f246 1 4861820"/>
                  <a:gd name="f350" fmla="*/ f247 1 1389331"/>
                  <a:gd name="f351" fmla="*/ f248 1 4861820"/>
                  <a:gd name="f352" fmla="*/ f249 1 1389331"/>
                  <a:gd name="f353" fmla="*/ f250 1 4861820"/>
                  <a:gd name="f354" fmla="*/ f251 1 1389331"/>
                  <a:gd name="f355" fmla="*/ f252 1 4861820"/>
                  <a:gd name="f356" fmla="*/ f253 1 1389331"/>
                  <a:gd name="f357" fmla="*/ f254 1 4861820"/>
                  <a:gd name="f358" fmla="*/ f255 1 1389331"/>
                  <a:gd name="f359" fmla="*/ f256 1 4861820"/>
                  <a:gd name="f360" fmla="*/ f257 1 1389331"/>
                  <a:gd name="f361" fmla="*/ f258 1 4861820"/>
                  <a:gd name="f362" fmla="*/ f259 1 1389331"/>
                  <a:gd name="f363" fmla="*/ f260 1 4861820"/>
                  <a:gd name="f364" fmla="*/ f261 1 1389331"/>
                  <a:gd name="f365" fmla="*/ f262 1 4861820"/>
                  <a:gd name="f366" fmla="*/ f263 1 1389331"/>
                  <a:gd name="f367" fmla="*/ f264 1 4861820"/>
                  <a:gd name="f368" fmla="*/ f265 1 1389331"/>
                  <a:gd name="f369" fmla="*/ f266 1 4861820"/>
                  <a:gd name="f370" fmla="*/ f267 1 1389331"/>
                  <a:gd name="f371" fmla="*/ f268 1 4861820"/>
                  <a:gd name="f372" fmla="*/ f269 1 1389331"/>
                  <a:gd name="f373" fmla="*/ f270 1 4861820"/>
                  <a:gd name="f374" fmla="*/ f271 1 1389331"/>
                  <a:gd name="f375" fmla="*/ f272 1 4861820"/>
                  <a:gd name="f376" fmla="*/ f273 1 1389331"/>
                  <a:gd name="f377" fmla="*/ f274 1 4861820"/>
                  <a:gd name="f378" fmla="*/ f275 1 1389331"/>
                  <a:gd name="f379" fmla="*/ f276 1 4861820"/>
                  <a:gd name="f380" fmla="*/ f277 1 1389331"/>
                  <a:gd name="f381" fmla="*/ f278 1 4861820"/>
                  <a:gd name="f382" fmla="*/ f279 1 1389331"/>
                  <a:gd name="f383" fmla="*/ f280 1 4861820"/>
                  <a:gd name="f384" fmla="*/ f281 1 1389331"/>
                  <a:gd name="f385" fmla="*/ f282 1 4861820"/>
                  <a:gd name="f386" fmla="*/ f283 1 1389331"/>
                  <a:gd name="f387" fmla="*/ f284 1 4861820"/>
                  <a:gd name="f388" fmla="*/ f285 1 1389331"/>
                  <a:gd name="f389" fmla="*/ f286 1 4861820"/>
                  <a:gd name="f390" fmla="*/ f287 1 1389331"/>
                  <a:gd name="f391" fmla="*/ f288 1 4861820"/>
                  <a:gd name="f392" fmla="*/ f289 1 1389331"/>
                  <a:gd name="f393" fmla="*/ f5 1 f186"/>
                  <a:gd name="f394" fmla="*/ f6 1 f186"/>
                  <a:gd name="f395" fmla="*/ f5 1 f187"/>
                  <a:gd name="f396" fmla="*/ f7 1 f187"/>
                  <a:gd name="f397" fmla="+- f290 0 f1"/>
                  <a:gd name="f398" fmla="*/ f291 1 f186"/>
                  <a:gd name="f399" fmla="*/ f292 1 f187"/>
                  <a:gd name="f400" fmla="*/ f293 1 f186"/>
                  <a:gd name="f401" fmla="*/ f294 1 f186"/>
                  <a:gd name="f402" fmla="*/ f295 1 f187"/>
                  <a:gd name="f403" fmla="*/ f296 1 f186"/>
                  <a:gd name="f404" fmla="*/ f297 1 f187"/>
                  <a:gd name="f405" fmla="*/ f298 1 f186"/>
                  <a:gd name="f406" fmla="*/ f299 1 f187"/>
                  <a:gd name="f407" fmla="*/ f300 1 f186"/>
                  <a:gd name="f408" fmla="*/ f301 1 f187"/>
                  <a:gd name="f409" fmla="*/ f302 1 f186"/>
                  <a:gd name="f410" fmla="*/ f303 1 f187"/>
                  <a:gd name="f411" fmla="*/ f304 1 f186"/>
                  <a:gd name="f412" fmla="*/ f305 1 f187"/>
                  <a:gd name="f413" fmla="*/ f306 1 f186"/>
                  <a:gd name="f414" fmla="*/ f307 1 f187"/>
                  <a:gd name="f415" fmla="*/ f308 1 f186"/>
                  <a:gd name="f416" fmla="*/ f309 1 f187"/>
                  <a:gd name="f417" fmla="*/ f310 1 f186"/>
                  <a:gd name="f418" fmla="*/ f311 1 f187"/>
                  <a:gd name="f419" fmla="*/ f312 1 f186"/>
                  <a:gd name="f420" fmla="*/ f313 1 f187"/>
                  <a:gd name="f421" fmla="*/ f314 1 f186"/>
                  <a:gd name="f422" fmla="*/ f315 1 f187"/>
                  <a:gd name="f423" fmla="*/ f316 1 f186"/>
                  <a:gd name="f424" fmla="*/ f317 1 f187"/>
                  <a:gd name="f425" fmla="*/ f318 1 f186"/>
                  <a:gd name="f426" fmla="*/ f319 1 f187"/>
                  <a:gd name="f427" fmla="*/ f320 1 f186"/>
                  <a:gd name="f428" fmla="*/ f321 1 f187"/>
                  <a:gd name="f429" fmla="*/ f322 1 f186"/>
                  <a:gd name="f430" fmla="*/ f323 1 f187"/>
                  <a:gd name="f431" fmla="*/ f324 1 f186"/>
                  <a:gd name="f432" fmla="*/ f325 1 f187"/>
                  <a:gd name="f433" fmla="*/ f326 1 f186"/>
                  <a:gd name="f434" fmla="*/ f327 1 f187"/>
                  <a:gd name="f435" fmla="*/ f328 1 f186"/>
                  <a:gd name="f436" fmla="*/ f329 1 f187"/>
                  <a:gd name="f437" fmla="*/ f330 1 f186"/>
                  <a:gd name="f438" fmla="*/ f331 1 f187"/>
                  <a:gd name="f439" fmla="*/ f332 1 f186"/>
                  <a:gd name="f440" fmla="*/ f333 1 f187"/>
                  <a:gd name="f441" fmla="*/ f334 1 f186"/>
                  <a:gd name="f442" fmla="*/ f335 1 f187"/>
                  <a:gd name="f443" fmla="*/ f336 1 f186"/>
                  <a:gd name="f444" fmla="*/ f337 1 f187"/>
                  <a:gd name="f445" fmla="*/ f338 1 f187"/>
                  <a:gd name="f446" fmla="*/ f339 1 f186"/>
                  <a:gd name="f447" fmla="*/ f340 1 f187"/>
                  <a:gd name="f448" fmla="*/ f341 1 f186"/>
                  <a:gd name="f449" fmla="*/ f342 1 f187"/>
                  <a:gd name="f450" fmla="*/ f343 1 f186"/>
                  <a:gd name="f451" fmla="*/ f344 1 f187"/>
                  <a:gd name="f452" fmla="*/ f345 1 f186"/>
                  <a:gd name="f453" fmla="*/ f346 1 f187"/>
                  <a:gd name="f454" fmla="*/ f347 1 f186"/>
                  <a:gd name="f455" fmla="*/ f348 1 f187"/>
                  <a:gd name="f456" fmla="*/ f349 1 f186"/>
                  <a:gd name="f457" fmla="*/ f350 1 f187"/>
                  <a:gd name="f458" fmla="*/ f351 1 f186"/>
                  <a:gd name="f459" fmla="*/ f352 1 f187"/>
                  <a:gd name="f460" fmla="*/ f353 1 f186"/>
                  <a:gd name="f461" fmla="*/ f354 1 f187"/>
                  <a:gd name="f462" fmla="*/ f355 1 f186"/>
                  <a:gd name="f463" fmla="*/ f356 1 f187"/>
                  <a:gd name="f464" fmla="*/ f357 1 f186"/>
                  <a:gd name="f465" fmla="*/ f358 1 f187"/>
                  <a:gd name="f466" fmla="*/ f359 1 f186"/>
                  <a:gd name="f467" fmla="*/ f360 1 f187"/>
                  <a:gd name="f468" fmla="*/ f361 1 f186"/>
                  <a:gd name="f469" fmla="*/ f362 1 f187"/>
                  <a:gd name="f470" fmla="*/ f363 1 f186"/>
                  <a:gd name="f471" fmla="*/ f364 1 f187"/>
                  <a:gd name="f472" fmla="*/ f365 1 f186"/>
                  <a:gd name="f473" fmla="*/ f366 1 f187"/>
                  <a:gd name="f474" fmla="*/ f367 1 f186"/>
                  <a:gd name="f475" fmla="*/ f368 1 f187"/>
                  <a:gd name="f476" fmla="*/ f369 1 f186"/>
                  <a:gd name="f477" fmla="*/ f370 1 f187"/>
                  <a:gd name="f478" fmla="*/ f371 1 f186"/>
                  <a:gd name="f479" fmla="*/ f372 1 f187"/>
                  <a:gd name="f480" fmla="*/ f373 1 f186"/>
                  <a:gd name="f481" fmla="*/ f374 1 f187"/>
                  <a:gd name="f482" fmla="*/ f375 1 f186"/>
                  <a:gd name="f483" fmla="*/ f376 1 f187"/>
                  <a:gd name="f484" fmla="*/ f377 1 f186"/>
                  <a:gd name="f485" fmla="*/ f378 1 f187"/>
                  <a:gd name="f486" fmla="*/ f379 1 f186"/>
                  <a:gd name="f487" fmla="*/ f380 1 f187"/>
                  <a:gd name="f488" fmla="*/ f381 1 f186"/>
                  <a:gd name="f489" fmla="*/ f382 1 f187"/>
                  <a:gd name="f490" fmla="*/ f383 1 f186"/>
                  <a:gd name="f491" fmla="*/ f384 1 f187"/>
                  <a:gd name="f492" fmla="*/ f385 1 f186"/>
                  <a:gd name="f493" fmla="*/ f386 1 f187"/>
                  <a:gd name="f494" fmla="*/ f387 1 f186"/>
                  <a:gd name="f495" fmla="*/ f388 1 f187"/>
                  <a:gd name="f496" fmla="*/ f389 1 f186"/>
                  <a:gd name="f497" fmla="*/ f390 1 f187"/>
                  <a:gd name="f498" fmla="*/ f391 1 f186"/>
                  <a:gd name="f499" fmla="*/ f392 1 f187"/>
                  <a:gd name="f500" fmla="*/ f393 f181 1"/>
                  <a:gd name="f501" fmla="*/ f394 f181 1"/>
                  <a:gd name="f502" fmla="*/ f396 f182 1"/>
                  <a:gd name="f503" fmla="*/ f395 f182 1"/>
                  <a:gd name="f504" fmla="*/ f398 f181 1"/>
                  <a:gd name="f505" fmla="*/ f399 f182 1"/>
                  <a:gd name="f506" fmla="*/ f400 f181 1"/>
                  <a:gd name="f507" fmla="*/ f401 f181 1"/>
                  <a:gd name="f508" fmla="*/ f402 f182 1"/>
                  <a:gd name="f509" fmla="*/ f403 f181 1"/>
                  <a:gd name="f510" fmla="*/ f404 f182 1"/>
                  <a:gd name="f511" fmla="*/ f405 f181 1"/>
                  <a:gd name="f512" fmla="*/ f406 f182 1"/>
                  <a:gd name="f513" fmla="*/ f407 f181 1"/>
                  <a:gd name="f514" fmla="*/ f408 f182 1"/>
                  <a:gd name="f515" fmla="*/ f409 f181 1"/>
                  <a:gd name="f516" fmla="*/ f410 f182 1"/>
                  <a:gd name="f517" fmla="*/ f411 f181 1"/>
                  <a:gd name="f518" fmla="*/ f412 f182 1"/>
                  <a:gd name="f519" fmla="*/ f413 f181 1"/>
                  <a:gd name="f520" fmla="*/ f414 f182 1"/>
                  <a:gd name="f521" fmla="*/ f415 f181 1"/>
                  <a:gd name="f522" fmla="*/ f416 f182 1"/>
                  <a:gd name="f523" fmla="*/ f417 f181 1"/>
                  <a:gd name="f524" fmla="*/ f418 f182 1"/>
                  <a:gd name="f525" fmla="*/ f419 f181 1"/>
                  <a:gd name="f526" fmla="*/ f420 f182 1"/>
                  <a:gd name="f527" fmla="*/ f421 f181 1"/>
                  <a:gd name="f528" fmla="*/ f422 f182 1"/>
                  <a:gd name="f529" fmla="*/ f423 f181 1"/>
                  <a:gd name="f530" fmla="*/ f424 f182 1"/>
                  <a:gd name="f531" fmla="*/ f425 f181 1"/>
                  <a:gd name="f532" fmla="*/ f426 f182 1"/>
                  <a:gd name="f533" fmla="*/ f427 f181 1"/>
                  <a:gd name="f534" fmla="*/ f428 f182 1"/>
                  <a:gd name="f535" fmla="*/ f429 f181 1"/>
                  <a:gd name="f536" fmla="*/ f430 f182 1"/>
                  <a:gd name="f537" fmla="*/ f431 f181 1"/>
                  <a:gd name="f538" fmla="*/ f432 f182 1"/>
                  <a:gd name="f539" fmla="*/ f433 f181 1"/>
                  <a:gd name="f540" fmla="*/ f434 f182 1"/>
                  <a:gd name="f541" fmla="*/ f435 f181 1"/>
                  <a:gd name="f542" fmla="*/ f436 f182 1"/>
                  <a:gd name="f543" fmla="*/ f437 f181 1"/>
                  <a:gd name="f544" fmla="*/ f438 f182 1"/>
                  <a:gd name="f545" fmla="*/ f439 f181 1"/>
                  <a:gd name="f546" fmla="*/ f440 f182 1"/>
                  <a:gd name="f547" fmla="*/ f441 f181 1"/>
                  <a:gd name="f548" fmla="*/ f442 f182 1"/>
                  <a:gd name="f549" fmla="*/ f443 f181 1"/>
                  <a:gd name="f550" fmla="*/ f444 f182 1"/>
                  <a:gd name="f551" fmla="*/ f445 f182 1"/>
                  <a:gd name="f552" fmla="*/ f446 f181 1"/>
                  <a:gd name="f553" fmla="*/ f447 f182 1"/>
                  <a:gd name="f554" fmla="*/ f448 f181 1"/>
                  <a:gd name="f555" fmla="*/ f449 f182 1"/>
                  <a:gd name="f556" fmla="*/ f450 f181 1"/>
                  <a:gd name="f557" fmla="*/ f451 f182 1"/>
                  <a:gd name="f558" fmla="*/ f452 f181 1"/>
                  <a:gd name="f559" fmla="*/ f453 f182 1"/>
                  <a:gd name="f560" fmla="*/ f454 f181 1"/>
                  <a:gd name="f561" fmla="*/ f455 f182 1"/>
                  <a:gd name="f562" fmla="*/ f456 f181 1"/>
                  <a:gd name="f563" fmla="*/ f457 f182 1"/>
                  <a:gd name="f564" fmla="*/ f458 f181 1"/>
                  <a:gd name="f565" fmla="*/ f459 f182 1"/>
                  <a:gd name="f566" fmla="*/ f460 f181 1"/>
                  <a:gd name="f567" fmla="*/ f461 f182 1"/>
                  <a:gd name="f568" fmla="*/ f462 f181 1"/>
                  <a:gd name="f569" fmla="*/ f463 f182 1"/>
                  <a:gd name="f570" fmla="*/ f464 f181 1"/>
                  <a:gd name="f571" fmla="*/ f465 f182 1"/>
                  <a:gd name="f572" fmla="*/ f466 f181 1"/>
                  <a:gd name="f573" fmla="*/ f467 f182 1"/>
                  <a:gd name="f574" fmla="*/ f468 f181 1"/>
                  <a:gd name="f575" fmla="*/ f469 f182 1"/>
                  <a:gd name="f576" fmla="*/ f470 f181 1"/>
                  <a:gd name="f577" fmla="*/ f471 f182 1"/>
                  <a:gd name="f578" fmla="*/ f472 f181 1"/>
                  <a:gd name="f579" fmla="*/ f473 f182 1"/>
                  <a:gd name="f580" fmla="*/ f474 f181 1"/>
                  <a:gd name="f581" fmla="*/ f475 f182 1"/>
                  <a:gd name="f582" fmla="*/ f476 f181 1"/>
                  <a:gd name="f583" fmla="*/ f477 f182 1"/>
                  <a:gd name="f584" fmla="*/ f478 f181 1"/>
                  <a:gd name="f585" fmla="*/ f479 f182 1"/>
                  <a:gd name="f586" fmla="*/ f480 f181 1"/>
                  <a:gd name="f587" fmla="*/ f481 f182 1"/>
                  <a:gd name="f588" fmla="*/ f482 f181 1"/>
                  <a:gd name="f589" fmla="*/ f483 f182 1"/>
                  <a:gd name="f590" fmla="*/ f484 f181 1"/>
                  <a:gd name="f591" fmla="*/ f485 f182 1"/>
                  <a:gd name="f592" fmla="*/ f486 f181 1"/>
                  <a:gd name="f593" fmla="*/ f487 f182 1"/>
                  <a:gd name="f594" fmla="*/ f488 f181 1"/>
                  <a:gd name="f595" fmla="*/ f489 f182 1"/>
                  <a:gd name="f596" fmla="*/ f490 f181 1"/>
                  <a:gd name="f597" fmla="*/ f491 f182 1"/>
                  <a:gd name="f598" fmla="*/ f492 f181 1"/>
                  <a:gd name="f599" fmla="*/ f493 f182 1"/>
                  <a:gd name="f600" fmla="*/ f494 f181 1"/>
                  <a:gd name="f601" fmla="*/ f495 f182 1"/>
                  <a:gd name="f602" fmla="*/ f496 f181 1"/>
                  <a:gd name="f603" fmla="*/ f497 f182 1"/>
                  <a:gd name="f604" fmla="*/ f498 f181 1"/>
                  <a:gd name="f605" fmla="*/ f499 f182 1"/>
                </a:gdLst>
                <a:ahLst/>
                <a:cxnLst>
                  <a:cxn ang="3cd4">
                    <a:pos x="hc" y="t"/>
                  </a:cxn>
                  <a:cxn ang="0">
                    <a:pos x="r" y="vc"/>
                  </a:cxn>
                  <a:cxn ang="cd4">
                    <a:pos x="hc" y="b"/>
                  </a:cxn>
                  <a:cxn ang="cd2">
                    <a:pos x="l" y="vc"/>
                  </a:cxn>
                  <a:cxn ang="f397">
                    <a:pos x="f504" y="f505"/>
                  </a:cxn>
                  <a:cxn ang="f397">
                    <a:pos x="f506" y="f505"/>
                  </a:cxn>
                  <a:cxn ang="f397">
                    <a:pos x="f507" y="f508"/>
                  </a:cxn>
                  <a:cxn ang="f397">
                    <a:pos x="f509" y="f510"/>
                  </a:cxn>
                  <a:cxn ang="f397">
                    <a:pos x="f511" y="f512"/>
                  </a:cxn>
                  <a:cxn ang="f397">
                    <a:pos x="f513" y="f514"/>
                  </a:cxn>
                  <a:cxn ang="f397">
                    <a:pos x="f515" y="f516"/>
                  </a:cxn>
                  <a:cxn ang="f397">
                    <a:pos x="f517" y="f518"/>
                  </a:cxn>
                  <a:cxn ang="f397">
                    <a:pos x="f519" y="f520"/>
                  </a:cxn>
                  <a:cxn ang="f397">
                    <a:pos x="f521" y="f522"/>
                  </a:cxn>
                  <a:cxn ang="f397">
                    <a:pos x="f523" y="f524"/>
                  </a:cxn>
                  <a:cxn ang="f397">
                    <a:pos x="f525" y="f526"/>
                  </a:cxn>
                  <a:cxn ang="f397">
                    <a:pos x="f527" y="f528"/>
                  </a:cxn>
                  <a:cxn ang="f397">
                    <a:pos x="f529" y="f530"/>
                  </a:cxn>
                  <a:cxn ang="f397">
                    <a:pos x="f531" y="f532"/>
                  </a:cxn>
                  <a:cxn ang="f397">
                    <a:pos x="f533" y="f534"/>
                  </a:cxn>
                  <a:cxn ang="f397">
                    <a:pos x="f535" y="f536"/>
                  </a:cxn>
                  <a:cxn ang="f397">
                    <a:pos x="f537" y="f538"/>
                  </a:cxn>
                  <a:cxn ang="f397">
                    <a:pos x="f539" y="f540"/>
                  </a:cxn>
                  <a:cxn ang="f397">
                    <a:pos x="f541" y="f542"/>
                  </a:cxn>
                  <a:cxn ang="f397">
                    <a:pos x="f543" y="f544"/>
                  </a:cxn>
                  <a:cxn ang="f397">
                    <a:pos x="f545" y="f546"/>
                  </a:cxn>
                  <a:cxn ang="f397">
                    <a:pos x="f547" y="f548"/>
                  </a:cxn>
                  <a:cxn ang="f397">
                    <a:pos x="f549" y="f550"/>
                  </a:cxn>
                  <a:cxn ang="f397">
                    <a:pos x="f549" y="f551"/>
                  </a:cxn>
                  <a:cxn ang="f397">
                    <a:pos x="f552" y="f553"/>
                  </a:cxn>
                  <a:cxn ang="f397">
                    <a:pos x="f554" y="f555"/>
                  </a:cxn>
                  <a:cxn ang="f397">
                    <a:pos x="f556" y="f557"/>
                  </a:cxn>
                  <a:cxn ang="f397">
                    <a:pos x="f558" y="f559"/>
                  </a:cxn>
                  <a:cxn ang="f397">
                    <a:pos x="f560" y="f561"/>
                  </a:cxn>
                  <a:cxn ang="f397">
                    <a:pos x="f562" y="f563"/>
                  </a:cxn>
                  <a:cxn ang="f397">
                    <a:pos x="f564" y="f565"/>
                  </a:cxn>
                  <a:cxn ang="f397">
                    <a:pos x="f566" y="f567"/>
                  </a:cxn>
                  <a:cxn ang="f397">
                    <a:pos x="f568" y="f569"/>
                  </a:cxn>
                  <a:cxn ang="f397">
                    <a:pos x="f570" y="f571"/>
                  </a:cxn>
                  <a:cxn ang="f397">
                    <a:pos x="f572" y="f573"/>
                  </a:cxn>
                  <a:cxn ang="f397">
                    <a:pos x="f574" y="f575"/>
                  </a:cxn>
                  <a:cxn ang="f397">
                    <a:pos x="f576" y="f577"/>
                  </a:cxn>
                  <a:cxn ang="f397">
                    <a:pos x="f578" y="f579"/>
                  </a:cxn>
                  <a:cxn ang="f397">
                    <a:pos x="f580" y="f581"/>
                  </a:cxn>
                  <a:cxn ang="f397">
                    <a:pos x="f582" y="f583"/>
                  </a:cxn>
                  <a:cxn ang="f397">
                    <a:pos x="f584" y="f585"/>
                  </a:cxn>
                  <a:cxn ang="f397">
                    <a:pos x="f586" y="f587"/>
                  </a:cxn>
                  <a:cxn ang="f397">
                    <a:pos x="f588" y="f589"/>
                  </a:cxn>
                  <a:cxn ang="f397">
                    <a:pos x="f590" y="f591"/>
                  </a:cxn>
                  <a:cxn ang="f397">
                    <a:pos x="f592" y="f593"/>
                  </a:cxn>
                  <a:cxn ang="f397">
                    <a:pos x="f594" y="f595"/>
                  </a:cxn>
                  <a:cxn ang="f397">
                    <a:pos x="f596" y="f597"/>
                  </a:cxn>
                  <a:cxn ang="f397">
                    <a:pos x="f598" y="f599"/>
                  </a:cxn>
                  <a:cxn ang="f397">
                    <a:pos x="f600" y="f601"/>
                  </a:cxn>
                  <a:cxn ang="f397">
                    <a:pos x="f602" y="f603"/>
                  </a:cxn>
                  <a:cxn ang="f397">
                    <a:pos x="f604" y="f605"/>
                  </a:cxn>
                </a:cxnLst>
                <a:rect l="f500" t="f503" r="f501" b="f502"/>
                <a:pathLst>
                  <a:path w="4861820" h="1389331">
                    <a:moveTo>
                      <a:pt x="f5" y="f5"/>
                    </a:moveTo>
                    <a:lnTo>
                      <a:pt x="f8" y="f5"/>
                    </a:lnTo>
                    <a:lnTo>
                      <a:pt x="f9" y="f10"/>
                    </a:lnTo>
                    <a:cubicBezTo>
                      <a:pt x="f11" y="f12"/>
                      <a:pt x="f13" y="f14"/>
                      <a:pt x="f15" y="f16"/>
                    </a:cubicBezTo>
                    <a:cubicBezTo>
                      <a:pt x="f17" y="f18"/>
                      <a:pt x="f19" y="f20"/>
                      <a:pt x="f21" y="f22"/>
                    </a:cubicBezTo>
                    <a:cubicBezTo>
                      <a:pt x="f23" y="f24"/>
                      <a:pt x="f25" y="f26"/>
                      <a:pt x="f27" y="f28"/>
                    </a:cubicBezTo>
                    <a:cubicBezTo>
                      <a:pt x="f29" y="f30"/>
                      <a:pt x="f31" y="f32"/>
                      <a:pt x="f33" y="f34"/>
                    </a:cubicBezTo>
                    <a:cubicBezTo>
                      <a:pt x="f35" y="f36"/>
                      <a:pt x="f37" y="f38"/>
                      <a:pt x="f39" y="f40"/>
                    </a:cubicBezTo>
                    <a:lnTo>
                      <a:pt x="f41" y="f42"/>
                    </a:lnTo>
                    <a:lnTo>
                      <a:pt x="f43" y="f44"/>
                    </a:lnTo>
                    <a:lnTo>
                      <a:pt x="f45" y="f46"/>
                    </a:lnTo>
                    <a:cubicBezTo>
                      <a:pt x="f47" y="f48"/>
                      <a:pt x="f49" y="f50"/>
                      <a:pt x="f51" y="f52"/>
                    </a:cubicBezTo>
                    <a:lnTo>
                      <a:pt x="f53" y="f54"/>
                    </a:lnTo>
                    <a:lnTo>
                      <a:pt x="f55" y="f56"/>
                    </a:lnTo>
                    <a:cubicBezTo>
                      <a:pt x="f57" y="f58"/>
                      <a:pt x="f59" y="f60"/>
                      <a:pt x="f61" y="f62"/>
                    </a:cubicBezTo>
                    <a:lnTo>
                      <a:pt x="f63" y="f64"/>
                    </a:lnTo>
                    <a:cubicBezTo>
                      <a:pt x="f65" y="f66"/>
                      <a:pt x="f67" y="f68"/>
                      <a:pt x="f69" y="f70"/>
                    </a:cubicBezTo>
                    <a:lnTo>
                      <a:pt x="f71" y="f72"/>
                    </a:lnTo>
                    <a:lnTo>
                      <a:pt x="f73" y="f74"/>
                    </a:lnTo>
                    <a:lnTo>
                      <a:pt x="f75" y="f76"/>
                    </a:lnTo>
                    <a:lnTo>
                      <a:pt x="f77" y="f78"/>
                    </a:lnTo>
                    <a:lnTo>
                      <a:pt x="f79" y="f80"/>
                    </a:lnTo>
                    <a:cubicBezTo>
                      <a:pt x="f81" y="f82"/>
                      <a:pt x="f83" y="f84"/>
                      <a:pt x="f85" y="f86"/>
                    </a:cubicBezTo>
                    <a:lnTo>
                      <a:pt x="f6" y="f87"/>
                    </a:lnTo>
                    <a:lnTo>
                      <a:pt x="f6" y="f88"/>
                    </a:lnTo>
                    <a:lnTo>
                      <a:pt x="f89" y="f90"/>
                    </a:lnTo>
                    <a:cubicBezTo>
                      <a:pt x="f91" y="f92"/>
                      <a:pt x="f93" y="f94"/>
                      <a:pt x="f95" y="f96"/>
                    </a:cubicBezTo>
                    <a:lnTo>
                      <a:pt x="f97" y="f98"/>
                    </a:lnTo>
                    <a:lnTo>
                      <a:pt x="f99" y="f100"/>
                    </a:lnTo>
                    <a:lnTo>
                      <a:pt x="f101" y="f102"/>
                    </a:lnTo>
                    <a:lnTo>
                      <a:pt x="f103" y="f104"/>
                    </a:lnTo>
                    <a:lnTo>
                      <a:pt x="f105" y="f106"/>
                    </a:lnTo>
                    <a:cubicBezTo>
                      <a:pt x="f107" y="f54"/>
                      <a:pt x="f108" y="f109"/>
                      <a:pt x="f110" y="f111"/>
                    </a:cubicBezTo>
                    <a:lnTo>
                      <a:pt x="f112" y="f113"/>
                    </a:lnTo>
                    <a:cubicBezTo>
                      <a:pt x="f114" y="f115"/>
                      <a:pt x="f116" y="f117"/>
                      <a:pt x="f118" y="f119"/>
                    </a:cubicBezTo>
                    <a:lnTo>
                      <a:pt x="f120" y="f121"/>
                    </a:lnTo>
                    <a:lnTo>
                      <a:pt x="f122" y="f123"/>
                    </a:lnTo>
                    <a:cubicBezTo>
                      <a:pt x="f124" y="f125"/>
                      <a:pt x="f126" y="f127"/>
                      <a:pt x="f128" y="f129"/>
                    </a:cubicBezTo>
                    <a:lnTo>
                      <a:pt x="f130" y="f131"/>
                    </a:lnTo>
                    <a:lnTo>
                      <a:pt x="f132" y="f133"/>
                    </a:lnTo>
                    <a:lnTo>
                      <a:pt x="f134" y="f135"/>
                    </a:lnTo>
                    <a:cubicBezTo>
                      <a:pt x="f136" y="f137"/>
                      <a:pt x="f138" y="f139"/>
                      <a:pt x="f140" y="f141"/>
                    </a:cubicBezTo>
                    <a:lnTo>
                      <a:pt x="f142" y="f143"/>
                    </a:lnTo>
                    <a:lnTo>
                      <a:pt x="f144" y="f145"/>
                    </a:lnTo>
                    <a:lnTo>
                      <a:pt x="f146" y="f147"/>
                    </a:lnTo>
                    <a:lnTo>
                      <a:pt x="f148" y="f149"/>
                    </a:lnTo>
                    <a:lnTo>
                      <a:pt x="f150" y="f7"/>
                    </a:lnTo>
                    <a:cubicBezTo>
                      <a:pt x="f151" y="f7"/>
                      <a:pt x="f152" y="f153"/>
                      <a:pt x="f154" y="f155"/>
                    </a:cubicBezTo>
                    <a:cubicBezTo>
                      <a:pt x="f156" y="f157"/>
                      <a:pt x="f158" y="f159"/>
                      <a:pt x="f160" y="f161"/>
                    </a:cubicBezTo>
                    <a:cubicBezTo>
                      <a:pt x="f162" y="f163"/>
                      <a:pt x="f164" y="f165"/>
                      <a:pt x="f166" y="f167"/>
                    </a:cubicBezTo>
                    <a:cubicBezTo>
                      <a:pt x="f168" y="f169"/>
                      <a:pt x="f170" y="f171"/>
                      <a:pt x="f172" y="f173"/>
                    </a:cubicBezTo>
                    <a:cubicBezTo>
                      <a:pt x="f174" y="f175"/>
                      <a:pt x="f176" y="f177"/>
                      <a:pt x="f178" y="f179"/>
                    </a:cubicBezTo>
                    <a:close/>
                  </a:path>
                </a:pathLst>
              </a:custGeom>
              <a:solidFill>
                <a:srgbClr val="1C498B"/>
              </a:solidFill>
              <a:ln cap="flat">
                <a:noFill/>
                <a:prstDash val="solid"/>
              </a:ln>
            </p:spPr>
            <p:txBody>
              <a:bodyPr vert="horz" wrap="square" lIns="91440" tIns="45720" rIns="91440" bIns="45720"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ndParaRPr>
              </a:p>
            </p:txBody>
          </p:sp>
        </p:grpSp>
      </p:grpSp>
      <p:pic>
        <p:nvPicPr>
          <p:cNvPr id="13" name="Graphic 8" descr="Open quotation mark with solid fill">
            <a:extLst>
              <a:ext uri="{FF2B5EF4-FFF2-40B4-BE49-F238E27FC236}">
                <a16:creationId xmlns:a16="http://schemas.microsoft.com/office/drawing/2014/main" id="{39790E97-1815-24DD-F0EA-8EE2F8C916E1}"/>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111512" y="136530"/>
            <a:ext cx="2036761" cy="2036761"/>
          </a:xfrm>
          <a:prstGeom prst="rect">
            <a:avLst/>
          </a:prstGeom>
          <a:noFill/>
          <a:ln cap="flat">
            <a:noFill/>
          </a:ln>
        </p:spPr>
      </p:pic>
    </p:spTree>
    <p:extLst>
      <p:ext uri="{BB962C8B-B14F-4D97-AF65-F5344CB8AC3E}">
        <p14:creationId xmlns:p14="http://schemas.microsoft.com/office/powerpoint/2010/main" val="3010433616"/>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1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1620423069"/>
      </p:ext>
    </p:extLst>
  </p:cSld>
  <p:clrMapOvr>
    <a:masterClrMapping/>
  </p:clrMapOvr>
</p:sldLayout>
</file>

<file path=ppt/slideLayouts/slideLayout770.xml><?xml version="1.0" encoding="utf-8"?>
<p:sldLayout xmlns:a="http://schemas.openxmlformats.org/drawingml/2006/main" xmlns:r="http://schemas.openxmlformats.org/officeDocument/2006/relationships" xmlns:p="http://schemas.openxmlformats.org/presentationml/2006/main" preserve="1">
  <p:cSld name="Cover B">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FA057CB-64C6-5EF7-7D8F-C49CBCC6E7C5}"/>
              </a:ext>
            </a:extLst>
          </p:cNvPr>
          <p:cNvSpPr txBox="1">
            <a:spLocks noGrp="1"/>
          </p:cNvSpPr>
          <p:nvPr>
            <p:ph type="title"/>
          </p:nvPr>
        </p:nvSpPr>
        <p:spPr>
          <a:xfrm>
            <a:off x="513353" y="2633536"/>
            <a:ext cx="5194432" cy="2387598"/>
          </a:xfrm>
        </p:spPr>
        <p:txBody>
          <a:bodyPr anchor="b"/>
          <a:lstStyle>
            <a:lvl1pPr>
              <a:defRPr sz="4000">
                <a:solidFill>
                  <a:srgbClr val="444C55"/>
                </a:solidFill>
              </a:defRPr>
            </a:lvl1pPr>
          </a:lstStyle>
          <a:p>
            <a:pPr lvl="0"/>
            <a:r>
              <a:rPr lang="en-US"/>
              <a:t>Click to edit Master title style</a:t>
            </a:r>
          </a:p>
        </p:txBody>
      </p:sp>
      <p:sp>
        <p:nvSpPr>
          <p:cNvPr id="3" name="Subtitle 2">
            <a:extLst>
              <a:ext uri="{FF2B5EF4-FFF2-40B4-BE49-F238E27FC236}">
                <a16:creationId xmlns:a16="http://schemas.microsoft.com/office/drawing/2014/main" id="{D605C7C8-90A1-B87C-4597-01FAE5608307}"/>
              </a:ext>
            </a:extLst>
          </p:cNvPr>
          <p:cNvSpPr txBox="1">
            <a:spLocks noGrp="1"/>
          </p:cNvSpPr>
          <p:nvPr>
            <p:ph type="subTitle" idx="4294967295"/>
          </p:nvPr>
        </p:nvSpPr>
        <p:spPr>
          <a:xfrm>
            <a:off x="513353" y="5400327"/>
            <a:ext cx="5194432" cy="986564"/>
          </a:xfrm>
        </p:spPr>
        <p:txBody>
          <a:bodyPr/>
          <a:lstStyle>
            <a:lvl1pPr marL="0" indent="0">
              <a:buNone/>
              <a:defRPr/>
            </a:lvl1pPr>
          </a:lstStyle>
          <a:p>
            <a:pPr lvl="0"/>
            <a:r>
              <a:rPr lang="en-US"/>
              <a:t>Click to edit Master subtitle style</a:t>
            </a:r>
          </a:p>
        </p:txBody>
      </p:sp>
      <p:grpSp>
        <p:nvGrpSpPr>
          <p:cNvPr id="4" name="Group 27">
            <a:extLst>
              <a:ext uri="{FF2B5EF4-FFF2-40B4-BE49-F238E27FC236}">
                <a16:creationId xmlns:a16="http://schemas.microsoft.com/office/drawing/2014/main" id="{6888F53A-EC16-7549-E628-C7CF818FC48A}"/>
              </a:ext>
            </a:extLst>
          </p:cNvPr>
          <p:cNvGrpSpPr/>
          <p:nvPr/>
        </p:nvGrpSpPr>
        <p:grpSpPr>
          <a:xfrm>
            <a:off x="0" y="0"/>
            <a:ext cx="6418722" cy="1509820"/>
            <a:chOff x="0" y="0"/>
            <a:chExt cx="6418722" cy="1509820"/>
          </a:xfrm>
        </p:grpSpPr>
        <p:sp>
          <p:nvSpPr>
            <p:cNvPr id="5" name="Freeform 29">
              <a:extLst>
                <a:ext uri="{FF2B5EF4-FFF2-40B4-BE49-F238E27FC236}">
                  <a16:creationId xmlns:a16="http://schemas.microsoft.com/office/drawing/2014/main" id="{DBAB75BF-C623-F754-098A-2FA282C32FD7}"/>
                </a:ext>
              </a:extLst>
            </p:cNvPr>
            <p:cNvSpPr/>
            <p:nvPr/>
          </p:nvSpPr>
          <p:spPr>
            <a:xfrm flipH="1">
              <a:off x="0" y="0"/>
              <a:ext cx="6418722" cy="1509820"/>
            </a:xfrm>
            <a:custGeom>
              <a:avLst/>
              <a:gdLst>
                <a:gd name="f0" fmla="val 10800000"/>
                <a:gd name="f1" fmla="val 5400000"/>
                <a:gd name="f2" fmla="val 180"/>
                <a:gd name="f3" fmla="val w"/>
                <a:gd name="f4" fmla="val h"/>
                <a:gd name="f5" fmla="val 0"/>
                <a:gd name="f6" fmla="val 4669459"/>
                <a:gd name="f7" fmla="val 1098357"/>
                <a:gd name="f8" fmla="val 393099"/>
                <a:gd name="f9" fmla="val 485580"/>
                <a:gd name="f10" fmla="val 28411"/>
                <a:gd name="f11" fmla="val 1068094"/>
                <a:gd name="f12" fmla="val 214503"/>
                <a:gd name="f13" fmla="val 1643165"/>
                <a:gd name="f14" fmla="val 412971"/>
                <a:gd name="f15" fmla="val 2241464"/>
                <a:gd name="f16" fmla="val 572540"/>
                <a:gd name="f17" fmla="val 3009808"/>
                <a:gd name="f18" fmla="val 777487"/>
                <a:gd name="f19" fmla="val 3848273"/>
                <a:gd name="f20" fmla="val 856360"/>
                <a:gd name="f21" fmla="val 4645823"/>
                <a:gd name="f22" fmla="val 731027"/>
                <a:gd name="f23" fmla="val 726784"/>
                <a:gd name="f24" fmla="val 1079503"/>
                <a:gd name="f25" fmla="val 4627787"/>
                <a:gd name="f26" fmla="val 1083679"/>
                <a:gd name="f27" fmla="val 3105555"/>
                <a:gd name="f28" fmla="val 1189027"/>
                <a:gd name="f29" fmla="val 1909512"/>
                <a:gd name="f30" fmla="val 709765"/>
                <a:gd name="f31" fmla="val 568062"/>
                <a:gd name="f32" fmla="val 207626"/>
                <a:gd name="f33" fmla="+- 0 0 -90"/>
                <a:gd name="f34" fmla="*/ f3 1 4669459"/>
                <a:gd name="f35" fmla="*/ f4 1 1098357"/>
                <a:gd name="f36" fmla="+- f7 0 f5"/>
                <a:gd name="f37" fmla="+- f6 0 f5"/>
                <a:gd name="f38" fmla="*/ f33 f0 1"/>
                <a:gd name="f39" fmla="*/ f37 1 4669459"/>
                <a:gd name="f40" fmla="*/ f36 1 1098357"/>
                <a:gd name="f41" fmla="*/ 0 f37 1"/>
                <a:gd name="f42" fmla="*/ 0 f36 1"/>
                <a:gd name="f43" fmla="*/ 393099 f37 1"/>
                <a:gd name="f44" fmla="*/ 485580 f37 1"/>
                <a:gd name="f45" fmla="*/ 28411 f36 1"/>
                <a:gd name="f46" fmla="*/ 2241464 f37 1"/>
                <a:gd name="f47" fmla="*/ 572540 f36 1"/>
                <a:gd name="f48" fmla="*/ 4645823 f37 1"/>
                <a:gd name="f49" fmla="*/ 731027 f36 1"/>
                <a:gd name="f50" fmla="*/ 4669459 f37 1"/>
                <a:gd name="f51" fmla="*/ 726784 f36 1"/>
                <a:gd name="f52" fmla="*/ 1079503 f36 1"/>
                <a:gd name="f53" fmla="*/ 4627787 f37 1"/>
                <a:gd name="f54" fmla="*/ 1083679 f36 1"/>
                <a:gd name="f55" fmla="*/ 568062 f37 1"/>
                <a:gd name="f56" fmla="*/ 207626 f36 1"/>
                <a:gd name="f57" fmla="*/ f38 1 f2"/>
                <a:gd name="f58" fmla="*/ f41 1 4669459"/>
                <a:gd name="f59" fmla="*/ f42 1 1098357"/>
                <a:gd name="f60" fmla="*/ f43 1 4669459"/>
                <a:gd name="f61" fmla="*/ f44 1 4669459"/>
                <a:gd name="f62" fmla="*/ f45 1 1098357"/>
                <a:gd name="f63" fmla="*/ f46 1 4669459"/>
                <a:gd name="f64" fmla="*/ f47 1 1098357"/>
                <a:gd name="f65" fmla="*/ f48 1 4669459"/>
                <a:gd name="f66" fmla="*/ f49 1 1098357"/>
                <a:gd name="f67" fmla="*/ f50 1 4669459"/>
                <a:gd name="f68" fmla="*/ f51 1 1098357"/>
                <a:gd name="f69" fmla="*/ f52 1 1098357"/>
                <a:gd name="f70" fmla="*/ f53 1 4669459"/>
                <a:gd name="f71" fmla="*/ f54 1 1098357"/>
                <a:gd name="f72" fmla="*/ f55 1 4669459"/>
                <a:gd name="f73" fmla="*/ f56 1 1098357"/>
                <a:gd name="f74" fmla="*/ f5 1 f39"/>
                <a:gd name="f75" fmla="*/ f6 1 f39"/>
                <a:gd name="f76" fmla="*/ f5 1 f40"/>
                <a:gd name="f77" fmla="*/ f7 1 f40"/>
                <a:gd name="f78" fmla="+- f57 0 f1"/>
                <a:gd name="f79" fmla="*/ f58 1 f39"/>
                <a:gd name="f80" fmla="*/ f59 1 f40"/>
                <a:gd name="f81" fmla="*/ f60 1 f39"/>
                <a:gd name="f82" fmla="*/ f61 1 f39"/>
                <a:gd name="f83" fmla="*/ f62 1 f40"/>
                <a:gd name="f84" fmla="*/ f63 1 f39"/>
                <a:gd name="f85" fmla="*/ f64 1 f40"/>
                <a:gd name="f86" fmla="*/ f65 1 f39"/>
                <a:gd name="f87" fmla="*/ f66 1 f40"/>
                <a:gd name="f88" fmla="*/ f67 1 f39"/>
                <a:gd name="f89" fmla="*/ f68 1 f40"/>
                <a:gd name="f90" fmla="*/ f69 1 f40"/>
                <a:gd name="f91" fmla="*/ f70 1 f39"/>
                <a:gd name="f92" fmla="*/ f71 1 f40"/>
                <a:gd name="f93" fmla="*/ f72 1 f39"/>
                <a:gd name="f94" fmla="*/ f73 1 f40"/>
                <a:gd name="f95" fmla="*/ f74 f34 1"/>
                <a:gd name="f96" fmla="*/ f75 f34 1"/>
                <a:gd name="f97" fmla="*/ f77 f35 1"/>
                <a:gd name="f98" fmla="*/ f76 f35 1"/>
                <a:gd name="f99" fmla="*/ f79 f34 1"/>
                <a:gd name="f100" fmla="*/ f80 f35 1"/>
                <a:gd name="f101" fmla="*/ f81 f34 1"/>
                <a:gd name="f102" fmla="*/ f82 f34 1"/>
                <a:gd name="f103" fmla="*/ f83 f35 1"/>
                <a:gd name="f104" fmla="*/ f84 f34 1"/>
                <a:gd name="f105" fmla="*/ f85 f35 1"/>
                <a:gd name="f106" fmla="*/ f86 f34 1"/>
                <a:gd name="f107" fmla="*/ f87 f35 1"/>
                <a:gd name="f108" fmla="*/ f88 f34 1"/>
                <a:gd name="f109" fmla="*/ f89 f35 1"/>
                <a:gd name="f110" fmla="*/ f90 f35 1"/>
                <a:gd name="f111" fmla="*/ f91 f34 1"/>
                <a:gd name="f112" fmla="*/ f92 f35 1"/>
                <a:gd name="f113" fmla="*/ f93 f34 1"/>
                <a:gd name="f114" fmla="*/ f94 f35 1"/>
              </a:gdLst>
              <a:ahLst/>
              <a:cxnLst>
                <a:cxn ang="3cd4">
                  <a:pos x="hc" y="t"/>
                </a:cxn>
                <a:cxn ang="0">
                  <a:pos x="r" y="vc"/>
                </a:cxn>
                <a:cxn ang="cd4">
                  <a:pos x="hc" y="b"/>
                </a:cxn>
                <a:cxn ang="cd2">
                  <a:pos x="l" y="vc"/>
                </a:cxn>
                <a:cxn ang="f78">
                  <a:pos x="f99" y="f100"/>
                </a:cxn>
                <a:cxn ang="f78">
                  <a:pos x="f101" y="f100"/>
                </a:cxn>
                <a:cxn ang="f78">
                  <a:pos x="f102" y="f103"/>
                </a:cxn>
                <a:cxn ang="f78">
                  <a:pos x="f104" y="f105"/>
                </a:cxn>
                <a:cxn ang="f78">
                  <a:pos x="f106" y="f107"/>
                </a:cxn>
                <a:cxn ang="f78">
                  <a:pos x="f108" y="f109"/>
                </a:cxn>
                <a:cxn ang="f78">
                  <a:pos x="f108" y="f110"/>
                </a:cxn>
                <a:cxn ang="f78">
                  <a:pos x="f111" y="f112"/>
                </a:cxn>
                <a:cxn ang="f78">
                  <a:pos x="f113" y="f114"/>
                </a:cxn>
              </a:cxnLst>
              <a:rect l="f95" t="f98" r="f96" b="f97"/>
              <a:pathLst>
                <a:path w="4669459" h="1098357">
                  <a:moveTo>
                    <a:pt x="f5" y="f5"/>
                  </a:moveTo>
                  <a:lnTo>
                    <a:pt x="f8" y="f5"/>
                  </a:lnTo>
                  <a:lnTo>
                    <a:pt x="f9" y="f10"/>
                  </a:lnTo>
                  <a:cubicBezTo>
                    <a:pt x="f11" y="f12"/>
                    <a:pt x="f13" y="f14"/>
                    <a:pt x="f15" y="f16"/>
                  </a:cubicBezTo>
                  <a:cubicBezTo>
                    <a:pt x="f17" y="f18"/>
                    <a:pt x="f19" y="f20"/>
                    <a:pt x="f21" y="f22"/>
                  </a:cubicBezTo>
                  <a:lnTo>
                    <a:pt x="f6" y="f23"/>
                  </a:lnTo>
                  <a:lnTo>
                    <a:pt x="f6" y="f24"/>
                  </a:lnTo>
                  <a:lnTo>
                    <a:pt x="f25" y="f26"/>
                  </a:lnTo>
                  <a:cubicBezTo>
                    <a:pt x="f27" y="f28"/>
                    <a:pt x="f29" y="f30"/>
                    <a:pt x="f31" y="f32"/>
                  </a:cubicBezTo>
                  <a:close/>
                </a:path>
              </a:pathLst>
            </a:custGeom>
            <a:gradFill>
              <a:gsLst>
                <a:gs pos="0">
                  <a:srgbClr val="F04115"/>
                </a:gs>
                <a:gs pos="100000">
                  <a:srgbClr val="F58366"/>
                </a:gs>
              </a:gsLst>
              <a:lin ang="0"/>
            </a:gradFill>
            <a:ln cap="flat">
              <a:noFill/>
              <a:prstDash val="solid"/>
            </a:ln>
          </p:spPr>
          <p:txBody>
            <a:bodyPr vert="horz" wrap="square" lIns="91440" tIns="45720" rIns="91440" bIns="45720"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ndParaRPr>
            </a:p>
          </p:txBody>
        </p:sp>
        <p:sp>
          <p:nvSpPr>
            <p:cNvPr id="6" name="Freeform 30">
              <a:extLst>
                <a:ext uri="{FF2B5EF4-FFF2-40B4-BE49-F238E27FC236}">
                  <a16:creationId xmlns:a16="http://schemas.microsoft.com/office/drawing/2014/main" id="{75D96059-F579-479B-2BF3-BF4203EE6F9D}"/>
                </a:ext>
              </a:extLst>
            </p:cNvPr>
            <p:cNvSpPr/>
            <p:nvPr/>
          </p:nvSpPr>
          <p:spPr>
            <a:xfrm flipH="1">
              <a:off x="0" y="0"/>
              <a:ext cx="6244227" cy="1352022"/>
            </a:xfrm>
            <a:custGeom>
              <a:avLst/>
              <a:gdLst>
                <a:gd name="f0" fmla="val 10800000"/>
                <a:gd name="f1" fmla="val 5400000"/>
                <a:gd name="f2" fmla="val 180"/>
                <a:gd name="f3" fmla="val w"/>
                <a:gd name="f4" fmla="val h"/>
                <a:gd name="f5" fmla="val 0"/>
                <a:gd name="f6" fmla="val 4542519"/>
                <a:gd name="f7" fmla="val 983565"/>
                <a:gd name="f8" fmla="val 957397"/>
                <a:gd name="f9" fmla="val 4542518"/>
                <a:gd name="f10" fmla="val 957403"/>
                <a:gd name="f11" fmla="val 4510552"/>
                <a:gd name="f12" fmla="val 961138"/>
                <a:gd name="f13" fmla="val 2991282"/>
                <a:gd name="f14" fmla="val 1091409"/>
                <a:gd name="f15" fmla="val 1788278"/>
                <a:gd name="f16" fmla="val 632191"/>
                <a:gd name="f17" fmla="val 439600"/>
                <a:gd name="f18" fmla="val 152515"/>
                <a:gd name="f19" fmla="+- 0 0 -90"/>
                <a:gd name="f20" fmla="*/ f3 1 4542519"/>
                <a:gd name="f21" fmla="*/ f4 1 983565"/>
                <a:gd name="f22" fmla="+- f7 0 f5"/>
                <a:gd name="f23" fmla="+- f6 0 f5"/>
                <a:gd name="f24" fmla="*/ f19 f0 1"/>
                <a:gd name="f25" fmla="*/ f23 1 4542519"/>
                <a:gd name="f26" fmla="*/ f22 1 983565"/>
                <a:gd name="f27" fmla="*/ 0 f23 1"/>
                <a:gd name="f28" fmla="*/ 0 f22 1"/>
                <a:gd name="f29" fmla="*/ 4542519 f23 1"/>
                <a:gd name="f30" fmla="*/ 957397 f22 1"/>
                <a:gd name="f31" fmla="*/ 4542518 f23 1"/>
                <a:gd name="f32" fmla="*/ 957403 f22 1"/>
                <a:gd name="f33" fmla="*/ 4510552 f23 1"/>
                <a:gd name="f34" fmla="*/ 961138 f22 1"/>
                <a:gd name="f35" fmla="*/ 439600 f23 1"/>
                <a:gd name="f36" fmla="*/ 152515 f22 1"/>
                <a:gd name="f37" fmla="*/ f24 1 f2"/>
                <a:gd name="f38" fmla="*/ f27 1 4542519"/>
                <a:gd name="f39" fmla="*/ f28 1 983565"/>
                <a:gd name="f40" fmla="*/ f29 1 4542519"/>
                <a:gd name="f41" fmla="*/ f30 1 983565"/>
                <a:gd name="f42" fmla="*/ f31 1 4542519"/>
                <a:gd name="f43" fmla="*/ f32 1 983565"/>
                <a:gd name="f44" fmla="*/ f33 1 4542519"/>
                <a:gd name="f45" fmla="*/ f34 1 983565"/>
                <a:gd name="f46" fmla="*/ f35 1 4542519"/>
                <a:gd name="f47" fmla="*/ f36 1 983565"/>
                <a:gd name="f48" fmla="*/ f5 1 f25"/>
                <a:gd name="f49" fmla="*/ f6 1 f25"/>
                <a:gd name="f50" fmla="*/ f5 1 f26"/>
                <a:gd name="f51" fmla="*/ f7 1 f26"/>
                <a:gd name="f52" fmla="+- f37 0 f1"/>
                <a:gd name="f53" fmla="*/ f38 1 f25"/>
                <a:gd name="f54" fmla="*/ f39 1 f26"/>
                <a:gd name="f55" fmla="*/ f40 1 f25"/>
                <a:gd name="f56" fmla="*/ f41 1 f26"/>
                <a:gd name="f57" fmla="*/ f42 1 f25"/>
                <a:gd name="f58" fmla="*/ f43 1 f26"/>
                <a:gd name="f59" fmla="*/ f44 1 f25"/>
                <a:gd name="f60" fmla="*/ f45 1 f26"/>
                <a:gd name="f61" fmla="*/ f46 1 f25"/>
                <a:gd name="f62" fmla="*/ f47 1 f26"/>
                <a:gd name="f63" fmla="*/ f48 f20 1"/>
                <a:gd name="f64" fmla="*/ f49 f20 1"/>
                <a:gd name="f65" fmla="*/ f51 f21 1"/>
                <a:gd name="f66" fmla="*/ f50 f21 1"/>
                <a:gd name="f67" fmla="*/ f53 f20 1"/>
                <a:gd name="f68" fmla="*/ f54 f21 1"/>
                <a:gd name="f69" fmla="*/ f55 f20 1"/>
                <a:gd name="f70" fmla="*/ f56 f21 1"/>
                <a:gd name="f71" fmla="*/ f57 f20 1"/>
                <a:gd name="f72" fmla="*/ f58 f21 1"/>
                <a:gd name="f73" fmla="*/ f59 f20 1"/>
                <a:gd name="f74" fmla="*/ f60 f21 1"/>
                <a:gd name="f75" fmla="*/ f61 f20 1"/>
                <a:gd name="f76" fmla="*/ f62 f21 1"/>
              </a:gdLst>
              <a:ahLst/>
              <a:cxnLst>
                <a:cxn ang="3cd4">
                  <a:pos x="hc" y="t"/>
                </a:cxn>
                <a:cxn ang="0">
                  <a:pos x="r" y="vc"/>
                </a:cxn>
                <a:cxn ang="cd4">
                  <a:pos x="hc" y="b"/>
                </a:cxn>
                <a:cxn ang="cd2">
                  <a:pos x="l" y="vc"/>
                </a:cxn>
                <a:cxn ang="f52">
                  <a:pos x="f67" y="f68"/>
                </a:cxn>
                <a:cxn ang="f52">
                  <a:pos x="f69" y="f68"/>
                </a:cxn>
                <a:cxn ang="f52">
                  <a:pos x="f69" y="f70"/>
                </a:cxn>
                <a:cxn ang="f52">
                  <a:pos x="f71" y="f72"/>
                </a:cxn>
                <a:cxn ang="f52">
                  <a:pos x="f73" y="f74"/>
                </a:cxn>
                <a:cxn ang="f52">
                  <a:pos x="f75" y="f76"/>
                </a:cxn>
              </a:cxnLst>
              <a:rect l="f63" t="f66" r="f64" b="f65"/>
              <a:pathLst>
                <a:path w="4542519" h="983565">
                  <a:moveTo>
                    <a:pt x="f5" y="f5"/>
                  </a:moveTo>
                  <a:lnTo>
                    <a:pt x="f6" y="f5"/>
                  </a:lnTo>
                  <a:lnTo>
                    <a:pt x="f6" y="f8"/>
                  </a:lnTo>
                  <a:lnTo>
                    <a:pt x="f9" y="f10"/>
                  </a:lnTo>
                  <a:lnTo>
                    <a:pt x="f11" y="f12"/>
                  </a:lnTo>
                  <a:cubicBezTo>
                    <a:pt x="f13" y="f14"/>
                    <a:pt x="f15" y="f16"/>
                    <a:pt x="f17" y="f18"/>
                  </a:cubicBezTo>
                  <a:close/>
                </a:path>
              </a:pathLst>
            </a:custGeom>
            <a:solidFill>
              <a:srgbClr val="1C498B"/>
            </a:solidFill>
            <a:ln cap="flat">
              <a:noFill/>
              <a:prstDash val="solid"/>
            </a:ln>
          </p:spPr>
          <p:txBody>
            <a:bodyPr vert="horz" wrap="square" lIns="91440" tIns="45720" rIns="91440" bIns="45720"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ndParaRPr>
            </a:p>
          </p:txBody>
        </p:sp>
      </p:grpSp>
      <p:pic>
        <p:nvPicPr>
          <p:cNvPr id="7" name="Picture 28">
            <a:extLst>
              <a:ext uri="{FF2B5EF4-FFF2-40B4-BE49-F238E27FC236}">
                <a16:creationId xmlns:a16="http://schemas.microsoft.com/office/drawing/2014/main" id="{F78475E5-618C-46DB-2222-FAC4168D0B41}"/>
              </a:ext>
            </a:extLst>
          </p:cNvPr>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513345" y="136529"/>
            <a:ext cx="1945203" cy="879972"/>
          </a:xfrm>
          <a:prstGeom prst="rect">
            <a:avLst/>
          </a:prstGeom>
          <a:noFill/>
          <a:ln cap="flat">
            <a:noFill/>
          </a:ln>
        </p:spPr>
      </p:pic>
    </p:spTree>
    <p:extLst>
      <p:ext uri="{BB962C8B-B14F-4D97-AF65-F5344CB8AC3E}">
        <p14:creationId xmlns:p14="http://schemas.microsoft.com/office/powerpoint/2010/main" val="3814154936"/>
      </p:ext>
    </p:extLst>
  </p:cSld>
  <p:clrMapOvr>
    <a:masterClrMapping/>
  </p:clrMapOvr>
</p:sldLayout>
</file>

<file path=ppt/slideLayouts/slideLayout77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Slide Number Placeholder 4">
            <a:extLst>
              <a:ext uri="{FF2B5EF4-FFF2-40B4-BE49-F238E27FC236}">
                <a16:creationId xmlns:a16="http://schemas.microsoft.com/office/drawing/2014/main" id="{B6729745-16C0-3C61-8D3B-73B778AEB1E3}"/>
              </a:ext>
            </a:extLst>
          </p:cNvPr>
          <p:cNvSpPr txBox="1">
            <a:spLocks noGrp="1"/>
          </p:cNvSpPr>
          <p:nvPr>
            <p:ph type="sldNum" sz="quarter" idx="8"/>
          </p:nvPr>
        </p:nvSpPr>
        <p:spPr/>
        <p:txBody>
          <a:bodyPr/>
          <a:lstStyle>
            <a:lvl1pPr>
              <a:defRPr/>
            </a:lvl1pPr>
          </a:lstStyle>
          <a:p>
            <a:pPr lvl="0"/>
            <a:fld id="{743BDFCF-406D-4233-B03B-6E4FDFAA8D64}" type="slidenum">
              <a:t>‹#›</a:t>
            </a:fld>
            <a:endParaRPr lang="en-US"/>
          </a:p>
        </p:txBody>
      </p:sp>
      <p:cxnSp>
        <p:nvCxnSpPr>
          <p:cNvPr id="3" name="Straight Connector 3">
            <a:extLst>
              <a:ext uri="{FF2B5EF4-FFF2-40B4-BE49-F238E27FC236}">
                <a16:creationId xmlns:a16="http://schemas.microsoft.com/office/drawing/2014/main" id="{55A31F2B-1537-32A7-85C1-624F20B0A3D4}"/>
              </a:ext>
            </a:extLst>
          </p:cNvPr>
          <p:cNvCxnSpPr/>
          <p:nvPr/>
        </p:nvCxnSpPr>
        <p:spPr>
          <a:xfrm>
            <a:off x="609603" y="6335713"/>
            <a:ext cx="10972800" cy="0"/>
          </a:xfrm>
          <a:prstGeom prst="straightConnector1">
            <a:avLst/>
          </a:prstGeom>
          <a:noFill/>
          <a:ln w="6345" cap="flat">
            <a:solidFill>
              <a:srgbClr val="AFB3B9"/>
            </a:solidFill>
            <a:prstDash val="solid"/>
            <a:miter/>
          </a:ln>
        </p:spPr>
      </p:cxnSp>
      <p:sp>
        <p:nvSpPr>
          <p:cNvPr id="4" name="Footer Placeholder 1">
            <a:extLst>
              <a:ext uri="{FF2B5EF4-FFF2-40B4-BE49-F238E27FC236}">
                <a16:creationId xmlns:a16="http://schemas.microsoft.com/office/drawing/2014/main" id="{5537C8DF-BCFA-7B4D-7A0C-79A00095BE6C}"/>
              </a:ext>
            </a:extLst>
          </p:cNvPr>
          <p:cNvSpPr txBox="1">
            <a:spLocks noGrp="1"/>
          </p:cNvSpPr>
          <p:nvPr>
            <p:ph type="ftr" sz="quarter" idx="9"/>
          </p:nvPr>
        </p:nvSpPr>
        <p:spPr/>
        <p:txBody>
          <a:bodyPr/>
          <a:lstStyle>
            <a:lvl1pPr>
              <a:defRPr/>
            </a:lvl1pPr>
          </a:lstStyle>
          <a:p>
            <a:pPr lvl="0"/>
            <a:r>
              <a:rPr lang="en-US"/>
              <a:t>Illinois Perinatal Quality Collaborative</a:t>
            </a:r>
          </a:p>
        </p:txBody>
      </p:sp>
      <p:grpSp>
        <p:nvGrpSpPr>
          <p:cNvPr id="5" name="Group 5">
            <a:extLst>
              <a:ext uri="{FF2B5EF4-FFF2-40B4-BE49-F238E27FC236}">
                <a16:creationId xmlns:a16="http://schemas.microsoft.com/office/drawing/2014/main" id="{0F572238-8609-EEF3-79DD-9A0CBEE19177}"/>
              </a:ext>
            </a:extLst>
          </p:cNvPr>
          <p:cNvGrpSpPr/>
          <p:nvPr/>
        </p:nvGrpSpPr>
        <p:grpSpPr>
          <a:xfrm>
            <a:off x="7191545" y="0"/>
            <a:ext cx="5000460" cy="1425988"/>
            <a:chOff x="7191545" y="0"/>
            <a:chExt cx="5000460" cy="1425988"/>
          </a:xfrm>
        </p:grpSpPr>
        <p:pic>
          <p:nvPicPr>
            <p:cNvPr id="6" name="Picture 6">
              <a:extLst>
                <a:ext uri="{FF2B5EF4-FFF2-40B4-BE49-F238E27FC236}">
                  <a16:creationId xmlns:a16="http://schemas.microsoft.com/office/drawing/2014/main" id="{164040C0-B0A1-90C1-9D52-968ABBD42E11}"/>
                </a:ext>
              </a:extLst>
            </p:cNvPr>
            <p:cNvPicPr>
              <a:picLocks noChangeAspect="1"/>
            </p:cNvPicPr>
            <p:nvPr/>
          </p:nvPicPr>
          <p:blipFill>
            <a:blip r:embed="rId2"/>
            <a:srcRect/>
            <a:stretch>
              <a:fillRect/>
            </a:stretch>
          </p:blipFill>
          <p:spPr>
            <a:xfrm>
              <a:off x="9264316" y="228371"/>
              <a:ext cx="2025313" cy="911940"/>
            </a:xfrm>
            <a:prstGeom prst="rect">
              <a:avLst/>
            </a:prstGeom>
            <a:noFill/>
            <a:ln cap="flat">
              <a:noFill/>
            </a:ln>
          </p:spPr>
        </p:pic>
        <p:grpSp>
          <p:nvGrpSpPr>
            <p:cNvPr id="7" name="Group 7">
              <a:extLst>
                <a:ext uri="{FF2B5EF4-FFF2-40B4-BE49-F238E27FC236}">
                  <a16:creationId xmlns:a16="http://schemas.microsoft.com/office/drawing/2014/main" id="{96FA1B00-EE40-56ED-E1C1-C1ADD2B6EC03}"/>
                </a:ext>
              </a:extLst>
            </p:cNvPr>
            <p:cNvGrpSpPr/>
            <p:nvPr/>
          </p:nvGrpSpPr>
          <p:grpSpPr>
            <a:xfrm>
              <a:off x="7191545" y="0"/>
              <a:ext cx="5000460" cy="1425988"/>
              <a:chOff x="7191545" y="0"/>
              <a:chExt cx="5000460" cy="1425988"/>
            </a:xfrm>
          </p:grpSpPr>
          <p:sp>
            <p:nvSpPr>
              <p:cNvPr id="8" name="Freeform 8">
                <a:extLst>
                  <a:ext uri="{FF2B5EF4-FFF2-40B4-BE49-F238E27FC236}">
                    <a16:creationId xmlns:a16="http://schemas.microsoft.com/office/drawing/2014/main" id="{59690B7B-8B09-3E4B-00DB-F710B49E42FF}"/>
                  </a:ext>
                </a:extLst>
              </p:cNvPr>
              <p:cNvSpPr/>
              <p:nvPr/>
            </p:nvSpPr>
            <p:spPr>
              <a:xfrm>
                <a:off x="7191545" y="0"/>
                <a:ext cx="5000460" cy="1425988"/>
              </a:xfrm>
              <a:custGeom>
                <a:avLst/>
                <a:gdLst>
                  <a:gd name="f0" fmla="val 10800000"/>
                  <a:gd name="f1" fmla="val 5400000"/>
                  <a:gd name="f2" fmla="val 180"/>
                  <a:gd name="f3" fmla="val w"/>
                  <a:gd name="f4" fmla="val h"/>
                  <a:gd name="f5" fmla="val 0"/>
                  <a:gd name="f6" fmla="val 5005729"/>
                  <a:gd name="f7" fmla="val 1427495"/>
                  <a:gd name="f8" fmla="val 165533"/>
                  <a:gd name="f9" fmla="val 215699"/>
                  <a:gd name="f10" fmla="val 35841"/>
                  <a:gd name="f11" fmla="val 434496"/>
                  <a:gd name="f12" fmla="val 193047"/>
                  <a:gd name="f13" fmla="val 652894"/>
                  <a:gd name="f14" fmla="val 349789"/>
                  <a:gd name="f15" fmla="val 876476"/>
                  <a:gd name="f16" fmla="val 498295"/>
                  <a:gd name="f17" fmla="val 1099792"/>
                  <a:gd name="f18" fmla="val 647067"/>
                  <a:gd name="f19" fmla="val 1328957"/>
                  <a:gd name="f20" fmla="val 787337"/>
                  <a:gd name="f21" fmla="val 1566628"/>
                  <a:gd name="f22" fmla="val 910605"/>
                  <a:gd name="f23" fmla="val 1804301"/>
                  <a:gd name="f24" fmla="val 1033874"/>
                  <a:gd name="f25" fmla="val 2051544"/>
                  <a:gd name="f26" fmla="val 1139076"/>
                  <a:gd name="f27" fmla="val 2307294"/>
                  <a:gd name="f28" fmla="val 1218776"/>
                  <a:gd name="f29" fmla="val 2434903"/>
                  <a:gd name="f30" fmla="val 1258625"/>
                  <a:gd name="f31" fmla="val 2565171"/>
                  <a:gd name="f32" fmla="val 1291568"/>
                  <a:gd name="f33" fmla="val 2696502"/>
                  <a:gd name="f34" fmla="val 1318134"/>
                  <a:gd name="f35" fmla="val 2827833"/>
                  <a:gd name="f36" fmla="val 1344700"/>
                  <a:gd name="f37" fmla="val 2960760"/>
                  <a:gd name="f38" fmla="val 1363297"/>
                  <a:gd name="f39" fmla="val 3094217"/>
                  <a:gd name="f40" fmla="val 1375517"/>
                  <a:gd name="f41" fmla="val 3227675"/>
                  <a:gd name="f42" fmla="val 1387738"/>
                  <a:gd name="f43" fmla="val 3361665"/>
                  <a:gd name="f44" fmla="val 1393051"/>
                  <a:gd name="f45" fmla="val 3496186"/>
                  <a:gd name="f46" fmla="val 1391457"/>
                  <a:gd name="f47" fmla="val 3596679"/>
                  <a:gd name="f48" fmla="val 1388800"/>
                  <a:gd name="f49" fmla="val 3613693"/>
                  <a:gd name="f50" fmla="val 1388269"/>
                  <a:gd name="f51" fmla="val 3630176"/>
                  <a:gd name="f52" fmla="val 3647191"/>
                  <a:gd name="f53" fmla="val 1387207"/>
                  <a:gd name="f54" fmla="val 3697703"/>
                  <a:gd name="f55" fmla="val 1384018"/>
                  <a:gd name="f56" fmla="val 3798195"/>
                  <a:gd name="f57" fmla="val 1377643"/>
                  <a:gd name="f58" fmla="val 3898687"/>
                  <a:gd name="f59" fmla="val 1367547"/>
                  <a:gd name="f60" fmla="val 3948667"/>
                  <a:gd name="f61" fmla="val 1362234"/>
                  <a:gd name="f62" fmla="val 3998648"/>
                  <a:gd name="f63" fmla="val 1355327"/>
                  <a:gd name="f64" fmla="val 4032146"/>
                  <a:gd name="f65" fmla="val 1350545"/>
                  <a:gd name="f66" fmla="val 4065111"/>
                  <a:gd name="f67" fmla="val 1346294"/>
                  <a:gd name="f68" fmla="val 4098609"/>
                  <a:gd name="f69" fmla="val 1341512"/>
                  <a:gd name="f70" fmla="val 4198037"/>
                  <a:gd name="f71" fmla="val 1324510"/>
                  <a:gd name="f72" fmla="val 4223027"/>
                  <a:gd name="f73" fmla="val 1320259"/>
                  <a:gd name="f74" fmla="val 4231535"/>
                  <a:gd name="f75" fmla="val 1318665"/>
                  <a:gd name="f76" fmla="val 4239511"/>
                  <a:gd name="f77" fmla="val 1317602"/>
                  <a:gd name="f78" fmla="val 4248017"/>
                  <a:gd name="f79" fmla="val 1315477"/>
                  <a:gd name="f80" fmla="val 4297466"/>
                  <a:gd name="f81" fmla="val 1305382"/>
                  <a:gd name="f82" fmla="val 4346915"/>
                  <a:gd name="f83" fmla="val 1295287"/>
                  <a:gd name="f84" fmla="val 4371374"/>
                  <a:gd name="f85" fmla="val 1289974"/>
                  <a:gd name="f86" fmla="val 4379349"/>
                  <a:gd name="f87" fmla="val 1288379"/>
                  <a:gd name="f88" fmla="val 4387856"/>
                  <a:gd name="f89" fmla="val 1286254"/>
                  <a:gd name="f90" fmla="val 4395831"/>
                  <a:gd name="f91" fmla="val 1284129"/>
                  <a:gd name="f92" fmla="val 4494197"/>
                  <a:gd name="f93" fmla="val 1260751"/>
                  <a:gd name="f94" fmla="val 4506426"/>
                  <a:gd name="f95" fmla="val 1258094"/>
                  <a:gd name="f96" fmla="val 4518656"/>
                  <a:gd name="f97" fmla="val 1254906"/>
                  <a:gd name="f98" fmla="val 4543113"/>
                  <a:gd name="f99" fmla="val 1248530"/>
                  <a:gd name="f100" fmla="val 4592031"/>
                  <a:gd name="f101" fmla="val 1235247"/>
                  <a:gd name="f102" fmla="val 4607983"/>
                  <a:gd name="f103" fmla="val 1230996"/>
                  <a:gd name="f104" fmla="val 4624465"/>
                  <a:gd name="f105" fmla="val 1226746"/>
                  <a:gd name="f106" fmla="val 4640948"/>
                  <a:gd name="f107" fmla="val 1221963"/>
                  <a:gd name="f108" fmla="val 4689332"/>
                  <a:gd name="f109" fmla="val 1207618"/>
                  <a:gd name="f110" fmla="val 4753935"/>
                  <a:gd name="f111" fmla="val 1188490"/>
                  <a:gd name="f112" fmla="val 4818038"/>
                  <a:gd name="f113" fmla="val 1167901"/>
                  <a:gd name="f114" fmla="val 4881644"/>
                  <a:gd name="f115" fmla="val 1145934"/>
                  <a:gd name="f116" fmla="val 1100085"/>
                  <a:gd name="f117" fmla="val 1108460"/>
                  <a:gd name="f118" fmla="val 4884859"/>
                  <a:gd name="f119" fmla="val 1155423"/>
                  <a:gd name="f120" fmla="val 4821462"/>
                  <a:gd name="f121" fmla="val 1178495"/>
                  <a:gd name="f122" fmla="val 4757524"/>
                  <a:gd name="f123" fmla="val 1200180"/>
                  <a:gd name="f124" fmla="val 4693055"/>
                  <a:gd name="f125" fmla="val 1220370"/>
                  <a:gd name="f126" fmla="val 4644670"/>
                  <a:gd name="f127" fmla="val 1235778"/>
                  <a:gd name="f128" fmla="val 4628719"/>
                  <a:gd name="f129" fmla="val 1240560"/>
                  <a:gd name="f130" fmla="val 4612235"/>
                  <a:gd name="f131" fmla="val 1245342"/>
                  <a:gd name="f132" fmla="val 4596284"/>
                  <a:gd name="f133" fmla="val 1250124"/>
                  <a:gd name="f134" fmla="val 4547367"/>
                  <a:gd name="f135" fmla="val 1263938"/>
                  <a:gd name="f136" fmla="val 4522910"/>
                  <a:gd name="f137" fmla="val 1270846"/>
                  <a:gd name="f138" fmla="val 4510680"/>
                  <a:gd name="f139" fmla="val 1274565"/>
                  <a:gd name="f140" fmla="val 4498451"/>
                  <a:gd name="f141" fmla="val 1277753"/>
                  <a:gd name="f142" fmla="val 4400085"/>
                  <a:gd name="f143" fmla="val 1302725"/>
                  <a:gd name="f144" fmla="val 4392110"/>
                  <a:gd name="f145" fmla="val 1304851"/>
                  <a:gd name="f146" fmla="val 4383602"/>
                  <a:gd name="f147" fmla="val 1306976"/>
                  <a:gd name="f148" fmla="val 4375626"/>
                  <a:gd name="f149" fmla="val 1309101"/>
                  <a:gd name="f150" fmla="val 4351169"/>
                  <a:gd name="f151" fmla="val 1314415"/>
                  <a:gd name="f152" fmla="val 4301720"/>
                  <a:gd name="f153" fmla="val 1325572"/>
                  <a:gd name="f154" fmla="val 4252271"/>
                  <a:gd name="f155" fmla="val 1336730"/>
                  <a:gd name="f156" fmla="val 4244295"/>
                  <a:gd name="f157" fmla="val 1338856"/>
                  <a:gd name="f158" fmla="val 4235789"/>
                  <a:gd name="f159" fmla="val 1340450"/>
                  <a:gd name="f160" fmla="val 4227281"/>
                  <a:gd name="f161" fmla="val 1342044"/>
                  <a:gd name="f162" fmla="val 4202291"/>
                  <a:gd name="f163" fmla="val 1346825"/>
                  <a:gd name="f164" fmla="val 4102862"/>
                  <a:gd name="f165" fmla="val 1365422"/>
                  <a:gd name="f166" fmla="val 4069365"/>
                  <a:gd name="f167" fmla="val 1370735"/>
                  <a:gd name="f168" fmla="val 4035867"/>
                  <a:gd name="f169" fmla="val 4002902"/>
                  <a:gd name="f170" fmla="val 1380831"/>
                  <a:gd name="f171" fmla="val 3952921"/>
                  <a:gd name="f172" fmla="val 3902409"/>
                  <a:gd name="f173" fmla="val 1394645"/>
                  <a:gd name="f174" fmla="val 3801917"/>
                  <a:gd name="f175" fmla="val 1406334"/>
                  <a:gd name="f176" fmla="val 3700893"/>
                  <a:gd name="f177" fmla="val 1414836"/>
                  <a:gd name="f178" fmla="val 3650381"/>
                  <a:gd name="f179" fmla="val 1419086"/>
                  <a:gd name="f180" fmla="val 3633367"/>
                  <a:gd name="f181" fmla="val 1420680"/>
                  <a:gd name="f182" fmla="val 3616352"/>
                  <a:gd name="f183" fmla="val 3599869"/>
                  <a:gd name="f184" fmla="val 1421743"/>
                  <a:gd name="f185" fmla="val 3498313"/>
                  <a:gd name="f186" fmla="val 1425993"/>
                  <a:gd name="f187" fmla="val 3363260"/>
                  <a:gd name="f188" fmla="val 1429713"/>
                  <a:gd name="f189" fmla="val 1426525"/>
                  <a:gd name="f190" fmla="val 3092622"/>
                  <a:gd name="f191" fmla="val 1416430"/>
                  <a:gd name="f192" fmla="val 2957569"/>
                  <a:gd name="f193" fmla="val 2823048"/>
                  <a:gd name="f194" fmla="val 1389863"/>
                  <a:gd name="f195" fmla="val 2689590"/>
                  <a:gd name="f196" fmla="val 1364891"/>
                  <a:gd name="f197" fmla="val 2556131"/>
                  <a:gd name="f198" fmla="val 2424269"/>
                  <a:gd name="f199" fmla="val 1308570"/>
                  <a:gd name="f200" fmla="val 2294001"/>
                  <a:gd name="f201" fmla="val 2033466"/>
                  <a:gd name="f202" fmla="val 1194866"/>
                  <a:gd name="f203" fmla="val 1781438"/>
                  <a:gd name="f204" fmla="val 1091788"/>
                  <a:gd name="f205" fmla="val 1538448"/>
                  <a:gd name="f206" fmla="val 971177"/>
                  <a:gd name="f207" fmla="val 1295459"/>
                  <a:gd name="f208" fmla="val 850565"/>
                  <a:gd name="f209" fmla="val 1062040"/>
                  <a:gd name="f210" fmla="val 712420"/>
                  <a:gd name="f211" fmla="val 834471"/>
                  <a:gd name="f212" fmla="val 566305"/>
                  <a:gd name="f213" fmla="val 606901"/>
                  <a:gd name="f214" fmla="val 420190"/>
                  <a:gd name="f215" fmla="val 384914"/>
                  <a:gd name="f216" fmla="val 266371"/>
                  <a:gd name="f217" fmla="val 163459"/>
                  <a:gd name="f218" fmla="val 112750"/>
                  <a:gd name="f219" fmla="+- 0 0 -90"/>
                  <a:gd name="f220" fmla="*/ f3 1 5005729"/>
                  <a:gd name="f221" fmla="*/ f4 1 1427495"/>
                  <a:gd name="f222" fmla="+- f7 0 f5"/>
                  <a:gd name="f223" fmla="+- f6 0 f5"/>
                  <a:gd name="f224" fmla="*/ f219 f0 1"/>
                  <a:gd name="f225" fmla="*/ f223 1 5005729"/>
                  <a:gd name="f226" fmla="*/ f222 1 1427495"/>
                  <a:gd name="f227" fmla="*/ 0 f223 1"/>
                  <a:gd name="f228" fmla="*/ 0 f222 1"/>
                  <a:gd name="f229" fmla="*/ 165533 f223 1"/>
                  <a:gd name="f230" fmla="*/ 215699 f223 1"/>
                  <a:gd name="f231" fmla="*/ 35841 f222 1"/>
                  <a:gd name="f232" fmla="*/ 876476 f223 1"/>
                  <a:gd name="f233" fmla="*/ 498295 f222 1"/>
                  <a:gd name="f234" fmla="*/ 1566628 f223 1"/>
                  <a:gd name="f235" fmla="*/ 910605 f222 1"/>
                  <a:gd name="f236" fmla="*/ 2307294 f223 1"/>
                  <a:gd name="f237" fmla="*/ 1218776 f222 1"/>
                  <a:gd name="f238" fmla="*/ 2696502 f223 1"/>
                  <a:gd name="f239" fmla="*/ 1318134 f222 1"/>
                  <a:gd name="f240" fmla="*/ 3094217 f223 1"/>
                  <a:gd name="f241" fmla="*/ 1375517 f222 1"/>
                  <a:gd name="f242" fmla="*/ 3496186 f223 1"/>
                  <a:gd name="f243" fmla="*/ 1391457 f222 1"/>
                  <a:gd name="f244" fmla="*/ 3596679 f223 1"/>
                  <a:gd name="f245" fmla="*/ 1388800 f222 1"/>
                  <a:gd name="f246" fmla="*/ 3647191 f223 1"/>
                  <a:gd name="f247" fmla="*/ 1387207 f222 1"/>
                  <a:gd name="f248" fmla="*/ 3697703 f223 1"/>
                  <a:gd name="f249" fmla="*/ 1384018 f222 1"/>
                  <a:gd name="f250" fmla="*/ 3798195 f223 1"/>
                  <a:gd name="f251" fmla="*/ 1377643 f222 1"/>
                  <a:gd name="f252" fmla="*/ 3898687 f223 1"/>
                  <a:gd name="f253" fmla="*/ 1367547 f222 1"/>
                  <a:gd name="f254" fmla="*/ 3948667 f223 1"/>
                  <a:gd name="f255" fmla="*/ 1362234 f222 1"/>
                  <a:gd name="f256" fmla="*/ 3998648 f223 1"/>
                  <a:gd name="f257" fmla="*/ 1355327 f222 1"/>
                  <a:gd name="f258" fmla="*/ 4098609 f223 1"/>
                  <a:gd name="f259" fmla="*/ 1341512 f222 1"/>
                  <a:gd name="f260" fmla="*/ 4198037 f223 1"/>
                  <a:gd name="f261" fmla="*/ 1324510 f222 1"/>
                  <a:gd name="f262" fmla="*/ 4223027 f223 1"/>
                  <a:gd name="f263" fmla="*/ 1320259 f222 1"/>
                  <a:gd name="f264" fmla="*/ 4248017 f223 1"/>
                  <a:gd name="f265" fmla="*/ 1315477 f222 1"/>
                  <a:gd name="f266" fmla="*/ 4297466 f223 1"/>
                  <a:gd name="f267" fmla="*/ 1305382 f222 1"/>
                  <a:gd name="f268" fmla="*/ 4346915 f223 1"/>
                  <a:gd name="f269" fmla="*/ 1295287 f222 1"/>
                  <a:gd name="f270" fmla="*/ 4371374 f223 1"/>
                  <a:gd name="f271" fmla="*/ 1289974 f222 1"/>
                  <a:gd name="f272" fmla="*/ 4395831 f223 1"/>
                  <a:gd name="f273" fmla="*/ 1284129 f222 1"/>
                  <a:gd name="f274" fmla="*/ 4494197 f223 1"/>
                  <a:gd name="f275" fmla="*/ 1260751 f222 1"/>
                  <a:gd name="f276" fmla="*/ 4506426 f223 1"/>
                  <a:gd name="f277" fmla="*/ 1258094 f222 1"/>
                  <a:gd name="f278" fmla="*/ 4518656 f223 1"/>
                  <a:gd name="f279" fmla="*/ 1254906 f222 1"/>
                  <a:gd name="f280" fmla="*/ 4543113 f223 1"/>
                  <a:gd name="f281" fmla="*/ 1248530 f222 1"/>
                  <a:gd name="f282" fmla="*/ 4592031 f223 1"/>
                  <a:gd name="f283" fmla="*/ 1235247 f222 1"/>
                  <a:gd name="f284" fmla="*/ 4640948 f223 1"/>
                  <a:gd name="f285" fmla="*/ 1221963 f222 1"/>
                  <a:gd name="f286" fmla="*/ 4689332 f223 1"/>
                  <a:gd name="f287" fmla="*/ 1207618 f222 1"/>
                  <a:gd name="f288" fmla="*/ 4881644 f223 1"/>
                  <a:gd name="f289" fmla="*/ 1145934 f222 1"/>
                  <a:gd name="f290" fmla="*/ 5005729 f223 1"/>
                  <a:gd name="f291" fmla="*/ 1100085 f222 1"/>
                  <a:gd name="f292" fmla="*/ 1108460 f222 1"/>
                  <a:gd name="f293" fmla="*/ 4884859 f223 1"/>
                  <a:gd name="f294" fmla="*/ 1155423 f222 1"/>
                  <a:gd name="f295" fmla="*/ 4693055 f223 1"/>
                  <a:gd name="f296" fmla="*/ 1220370 f222 1"/>
                  <a:gd name="f297" fmla="*/ 4644670 f223 1"/>
                  <a:gd name="f298" fmla="*/ 1235778 f222 1"/>
                  <a:gd name="f299" fmla="*/ 4596284 f223 1"/>
                  <a:gd name="f300" fmla="*/ 1250124 f222 1"/>
                  <a:gd name="f301" fmla="*/ 4547367 f223 1"/>
                  <a:gd name="f302" fmla="*/ 1263938 f222 1"/>
                  <a:gd name="f303" fmla="*/ 4522910 f223 1"/>
                  <a:gd name="f304" fmla="*/ 1270846 f222 1"/>
                  <a:gd name="f305" fmla="*/ 4510680 f223 1"/>
                  <a:gd name="f306" fmla="*/ 1274565 f222 1"/>
                  <a:gd name="f307" fmla="*/ 4498451 f223 1"/>
                  <a:gd name="f308" fmla="*/ 1277753 f222 1"/>
                  <a:gd name="f309" fmla="*/ 4400085 f223 1"/>
                  <a:gd name="f310" fmla="*/ 1302725 f222 1"/>
                  <a:gd name="f311" fmla="*/ 4375626 f223 1"/>
                  <a:gd name="f312" fmla="*/ 1309101 f222 1"/>
                  <a:gd name="f313" fmla="*/ 4351169 f223 1"/>
                  <a:gd name="f314" fmla="*/ 1314415 f222 1"/>
                  <a:gd name="f315" fmla="*/ 4301720 f223 1"/>
                  <a:gd name="f316" fmla="*/ 1325572 f222 1"/>
                  <a:gd name="f317" fmla="*/ 4252271 f223 1"/>
                  <a:gd name="f318" fmla="*/ 1336730 f222 1"/>
                  <a:gd name="f319" fmla="*/ 4227281 f223 1"/>
                  <a:gd name="f320" fmla="*/ 1342044 f222 1"/>
                  <a:gd name="f321" fmla="*/ 4202291 f223 1"/>
                  <a:gd name="f322" fmla="*/ 1346825 f222 1"/>
                  <a:gd name="f323" fmla="*/ 4102862 f223 1"/>
                  <a:gd name="f324" fmla="*/ 1365422 f222 1"/>
                  <a:gd name="f325" fmla="*/ 4002902 f223 1"/>
                  <a:gd name="f326" fmla="*/ 1380831 f222 1"/>
                  <a:gd name="f327" fmla="*/ 3952921 f223 1"/>
                  <a:gd name="f328" fmla="*/ 3902409 f223 1"/>
                  <a:gd name="f329" fmla="*/ 1394645 f222 1"/>
                  <a:gd name="f330" fmla="*/ 3801917 f223 1"/>
                  <a:gd name="f331" fmla="*/ 1406334 f222 1"/>
                  <a:gd name="f332" fmla="*/ 3700893 f223 1"/>
                  <a:gd name="f333" fmla="*/ 1414836 f222 1"/>
                  <a:gd name="f334" fmla="*/ 3650381 f223 1"/>
                  <a:gd name="f335" fmla="*/ 1419086 f222 1"/>
                  <a:gd name="f336" fmla="*/ 3599869 f223 1"/>
                  <a:gd name="f337" fmla="*/ 1421743 f222 1"/>
                  <a:gd name="f338" fmla="*/ 3498313 f223 1"/>
                  <a:gd name="f339" fmla="*/ 1425993 f222 1"/>
                  <a:gd name="f340" fmla="*/ 3092622 f223 1"/>
                  <a:gd name="f341" fmla="*/ 1416430 f222 1"/>
                  <a:gd name="f342" fmla="*/ 2689590 f223 1"/>
                  <a:gd name="f343" fmla="*/ 1364891 f222 1"/>
                  <a:gd name="f344" fmla="*/ 2294001 f223 1"/>
                  <a:gd name="f345" fmla="*/ 1538448 f223 1"/>
                  <a:gd name="f346" fmla="*/ 971177 f222 1"/>
                  <a:gd name="f347" fmla="*/ 834471 f223 1"/>
                  <a:gd name="f348" fmla="*/ 566305 f222 1"/>
                  <a:gd name="f349" fmla="*/ 163459 f223 1"/>
                  <a:gd name="f350" fmla="*/ 112750 f222 1"/>
                  <a:gd name="f351" fmla="*/ f224 1 f2"/>
                  <a:gd name="f352" fmla="*/ f227 1 5005729"/>
                  <a:gd name="f353" fmla="*/ f228 1 1427495"/>
                  <a:gd name="f354" fmla="*/ f229 1 5005729"/>
                  <a:gd name="f355" fmla="*/ f230 1 5005729"/>
                  <a:gd name="f356" fmla="*/ f231 1 1427495"/>
                  <a:gd name="f357" fmla="*/ f232 1 5005729"/>
                  <a:gd name="f358" fmla="*/ f233 1 1427495"/>
                  <a:gd name="f359" fmla="*/ f234 1 5005729"/>
                  <a:gd name="f360" fmla="*/ f235 1 1427495"/>
                  <a:gd name="f361" fmla="*/ f236 1 5005729"/>
                  <a:gd name="f362" fmla="*/ f237 1 1427495"/>
                  <a:gd name="f363" fmla="*/ f238 1 5005729"/>
                  <a:gd name="f364" fmla="*/ f239 1 1427495"/>
                  <a:gd name="f365" fmla="*/ f240 1 5005729"/>
                  <a:gd name="f366" fmla="*/ f241 1 1427495"/>
                  <a:gd name="f367" fmla="*/ f242 1 5005729"/>
                  <a:gd name="f368" fmla="*/ f243 1 1427495"/>
                  <a:gd name="f369" fmla="*/ f244 1 5005729"/>
                  <a:gd name="f370" fmla="*/ f245 1 1427495"/>
                  <a:gd name="f371" fmla="*/ f246 1 5005729"/>
                  <a:gd name="f372" fmla="*/ f247 1 1427495"/>
                  <a:gd name="f373" fmla="*/ f248 1 5005729"/>
                  <a:gd name="f374" fmla="*/ f249 1 1427495"/>
                  <a:gd name="f375" fmla="*/ f250 1 5005729"/>
                  <a:gd name="f376" fmla="*/ f251 1 1427495"/>
                  <a:gd name="f377" fmla="*/ f252 1 5005729"/>
                  <a:gd name="f378" fmla="*/ f253 1 1427495"/>
                  <a:gd name="f379" fmla="*/ f254 1 5005729"/>
                  <a:gd name="f380" fmla="*/ f255 1 1427495"/>
                  <a:gd name="f381" fmla="*/ f256 1 5005729"/>
                  <a:gd name="f382" fmla="*/ f257 1 1427495"/>
                  <a:gd name="f383" fmla="*/ f258 1 5005729"/>
                  <a:gd name="f384" fmla="*/ f259 1 1427495"/>
                  <a:gd name="f385" fmla="*/ f260 1 5005729"/>
                  <a:gd name="f386" fmla="*/ f261 1 1427495"/>
                  <a:gd name="f387" fmla="*/ f262 1 5005729"/>
                  <a:gd name="f388" fmla="*/ f263 1 1427495"/>
                  <a:gd name="f389" fmla="*/ f264 1 5005729"/>
                  <a:gd name="f390" fmla="*/ f265 1 1427495"/>
                  <a:gd name="f391" fmla="*/ f266 1 5005729"/>
                  <a:gd name="f392" fmla="*/ f267 1 1427495"/>
                  <a:gd name="f393" fmla="*/ f268 1 5005729"/>
                  <a:gd name="f394" fmla="*/ f269 1 1427495"/>
                  <a:gd name="f395" fmla="*/ f270 1 5005729"/>
                  <a:gd name="f396" fmla="*/ f271 1 1427495"/>
                  <a:gd name="f397" fmla="*/ f272 1 5005729"/>
                  <a:gd name="f398" fmla="*/ f273 1 1427495"/>
                  <a:gd name="f399" fmla="*/ f274 1 5005729"/>
                  <a:gd name="f400" fmla="*/ f275 1 1427495"/>
                  <a:gd name="f401" fmla="*/ f276 1 5005729"/>
                  <a:gd name="f402" fmla="*/ f277 1 1427495"/>
                  <a:gd name="f403" fmla="*/ f278 1 5005729"/>
                  <a:gd name="f404" fmla="*/ f279 1 1427495"/>
                  <a:gd name="f405" fmla="*/ f280 1 5005729"/>
                  <a:gd name="f406" fmla="*/ f281 1 1427495"/>
                  <a:gd name="f407" fmla="*/ f282 1 5005729"/>
                  <a:gd name="f408" fmla="*/ f283 1 1427495"/>
                  <a:gd name="f409" fmla="*/ f284 1 5005729"/>
                  <a:gd name="f410" fmla="*/ f285 1 1427495"/>
                  <a:gd name="f411" fmla="*/ f286 1 5005729"/>
                  <a:gd name="f412" fmla="*/ f287 1 1427495"/>
                  <a:gd name="f413" fmla="*/ f288 1 5005729"/>
                  <a:gd name="f414" fmla="*/ f289 1 1427495"/>
                  <a:gd name="f415" fmla="*/ f290 1 5005729"/>
                  <a:gd name="f416" fmla="*/ f291 1 1427495"/>
                  <a:gd name="f417" fmla="*/ f292 1 1427495"/>
                  <a:gd name="f418" fmla="*/ f293 1 5005729"/>
                  <a:gd name="f419" fmla="*/ f294 1 1427495"/>
                  <a:gd name="f420" fmla="*/ f295 1 5005729"/>
                  <a:gd name="f421" fmla="*/ f296 1 1427495"/>
                  <a:gd name="f422" fmla="*/ f297 1 5005729"/>
                  <a:gd name="f423" fmla="*/ f298 1 1427495"/>
                  <a:gd name="f424" fmla="*/ f299 1 5005729"/>
                  <a:gd name="f425" fmla="*/ f300 1 1427495"/>
                  <a:gd name="f426" fmla="*/ f301 1 5005729"/>
                  <a:gd name="f427" fmla="*/ f302 1 1427495"/>
                  <a:gd name="f428" fmla="*/ f303 1 5005729"/>
                  <a:gd name="f429" fmla="*/ f304 1 1427495"/>
                  <a:gd name="f430" fmla="*/ f305 1 5005729"/>
                  <a:gd name="f431" fmla="*/ f306 1 1427495"/>
                  <a:gd name="f432" fmla="*/ f307 1 5005729"/>
                  <a:gd name="f433" fmla="*/ f308 1 1427495"/>
                  <a:gd name="f434" fmla="*/ f309 1 5005729"/>
                  <a:gd name="f435" fmla="*/ f310 1 1427495"/>
                  <a:gd name="f436" fmla="*/ f311 1 5005729"/>
                  <a:gd name="f437" fmla="*/ f312 1 1427495"/>
                  <a:gd name="f438" fmla="*/ f313 1 5005729"/>
                  <a:gd name="f439" fmla="*/ f314 1 1427495"/>
                  <a:gd name="f440" fmla="*/ f315 1 5005729"/>
                  <a:gd name="f441" fmla="*/ f316 1 1427495"/>
                  <a:gd name="f442" fmla="*/ f317 1 5005729"/>
                  <a:gd name="f443" fmla="*/ f318 1 1427495"/>
                  <a:gd name="f444" fmla="*/ f319 1 5005729"/>
                  <a:gd name="f445" fmla="*/ f320 1 1427495"/>
                  <a:gd name="f446" fmla="*/ f321 1 5005729"/>
                  <a:gd name="f447" fmla="*/ f322 1 1427495"/>
                  <a:gd name="f448" fmla="*/ f323 1 5005729"/>
                  <a:gd name="f449" fmla="*/ f324 1 1427495"/>
                  <a:gd name="f450" fmla="*/ f325 1 5005729"/>
                  <a:gd name="f451" fmla="*/ f326 1 1427495"/>
                  <a:gd name="f452" fmla="*/ f327 1 5005729"/>
                  <a:gd name="f453" fmla="*/ f328 1 5005729"/>
                  <a:gd name="f454" fmla="*/ f329 1 1427495"/>
                  <a:gd name="f455" fmla="*/ f330 1 5005729"/>
                  <a:gd name="f456" fmla="*/ f331 1 1427495"/>
                  <a:gd name="f457" fmla="*/ f332 1 5005729"/>
                  <a:gd name="f458" fmla="*/ f333 1 1427495"/>
                  <a:gd name="f459" fmla="*/ f334 1 5005729"/>
                  <a:gd name="f460" fmla="*/ f335 1 1427495"/>
                  <a:gd name="f461" fmla="*/ f336 1 5005729"/>
                  <a:gd name="f462" fmla="*/ f337 1 1427495"/>
                  <a:gd name="f463" fmla="*/ f338 1 5005729"/>
                  <a:gd name="f464" fmla="*/ f339 1 1427495"/>
                  <a:gd name="f465" fmla="*/ f340 1 5005729"/>
                  <a:gd name="f466" fmla="*/ f341 1 1427495"/>
                  <a:gd name="f467" fmla="*/ f342 1 5005729"/>
                  <a:gd name="f468" fmla="*/ f343 1 1427495"/>
                  <a:gd name="f469" fmla="*/ f344 1 5005729"/>
                  <a:gd name="f470" fmla="*/ f345 1 5005729"/>
                  <a:gd name="f471" fmla="*/ f346 1 1427495"/>
                  <a:gd name="f472" fmla="*/ f347 1 5005729"/>
                  <a:gd name="f473" fmla="*/ f348 1 1427495"/>
                  <a:gd name="f474" fmla="*/ f349 1 5005729"/>
                  <a:gd name="f475" fmla="*/ f350 1 1427495"/>
                  <a:gd name="f476" fmla="*/ f5 1 f225"/>
                  <a:gd name="f477" fmla="*/ f6 1 f225"/>
                  <a:gd name="f478" fmla="*/ f5 1 f226"/>
                  <a:gd name="f479" fmla="*/ f7 1 f226"/>
                  <a:gd name="f480" fmla="+- f351 0 f1"/>
                  <a:gd name="f481" fmla="*/ f352 1 f225"/>
                  <a:gd name="f482" fmla="*/ f353 1 f226"/>
                  <a:gd name="f483" fmla="*/ f354 1 f225"/>
                  <a:gd name="f484" fmla="*/ f355 1 f225"/>
                  <a:gd name="f485" fmla="*/ f356 1 f226"/>
                  <a:gd name="f486" fmla="*/ f357 1 f225"/>
                  <a:gd name="f487" fmla="*/ f358 1 f226"/>
                  <a:gd name="f488" fmla="*/ f359 1 f225"/>
                  <a:gd name="f489" fmla="*/ f360 1 f226"/>
                  <a:gd name="f490" fmla="*/ f361 1 f225"/>
                  <a:gd name="f491" fmla="*/ f362 1 f226"/>
                  <a:gd name="f492" fmla="*/ f363 1 f225"/>
                  <a:gd name="f493" fmla="*/ f364 1 f226"/>
                  <a:gd name="f494" fmla="*/ f365 1 f225"/>
                  <a:gd name="f495" fmla="*/ f366 1 f226"/>
                  <a:gd name="f496" fmla="*/ f367 1 f225"/>
                  <a:gd name="f497" fmla="*/ f368 1 f226"/>
                  <a:gd name="f498" fmla="*/ f369 1 f225"/>
                  <a:gd name="f499" fmla="*/ f370 1 f226"/>
                  <a:gd name="f500" fmla="*/ f371 1 f225"/>
                  <a:gd name="f501" fmla="*/ f372 1 f226"/>
                  <a:gd name="f502" fmla="*/ f373 1 f225"/>
                  <a:gd name="f503" fmla="*/ f374 1 f226"/>
                  <a:gd name="f504" fmla="*/ f375 1 f225"/>
                  <a:gd name="f505" fmla="*/ f376 1 f226"/>
                  <a:gd name="f506" fmla="*/ f377 1 f225"/>
                  <a:gd name="f507" fmla="*/ f378 1 f226"/>
                  <a:gd name="f508" fmla="*/ f379 1 f225"/>
                  <a:gd name="f509" fmla="*/ f380 1 f226"/>
                  <a:gd name="f510" fmla="*/ f381 1 f225"/>
                  <a:gd name="f511" fmla="*/ f382 1 f226"/>
                  <a:gd name="f512" fmla="*/ f383 1 f225"/>
                  <a:gd name="f513" fmla="*/ f384 1 f226"/>
                  <a:gd name="f514" fmla="*/ f385 1 f225"/>
                  <a:gd name="f515" fmla="*/ f386 1 f226"/>
                  <a:gd name="f516" fmla="*/ f387 1 f225"/>
                  <a:gd name="f517" fmla="*/ f388 1 f226"/>
                  <a:gd name="f518" fmla="*/ f389 1 f225"/>
                  <a:gd name="f519" fmla="*/ f390 1 f226"/>
                  <a:gd name="f520" fmla="*/ f391 1 f225"/>
                  <a:gd name="f521" fmla="*/ f392 1 f226"/>
                  <a:gd name="f522" fmla="*/ f393 1 f225"/>
                  <a:gd name="f523" fmla="*/ f394 1 f226"/>
                  <a:gd name="f524" fmla="*/ f395 1 f225"/>
                  <a:gd name="f525" fmla="*/ f396 1 f226"/>
                  <a:gd name="f526" fmla="*/ f397 1 f225"/>
                  <a:gd name="f527" fmla="*/ f398 1 f226"/>
                  <a:gd name="f528" fmla="*/ f399 1 f225"/>
                  <a:gd name="f529" fmla="*/ f400 1 f226"/>
                  <a:gd name="f530" fmla="*/ f401 1 f225"/>
                  <a:gd name="f531" fmla="*/ f402 1 f226"/>
                  <a:gd name="f532" fmla="*/ f403 1 f225"/>
                  <a:gd name="f533" fmla="*/ f404 1 f226"/>
                  <a:gd name="f534" fmla="*/ f405 1 f225"/>
                  <a:gd name="f535" fmla="*/ f406 1 f226"/>
                  <a:gd name="f536" fmla="*/ f407 1 f225"/>
                  <a:gd name="f537" fmla="*/ f408 1 f226"/>
                  <a:gd name="f538" fmla="*/ f409 1 f225"/>
                  <a:gd name="f539" fmla="*/ f410 1 f226"/>
                  <a:gd name="f540" fmla="*/ f411 1 f225"/>
                  <a:gd name="f541" fmla="*/ f412 1 f226"/>
                  <a:gd name="f542" fmla="*/ f413 1 f225"/>
                  <a:gd name="f543" fmla="*/ f414 1 f226"/>
                  <a:gd name="f544" fmla="*/ f415 1 f225"/>
                  <a:gd name="f545" fmla="*/ f416 1 f226"/>
                  <a:gd name="f546" fmla="*/ f417 1 f226"/>
                  <a:gd name="f547" fmla="*/ f418 1 f225"/>
                  <a:gd name="f548" fmla="*/ f419 1 f226"/>
                  <a:gd name="f549" fmla="*/ f420 1 f225"/>
                  <a:gd name="f550" fmla="*/ f421 1 f226"/>
                  <a:gd name="f551" fmla="*/ f422 1 f225"/>
                  <a:gd name="f552" fmla="*/ f423 1 f226"/>
                  <a:gd name="f553" fmla="*/ f424 1 f225"/>
                  <a:gd name="f554" fmla="*/ f425 1 f226"/>
                  <a:gd name="f555" fmla="*/ f426 1 f225"/>
                  <a:gd name="f556" fmla="*/ f427 1 f226"/>
                  <a:gd name="f557" fmla="*/ f428 1 f225"/>
                  <a:gd name="f558" fmla="*/ f429 1 f226"/>
                  <a:gd name="f559" fmla="*/ f430 1 f225"/>
                  <a:gd name="f560" fmla="*/ f431 1 f226"/>
                  <a:gd name="f561" fmla="*/ f432 1 f225"/>
                  <a:gd name="f562" fmla="*/ f433 1 f226"/>
                  <a:gd name="f563" fmla="*/ f434 1 f225"/>
                  <a:gd name="f564" fmla="*/ f435 1 f226"/>
                  <a:gd name="f565" fmla="*/ f436 1 f225"/>
                  <a:gd name="f566" fmla="*/ f437 1 f226"/>
                  <a:gd name="f567" fmla="*/ f438 1 f225"/>
                  <a:gd name="f568" fmla="*/ f439 1 f226"/>
                  <a:gd name="f569" fmla="*/ f440 1 f225"/>
                  <a:gd name="f570" fmla="*/ f441 1 f226"/>
                  <a:gd name="f571" fmla="*/ f442 1 f225"/>
                  <a:gd name="f572" fmla="*/ f443 1 f226"/>
                  <a:gd name="f573" fmla="*/ f444 1 f225"/>
                  <a:gd name="f574" fmla="*/ f445 1 f226"/>
                  <a:gd name="f575" fmla="*/ f446 1 f225"/>
                  <a:gd name="f576" fmla="*/ f447 1 f226"/>
                  <a:gd name="f577" fmla="*/ f448 1 f225"/>
                  <a:gd name="f578" fmla="*/ f449 1 f226"/>
                  <a:gd name="f579" fmla="*/ f450 1 f225"/>
                  <a:gd name="f580" fmla="*/ f451 1 f226"/>
                  <a:gd name="f581" fmla="*/ f452 1 f225"/>
                  <a:gd name="f582" fmla="*/ f453 1 f225"/>
                  <a:gd name="f583" fmla="*/ f454 1 f226"/>
                  <a:gd name="f584" fmla="*/ f455 1 f225"/>
                  <a:gd name="f585" fmla="*/ f456 1 f226"/>
                  <a:gd name="f586" fmla="*/ f457 1 f225"/>
                  <a:gd name="f587" fmla="*/ f458 1 f226"/>
                  <a:gd name="f588" fmla="*/ f459 1 f225"/>
                  <a:gd name="f589" fmla="*/ f460 1 f226"/>
                  <a:gd name="f590" fmla="*/ f461 1 f225"/>
                  <a:gd name="f591" fmla="*/ f462 1 f226"/>
                  <a:gd name="f592" fmla="*/ f463 1 f225"/>
                  <a:gd name="f593" fmla="*/ f464 1 f226"/>
                  <a:gd name="f594" fmla="*/ f465 1 f225"/>
                  <a:gd name="f595" fmla="*/ f466 1 f226"/>
                  <a:gd name="f596" fmla="*/ f467 1 f225"/>
                  <a:gd name="f597" fmla="*/ f468 1 f226"/>
                  <a:gd name="f598" fmla="*/ f469 1 f225"/>
                  <a:gd name="f599" fmla="*/ f470 1 f225"/>
                  <a:gd name="f600" fmla="*/ f471 1 f226"/>
                  <a:gd name="f601" fmla="*/ f472 1 f225"/>
                  <a:gd name="f602" fmla="*/ f473 1 f226"/>
                  <a:gd name="f603" fmla="*/ f474 1 f225"/>
                  <a:gd name="f604" fmla="*/ f475 1 f226"/>
                  <a:gd name="f605" fmla="*/ f476 f220 1"/>
                  <a:gd name="f606" fmla="*/ f477 f220 1"/>
                  <a:gd name="f607" fmla="*/ f479 f221 1"/>
                  <a:gd name="f608" fmla="*/ f478 f221 1"/>
                  <a:gd name="f609" fmla="*/ f481 f220 1"/>
                  <a:gd name="f610" fmla="*/ f482 f221 1"/>
                  <a:gd name="f611" fmla="*/ f483 f220 1"/>
                  <a:gd name="f612" fmla="*/ f484 f220 1"/>
                  <a:gd name="f613" fmla="*/ f485 f221 1"/>
                  <a:gd name="f614" fmla="*/ f486 f220 1"/>
                  <a:gd name="f615" fmla="*/ f487 f221 1"/>
                  <a:gd name="f616" fmla="*/ f488 f220 1"/>
                  <a:gd name="f617" fmla="*/ f489 f221 1"/>
                  <a:gd name="f618" fmla="*/ f490 f220 1"/>
                  <a:gd name="f619" fmla="*/ f491 f221 1"/>
                  <a:gd name="f620" fmla="*/ f492 f220 1"/>
                  <a:gd name="f621" fmla="*/ f493 f221 1"/>
                  <a:gd name="f622" fmla="*/ f494 f220 1"/>
                  <a:gd name="f623" fmla="*/ f495 f221 1"/>
                  <a:gd name="f624" fmla="*/ f496 f220 1"/>
                  <a:gd name="f625" fmla="*/ f497 f221 1"/>
                  <a:gd name="f626" fmla="*/ f498 f220 1"/>
                  <a:gd name="f627" fmla="*/ f499 f221 1"/>
                  <a:gd name="f628" fmla="*/ f500 f220 1"/>
                  <a:gd name="f629" fmla="*/ f501 f221 1"/>
                  <a:gd name="f630" fmla="*/ f502 f220 1"/>
                  <a:gd name="f631" fmla="*/ f503 f221 1"/>
                  <a:gd name="f632" fmla="*/ f504 f220 1"/>
                  <a:gd name="f633" fmla="*/ f505 f221 1"/>
                  <a:gd name="f634" fmla="*/ f506 f220 1"/>
                  <a:gd name="f635" fmla="*/ f507 f221 1"/>
                  <a:gd name="f636" fmla="*/ f508 f220 1"/>
                  <a:gd name="f637" fmla="*/ f509 f221 1"/>
                  <a:gd name="f638" fmla="*/ f510 f220 1"/>
                  <a:gd name="f639" fmla="*/ f511 f221 1"/>
                  <a:gd name="f640" fmla="*/ f512 f220 1"/>
                  <a:gd name="f641" fmla="*/ f513 f221 1"/>
                  <a:gd name="f642" fmla="*/ f514 f220 1"/>
                  <a:gd name="f643" fmla="*/ f515 f221 1"/>
                  <a:gd name="f644" fmla="*/ f516 f220 1"/>
                  <a:gd name="f645" fmla="*/ f517 f221 1"/>
                  <a:gd name="f646" fmla="*/ f518 f220 1"/>
                  <a:gd name="f647" fmla="*/ f519 f221 1"/>
                  <a:gd name="f648" fmla="*/ f520 f220 1"/>
                  <a:gd name="f649" fmla="*/ f521 f221 1"/>
                  <a:gd name="f650" fmla="*/ f522 f220 1"/>
                  <a:gd name="f651" fmla="*/ f523 f221 1"/>
                  <a:gd name="f652" fmla="*/ f524 f220 1"/>
                  <a:gd name="f653" fmla="*/ f525 f221 1"/>
                  <a:gd name="f654" fmla="*/ f526 f220 1"/>
                  <a:gd name="f655" fmla="*/ f527 f221 1"/>
                  <a:gd name="f656" fmla="*/ f528 f220 1"/>
                  <a:gd name="f657" fmla="*/ f529 f221 1"/>
                  <a:gd name="f658" fmla="*/ f530 f220 1"/>
                  <a:gd name="f659" fmla="*/ f531 f221 1"/>
                  <a:gd name="f660" fmla="*/ f532 f220 1"/>
                  <a:gd name="f661" fmla="*/ f533 f221 1"/>
                  <a:gd name="f662" fmla="*/ f534 f220 1"/>
                  <a:gd name="f663" fmla="*/ f535 f221 1"/>
                  <a:gd name="f664" fmla="*/ f536 f220 1"/>
                  <a:gd name="f665" fmla="*/ f537 f221 1"/>
                  <a:gd name="f666" fmla="*/ f538 f220 1"/>
                  <a:gd name="f667" fmla="*/ f539 f221 1"/>
                  <a:gd name="f668" fmla="*/ f540 f220 1"/>
                  <a:gd name="f669" fmla="*/ f541 f221 1"/>
                  <a:gd name="f670" fmla="*/ f542 f220 1"/>
                  <a:gd name="f671" fmla="*/ f543 f221 1"/>
                  <a:gd name="f672" fmla="*/ f544 f220 1"/>
                  <a:gd name="f673" fmla="*/ f545 f221 1"/>
                  <a:gd name="f674" fmla="*/ f546 f221 1"/>
                  <a:gd name="f675" fmla="*/ f547 f220 1"/>
                  <a:gd name="f676" fmla="*/ f548 f221 1"/>
                  <a:gd name="f677" fmla="*/ f549 f220 1"/>
                  <a:gd name="f678" fmla="*/ f550 f221 1"/>
                  <a:gd name="f679" fmla="*/ f551 f220 1"/>
                  <a:gd name="f680" fmla="*/ f552 f221 1"/>
                  <a:gd name="f681" fmla="*/ f553 f220 1"/>
                  <a:gd name="f682" fmla="*/ f554 f221 1"/>
                  <a:gd name="f683" fmla="*/ f555 f220 1"/>
                  <a:gd name="f684" fmla="*/ f556 f221 1"/>
                  <a:gd name="f685" fmla="*/ f557 f220 1"/>
                  <a:gd name="f686" fmla="*/ f558 f221 1"/>
                  <a:gd name="f687" fmla="*/ f559 f220 1"/>
                  <a:gd name="f688" fmla="*/ f560 f221 1"/>
                  <a:gd name="f689" fmla="*/ f561 f220 1"/>
                  <a:gd name="f690" fmla="*/ f562 f221 1"/>
                  <a:gd name="f691" fmla="*/ f563 f220 1"/>
                  <a:gd name="f692" fmla="*/ f564 f221 1"/>
                  <a:gd name="f693" fmla="*/ f565 f220 1"/>
                  <a:gd name="f694" fmla="*/ f566 f221 1"/>
                  <a:gd name="f695" fmla="*/ f567 f220 1"/>
                  <a:gd name="f696" fmla="*/ f568 f221 1"/>
                  <a:gd name="f697" fmla="*/ f569 f220 1"/>
                  <a:gd name="f698" fmla="*/ f570 f221 1"/>
                  <a:gd name="f699" fmla="*/ f571 f220 1"/>
                  <a:gd name="f700" fmla="*/ f572 f221 1"/>
                  <a:gd name="f701" fmla="*/ f573 f220 1"/>
                  <a:gd name="f702" fmla="*/ f574 f221 1"/>
                  <a:gd name="f703" fmla="*/ f575 f220 1"/>
                  <a:gd name="f704" fmla="*/ f576 f221 1"/>
                  <a:gd name="f705" fmla="*/ f577 f220 1"/>
                  <a:gd name="f706" fmla="*/ f578 f221 1"/>
                  <a:gd name="f707" fmla="*/ f579 f220 1"/>
                  <a:gd name="f708" fmla="*/ f580 f221 1"/>
                  <a:gd name="f709" fmla="*/ f581 f220 1"/>
                  <a:gd name="f710" fmla="*/ f582 f220 1"/>
                  <a:gd name="f711" fmla="*/ f583 f221 1"/>
                  <a:gd name="f712" fmla="*/ f584 f220 1"/>
                  <a:gd name="f713" fmla="*/ f585 f221 1"/>
                  <a:gd name="f714" fmla="*/ f586 f220 1"/>
                  <a:gd name="f715" fmla="*/ f587 f221 1"/>
                  <a:gd name="f716" fmla="*/ f588 f220 1"/>
                  <a:gd name="f717" fmla="*/ f589 f221 1"/>
                  <a:gd name="f718" fmla="*/ f590 f220 1"/>
                  <a:gd name="f719" fmla="*/ f591 f221 1"/>
                  <a:gd name="f720" fmla="*/ f592 f220 1"/>
                  <a:gd name="f721" fmla="*/ f593 f221 1"/>
                  <a:gd name="f722" fmla="*/ f594 f220 1"/>
                  <a:gd name="f723" fmla="*/ f595 f221 1"/>
                  <a:gd name="f724" fmla="*/ f596 f220 1"/>
                  <a:gd name="f725" fmla="*/ f597 f221 1"/>
                  <a:gd name="f726" fmla="*/ f598 f220 1"/>
                  <a:gd name="f727" fmla="*/ f599 f220 1"/>
                  <a:gd name="f728" fmla="*/ f600 f221 1"/>
                  <a:gd name="f729" fmla="*/ f601 f220 1"/>
                  <a:gd name="f730" fmla="*/ f602 f221 1"/>
                  <a:gd name="f731" fmla="*/ f603 f220 1"/>
                  <a:gd name="f732" fmla="*/ f604 f221 1"/>
                </a:gdLst>
                <a:ahLst/>
                <a:cxnLst>
                  <a:cxn ang="3cd4">
                    <a:pos x="hc" y="t"/>
                  </a:cxn>
                  <a:cxn ang="0">
                    <a:pos x="r" y="vc"/>
                  </a:cxn>
                  <a:cxn ang="cd4">
                    <a:pos x="hc" y="b"/>
                  </a:cxn>
                  <a:cxn ang="cd2">
                    <a:pos x="l" y="vc"/>
                  </a:cxn>
                  <a:cxn ang="f480">
                    <a:pos x="f609" y="f610"/>
                  </a:cxn>
                  <a:cxn ang="f480">
                    <a:pos x="f611" y="f610"/>
                  </a:cxn>
                  <a:cxn ang="f480">
                    <a:pos x="f612" y="f613"/>
                  </a:cxn>
                  <a:cxn ang="f480">
                    <a:pos x="f614" y="f615"/>
                  </a:cxn>
                  <a:cxn ang="f480">
                    <a:pos x="f616" y="f617"/>
                  </a:cxn>
                  <a:cxn ang="f480">
                    <a:pos x="f618" y="f619"/>
                  </a:cxn>
                  <a:cxn ang="f480">
                    <a:pos x="f620" y="f621"/>
                  </a:cxn>
                  <a:cxn ang="f480">
                    <a:pos x="f622" y="f623"/>
                  </a:cxn>
                  <a:cxn ang="f480">
                    <a:pos x="f624" y="f625"/>
                  </a:cxn>
                  <a:cxn ang="f480">
                    <a:pos x="f626" y="f627"/>
                  </a:cxn>
                  <a:cxn ang="f480">
                    <a:pos x="f628" y="f629"/>
                  </a:cxn>
                  <a:cxn ang="f480">
                    <a:pos x="f630" y="f631"/>
                  </a:cxn>
                  <a:cxn ang="f480">
                    <a:pos x="f632" y="f633"/>
                  </a:cxn>
                  <a:cxn ang="f480">
                    <a:pos x="f634" y="f635"/>
                  </a:cxn>
                  <a:cxn ang="f480">
                    <a:pos x="f636" y="f637"/>
                  </a:cxn>
                  <a:cxn ang="f480">
                    <a:pos x="f638" y="f639"/>
                  </a:cxn>
                  <a:cxn ang="f480">
                    <a:pos x="f640" y="f641"/>
                  </a:cxn>
                  <a:cxn ang="f480">
                    <a:pos x="f642" y="f643"/>
                  </a:cxn>
                  <a:cxn ang="f480">
                    <a:pos x="f644" y="f645"/>
                  </a:cxn>
                  <a:cxn ang="f480">
                    <a:pos x="f646" y="f647"/>
                  </a:cxn>
                  <a:cxn ang="f480">
                    <a:pos x="f648" y="f649"/>
                  </a:cxn>
                  <a:cxn ang="f480">
                    <a:pos x="f650" y="f651"/>
                  </a:cxn>
                  <a:cxn ang="f480">
                    <a:pos x="f652" y="f653"/>
                  </a:cxn>
                  <a:cxn ang="f480">
                    <a:pos x="f654" y="f655"/>
                  </a:cxn>
                  <a:cxn ang="f480">
                    <a:pos x="f656" y="f657"/>
                  </a:cxn>
                  <a:cxn ang="f480">
                    <a:pos x="f658" y="f659"/>
                  </a:cxn>
                  <a:cxn ang="f480">
                    <a:pos x="f660" y="f661"/>
                  </a:cxn>
                  <a:cxn ang="f480">
                    <a:pos x="f662" y="f663"/>
                  </a:cxn>
                  <a:cxn ang="f480">
                    <a:pos x="f664" y="f665"/>
                  </a:cxn>
                  <a:cxn ang="f480">
                    <a:pos x="f666" y="f667"/>
                  </a:cxn>
                  <a:cxn ang="f480">
                    <a:pos x="f668" y="f669"/>
                  </a:cxn>
                  <a:cxn ang="f480">
                    <a:pos x="f670" y="f671"/>
                  </a:cxn>
                  <a:cxn ang="f480">
                    <a:pos x="f672" y="f673"/>
                  </a:cxn>
                  <a:cxn ang="f480">
                    <a:pos x="f672" y="f674"/>
                  </a:cxn>
                  <a:cxn ang="f480">
                    <a:pos x="f675" y="f676"/>
                  </a:cxn>
                  <a:cxn ang="f480">
                    <a:pos x="f677" y="f678"/>
                  </a:cxn>
                  <a:cxn ang="f480">
                    <a:pos x="f679" y="f680"/>
                  </a:cxn>
                  <a:cxn ang="f480">
                    <a:pos x="f681" y="f682"/>
                  </a:cxn>
                  <a:cxn ang="f480">
                    <a:pos x="f683" y="f684"/>
                  </a:cxn>
                  <a:cxn ang="f480">
                    <a:pos x="f685" y="f686"/>
                  </a:cxn>
                  <a:cxn ang="f480">
                    <a:pos x="f687" y="f688"/>
                  </a:cxn>
                  <a:cxn ang="f480">
                    <a:pos x="f689" y="f690"/>
                  </a:cxn>
                  <a:cxn ang="f480">
                    <a:pos x="f691" y="f692"/>
                  </a:cxn>
                  <a:cxn ang="f480">
                    <a:pos x="f693" y="f694"/>
                  </a:cxn>
                  <a:cxn ang="f480">
                    <a:pos x="f695" y="f696"/>
                  </a:cxn>
                  <a:cxn ang="f480">
                    <a:pos x="f697" y="f698"/>
                  </a:cxn>
                  <a:cxn ang="f480">
                    <a:pos x="f699" y="f700"/>
                  </a:cxn>
                  <a:cxn ang="f480">
                    <a:pos x="f701" y="f702"/>
                  </a:cxn>
                  <a:cxn ang="f480">
                    <a:pos x="f703" y="f704"/>
                  </a:cxn>
                  <a:cxn ang="f480">
                    <a:pos x="f705" y="f706"/>
                  </a:cxn>
                  <a:cxn ang="f480">
                    <a:pos x="f707" y="f708"/>
                  </a:cxn>
                  <a:cxn ang="f480">
                    <a:pos x="f709" y="f627"/>
                  </a:cxn>
                  <a:cxn ang="f480">
                    <a:pos x="f710" y="f711"/>
                  </a:cxn>
                  <a:cxn ang="f480">
                    <a:pos x="f712" y="f713"/>
                  </a:cxn>
                  <a:cxn ang="f480">
                    <a:pos x="f714" y="f715"/>
                  </a:cxn>
                  <a:cxn ang="f480">
                    <a:pos x="f716" y="f717"/>
                  </a:cxn>
                  <a:cxn ang="f480">
                    <a:pos x="f718" y="f719"/>
                  </a:cxn>
                  <a:cxn ang="f480">
                    <a:pos x="f720" y="f721"/>
                  </a:cxn>
                  <a:cxn ang="f480">
                    <a:pos x="f722" y="f723"/>
                  </a:cxn>
                  <a:cxn ang="f480">
                    <a:pos x="f724" y="f725"/>
                  </a:cxn>
                  <a:cxn ang="f480">
                    <a:pos x="f726" y="f686"/>
                  </a:cxn>
                  <a:cxn ang="f480">
                    <a:pos x="f727" y="f728"/>
                  </a:cxn>
                  <a:cxn ang="f480">
                    <a:pos x="f729" y="f730"/>
                  </a:cxn>
                  <a:cxn ang="f480">
                    <a:pos x="f731" y="f732"/>
                  </a:cxn>
                </a:cxnLst>
                <a:rect l="f605" t="f608" r="f606" b="f607"/>
                <a:pathLst>
                  <a:path w="5005729" h="1427495">
                    <a:moveTo>
                      <a:pt x="f5" y="f5"/>
                    </a:moveTo>
                    <a:lnTo>
                      <a:pt x="f8" y="f5"/>
                    </a:lnTo>
                    <a:lnTo>
                      <a:pt x="f9" y="f10"/>
                    </a:lnTo>
                    <a:cubicBezTo>
                      <a:pt x="f11" y="f12"/>
                      <a:pt x="f13" y="f14"/>
                      <a:pt x="f15" y="f16"/>
                    </a:cubicBezTo>
                    <a:cubicBezTo>
                      <a:pt x="f17" y="f18"/>
                      <a:pt x="f19" y="f20"/>
                      <a:pt x="f21" y="f22"/>
                    </a:cubicBezTo>
                    <a:cubicBezTo>
                      <a:pt x="f23" y="f24"/>
                      <a:pt x="f25" y="f26"/>
                      <a:pt x="f27" y="f28"/>
                    </a:cubicBezTo>
                    <a:cubicBezTo>
                      <a:pt x="f29" y="f30"/>
                      <a:pt x="f31" y="f32"/>
                      <a:pt x="f33" y="f34"/>
                    </a:cubicBezTo>
                    <a:cubicBezTo>
                      <a:pt x="f35" y="f36"/>
                      <a:pt x="f37" y="f38"/>
                      <a:pt x="f39" y="f40"/>
                    </a:cubicBezTo>
                    <a:cubicBezTo>
                      <a:pt x="f41" y="f42"/>
                      <a:pt x="f43" y="f44"/>
                      <a:pt x="f45" y="f46"/>
                    </a:cubicBezTo>
                    <a:lnTo>
                      <a:pt x="f47" y="f48"/>
                    </a:lnTo>
                    <a:cubicBezTo>
                      <a:pt x="f49" y="f50"/>
                      <a:pt x="f51" y="f50"/>
                      <a:pt x="f52" y="f53"/>
                    </a:cubicBezTo>
                    <a:lnTo>
                      <a:pt x="f54" y="f55"/>
                    </a:lnTo>
                    <a:lnTo>
                      <a:pt x="f56" y="f57"/>
                    </a:lnTo>
                    <a:lnTo>
                      <a:pt x="f58" y="f59"/>
                    </a:lnTo>
                    <a:lnTo>
                      <a:pt x="f60" y="f61"/>
                    </a:lnTo>
                    <a:lnTo>
                      <a:pt x="f62" y="f63"/>
                    </a:lnTo>
                    <a:cubicBezTo>
                      <a:pt x="f64" y="f65"/>
                      <a:pt x="f66" y="f67"/>
                      <a:pt x="f68" y="f69"/>
                    </a:cubicBezTo>
                    <a:lnTo>
                      <a:pt x="f70" y="f71"/>
                    </a:lnTo>
                    <a:lnTo>
                      <a:pt x="f72" y="f73"/>
                    </a:lnTo>
                    <a:cubicBezTo>
                      <a:pt x="f74" y="f75"/>
                      <a:pt x="f76" y="f77"/>
                      <a:pt x="f78" y="f79"/>
                    </a:cubicBezTo>
                    <a:lnTo>
                      <a:pt x="f80" y="f81"/>
                    </a:lnTo>
                    <a:lnTo>
                      <a:pt x="f82" y="f83"/>
                    </a:lnTo>
                    <a:lnTo>
                      <a:pt x="f84" y="f85"/>
                    </a:lnTo>
                    <a:cubicBezTo>
                      <a:pt x="f86" y="f87"/>
                      <a:pt x="f88" y="f89"/>
                      <a:pt x="f90" y="f91"/>
                    </a:cubicBezTo>
                    <a:lnTo>
                      <a:pt x="f92" y="f93"/>
                    </a:lnTo>
                    <a:lnTo>
                      <a:pt x="f94" y="f95"/>
                    </a:lnTo>
                    <a:lnTo>
                      <a:pt x="f96" y="f97"/>
                    </a:lnTo>
                    <a:lnTo>
                      <a:pt x="f98" y="f99"/>
                    </a:lnTo>
                    <a:lnTo>
                      <a:pt x="f100" y="f101"/>
                    </a:lnTo>
                    <a:cubicBezTo>
                      <a:pt x="f102" y="f103"/>
                      <a:pt x="f104" y="f105"/>
                      <a:pt x="f106" y="f107"/>
                    </a:cubicBezTo>
                    <a:lnTo>
                      <a:pt x="f108" y="f109"/>
                    </a:lnTo>
                    <a:cubicBezTo>
                      <a:pt x="f110" y="f111"/>
                      <a:pt x="f112" y="f113"/>
                      <a:pt x="f114" y="f115"/>
                    </a:cubicBezTo>
                    <a:lnTo>
                      <a:pt x="f6" y="f116"/>
                    </a:lnTo>
                    <a:lnTo>
                      <a:pt x="f6" y="f117"/>
                    </a:lnTo>
                    <a:lnTo>
                      <a:pt x="f118" y="f119"/>
                    </a:lnTo>
                    <a:cubicBezTo>
                      <a:pt x="f120" y="f121"/>
                      <a:pt x="f122" y="f123"/>
                      <a:pt x="f124" y="f125"/>
                    </a:cubicBezTo>
                    <a:lnTo>
                      <a:pt x="f126" y="f127"/>
                    </a:lnTo>
                    <a:cubicBezTo>
                      <a:pt x="f128" y="f129"/>
                      <a:pt x="f130" y="f131"/>
                      <a:pt x="f132" y="f133"/>
                    </a:cubicBezTo>
                    <a:lnTo>
                      <a:pt x="f134" y="f135"/>
                    </a:lnTo>
                    <a:lnTo>
                      <a:pt x="f136" y="f137"/>
                    </a:lnTo>
                    <a:lnTo>
                      <a:pt x="f138" y="f139"/>
                    </a:lnTo>
                    <a:lnTo>
                      <a:pt x="f140" y="f141"/>
                    </a:lnTo>
                    <a:lnTo>
                      <a:pt x="f142" y="f143"/>
                    </a:lnTo>
                    <a:cubicBezTo>
                      <a:pt x="f144" y="f145"/>
                      <a:pt x="f146" y="f147"/>
                      <a:pt x="f148" y="f149"/>
                    </a:cubicBezTo>
                    <a:lnTo>
                      <a:pt x="f150" y="f151"/>
                    </a:lnTo>
                    <a:lnTo>
                      <a:pt x="f152" y="f153"/>
                    </a:lnTo>
                    <a:lnTo>
                      <a:pt x="f154" y="f155"/>
                    </a:lnTo>
                    <a:cubicBezTo>
                      <a:pt x="f156" y="f157"/>
                      <a:pt x="f158" y="f159"/>
                      <a:pt x="f160" y="f161"/>
                    </a:cubicBezTo>
                    <a:lnTo>
                      <a:pt x="f162" y="f163"/>
                    </a:lnTo>
                    <a:lnTo>
                      <a:pt x="f164" y="f165"/>
                    </a:lnTo>
                    <a:cubicBezTo>
                      <a:pt x="f166" y="f167"/>
                      <a:pt x="f168" y="f40"/>
                      <a:pt x="f169" y="f170"/>
                    </a:cubicBezTo>
                    <a:lnTo>
                      <a:pt x="f171" y="f48"/>
                    </a:lnTo>
                    <a:lnTo>
                      <a:pt x="f172" y="f173"/>
                    </a:lnTo>
                    <a:lnTo>
                      <a:pt x="f174" y="f175"/>
                    </a:lnTo>
                    <a:lnTo>
                      <a:pt x="f176" y="f177"/>
                    </a:lnTo>
                    <a:lnTo>
                      <a:pt x="f178" y="f179"/>
                    </a:lnTo>
                    <a:cubicBezTo>
                      <a:pt x="f180" y="f181"/>
                      <a:pt x="f182" y="f181"/>
                      <a:pt x="f183" y="f184"/>
                    </a:cubicBezTo>
                    <a:lnTo>
                      <a:pt x="f185" y="f186"/>
                    </a:lnTo>
                    <a:cubicBezTo>
                      <a:pt x="f187" y="f188"/>
                      <a:pt x="f41" y="f189"/>
                      <a:pt x="f190" y="f191"/>
                    </a:cubicBezTo>
                    <a:cubicBezTo>
                      <a:pt x="f192" y="f175"/>
                      <a:pt x="f193" y="f194"/>
                      <a:pt x="f195" y="f196"/>
                    </a:cubicBezTo>
                    <a:cubicBezTo>
                      <a:pt x="f197" y="f159"/>
                      <a:pt x="f198" y="f199"/>
                      <a:pt x="f200" y="f137"/>
                    </a:cubicBezTo>
                    <a:cubicBezTo>
                      <a:pt x="f201" y="f202"/>
                      <a:pt x="f203" y="f204"/>
                      <a:pt x="f205" y="f206"/>
                    </a:cubicBezTo>
                    <a:cubicBezTo>
                      <a:pt x="f207" y="f208"/>
                      <a:pt x="f209" y="f210"/>
                      <a:pt x="f211" y="f212"/>
                    </a:cubicBezTo>
                    <a:cubicBezTo>
                      <a:pt x="f213" y="f214"/>
                      <a:pt x="f215" y="f216"/>
                      <a:pt x="f217" y="f218"/>
                    </a:cubicBezTo>
                    <a:close/>
                  </a:path>
                </a:pathLst>
              </a:custGeom>
              <a:gradFill>
                <a:gsLst>
                  <a:gs pos="0">
                    <a:srgbClr val="F04115"/>
                  </a:gs>
                  <a:gs pos="100000">
                    <a:srgbClr val="F58366"/>
                  </a:gs>
                </a:gsLst>
                <a:lin ang="0"/>
              </a:gradFill>
              <a:ln cap="flat">
                <a:noFill/>
                <a:prstDash val="solid"/>
              </a:ln>
            </p:spPr>
            <p:txBody>
              <a:bodyPr vert="horz" wrap="square" lIns="91440" tIns="45720" rIns="91440" bIns="45720"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ndParaRPr>
              </a:p>
            </p:txBody>
          </p:sp>
          <p:sp>
            <p:nvSpPr>
              <p:cNvPr id="9" name="Freeform 9">
                <a:extLst>
                  <a:ext uri="{FF2B5EF4-FFF2-40B4-BE49-F238E27FC236}">
                    <a16:creationId xmlns:a16="http://schemas.microsoft.com/office/drawing/2014/main" id="{5C39CEC7-9F1A-38D1-884C-60D93C7D9C16}"/>
                  </a:ext>
                </a:extLst>
              </p:cNvPr>
              <p:cNvSpPr/>
              <p:nvPr/>
            </p:nvSpPr>
            <p:spPr>
              <a:xfrm>
                <a:off x="7335298" y="0"/>
                <a:ext cx="4856698" cy="1387867"/>
              </a:xfrm>
              <a:custGeom>
                <a:avLst/>
                <a:gdLst>
                  <a:gd name="f0" fmla="val 10800000"/>
                  <a:gd name="f1" fmla="val 5400000"/>
                  <a:gd name="f2" fmla="val 180"/>
                  <a:gd name="f3" fmla="val w"/>
                  <a:gd name="f4" fmla="val h"/>
                  <a:gd name="f5" fmla="val 0"/>
                  <a:gd name="f6" fmla="val 4861820"/>
                  <a:gd name="f7" fmla="val 1389331"/>
                  <a:gd name="f8" fmla="val 229890"/>
                  <a:gd name="f9" fmla="val 373317"/>
                  <a:gd name="f10" fmla="val 108292"/>
                  <a:gd name="f11" fmla="val 482267"/>
                  <a:gd name="f12" fmla="val 189793"/>
                  <a:gd name="f13" fmla="val 591665"/>
                  <a:gd name="f14" fmla="val 270356"/>
                  <a:gd name="f15" fmla="val 702260"/>
                  <a:gd name="f16" fmla="val 348992"/>
                  <a:gd name="f17" fmla="val 923449"/>
                  <a:gd name="f18" fmla="val 506265"/>
                  <a:gd name="f19" fmla="val 1149423"/>
                  <a:gd name="f20" fmla="val 656099"/>
                  <a:gd name="f21" fmla="val 1384969"/>
                  <a:gd name="f22" fmla="val 788400"/>
                  <a:gd name="f23" fmla="val 1620515"/>
                  <a:gd name="f24" fmla="val 921232"/>
                  <a:gd name="f25" fmla="val 1866162"/>
                  <a:gd name="f26" fmla="val 1035999"/>
                  <a:gd name="f27" fmla="val 2120849"/>
                  <a:gd name="f28" fmla="val 1125262"/>
                  <a:gd name="f29" fmla="val 2630754"/>
                  <a:gd name="f30" fmla="val 1304850"/>
                  <a:gd name="f31" fmla="val 3179474"/>
                  <a:gd name="f32" fmla="val 1371798"/>
                  <a:gd name="f33" fmla="val 3720750"/>
                  <a:gd name="f34" fmla="val 1329823"/>
                  <a:gd name="f35" fmla="val 3737764"/>
                  <a:gd name="f36" fmla="val 1328760"/>
                  <a:gd name="f37" fmla="val 3754779"/>
                  <a:gd name="f38" fmla="val 1327698"/>
                  <a:gd name="f39" fmla="val 3771794"/>
                  <a:gd name="f40" fmla="val 1326104"/>
                  <a:gd name="f41" fmla="val 3822306"/>
                  <a:gd name="f42" fmla="val 1320790"/>
                  <a:gd name="f43" fmla="val 3872818"/>
                  <a:gd name="f44" fmla="val 1315477"/>
                  <a:gd name="f45" fmla="val 3898339"/>
                  <a:gd name="f46" fmla="val 1312820"/>
                  <a:gd name="f47" fmla="val 3906847"/>
                  <a:gd name="f48" fmla="val 1311758"/>
                  <a:gd name="f49" fmla="val 3915354"/>
                  <a:gd name="f50" fmla="val 1311226"/>
                  <a:gd name="f51" fmla="val 3923861"/>
                  <a:gd name="f52" fmla="val 1309632"/>
                  <a:gd name="f53" fmla="val 4024885"/>
                  <a:gd name="f54" fmla="val 1295818"/>
                  <a:gd name="f55" fmla="val 4050407"/>
                  <a:gd name="f56" fmla="val 1292630"/>
                  <a:gd name="f57" fmla="val 4058914"/>
                  <a:gd name="f58" fmla="val 1291567"/>
                  <a:gd name="f59" fmla="val 4067422"/>
                  <a:gd name="f60" fmla="val 1289973"/>
                  <a:gd name="f61" fmla="val 4075397"/>
                  <a:gd name="f62" fmla="val 1288379"/>
                  <a:gd name="f63" fmla="val 4125909"/>
                  <a:gd name="f64" fmla="val 1279878"/>
                  <a:gd name="f65" fmla="val 4159407"/>
                  <a:gd name="f66" fmla="val 1274034"/>
                  <a:gd name="f67" fmla="val 4192904"/>
                  <a:gd name="f68" fmla="val 1269251"/>
                  <a:gd name="f69" fmla="val 4226401"/>
                  <a:gd name="f70" fmla="val 1261813"/>
                  <a:gd name="f71" fmla="val 4326362"/>
                  <a:gd name="f72" fmla="val 1241622"/>
                  <a:gd name="f73" fmla="val 4425790"/>
                  <a:gd name="f74" fmla="val 1218775"/>
                  <a:gd name="f75" fmla="val 4450781"/>
                  <a:gd name="f76" fmla="val 1212931"/>
                  <a:gd name="f77" fmla="val 4475239"/>
                  <a:gd name="f78" fmla="val 1206555"/>
                  <a:gd name="f79" fmla="val 4524688"/>
                  <a:gd name="f80" fmla="val 1193803"/>
                  <a:gd name="f81" fmla="val 4590620"/>
                  <a:gd name="f82" fmla="val 1176535"/>
                  <a:gd name="f83" fmla="val 4656152"/>
                  <a:gd name="f84" fmla="val 1157939"/>
                  <a:gd name="f85" fmla="val 4721220"/>
                  <a:gd name="f86" fmla="val 1137947"/>
                  <a:gd name="f87" fmla="val 1091339"/>
                  <a:gd name="f88" fmla="val 1102902"/>
                  <a:gd name="f89" fmla="val 4725208"/>
                  <a:gd name="f90" fmla="val 1151761"/>
                  <a:gd name="f91" fmla="val 4660406"/>
                  <a:gd name="f92" fmla="val 1173347"/>
                  <a:gd name="f93" fmla="val 4595139"/>
                  <a:gd name="f94" fmla="val 1193537"/>
                  <a:gd name="f95" fmla="val 4529473"/>
                  <a:gd name="f96" fmla="val 1212399"/>
                  <a:gd name="f97" fmla="val 4480025"/>
                  <a:gd name="f98" fmla="val 1226214"/>
                  <a:gd name="f99" fmla="val 4455566"/>
                  <a:gd name="f100" fmla="val 1233121"/>
                  <a:gd name="f101" fmla="val 4430576"/>
                  <a:gd name="f102" fmla="val 1239497"/>
                  <a:gd name="f103" fmla="val 4331148"/>
                  <a:gd name="f104" fmla="val 1265001"/>
                  <a:gd name="f105" fmla="val 4231187"/>
                  <a:gd name="f106" fmla="val 1287848"/>
                  <a:gd name="f107" fmla="val 4197689"/>
                  <a:gd name="f108" fmla="val 4164192"/>
                  <a:gd name="f109" fmla="val 1301662"/>
                  <a:gd name="f110" fmla="val 4130694"/>
                  <a:gd name="f111" fmla="val 1308570"/>
                  <a:gd name="f112" fmla="val 4080182"/>
                  <a:gd name="f113" fmla="val 1318134"/>
                  <a:gd name="f114" fmla="val 4071675"/>
                  <a:gd name="f115" fmla="val 1319728"/>
                  <a:gd name="f116" fmla="val 4063168"/>
                  <a:gd name="f117" fmla="val 1321322"/>
                  <a:gd name="f118" fmla="val 4055192"/>
                  <a:gd name="f119" fmla="val 1322915"/>
                  <a:gd name="f120" fmla="val 4029670"/>
                  <a:gd name="f121" fmla="val 1327166"/>
                  <a:gd name="f122" fmla="val 3928115"/>
                  <a:gd name="f123" fmla="val 1343637"/>
                  <a:gd name="f124" fmla="val 3919607"/>
                  <a:gd name="f125" fmla="val 1345231"/>
                  <a:gd name="f126" fmla="val 3911100"/>
                  <a:gd name="f127" fmla="val 1346294"/>
                  <a:gd name="f128" fmla="val 3902593"/>
                  <a:gd name="f129" fmla="val 1347357"/>
                  <a:gd name="f130" fmla="val 3877071"/>
                  <a:gd name="f131" fmla="val 1350545"/>
                  <a:gd name="f132" fmla="val 3826027"/>
                  <a:gd name="f133" fmla="val 1356921"/>
                  <a:gd name="f134" fmla="val 3774984"/>
                  <a:gd name="f135" fmla="val 1363297"/>
                  <a:gd name="f136" fmla="val 3757969"/>
                  <a:gd name="f137" fmla="val 1364890"/>
                  <a:gd name="f138" fmla="val 3740954"/>
                  <a:gd name="f139" fmla="val 1366484"/>
                  <a:gd name="f140" fmla="val 3723940"/>
                  <a:gd name="f141" fmla="val 1368078"/>
                  <a:gd name="f142" fmla="val 3621321"/>
                  <a:gd name="f143" fmla="val 1377642"/>
                  <a:gd name="f144" fmla="val 3518702"/>
                  <a:gd name="f145" fmla="val 1383487"/>
                  <a:gd name="f146" fmla="val 3467126"/>
                  <a:gd name="f147" fmla="val 1386144"/>
                  <a:gd name="f148" fmla="val 3415551"/>
                  <a:gd name="f149" fmla="val 1387206"/>
                  <a:gd name="f150" fmla="val 3312400"/>
                  <a:gd name="f151" fmla="val 3175220"/>
                  <a:gd name="f152" fmla="val 3038040"/>
                  <a:gd name="f153" fmla="val 1382424"/>
                  <a:gd name="f154" fmla="val 2900860"/>
                  <a:gd name="f155" fmla="val 1368610"/>
                  <a:gd name="f156" fmla="val 2627564"/>
                  <a:gd name="f157" fmla="val 1340981"/>
                  <a:gd name="f158" fmla="val 2356394"/>
                  <a:gd name="f159" fmla="val 1284129"/>
                  <a:gd name="f160" fmla="val 2094264"/>
                  <a:gd name="f161" fmla="val 1199648"/>
                  <a:gd name="f162" fmla="val 1832133"/>
                  <a:gd name="f163" fmla="val 1115166"/>
                  <a:gd name="f164" fmla="val 1578510"/>
                  <a:gd name="f165" fmla="val 1003588"/>
                  <a:gd name="f166" fmla="val 1335520"/>
                  <a:gd name="f167" fmla="val 875006"/>
                  <a:gd name="f168" fmla="val 1092531"/>
                  <a:gd name="f169" fmla="val 745894"/>
                  <a:gd name="f170" fmla="val 859113"/>
                  <a:gd name="f171" fmla="val 599778"/>
                  <a:gd name="f172" fmla="val 632075"/>
                  <a:gd name="f173" fmla="val 446225"/>
                  <a:gd name="f174" fmla="val 518556"/>
                  <a:gd name="f175" fmla="val 369448"/>
                  <a:gd name="f176" fmla="val 406366"/>
                  <a:gd name="f177" fmla="val 290944"/>
                  <a:gd name="f178" fmla="val 294907"/>
                  <a:gd name="f179" fmla="val 211710"/>
                  <a:gd name="f180" fmla="+- 0 0 -90"/>
                  <a:gd name="f181" fmla="*/ f3 1 4861820"/>
                  <a:gd name="f182" fmla="*/ f4 1 1389331"/>
                  <a:gd name="f183" fmla="+- f7 0 f5"/>
                  <a:gd name="f184" fmla="+- f6 0 f5"/>
                  <a:gd name="f185" fmla="*/ f180 f0 1"/>
                  <a:gd name="f186" fmla="*/ f184 1 4861820"/>
                  <a:gd name="f187" fmla="*/ f183 1 1389331"/>
                  <a:gd name="f188" fmla="*/ 0 f184 1"/>
                  <a:gd name="f189" fmla="*/ 0 f183 1"/>
                  <a:gd name="f190" fmla="*/ 229890 f184 1"/>
                  <a:gd name="f191" fmla="*/ 373317 f184 1"/>
                  <a:gd name="f192" fmla="*/ 108292 f183 1"/>
                  <a:gd name="f193" fmla="*/ 702260 f184 1"/>
                  <a:gd name="f194" fmla="*/ 348992 f183 1"/>
                  <a:gd name="f195" fmla="*/ 1384969 f184 1"/>
                  <a:gd name="f196" fmla="*/ 788400 f183 1"/>
                  <a:gd name="f197" fmla="*/ 2120849 f184 1"/>
                  <a:gd name="f198" fmla="*/ 1125262 f183 1"/>
                  <a:gd name="f199" fmla="*/ 3720750 f184 1"/>
                  <a:gd name="f200" fmla="*/ 1329823 f183 1"/>
                  <a:gd name="f201" fmla="*/ 3771794 f184 1"/>
                  <a:gd name="f202" fmla="*/ 1326104 f183 1"/>
                  <a:gd name="f203" fmla="*/ 3822306 f184 1"/>
                  <a:gd name="f204" fmla="*/ 1320790 f183 1"/>
                  <a:gd name="f205" fmla="*/ 3872818 f184 1"/>
                  <a:gd name="f206" fmla="*/ 1315477 f183 1"/>
                  <a:gd name="f207" fmla="*/ 3898339 f184 1"/>
                  <a:gd name="f208" fmla="*/ 1312820 f183 1"/>
                  <a:gd name="f209" fmla="*/ 3923861 f184 1"/>
                  <a:gd name="f210" fmla="*/ 1309632 f183 1"/>
                  <a:gd name="f211" fmla="*/ 4024885 f184 1"/>
                  <a:gd name="f212" fmla="*/ 1295818 f183 1"/>
                  <a:gd name="f213" fmla="*/ 4050407 f184 1"/>
                  <a:gd name="f214" fmla="*/ 1292630 f183 1"/>
                  <a:gd name="f215" fmla="*/ 4075397 f184 1"/>
                  <a:gd name="f216" fmla="*/ 1288379 f183 1"/>
                  <a:gd name="f217" fmla="*/ 4125909 f184 1"/>
                  <a:gd name="f218" fmla="*/ 1279878 f183 1"/>
                  <a:gd name="f219" fmla="*/ 4226401 f184 1"/>
                  <a:gd name="f220" fmla="*/ 1261813 f183 1"/>
                  <a:gd name="f221" fmla="*/ 4326362 f184 1"/>
                  <a:gd name="f222" fmla="*/ 1241622 f183 1"/>
                  <a:gd name="f223" fmla="*/ 4425790 f184 1"/>
                  <a:gd name="f224" fmla="*/ 1218775 f183 1"/>
                  <a:gd name="f225" fmla="*/ 4450781 f184 1"/>
                  <a:gd name="f226" fmla="*/ 1212931 f183 1"/>
                  <a:gd name="f227" fmla="*/ 4475239 f184 1"/>
                  <a:gd name="f228" fmla="*/ 1206555 f183 1"/>
                  <a:gd name="f229" fmla="*/ 4524688 f184 1"/>
                  <a:gd name="f230" fmla="*/ 1193803 f183 1"/>
                  <a:gd name="f231" fmla="*/ 4721220 f184 1"/>
                  <a:gd name="f232" fmla="*/ 1137947 f183 1"/>
                  <a:gd name="f233" fmla="*/ 4861820 f184 1"/>
                  <a:gd name="f234" fmla="*/ 1091339 f183 1"/>
                  <a:gd name="f235" fmla="*/ 1102902 f183 1"/>
                  <a:gd name="f236" fmla="*/ 4725208 f184 1"/>
                  <a:gd name="f237" fmla="*/ 1151761 f183 1"/>
                  <a:gd name="f238" fmla="*/ 4529473 f184 1"/>
                  <a:gd name="f239" fmla="*/ 1212399 f183 1"/>
                  <a:gd name="f240" fmla="*/ 4480025 f184 1"/>
                  <a:gd name="f241" fmla="*/ 1226214 f183 1"/>
                  <a:gd name="f242" fmla="*/ 4455566 f184 1"/>
                  <a:gd name="f243" fmla="*/ 1233121 f183 1"/>
                  <a:gd name="f244" fmla="*/ 4430576 f184 1"/>
                  <a:gd name="f245" fmla="*/ 1239497 f183 1"/>
                  <a:gd name="f246" fmla="*/ 4331148 f184 1"/>
                  <a:gd name="f247" fmla="*/ 1265001 f183 1"/>
                  <a:gd name="f248" fmla="*/ 4231187 f184 1"/>
                  <a:gd name="f249" fmla="*/ 1287848 f183 1"/>
                  <a:gd name="f250" fmla="*/ 4130694 f184 1"/>
                  <a:gd name="f251" fmla="*/ 1308570 f183 1"/>
                  <a:gd name="f252" fmla="*/ 4080182 f184 1"/>
                  <a:gd name="f253" fmla="*/ 1318134 f183 1"/>
                  <a:gd name="f254" fmla="*/ 4055192 f184 1"/>
                  <a:gd name="f255" fmla="*/ 1322915 f183 1"/>
                  <a:gd name="f256" fmla="*/ 4029670 f184 1"/>
                  <a:gd name="f257" fmla="*/ 1327166 f183 1"/>
                  <a:gd name="f258" fmla="*/ 3928115 f184 1"/>
                  <a:gd name="f259" fmla="*/ 1343637 f183 1"/>
                  <a:gd name="f260" fmla="*/ 3902593 f184 1"/>
                  <a:gd name="f261" fmla="*/ 1347357 f183 1"/>
                  <a:gd name="f262" fmla="*/ 3877071 f184 1"/>
                  <a:gd name="f263" fmla="*/ 1350545 f183 1"/>
                  <a:gd name="f264" fmla="*/ 3826027 f184 1"/>
                  <a:gd name="f265" fmla="*/ 1356921 f183 1"/>
                  <a:gd name="f266" fmla="*/ 3774984 f184 1"/>
                  <a:gd name="f267" fmla="*/ 1363297 f183 1"/>
                  <a:gd name="f268" fmla="*/ 3723940 f184 1"/>
                  <a:gd name="f269" fmla="*/ 1368078 f183 1"/>
                  <a:gd name="f270" fmla="*/ 3621321 f184 1"/>
                  <a:gd name="f271" fmla="*/ 1377642 f183 1"/>
                  <a:gd name="f272" fmla="*/ 3518702 f184 1"/>
                  <a:gd name="f273" fmla="*/ 1383487 f183 1"/>
                  <a:gd name="f274" fmla="*/ 3467126 f184 1"/>
                  <a:gd name="f275" fmla="*/ 1386144 f183 1"/>
                  <a:gd name="f276" fmla="*/ 3415551 f184 1"/>
                  <a:gd name="f277" fmla="*/ 1387206 f183 1"/>
                  <a:gd name="f278" fmla="*/ 3312400 f184 1"/>
                  <a:gd name="f279" fmla="*/ 1389331 f183 1"/>
                  <a:gd name="f280" fmla="*/ 2900860 f184 1"/>
                  <a:gd name="f281" fmla="*/ 1368610 f183 1"/>
                  <a:gd name="f282" fmla="*/ 2094264 f184 1"/>
                  <a:gd name="f283" fmla="*/ 1199648 f183 1"/>
                  <a:gd name="f284" fmla="*/ 1335520 f184 1"/>
                  <a:gd name="f285" fmla="*/ 875006 f183 1"/>
                  <a:gd name="f286" fmla="*/ 632075 f184 1"/>
                  <a:gd name="f287" fmla="*/ 446225 f183 1"/>
                  <a:gd name="f288" fmla="*/ 294907 f184 1"/>
                  <a:gd name="f289" fmla="*/ 211710 f183 1"/>
                  <a:gd name="f290" fmla="*/ f185 1 f2"/>
                  <a:gd name="f291" fmla="*/ f188 1 4861820"/>
                  <a:gd name="f292" fmla="*/ f189 1 1389331"/>
                  <a:gd name="f293" fmla="*/ f190 1 4861820"/>
                  <a:gd name="f294" fmla="*/ f191 1 4861820"/>
                  <a:gd name="f295" fmla="*/ f192 1 1389331"/>
                  <a:gd name="f296" fmla="*/ f193 1 4861820"/>
                  <a:gd name="f297" fmla="*/ f194 1 1389331"/>
                  <a:gd name="f298" fmla="*/ f195 1 4861820"/>
                  <a:gd name="f299" fmla="*/ f196 1 1389331"/>
                  <a:gd name="f300" fmla="*/ f197 1 4861820"/>
                  <a:gd name="f301" fmla="*/ f198 1 1389331"/>
                  <a:gd name="f302" fmla="*/ f199 1 4861820"/>
                  <a:gd name="f303" fmla="*/ f200 1 1389331"/>
                  <a:gd name="f304" fmla="*/ f201 1 4861820"/>
                  <a:gd name="f305" fmla="*/ f202 1 1389331"/>
                  <a:gd name="f306" fmla="*/ f203 1 4861820"/>
                  <a:gd name="f307" fmla="*/ f204 1 1389331"/>
                  <a:gd name="f308" fmla="*/ f205 1 4861820"/>
                  <a:gd name="f309" fmla="*/ f206 1 1389331"/>
                  <a:gd name="f310" fmla="*/ f207 1 4861820"/>
                  <a:gd name="f311" fmla="*/ f208 1 1389331"/>
                  <a:gd name="f312" fmla="*/ f209 1 4861820"/>
                  <a:gd name="f313" fmla="*/ f210 1 1389331"/>
                  <a:gd name="f314" fmla="*/ f211 1 4861820"/>
                  <a:gd name="f315" fmla="*/ f212 1 1389331"/>
                  <a:gd name="f316" fmla="*/ f213 1 4861820"/>
                  <a:gd name="f317" fmla="*/ f214 1 1389331"/>
                  <a:gd name="f318" fmla="*/ f215 1 4861820"/>
                  <a:gd name="f319" fmla="*/ f216 1 1389331"/>
                  <a:gd name="f320" fmla="*/ f217 1 4861820"/>
                  <a:gd name="f321" fmla="*/ f218 1 1389331"/>
                  <a:gd name="f322" fmla="*/ f219 1 4861820"/>
                  <a:gd name="f323" fmla="*/ f220 1 1389331"/>
                  <a:gd name="f324" fmla="*/ f221 1 4861820"/>
                  <a:gd name="f325" fmla="*/ f222 1 1389331"/>
                  <a:gd name="f326" fmla="*/ f223 1 4861820"/>
                  <a:gd name="f327" fmla="*/ f224 1 1389331"/>
                  <a:gd name="f328" fmla="*/ f225 1 4861820"/>
                  <a:gd name="f329" fmla="*/ f226 1 1389331"/>
                  <a:gd name="f330" fmla="*/ f227 1 4861820"/>
                  <a:gd name="f331" fmla="*/ f228 1 1389331"/>
                  <a:gd name="f332" fmla="*/ f229 1 4861820"/>
                  <a:gd name="f333" fmla="*/ f230 1 1389331"/>
                  <a:gd name="f334" fmla="*/ f231 1 4861820"/>
                  <a:gd name="f335" fmla="*/ f232 1 1389331"/>
                  <a:gd name="f336" fmla="*/ f233 1 4861820"/>
                  <a:gd name="f337" fmla="*/ f234 1 1389331"/>
                  <a:gd name="f338" fmla="*/ f235 1 1389331"/>
                  <a:gd name="f339" fmla="*/ f236 1 4861820"/>
                  <a:gd name="f340" fmla="*/ f237 1 1389331"/>
                  <a:gd name="f341" fmla="*/ f238 1 4861820"/>
                  <a:gd name="f342" fmla="*/ f239 1 1389331"/>
                  <a:gd name="f343" fmla="*/ f240 1 4861820"/>
                  <a:gd name="f344" fmla="*/ f241 1 1389331"/>
                  <a:gd name="f345" fmla="*/ f242 1 4861820"/>
                  <a:gd name="f346" fmla="*/ f243 1 1389331"/>
                  <a:gd name="f347" fmla="*/ f244 1 4861820"/>
                  <a:gd name="f348" fmla="*/ f245 1 1389331"/>
                  <a:gd name="f349" fmla="*/ f246 1 4861820"/>
                  <a:gd name="f350" fmla="*/ f247 1 1389331"/>
                  <a:gd name="f351" fmla="*/ f248 1 4861820"/>
                  <a:gd name="f352" fmla="*/ f249 1 1389331"/>
                  <a:gd name="f353" fmla="*/ f250 1 4861820"/>
                  <a:gd name="f354" fmla="*/ f251 1 1389331"/>
                  <a:gd name="f355" fmla="*/ f252 1 4861820"/>
                  <a:gd name="f356" fmla="*/ f253 1 1389331"/>
                  <a:gd name="f357" fmla="*/ f254 1 4861820"/>
                  <a:gd name="f358" fmla="*/ f255 1 1389331"/>
                  <a:gd name="f359" fmla="*/ f256 1 4861820"/>
                  <a:gd name="f360" fmla="*/ f257 1 1389331"/>
                  <a:gd name="f361" fmla="*/ f258 1 4861820"/>
                  <a:gd name="f362" fmla="*/ f259 1 1389331"/>
                  <a:gd name="f363" fmla="*/ f260 1 4861820"/>
                  <a:gd name="f364" fmla="*/ f261 1 1389331"/>
                  <a:gd name="f365" fmla="*/ f262 1 4861820"/>
                  <a:gd name="f366" fmla="*/ f263 1 1389331"/>
                  <a:gd name="f367" fmla="*/ f264 1 4861820"/>
                  <a:gd name="f368" fmla="*/ f265 1 1389331"/>
                  <a:gd name="f369" fmla="*/ f266 1 4861820"/>
                  <a:gd name="f370" fmla="*/ f267 1 1389331"/>
                  <a:gd name="f371" fmla="*/ f268 1 4861820"/>
                  <a:gd name="f372" fmla="*/ f269 1 1389331"/>
                  <a:gd name="f373" fmla="*/ f270 1 4861820"/>
                  <a:gd name="f374" fmla="*/ f271 1 1389331"/>
                  <a:gd name="f375" fmla="*/ f272 1 4861820"/>
                  <a:gd name="f376" fmla="*/ f273 1 1389331"/>
                  <a:gd name="f377" fmla="*/ f274 1 4861820"/>
                  <a:gd name="f378" fmla="*/ f275 1 1389331"/>
                  <a:gd name="f379" fmla="*/ f276 1 4861820"/>
                  <a:gd name="f380" fmla="*/ f277 1 1389331"/>
                  <a:gd name="f381" fmla="*/ f278 1 4861820"/>
                  <a:gd name="f382" fmla="*/ f279 1 1389331"/>
                  <a:gd name="f383" fmla="*/ f280 1 4861820"/>
                  <a:gd name="f384" fmla="*/ f281 1 1389331"/>
                  <a:gd name="f385" fmla="*/ f282 1 4861820"/>
                  <a:gd name="f386" fmla="*/ f283 1 1389331"/>
                  <a:gd name="f387" fmla="*/ f284 1 4861820"/>
                  <a:gd name="f388" fmla="*/ f285 1 1389331"/>
                  <a:gd name="f389" fmla="*/ f286 1 4861820"/>
                  <a:gd name="f390" fmla="*/ f287 1 1389331"/>
                  <a:gd name="f391" fmla="*/ f288 1 4861820"/>
                  <a:gd name="f392" fmla="*/ f289 1 1389331"/>
                  <a:gd name="f393" fmla="*/ f5 1 f186"/>
                  <a:gd name="f394" fmla="*/ f6 1 f186"/>
                  <a:gd name="f395" fmla="*/ f5 1 f187"/>
                  <a:gd name="f396" fmla="*/ f7 1 f187"/>
                  <a:gd name="f397" fmla="+- f290 0 f1"/>
                  <a:gd name="f398" fmla="*/ f291 1 f186"/>
                  <a:gd name="f399" fmla="*/ f292 1 f187"/>
                  <a:gd name="f400" fmla="*/ f293 1 f186"/>
                  <a:gd name="f401" fmla="*/ f294 1 f186"/>
                  <a:gd name="f402" fmla="*/ f295 1 f187"/>
                  <a:gd name="f403" fmla="*/ f296 1 f186"/>
                  <a:gd name="f404" fmla="*/ f297 1 f187"/>
                  <a:gd name="f405" fmla="*/ f298 1 f186"/>
                  <a:gd name="f406" fmla="*/ f299 1 f187"/>
                  <a:gd name="f407" fmla="*/ f300 1 f186"/>
                  <a:gd name="f408" fmla="*/ f301 1 f187"/>
                  <a:gd name="f409" fmla="*/ f302 1 f186"/>
                  <a:gd name="f410" fmla="*/ f303 1 f187"/>
                  <a:gd name="f411" fmla="*/ f304 1 f186"/>
                  <a:gd name="f412" fmla="*/ f305 1 f187"/>
                  <a:gd name="f413" fmla="*/ f306 1 f186"/>
                  <a:gd name="f414" fmla="*/ f307 1 f187"/>
                  <a:gd name="f415" fmla="*/ f308 1 f186"/>
                  <a:gd name="f416" fmla="*/ f309 1 f187"/>
                  <a:gd name="f417" fmla="*/ f310 1 f186"/>
                  <a:gd name="f418" fmla="*/ f311 1 f187"/>
                  <a:gd name="f419" fmla="*/ f312 1 f186"/>
                  <a:gd name="f420" fmla="*/ f313 1 f187"/>
                  <a:gd name="f421" fmla="*/ f314 1 f186"/>
                  <a:gd name="f422" fmla="*/ f315 1 f187"/>
                  <a:gd name="f423" fmla="*/ f316 1 f186"/>
                  <a:gd name="f424" fmla="*/ f317 1 f187"/>
                  <a:gd name="f425" fmla="*/ f318 1 f186"/>
                  <a:gd name="f426" fmla="*/ f319 1 f187"/>
                  <a:gd name="f427" fmla="*/ f320 1 f186"/>
                  <a:gd name="f428" fmla="*/ f321 1 f187"/>
                  <a:gd name="f429" fmla="*/ f322 1 f186"/>
                  <a:gd name="f430" fmla="*/ f323 1 f187"/>
                  <a:gd name="f431" fmla="*/ f324 1 f186"/>
                  <a:gd name="f432" fmla="*/ f325 1 f187"/>
                  <a:gd name="f433" fmla="*/ f326 1 f186"/>
                  <a:gd name="f434" fmla="*/ f327 1 f187"/>
                  <a:gd name="f435" fmla="*/ f328 1 f186"/>
                  <a:gd name="f436" fmla="*/ f329 1 f187"/>
                  <a:gd name="f437" fmla="*/ f330 1 f186"/>
                  <a:gd name="f438" fmla="*/ f331 1 f187"/>
                  <a:gd name="f439" fmla="*/ f332 1 f186"/>
                  <a:gd name="f440" fmla="*/ f333 1 f187"/>
                  <a:gd name="f441" fmla="*/ f334 1 f186"/>
                  <a:gd name="f442" fmla="*/ f335 1 f187"/>
                  <a:gd name="f443" fmla="*/ f336 1 f186"/>
                  <a:gd name="f444" fmla="*/ f337 1 f187"/>
                  <a:gd name="f445" fmla="*/ f338 1 f187"/>
                  <a:gd name="f446" fmla="*/ f339 1 f186"/>
                  <a:gd name="f447" fmla="*/ f340 1 f187"/>
                  <a:gd name="f448" fmla="*/ f341 1 f186"/>
                  <a:gd name="f449" fmla="*/ f342 1 f187"/>
                  <a:gd name="f450" fmla="*/ f343 1 f186"/>
                  <a:gd name="f451" fmla="*/ f344 1 f187"/>
                  <a:gd name="f452" fmla="*/ f345 1 f186"/>
                  <a:gd name="f453" fmla="*/ f346 1 f187"/>
                  <a:gd name="f454" fmla="*/ f347 1 f186"/>
                  <a:gd name="f455" fmla="*/ f348 1 f187"/>
                  <a:gd name="f456" fmla="*/ f349 1 f186"/>
                  <a:gd name="f457" fmla="*/ f350 1 f187"/>
                  <a:gd name="f458" fmla="*/ f351 1 f186"/>
                  <a:gd name="f459" fmla="*/ f352 1 f187"/>
                  <a:gd name="f460" fmla="*/ f353 1 f186"/>
                  <a:gd name="f461" fmla="*/ f354 1 f187"/>
                  <a:gd name="f462" fmla="*/ f355 1 f186"/>
                  <a:gd name="f463" fmla="*/ f356 1 f187"/>
                  <a:gd name="f464" fmla="*/ f357 1 f186"/>
                  <a:gd name="f465" fmla="*/ f358 1 f187"/>
                  <a:gd name="f466" fmla="*/ f359 1 f186"/>
                  <a:gd name="f467" fmla="*/ f360 1 f187"/>
                  <a:gd name="f468" fmla="*/ f361 1 f186"/>
                  <a:gd name="f469" fmla="*/ f362 1 f187"/>
                  <a:gd name="f470" fmla="*/ f363 1 f186"/>
                  <a:gd name="f471" fmla="*/ f364 1 f187"/>
                  <a:gd name="f472" fmla="*/ f365 1 f186"/>
                  <a:gd name="f473" fmla="*/ f366 1 f187"/>
                  <a:gd name="f474" fmla="*/ f367 1 f186"/>
                  <a:gd name="f475" fmla="*/ f368 1 f187"/>
                  <a:gd name="f476" fmla="*/ f369 1 f186"/>
                  <a:gd name="f477" fmla="*/ f370 1 f187"/>
                  <a:gd name="f478" fmla="*/ f371 1 f186"/>
                  <a:gd name="f479" fmla="*/ f372 1 f187"/>
                  <a:gd name="f480" fmla="*/ f373 1 f186"/>
                  <a:gd name="f481" fmla="*/ f374 1 f187"/>
                  <a:gd name="f482" fmla="*/ f375 1 f186"/>
                  <a:gd name="f483" fmla="*/ f376 1 f187"/>
                  <a:gd name="f484" fmla="*/ f377 1 f186"/>
                  <a:gd name="f485" fmla="*/ f378 1 f187"/>
                  <a:gd name="f486" fmla="*/ f379 1 f186"/>
                  <a:gd name="f487" fmla="*/ f380 1 f187"/>
                  <a:gd name="f488" fmla="*/ f381 1 f186"/>
                  <a:gd name="f489" fmla="*/ f382 1 f187"/>
                  <a:gd name="f490" fmla="*/ f383 1 f186"/>
                  <a:gd name="f491" fmla="*/ f384 1 f187"/>
                  <a:gd name="f492" fmla="*/ f385 1 f186"/>
                  <a:gd name="f493" fmla="*/ f386 1 f187"/>
                  <a:gd name="f494" fmla="*/ f387 1 f186"/>
                  <a:gd name="f495" fmla="*/ f388 1 f187"/>
                  <a:gd name="f496" fmla="*/ f389 1 f186"/>
                  <a:gd name="f497" fmla="*/ f390 1 f187"/>
                  <a:gd name="f498" fmla="*/ f391 1 f186"/>
                  <a:gd name="f499" fmla="*/ f392 1 f187"/>
                  <a:gd name="f500" fmla="*/ f393 f181 1"/>
                  <a:gd name="f501" fmla="*/ f394 f181 1"/>
                  <a:gd name="f502" fmla="*/ f396 f182 1"/>
                  <a:gd name="f503" fmla="*/ f395 f182 1"/>
                  <a:gd name="f504" fmla="*/ f398 f181 1"/>
                  <a:gd name="f505" fmla="*/ f399 f182 1"/>
                  <a:gd name="f506" fmla="*/ f400 f181 1"/>
                  <a:gd name="f507" fmla="*/ f401 f181 1"/>
                  <a:gd name="f508" fmla="*/ f402 f182 1"/>
                  <a:gd name="f509" fmla="*/ f403 f181 1"/>
                  <a:gd name="f510" fmla="*/ f404 f182 1"/>
                  <a:gd name="f511" fmla="*/ f405 f181 1"/>
                  <a:gd name="f512" fmla="*/ f406 f182 1"/>
                  <a:gd name="f513" fmla="*/ f407 f181 1"/>
                  <a:gd name="f514" fmla="*/ f408 f182 1"/>
                  <a:gd name="f515" fmla="*/ f409 f181 1"/>
                  <a:gd name="f516" fmla="*/ f410 f182 1"/>
                  <a:gd name="f517" fmla="*/ f411 f181 1"/>
                  <a:gd name="f518" fmla="*/ f412 f182 1"/>
                  <a:gd name="f519" fmla="*/ f413 f181 1"/>
                  <a:gd name="f520" fmla="*/ f414 f182 1"/>
                  <a:gd name="f521" fmla="*/ f415 f181 1"/>
                  <a:gd name="f522" fmla="*/ f416 f182 1"/>
                  <a:gd name="f523" fmla="*/ f417 f181 1"/>
                  <a:gd name="f524" fmla="*/ f418 f182 1"/>
                  <a:gd name="f525" fmla="*/ f419 f181 1"/>
                  <a:gd name="f526" fmla="*/ f420 f182 1"/>
                  <a:gd name="f527" fmla="*/ f421 f181 1"/>
                  <a:gd name="f528" fmla="*/ f422 f182 1"/>
                  <a:gd name="f529" fmla="*/ f423 f181 1"/>
                  <a:gd name="f530" fmla="*/ f424 f182 1"/>
                  <a:gd name="f531" fmla="*/ f425 f181 1"/>
                  <a:gd name="f532" fmla="*/ f426 f182 1"/>
                  <a:gd name="f533" fmla="*/ f427 f181 1"/>
                  <a:gd name="f534" fmla="*/ f428 f182 1"/>
                  <a:gd name="f535" fmla="*/ f429 f181 1"/>
                  <a:gd name="f536" fmla="*/ f430 f182 1"/>
                  <a:gd name="f537" fmla="*/ f431 f181 1"/>
                  <a:gd name="f538" fmla="*/ f432 f182 1"/>
                  <a:gd name="f539" fmla="*/ f433 f181 1"/>
                  <a:gd name="f540" fmla="*/ f434 f182 1"/>
                  <a:gd name="f541" fmla="*/ f435 f181 1"/>
                  <a:gd name="f542" fmla="*/ f436 f182 1"/>
                  <a:gd name="f543" fmla="*/ f437 f181 1"/>
                  <a:gd name="f544" fmla="*/ f438 f182 1"/>
                  <a:gd name="f545" fmla="*/ f439 f181 1"/>
                  <a:gd name="f546" fmla="*/ f440 f182 1"/>
                  <a:gd name="f547" fmla="*/ f441 f181 1"/>
                  <a:gd name="f548" fmla="*/ f442 f182 1"/>
                  <a:gd name="f549" fmla="*/ f443 f181 1"/>
                  <a:gd name="f550" fmla="*/ f444 f182 1"/>
                  <a:gd name="f551" fmla="*/ f445 f182 1"/>
                  <a:gd name="f552" fmla="*/ f446 f181 1"/>
                  <a:gd name="f553" fmla="*/ f447 f182 1"/>
                  <a:gd name="f554" fmla="*/ f448 f181 1"/>
                  <a:gd name="f555" fmla="*/ f449 f182 1"/>
                  <a:gd name="f556" fmla="*/ f450 f181 1"/>
                  <a:gd name="f557" fmla="*/ f451 f182 1"/>
                  <a:gd name="f558" fmla="*/ f452 f181 1"/>
                  <a:gd name="f559" fmla="*/ f453 f182 1"/>
                  <a:gd name="f560" fmla="*/ f454 f181 1"/>
                  <a:gd name="f561" fmla="*/ f455 f182 1"/>
                  <a:gd name="f562" fmla="*/ f456 f181 1"/>
                  <a:gd name="f563" fmla="*/ f457 f182 1"/>
                  <a:gd name="f564" fmla="*/ f458 f181 1"/>
                  <a:gd name="f565" fmla="*/ f459 f182 1"/>
                  <a:gd name="f566" fmla="*/ f460 f181 1"/>
                  <a:gd name="f567" fmla="*/ f461 f182 1"/>
                  <a:gd name="f568" fmla="*/ f462 f181 1"/>
                  <a:gd name="f569" fmla="*/ f463 f182 1"/>
                  <a:gd name="f570" fmla="*/ f464 f181 1"/>
                  <a:gd name="f571" fmla="*/ f465 f182 1"/>
                  <a:gd name="f572" fmla="*/ f466 f181 1"/>
                  <a:gd name="f573" fmla="*/ f467 f182 1"/>
                  <a:gd name="f574" fmla="*/ f468 f181 1"/>
                  <a:gd name="f575" fmla="*/ f469 f182 1"/>
                  <a:gd name="f576" fmla="*/ f470 f181 1"/>
                  <a:gd name="f577" fmla="*/ f471 f182 1"/>
                  <a:gd name="f578" fmla="*/ f472 f181 1"/>
                  <a:gd name="f579" fmla="*/ f473 f182 1"/>
                  <a:gd name="f580" fmla="*/ f474 f181 1"/>
                  <a:gd name="f581" fmla="*/ f475 f182 1"/>
                  <a:gd name="f582" fmla="*/ f476 f181 1"/>
                  <a:gd name="f583" fmla="*/ f477 f182 1"/>
                  <a:gd name="f584" fmla="*/ f478 f181 1"/>
                  <a:gd name="f585" fmla="*/ f479 f182 1"/>
                  <a:gd name="f586" fmla="*/ f480 f181 1"/>
                  <a:gd name="f587" fmla="*/ f481 f182 1"/>
                  <a:gd name="f588" fmla="*/ f482 f181 1"/>
                  <a:gd name="f589" fmla="*/ f483 f182 1"/>
                  <a:gd name="f590" fmla="*/ f484 f181 1"/>
                  <a:gd name="f591" fmla="*/ f485 f182 1"/>
                  <a:gd name="f592" fmla="*/ f486 f181 1"/>
                  <a:gd name="f593" fmla="*/ f487 f182 1"/>
                  <a:gd name="f594" fmla="*/ f488 f181 1"/>
                  <a:gd name="f595" fmla="*/ f489 f182 1"/>
                  <a:gd name="f596" fmla="*/ f490 f181 1"/>
                  <a:gd name="f597" fmla="*/ f491 f182 1"/>
                  <a:gd name="f598" fmla="*/ f492 f181 1"/>
                  <a:gd name="f599" fmla="*/ f493 f182 1"/>
                  <a:gd name="f600" fmla="*/ f494 f181 1"/>
                  <a:gd name="f601" fmla="*/ f495 f182 1"/>
                  <a:gd name="f602" fmla="*/ f496 f181 1"/>
                  <a:gd name="f603" fmla="*/ f497 f182 1"/>
                  <a:gd name="f604" fmla="*/ f498 f181 1"/>
                  <a:gd name="f605" fmla="*/ f499 f182 1"/>
                </a:gdLst>
                <a:ahLst/>
                <a:cxnLst>
                  <a:cxn ang="3cd4">
                    <a:pos x="hc" y="t"/>
                  </a:cxn>
                  <a:cxn ang="0">
                    <a:pos x="r" y="vc"/>
                  </a:cxn>
                  <a:cxn ang="cd4">
                    <a:pos x="hc" y="b"/>
                  </a:cxn>
                  <a:cxn ang="cd2">
                    <a:pos x="l" y="vc"/>
                  </a:cxn>
                  <a:cxn ang="f397">
                    <a:pos x="f504" y="f505"/>
                  </a:cxn>
                  <a:cxn ang="f397">
                    <a:pos x="f506" y="f505"/>
                  </a:cxn>
                  <a:cxn ang="f397">
                    <a:pos x="f507" y="f508"/>
                  </a:cxn>
                  <a:cxn ang="f397">
                    <a:pos x="f509" y="f510"/>
                  </a:cxn>
                  <a:cxn ang="f397">
                    <a:pos x="f511" y="f512"/>
                  </a:cxn>
                  <a:cxn ang="f397">
                    <a:pos x="f513" y="f514"/>
                  </a:cxn>
                  <a:cxn ang="f397">
                    <a:pos x="f515" y="f516"/>
                  </a:cxn>
                  <a:cxn ang="f397">
                    <a:pos x="f517" y="f518"/>
                  </a:cxn>
                  <a:cxn ang="f397">
                    <a:pos x="f519" y="f520"/>
                  </a:cxn>
                  <a:cxn ang="f397">
                    <a:pos x="f521" y="f522"/>
                  </a:cxn>
                  <a:cxn ang="f397">
                    <a:pos x="f523" y="f524"/>
                  </a:cxn>
                  <a:cxn ang="f397">
                    <a:pos x="f525" y="f526"/>
                  </a:cxn>
                  <a:cxn ang="f397">
                    <a:pos x="f527" y="f528"/>
                  </a:cxn>
                  <a:cxn ang="f397">
                    <a:pos x="f529" y="f530"/>
                  </a:cxn>
                  <a:cxn ang="f397">
                    <a:pos x="f531" y="f532"/>
                  </a:cxn>
                  <a:cxn ang="f397">
                    <a:pos x="f533" y="f534"/>
                  </a:cxn>
                  <a:cxn ang="f397">
                    <a:pos x="f535" y="f536"/>
                  </a:cxn>
                  <a:cxn ang="f397">
                    <a:pos x="f537" y="f538"/>
                  </a:cxn>
                  <a:cxn ang="f397">
                    <a:pos x="f539" y="f540"/>
                  </a:cxn>
                  <a:cxn ang="f397">
                    <a:pos x="f541" y="f542"/>
                  </a:cxn>
                  <a:cxn ang="f397">
                    <a:pos x="f543" y="f544"/>
                  </a:cxn>
                  <a:cxn ang="f397">
                    <a:pos x="f545" y="f546"/>
                  </a:cxn>
                  <a:cxn ang="f397">
                    <a:pos x="f547" y="f548"/>
                  </a:cxn>
                  <a:cxn ang="f397">
                    <a:pos x="f549" y="f550"/>
                  </a:cxn>
                  <a:cxn ang="f397">
                    <a:pos x="f549" y="f551"/>
                  </a:cxn>
                  <a:cxn ang="f397">
                    <a:pos x="f552" y="f553"/>
                  </a:cxn>
                  <a:cxn ang="f397">
                    <a:pos x="f554" y="f555"/>
                  </a:cxn>
                  <a:cxn ang="f397">
                    <a:pos x="f556" y="f557"/>
                  </a:cxn>
                  <a:cxn ang="f397">
                    <a:pos x="f558" y="f559"/>
                  </a:cxn>
                  <a:cxn ang="f397">
                    <a:pos x="f560" y="f561"/>
                  </a:cxn>
                  <a:cxn ang="f397">
                    <a:pos x="f562" y="f563"/>
                  </a:cxn>
                  <a:cxn ang="f397">
                    <a:pos x="f564" y="f565"/>
                  </a:cxn>
                  <a:cxn ang="f397">
                    <a:pos x="f566" y="f567"/>
                  </a:cxn>
                  <a:cxn ang="f397">
                    <a:pos x="f568" y="f569"/>
                  </a:cxn>
                  <a:cxn ang="f397">
                    <a:pos x="f570" y="f571"/>
                  </a:cxn>
                  <a:cxn ang="f397">
                    <a:pos x="f572" y="f573"/>
                  </a:cxn>
                  <a:cxn ang="f397">
                    <a:pos x="f574" y="f575"/>
                  </a:cxn>
                  <a:cxn ang="f397">
                    <a:pos x="f576" y="f577"/>
                  </a:cxn>
                  <a:cxn ang="f397">
                    <a:pos x="f578" y="f579"/>
                  </a:cxn>
                  <a:cxn ang="f397">
                    <a:pos x="f580" y="f581"/>
                  </a:cxn>
                  <a:cxn ang="f397">
                    <a:pos x="f582" y="f583"/>
                  </a:cxn>
                  <a:cxn ang="f397">
                    <a:pos x="f584" y="f585"/>
                  </a:cxn>
                  <a:cxn ang="f397">
                    <a:pos x="f586" y="f587"/>
                  </a:cxn>
                  <a:cxn ang="f397">
                    <a:pos x="f588" y="f589"/>
                  </a:cxn>
                  <a:cxn ang="f397">
                    <a:pos x="f590" y="f591"/>
                  </a:cxn>
                  <a:cxn ang="f397">
                    <a:pos x="f592" y="f593"/>
                  </a:cxn>
                  <a:cxn ang="f397">
                    <a:pos x="f594" y="f595"/>
                  </a:cxn>
                  <a:cxn ang="f397">
                    <a:pos x="f596" y="f597"/>
                  </a:cxn>
                  <a:cxn ang="f397">
                    <a:pos x="f598" y="f599"/>
                  </a:cxn>
                  <a:cxn ang="f397">
                    <a:pos x="f600" y="f601"/>
                  </a:cxn>
                  <a:cxn ang="f397">
                    <a:pos x="f602" y="f603"/>
                  </a:cxn>
                  <a:cxn ang="f397">
                    <a:pos x="f604" y="f605"/>
                  </a:cxn>
                </a:cxnLst>
                <a:rect l="f500" t="f503" r="f501" b="f502"/>
                <a:pathLst>
                  <a:path w="4861820" h="1389331">
                    <a:moveTo>
                      <a:pt x="f5" y="f5"/>
                    </a:moveTo>
                    <a:lnTo>
                      <a:pt x="f8" y="f5"/>
                    </a:lnTo>
                    <a:lnTo>
                      <a:pt x="f9" y="f10"/>
                    </a:lnTo>
                    <a:cubicBezTo>
                      <a:pt x="f11" y="f12"/>
                      <a:pt x="f13" y="f14"/>
                      <a:pt x="f15" y="f16"/>
                    </a:cubicBezTo>
                    <a:cubicBezTo>
                      <a:pt x="f17" y="f18"/>
                      <a:pt x="f19" y="f20"/>
                      <a:pt x="f21" y="f22"/>
                    </a:cubicBezTo>
                    <a:cubicBezTo>
                      <a:pt x="f23" y="f24"/>
                      <a:pt x="f25" y="f26"/>
                      <a:pt x="f27" y="f28"/>
                    </a:cubicBezTo>
                    <a:cubicBezTo>
                      <a:pt x="f29" y="f30"/>
                      <a:pt x="f31" y="f32"/>
                      <a:pt x="f33" y="f34"/>
                    </a:cubicBezTo>
                    <a:cubicBezTo>
                      <a:pt x="f35" y="f36"/>
                      <a:pt x="f37" y="f38"/>
                      <a:pt x="f39" y="f40"/>
                    </a:cubicBezTo>
                    <a:lnTo>
                      <a:pt x="f41" y="f42"/>
                    </a:lnTo>
                    <a:lnTo>
                      <a:pt x="f43" y="f44"/>
                    </a:lnTo>
                    <a:lnTo>
                      <a:pt x="f45" y="f46"/>
                    </a:lnTo>
                    <a:cubicBezTo>
                      <a:pt x="f47" y="f48"/>
                      <a:pt x="f49" y="f50"/>
                      <a:pt x="f51" y="f52"/>
                    </a:cubicBezTo>
                    <a:lnTo>
                      <a:pt x="f53" y="f54"/>
                    </a:lnTo>
                    <a:lnTo>
                      <a:pt x="f55" y="f56"/>
                    </a:lnTo>
                    <a:cubicBezTo>
                      <a:pt x="f57" y="f58"/>
                      <a:pt x="f59" y="f60"/>
                      <a:pt x="f61" y="f62"/>
                    </a:cubicBezTo>
                    <a:lnTo>
                      <a:pt x="f63" y="f64"/>
                    </a:lnTo>
                    <a:cubicBezTo>
                      <a:pt x="f65" y="f66"/>
                      <a:pt x="f67" y="f68"/>
                      <a:pt x="f69" y="f70"/>
                    </a:cubicBezTo>
                    <a:lnTo>
                      <a:pt x="f71" y="f72"/>
                    </a:lnTo>
                    <a:lnTo>
                      <a:pt x="f73" y="f74"/>
                    </a:lnTo>
                    <a:lnTo>
                      <a:pt x="f75" y="f76"/>
                    </a:lnTo>
                    <a:lnTo>
                      <a:pt x="f77" y="f78"/>
                    </a:lnTo>
                    <a:lnTo>
                      <a:pt x="f79" y="f80"/>
                    </a:lnTo>
                    <a:cubicBezTo>
                      <a:pt x="f81" y="f82"/>
                      <a:pt x="f83" y="f84"/>
                      <a:pt x="f85" y="f86"/>
                    </a:cubicBezTo>
                    <a:lnTo>
                      <a:pt x="f6" y="f87"/>
                    </a:lnTo>
                    <a:lnTo>
                      <a:pt x="f6" y="f88"/>
                    </a:lnTo>
                    <a:lnTo>
                      <a:pt x="f89" y="f90"/>
                    </a:lnTo>
                    <a:cubicBezTo>
                      <a:pt x="f91" y="f92"/>
                      <a:pt x="f93" y="f94"/>
                      <a:pt x="f95" y="f96"/>
                    </a:cubicBezTo>
                    <a:lnTo>
                      <a:pt x="f97" y="f98"/>
                    </a:lnTo>
                    <a:lnTo>
                      <a:pt x="f99" y="f100"/>
                    </a:lnTo>
                    <a:lnTo>
                      <a:pt x="f101" y="f102"/>
                    </a:lnTo>
                    <a:lnTo>
                      <a:pt x="f103" y="f104"/>
                    </a:lnTo>
                    <a:lnTo>
                      <a:pt x="f105" y="f106"/>
                    </a:lnTo>
                    <a:cubicBezTo>
                      <a:pt x="f107" y="f54"/>
                      <a:pt x="f108" y="f109"/>
                      <a:pt x="f110" y="f111"/>
                    </a:cubicBezTo>
                    <a:lnTo>
                      <a:pt x="f112" y="f113"/>
                    </a:lnTo>
                    <a:cubicBezTo>
                      <a:pt x="f114" y="f115"/>
                      <a:pt x="f116" y="f117"/>
                      <a:pt x="f118" y="f119"/>
                    </a:cubicBezTo>
                    <a:lnTo>
                      <a:pt x="f120" y="f121"/>
                    </a:lnTo>
                    <a:lnTo>
                      <a:pt x="f122" y="f123"/>
                    </a:lnTo>
                    <a:cubicBezTo>
                      <a:pt x="f124" y="f125"/>
                      <a:pt x="f126" y="f127"/>
                      <a:pt x="f128" y="f129"/>
                    </a:cubicBezTo>
                    <a:lnTo>
                      <a:pt x="f130" y="f131"/>
                    </a:lnTo>
                    <a:lnTo>
                      <a:pt x="f132" y="f133"/>
                    </a:lnTo>
                    <a:lnTo>
                      <a:pt x="f134" y="f135"/>
                    </a:lnTo>
                    <a:cubicBezTo>
                      <a:pt x="f136" y="f137"/>
                      <a:pt x="f138" y="f139"/>
                      <a:pt x="f140" y="f141"/>
                    </a:cubicBezTo>
                    <a:lnTo>
                      <a:pt x="f142" y="f143"/>
                    </a:lnTo>
                    <a:lnTo>
                      <a:pt x="f144" y="f145"/>
                    </a:lnTo>
                    <a:lnTo>
                      <a:pt x="f146" y="f147"/>
                    </a:lnTo>
                    <a:lnTo>
                      <a:pt x="f148" y="f149"/>
                    </a:lnTo>
                    <a:lnTo>
                      <a:pt x="f150" y="f7"/>
                    </a:lnTo>
                    <a:cubicBezTo>
                      <a:pt x="f151" y="f7"/>
                      <a:pt x="f152" y="f153"/>
                      <a:pt x="f154" y="f155"/>
                    </a:cubicBezTo>
                    <a:cubicBezTo>
                      <a:pt x="f156" y="f157"/>
                      <a:pt x="f158" y="f159"/>
                      <a:pt x="f160" y="f161"/>
                    </a:cubicBezTo>
                    <a:cubicBezTo>
                      <a:pt x="f162" y="f163"/>
                      <a:pt x="f164" y="f165"/>
                      <a:pt x="f166" y="f167"/>
                    </a:cubicBezTo>
                    <a:cubicBezTo>
                      <a:pt x="f168" y="f169"/>
                      <a:pt x="f170" y="f171"/>
                      <a:pt x="f172" y="f173"/>
                    </a:cubicBezTo>
                    <a:cubicBezTo>
                      <a:pt x="f174" y="f175"/>
                      <a:pt x="f176" y="f177"/>
                      <a:pt x="f178" y="f179"/>
                    </a:cubicBezTo>
                    <a:close/>
                  </a:path>
                </a:pathLst>
              </a:custGeom>
              <a:solidFill>
                <a:srgbClr val="1C498B"/>
              </a:solidFill>
              <a:ln cap="flat">
                <a:noFill/>
                <a:prstDash val="solid"/>
              </a:ln>
            </p:spPr>
            <p:txBody>
              <a:bodyPr vert="horz" wrap="square" lIns="91440" tIns="45720" rIns="91440" bIns="45720" anchor="ctr" anchorCtr="0" compatLnSpc="1">
                <a:noAutofit/>
              </a:bodyPr>
              <a:lstStyle/>
              <a:p>
                <a:pPr marL="0" marR="0" lvl="0" indent="0" algn="l" defTabSz="914446"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1800" b="0" i="0" u="none" strike="noStrike" kern="1200" cap="none" spc="0" baseline="0">
                  <a:solidFill>
                    <a:srgbClr val="444C55"/>
                  </a:solidFill>
                  <a:uFillTx/>
                  <a:latin typeface="Calibri"/>
                </a:endParaRPr>
              </a:p>
            </p:txBody>
          </p:sp>
        </p:grpSp>
      </p:grpSp>
    </p:spTree>
    <p:extLst>
      <p:ext uri="{BB962C8B-B14F-4D97-AF65-F5344CB8AC3E}">
        <p14:creationId xmlns:p14="http://schemas.microsoft.com/office/powerpoint/2010/main" val="1663604309"/>
      </p:ext>
    </p:extLst>
  </p:cSld>
  <p:clrMapOvr>
    <a:masterClrMapping/>
  </p:clrMapOvr>
  <p:hf sldNum="0" hdr="0" ftr="0" dt="0"/>
</p:sldLayout>
</file>

<file path=ppt/slideLayouts/slideLayout772.xml><?xml version="1.0" encoding="utf-8"?>
<p:sldLayout xmlns:a="http://schemas.openxmlformats.org/drawingml/2006/main" xmlns:r="http://schemas.openxmlformats.org/officeDocument/2006/relationships" xmlns:p="http://schemas.openxmlformats.org/presentationml/2006/main" matchingName="Cover">
  <p:cSld name="Cover">
    <p:spTree>
      <p:nvGrpSpPr>
        <p:cNvPr id="1" name="Shape 42257"/>
        <p:cNvGrpSpPr/>
        <p:nvPr/>
      </p:nvGrpSpPr>
      <p:grpSpPr>
        <a:xfrm>
          <a:off x="0" y="0"/>
          <a:ext cx="0" cy="0"/>
          <a:chOff x="0" y="0"/>
          <a:chExt cx="0" cy="0"/>
        </a:xfrm>
      </p:grpSpPr>
      <p:sp>
        <p:nvSpPr>
          <p:cNvPr id="42258" name="Google Shape;42258;p3738"/>
          <p:cNvSpPr/>
          <p:nvPr/>
        </p:nvSpPr>
        <p:spPr>
          <a:xfrm>
            <a:off x="902366" y="1294416"/>
            <a:ext cx="11289630" cy="3822603"/>
          </a:xfrm>
          <a:prstGeom prst="rect">
            <a:avLst/>
          </a:prstGeom>
          <a:solidFill>
            <a:srgbClr val="F3F6FB"/>
          </a:solidFill>
          <a:ln>
            <a:noFill/>
          </a:ln>
        </p:spPr>
        <p:txBody>
          <a:bodyPr spcFirstLastPara="1" wrap="square" lIns="91433" tIns="45717" rIns="91433" bIns="45717"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2259" name="Google Shape;42259;p3738"/>
          <p:cNvSpPr txBox="1">
            <a:spLocks noGrp="1"/>
          </p:cNvSpPr>
          <p:nvPr>
            <p:ph type="title"/>
          </p:nvPr>
        </p:nvSpPr>
        <p:spPr>
          <a:xfrm>
            <a:off x="1413314" y="1561328"/>
            <a:ext cx="5194432" cy="1826340"/>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260" name="Google Shape;42260;p3738"/>
          <p:cNvSpPr txBox="1">
            <a:spLocks noGrp="1"/>
          </p:cNvSpPr>
          <p:nvPr>
            <p:ph type="subTitle" idx="1"/>
          </p:nvPr>
        </p:nvSpPr>
        <p:spPr>
          <a:xfrm>
            <a:off x="1413314" y="3766861"/>
            <a:ext cx="5194432" cy="986564"/>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3600"/>
              <a:buNone/>
              <a:defRPr/>
            </a:lvl1pPr>
            <a:lvl2pPr lvl="1" algn="l">
              <a:lnSpc>
                <a:spcPct val="100000"/>
              </a:lnSpc>
              <a:spcBef>
                <a:spcPts val="1000"/>
              </a:spcBef>
              <a:spcAft>
                <a:spcPts val="0"/>
              </a:spcAft>
              <a:buSzPts val="1800"/>
              <a:buChar char="•"/>
              <a:defRPr/>
            </a:lvl2pPr>
            <a:lvl3pPr lvl="2" algn="l">
              <a:lnSpc>
                <a:spcPct val="100000"/>
              </a:lnSpc>
              <a:spcBef>
                <a:spcPts val="1000"/>
              </a:spcBef>
              <a:spcAft>
                <a:spcPts val="0"/>
              </a:spcAft>
              <a:buSzPts val="1800"/>
              <a:buChar char="•"/>
              <a:defRPr/>
            </a:lvl3pPr>
            <a:lvl4pPr lvl="3" algn="l">
              <a:lnSpc>
                <a:spcPct val="100000"/>
              </a:lnSpc>
              <a:spcBef>
                <a:spcPts val="1000"/>
              </a:spcBef>
              <a:spcAft>
                <a:spcPts val="0"/>
              </a:spcAft>
              <a:buSzPts val="1800"/>
              <a:buChar char="•"/>
              <a:defRPr/>
            </a:lvl4pPr>
            <a:lvl5pPr lvl="4" algn="l">
              <a:lnSpc>
                <a:spcPct val="100000"/>
              </a:lnSpc>
              <a:spcBef>
                <a:spcPts val="1000"/>
              </a:spcBef>
              <a:spcAft>
                <a:spcPts val="0"/>
              </a:spcAft>
              <a:buSzPts val="1800"/>
              <a:buChar char="•"/>
              <a:defRPr/>
            </a:lvl5pPr>
            <a:lvl6pPr lvl="5" algn="l">
              <a:lnSpc>
                <a:spcPct val="90000"/>
              </a:lnSpc>
              <a:spcBef>
                <a:spcPts val="10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42261" name="Google Shape;42261;p3738"/>
          <p:cNvSpPr>
            <a:spLocks noGrp="1"/>
          </p:cNvSpPr>
          <p:nvPr>
            <p:ph type="pic" idx="2"/>
          </p:nvPr>
        </p:nvSpPr>
        <p:spPr>
          <a:xfrm>
            <a:off x="7118687" y="233912"/>
            <a:ext cx="5073319" cy="5943600"/>
          </a:xfrm>
          <a:prstGeom prst="rect">
            <a:avLst/>
          </a:prstGeom>
          <a:noFill/>
          <a:ln>
            <a:noFill/>
          </a:ln>
        </p:spPr>
      </p:sp>
      <p:grpSp>
        <p:nvGrpSpPr>
          <p:cNvPr id="42262" name="Google Shape;42262;p3738"/>
          <p:cNvGrpSpPr/>
          <p:nvPr/>
        </p:nvGrpSpPr>
        <p:grpSpPr>
          <a:xfrm>
            <a:off x="0" y="5020349"/>
            <a:ext cx="12191996" cy="1837651"/>
            <a:chOff x="0" y="5020348"/>
            <a:chExt cx="12191996" cy="1837651"/>
          </a:xfrm>
        </p:grpSpPr>
        <p:sp>
          <p:nvSpPr>
            <p:cNvPr id="42263" name="Google Shape;42263;p3738"/>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04115"/>
                </a:gs>
              </a:gsLst>
              <a:lin ang="0" scaled="0"/>
            </a:gradFill>
            <a:ln>
              <a:noFill/>
            </a:ln>
          </p:spPr>
          <p:txBody>
            <a:bodyPr spcFirstLastPara="1" wrap="square" lIns="91425" tIns="45700" rIns="91425"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2264" name="Google Shape;42264;p3738"/>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25" tIns="45700" rIns="91425"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42265" name="Google Shape;42265;p3738"/>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3318140177"/>
      </p:ext>
    </p:extLst>
  </p:cSld>
  <p:clrMapOvr>
    <a:masterClrMapping/>
  </p:clrMapOvr>
</p:sldLayout>
</file>

<file path=ppt/slideLayouts/slideLayout773.xml><?xml version="1.0" encoding="utf-8"?>
<p:sldLayout xmlns:a="http://schemas.openxmlformats.org/drawingml/2006/main" xmlns:r="http://schemas.openxmlformats.org/officeDocument/2006/relationships" xmlns:p="http://schemas.openxmlformats.org/presentationml/2006/main" matchingName="Title and Content" type="obj">
  <p:cSld name="Title and Content">
    <p:spTree>
      <p:nvGrpSpPr>
        <p:cNvPr id="1" name="Shape 42266"/>
        <p:cNvGrpSpPr/>
        <p:nvPr/>
      </p:nvGrpSpPr>
      <p:grpSpPr>
        <a:xfrm>
          <a:off x="0" y="0"/>
          <a:ext cx="0" cy="0"/>
          <a:chOff x="0" y="0"/>
          <a:chExt cx="0" cy="0"/>
        </a:xfrm>
      </p:grpSpPr>
      <p:grpSp>
        <p:nvGrpSpPr>
          <p:cNvPr id="42267" name="Google Shape;42267;p3739"/>
          <p:cNvGrpSpPr/>
          <p:nvPr/>
        </p:nvGrpSpPr>
        <p:grpSpPr>
          <a:xfrm>
            <a:off x="7191545" y="0"/>
            <a:ext cx="5000460" cy="1425988"/>
            <a:chOff x="7191545" y="0"/>
            <a:chExt cx="5000460" cy="1425988"/>
          </a:xfrm>
        </p:grpSpPr>
        <p:pic>
          <p:nvPicPr>
            <p:cNvPr id="42268" name="Google Shape;42268;p373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2269" name="Google Shape;42269;p3739"/>
            <p:cNvGrpSpPr/>
            <p:nvPr/>
          </p:nvGrpSpPr>
          <p:grpSpPr>
            <a:xfrm>
              <a:off x="7191545" y="0"/>
              <a:ext cx="5000460" cy="1425988"/>
              <a:chOff x="7191545" y="0"/>
              <a:chExt cx="5000460" cy="1425988"/>
            </a:xfrm>
          </p:grpSpPr>
          <p:sp>
            <p:nvSpPr>
              <p:cNvPr id="42270" name="Google Shape;42270;p373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F04115"/>
                  </a:gs>
                  <a:gs pos="100000">
                    <a:srgbClr val="F58366"/>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2271" name="Google Shape;42271;p373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42272" name="Google Shape;42272;p3739"/>
          <p:cNvSpPr txBox="1">
            <a:spLocks noGrp="1"/>
          </p:cNvSpPr>
          <p:nvPr>
            <p:ph type="title"/>
          </p:nvPr>
        </p:nvSpPr>
        <p:spPr>
          <a:xfrm>
            <a:off x="609603" y="365130"/>
            <a:ext cx="10972800" cy="1325559"/>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273" name="Google Shape;42273;p3739"/>
          <p:cNvSpPr txBox="1">
            <a:spLocks noGrp="1"/>
          </p:cNvSpPr>
          <p:nvPr>
            <p:ph type="body" idx="1"/>
          </p:nvPr>
        </p:nvSpPr>
        <p:spPr>
          <a:xfrm>
            <a:off x="609603" y="1825627"/>
            <a:ext cx="10972800" cy="4351336"/>
          </a:xfrm>
          <a:prstGeom prst="rect">
            <a:avLst/>
          </a:prstGeom>
          <a:noFill/>
          <a:ln>
            <a:noFill/>
          </a:ln>
        </p:spPr>
        <p:txBody>
          <a:bodyPr spcFirstLastPara="1" wrap="square" lIns="91425" tIns="45700" rIns="91425" bIns="45700" anchor="t" anchorCtr="0">
            <a:noAutofit/>
          </a:bodyPr>
          <a:lstStyle>
            <a:lvl1pPr marL="304815" lvl="0" indent="-304815" algn="l">
              <a:lnSpc>
                <a:spcPct val="100000"/>
              </a:lnSpc>
              <a:spcBef>
                <a:spcPts val="1000"/>
              </a:spcBef>
              <a:spcAft>
                <a:spcPts val="0"/>
              </a:spcAft>
              <a:buSzPts val="3600"/>
              <a:buChar char="•"/>
              <a:defRPr/>
            </a:lvl1pPr>
            <a:lvl2pPr marL="609630" lvl="1" indent="-279414" algn="l">
              <a:lnSpc>
                <a:spcPct val="100000"/>
              </a:lnSpc>
              <a:spcBef>
                <a:spcPts val="1000"/>
              </a:spcBef>
              <a:spcAft>
                <a:spcPts val="0"/>
              </a:spcAft>
              <a:buSzPts val="3000"/>
              <a:buChar char="•"/>
              <a:defRPr/>
            </a:lvl2pPr>
            <a:lvl3pPr marL="914446" lvl="2" indent="-266713" algn="l">
              <a:lnSpc>
                <a:spcPct val="100000"/>
              </a:lnSpc>
              <a:spcBef>
                <a:spcPts val="1000"/>
              </a:spcBef>
              <a:spcAft>
                <a:spcPts val="0"/>
              </a:spcAft>
              <a:buSzPts val="2700"/>
              <a:buChar char="•"/>
              <a:defRPr/>
            </a:lvl3pPr>
            <a:lvl4pPr marL="1219261" lvl="3" indent="-254013" algn="l">
              <a:lnSpc>
                <a:spcPct val="100000"/>
              </a:lnSpc>
              <a:spcBef>
                <a:spcPts val="1000"/>
              </a:spcBef>
              <a:spcAft>
                <a:spcPts val="0"/>
              </a:spcAft>
              <a:buSzPts val="2400"/>
              <a:buChar char="•"/>
              <a:defRPr/>
            </a:lvl4pPr>
            <a:lvl5pPr marL="1524076" lvl="4" indent="-254013" algn="l">
              <a:lnSpc>
                <a:spcPct val="100000"/>
              </a:lnSpc>
              <a:spcBef>
                <a:spcPts val="1000"/>
              </a:spcBef>
              <a:spcAft>
                <a:spcPts val="0"/>
              </a:spcAft>
              <a:buSzPts val="24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2274" name="Google Shape;42274;p3739"/>
          <p:cNvSpPr txBox="1">
            <a:spLocks noGrp="1"/>
          </p:cNvSpPr>
          <p:nvPr>
            <p:ph type="sldNum" idx="12"/>
          </p:nvPr>
        </p:nvSpPr>
        <p:spPr>
          <a:xfrm>
            <a:off x="8839203" y="6356352"/>
            <a:ext cx="2743200" cy="365129"/>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1pPr>
            <a:lvl2pPr marL="0" marR="0" lvl="1"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2pPr>
            <a:lvl3pPr marL="0" marR="0" lvl="2"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3pPr>
            <a:lvl4pPr marL="0" marR="0" lvl="3"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4pPr>
            <a:lvl5pPr marL="0" marR="0" lvl="4"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5pPr>
            <a:lvl6pPr marL="0" marR="0" lvl="5"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6pPr>
            <a:lvl7pPr marL="0" marR="0" lvl="6"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7pPr>
            <a:lvl8pPr marL="0" marR="0" lvl="7"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8pPr>
            <a:lvl9pPr marL="0" marR="0" lvl="8"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2275" name="Google Shape;42275;p3739"/>
          <p:cNvCxnSpPr/>
          <p:nvPr/>
        </p:nvCxnSpPr>
        <p:spPr>
          <a:xfrm>
            <a:off x="609603" y="6335713"/>
            <a:ext cx="10972800" cy="0"/>
          </a:xfrm>
          <a:prstGeom prst="straightConnector1">
            <a:avLst/>
          </a:prstGeom>
          <a:noFill/>
          <a:ln w="9525" cap="flat" cmpd="sng">
            <a:solidFill>
              <a:srgbClr val="AFB3B9"/>
            </a:solidFill>
            <a:prstDash val="solid"/>
            <a:miter lim="8000"/>
            <a:headEnd type="none" w="sm" len="sm"/>
            <a:tailEnd type="none" w="sm" len="sm"/>
          </a:ln>
        </p:spPr>
      </p:cxnSp>
      <p:sp>
        <p:nvSpPr>
          <p:cNvPr id="42276" name="Google Shape;42276;p3739"/>
          <p:cNvSpPr txBox="1">
            <a:spLocks noGrp="1"/>
          </p:cNvSpPr>
          <p:nvPr>
            <p:ph type="ftr" idx="11"/>
          </p:nvPr>
        </p:nvSpPr>
        <p:spPr>
          <a:xfrm>
            <a:off x="609603" y="6356352"/>
            <a:ext cx="4114800" cy="365129"/>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rgbClr val="939699"/>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14378519"/>
      </p:ext>
    </p:extLst>
  </p:cSld>
  <p:clrMapOvr>
    <a:masterClrMapping/>
  </p:clrMapOvr>
</p:sldLayout>
</file>

<file path=ppt/slideLayouts/slideLayout774.xml><?xml version="1.0" encoding="utf-8"?>
<p:sldLayout xmlns:a="http://schemas.openxmlformats.org/drawingml/2006/main" xmlns:r="http://schemas.openxmlformats.org/officeDocument/2006/relationships" xmlns:p="http://schemas.openxmlformats.org/presentationml/2006/main" matchingName="Cover B">
  <p:cSld name="Cover B">
    <p:spTree>
      <p:nvGrpSpPr>
        <p:cNvPr id="1" name="Shape 42277"/>
        <p:cNvGrpSpPr/>
        <p:nvPr/>
      </p:nvGrpSpPr>
      <p:grpSpPr>
        <a:xfrm>
          <a:off x="0" y="0"/>
          <a:ext cx="0" cy="0"/>
          <a:chOff x="0" y="0"/>
          <a:chExt cx="0" cy="0"/>
        </a:xfrm>
      </p:grpSpPr>
      <p:sp>
        <p:nvSpPr>
          <p:cNvPr id="42278" name="Google Shape;42278;p3740"/>
          <p:cNvSpPr txBox="1">
            <a:spLocks noGrp="1"/>
          </p:cNvSpPr>
          <p:nvPr>
            <p:ph type="title"/>
          </p:nvPr>
        </p:nvSpPr>
        <p:spPr>
          <a:xfrm>
            <a:off x="513353" y="2633536"/>
            <a:ext cx="5194432" cy="2387598"/>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279" name="Google Shape;42279;p3740"/>
          <p:cNvSpPr txBox="1">
            <a:spLocks noGrp="1"/>
          </p:cNvSpPr>
          <p:nvPr>
            <p:ph type="subTitle" idx="1"/>
          </p:nvPr>
        </p:nvSpPr>
        <p:spPr>
          <a:xfrm>
            <a:off x="513353" y="5400327"/>
            <a:ext cx="5194432" cy="986564"/>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3600"/>
              <a:buNone/>
              <a:defRPr/>
            </a:lvl1pPr>
            <a:lvl2pPr lvl="1" algn="l">
              <a:lnSpc>
                <a:spcPct val="100000"/>
              </a:lnSpc>
              <a:spcBef>
                <a:spcPts val="1000"/>
              </a:spcBef>
              <a:spcAft>
                <a:spcPts val="0"/>
              </a:spcAft>
              <a:buSzPts val="1800"/>
              <a:buChar char="•"/>
              <a:defRPr/>
            </a:lvl2pPr>
            <a:lvl3pPr lvl="2" algn="l">
              <a:lnSpc>
                <a:spcPct val="100000"/>
              </a:lnSpc>
              <a:spcBef>
                <a:spcPts val="1000"/>
              </a:spcBef>
              <a:spcAft>
                <a:spcPts val="0"/>
              </a:spcAft>
              <a:buSzPts val="1800"/>
              <a:buChar char="•"/>
              <a:defRPr/>
            </a:lvl3pPr>
            <a:lvl4pPr lvl="3" algn="l">
              <a:lnSpc>
                <a:spcPct val="100000"/>
              </a:lnSpc>
              <a:spcBef>
                <a:spcPts val="1000"/>
              </a:spcBef>
              <a:spcAft>
                <a:spcPts val="0"/>
              </a:spcAft>
              <a:buSzPts val="1800"/>
              <a:buChar char="•"/>
              <a:defRPr/>
            </a:lvl4pPr>
            <a:lvl5pPr lvl="4" algn="l">
              <a:lnSpc>
                <a:spcPct val="100000"/>
              </a:lnSpc>
              <a:spcBef>
                <a:spcPts val="1000"/>
              </a:spcBef>
              <a:spcAft>
                <a:spcPts val="0"/>
              </a:spcAft>
              <a:buSzPts val="1800"/>
              <a:buChar char="•"/>
              <a:defRPr/>
            </a:lvl5pPr>
            <a:lvl6pPr lvl="5" algn="l">
              <a:lnSpc>
                <a:spcPct val="90000"/>
              </a:lnSpc>
              <a:spcBef>
                <a:spcPts val="10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42280" name="Google Shape;42280;p3740"/>
          <p:cNvGrpSpPr/>
          <p:nvPr/>
        </p:nvGrpSpPr>
        <p:grpSpPr>
          <a:xfrm>
            <a:off x="0" y="0"/>
            <a:ext cx="6418722" cy="1509820"/>
            <a:chOff x="0" y="0"/>
            <a:chExt cx="6418722" cy="1509820"/>
          </a:xfrm>
        </p:grpSpPr>
        <p:sp>
          <p:nvSpPr>
            <p:cNvPr id="42281" name="Google Shape;42281;p3740"/>
            <p:cNvSpPr/>
            <p:nvPr/>
          </p:nvSpPr>
          <p:spPr>
            <a:xfrm flipH="1">
              <a:off x="0" y="0"/>
              <a:ext cx="6418722" cy="1509820"/>
            </a:xfrm>
            <a:custGeom>
              <a:avLst/>
              <a:gdLst/>
              <a:ahLst/>
              <a:cxnLst/>
              <a:rect l="l" t="t" r="r" b="b"/>
              <a:pathLst>
                <a:path w="4669459" h="1098357" extrusionOk="0">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a:gsLst>
                <a:gs pos="0">
                  <a:srgbClr val="F04115"/>
                </a:gs>
                <a:gs pos="100000">
                  <a:srgbClr val="F58366"/>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2282" name="Google Shape;42282;p3740"/>
            <p:cNvSpPr/>
            <p:nvPr/>
          </p:nvSpPr>
          <p:spPr>
            <a:xfrm flipH="1">
              <a:off x="0" y="0"/>
              <a:ext cx="6244227" cy="1352022"/>
            </a:xfrm>
            <a:custGeom>
              <a:avLst/>
              <a:gdLst/>
              <a:ahLst/>
              <a:cxnLst/>
              <a:rect l="l" t="t" r="r" b="b"/>
              <a:pathLst>
                <a:path w="4542519" h="983565" extrusionOk="0">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rgbClr val="1C498B"/>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pic>
        <p:nvPicPr>
          <p:cNvPr id="42283" name="Google Shape;42283;p3740"/>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5" y="136529"/>
            <a:ext cx="1945203" cy="879972"/>
          </a:xfrm>
          <a:prstGeom prst="rect">
            <a:avLst/>
          </a:prstGeom>
          <a:noFill/>
          <a:ln>
            <a:noFill/>
          </a:ln>
        </p:spPr>
      </p:pic>
    </p:spTree>
    <p:extLst>
      <p:ext uri="{BB962C8B-B14F-4D97-AF65-F5344CB8AC3E}">
        <p14:creationId xmlns:p14="http://schemas.microsoft.com/office/powerpoint/2010/main" val="1049583944"/>
      </p:ext>
    </p:extLst>
  </p:cSld>
  <p:clrMapOvr>
    <a:masterClrMapping/>
  </p:clrMapOvr>
</p:sldLayout>
</file>

<file path=ppt/slideLayouts/slideLayout775.xml><?xml version="1.0" encoding="utf-8"?>
<p:sldLayout xmlns:a="http://schemas.openxmlformats.org/drawingml/2006/main" xmlns:r="http://schemas.openxmlformats.org/officeDocument/2006/relationships" xmlns:p="http://schemas.openxmlformats.org/presentationml/2006/main" matchingName="Two Content" type="twoObj">
  <p:cSld name="Two Content">
    <p:spTree>
      <p:nvGrpSpPr>
        <p:cNvPr id="1" name="Shape 42284"/>
        <p:cNvGrpSpPr/>
        <p:nvPr/>
      </p:nvGrpSpPr>
      <p:grpSpPr>
        <a:xfrm>
          <a:off x="0" y="0"/>
          <a:ext cx="0" cy="0"/>
          <a:chOff x="0" y="0"/>
          <a:chExt cx="0" cy="0"/>
        </a:xfrm>
      </p:grpSpPr>
      <p:sp>
        <p:nvSpPr>
          <p:cNvPr id="42285" name="Google Shape;42285;p3741"/>
          <p:cNvSpPr txBox="1">
            <a:spLocks noGrp="1"/>
          </p:cNvSpPr>
          <p:nvPr>
            <p:ph type="title"/>
          </p:nvPr>
        </p:nvSpPr>
        <p:spPr>
          <a:xfrm>
            <a:off x="609603" y="365130"/>
            <a:ext cx="10972800" cy="1325559"/>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286" name="Google Shape;42286;p3741"/>
          <p:cNvSpPr txBox="1">
            <a:spLocks noGrp="1"/>
          </p:cNvSpPr>
          <p:nvPr>
            <p:ph type="body" idx="1"/>
          </p:nvPr>
        </p:nvSpPr>
        <p:spPr>
          <a:xfrm>
            <a:off x="609604" y="1825627"/>
            <a:ext cx="5410203" cy="4351336"/>
          </a:xfrm>
          <a:prstGeom prst="rect">
            <a:avLst/>
          </a:prstGeom>
          <a:noFill/>
          <a:ln>
            <a:noFill/>
          </a:ln>
        </p:spPr>
        <p:txBody>
          <a:bodyPr spcFirstLastPara="1" wrap="square" lIns="91425" tIns="45700" rIns="91425" bIns="45700" anchor="t" anchorCtr="0">
            <a:noAutofit/>
          </a:bodyPr>
          <a:lstStyle>
            <a:lvl1pPr marL="304815" lvl="0" indent="-304815" algn="l">
              <a:lnSpc>
                <a:spcPct val="100000"/>
              </a:lnSpc>
              <a:spcBef>
                <a:spcPts val="1000"/>
              </a:spcBef>
              <a:spcAft>
                <a:spcPts val="0"/>
              </a:spcAft>
              <a:buSzPts val="3600"/>
              <a:buChar char="•"/>
              <a:defRPr/>
            </a:lvl1pPr>
            <a:lvl2pPr marL="609630" lvl="1" indent="-279414" algn="l">
              <a:lnSpc>
                <a:spcPct val="100000"/>
              </a:lnSpc>
              <a:spcBef>
                <a:spcPts val="1000"/>
              </a:spcBef>
              <a:spcAft>
                <a:spcPts val="0"/>
              </a:spcAft>
              <a:buSzPts val="3000"/>
              <a:buChar char="•"/>
              <a:defRPr/>
            </a:lvl2pPr>
            <a:lvl3pPr marL="914446" lvl="2" indent="-266713" algn="l">
              <a:lnSpc>
                <a:spcPct val="100000"/>
              </a:lnSpc>
              <a:spcBef>
                <a:spcPts val="1000"/>
              </a:spcBef>
              <a:spcAft>
                <a:spcPts val="0"/>
              </a:spcAft>
              <a:buSzPts val="2700"/>
              <a:buChar char="•"/>
              <a:defRPr/>
            </a:lvl3pPr>
            <a:lvl4pPr marL="1219261" lvl="3" indent="-254013" algn="l">
              <a:lnSpc>
                <a:spcPct val="100000"/>
              </a:lnSpc>
              <a:spcBef>
                <a:spcPts val="1000"/>
              </a:spcBef>
              <a:spcAft>
                <a:spcPts val="0"/>
              </a:spcAft>
              <a:buSzPts val="2400"/>
              <a:buChar char="•"/>
              <a:defRPr/>
            </a:lvl4pPr>
            <a:lvl5pPr marL="1524076" lvl="4" indent="-254013" algn="l">
              <a:lnSpc>
                <a:spcPct val="100000"/>
              </a:lnSpc>
              <a:spcBef>
                <a:spcPts val="1000"/>
              </a:spcBef>
              <a:spcAft>
                <a:spcPts val="0"/>
              </a:spcAft>
              <a:buSzPts val="24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42287" name="Google Shape;42287;p3741"/>
          <p:cNvGrpSpPr/>
          <p:nvPr/>
        </p:nvGrpSpPr>
        <p:grpSpPr>
          <a:xfrm>
            <a:off x="7191545" y="0"/>
            <a:ext cx="5000460" cy="1425988"/>
            <a:chOff x="7191545" y="0"/>
            <a:chExt cx="5000460" cy="1425988"/>
          </a:xfrm>
        </p:grpSpPr>
        <p:pic>
          <p:nvPicPr>
            <p:cNvPr id="42288" name="Google Shape;42288;p374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2289" name="Google Shape;42289;p3741"/>
            <p:cNvGrpSpPr/>
            <p:nvPr/>
          </p:nvGrpSpPr>
          <p:grpSpPr>
            <a:xfrm>
              <a:off x="7191545" y="0"/>
              <a:ext cx="5000460" cy="1425988"/>
              <a:chOff x="7191545" y="0"/>
              <a:chExt cx="5000460" cy="1425988"/>
            </a:xfrm>
          </p:grpSpPr>
          <p:sp>
            <p:nvSpPr>
              <p:cNvPr id="42290" name="Google Shape;42290;p374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F04115"/>
                  </a:gs>
                  <a:gs pos="100000">
                    <a:srgbClr val="F58366"/>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2291" name="Google Shape;42291;p374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42292" name="Google Shape;42292;p3741"/>
          <p:cNvSpPr txBox="1">
            <a:spLocks noGrp="1"/>
          </p:cNvSpPr>
          <p:nvPr>
            <p:ph type="body" idx="2"/>
          </p:nvPr>
        </p:nvSpPr>
        <p:spPr>
          <a:xfrm>
            <a:off x="6172201" y="1825627"/>
            <a:ext cx="5410203" cy="4351336"/>
          </a:xfrm>
          <a:prstGeom prst="rect">
            <a:avLst/>
          </a:prstGeom>
          <a:noFill/>
          <a:ln>
            <a:noFill/>
          </a:ln>
        </p:spPr>
        <p:txBody>
          <a:bodyPr spcFirstLastPara="1" wrap="square" lIns="91425" tIns="45700" rIns="91425" bIns="45700" anchor="t" anchorCtr="0">
            <a:noAutofit/>
          </a:bodyPr>
          <a:lstStyle>
            <a:lvl1pPr marL="304815" lvl="0" indent="-304815" algn="l">
              <a:lnSpc>
                <a:spcPct val="100000"/>
              </a:lnSpc>
              <a:spcBef>
                <a:spcPts val="1000"/>
              </a:spcBef>
              <a:spcAft>
                <a:spcPts val="0"/>
              </a:spcAft>
              <a:buSzPts val="3600"/>
              <a:buChar char="•"/>
              <a:defRPr/>
            </a:lvl1pPr>
            <a:lvl2pPr marL="609630" lvl="1" indent="-279414" algn="l">
              <a:lnSpc>
                <a:spcPct val="100000"/>
              </a:lnSpc>
              <a:spcBef>
                <a:spcPts val="1000"/>
              </a:spcBef>
              <a:spcAft>
                <a:spcPts val="0"/>
              </a:spcAft>
              <a:buSzPts val="3000"/>
              <a:buChar char="•"/>
              <a:defRPr/>
            </a:lvl2pPr>
            <a:lvl3pPr marL="914446" lvl="2" indent="-266713" algn="l">
              <a:lnSpc>
                <a:spcPct val="100000"/>
              </a:lnSpc>
              <a:spcBef>
                <a:spcPts val="1000"/>
              </a:spcBef>
              <a:spcAft>
                <a:spcPts val="0"/>
              </a:spcAft>
              <a:buSzPts val="2700"/>
              <a:buChar char="•"/>
              <a:defRPr/>
            </a:lvl3pPr>
            <a:lvl4pPr marL="1219261" lvl="3" indent="-254013" algn="l">
              <a:lnSpc>
                <a:spcPct val="100000"/>
              </a:lnSpc>
              <a:spcBef>
                <a:spcPts val="1000"/>
              </a:spcBef>
              <a:spcAft>
                <a:spcPts val="0"/>
              </a:spcAft>
              <a:buSzPts val="2400"/>
              <a:buChar char="•"/>
              <a:defRPr/>
            </a:lvl4pPr>
            <a:lvl5pPr marL="1524076" lvl="4" indent="-254013" algn="l">
              <a:lnSpc>
                <a:spcPct val="100000"/>
              </a:lnSpc>
              <a:spcBef>
                <a:spcPts val="1000"/>
              </a:spcBef>
              <a:spcAft>
                <a:spcPts val="0"/>
              </a:spcAft>
              <a:buSzPts val="24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2293" name="Google Shape;42293;p3741"/>
          <p:cNvSpPr txBox="1">
            <a:spLocks noGrp="1"/>
          </p:cNvSpPr>
          <p:nvPr>
            <p:ph type="sldNum" idx="12"/>
          </p:nvPr>
        </p:nvSpPr>
        <p:spPr>
          <a:xfrm>
            <a:off x="8839193" y="6356352"/>
            <a:ext cx="2743200" cy="365129"/>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1pPr>
            <a:lvl2pPr marL="0" marR="0" lvl="1" indent="0" algn="r">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2pPr>
            <a:lvl3pPr marL="0" marR="0" lvl="2" indent="0" algn="r">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3pPr>
            <a:lvl4pPr marL="0" marR="0" lvl="3" indent="0" algn="r">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4pPr>
            <a:lvl5pPr marL="0" marR="0" lvl="4" indent="0" algn="r">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5pPr>
            <a:lvl6pPr marL="0" marR="0" lvl="5" indent="0" algn="r">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6pPr>
            <a:lvl7pPr marL="0" marR="0" lvl="6" indent="0" algn="r">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7pPr>
            <a:lvl8pPr marL="0" marR="0" lvl="7" indent="0" algn="r">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8pPr>
            <a:lvl9pPr marL="0" marR="0" lvl="8" indent="0" algn="r">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2294" name="Google Shape;42294;p3741"/>
          <p:cNvCxnSpPr/>
          <p:nvPr/>
        </p:nvCxnSpPr>
        <p:spPr>
          <a:xfrm>
            <a:off x="609603" y="6335713"/>
            <a:ext cx="10972800" cy="0"/>
          </a:xfrm>
          <a:prstGeom prst="straightConnector1">
            <a:avLst/>
          </a:prstGeom>
          <a:noFill/>
          <a:ln w="9525" cap="flat" cmpd="sng">
            <a:solidFill>
              <a:srgbClr val="AFB3B9"/>
            </a:solidFill>
            <a:prstDash val="solid"/>
            <a:miter lim="8000"/>
            <a:headEnd type="none" w="sm" len="sm"/>
            <a:tailEnd type="none" w="sm" len="sm"/>
          </a:ln>
        </p:spPr>
      </p:cxnSp>
      <p:sp>
        <p:nvSpPr>
          <p:cNvPr id="42295" name="Google Shape;42295;p3741"/>
          <p:cNvSpPr txBox="1">
            <a:spLocks noGrp="1"/>
          </p:cNvSpPr>
          <p:nvPr>
            <p:ph type="ftr" idx="11"/>
          </p:nvPr>
        </p:nvSpPr>
        <p:spPr>
          <a:xfrm>
            <a:off x="609603" y="6356352"/>
            <a:ext cx="4114800" cy="365129"/>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rgbClr val="939699"/>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077921857"/>
      </p:ext>
    </p:extLst>
  </p:cSld>
  <p:clrMapOvr>
    <a:masterClrMapping/>
  </p:clrMapOvr>
</p:sldLayout>
</file>

<file path=ppt/slideLayouts/slideLayout776.xml><?xml version="1.0" encoding="utf-8"?>
<p:sldLayout xmlns:a="http://schemas.openxmlformats.org/drawingml/2006/main" xmlns:r="http://schemas.openxmlformats.org/officeDocument/2006/relationships" xmlns:p="http://schemas.openxmlformats.org/presentationml/2006/main" matchingName="Quotation">
  <p:cSld name="Quotation">
    <p:spTree>
      <p:nvGrpSpPr>
        <p:cNvPr id="1" name="Shape 42305"/>
        <p:cNvGrpSpPr/>
        <p:nvPr/>
      </p:nvGrpSpPr>
      <p:grpSpPr>
        <a:xfrm>
          <a:off x="0" y="0"/>
          <a:ext cx="0" cy="0"/>
          <a:chOff x="0" y="0"/>
          <a:chExt cx="0" cy="0"/>
        </a:xfrm>
      </p:grpSpPr>
      <p:sp>
        <p:nvSpPr>
          <p:cNvPr id="42306" name="Google Shape;42306;p3743"/>
          <p:cNvSpPr/>
          <p:nvPr/>
        </p:nvSpPr>
        <p:spPr>
          <a:xfrm>
            <a:off x="1427360" y="1387868"/>
            <a:ext cx="10155042" cy="3506934"/>
          </a:xfrm>
          <a:prstGeom prst="rect">
            <a:avLst/>
          </a:prstGeom>
          <a:solidFill>
            <a:srgbClr val="F3F6FB"/>
          </a:solidFill>
          <a:ln>
            <a:noFill/>
          </a:ln>
        </p:spPr>
        <p:txBody>
          <a:bodyPr spcFirstLastPara="1" wrap="square" lIns="91433" tIns="45717" rIns="91433" bIns="45717"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2307" name="Google Shape;42307;p3743"/>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308" name="Google Shape;42308;p3743"/>
          <p:cNvSpPr txBox="1">
            <a:spLocks noGrp="1"/>
          </p:cNvSpPr>
          <p:nvPr>
            <p:ph type="body" idx="1"/>
          </p:nvPr>
        </p:nvSpPr>
        <p:spPr>
          <a:xfrm>
            <a:off x="1427360" y="5007456"/>
            <a:ext cx="10155042" cy="825191"/>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3600"/>
              <a:buNone/>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2309" name="Google Shape;42309;p3743"/>
          <p:cNvSpPr txBox="1">
            <a:spLocks noGrp="1"/>
          </p:cNvSpPr>
          <p:nvPr>
            <p:ph type="sldNum" idx="12"/>
          </p:nvPr>
        </p:nvSpPr>
        <p:spPr>
          <a:xfrm>
            <a:off x="8839203" y="6356352"/>
            <a:ext cx="2743200" cy="365129"/>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1pPr>
            <a:lvl2pPr marL="0" marR="0" lvl="1"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2pPr>
            <a:lvl3pPr marL="0" marR="0" lvl="2"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3pPr>
            <a:lvl4pPr marL="0" marR="0" lvl="3"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4pPr>
            <a:lvl5pPr marL="0" marR="0" lvl="4"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5pPr>
            <a:lvl6pPr marL="0" marR="0" lvl="5"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6pPr>
            <a:lvl7pPr marL="0" marR="0" lvl="6"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7pPr>
            <a:lvl8pPr marL="0" marR="0" lvl="7"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8pPr>
            <a:lvl9pPr marL="0" marR="0" lvl="8"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2310" name="Google Shape;42310;p3743"/>
          <p:cNvCxnSpPr/>
          <p:nvPr/>
        </p:nvCxnSpPr>
        <p:spPr>
          <a:xfrm>
            <a:off x="609603" y="6335713"/>
            <a:ext cx="10972800" cy="0"/>
          </a:xfrm>
          <a:prstGeom prst="straightConnector1">
            <a:avLst/>
          </a:prstGeom>
          <a:noFill/>
          <a:ln w="9525" cap="flat" cmpd="sng">
            <a:solidFill>
              <a:srgbClr val="AFB3B9"/>
            </a:solidFill>
            <a:prstDash val="solid"/>
            <a:miter lim="8000"/>
            <a:headEnd type="none" w="sm" len="sm"/>
            <a:tailEnd type="none" w="sm" len="sm"/>
          </a:ln>
        </p:spPr>
      </p:cxnSp>
      <p:sp>
        <p:nvSpPr>
          <p:cNvPr id="42311" name="Google Shape;42311;p3743"/>
          <p:cNvSpPr txBox="1">
            <a:spLocks noGrp="1"/>
          </p:cNvSpPr>
          <p:nvPr>
            <p:ph type="ftr" idx="11"/>
          </p:nvPr>
        </p:nvSpPr>
        <p:spPr>
          <a:xfrm>
            <a:off x="609603" y="6356352"/>
            <a:ext cx="4114800" cy="365129"/>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rgbClr val="939699"/>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2312" name="Google Shape;42312;p3743"/>
          <p:cNvGrpSpPr/>
          <p:nvPr/>
        </p:nvGrpSpPr>
        <p:grpSpPr>
          <a:xfrm>
            <a:off x="7191545" y="0"/>
            <a:ext cx="5000460" cy="1425988"/>
            <a:chOff x="7191545" y="0"/>
            <a:chExt cx="5000460" cy="1425988"/>
          </a:xfrm>
        </p:grpSpPr>
        <p:pic>
          <p:nvPicPr>
            <p:cNvPr id="42313" name="Google Shape;42313;p374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2314" name="Google Shape;42314;p3743"/>
            <p:cNvGrpSpPr/>
            <p:nvPr/>
          </p:nvGrpSpPr>
          <p:grpSpPr>
            <a:xfrm>
              <a:off x="7191545" y="0"/>
              <a:ext cx="5000460" cy="1425988"/>
              <a:chOff x="7191545" y="0"/>
              <a:chExt cx="5000460" cy="1425988"/>
            </a:xfrm>
          </p:grpSpPr>
          <p:sp>
            <p:nvSpPr>
              <p:cNvPr id="42315" name="Google Shape;42315;p374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F04115"/>
                  </a:gs>
                  <a:gs pos="100000">
                    <a:srgbClr val="F58366"/>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2316" name="Google Shape;42316;p374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42317" name="Google Shape;42317;p3743"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347518194"/>
      </p:ext>
    </p:extLst>
  </p:cSld>
  <p:clrMapOvr>
    <a:masterClrMapping/>
  </p:clrMapOvr>
</p:sldLayout>
</file>

<file path=ppt/slideLayouts/slideLayout777.xml><?xml version="1.0" encoding="utf-8"?>
<p:sldLayout xmlns:a="http://schemas.openxmlformats.org/drawingml/2006/main" xmlns:r="http://schemas.openxmlformats.org/officeDocument/2006/relationships" xmlns:p="http://schemas.openxmlformats.org/presentationml/2006/main" matchingName="1_Quotation">
  <p:cSld name="1_Quotation">
    <p:spTree>
      <p:nvGrpSpPr>
        <p:cNvPr id="1" name="Shape 42318"/>
        <p:cNvGrpSpPr/>
        <p:nvPr/>
      </p:nvGrpSpPr>
      <p:grpSpPr>
        <a:xfrm>
          <a:off x="0" y="0"/>
          <a:ext cx="0" cy="0"/>
          <a:chOff x="0" y="0"/>
          <a:chExt cx="0" cy="0"/>
        </a:xfrm>
      </p:grpSpPr>
      <p:sp>
        <p:nvSpPr>
          <p:cNvPr id="42319" name="Google Shape;42319;p3744"/>
          <p:cNvSpPr/>
          <p:nvPr/>
        </p:nvSpPr>
        <p:spPr>
          <a:xfrm>
            <a:off x="1427360" y="1387868"/>
            <a:ext cx="10155042" cy="3506934"/>
          </a:xfrm>
          <a:prstGeom prst="rect">
            <a:avLst/>
          </a:prstGeom>
          <a:solidFill>
            <a:srgbClr val="F3F6FB"/>
          </a:solidFill>
          <a:ln>
            <a:noFill/>
          </a:ln>
        </p:spPr>
        <p:txBody>
          <a:bodyPr spcFirstLastPara="1" wrap="square" lIns="91433" tIns="45717" rIns="91433" bIns="45717"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2320" name="Google Shape;42320;p3744"/>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321" name="Google Shape;42321;p3744"/>
          <p:cNvSpPr txBox="1">
            <a:spLocks noGrp="1"/>
          </p:cNvSpPr>
          <p:nvPr>
            <p:ph type="body" idx="1"/>
          </p:nvPr>
        </p:nvSpPr>
        <p:spPr>
          <a:xfrm>
            <a:off x="1427360" y="5007456"/>
            <a:ext cx="10155042" cy="825191"/>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3600"/>
              <a:buNone/>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2322" name="Google Shape;42322;p3744"/>
          <p:cNvSpPr txBox="1">
            <a:spLocks noGrp="1"/>
          </p:cNvSpPr>
          <p:nvPr>
            <p:ph type="sldNum" idx="12"/>
          </p:nvPr>
        </p:nvSpPr>
        <p:spPr>
          <a:xfrm>
            <a:off x="8839203" y="6356352"/>
            <a:ext cx="2743200" cy="365129"/>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1pPr>
            <a:lvl2pPr marL="0" marR="0" lvl="1"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2pPr>
            <a:lvl3pPr marL="0" marR="0" lvl="2"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3pPr>
            <a:lvl4pPr marL="0" marR="0" lvl="3"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4pPr>
            <a:lvl5pPr marL="0" marR="0" lvl="4"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5pPr>
            <a:lvl6pPr marL="0" marR="0" lvl="5"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6pPr>
            <a:lvl7pPr marL="0" marR="0" lvl="6"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7pPr>
            <a:lvl8pPr marL="0" marR="0" lvl="7"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8pPr>
            <a:lvl9pPr marL="0" marR="0" lvl="8"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2323" name="Google Shape;42323;p3744"/>
          <p:cNvCxnSpPr/>
          <p:nvPr/>
        </p:nvCxnSpPr>
        <p:spPr>
          <a:xfrm>
            <a:off x="609603" y="6335713"/>
            <a:ext cx="10972800" cy="0"/>
          </a:xfrm>
          <a:prstGeom prst="straightConnector1">
            <a:avLst/>
          </a:prstGeom>
          <a:noFill/>
          <a:ln w="9525" cap="flat" cmpd="sng">
            <a:solidFill>
              <a:srgbClr val="AFB3B9"/>
            </a:solidFill>
            <a:prstDash val="solid"/>
            <a:miter lim="8000"/>
            <a:headEnd type="none" w="sm" len="sm"/>
            <a:tailEnd type="none" w="sm" len="sm"/>
          </a:ln>
        </p:spPr>
      </p:cxnSp>
      <p:sp>
        <p:nvSpPr>
          <p:cNvPr id="42324" name="Google Shape;42324;p3744"/>
          <p:cNvSpPr txBox="1">
            <a:spLocks noGrp="1"/>
          </p:cNvSpPr>
          <p:nvPr>
            <p:ph type="ftr" idx="11"/>
          </p:nvPr>
        </p:nvSpPr>
        <p:spPr>
          <a:xfrm>
            <a:off x="609603" y="6356352"/>
            <a:ext cx="4114800" cy="365129"/>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rgbClr val="939699"/>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2325" name="Google Shape;42325;p3744"/>
          <p:cNvGrpSpPr/>
          <p:nvPr/>
        </p:nvGrpSpPr>
        <p:grpSpPr>
          <a:xfrm>
            <a:off x="7191545" y="0"/>
            <a:ext cx="5000460" cy="1425988"/>
            <a:chOff x="7191545" y="0"/>
            <a:chExt cx="5000460" cy="1425988"/>
          </a:xfrm>
        </p:grpSpPr>
        <p:pic>
          <p:nvPicPr>
            <p:cNvPr id="42326" name="Google Shape;42326;p374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2327" name="Google Shape;42327;p3744"/>
            <p:cNvGrpSpPr/>
            <p:nvPr/>
          </p:nvGrpSpPr>
          <p:grpSpPr>
            <a:xfrm>
              <a:off x="7191545" y="0"/>
              <a:ext cx="5000460" cy="1425988"/>
              <a:chOff x="7191545" y="0"/>
              <a:chExt cx="5000460" cy="1425988"/>
            </a:xfrm>
          </p:grpSpPr>
          <p:sp>
            <p:nvSpPr>
              <p:cNvPr id="42328" name="Google Shape;42328;p374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F04115"/>
                  </a:gs>
                  <a:gs pos="100000">
                    <a:srgbClr val="F58366"/>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2329" name="Google Shape;42329;p374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42330" name="Google Shape;42330;p3744"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655967"/>
      </p:ext>
    </p:extLst>
  </p:cSld>
  <p:clrMapOvr>
    <a:masterClrMapping/>
  </p:clrMapOvr>
</p:sldLayout>
</file>

<file path=ppt/slideLayouts/slideLayout778.xml><?xml version="1.0" encoding="utf-8"?>
<p:sldLayout xmlns:a="http://schemas.openxmlformats.org/drawingml/2006/main" xmlns:r="http://schemas.openxmlformats.org/officeDocument/2006/relationships" xmlns:p="http://schemas.openxmlformats.org/presentationml/2006/main" matchingName="Photo Slide">
  <p:cSld name="Photo Slide">
    <p:spTree>
      <p:nvGrpSpPr>
        <p:cNvPr id="1" name="Shape 42331"/>
        <p:cNvGrpSpPr/>
        <p:nvPr/>
      </p:nvGrpSpPr>
      <p:grpSpPr>
        <a:xfrm>
          <a:off x="0" y="0"/>
          <a:ext cx="0" cy="0"/>
          <a:chOff x="0" y="0"/>
          <a:chExt cx="0" cy="0"/>
        </a:xfrm>
      </p:grpSpPr>
      <p:sp>
        <p:nvSpPr>
          <p:cNvPr id="42332" name="Google Shape;42332;p3745"/>
          <p:cNvSpPr txBox="1">
            <a:spLocks noGrp="1"/>
          </p:cNvSpPr>
          <p:nvPr>
            <p:ph type="body" idx="1"/>
          </p:nvPr>
        </p:nvSpPr>
        <p:spPr>
          <a:xfrm>
            <a:off x="457200" y="1146255"/>
            <a:ext cx="2350172" cy="2971800"/>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3600"/>
              <a:buNone/>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42333" name="Google Shape;42333;p3745"/>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42334" name="Google Shape;42334;p3745"/>
          <p:cNvGrpSpPr/>
          <p:nvPr/>
        </p:nvGrpSpPr>
        <p:grpSpPr>
          <a:xfrm>
            <a:off x="1" y="5379425"/>
            <a:ext cx="2807363" cy="753895"/>
            <a:chOff x="0" y="5379424"/>
            <a:chExt cx="2807363" cy="753895"/>
          </a:xfrm>
        </p:grpSpPr>
        <p:sp>
          <p:nvSpPr>
            <p:cNvPr id="42335" name="Google Shape;42335;p3745"/>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04115"/>
                </a:gs>
              </a:gsLst>
              <a:lin ang="0" scaled="0"/>
            </a:gradFill>
            <a:ln>
              <a:noFill/>
            </a:ln>
          </p:spPr>
          <p:txBody>
            <a:bodyPr spcFirstLastPara="1" wrap="square" lIns="91425" tIns="45700" rIns="91425"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2336" name="Google Shape;42336;p3745"/>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25" tIns="45700" rIns="91425"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sp>
        <p:nvSpPr>
          <p:cNvPr id="42337" name="Google Shape;42337;p3745"/>
          <p:cNvSpPr>
            <a:spLocks noGrp="1"/>
          </p:cNvSpPr>
          <p:nvPr>
            <p:ph type="pic" idx="2"/>
          </p:nvPr>
        </p:nvSpPr>
        <p:spPr>
          <a:xfrm>
            <a:off x="2807363" y="457200"/>
            <a:ext cx="8915400" cy="5943600"/>
          </a:xfrm>
          <a:prstGeom prst="rect">
            <a:avLst/>
          </a:prstGeom>
          <a:noFill/>
          <a:ln>
            <a:noFill/>
          </a:ln>
        </p:spPr>
      </p:sp>
      <p:pic>
        <p:nvPicPr>
          <p:cNvPr id="42338" name="Google Shape;42338;p3745"/>
          <p:cNvPicPr preferRelativeResize="0"/>
          <p:nvPr/>
        </p:nvPicPr>
        <p:blipFill rotWithShape="1">
          <a:blip r:embed="rId2">
            <a:alphaModFix/>
          </a:blip>
          <a:srcRect/>
          <a:stretch/>
        </p:blipFill>
        <p:spPr>
          <a:xfrm>
            <a:off x="513354" y="4385535"/>
            <a:ext cx="2025313" cy="911940"/>
          </a:xfrm>
          <a:prstGeom prst="rect">
            <a:avLst/>
          </a:prstGeom>
          <a:noFill/>
          <a:ln>
            <a:noFill/>
          </a:ln>
        </p:spPr>
      </p:pic>
    </p:spTree>
    <p:extLst>
      <p:ext uri="{BB962C8B-B14F-4D97-AF65-F5344CB8AC3E}">
        <p14:creationId xmlns:p14="http://schemas.microsoft.com/office/powerpoint/2010/main" val="2757799379"/>
      </p:ext>
    </p:extLst>
  </p:cSld>
  <p:clrMapOvr>
    <a:masterClrMapping/>
  </p:clrMapOvr>
</p:sldLayout>
</file>

<file path=ppt/slideLayouts/slideLayout779.xml><?xml version="1.0" encoding="utf-8"?>
<p:sldLayout xmlns:a="http://schemas.openxmlformats.org/drawingml/2006/main" xmlns:r="http://schemas.openxmlformats.org/officeDocument/2006/relationships" xmlns:p="http://schemas.openxmlformats.org/presentationml/2006/main" matchingName="Comparison" type="twoTxTwoObj">
  <p:cSld name="Comparison">
    <p:spTree>
      <p:nvGrpSpPr>
        <p:cNvPr id="1" name="Shape 42339"/>
        <p:cNvGrpSpPr/>
        <p:nvPr/>
      </p:nvGrpSpPr>
      <p:grpSpPr>
        <a:xfrm>
          <a:off x="0" y="0"/>
          <a:ext cx="0" cy="0"/>
          <a:chOff x="0" y="0"/>
          <a:chExt cx="0" cy="0"/>
        </a:xfrm>
      </p:grpSpPr>
      <p:grpSp>
        <p:nvGrpSpPr>
          <p:cNvPr id="42340" name="Google Shape;42340;p3746"/>
          <p:cNvGrpSpPr/>
          <p:nvPr/>
        </p:nvGrpSpPr>
        <p:grpSpPr>
          <a:xfrm>
            <a:off x="7191545" y="0"/>
            <a:ext cx="5000460" cy="1425988"/>
            <a:chOff x="7191545" y="0"/>
            <a:chExt cx="5000460" cy="1425988"/>
          </a:xfrm>
        </p:grpSpPr>
        <p:pic>
          <p:nvPicPr>
            <p:cNvPr id="42341" name="Google Shape;42341;p374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2342" name="Google Shape;42342;p3746"/>
            <p:cNvGrpSpPr/>
            <p:nvPr/>
          </p:nvGrpSpPr>
          <p:grpSpPr>
            <a:xfrm>
              <a:off x="7191545" y="0"/>
              <a:ext cx="5000460" cy="1425988"/>
              <a:chOff x="7191545" y="0"/>
              <a:chExt cx="5000460" cy="1425988"/>
            </a:xfrm>
          </p:grpSpPr>
          <p:sp>
            <p:nvSpPr>
              <p:cNvPr id="42343" name="Google Shape;42343;p374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F04115"/>
                  </a:gs>
                  <a:gs pos="100000">
                    <a:srgbClr val="F58366"/>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2344" name="Google Shape;42344;p374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42345" name="Google Shape;42345;p3746"/>
          <p:cNvSpPr txBox="1">
            <a:spLocks noGrp="1"/>
          </p:cNvSpPr>
          <p:nvPr>
            <p:ph type="title"/>
          </p:nvPr>
        </p:nvSpPr>
        <p:spPr>
          <a:xfrm>
            <a:off x="609603" y="365130"/>
            <a:ext cx="10972800" cy="1325559"/>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346" name="Google Shape;42346;p3746"/>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75" tIns="0" rIns="182875" bIns="0" anchor="ctr" anchorCtr="0">
            <a:noAutofit/>
          </a:bodyPr>
          <a:lstStyle>
            <a:lvl1pPr marL="304815" lvl="0" indent="-152408" algn="l">
              <a:lnSpc>
                <a:spcPct val="100000"/>
              </a:lnSpc>
              <a:spcBef>
                <a:spcPts val="1000"/>
              </a:spcBef>
              <a:spcAft>
                <a:spcPts val="0"/>
              </a:spcAft>
              <a:buSzPts val="3600"/>
              <a:buNone/>
              <a:defRPr u="sng"/>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2347" name="Google Shape;42347;p3746"/>
          <p:cNvSpPr txBox="1">
            <a:spLocks noGrp="1"/>
          </p:cNvSpPr>
          <p:nvPr>
            <p:ph type="body" idx="2"/>
          </p:nvPr>
        </p:nvSpPr>
        <p:spPr>
          <a:xfrm>
            <a:off x="609604" y="2505072"/>
            <a:ext cx="5387973" cy="3684583"/>
          </a:xfrm>
          <a:prstGeom prst="rect">
            <a:avLst/>
          </a:prstGeom>
          <a:solidFill>
            <a:srgbClr val="F3F6FB"/>
          </a:solidFill>
          <a:ln>
            <a:noFill/>
          </a:ln>
        </p:spPr>
        <p:txBody>
          <a:bodyPr spcFirstLastPara="1" wrap="square" lIns="182875" tIns="0" rIns="182875" bIns="0" anchor="t" anchorCtr="0">
            <a:normAutofit/>
          </a:bodyPr>
          <a:lstStyle>
            <a:lvl1pPr marL="304815" lvl="0" indent="-279414" algn="l">
              <a:lnSpc>
                <a:spcPct val="100000"/>
              </a:lnSpc>
              <a:spcBef>
                <a:spcPts val="1000"/>
              </a:spcBef>
              <a:spcAft>
                <a:spcPts val="0"/>
              </a:spcAft>
              <a:buSzPts val="3000"/>
              <a:buChar char="•"/>
              <a:defRPr sz="2000"/>
            </a:lvl1pPr>
            <a:lvl2pPr marL="609630" lvl="1" indent="-266713" algn="l">
              <a:lnSpc>
                <a:spcPct val="100000"/>
              </a:lnSpc>
              <a:spcBef>
                <a:spcPts val="1000"/>
              </a:spcBef>
              <a:spcAft>
                <a:spcPts val="0"/>
              </a:spcAft>
              <a:buSzPts val="2700"/>
              <a:buChar char="•"/>
              <a:defRPr sz="1800"/>
            </a:lvl2pPr>
            <a:lvl3pPr marL="914446" lvl="2" indent="-254013" algn="l">
              <a:lnSpc>
                <a:spcPct val="100000"/>
              </a:lnSpc>
              <a:spcBef>
                <a:spcPts val="1000"/>
              </a:spcBef>
              <a:spcAft>
                <a:spcPts val="0"/>
              </a:spcAft>
              <a:buSzPts val="2400"/>
              <a:buChar char="•"/>
              <a:defRPr sz="1600"/>
            </a:lvl3pPr>
            <a:lvl4pPr marL="1219261" lvl="3" indent="-241312" algn="l">
              <a:lnSpc>
                <a:spcPct val="100000"/>
              </a:lnSpc>
              <a:spcBef>
                <a:spcPts val="1000"/>
              </a:spcBef>
              <a:spcAft>
                <a:spcPts val="0"/>
              </a:spcAft>
              <a:buSzPts val="2100"/>
              <a:buChar char="•"/>
              <a:defRPr sz="1400"/>
            </a:lvl4pPr>
            <a:lvl5pPr marL="1524076" lvl="4" indent="-241312" algn="l">
              <a:lnSpc>
                <a:spcPct val="100000"/>
              </a:lnSpc>
              <a:spcBef>
                <a:spcPts val="1000"/>
              </a:spcBef>
              <a:spcAft>
                <a:spcPts val="0"/>
              </a:spcAft>
              <a:buSzPts val="2100"/>
              <a:buChar char="•"/>
              <a:defRPr sz="1400"/>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2348" name="Google Shape;42348;p3746"/>
          <p:cNvSpPr txBox="1">
            <a:spLocks noGrp="1"/>
          </p:cNvSpPr>
          <p:nvPr>
            <p:ph type="body" idx="3"/>
          </p:nvPr>
        </p:nvSpPr>
        <p:spPr>
          <a:xfrm>
            <a:off x="6172201" y="1681160"/>
            <a:ext cx="5410203" cy="823910"/>
          </a:xfrm>
          <a:prstGeom prst="rect">
            <a:avLst/>
          </a:prstGeom>
          <a:solidFill>
            <a:srgbClr val="F3F6FB"/>
          </a:solidFill>
          <a:ln>
            <a:noFill/>
          </a:ln>
        </p:spPr>
        <p:txBody>
          <a:bodyPr spcFirstLastPara="1" wrap="square" lIns="182875" tIns="0" rIns="182875" bIns="0" anchor="ctr" anchorCtr="0">
            <a:noAutofit/>
          </a:bodyPr>
          <a:lstStyle>
            <a:lvl1pPr marL="304815" lvl="0" indent="-152408" algn="l">
              <a:lnSpc>
                <a:spcPct val="100000"/>
              </a:lnSpc>
              <a:spcBef>
                <a:spcPts val="1000"/>
              </a:spcBef>
              <a:spcAft>
                <a:spcPts val="0"/>
              </a:spcAft>
              <a:buSzPts val="3600"/>
              <a:buNone/>
              <a:defRPr u="sng"/>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2349" name="Google Shape;42349;p3746"/>
          <p:cNvSpPr txBox="1">
            <a:spLocks noGrp="1"/>
          </p:cNvSpPr>
          <p:nvPr>
            <p:ph type="body" idx="4"/>
          </p:nvPr>
        </p:nvSpPr>
        <p:spPr>
          <a:xfrm>
            <a:off x="6172201" y="2505072"/>
            <a:ext cx="5410203" cy="3684583"/>
          </a:xfrm>
          <a:prstGeom prst="rect">
            <a:avLst/>
          </a:prstGeom>
          <a:solidFill>
            <a:srgbClr val="F3F6FB"/>
          </a:solidFill>
          <a:ln>
            <a:noFill/>
          </a:ln>
        </p:spPr>
        <p:txBody>
          <a:bodyPr spcFirstLastPara="1" wrap="square" lIns="182875" tIns="0" rIns="182875" bIns="0" anchor="t" anchorCtr="0">
            <a:noAutofit/>
          </a:bodyPr>
          <a:lstStyle>
            <a:lvl1pPr marL="304815" lvl="0" indent="-279414" algn="l">
              <a:lnSpc>
                <a:spcPct val="100000"/>
              </a:lnSpc>
              <a:spcBef>
                <a:spcPts val="1000"/>
              </a:spcBef>
              <a:spcAft>
                <a:spcPts val="0"/>
              </a:spcAft>
              <a:buSzPts val="3000"/>
              <a:buChar char="•"/>
              <a:defRPr sz="2000"/>
            </a:lvl1pPr>
            <a:lvl2pPr marL="609630" lvl="1" indent="-266713" algn="l">
              <a:lnSpc>
                <a:spcPct val="100000"/>
              </a:lnSpc>
              <a:spcBef>
                <a:spcPts val="1000"/>
              </a:spcBef>
              <a:spcAft>
                <a:spcPts val="0"/>
              </a:spcAft>
              <a:buSzPts val="2700"/>
              <a:buChar char="•"/>
              <a:defRPr sz="1800"/>
            </a:lvl2pPr>
            <a:lvl3pPr marL="914446" lvl="2" indent="-254013" algn="l">
              <a:lnSpc>
                <a:spcPct val="100000"/>
              </a:lnSpc>
              <a:spcBef>
                <a:spcPts val="1000"/>
              </a:spcBef>
              <a:spcAft>
                <a:spcPts val="0"/>
              </a:spcAft>
              <a:buSzPts val="2400"/>
              <a:buChar char="•"/>
              <a:defRPr sz="1600"/>
            </a:lvl3pPr>
            <a:lvl4pPr marL="1219261" lvl="3" indent="-241312" algn="l">
              <a:lnSpc>
                <a:spcPct val="100000"/>
              </a:lnSpc>
              <a:spcBef>
                <a:spcPts val="1000"/>
              </a:spcBef>
              <a:spcAft>
                <a:spcPts val="0"/>
              </a:spcAft>
              <a:buSzPts val="2100"/>
              <a:buChar char="•"/>
              <a:defRPr sz="1400"/>
            </a:lvl4pPr>
            <a:lvl5pPr marL="1524076" lvl="4" indent="-241312" algn="l">
              <a:lnSpc>
                <a:spcPct val="100000"/>
              </a:lnSpc>
              <a:spcBef>
                <a:spcPts val="1000"/>
              </a:spcBef>
              <a:spcAft>
                <a:spcPts val="0"/>
              </a:spcAft>
              <a:buSzPts val="2100"/>
              <a:buChar char="•"/>
              <a:defRPr sz="1400"/>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2350" name="Google Shape;42350;p3746"/>
          <p:cNvSpPr txBox="1">
            <a:spLocks noGrp="1"/>
          </p:cNvSpPr>
          <p:nvPr>
            <p:ph type="sldNum" idx="12"/>
          </p:nvPr>
        </p:nvSpPr>
        <p:spPr>
          <a:xfrm>
            <a:off x="8839203" y="6356352"/>
            <a:ext cx="2743200" cy="365129"/>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1pPr>
            <a:lvl2pPr marL="0" marR="0" lvl="1" indent="0" algn="r">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2pPr>
            <a:lvl3pPr marL="0" marR="0" lvl="2" indent="0" algn="r">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3pPr>
            <a:lvl4pPr marL="0" marR="0" lvl="3" indent="0" algn="r">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4pPr>
            <a:lvl5pPr marL="0" marR="0" lvl="4" indent="0" algn="r">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5pPr>
            <a:lvl6pPr marL="0" marR="0" lvl="5" indent="0" algn="r">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6pPr>
            <a:lvl7pPr marL="0" marR="0" lvl="6" indent="0" algn="r">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7pPr>
            <a:lvl8pPr marL="0" marR="0" lvl="7" indent="0" algn="r">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8pPr>
            <a:lvl9pPr marL="0" marR="0" lvl="8" indent="0" algn="r">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2351" name="Google Shape;42351;p3746"/>
          <p:cNvCxnSpPr/>
          <p:nvPr/>
        </p:nvCxnSpPr>
        <p:spPr>
          <a:xfrm>
            <a:off x="609603" y="6335713"/>
            <a:ext cx="10972800" cy="0"/>
          </a:xfrm>
          <a:prstGeom prst="straightConnector1">
            <a:avLst/>
          </a:prstGeom>
          <a:noFill/>
          <a:ln w="9525" cap="flat" cmpd="sng">
            <a:solidFill>
              <a:srgbClr val="AFB3B9"/>
            </a:solidFill>
            <a:prstDash val="solid"/>
            <a:miter lim="8000"/>
            <a:headEnd type="none" w="sm" len="sm"/>
            <a:tailEnd type="none" w="sm" len="sm"/>
          </a:ln>
        </p:spPr>
      </p:cxnSp>
      <p:sp>
        <p:nvSpPr>
          <p:cNvPr id="42352" name="Google Shape;42352;p3746"/>
          <p:cNvSpPr txBox="1">
            <a:spLocks noGrp="1"/>
          </p:cNvSpPr>
          <p:nvPr>
            <p:ph type="ftr" idx="11"/>
          </p:nvPr>
        </p:nvSpPr>
        <p:spPr>
          <a:xfrm>
            <a:off x="609603" y="6356352"/>
            <a:ext cx="4114800" cy="365129"/>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rgbClr val="939699"/>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597237268"/>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type="blank" preserve="1">
  <p:cSld name="2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4190575823"/>
      </p:ext>
    </p:extLst>
  </p:cSld>
  <p:clrMapOvr>
    <a:masterClrMapping/>
  </p:clrMapOvr>
</p:sldLayout>
</file>

<file path=ppt/slideLayouts/slideLayout780.xml><?xml version="1.0" encoding="utf-8"?>
<p:sldLayout xmlns:a="http://schemas.openxmlformats.org/drawingml/2006/main" xmlns:r="http://schemas.openxmlformats.org/officeDocument/2006/relationships" xmlns:p="http://schemas.openxmlformats.org/presentationml/2006/main" matchingName="1_Cover">
  <p:cSld name="1_Cover">
    <p:spTree>
      <p:nvGrpSpPr>
        <p:cNvPr id="1" name="Shape 42353"/>
        <p:cNvGrpSpPr/>
        <p:nvPr/>
      </p:nvGrpSpPr>
      <p:grpSpPr>
        <a:xfrm>
          <a:off x="0" y="0"/>
          <a:ext cx="0" cy="0"/>
          <a:chOff x="0" y="0"/>
          <a:chExt cx="0" cy="0"/>
        </a:xfrm>
      </p:grpSpPr>
      <p:sp>
        <p:nvSpPr>
          <p:cNvPr id="42354" name="Google Shape;42354;p3747"/>
          <p:cNvSpPr/>
          <p:nvPr/>
        </p:nvSpPr>
        <p:spPr>
          <a:xfrm>
            <a:off x="902366" y="1294416"/>
            <a:ext cx="11289630" cy="3822603"/>
          </a:xfrm>
          <a:prstGeom prst="rect">
            <a:avLst/>
          </a:prstGeom>
          <a:solidFill>
            <a:srgbClr val="F3F6FB"/>
          </a:solidFill>
          <a:ln>
            <a:noFill/>
          </a:ln>
        </p:spPr>
        <p:txBody>
          <a:bodyPr spcFirstLastPara="1" wrap="square" lIns="91433" tIns="45717" rIns="91433" bIns="45717"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2355" name="Google Shape;42355;p3747"/>
          <p:cNvSpPr txBox="1">
            <a:spLocks noGrp="1"/>
          </p:cNvSpPr>
          <p:nvPr>
            <p:ph type="title"/>
          </p:nvPr>
        </p:nvSpPr>
        <p:spPr>
          <a:xfrm>
            <a:off x="1413314" y="1561328"/>
            <a:ext cx="5194432" cy="1826340"/>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356" name="Google Shape;42356;p3747"/>
          <p:cNvSpPr txBox="1">
            <a:spLocks noGrp="1"/>
          </p:cNvSpPr>
          <p:nvPr>
            <p:ph type="subTitle" idx="1"/>
          </p:nvPr>
        </p:nvSpPr>
        <p:spPr>
          <a:xfrm>
            <a:off x="1413314" y="3766861"/>
            <a:ext cx="5194432" cy="986564"/>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3600"/>
              <a:buNone/>
              <a:defRPr/>
            </a:lvl1pPr>
            <a:lvl2pPr lvl="1" algn="l">
              <a:lnSpc>
                <a:spcPct val="100000"/>
              </a:lnSpc>
              <a:spcBef>
                <a:spcPts val="1000"/>
              </a:spcBef>
              <a:spcAft>
                <a:spcPts val="0"/>
              </a:spcAft>
              <a:buSzPts val="1800"/>
              <a:buChar char="•"/>
              <a:defRPr/>
            </a:lvl2pPr>
            <a:lvl3pPr lvl="2" algn="l">
              <a:lnSpc>
                <a:spcPct val="100000"/>
              </a:lnSpc>
              <a:spcBef>
                <a:spcPts val="1000"/>
              </a:spcBef>
              <a:spcAft>
                <a:spcPts val="0"/>
              </a:spcAft>
              <a:buSzPts val="1800"/>
              <a:buChar char="•"/>
              <a:defRPr/>
            </a:lvl3pPr>
            <a:lvl4pPr lvl="3" algn="l">
              <a:lnSpc>
                <a:spcPct val="100000"/>
              </a:lnSpc>
              <a:spcBef>
                <a:spcPts val="1000"/>
              </a:spcBef>
              <a:spcAft>
                <a:spcPts val="0"/>
              </a:spcAft>
              <a:buSzPts val="1800"/>
              <a:buChar char="•"/>
              <a:defRPr/>
            </a:lvl4pPr>
            <a:lvl5pPr lvl="4" algn="l">
              <a:lnSpc>
                <a:spcPct val="100000"/>
              </a:lnSpc>
              <a:spcBef>
                <a:spcPts val="1000"/>
              </a:spcBef>
              <a:spcAft>
                <a:spcPts val="0"/>
              </a:spcAft>
              <a:buSzPts val="1800"/>
              <a:buChar char="•"/>
              <a:defRPr/>
            </a:lvl5pPr>
            <a:lvl6pPr lvl="5" algn="l">
              <a:lnSpc>
                <a:spcPct val="90000"/>
              </a:lnSpc>
              <a:spcBef>
                <a:spcPts val="10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42357" name="Google Shape;42357;p3747"/>
          <p:cNvSpPr>
            <a:spLocks noGrp="1"/>
          </p:cNvSpPr>
          <p:nvPr>
            <p:ph type="pic" idx="2"/>
          </p:nvPr>
        </p:nvSpPr>
        <p:spPr>
          <a:xfrm>
            <a:off x="7118687" y="233912"/>
            <a:ext cx="5073319" cy="5943600"/>
          </a:xfrm>
          <a:prstGeom prst="rect">
            <a:avLst/>
          </a:prstGeom>
          <a:noFill/>
          <a:ln>
            <a:noFill/>
          </a:ln>
        </p:spPr>
      </p:sp>
      <p:grpSp>
        <p:nvGrpSpPr>
          <p:cNvPr id="42358" name="Google Shape;42358;p3747"/>
          <p:cNvGrpSpPr/>
          <p:nvPr/>
        </p:nvGrpSpPr>
        <p:grpSpPr>
          <a:xfrm>
            <a:off x="0" y="5020349"/>
            <a:ext cx="12191996" cy="1837651"/>
            <a:chOff x="0" y="5020348"/>
            <a:chExt cx="12191996" cy="1837651"/>
          </a:xfrm>
        </p:grpSpPr>
        <p:sp>
          <p:nvSpPr>
            <p:cNvPr id="42359" name="Google Shape;42359;p3747"/>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04115"/>
                </a:gs>
              </a:gsLst>
              <a:lin ang="0" scaled="0"/>
            </a:gradFill>
            <a:ln>
              <a:noFill/>
            </a:ln>
          </p:spPr>
          <p:txBody>
            <a:bodyPr spcFirstLastPara="1" wrap="square" lIns="91425" tIns="45700" rIns="91425"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2360" name="Google Shape;42360;p3747"/>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25" tIns="45700" rIns="91425"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42361" name="Google Shape;42361;p3747"/>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2776283733"/>
      </p:ext>
    </p:extLst>
  </p:cSld>
  <p:clrMapOvr>
    <a:masterClrMapping/>
  </p:clrMapOvr>
</p:sldLayout>
</file>

<file path=ppt/slideLayouts/slideLayout781.xml><?xml version="1.0" encoding="utf-8"?>
<p:sldLayout xmlns:a="http://schemas.openxmlformats.org/drawingml/2006/main" xmlns:r="http://schemas.openxmlformats.org/officeDocument/2006/relationships" xmlns:p="http://schemas.openxmlformats.org/presentationml/2006/main" matchingName="2_Cover">
  <p:cSld name="2_Cover">
    <p:spTree>
      <p:nvGrpSpPr>
        <p:cNvPr id="1" name="Shape 42362"/>
        <p:cNvGrpSpPr/>
        <p:nvPr/>
      </p:nvGrpSpPr>
      <p:grpSpPr>
        <a:xfrm>
          <a:off x="0" y="0"/>
          <a:ext cx="0" cy="0"/>
          <a:chOff x="0" y="0"/>
          <a:chExt cx="0" cy="0"/>
        </a:xfrm>
      </p:grpSpPr>
      <p:sp>
        <p:nvSpPr>
          <p:cNvPr id="42363" name="Google Shape;42363;p3748"/>
          <p:cNvSpPr/>
          <p:nvPr/>
        </p:nvSpPr>
        <p:spPr>
          <a:xfrm>
            <a:off x="902366" y="1294416"/>
            <a:ext cx="11289630" cy="3822603"/>
          </a:xfrm>
          <a:prstGeom prst="rect">
            <a:avLst/>
          </a:prstGeom>
          <a:solidFill>
            <a:srgbClr val="F3F6FB"/>
          </a:solidFill>
          <a:ln>
            <a:noFill/>
          </a:ln>
        </p:spPr>
        <p:txBody>
          <a:bodyPr spcFirstLastPara="1" wrap="square" lIns="91433" tIns="45717" rIns="91433" bIns="45717"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2364" name="Google Shape;42364;p3748"/>
          <p:cNvSpPr txBox="1">
            <a:spLocks noGrp="1"/>
          </p:cNvSpPr>
          <p:nvPr>
            <p:ph type="title"/>
          </p:nvPr>
        </p:nvSpPr>
        <p:spPr>
          <a:xfrm>
            <a:off x="1413314" y="1561328"/>
            <a:ext cx="5194432" cy="1826340"/>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365" name="Google Shape;42365;p3748"/>
          <p:cNvSpPr txBox="1">
            <a:spLocks noGrp="1"/>
          </p:cNvSpPr>
          <p:nvPr>
            <p:ph type="subTitle" idx="1"/>
          </p:nvPr>
        </p:nvSpPr>
        <p:spPr>
          <a:xfrm>
            <a:off x="1413314" y="3766861"/>
            <a:ext cx="5194432" cy="986564"/>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3600"/>
              <a:buNone/>
              <a:defRPr/>
            </a:lvl1pPr>
            <a:lvl2pPr lvl="1" algn="l">
              <a:lnSpc>
                <a:spcPct val="100000"/>
              </a:lnSpc>
              <a:spcBef>
                <a:spcPts val="1000"/>
              </a:spcBef>
              <a:spcAft>
                <a:spcPts val="0"/>
              </a:spcAft>
              <a:buSzPts val="1800"/>
              <a:buChar char="•"/>
              <a:defRPr/>
            </a:lvl2pPr>
            <a:lvl3pPr lvl="2" algn="l">
              <a:lnSpc>
                <a:spcPct val="100000"/>
              </a:lnSpc>
              <a:spcBef>
                <a:spcPts val="1000"/>
              </a:spcBef>
              <a:spcAft>
                <a:spcPts val="0"/>
              </a:spcAft>
              <a:buSzPts val="1800"/>
              <a:buChar char="•"/>
              <a:defRPr/>
            </a:lvl3pPr>
            <a:lvl4pPr lvl="3" algn="l">
              <a:lnSpc>
                <a:spcPct val="100000"/>
              </a:lnSpc>
              <a:spcBef>
                <a:spcPts val="1000"/>
              </a:spcBef>
              <a:spcAft>
                <a:spcPts val="0"/>
              </a:spcAft>
              <a:buSzPts val="1800"/>
              <a:buChar char="•"/>
              <a:defRPr/>
            </a:lvl4pPr>
            <a:lvl5pPr lvl="4" algn="l">
              <a:lnSpc>
                <a:spcPct val="100000"/>
              </a:lnSpc>
              <a:spcBef>
                <a:spcPts val="1000"/>
              </a:spcBef>
              <a:spcAft>
                <a:spcPts val="0"/>
              </a:spcAft>
              <a:buSzPts val="1800"/>
              <a:buChar char="•"/>
              <a:defRPr/>
            </a:lvl5pPr>
            <a:lvl6pPr lvl="5" algn="l">
              <a:lnSpc>
                <a:spcPct val="90000"/>
              </a:lnSpc>
              <a:spcBef>
                <a:spcPts val="10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42366" name="Google Shape;42366;p3748"/>
          <p:cNvSpPr>
            <a:spLocks noGrp="1"/>
          </p:cNvSpPr>
          <p:nvPr>
            <p:ph type="pic" idx="2"/>
          </p:nvPr>
        </p:nvSpPr>
        <p:spPr>
          <a:xfrm>
            <a:off x="7118687" y="233912"/>
            <a:ext cx="5073319" cy="5943600"/>
          </a:xfrm>
          <a:prstGeom prst="rect">
            <a:avLst/>
          </a:prstGeom>
          <a:noFill/>
          <a:ln>
            <a:noFill/>
          </a:ln>
        </p:spPr>
      </p:sp>
      <p:grpSp>
        <p:nvGrpSpPr>
          <p:cNvPr id="42367" name="Google Shape;42367;p3748"/>
          <p:cNvGrpSpPr/>
          <p:nvPr/>
        </p:nvGrpSpPr>
        <p:grpSpPr>
          <a:xfrm>
            <a:off x="0" y="5020349"/>
            <a:ext cx="12191996" cy="1837651"/>
            <a:chOff x="0" y="5020348"/>
            <a:chExt cx="12191996" cy="1837651"/>
          </a:xfrm>
        </p:grpSpPr>
        <p:sp>
          <p:nvSpPr>
            <p:cNvPr id="42368" name="Google Shape;42368;p3748"/>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04115"/>
                </a:gs>
              </a:gsLst>
              <a:lin ang="0" scaled="0"/>
            </a:gradFill>
            <a:ln>
              <a:noFill/>
            </a:ln>
          </p:spPr>
          <p:txBody>
            <a:bodyPr spcFirstLastPara="1" wrap="square" lIns="91425" tIns="45700" rIns="91425"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2369" name="Google Shape;42369;p3748"/>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25" tIns="45700" rIns="91425"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42370" name="Google Shape;42370;p3748"/>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2096913290"/>
      </p:ext>
    </p:extLst>
  </p:cSld>
  <p:clrMapOvr>
    <a:masterClrMapping/>
  </p:clrMapOvr>
</p:sldLayout>
</file>

<file path=ppt/slideLayouts/slideLayout782.xml><?xml version="1.0" encoding="utf-8"?>
<p:sldLayout xmlns:a="http://schemas.openxmlformats.org/drawingml/2006/main" xmlns:r="http://schemas.openxmlformats.org/officeDocument/2006/relationships" xmlns:p="http://schemas.openxmlformats.org/presentationml/2006/main" matchingName="1_Divider">
  <p:cSld name="1_Divider">
    <p:bg>
      <p:bgPr>
        <a:solidFill>
          <a:srgbClr val="F3F6FB"/>
        </a:solidFill>
        <a:effectLst/>
      </p:bgPr>
    </p:bg>
    <p:spTree>
      <p:nvGrpSpPr>
        <p:cNvPr id="1" name="Shape 42371"/>
        <p:cNvGrpSpPr/>
        <p:nvPr/>
      </p:nvGrpSpPr>
      <p:grpSpPr>
        <a:xfrm>
          <a:off x="0" y="0"/>
          <a:ext cx="0" cy="0"/>
          <a:chOff x="0" y="0"/>
          <a:chExt cx="0" cy="0"/>
        </a:xfrm>
      </p:grpSpPr>
      <p:grpSp>
        <p:nvGrpSpPr>
          <p:cNvPr id="42372" name="Google Shape;42372;p3749"/>
          <p:cNvGrpSpPr/>
          <p:nvPr/>
        </p:nvGrpSpPr>
        <p:grpSpPr>
          <a:xfrm>
            <a:off x="0" y="5020349"/>
            <a:ext cx="12191996" cy="1837651"/>
            <a:chOff x="0" y="5020348"/>
            <a:chExt cx="12191996" cy="1837651"/>
          </a:xfrm>
        </p:grpSpPr>
        <p:sp>
          <p:nvSpPr>
            <p:cNvPr id="42373" name="Google Shape;42373;p3749"/>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25" tIns="45700" rIns="91425"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2374" name="Google Shape;42374;p3749"/>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04115"/>
                </a:gs>
              </a:gsLst>
              <a:lin ang="0" scaled="0"/>
            </a:gradFill>
            <a:ln>
              <a:noFill/>
            </a:ln>
          </p:spPr>
          <p:txBody>
            <a:bodyPr spcFirstLastPara="1" wrap="square" lIns="91425" tIns="45700" rIns="91425"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2375" name="Google Shape;42375;p3749"/>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25" tIns="45700" rIns="91425"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42376" name="Google Shape;42376;p3749"/>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42377" name="Google Shape;42377;p3749"/>
          <p:cNvSpPr txBox="1">
            <a:spLocks noGrp="1"/>
          </p:cNvSpPr>
          <p:nvPr>
            <p:ph type="title"/>
          </p:nvPr>
        </p:nvSpPr>
        <p:spPr>
          <a:xfrm>
            <a:off x="1413305" y="701748"/>
            <a:ext cx="9365376"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378" name="Google Shape;42378;p3749"/>
          <p:cNvSpPr txBox="1">
            <a:spLocks noGrp="1"/>
          </p:cNvSpPr>
          <p:nvPr>
            <p:ph type="subTitle" idx="1"/>
          </p:nvPr>
        </p:nvSpPr>
        <p:spPr>
          <a:xfrm>
            <a:off x="1413305" y="3081637"/>
            <a:ext cx="9365376" cy="986564"/>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3600"/>
              <a:buNone/>
              <a:defRPr/>
            </a:lvl1pPr>
            <a:lvl2pPr lvl="1" algn="l">
              <a:lnSpc>
                <a:spcPct val="100000"/>
              </a:lnSpc>
              <a:spcBef>
                <a:spcPts val="1000"/>
              </a:spcBef>
              <a:spcAft>
                <a:spcPts val="0"/>
              </a:spcAft>
              <a:buSzPts val="1800"/>
              <a:buChar char="•"/>
              <a:defRPr/>
            </a:lvl2pPr>
            <a:lvl3pPr lvl="2" algn="l">
              <a:lnSpc>
                <a:spcPct val="100000"/>
              </a:lnSpc>
              <a:spcBef>
                <a:spcPts val="1000"/>
              </a:spcBef>
              <a:spcAft>
                <a:spcPts val="0"/>
              </a:spcAft>
              <a:buSzPts val="1800"/>
              <a:buChar char="•"/>
              <a:defRPr/>
            </a:lvl3pPr>
            <a:lvl4pPr lvl="3" algn="l">
              <a:lnSpc>
                <a:spcPct val="100000"/>
              </a:lnSpc>
              <a:spcBef>
                <a:spcPts val="1000"/>
              </a:spcBef>
              <a:spcAft>
                <a:spcPts val="0"/>
              </a:spcAft>
              <a:buSzPts val="1800"/>
              <a:buChar char="•"/>
              <a:defRPr/>
            </a:lvl4pPr>
            <a:lvl5pPr lvl="4" algn="l">
              <a:lnSpc>
                <a:spcPct val="100000"/>
              </a:lnSpc>
              <a:spcBef>
                <a:spcPts val="1000"/>
              </a:spcBef>
              <a:spcAft>
                <a:spcPts val="0"/>
              </a:spcAft>
              <a:buSzPts val="1800"/>
              <a:buChar char="•"/>
              <a:defRPr/>
            </a:lvl5pPr>
            <a:lvl6pPr lvl="5" algn="l">
              <a:lnSpc>
                <a:spcPct val="90000"/>
              </a:lnSpc>
              <a:spcBef>
                <a:spcPts val="10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3108430477"/>
      </p:ext>
    </p:extLst>
  </p:cSld>
  <p:clrMapOvr>
    <a:masterClrMapping/>
  </p:clrMapOvr>
</p:sldLayout>
</file>

<file path=ppt/slideLayouts/slideLayout783.xml><?xml version="1.0" encoding="utf-8"?>
<p:sldLayout xmlns:a="http://schemas.openxmlformats.org/drawingml/2006/main" xmlns:r="http://schemas.openxmlformats.org/officeDocument/2006/relationships" xmlns:p="http://schemas.openxmlformats.org/presentationml/2006/main" matchingName="1_Photo Slide">
  <p:cSld name="1_Photo Slide">
    <p:spTree>
      <p:nvGrpSpPr>
        <p:cNvPr id="1" name="Shape 42379"/>
        <p:cNvGrpSpPr/>
        <p:nvPr/>
      </p:nvGrpSpPr>
      <p:grpSpPr>
        <a:xfrm>
          <a:off x="0" y="0"/>
          <a:ext cx="0" cy="0"/>
          <a:chOff x="0" y="0"/>
          <a:chExt cx="0" cy="0"/>
        </a:xfrm>
      </p:grpSpPr>
      <p:sp>
        <p:nvSpPr>
          <p:cNvPr id="42380" name="Google Shape;42380;p3750"/>
          <p:cNvSpPr txBox="1">
            <a:spLocks noGrp="1"/>
          </p:cNvSpPr>
          <p:nvPr>
            <p:ph type="body" idx="1"/>
          </p:nvPr>
        </p:nvSpPr>
        <p:spPr>
          <a:xfrm>
            <a:off x="457200" y="1146255"/>
            <a:ext cx="2350172" cy="2971800"/>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3600"/>
              <a:buNone/>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42381" name="Google Shape;42381;p3750"/>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42382" name="Google Shape;42382;p3750"/>
          <p:cNvGrpSpPr/>
          <p:nvPr/>
        </p:nvGrpSpPr>
        <p:grpSpPr>
          <a:xfrm>
            <a:off x="1" y="5379425"/>
            <a:ext cx="2807363" cy="753895"/>
            <a:chOff x="0" y="5379424"/>
            <a:chExt cx="2807363" cy="753895"/>
          </a:xfrm>
        </p:grpSpPr>
        <p:sp>
          <p:nvSpPr>
            <p:cNvPr id="42383" name="Google Shape;42383;p3750"/>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04115"/>
                </a:gs>
              </a:gsLst>
              <a:lin ang="0" scaled="0"/>
            </a:gradFill>
            <a:ln>
              <a:noFill/>
            </a:ln>
          </p:spPr>
          <p:txBody>
            <a:bodyPr spcFirstLastPara="1" wrap="square" lIns="91425" tIns="45700" rIns="91425"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2384" name="Google Shape;42384;p3750"/>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25" tIns="45700" rIns="91425"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sp>
        <p:nvSpPr>
          <p:cNvPr id="42385" name="Google Shape;42385;p3750"/>
          <p:cNvSpPr>
            <a:spLocks noGrp="1"/>
          </p:cNvSpPr>
          <p:nvPr>
            <p:ph type="pic" idx="2"/>
          </p:nvPr>
        </p:nvSpPr>
        <p:spPr>
          <a:xfrm>
            <a:off x="2807363" y="457200"/>
            <a:ext cx="8915400" cy="5943600"/>
          </a:xfrm>
          <a:prstGeom prst="rect">
            <a:avLst/>
          </a:prstGeom>
          <a:noFill/>
          <a:ln>
            <a:noFill/>
          </a:ln>
        </p:spPr>
      </p:sp>
      <p:pic>
        <p:nvPicPr>
          <p:cNvPr id="42386" name="Google Shape;42386;p3750"/>
          <p:cNvPicPr preferRelativeResize="0"/>
          <p:nvPr/>
        </p:nvPicPr>
        <p:blipFill rotWithShape="1">
          <a:blip r:embed="rId2">
            <a:alphaModFix/>
          </a:blip>
          <a:srcRect/>
          <a:stretch/>
        </p:blipFill>
        <p:spPr>
          <a:xfrm>
            <a:off x="513354" y="4385535"/>
            <a:ext cx="2025313" cy="911940"/>
          </a:xfrm>
          <a:prstGeom prst="rect">
            <a:avLst/>
          </a:prstGeom>
          <a:noFill/>
          <a:ln>
            <a:noFill/>
          </a:ln>
        </p:spPr>
      </p:pic>
    </p:spTree>
    <p:extLst>
      <p:ext uri="{BB962C8B-B14F-4D97-AF65-F5344CB8AC3E}">
        <p14:creationId xmlns:p14="http://schemas.microsoft.com/office/powerpoint/2010/main" val="570237770"/>
      </p:ext>
    </p:extLst>
  </p:cSld>
  <p:clrMapOvr>
    <a:masterClrMapping/>
  </p:clrMapOvr>
</p:sldLayout>
</file>

<file path=ppt/slideLayouts/slideLayout784.xml><?xml version="1.0" encoding="utf-8"?>
<p:sldLayout xmlns:a="http://schemas.openxmlformats.org/drawingml/2006/main" xmlns:r="http://schemas.openxmlformats.org/officeDocument/2006/relationships" xmlns:p="http://schemas.openxmlformats.org/presentationml/2006/main" matchingName="2_Quotation">
  <p:cSld name="2_Quotation">
    <p:spTree>
      <p:nvGrpSpPr>
        <p:cNvPr id="1" name="Shape 42387"/>
        <p:cNvGrpSpPr/>
        <p:nvPr/>
      </p:nvGrpSpPr>
      <p:grpSpPr>
        <a:xfrm>
          <a:off x="0" y="0"/>
          <a:ext cx="0" cy="0"/>
          <a:chOff x="0" y="0"/>
          <a:chExt cx="0" cy="0"/>
        </a:xfrm>
      </p:grpSpPr>
      <p:sp>
        <p:nvSpPr>
          <p:cNvPr id="42388" name="Google Shape;42388;p3751"/>
          <p:cNvSpPr/>
          <p:nvPr/>
        </p:nvSpPr>
        <p:spPr>
          <a:xfrm>
            <a:off x="1427360" y="1387868"/>
            <a:ext cx="10155042" cy="3506934"/>
          </a:xfrm>
          <a:prstGeom prst="rect">
            <a:avLst/>
          </a:prstGeom>
          <a:solidFill>
            <a:srgbClr val="F3F6FB"/>
          </a:solidFill>
          <a:ln>
            <a:noFill/>
          </a:ln>
        </p:spPr>
        <p:txBody>
          <a:bodyPr spcFirstLastPara="1" wrap="square" lIns="91433" tIns="45717" rIns="91433" bIns="45717"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2389" name="Google Shape;42389;p3751"/>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390" name="Google Shape;42390;p3751"/>
          <p:cNvSpPr txBox="1">
            <a:spLocks noGrp="1"/>
          </p:cNvSpPr>
          <p:nvPr>
            <p:ph type="body" idx="1"/>
          </p:nvPr>
        </p:nvSpPr>
        <p:spPr>
          <a:xfrm>
            <a:off x="1427360" y="5007456"/>
            <a:ext cx="10155042" cy="825191"/>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3600"/>
              <a:buNone/>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2391" name="Google Shape;42391;p3751"/>
          <p:cNvSpPr txBox="1">
            <a:spLocks noGrp="1"/>
          </p:cNvSpPr>
          <p:nvPr>
            <p:ph type="sldNum" idx="12"/>
          </p:nvPr>
        </p:nvSpPr>
        <p:spPr>
          <a:xfrm>
            <a:off x="8839203" y="6356352"/>
            <a:ext cx="2743200" cy="365129"/>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1pPr>
            <a:lvl2pPr marL="0" marR="0" lvl="1"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2pPr>
            <a:lvl3pPr marL="0" marR="0" lvl="2"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3pPr>
            <a:lvl4pPr marL="0" marR="0" lvl="3"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4pPr>
            <a:lvl5pPr marL="0" marR="0" lvl="4"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5pPr>
            <a:lvl6pPr marL="0" marR="0" lvl="5"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6pPr>
            <a:lvl7pPr marL="0" marR="0" lvl="6"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7pPr>
            <a:lvl8pPr marL="0" marR="0" lvl="7"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8pPr>
            <a:lvl9pPr marL="0" marR="0" lvl="8" indent="0" algn="r">
              <a:lnSpc>
                <a:spcPct val="100000"/>
              </a:lnSpc>
              <a:spcBef>
                <a:spcPts val="0"/>
              </a:spcBef>
              <a:spcAft>
                <a:spcPts val="0"/>
              </a:spcAft>
              <a:buClr>
                <a:srgbClr val="AFB3B9"/>
              </a:buClr>
              <a:buSzPts val="1800"/>
              <a:buFont typeface="Calibri"/>
              <a:buNone/>
              <a:defRPr sz="1200" b="0" i="0" u="none" strike="noStrike" cap="none">
                <a:solidFill>
                  <a:srgbClr val="AFB3B9"/>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2392" name="Google Shape;42392;p3751"/>
          <p:cNvCxnSpPr/>
          <p:nvPr/>
        </p:nvCxnSpPr>
        <p:spPr>
          <a:xfrm>
            <a:off x="609603" y="6335713"/>
            <a:ext cx="10972800" cy="0"/>
          </a:xfrm>
          <a:prstGeom prst="straightConnector1">
            <a:avLst/>
          </a:prstGeom>
          <a:noFill/>
          <a:ln w="9525" cap="flat" cmpd="sng">
            <a:solidFill>
              <a:srgbClr val="AFB3B9"/>
            </a:solidFill>
            <a:prstDash val="solid"/>
            <a:miter lim="8000"/>
            <a:headEnd type="none" w="sm" len="sm"/>
            <a:tailEnd type="none" w="sm" len="sm"/>
          </a:ln>
        </p:spPr>
      </p:cxnSp>
      <p:sp>
        <p:nvSpPr>
          <p:cNvPr id="42393" name="Google Shape;42393;p3751"/>
          <p:cNvSpPr txBox="1">
            <a:spLocks noGrp="1"/>
          </p:cNvSpPr>
          <p:nvPr>
            <p:ph type="ftr" idx="11"/>
          </p:nvPr>
        </p:nvSpPr>
        <p:spPr>
          <a:xfrm>
            <a:off x="609603" y="6356352"/>
            <a:ext cx="4114800" cy="365129"/>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rgbClr val="939699"/>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2394" name="Google Shape;42394;p3751"/>
          <p:cNvGrpSpPr/>
          <p:nvPr/>
        </p:nvGrpSpPr>
        <p:grpSpPr>
          <a:xfrm>
            <a:off x="7191545" y="0"/>
            <a:ext cx="5000460" cy="1425988"/>
            <a:chOff x="7191545" y="0"/>
            <a:chExt cx="5000460" cy="1425988"/>
          </a:xfrm>
        </p:grpSpPr>
        <p:pic>
          <p:nvPicPr>
            <p:cNvPr id="42395" name="Google Shape;42395;p375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2396" name="Google Shape;42396;p3751"/>
            <p:cNvGrpSpPr/>
            <p:nvPr/>
          </p:nvGrpSpPr>
          <p:grpSpPr>
            <a:xfrm>
              <a:off x="7191545" y="0"/>
              <a:ext cx="5000460" cy="1425988"/>
              <a:chOff x="7191545" y="0"/>
              <a:chExt cx="5000460" cy="1425988"/>
            </a:xfrm>
          </p:grpSpPr>
          <p:sp>
            <p:nvSpPr>
              <p:cNvPr id="42397" name="Google Shape;42397;p375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F04115"/>
                  </a:gs>
                  <a:gs pos="100000">
                    <a:srgbClr val="F58366"/>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2398" name="Google Shape;42398;p375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42399" name="Google Shape;42399;p3751"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1522741815"/>
      </p:ext>
    </p:extLst>
  </p:cSld>
  <p:clrMapOvr>
    <a:masterClrMapping/>
  </p:clrMapOvr>
</p:sldLayout>
</file>

<file path=ppt/slideLayouts/slideLayout785.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379"/>
        <p:cNvGrpSpPr/>
        <p:nvPr/>
      </p:nvGrpSpPr>
      <p:grpSpPr>
        <a:xfrm>
          <a:off x="0" y="0"/>
          <a:ext cx="0" cy="0"/>
          <a:chOff x="0" y="0"/>
          <a:chExt cx="0" cy="0"/>
        </a:xfrm>
      </p:grpSpPr>
      <p:sp>
        <p:nvSpPr>
          <p:cNvPr id="380" name="Google Shape;380;p79"/>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81" name="Google Shape;381;p79"/>
          <p:cNvCxnSpPr/>
          <p:nvPr/>
        </p:nvCxnSpPr>
        <p:spPr>
          <a:xfrm>
            <a:off x="609603" y="6335713"/>
            <a:ext cx="10972800" cy="0"/>
          </a:xfrm>
          <a:prstGeom prst="straightConnector1">
            <a:avLst/>
          </a:prstGeom>
          <a:noFill/>
          <a:ln w="9525" cap="flat" cmpd="sng">
            <a:solidFill>
              <a:srgbClr val="AEB3B7"/>
            </a:solidFill>
            <a:prstDash val="solid"/>
            <a:miter lim="80"/>
            <a:headEnd type="none" w="sm" len="sm"/>
            <a:tailEnd type="none" w="sm" len="sm"/>
          </a:ln>
        </p:spPr>
      </p:cxnSp>
      <p:sp>
        <p:nvSpPr>
          <p:cNvPr id="382" name="Google Shape;382;p79"/>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705323848"/>
      </p:ext>
    </p:extLst>
  </p:cSld>
  <p:clrMapOvr>
    <a:masterClrMapping/>
  </p:clrMapOvr>
</p:sldLayout>
</file>

<file path=ppt/slideLayouts/slideLayout786.xml><?xml version="1.0" encoding="utf-8"?>
<p:sldLayout xmlns:a="http://schemas.openxmlformats.org/drawingml/2006/main" xmlns:r="http://schemas.openxmlformats.org/officeDocument/2006/relationships" xmlns:p="http://schemas.openxmlformats.org/presentationml/2006/main" matchingName="1_Title and Content 5">
  <p:cSld name="1_Title and Content 5">
    <p:spTree>
      <p:nvGrpSpPr>
        <p:cNvPr id="1" name="Shape 36531"/>
        <p:cNvGrpSpPr/>
        <p:nvPr/>
      </p:nvGrpSpPr>
      <p:grpSpPr>
        <a:xfrm>
          <a:off x="0" y="0"/>
          <a:ext cx="0" cy="0"/>
          <a:chOff x="0" y="0"/>
          <a:chExt cx="0" cy="0"/>
        </a:xfrm>
      </p:grpSpPr>
      <p:grpSp>
        <p:nvGrpSpPr>
          <p:cNvPr id="36532" name="Google Shape;36532;p60"/>
          <p:cNvGrpSpPr/>
          <p:nvPr/>
        </p:nvGrpSpPr>
        <p:grpSpPr>
          <a:xfrm>
            <a:off x="7191545" y="0"/>
            <a:ext cx="5000460" cy="1425988"/>
            <a:chOff x="7191545" y="0"/>
            <a:chExt cx="5000460" cy="1425988"/>
          </a:xfrm>
        </p:grpSpPr>
        <p:pic>
          <p:nvPicPr>
            <p:cNvPr id="36533" name="Google Shape;36533;p6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6534" name="Google Shape;36534;p60"/>
            <p:cNvGrpSpPr/>
            <p:nvPr/>
          </p:nvGrpSpPr>
          <p:grpSpPr>
            <a:xfrm>
              <a:off x="7191545" y="0"/>
              <a:ext cx="5000460" cy="1425988"/>
              <a:chOff x="7191545" y="0"/>
              <a:chExt cx="5000460" cy="1425988"/>
            </a:xfrm>
          </p:grpSpPr>
          <p:sp>
            <p:nvSpPr>
              <p:cNvPr id="36535" name="Google Shape;36535;p6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6536" name="Google Shape;36536;p6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6537" name="Google Shape;36537;p60"/>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6538" name="Google Shape;36538;p60"/>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6539" name="Google Shape;36539;p60"/>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6540" name="Google Shape;36540;p6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6541" name="Google Shape;36541;p60"/>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637467969"/>
      </p:ext>
    </p:extLst>
  </p:cSld>
  <p:clrMapOvr>
    <a:masterClrMapping/>
  </p:clrMapOvr>
</p:sldLayout>
</file>

<file path=ppt/slideLayouts/slideLayout787.xml><?xml version="1.0" encoding="utf-8"?>
<p:sldLayout xmlns:a="http://schemas.openxmlformats.org/drawingml/2006/main" xmlns:r="http://schemas.openxmlformats.org/officeDocument/2006/relationships" xmlns:p="http://schemas.openxmlformats.org/presentationml/2006/main" matchingName="Divider">
  <p:cSld name="Divider">
    <p:spTree>
      <p:nvGrpSpPr>
        <p:cNvPr id="1" name="Shape 36542"/>
        <p:cNvGrpSpPr/>
        <p:nvPr/>
      </p:nvGrpSpPr>
      <p:grpSpPr>
        <a:xfrm>
          <a:off x="0" y="0"/>
          <a:ext cx="0" cy="0"/>
          <a:chOff x="0" y="0"/>
          <a:chExt cx="0" cy="0"/>
        </a:xfrm>
      </p:grpSpPr>
      <p:grpSp>
        <p:nvGrpSpPr>
          <p:cNvPr id="36543" name="Google Shape;36543;p3453"/>
          <p:cNvGrpSpPr/>
          <p:nvPr/>
        </p:nvGrpSpPr>
        <p:grpSpPr>
          <a:xfrm>
            <a:off x="0" y="5020350"/>
            <a:ext cx="12191996" cy="1837651"/>
            <a:chOff x="0" y="5020348"/>
            <a:chExt cx="12191996" cy="1837651"/>
          </a:xfrm>
        </p:grpSpPr>
        <p:sp>
          <p:nvSpPr>
            <p:cNvPr id="36544" name="Google Shape;36544;p3453"/>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6545" name="Google Shape;36545;p3453"/>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6546" name="Google Shape;36546;p3453"/>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36547" name="Google Shape;36547;p3453"/>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36548" name="Google Shape;36548;p3453"/>
          <p:cNvSpPr txBox="1">
            <a:spLocks noGrp="1"/>
          </p:cNvSpPr>
          <p:nvPr>
            <p:ph type="title"/>
          </p:nvPr>
        </p:nvSpPr>
        <p:spPr>
          <a:xfrm>
            <a:off x="1413305" y="701749"/>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6549" name="Google Shape;36549;p3453"/>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3453372457"/>
      </p:ext>
    </p:extLst>
  </p:cSld>
  <p:clrMapOvr>
    <a:masterClrMapping/>
  </p:clrMapOvr>
</p:sldLayout>
</file>

<file path=ppt/slideLayouts/slideLayout788.xml><?xml version="1.0" encoding="utf-8"?>
<p:sldLayout xmlns:a="http://schemas.openxmlformats.org/drawingml/2006/main" xmlns:r="http://schemas.openxmlformats.org/officeDocument/2006/relationships" xmlns:p="http://schemas.openxmlformats.org/presentationml/2006/main" matchingName="Title and Content 4">
  <p:cSld name="Title and Content 4">
    <p:spTree>
      <p:nvGrpSpPr>
        <p:cNvPr id="1" name="Shape 36550"/>
        <p:cNvGrpSpPr/>
        <p:nvPr/>
      </p:nvGrpSpPr>
      <p:grpSpPr>
        <a:xfrm>
          <a:off x="0" y="0"/>
          <a:ext cx="0" cy="0"/>
          <a:chOff x="0" y="0"/>
          <a:chExt cx="0" cy="0"/>
        </a:xfrm>
      </p:grpSpPr>
      <p:grpSp>
        <p:nvGrpSpPr>
          <p:cNvPr id="36551" name="Google Shape;36551;p3454"/>
          <p:cNvGrpSpPr/>
          <p:nvPr/>
        </p:nvGrpSpPr>
        <p:grpSpPr>
          <a:xfrm>
            <a:off x="7191545" y="0"/>
            <a:ext cx="5000460" cy="1425988"/>
            <a:chOff x="7191545" y="0"/>
            <a:chExt cx="5000460" cy="1425988"/>
          </a:xfrm>
        </p:grpSpPr>
        <p:pic>
          <p:nvPicPr>
            <p:cNvPr id="36552" name="Google Shape;36552;p345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6553" name="Google Shape;36553;p3454"/>
            <p:cNvGrpSpPr/>
            <p:nvPr/>
          </p:nvGrpSpPr>
          <p:grpSpPr>
            <a:xfrm>
              <a:off x="7191545" y="0"/>
              <a:ext cx="5000460" cy="1425988"/>
              <a:chOff x="7191545" y="0"/>
              <a:chExt cx="5000460" cy="1425988"/>
            </a:xfrm>
          </p:grpSpPr>
          <p:sp>
            <p:nvSpPr>
              <p:cNvPr id="36554" name="Google Shape;36554;p345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6555" name="Google Shape;36555;p345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6556" name="Google Shape;36556;p3454"/>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6557" name="Google Shape;36557;p3454"/>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6558" name="Google Shape;36558;p3454"/>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6559" name="Google Shape;36559;p345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6560" name="Google Shape;36560;p3454"/>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132779071"/>
      </p:ext>
    </p:extLst>
  </p:cSld>
  <p:clrMapOvr>
    <a:masterClrMapping/>
  </p:clrMapOvr>
</p:sldLayout>
</file>

<file path=ppt/slideLayouts/slideLayout789.xml><?xml version="1.0" encoding="utf-8"?>
<p:sldLayout xmlns:a="http://schemas.openxmlformats.org/drawingml/2006/main" xmlns:r="http://schemas.openxmlformats.org/officeDocument/2006/relationships" xmlns:p="http://schemas.openxmlformats.org/presentationml/2006/main" matchingName="OBJECT" type="obj">
  <p:cSld name="OBJECT">
    <p:spTree>
      <p:nvGrpSpPr>
        <p:cNvPr id="1" name="Shape 36561"/>
        <p:cNvGrpSpPr/>
        <p:nvPr/>
      </p:nvGrpSpPr>
      <p:grpSpPr>
        <a:xfrm>
          <a:off x="0" y="0"/>
          <a:ext cx="0" cy="0"/>
          <a:chOff x="0" y="0"/>
          <a:chExt cx="0" cy="0"/>
        </a:xfrm>
      </p:grpSpPr>
      <p:grpSp>
        <p:nvGrpSpPr>
          <p:cNvPr id="36562" name="Google Shape;36562;p3455"/>
          <p:cNvGrpSpPr/>
          <p:nvPr/>
        </p:nvGrpSpPr>
        <p:grpSpPr>
          <a:xfrm>
            <a:off x="7191545" y="0"/>
            <a:ext cx="5000460" cy="1425988"/>
            <a:chOff x="7191545" y="0"/>
            <a:chExt cx="5000460" cy="1425988"/>
          </a:xfrm>
        </p:grpSpPr>
        <p:pic>
          <p:nvPicPr>
            <p:cNvPr id="36563" name="Google Shape;36563;p345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6564" name="Google Shape;36564;p3455"/>
            <p:cNvGrpSpPr/>
            <p:nvPr/>
          </p:nvGrpSpPr>
          <p:grpSpPr>
            <a:xfrm>
              <a:off x="7191545" y="0"/>
              <a:ext cx="5000460" cy="1425988"/>
              <a:chOff x="7191545" y="0"/>
              <a:chExt cx="5000460" cy="1425988"/>
            </a:xfrm>
          </p:grpSpPr>
          <p:sp>
            <p:nvSpPr>
              <p:cNvPr id="36565" name="Google Shape;36565;p345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6566" name="Google Shape;36566;p345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6567" name="Google Shape;36567;p3455"/>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6568" name="Google Shape;36568;p3455"/>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6569" name="Google Shape;36569;p3455"/>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6570" name="Google Shape;36570;p345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6571" name="Google Shape;36571;p3455"/>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355338099"/>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type="obj" preserve="1">
  <p:cSld name="7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543845325"/>
      </p:ext>
    </p:extLst>
  </p:cSld>
  <p:clrMapOvr>
    <a:masterClrMapping/>
  </p:clrMapOvr>
</p:sldLayout>
</file>

<file path=ppt/slideLayouts/slideLayout790.xml><?xml version="1.0" encoding="utf-8"?>
<p:sldLayout xmlns:a="http://schemas.openxmlformats.org/drawingml/2006/main" xmlns:r="http://schemas.openxmlformats.org/officeDocument/2006/relationships" xmlns:p="http://schemas.openxmlformats.org/presentationml/2006/main" matchingName="1_OBJECT">
  <p:cSld name="1_OBJECT">
    <p:spTree>
      <p:nvGrpSpPr>
        <p:cNvPr id="1" name="Shape 36572"/>
        <p:cNvGrpSpPr/>
        <p:nvPr/>
      </p:nvGrpSpPr>
      <p:grpSpPr>
        <a:xfrm>
          <a:off x="0" y="0"/>
          <a:ext cx="0" cy="0"/>
          <a:chOff x="0" y="0"/>
          <a:chExt cx="0" cy="0"/>
        </a:xfrm>
      </p:grpSpPr>
      <p:grpSp>
        <p:nvGrpSpPr>
          <p:cNvPr id="36573" name="Google Shape;36573;p3456"/>
          <p:cNvGrpSpPr/>
          <p:nvPr/>
        </p:nvGrpSpPr>
        <p:grpSpPr>
          <a:xfrm>
            <a:off x="7191545" y="0"/>
            <a:ext cx="5000460" cy="1425988"/>
            <a:chOff x="7191545" y="0"/>
            <a:chExt cx="5000460" cy="1425988"/>
          </a:xfrm>
        </p:grpSpPr>
        <p:pic>
          <p:nvPicPr>
            <p:cNvPr id="36574" name="Google Shape;36574;p345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6575" name="Google Shape;36575;p3456"/>
            <p:cNvGrpSpPr/>
            <p:nvPr/>
          </p:nvGrpSpPr>
          <p:grpSpPr>
            <a:xfrm>
              <a:off x="7191545" y="0"/>
              <a:ext cx="5000460" cy="1425988"/>
              <a:chOff x="7191545" y="0"/>
              <a:chExt cx="5000460" cy="1425988"/>
            </a:xfrm>
          </p:grpSpPr>
          <p:sp>
            <p:nvSpPr>
              <p:cNvPr id="36576" name="Google Shape;36576;p345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6577" name="Google Shape;36577;p345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6578" name="Google Shape;36578;p3456"/>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6579" name="Google Shape;36579;p3456"/>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6580" name="Google Shape;36580;p3456"/>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6581" name="Google Shape;36581;p345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6582" name="Google Shape;36582;p3456"/>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4238463817"/>
      </p:ext>
    </p:extLst>
  </p:cSld>
  <p:clrMapOvr>
    <a:masterClrMapping/>
  </p:clrMapOvr>
</p:sldLayout>
</file>

<file path=ppt/slideLayouts/slideLayout791.xml><?xml version="1.0" encoding="utf-8"?>
<p:sldLayout xmlns:a="http://schemas.openxmlformats.org/drawingml/2006/main" xmlns:r="http://schemas.openxmlformats.org/officeDocument/2006/relationships" xmlns:p="http://schemas.openxmlformats.org/presentationml/2006/main" matchingName="Cover">
  <p:cSld name="Cover">
    <p:spTree>
      <p:nvGrpSpPr>
        <p:cNvPr id="1" name="Shape 36583"/>
        <p:cNvGrpSpPr/>
        <p:nvPr/>
      </p:nvGrpSpPr>
      <p:grpSpPr>
        <a:xfrm>
          <a:off x="0" y="0"/>
          <a:ext cx="0" cy="0"/>
          <a:chOff x="0" y="0"/>
          <a:chExt cx="0" cy="0"/>
        </a:xfrm>
      </p:grpSpPr>
      <p:sp>
        <p:nvSpPr>
          <p:cNvPr id="36584" name="Google Shape;36584;p3457"/>
          <p:cNvSpPr/>
          <p:nvPr/>
        </p:nvSpPr>
        <p:spPr>
          <a:xfrm>
            <a:off x="902366" y="1294417"/>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6585" name="Google Shape;36585;p3457"/>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6586" name="Google Shape;36586;p3457"/>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36587" name="Google Shape;36587;p3457"/>
          <p:cNvGrpSpPr/>
          <p:nvPr/>
        </p:nvGrpSpPr>
        <p:grpSpPr>
          <a:xfrm>
            <a:off x="0" y="5020350"/>
            <a:ext cx="12191996" cy="1837651"/>
            <a:chOff x="0" y="5020348"/>
            <a:chExt cx="12191996" cy="1837651"/>
          </a:xfrm>
        </p:grpSpPr>
        <p:sp>
          <p:nvSpPr>
            <p:cNvPr id="36588" name="Google Shape;36588;p3457"/>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6589" name="Google Shape;36589;p3457"/>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36590" name="Google Shape;36590;p3457"/>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2739980551"/>
      </p:ext>
    </p:extLst>
  </p:cSld>
  <p:clrMapOvr>
    <a:masterClrMapping/>
  </p:clrMapOvr>
</p:sldLayout>
</file>

<file path=ppt/slideLayouts/slideLayout792.xml><?xml version="1.0" encoding="utf-8"?>
<p:sldLayout xmlns:a="http://schemas.openxmlformats.org/drawingml/2006/main" xmlns:r="http://schemas.openxmlformats.org/officeDocument/2006/relationships" xmlns:p="http://schemas.openxmlformats.org/presentationml/2006/main" matchingName="TWO_OBJECTS" type="twoObj">
  <p:cSld name="TWO_OBJECTS">
    <p:spTree>
      <p:nvGrpSpPr>
        <p:cNvPr id="1" name="Shape 36591"/>
        <p:cNvGrpSpPr/>
        <p:nvPr/>
      </p:nvGrpSpPr>
      <p:grpSpPr>
        <a:xfrm>
          <a:off x="0" y="0"/>
          <a:ext cx="0" cy="0"/>
          <a:chOff x="0" y="0"/>
          <a:chExt cx="0" cy="0"/>
        </a:xfrm>
      </p:grpSpPr>
      <p:sp>
        <p:nvSpPr>
          <p:cNvPr id="36592" name="Google Shape;36592;p3458"/>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6593" name="Google Shape;36593;p3458"/>
          <p:cNvSpPr txBox="1">
            <a:spLocks noGrp="1"/>
          </p:cNvSpPr>
          <p:nvPr>
            <p:ph type="body" idx="1"/>
          </p:nvPr>
        </p:nvSpPr>
        <p:spPr>
          <a:xfrm>
            <a:off x="609605"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36594" name="Google Shape;36594;p3458"/>
          <p:cNvGrpSpPr/>
          <p:nvPr/>
        </p:nvGrpSpPr>
        <p:grpSpPr>
          <a:xfrm>
            <a:off x="7191545" y="0"/>
            <a:ext cx="5000460" cy="1425988"/>
            <a:chOff x="7191545" y="0"/>
            <a:chExt cx="5000460" cy="1425988"/>
          </a:xfrm>
        </p:grpSpPr>
        <p:pic>
          <p:nvPicPr>
            <p:cNvPr id="36595" name="Google Shape;36595;p345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6596" name="Google Shape;36596;p3458"/>
            <p:cNvGrpSpPr/>
            <p:nvPr/>
          </p:nvGrpSpPr>
          <p:grpSpPr>
            <a:xfrm>
              <a:off x="7191545" y="0"/>
              <a:ext cx="5000460" cy="1425988"/>
              <a:chOff x="7191545" y="0"/>
              <a:chExt cx="5000460" cy="1425988"/>
            </a:xfrm>
          </p:grpSpPr>
          <p:sp>
            <p:nvSpPr>
              <p:cNvPr id="36597" name="Google Shape;36597;p345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6598" name="Google Shape;36598;p345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6599" name="Google Shape;36599;p3458"/>
          <p:cNvSpPr txBox="1">
            <a:spLocks noGrp="1"/>
          </p:cNvSpPr>
          <p:nvPr>
            <p:ph type="body" idx="2"/>
          </p:nvPr>
        </p:nvSpPr>
        <p:spPr>
          <a:xfrm>
            <a:off x="6172202"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6600" name="Google Shape;36600;p3458"/>
          <p:cNvSpPr txBox="1">
            <a:spLocks noGrp="1"/>
          </p:cNvSpPr>
          <p:nvPr>
            <p:ph type="sldNum" idx="12"/>
          </p:nvPr>
        </p:nvSpPr>
        <p:spPr>
          <a:xfrm>
            <a:off x="883919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6601" name="Google Shape;36601;p345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6602" name="Google Shape;36602;p3458"/>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4283945589"/>
      </p:ext>
    </p:extLst>
  </p:cSld>
  <p:clrMapOvr>
    <a:masterClrMapping/>
  </p:clrMapOvr>
</p:sldLayout>
</file>

<file path=ppt/slideLayouts/slideLayout793.xml><?xml version="1.0" encoding="utf-8"?>
<p:sldLayout xmlns:a="http://schemas.openxmlformats.org/drawingml/2006/main" xmlns:r="http://schemas.openxmlformats.org/officeDocument/2006/relationships" xmlns:p="http://schemas.openxmlformats.org/presentationml/2006/main" matchingName="Title and Content 2">
  <p:cSld name="Title and Content 2">
    <p:spTree>
      <p:nvGrpSpPr>
        <p:cNvPr id="1" name="Shape 36603"/>
        <p:cNvGrpSpPr/>
        <p:nvPr/>
      </p:nvGrpSpPr>
      <p:grpSpPr>
        <a:xfrm>
          <a:off x="0" y="0"/>
          <a:ext cx="0" cy="0"/>
          <a:chOff x="0" y="0"/>
          <a:chExt cx="0" cy="0"/>
        </a:xfrm>
      </p:grpSpPr>
      <p:grpSp>
        <p:nvGrpSpPr>
          <p:cNvPr id="36604" name="Google Shape;36604;p3459"/>
          <p:cNvGrpSpPr/>
          <p:nvPr/>
        </p:nvGrpSpPr>
        <p:grpSpPr>
          <a:xfrm>
            <a:off x="7191545" y="0"/>
            <a:ext cx="5000460" cy="1425988"/>
            <a:chOff x="7191545" y="0"/>
            <a:chExt cx="5000460" cy="1425988"/>
          </a:xfrm>
        </p:grpSpPr>
        <p:pic>
          <p:nvPicPr>
            <p:cNvPr id="36605" name="Google Shape;36605;p345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6606" name="Google Shape;36606;p3459"/>
            <p:cNvGrpSpPr/>
            <p:nvPr/>
          </p:nvGrpSpPr>
          <p:grpSpPr>
            <a:xfrm>
              <a:off x="7191545" y="0"/>
              <a:ext cx="5000460" cy="1425988"/>
              <a:chOff x="7191545" y="0"/>
              <a:chExt cx="5000460" cy="1425988"/>
            </a:xfrm>
          </p:grpSpPr>
          <p:sp>
            <p:nvSpPr>
              <p:cNvPr id="36607" name="Google Shape;36607;p345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6608" name="Google Shape;36608;p345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6609" name="Google Shape;36609;p3459"/>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6610" name="Google Shape;36610;p3459"/>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6611" name="Google Shape;36611;p3459"/>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6612" name="Google Shape;36612;p345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6613" name="Google Shape;36613;p3459"/>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473276825"/>
      </p:ext>
    </p:extLst>
  </p:cSld>
  <p:clrMapOvr>
    <a:masterClrMapping/>
  </p:clrMapOvr>
</p:sldLayout>
</file>

<file path=ppt/slideLayouts/slideLayout794.xml><?xml version="1.0" encoding="utf-8"?>
<p:sldLayout xmlns:a="http://schemas.openxmlformats.org/drawingml/2006/main" xmlns:r="http://schemas.openxmlformats.org/officeDocument/2006/relationships" xmlns:p="http://schemas.openxmlformats.org/presentationml/2006/main" matchingName="Two Content">
  <p:cSld name="Two Content">
    <p:spTree>
      <p:nvGrpSpPr>
        <p:cNvPr id="1" name="Shape 36614"/>
        <p:cNvGrpSpPr/>
        <p:nvPr/>
      </p:nvGrpSpPr>
      <p:grpSpPr>
        <a:xfrm>
          <a:off x="0" y="0"/>
          <a:ext cx="0" cy="0"/>
          <a:chOff x="0" y="0"/>
          <a:chExt cx="0" cy="0"/>
        </a:xfrm>
      </p:grpSpPr>
      <p:sp>
        <p:nvSpPr>
          <p:cNvPr id="36615" name="Google Shape;36615;p3460"/>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6616" name="Google Shape;36616;p3460"/>
          <p:cNvSpPr txBox="1">
            <a:spLocks noGrp="1"/>
          </p:cNvSpPr>
          <p:nvPr>
            <p:ph type="body" idx="1"/>
          </p:nvPr>
        </p:nvSpPr>
        <p:spPr>
          <a:xfrm>
            <a:off x="609605"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36617" name="Google Shape;36617;p3460"/>
          <p:cNvGrpSpPr/>
          <p:nvPr/>
        </p:nvGrpSpPr>
        <p:grpSpPr>
          <a:xfrm>
            <a:off x="7191545" y="0"/>
            <a:ext cx="5000460" cy="1425988"/>
            <a:chOff x="7191545" y="0"/>
            <a:chExt cx="5000460" cy="1425988"/>
          </a:xfrm>
        </p:grpSpPr>
        <p:pic>
          <p:nvPicPr>
            <p:cNvPr id="36618" name="Google Shape;36618;p346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6619" name="Google Shape;36619;p3460"/>
            <p:cNvGrpSpPr/>
            <p:nvPr/>
          </p:nvGrpSpPr>
          <p:grpSpPr>
            <a:xfrm>
              <a:off x="7191545" y="0"/>
              <a:ext cx="5000460" cy="1425988"/>
              <a:chOff x="7191545" y="0"/>
              <a:chExt cx="5000460" cy="1425988"/>
            </a:xfrm>
          </p:grpSpPr>
          <p:sp>
            <p:nvSpPr>
              <p:cNvPr id="36620" name="Google Shape;36620;p346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6621" name="Google Shape;36621;p346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6622" name="Google Shape;36622;p3460"/>
          <p:cNvSpPr txBox="1">
            <a:spLocks noGrp="1"/>
          </p:cNvSpPr>
          <p:nvPr>
            <p:ph type="body" idx="2"/>
          </p:nvPr>
        </p:nvSpPr>
        <p:spPr>
          <a:xfrm>
            <a:off x="6172202"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6623" name="Google Shape;36623;p3460"/>
          <p:cNvSpPr txBox="1">
            <a:spLocks noGrp="1"/>
          </p:cNvSpPr>
          <p:nvPr>
            <p:ph type="sldNum" idx="12"/>
          </p:nvPr>
        </p:nvSpPr>
        <p:spPr>
          <a:xfrm>
            <a:off x="883919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6624" name="Google Shape;36624;p346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6625" name="Google Shape;36625;p3460"/>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4119192737"/>
      </p:ext>
    </p:extLst>
  </p:cSld>
  <p:clrMapOvr>
    <a:masterClrMapping/>
  </p:clrMapOvr>
</p:sldLayout>
</file>

<file path=ppt/slideLayouts/slideLayout795.xml><?xml version="1.0" encoding="utf-8"?>
<p:sldLayout xmlns:a="http://schemas.openxmlformats.org/drawingml/2006/main" xmlns:r="http://schemas.openxmlformats.org/officeDocument/2006/relationships" xmlns:p="http://schemas.openxmlformats.org/presentationml/2006/main" matchingName="Title and Content 3">
  <p:cSld name="Title and Content 3">
    <p:spTree>
      <p:nvGrpSpPr>
        <p:cNvPr id="1" name="Shape 36626"/>
        <p:cNvGrpSpPr/>
        <p:nvPr/>
      </p:nvGrpSpPr>
      <p:grpSpPr>
        <a:xfrm>
          <a:off x="0" y="0"/>
          <a:ext cx="0" cy="0"/>
          <a:chOff x="0" y="0"/>
          <a:chExt cx="0" cy="0"/>
        </a:xfrm>
      </p:grpSpPr>
      <p:grpSp>
        <p:nvGrpSpPr>
          <p:cNvPr id="36627" name="Google Shape;36627;p3461"/>
          <p:cNvGrpSpPr/>
          <p:nvPr/>
        </p:nvGrpSpPr>
        <p:grpSpPr>
          <a:xfrm>
            <a:off x="7191545" y="0"/>
            <a:ext cx="5000460" cy="1425988"/>
            <a:chOff x="7191545" y="0"/>
            <a:chExt cx="5000460" cy="1425988"/>
          </a:xfrm>
        </p:grpSpPr>
        <p:pic>
          <p:nvPicPr>
            <p:cNvPr id="36628" name="Google Shape;36628;p346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6629" name="Google Shape;36629;p3461"/>
            <p:cNvGrpSpPr/>
            <p:nvPr/>
          </p:nvGrpSpPr>
          <p:grpSpPr>
            <a:xfrm>
              <a:off x="7191545" y="0"/>
              <a:ext cx="5000460" cy="1425988"/>
              <a:chOff x="7191545" y="0"/>
              <a:chExt cx="5000460" cy="1425988"/>
            </a:xfrm>
          </p:grpSpPr>
          <p:sp>
            <p:nvSpPr>
              <p:cNvPr id="36630" name="Google Shape;36630;p346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6631" name="Google Shape;36631;p346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6632" name="Google Shape;36632;p3461"/>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6633" name="Google Shape;36633;p3461"/>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6634" name="Google Shape;36634;p3461"/>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6635" name="Google Shape;36635;p346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6636" name="Google Shape;36636;p3461"/>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983296202"/>
      </p:ext>
    </p:extLst>
  </p:cSld>
  <p:clrMapOvr>
    <a:masterClrMapping/>
  </p:clrMapOvr>
</p:sldLayout>
</file>

<file path=ppt/slideLayouts/slideLayout796.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36637"/>
        <p:cNvGrpSpPr/>
        <p:nvPr/>
      </p:nvGrpSpPr>
      <p:grpSpPr>
        <a:xfrm>
          <a:off x="0" y="0"/>
          <a:ext cx="0" cy="0"/>
          <a:chOff x="0" y="0"/>
          <a:chExt cx="0" cy="0"/>
        </a:xfrm>
      </p:grpSpPr>
      <p:sp>
        <p:nvSpPr>
          <p:cNvPr id="36638" name="Google Shape;36638;p3462"/>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6639" name="Google Shape;36639;p346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6640" name="Google Shape;36640;p3462"/>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6641" name="Google Shape;36641;p3462"/>
          <p:cNvGrpSpPr/>
          <p:nvPr/>
        </p:nvGrpSpPr>
        <p:grpSpPr>
          <a:xfrm>
            <a:off x="7191545" y="0"/>
            <a:ext cx="5000460" cy="1425988"/>
            <a:chOff x="7191545" y="0"/>
            <a:chExt cx="5000460" cy="1425988"/>
          </a:xfrm>
        </p:grpSpPr>
        <p:pic>
          <p:nvPicPr>
            <p:cNvPr id="36642" name="Google Shape;36642;p346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6643" name="Google Shape;36643;p3462"/>
            <p:cNvGrpSpPr/>
            <p:nvPr/>
          </p:nvGrpSpPr>
          <p:grpSpPr>
            <a:xfrm>
              <a:off x="7191545" y="0"/>
              <a:ext cx="5000460" cy="1425988"/>
              <a:chOff x="7191545" y="0"/>
              <a:chExt cx="5000460" cy="1425988"/>
            </a:xfrm>
          </p:grpSpPr>
          <p:sp>
            <p:nvSpPr>
              <p:cNvPr id="36644" name="Google Shape;36644;p346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6645" name="Google Shape;36645;p346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1481770070"/>
      </p:ext>
    </p:extLst>
  </p:cSld>
  <p:clrMapOvr>
    <a:masterClrMapping/>
  </p:clrMapOvr>
</p:sldLayout>
</file>

<file path=ppt/slideLayouts/slideLayout797.xml><?xml version="1.0" encoding="utf-8"?>
<p:sldLayout xmlns:a="http://schemas.openxmlformats.org/drawingml/2006/main" xmlns:r="http://schemas.openxmlformats.org/officeDocument/2006/relationships" xmlns:p="http://schemas.openxmlformats.org/presentationml/2006/main" matchingName="Photo Slide">
  <p:cSld name="Photo Slide">
    <p:spTree>
      <p:nvGrpSpPr>
        <p:cNvPr id="1" name="Shape 36646"/>
        <p:cNvGrpSpPr/>
        <p:nvPr/>
      </p:nvGrpSpPr>
      <p:grpSpPr>
        <a:xfrm>
          <a:off x="0" y="0"/>
          <a:ext cx="0" cy="0"/>
          <a:chOff x="0" y="0"/>
          <a:chExt cx="0" cy="0"/>
        </a:xfrm>
      </p:grpSpPr>
      <p:sp>
        <p:nvSpPr>
          <p:cNvPr id="36647" name="Google Shape;36647;p3463"/>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36648" name="Google Shape;36648;p3463"/>
          <p:cNvCxnSpPr/>
          <p:nvPr/>
        </p:nvCxnSpPr>
        <p:spPr>
          <a:xfrm>
            <a:off x="457202"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36649" name="Google Shape;36649;p3463"/>
          <p:cNvGrpSpPr/>
          <p:nvPr/>
        </p:nvGrpSpPr>
        <p:grpSpPr>
          <a:xfrm>
            <a:off x="2" y="5379426"/>
            <a:ext cx="2807363" cy="753895"/>
            <a:chOff x="0" y="5379424"/>
            <a:chExt cx="2807363" cy="753895"/>
          </a:xfrm>
        </p:grpSpPr>
        <p:sp>
          <p:nvSpPr>
            <p:cNvPr id="36650" name="Google Shape;36650;p3463"/>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6651" name="Google Shape;36651;p3463"/>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36652" name="Google Shape;36652;p3463"/>
          <p:cNvPicPr preferRelativeResize="0"/>
          <p:nvPr/>
        </p:nvPicPr>
        <p:blipFill rotWithShape="1">
          <a:blip r:embed="rId2">
            <a:alphaModFix/>
          </a:blip>
          <a:srcRect/>
          <a:stretch/>
        </p:blipFill>
        <p:spPr>
          <a:xfrm>
            <a:off x="513346" y="4385535"/>
            <a:ext cx="2025313" cy="911940"/>
          </a:xfrm>
          <a:prstGeom prst="rect">
            <a:avLst/>
          </a:prstGeom>
          <a:noFill/>
          <a:ln>
            <a:noFill/>
          </a:ln>
        </p:spPr>
      </p:pic>
    </p:spTree>
    <p:extLst>
      <p:ext uri="{BB962C8B-B14F-4D97-AF65-F5344CB8AC3E}">
        <p14:creationId xmlns:p14="http://schemas.microsoft.com/office/powerpoint/2010/main" val="2687075330"/>
      </p:ext>
    </p:extLst>
  </p:cSld>
  <p:clrMapOvr>
    <a:masterClrMapping/>
  </p:clrMapOvr>
</p:sldLayout>
</file>

<file path=ppt/slideLayouts/slideLayout798.xml><?xml version="1.0" encoding="utf-8"?>
<p:sldLayout xmlns:a="http://schemas.openxmlformats.org/drawingml/2006/main" xmlns:r="http://schemas.openxmlformats.org/officeDocument/2006/relationships" xmlns:p="http://schemas.openxmlformats.org/presentationml/2006/main" matchingName="Title and Content 5">
  <p:cSld name="Title and Content 5">
    <p:spTree>
      <p:nvGrpSpPr>
        <p:cNvPr id="1" name="Shape 36653"/>
        <p:cNvGrpSpPr/>
        <p:nvPr/>
      </p:nvGrpSpPr>
      <p:grpSpPr>
        <a:xfrm>
          <a:off x="0" y="0"/>
          <a:ext cx="0" cy="0"/>
          <a:chOff x="0" y="0"/>
          <a:chExt cx="0" cy="0"/>
        </a:xfrm>
      </p:grpSpPr>
      <p:grpSp>
        <p:nvGrpSpPr>
          <p:cNvPr id="36654" name="Google Shape;36654;p3464"/>
          <p:cNvGrpSpPr/>
          <p:nvPr/>
        </p:nvGrpSpPr>
        <p:grpSpPr>
          <a:xfrm>
            <a:off x="7191545" y="0"/>
            <a:ext cx="5000460" cy="1425988"/>
            <a:chOff x="7191545" y="0"/>
            <a:chExt cx="5000460" cy="1425988"/>
          </a:xfrm>
        </p:grpSpPr>
        <p:pic>
          <p:nvPicPr>
            <p:cNvPr id="36655" name="Google Shape;36655;p346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6656" name="Google Shape;36656;p3464"/>
            <p:cNvGrpSpPr/>
            <p:nvPr/>
          </p:nvGrpSpPr>
          <p:grpSpPr>
            <a:xfrm>
              <a:off x="7191545" y="0"/>
              <a:ext cx="5000460" cy="1425988"/>
              <a:chOff x="7191545" y="0"/>
              <a:chExt cx="5000460" cy="1425988"/>
            </a:xfrm>
          </p:grpSpPr>
          <p:sp>
            <p:nvSpPr>
              <p:cNvPr id="36657" name="Google Shape;36657;p346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6658" name="Google Shape;36658;p346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6659" name="Google Shape;36659;p3464"/>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6660" name="Google Shape;36660;p3464"/>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6661" name="Google Shape;36661;p3464"/>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6662" name="Google Shape;36662;p346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6663" name="Google Shape;36663;p3464"/>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113235251"/>
      </p:ext>
    </p:extLst>
  </p:cSld>
  <p:clrMapOvr>
    <a:masterClrMapping/>
  </p:clrMapOvr>
</p:sldLayout>
</file>

<file path=ppt/slideLayouts/slideLayout799.xml><?xml version="1.0" encoding="utf-8"?>
<p:sldLayout xmlns:a="http://schemas.openxmlformats.org/drawingml/2006/main" xmlns:r="http://schemas.openxmlformats.org/officeDocument/2006/relationships" xmlns:p="http://schemas.openxmlformats.org/presentationml/2006/main" matchingName="Divider 2">
  <p:cSld name="Divider 2">
    <p:spTree>
      <p:nvGrpSpPr>
        <p:cNvPr id="1" name="Shape 36664"/>
        <p:cNvGrpSpPr/>
        <p:nvPr/>
      </p:nvGrpSpPr>
      <p:grpSpPr>
        <a:xfrm>
          <a:off x="0" y="0"/>
          <a:ext cx="0" cy="0"/>
          <a:chOff x="0" y="0"/>
          <a:chExt cx="0" cy="0"/>
        </a:xfrm>
      </p:grpSpPr>
      <p:grpSp>
        <p:nvGrpSpPr>
          <p:cNvPr id="36665" name="Google Shape;36665;p3465"/>
          <p:cNvGrpSpPr/>
          <p:nvPr/>
        </p:nvGrpSpPr>
        <p:grpSpPr>
          <a:xfrm>
            <a:off x="0" y="5020350"/>
            <a:ext cx="12191996" cy="1837651"/>
            <a:chOff x="0" y="5020348"/>
            <a:chExt cx="12191996" cy="1837651"/>
          </a:xfrm>
        </p:grpSpPr>
        <p:sp>
          <p:nvSpPr>
            <p:cNvPr id="36666" name="Google Shape;36666;p3465"/>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6667" name="Google Shape;36667;p3465"/>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6668" name="Google Shape;36668;p3465"/>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36669" name="Google Shape;36669;p3465"/>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36670" name="Google Shape;36670;p3465"/>
          <p:cNvSpPr txBox="1">
            <a:spLocks noGrp="1"/>
          </p:cNvSpPr>
          <p:nvPr>
            <p:ph type="title"/>
          </p:nvPr>
        </p:nvSpPr>
        <p:spPr>
          <a:xfrm>
            <a:off x="1413305" y="701749"/>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6671" name="Google Shape;36671;p3465"/>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3787857947"/>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fld id="{BF68BCFB-F63E-4927-A5D7-64161AC82F4D}" type="datetimeFigureOut">
              <a:rPr lang="en-US" smtClean="0"/>
              <a:t>8/24/2026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19527946-A10C-4B1D-8381-EC79B4CA6C6A}" type="slidenum">
              <a:rPr lang="en-US" smtClean="0"/>
              <a:t>‹#›</a:t>
            </a:fld>
            <a:endParaRPr lang="en-US"/>
          </a:p>
        </p:txBody>
      </p:sp>
    </p:spTree>
    <p:extLst>
      <p:ext uri="{BB962C8B-B14F-4D97-AF65-F5344CB8AC3E}">
        <p14:creationId xmlns:p14="http://schemas.microsoft.com/office/powerpoint/2010/main" val="437179107"/>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showMasterSp="0" type="obj" preserve="1">
  <p:cSld name="Title Slide">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endParaRPr sz="1800"/>
          </a:p>
        </p:txBody>
      </p:sp>
      <p:sp>
        <p:nvSpPr>
          <p:cNvPr id="17" name="bg object 17"/>
          <p:cNvSpPr/>
          <p:nvPr/>
        </p:nvSpPr>
        <p:spPr>
          <a:xfrm>
            <a:off x="3"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endParaRPr sz="1800"/>
          </a:p>
        </p:txBody>
      </p:sp>
      <p:pic>
        <p:nvPicPr>
          <p:cNvPr id="18" name="bg object 18"/>
          <p:cNvPicPr/>
          <p:nvPr/>
        </p:nvPicPr>
        <p:blipFill>
          <a:blip r:embed="rId2"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19" name="bg object 19"/>
          <p:cNvSpPr/>
          <p:nvPr/>
        </p:nvSpPr>
        <p:spPr>
          <a:xfrm>
            <a:off x="1" y="5020056"/>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endParaRPr sz="1800"/>
          </a:p>
        </p:txBody>
      </p:sp>
      <p:pic>
        <p:nvPicPr>
          <p:cNvPr id="20" name="bg object 20"/>
          <p:cNvPicPr/>
          <p:nvPr/>
        </p:nvPicPr>
        <p:blipFill>
          <a:blip r:embed="rId3" cstate="print"/>
          <a:stretch>
            <a:fillRect/>
          </a:stretch>
        </p:blipFill>
        <p:spPr>
          <a:xfrm>
            <a:off x="313957" y="5564124"/>
            <a:ext cx="2025383" cy="911351"/>
          </a:xfrm>
          <a:prstGeom prst="rect">
            <a:avLst/>
          </a:prstGeom>
        </p:spPr>
      </p:pic>
      <p:sp>
        <p:nvSpPr>
          <p:cNvPr id="21" name="bg object 21"/>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endParaRPr sz="1800"/>
          </a:p>
        </p:txBody>
      </p:sp>
      <p:sp>
        <p:nvSpPr>
          <p:cNvPr id="2" name="Holder 2"/>
          <p:cNvSpPr>
            <a:spLocks noGrp="1"/>
          </p:cNvSpPr>
          <p:nvPr>
            <p:ph type="ctrTitle"/>
          </p:nvPr>
        </p:nvSpPr>
        <p:spPr>
          <a:xfrm>
            <a:off x="471690" y="493920"/>
            <a:ext cx="11248618" cy="574040"/>
          </a:xfrm>
          <a:prstGeom prst="rect">
            <a:avLst/>
          </a:prstGeom>
        </p:spPr>
        <p:txBody>
          <a:bodyPr wrap="square" lIns="0" tIns="0" rIns="0" bIns="0">
            <a:spAutoFit/>
          </a:bodyPr>
          <a:lstStyle>
            <a:lvl1pPr>
              <a:defRPr b="0" i="0">
                <a:solidFill>
                  <a:schemeClr val="tx1"/>
                </a:solidFill>
              </a:defRPr>
            </a:lvl1pPr>
          </a:lstStyle>
          <a:p>
            <a:endParaRPr/>
          </a:p>
        </p:txBody>
      </p:sp>
      <p:sp>
        <p:nvSpPr>
          <p:cNvPr id="3" name="Holder 3"/>
          <p:cNvSpPr>
            <a:spLocks noGrp="1"/>
          </p:cNvSpPr>
          <p:nvPr>
            <p:ph type="subTitle" idx="4"/>
          </p:nvPr>
        </p:nvSpPr>
        <p:spPr>
          <a:xfrm>
            <a:off x="1828800" y="3840480"/>
            <a:ext cx="8534400" cy="369332"/>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8/24/2026</a:t>
            </a:fld>
            <a:endParaRPr lang="en-US"/>
          </a:p>
        </p:txBody>
      </p:sp>
      <p:sp>
        <p:nvSpPr>
          <p:cNvPr id="6" name="Holder 6"/>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102">
              <a:lnSpc>
                <a:spcPts val="1425"/>
              </a:lnSpc>
            </a:pPr>
            <a:fld id="{81D60167-4931-47E6-BA6A-407CBD079E47}" type="slidenum">
              <a:rPr lang="en-US" spc="-5" smtClean="0">
                <a:solidFill>
                  <a:srgbClr val="929599"/>
                </a:solidFill>
              </a:rPr>
              <a:pPr marL="38102">
                <a:lnSpc>
                  <a:spcPts val="1425"/>
                </a:lnSpc>
              </a:pPr>
              <a:t>‹#›</a:t>
            </a:fld>
            <a:endParaRPr lang="en-US" spc="-5">
              <a:solidFill>
                <a:srgbClr val="929599"/>
              </a:solidFill>
            </a:endParaRPr>
          </a:p>
        </p:txBody>
      </p:sp>
    </p:spTree>
    <p:extLst>
      <p:ext uri="{BB962C8B-B14F-4D97-AF65-F5344CB8AC3E}">
        <p14:creationId xmlns:p14="http://schemas.microsoft.com/office/powerpoint/2010/main" val="584947335"/>
      </p:ext>
    </p:extLst>
  </p:cSld>
  <p:clrMapOvr>
    <a:masterClrMapping/>
  </p:clrMapOvr>
</p:sldLayout>
</file>

<file path=ppt/slideLayouts/slideLayout800.xml><?xml version="1.0" encoding="utf-8"?>
<p:sldLayout xmlns:a="http://schemas.openxmlformats.org/drawingml/2006/main" xmlns:r="http://schemas.openxmlformats.org/officeDocument/2006/relationships" xmlns:p="http://schemas.openxmlformats.org/presentationml/2006/main" matchingName="Title and Content 7">
  <p:cSld name="Title and Content 7">
    <p:spTree>
      <p:nvGrpSpPr>
        <p:cNvPr id="1" name="Shape 36672"/>
        <p:cNvGrpSpPr/>
        <p:nvPr/>
      </p:nvGrpSpPr>
      <p:grpSpPr>
        <a:xfrm>
          <a:off x="0" y="0"/>
          <a:ext cx="0" cy="0"/>
          <a:chOff x="0" y="0"/>
          <a:chExt cx="0" cy="0"/>
        </a:xfrm>
      </p:grpSpPr>
      <p:grpSp>
        <p:nvGrpSpPr>
          <p:cNvPr id="36673" name="Google Shape;36673;p3466"/>
          <p:cNvGrpSpPr/>
          <p:nvPr/>
        </p:nvGrpSpPr>
        <p:grpSpPr>
          <a:xfrm>
            <a:off x="7191545" y="0"/>
            <a:ext cx="5000460" cy="1425988"/>
            <a:chOff x="7191545" y="0"/>
            <a:chExt cx="5000460" cy="1425988"/>
          </a:xfrm>
        </p:grpSpPr>
        <p:pic>
          <p:nvPicPr>
            <p:cNvPr id="36674" name="Google Shape;36674;p346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6675" name="Google Shape;36675;p3466"/>
            <p:cNvGrpSpPr/>
            <p:nvPr/>
          </p:nvGrpSpPr>
          <p:grpSpPr>
            <a:xfrm>
              <a:off x="7191545" y="0"/>
              <a:ext cx="5000460" cy="1425988"/>
              <a:chOff x="7191545" y="0"/>
              <a:chExt cx="5000460" cy="1425988"/>
            </a:xfrm>
          </p:grpSpPr>
          <p:sp>
            <p:nvSpPr>
              <p:cNvPr id="36676" name="Google Shape;36676;p346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6677" name="Google Shape;36677;p346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6678" name="Google Shape;36678;p3466"/>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6679" name="Google Shape;36679;p3466"/>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6680" name="Google Shape;36680;p3466"/>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6681" name="Google Shape;36681;p346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6682" name="Google Shape;36682;p3466"/>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478880546"/>
      </p:ext>
    </p:extLst>
  </p:cSld>
  <p:clrMapOvr>
    <a:masterClrMapping/>
  </p:clrMapOvr>
</p:sldLayout>
</file>

<file path=ppt/slideLayouts/slideLayout801.xml><?xml version="1.0" encoding="utf-8"?>
<p:sldLayout xmlns:a="http://schemas.openxmlformats.org/drawingml/2006/main" xmlns:r="http://schemas.openxmlformats.org/officeDocument/2006/relationships" xmlns:p="http://schemas.openxmlformats.org/presentationml/2006/main" matchingName="Divider">
  <p:cSld name="Divider">
    <p:spTree>
      <p:nvGrpSpPr>
        <p:cNvPr id="1" name="Shape 2910"/>
        <p:cNvGrpSpPr/>
        <p:nvPr/>
      </p:nvGrpSpPr>
      <p:grpSpPr>
        <a:xfrm>
          <a:off x="0" y="0"/>
          <a:ext cx="0" cy="0"/>
          <a:chOff x="0" y="0"/>
          <a:chExt cx="0" cy="0"/>
        </a:xfrm>
      </p:grpSpPr>
      <p:grpSp>
        <p:nvGrpSpPr>
          <p:cNvPr id="2911" name="Google Shape;2911;p54"/>
          <p:cNvGrpSpPr/>
          <p:nvPr/>
        </p:nvGrpSpPr>
        <p:grpSpPr>
          <a:xfrm>
            <a:off x="0" y="5020349"/>
            <a:ext cx="12191996" cy="1837651"/>
            <a:chOff x="0" y="5020348"/>
            <a:chExt cx="12191996" cy="1837651"/>
          </a:xfrm>
        </p:grpSpPr>
        <p:sp>
          <p:nvSpPr>
            <p:cNvPr id="2912" name="Google Shape;2912;p54"/>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2913" name="Google Shape;2913;p54"/>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2914" name="Google Shape;2914;p54"/>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2915" name="Google Shape;2915;p54"/>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2916" name="Google Shape;2916;p54"/>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917" name="Google Shape;2917;p54"/>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3245083429"/>
      </p:ext>
    </p:extLst>
  </p:cSld>
  <p:clrMapOvr>
    <a:masterClrMapping/>
  </p:clrMapOvr>
</p:sldLayout>
</file>

<file path=ppt/slideLayouts/slideLayout802.xml><?xml version="1.0" encoding="utf-8"?>
<p:sldLayout xmlns:a="http://schemas.openxmlformats.org/drawingml/2006/main" xmlns:r="http://schemas.openxmlformats.org/officeDocument/2006/relationships" xmlns:p="http://schemas.openxmlformats.org/presentationml/2006/main" matchingName="1_Blank">
  <p:cSld name="1_Blank">
    <p:spTree>
      <p:nvGrpSpPr>
        <p:cNvPr id="1" name="Shape 2927"/>
        <p:cNvGrpSpPr/>
        <p:nvPr/>
      </p:nvGrpSpPr>
      <p:grpSpPr>
        <a:xfrm>
          <a:off x="0" y="0"/>
          <a:ext cx="0" cy="0"/>
          <a:chOff x="0" y="0"/>
          <a:chExt cx="0" cy="0"/>
        </a:xfrm>
      </p:grpSpPr>
      <p:sp>
        <p:nvSpPr>
          <p:cNvPr id="2928" name="Google Shape;2928;p426"/>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2929" name="Google Shape;2929;p42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2930" name="Google Shape;2930;p426"/>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2931" name="Google Shape;2931;p426"/>
          <p:cNvGrpSpPr/>
          <p:nvPr/>
        </p:nvGrpSpPr>
        <p:grpSpPr>
          <a:xfrm>
            <a:off x="7191545" y="0"/>
            <a:ext cx="5000460" cy="1425988"/>
            <a:chOff x="7191545" y="0"/>
            <a:chExt cx="5000460" cy="1425988"/>
          </a:xfrm>
        </p:grpSpPr>
        <p:pic>
          <p:nvPicPr>
            <p:cNvPr id="2932" name="Google Shape;2932;p42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2933" name="Google Shape;2933;p426"/>
            <p:cNvGrpSpPr/>
            <p:nvPr/>
          </p:nvGrpSpPr>
          <p:grpSpPr>
            <a:xfrm>
              <a:off x="7191545" y="0"/>
              <a:ext cx="5000460" cy="1425988"/>
              <a:chOff x="7191545" y="0"/>
              <a:chExt cx="5000460" cy="1425988"/>
            </a:xfrm>
          </p:grpSpPr>
          <p:sp>
            <p:nvSpPr>
              <p:cNvPr id="2934" name="Google Shape;2934;p42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2935" name="Google Shape;2935;p42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3205320220"/>
      </p:ext>
    </p:extLst>
  </p:cSld>
  <p:clrMapOvr>
    <a:masterClrMapping/>
  </p:clrMapOvr>
</p:sldLayout>
</file>

<file path=ppt/slideLayouts/slideLayout803.xml><?xml version="1.0" encoding="utf-8"?>
<p:sldLayout xmlns:a="http://schemas.openxmlformats.org/drawingml/2006/main" xmlns:r="http://schemas.openxmlformats.org/officeDocument/2006/relationships" xmlns:p="http://schemas.openxmlformats.org/presentationml/2006/main" matchingName="1_Photo Slide">
  <p:cSld name="1_Photo Slide">
    <p:spTree>
      <p:nvGrpSpPr>
        <p:cNvPr id="1" name="Shape 2936"/>
        <p:cNvGrpSpPr/>
        <p:nvPr/>
      </p:nvGrpSpPr>
      <p:grpSpPr>
        <a:xfrm>
          <a:off x="0" y="0"/>
          <a:ext cx="0" cy="0"/>
          <a:chOff x="0" y="0"/>
          <a:chExt cx="0" cy="0"/>
        </a:xfrm>
      </p:grpSpPr>
      <p:sp>
        <p:nvSpPr>
          <p:cNvPr id="2937" name="Google Shape;2937;p2655"/>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b="0">
                <a:solidFill>
                  <a:schemeClr val="dk1"/>
                </a:solidFill>
              </a:defRPr>
            </a:lvl1pPr>
            <a:lvl2pPr marL="609630" lvl="1" indent="-304815" algn="l">
              <a:lnSpc>
                <a:spcPct val="90000"/>
              </a:lnSpc>
              <a:spcBef>
                <a:spcPts val="500"/>
              </a:spcBef>
              <a:spcAft>
                <a:spcPts val="0"/>
              </a:spcAft>
              <a:buSzPts val="3600"/>
              <a:buChar char="•"/>
              <a:defRPr/>
            </a:lvl2pPr>
            <a:lvl3pPr marL="914446" lvl="2" indent="-279414" algn="l">
              <a:lnSpc>
                <a:spcPct val="90000"/>
              </a:lnSpc>
              <a:spcBef>
                <a:spcPts val="500"/>
              </a:spcBef>
              <a:spcAft>
                <a:spcPts val="0"/>
              </a:spcAft>
              <a:buSzPts val="3000"/>
              <a:buChar char="•"/>
              <a:defRPr/>
            </a:lvl3pPr>
            <a:lvl4pPr marL="1219261" lvl="3" indent="-266713" algn="l">
              <a:lnSpc>
                <a:spcPct val="90000"/>
              </a:lnSpc>
              <a:spcBef>
                <a:spcPts val="500"/>
              </a:spcBef>
              <a:spcAft>
                <a:spcPts val="0"/>
              </a:spcAft>
              <a:buSzPts val="2700"/>
              <a:buChar char="•"/>
              <a:defRPr/>
            </a:lvl4pPr>
            <a:lvl5pPr marL="1524076" lvl="4" indent="-266713" algn="l">
              <a:lnSpc>
                <a:spcPct val="90000"/>
              </a:lnSpc>
              <a:spcBef>
                <a:spcPts val="500"/>
              </a:spcBef>
              <a:spcAft>
                <a:spcPts val="0"/>
              </a:spcAft>
              <a:buSzPts val="2700"/>
              <a:buChar char="•"/>
              <a:defRPr/>
            </a:lvl5pPr>
            <a:lvl6pPr marL="1828891" lvl="5" indent="-266713" algn="l">
              <a:lnSpc>
                <a:spcPct val="90000"/>
              </a:lnSpc>
              <a:spcBef>
                <a:spcPts val="500"/>
              </a:spcBef>
              <a:spcAft>
                <a:spcPts val="0"/>
              </a:spcAft>
              <a:buSzPts val="2700"/>
              <a:buChar char="•"/>
              <a:defRPr/>
            </a:lvl6pPr>
            <a:lvl7pPr marL="2133707" lvl="6" indent="-266713" algn="l">
              <a:lnSpc>
                <a:spcPct val="90000"/>
              </a:lnSpc>
              <a:spcBef>
                <a:spcPts val="500"/>
              </a:spcBef>
              <a:spcAft>
                <a:spcPts val="0"/>
              </a:spcAft>
              <a:buSzPts val="2700"/>
              <a:buChar char="•"/>
              <a:defRPr/>
            </a:lvl7pPr>
            <a:lvl8pPr marL="2438522" lvl="7" indent="-266713" algn="l">
              <a:lnSpc>
                <a:spcPct val="90000"/>
              </a:lnSpc>
              <a:spcBef>
                <a:spcPts val="500"/>
              </a:spcBef>
              <a:spcAft>
                <a:spcPts val="0"/>
              </a:spcAft>
              <a:buSzPts val="2700"/>
              <a:buChar char="•"/>
              <a:defRPr/>
            </a:lvl8pPr>
            <a:lvl9pPr marL="2743337" lvl="8" indent="-266713" algn="l">
              <a:lnSpc>
                <a:spcPct val="90000"/>
              </a:lnSpc>
              <a:spcBef>
                <a:spcPts val="500"/>
              </a:spcBef>
              <a:spcAft>
                <a:spcPts val="0"/>
              </a:spcAft>
              <a:buSzPts val="2700"/>
              <a:buChar char="•"/>
              <a:defRPr/>
            </a:lvl9pPr>
          </a:lstStyle>
          <a:p>
            <a:endParaRPr/>
          </a:p>
        </p:txBody>
      </p:sp>
      <p:cxnSp>
        <p:nvCxnSpPr>
          <p:cNvPr id="2938" name="Google Shape;2938;p2655"/>
          <p:cNvCxnSpPr/>
          <p:nvPr/>
        </p:nvCxnSpPr>
        <p:spPr>
          <a:xfrm>
            <a:off x="457200" y="947987"/>
            <a:ext cx="2350168" cy="0"/>
          </a:xfrm>
          <a:prstGeom prst="straightConnector1">
            <a:avLst/>
          </a:prstGeom>
          <a:noFill/>
          <a:ln w="31750" cap="flat" cmpd="sng">
            <a:solidFill>
              <a:schemeClr val="accent3"/>
            </a:solidFill>
            <a:prstDash val="solid"/>
            <a:round/>
            <a:headEnd type="none" w="sm" len="sm"/>
            <a:tailEnd type="none" w="sm" len="sm"/>
          </a:ln>
        </p:spPr>
      </p:cxnSp>
      <p:grpSp>
        <p:nvGrpSpPr>
          <p:cNvPr id="2939" name="Google Shape;2939;p2655"/>
          <p:cNvGrpSpPr/>
          <p:nvPr/>
        </p:nvGrpSpPr>
        <p:grpSpPr>
          <a:xfrm>
            <a:off x="0" y="5379427"/>
            <a:ext cx="2807368" cy="753891"/>
            <a:chOff x="0" y="5379426"/>
            <a:chExt cx="2807368" cy="753891"/>
          </a:xfrm>
        </p:grpSpPr>
        <p:sp>
          <p:nvSpPr>
            <p:cNvPr id="2940" name="Google Shape;2940;p2655"/>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7B7B7B"/>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2941" name="Google Shape;2941;p2655"/>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grpSp>
      <p:sp>
        <p:nvSpPr>
          <p:cNvPr id="2942" name="Google Shape;2942;p2655"/>
          <p:cNvSpPr>
            <a:spLocks noGrp="1"/>
          </p:cNvSpPr>
          <p:nvPr>
            <p:ph type="pic" idx="2"/>
          </p:nvPr>
        </p:nvSpPr>
        <p:spPr>
          <a:xfrm>
            <a:off x="2807368" y="457202"/>
            <a:ext cx="8915400" cy="5943598"/>
          </a:xfrm>
          <a:prstGeom prst="rect">
            <a:avLst/>
          </a:prstGeom>
          <a:noFill/>
          <a:ln>
            <a:noFill/>
          </a:ln>
        </p:spPr>
      </p:sp>
      <p:pic>
        <p:nvPicPr>
          <p:cNvPr id="2943" name="Google Shape;2943;p2655"/>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9" y="4385538"/>
            <a:ext cx="2025315" cy="911940"/>
          </a:xfrm>
          <a:prstGeom prst="rect">
            <a:avLst/>
          </a:prstGeom>
          <a:noFill/>
          <a:ln>
            <a:noFill/>
          </a:ln>
        </p:spPr>
      </p:pic>
    </p:spTree>
    <p:extLst>
      <p:ext uri="{BB962C8B-B14F-4D97-AF65-F5344CB8AC3E}">
        <p14:creationId xmlns:p14="http://schemas.microsoft.com/office/powerpoint/2010/main" val="333334766"/>
      </p:ext>
    </p:extLst>
  </p:cSld>
  <p:clrMapOvr>
    <a:masterClrMapping/>
  </p:clrMapOvr>
</p:sldLayout>
</file>

<file path=ppt/slideLayouts/slideLayout804.xml><?xml version="1.0" encoding="utf-8"?>
<p:sldLayout xmlns:a="http://schemas.openxmlformats.org/drawingml/2006/main" xmlns:r="http://schemas.openxmlformats.org/officeDocument/2006/relationships" xmlns:p="http://schemas.openxmlformats.org/presentationml/2006/main" matchingName="1_Title and Content 5">
  <p:cSld name="1_Title and Content 5">
    <p:spTree>
      <p:nvGrpSpPr>
        <p:cNvPr id="1" name="Shape 2944"/>
        <p:cNvGrpSpPr/>
        <p:nvPr/>
      </p:nvGrpSpPr>
      <p:grpSpPr>
        <a:xfrm>
          <a:off x="0" y="0"/>
          <a:ext cx="0" cy="0"/>
          <a:chOff x="0" y="0"/>
          <a:chExt cx="0" cy="0"/>
        </a:xfrm>
      </p:grpSpPr>
      <p:grpSp>
        <p:nvGrpSpPr>
          <p:cNvPr id="2945" name="Google Shape;2945;p63"/>
          <p:cNvGrpSpPr/>
          <p:nvPr/>
        </p:nvGrpSpPr>
        <p:grpSpPr>
          <a:xfrm>
            <a:off x="7191545" y="0"/>
            <a:ext cx="5000460" cy="1425988"/>
            <a:chOff x="7191545" y="0"/>
            <a:chExt cx="5000460" cy="1425988"/>
          </a:xfrm>
        </p:grpSpPr>
        <p:pic>
          <p:nvPicPr>
            <p:cNvPr id="2946" name="Google Shape;2946;p6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2947" name="Google Shape;2947;p63"/>
            <p:cNvGrpSpPr/>
            <p:nvPr/>
          </p:nvGrpSpPr>
          <p:grpSpPr>
            <a:xfrm>
              <a:off x="7191545" y="0"/>
              <a:ext cx="5000460" cy="1425988"/>
              <a:chOff x="7191545" y="0"/>
              <a:chExt cx="5000460" cy="1425988"/>
            </a:xfrm>
          </p:grpSpPr>
          <p:sp>
            <p:nvSpPr>
              <p:cNvPr id="2948" name="Google Shape;2948;p6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2949" name="Google Shape;2949;p6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2950" name="Google Shape;2950;p63"/>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951" name="Google Shape;2951;p63"/>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2952" name="Google Shape;2952;p63"/>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2953" name="Google Shape;2953;p6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2954" name="Google Shape;2954;p63"/>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863858683"/>
      </p:ext>
    </p:extLst>
  </p:cSld>
  <p:clrMapOvr>
    <a:masterClrMapping/>
  </p:clrMapOvr>
</p:sldLayout>
</file>

<file path=ppt/slideLayouts/slideLayout805.xml><?xml version="1.0" encoding="utf-8"?>
<p:sldLayout xmlns:a="http://schemas.openxmlformats.org/drawingml/2006/main" xmlns:r="http://schemas.openxmlformats.org/officeDocument/2006/relationships" xmlns:p="http://schemas.openxmlformats.org/presentationml/2006/main" matchingName="Title and Content 2">
  <p:cSld name="Title and Content 2">
    <p:spTree>
      <p:nvGrpSpPr>
        <p:cNvPr id="1" name="Shape 2955"/>
        <p:cNvGrpSpPr/>
        <p:nvPr/>
      </p:nvGrpSpPr>
      <p:grpSpPr>
        <a:xfrm>
          <a:off x="0" y="0"/>
          <a:ext cx="0" cy="0"/>
          <a:chOff x="0" y="0"/>
          <a:chExt cx="0" cy="0"/>
        </a:xfrm>
      </p:grpSpPr>
      <p:grpSp>
        <p:nvGrpSpPr>
          <p:cNvPr id="2956" name="Google Shape;2956;p409"/>
          <p:cNvGrpSpPr/>
          <p:nvPr/>
        </p:nvGrpSpPr>
        <p:grpSpPr>
          <a:xfrm>
            <a:off x="7191545" y="0"/>
            <a:ext cx="5000460" cy="1425988"/>
            <a:chOff x="7191545" y="0"/>
            <a:chExt cx="5000460" cy="1425988"/>
          </a:xfrm>
        </p:grpSpPr>
        <p:pic>
          <p:nvPicPr>
            <p:cNvPr id="2957" name="Google Shape;2957;p40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2958" name="Google Shape;2958;p409"/>
            <p:cNvGrpSpPr/>
            <p:nvPr/>
          </p:nvGrpSpPr>
          <p:grpSpPr>
            <a:xfrm>
              <a:off x="7191545" y="0"/>
              <a:ext cx="5000460" cy="1425988"/>
              <a:chOff x="7191545" y="0"/>
              <a:chExt cx="5000460" cy="1425988"/>
            </a:xfrm>
          </p:grpSpPr>
          <p:sp>
            <p:nvSpPr>
              <p:cNvPr id="2959" name="Google Shape;2959;p40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2960" name="Google Shape;2960;p40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2961" name="Google Shape;2961;p409"/>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962" name="Google Shape;2962;p409"/>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2963" name="Google Shape;2963;p409"/>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2964" name="Google Shape;2964;p40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2965" name="Google Shape;2965;p409"/>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009594860"/>
      </p:ext>
    </p:extLst>
  </p:cSld>
  <p:clrMapOvr>
    <a:masterClrMapping/>
  </p:clrMapOvr>
</p:sldLayout>
</file>

<file path=ppt/slideLayouts/slideLayout806.xml><?xml version="1.0" encoding="utf-8"?>
<p:sldLayout xmlns:a="http://schemas.openxmlformats.org/drawingml/2006/main" xmlns:r="http://schemas.openxmlformats.org/officeDocument/2006/relationships" xmlns:p="http://schemas.openxmlformats.org/presentationml/2006/main" matchingName="1_OBJECT">
  <p:cSld name="1_OBJECT">
    <p:spTree>
      <p:nvGrpSpPr>
        <p:cNvPr id="1" name="Shape 2977"/>
        <p:cNvGrpSpPr/>
        <p:nvPr/>
      </p:nvGrpSpPr>
      <p:grpSpPr>
        <a:xfrm>
          <a:off x="0" y="0"/>
          <a:ext cx="0" cy="0"/>
          <a:chOff x="0" y="0"/>
          <a:chExt cx="0" cy="0"/>
        </a:xfrm>
      </p:grpSpPr>
      <p:grpSp>
        <p:nvGrpSpPr>
          <p:cNvPr id="2978" name="Google Shape;2978;p406"/>
          <p:cNvGrpSpPr/>
          <p:nvPr/>
        </p:nvGrpSpPr>
        <p:grpSpPr>
          <a:xfrm>
            <a:off x="7191545" y="0"/>
            <a:ext cx="5000460" cy="1425988"/>
            <a:chOff x="7191545" y="0"/>
            <a:chExt cx="5000460" cy="1425988"/>
          </a:xfrm>
        </p:grpSpPr>
        <p:pic>
          <p:nvPicPr>
            <p:cNvPr id="2979" name="Google Shape;2979;p40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2980" name="Google Shape;2980;p406"/>
            <p:cNvGrpSpPr/>
            <p:nvPr/>
          </p:nvGrpSpPr>
          <p:grpSpPr>
            <a:xfrm>
              <a:off x="7191545" y="0"/>
              <a:ext cx="5000460" cy="1425988"/>
              <a:chOff x="7191545" y="0"/>
              <a:chExt cx="5000460" cy="1425988"/>
            </a:xfrm>
          </p:grpSpPr>
          <p:sp>
            <p:nvSpPr>
              <p:cNvPr id="2981" name="Google Shape;2981;p40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2982" name="Google Shape;2982;p40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2983" name="Google Shape;2983;p406"/>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984" name="Google Shape;2984;p406"/>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2985" name="Google Shape;2985;p406"/>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2986" name="Google Shape;2986;p40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2987" name="Google Shape;2987;p406"/>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961292529"/>
      </p:ext>
    </p:extLst>
  </p:cSld>
  <p:clrMapOvr>
    <a:masterClrMapping/>
  </p:clrMapOvr>
</p:sldLayout>
</file>

<file path=ppt/slideLayouts/slideLayout807.xml><?xml version="1.0" encoding="utf-8"?>
<p:sldLayout xmlns:a="http://schemas.openxmlformats.org/drawingml/2006/main" xmlns:r="http://schemas.openxmlformats.org/officeDocument/2006/relationships" xmlns:p="http://schemas.openxmlformats.org/presentationml/2006/main" matchingName="Cover">
  <p:cSld name="Cover">
    <p:spTree>
      <p:nvGrpSpPr>
        <p:cNvPr id="1" name="Shape 2988"/>
        <p:cNvGrpSpPr/>
        <p:nvPr/>
      </p:nvGrpSpPr>
      <p:grpSpPr>
        <a:xfrm>
          <a:off x="0" y="0"/>
          <a:ext cx="0" cy="0"/>
          <a:chOff x="0" y="0"/>
          <a:chExt cx="0" cy="0"/>
        </a:xfrm>
      </p:grpSpPr>
      <p:sp>
        <p:nvSpPr>
          <p:cNvPr id="2989" name="Google Shape;2989;p407"/>
          <p:cNvSpPr/>
          <p:nvPr/>
        </p:nvSpPr>
        <p:spPr>
          <a:xfrm>
            <a:off x="902366" y="129441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2990" name="Google Shape;2990;p407"/>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991" name="Google Shape;2991;p407"/>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2992" name="Google Shape;2992;p407"/>
          <p:cNvGrpSpPr/>
          <p:nvPr/>
        </p:nvGrpSpPr>
        <p:grpSpPr>
          <a:xfrm>
            <a:off x="0" y="5020349"/>
            <a:ext cx="12191996" cy="1837651"/>
            <a:chOff x="0" y="5020348"/>
            <a:chExt cx="12191996" cy="1837651"/>
          </a:xfrm>
        </p:grpSpPr>
        <p:sp>
          <p:nvSpPr>
            <p:cNvPr id="2993" name="Google Shape;2993;p407"/>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2994" name="Google Shape;2994;p407"/>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2995" name="Google Shape;2995;p407"/>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4175322799"/>
      </p:ext>
    </p:extLst>
  </p:cSld>
  <p:clrMapOvr>
    <a:masterClrMapping/>
  </p:clrMapOvr>
</p:sldLayout>
</file>

<file path=ppt/slideLayouts/slideLayout808.xml><?xml version="1.0" encoding="utf-8"?>
<p:sldLayout xmlns:a="http://schemas.openxmlformats.org/drawingml/2006/main" xmlns:r="http://schemas.openxmlformats.org/officeDocument/2006/relationships" xmlns:p="http://schemas.openxmlformats.org/presentationml/2006/main" matchingName="TWO_OBJECTS" type="twoObj">
  <p:cSld name="TWO_OBJECTS">
    <p:spTree>
      <p:nvGrpSpPr>
        <p:cNvPr id="1" name="Shape 2996"/>
        <p:cNvGrpSpPr/>
        <p:nvPr/>
      </p:nvGrpSpPr>
      <p:grpSpPr>
        <a:xfrm>
          <a:off x="0" y="0"/>
          <a:ext cx="0" cy="0"/>
          <a:chOff x="0" y="0"/>
          <a:chExt cx="0" cy="0"/>
        </a:xfrm>
      </p:grpSpPr>
      <p:sp>
        <p:nvSpPr>
          <p:cNvPr id="2997" name="Google Shape;2997;p408"/>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998" name="Google Shape;2998;p408"/>
          <p:cNvSpPr txBox="1">
            <a:spLocks noGrp="1"/>
          </p:cNvSpPr>
          <p:nvPr>
            <p:ph type="body" idx="1"/>
          </p:nvPr>
        </p:nvSpPr>
        <p:spPr>
          <a:xfrm>
            <a:off x="609604"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2999" name="Google Shape;2999;p408"/>
          <p:cNvGrpSpPr/>
          <p:nvPr/>
        </p:nvGrpSpPr>
        <p:grpSpPr>
          <a:xfrm>
            <a:off x="7191545" y="0"/>
            <a:ext cx="5000460" cy="1425988"/>
            <a:chOff x="7191545" y="0"/>
            <a:chExt cx="5000460" cy="1425988"/>
          </a:xfrm>
        </p:grpSpPr>
        <p:pic>
          <p:nvPicPr>
            <p:cNvPr id="3000" name="Google Shape;3000;p40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001" name="Google Shape;3001;p408"/>
            <p:cNvGrpSpPr/>
            <p:nvPr/>
          </p:nvGrpSpPr>
          <p:grpSpPr>
            <a:xfrm>
              <a:off x="7191545" y="0"/>
              <a:ext cx="5000460" cy="1425988"/>
              <a:chOff x="7191545" y="0"/>
              <a:chExt cx="5000460" cy="1425988"/>
            </a:xfrm>
          </p:grpSpPr>
          <p:sp>
            <p:nvSpPr>
              <p:cNvPr id="3002" name="Google Shape;3002;p40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003" name="Google Shape;3003;p40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004" name="Google Shape;3004;p408"/>
          <p:cNvSpPr txBox="1">
            <a:spLocks noGrp="1"/>
          </p:cNvSpPr>
          <p:nvPr>
            <p:ph type="body" idx="2"/>
          </p:nvPr>
        </p:nvSpPr>
        <p:spPr>
          <a:xfrm>
            <a:off x="6172201"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005" name="Google Shape;3005;p408"/>
          <p:cNvSpPr txBox="1">
            <a:spLocks noGrp="1"/>
          </p:cNvSpPr>
          <p:nvPr>
            <p:ph type="sldNum" idx="12"/>
          </p:nvPr>
        </p:nvSpPr>
        <p:spPr>
          <a:xfrm>
            <a:off x="883919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006" name="Google Shape;3006;p40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007" name="Google Shape;3007;p408"/>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995353026"/>
      </p:ext>
    </p:extLst>
  </p:cSld>
  <p:clrMapOvr>
    <a:masterClrMapping/>
  </p:clrMapOvr>
</p:sldLayout>
</file>

<file path=ppt/slideLayouts/slideLayout809.xml><?xml version="1.0" encoding="utf-8"?>
<p:sldLayout xmlns:a="http://schemas.openxmlformats.org/drawingml/2006/main" xmlns:r="http://schemas.openxmlformats.org/officeDocument/2006/relationships" xmlns:p="http://schemas.openxmlformats.org/presentationml/2006/main" matchingName="Two Content">
  <p:cSld name="Two Content">
    <p:spTree>
      <p:nvGrpSpPr>
        <p:cNvPr id="1" name="Shape 3008"/>
        <p:cNvGrpSpPr/>
        <p:nvPr/>
      </p:nvGrpSpPr>
      <p:grpSpPr>
        <a:xfrm>
          <a:off x="0" y="0"/>
          <a:ext cx="0" cy="0"/>
          <a:chOff x="0" y="0"/>
          <a:chExt cx="0" cy="0"/>
        </a:xfrm>
      </p:grpSpPr>
      <p:sp>
        <p:nvSpPr>
          <p:cNvPr id="3009" name="Google Shape;3009;p410"/>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010" name="Google Shape;3010;p410"/>
          <p:cNvSpPr txBox="1">
            <a:spLocks noGrp="1"/>
          </p:cNvSpPr>
          <p:nvPr>
            <p:ph type="body" idx="1"/>
          </p:nvPr>
        </p:nvSpPr>
        <p:spPr>
          <a:xfrm>
            <a:off x="609604"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3011" name="Google Shape;3011;p410"/>
          <p:cNvGrpSpPr/>
          <p:nvPr/>
        </p:nvGrpSpPr>
        <p:grpSpPr>
          <a:xfrm>
            <a:off x="7191545" y="0"/>
            <a:ext cx="5000460" cy="1425988"/>
            <a:chOff x="7191545" y="0"/>
            <a:chExt cx="5000460" cy="1425988"/>
          </a:xfrm>
        </p:grpSpPr>
        <p:pic>
          <p:nvPicPr>
            <p:cNvPr id="3012" name="Google Shape;3012;p41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013" name="Google Shape;3013;p410"/>
            <p:cNvGrpSpPr/>
            <p:nvPr/>
          </p:nvGrpSpPr>
          <p:grpSpPr>
            <a:xfrm>
              <a:off x="7191545" y="0"/>
              <a:ext cx="5000460" cy="1425988"/>
              <a:chOff x="7191545" y="0"/>
              <a:chExt cx="5000460" cy="1425988"/>
            </a:xfrm>
          </p:grpSpPr>
          <p:sp>
            <p:nvSpPr>
              <p:cNvPr id="3014" name="Google Shape;3014;p41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015" name="Google Shape;3015;p41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016" name="Google Shape;3016;p410"/>
          <p:cNvSpPr txBox="1">
            <a:spLocks noGrp="1"/>
          </p:cNvSpPr>
          <p:nvPr>
            <p:ph type="body" idx="2"/>
          </p:nvPr>
        </p:nvSpPr>
        <p:spPr>
          <a:xfrm>
            <a:off x="6172201"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017" name="Google Shape;3017;p410"/>
          <p:cNvSpPr txBox="1">
            <a:spLocks noGrp="1"/>
          </p:cNvSpPr>
          <p:nvPr>
            <p:ph type="sldNum" idx="12"/>
          </p:nvPr>
        </p:nvSpPr>
        <p:spPr>
          <a:xfrm>
            <a:off x="883919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018" name="Google Shape;3018;p41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019" name="Google Shape;3019;p410"/>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939771198"/>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type="obj" preserve="1">
  <p:cSld name="8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411888109"/>
      </p:ext>
    </p:extLst>
  </p:cSld>
  <p:clrMapOvr>
    <a:masterClrMapping/>
  </p:clrMapOvr>
</p:sldLayout>
</file>

<file path=ppt/slideLayouts/slideLayout810.xml><?xml version="1.0" encoding="utf-8"?>
<p:sldLayout xmlns:a="http://schemas.openxmlformats.org/drawingml/2006/main" xmlns:r="http://schemas.openxmlformats.org/officeDocument/2006/relationships" xmlns:p="http://schemas.openxmlformats.org/presentationml/2006/main" matchingName="Title and Content 3">
  <p:cSld name="Title and Content 3">
    <p:spTree>
      <p:nvGrpSpPr>
        <p:cNvPr id="1" name="Shape 3020"/>
        <p:cNvGrpSpPr/>
        <p:nvPr/>
      </p:nvGrpSpPr>
      <p:grpSpPr>
        <a:xfrm>
          <a:off x="0" y="0"/>
          <a:ext cx="0" cy="0"/>
          <a:chOff x="0" y="0"/>
          <a:chExt cx="0" cy="0"/>
        </a:xfrm>
      </p:grpSpPr>
      <p:grpSp>
        <p:nvGrpSpPr>
          <p:cNvPr id="3021" name="Google Shape;3021;p411"/>
          <p:cNvGrpSpPr/>
          <p:nvPr/>
        </p:nvGrpSpPr>
        <p:grpSpPr>
          <a:xfrm>
            <a:off x="7191545" y="0"/>
            <a:ext cx="5000460" cy="1425988"/>
            <a:chOff x="7191545" y="0"/>
            <a:chExt cx="5000460" cy="1425988"/>
          </a:xfrm>
        </p:grpSpPr>
        <p:pic>
          <p:nvPicPr>
            <p:cNvPr id="3022" name="Google Shape;3022;p41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023" name="Google Shape;3023;p411"/>
            <p:cNvGrpSpPr/>
            <p:nvPr/>
          </p:nvGrpSpPr>
          <p:grpSpPr>
            <a:xfrm>
              <a:off x="7191545" y="0"/>
              <a:ext cx="5000460" cy="1425988"/>
              <a:chOff x="7191545" y="0"/>
              <a:chExt cx="5000460" cy="1425988"/>
            </a:xfrm>
          </p:grpSpPr>
          <p:sp>
            <p:nvSpPr>
              <p:cNvPr id="3024" name="Google Shape;3024;p41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025" name="Google Shape;3025;p41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026" name="Google Shape;3026;p411"/>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027" name="Google Shape;3027;p411"/>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028" name="Google Shape;3028;p411"/>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029" name="Google Shape;3029;p41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030" name="Google Shape;3030;p411"/>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189500955"/>
      </p:ext>
    </p:extLst>
  </p:cSld>
  <p:clrMapOvr>
    <a:masterClrMapping/>
  </p:clrMapOvr>
</p:sldLayout>
</file>

<file path=ppt/slideLayouts/slideLayout811.xml><?xml version="1.0" encoding="utf-8"?>
<p:sldLayout xmlns:a="http://schemas.openxmlformats.org/drawingml/2006/main" xmlns:r="http://schemas.openxmlformats.org/officeDocument/2006/relationships" xmlns:p="http://schemas.openxmlformats.org/presentationml/2006/main" matchingName="Photo Slide">
  <p:cSld name="Photo Slide">
    <p:spTree>
      <p:nvGrpSpPr>
        <p:cNvPr id="1" name="Shape 3031"/>
        <p:cNvGrpSpPr/>
        <p:nvPr/>
      </p:nvGrpSpPr>
      <p:grpSpPr>
        <a:xfrm>
          <a:off x="0" y="0"/>
          <a:ext cx="0" cy="0"/>
          <a:chOff x="0" y="0"/>
          <a:chExt cx="0" cy="0"/>
        </a:xfrm>
      </p:grpSpPr>
      <p:sp>
        <p:nvSpPr>
          <p:cNvPr id="3032" name="Google Shape;3032;p413"/>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3033" name="Google Shape;3033;p413"/>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3034" name="Google Shape;3034;p413"/>
          <p:cNvGrpSpPr/>
          <p:nvPr/>
        </p:nvGrpSpPr>
        <p:grpSpPr>
          <a:xfrm>
            <a:off x="1" y="5379425"/>
            <a:ext cx="2807363" cy="753895"/>
            <a:chOff x="0" y="5379424"/>
            <a:chExt cx="2807363" cy="753895"/>
          </a:xfrm>
        </p:grpSpPr>
        <p:sp>
          <p:nvSpPr>
            <p:cNvPr id="3035" name="Google Shape;3035;p413"/>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036" name="Google Shape;3036;p413"/>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3037" name="Google Shape;3037;p413"/>
          <p:cNvPicPr preferRelativeResize="0"/>
          <p:nvPr/>
        </p:nvPicPr>
        <p:blipFill rotWithShape="1">
          <a:blip r:embed="rId2">
            <a:alphaModFix/>
          </a:blip>
          <a:srcRect/>
          <a:stretch/>
        </p:blipFill>
        <p:spPr>
          <a:xfrm>
            <a:off x="513345" y="4385535"/>
            <a:ext cx="2025313" cy="911940"/>
          </a:xfrm>
          <a:prstGeom prst="rect">
            <a:avLst/>
          </a:prstGeom>
          <a:noFill/>
          <a:ln>
            <a:noFill/>
          </a:ln>
        </p:spPr>
      </p:pic>
    </p:spTree>
    <p:extLst>
      <p:ext uri="{BB962C8B-B14F-4D97-AF65-F5344CB8AC3E}">
        <p14:creationId xmlns:p14="http://schemas.microsoft.com/office/powerpoint/2010/main" val="2249812187"/>
      </p:ext>
    </p:extLst>
  </p:cSld>
  <p:clrMapOvr>
    <a:masterClrMapping/>
  </p:clrMapOvr>
</p:sldLayout>
</file>

<file path=ppt/slideLayouts/slideLayout812.xml><?xml version="1.0" encoding="utf-8"?>
<p:sldLayout xmlns:a="http://schemas.openxmlformats.org/drawingml/2006/main" xmlns:r="http://schemas.openxmlformats.org/officeDocument/2006/relationships" xmlns:p="http://schemas.openxmlformats.org/presentationml/2006/main" matchingName="Title and Content 5">
  <p:cSld name="Title and Content 5">
    <p:spTree>
      <p:nvGrpSpPr>
        <p:cNvPr id="1" name="Shape 3038"/>
        <p:cNvGrpSpPr/>
        <p:nvPr/>
      </p:nvGrpSpPr>
      <p:grpSpPr>
        <a:xfrm>
          <a:off x="0" y="0"/>
          <a:ext cx="0" cy="0"/>
          <a:chOff x="0" y="0"/>
          <a:chExt cx="0" cy="0"/>
        </a:xfrm>
      </p:grpSpPr>
      <p:grpSp>
        <p:nvGrpSpPr>
          <p:cNvPr id="3039" name="Google Shape;3039;p414"/>
          <p:cNvGrpSpPr/>
          <p:nvPr/>
        </p:nvGrpSpPr>
        <p:grpSpPr>
          <a:xfrm>
            <a:off x="7191545" y="0"/>
            <a:ext cx="5000460" cy="1425988"/>
            <a:chOff x="7191545" y="0"/>
            <a:chExt cx="5000460" cy="1425988"/>
          </a:xfrm>
        </p:grpSpPr>
        <p:pic>
          <p:nvPicPr>
            <p:cNvPr id="3040" name="Google Shape;3040;p41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041" name="Google Shape;3041;p414"/>
            <p:cNvGrpSpPr/>
            <p:nvPr/>
          </p:nvGrpSpPr>
          <p:grpSpPr>
            <a:xfrm>
              <a:off x="7191545" y="0"/>
              <a:ext cx="5000460" cy="1425988"/>
              <a:chOff x="7191545" y="0"/>
              <a:chExt cx="5000460" cy="1425988"/>
            </a:xfrm>
          </p:grpSpPr>
          <p:sp>
            <p:nvSpPr>
              <p:cNvPr id="3042" name="Google Shape;3042;p41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043" name="Google Shape;3043;p41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044" name="Google Shape;3044;p414"/>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045" name="Google Shape;3045;p414"/>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046" name="Google Shape;3046;p414"/>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047" name="Google Shape;3047;p41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048" name="Google Shape;3048;p414"/>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364926799"/>
      </p:ext>
    </p:extLst>
  </p:cSld>
  <p:clrMapOvr>
    <a:masterClrMapping/>
  </p:clrMapOvr>
</p:sldLayout>
</file>

<file path=ppt/slideLayouts/slideLayout813.xml><?xml version="1.0" encoding="utf-8"?>
<p:sldLayout xmlns:a="http://schemas.openxmlformats.org/drawingml/2006/main" xmlns:r="http://schemas.openxmlformats.org/officeDocument/2006/relationships" xmlns:p="http://schemas.openxmlformats.org/presentationml/2006/main" matchingName="Divider 2">
  <p:cSld name="Divider 2">
    <p:spTree>
      <p:nvGrpSpPr>
        <p:cNvPr id="1" name="Shape 3049"/>
        <p:cNvGrpSpPr/>
        <p:nvPr/>
      </p:nvGrpSpPr>
      <p:grpSpPr>
        <a:xfrm>
          <a:off x="0" y="0"/>
          <a:ext cx="0" cy="0"/>
          <a:chOff x="0" y="0"/>
          <a:chExt cx="0" cy="0"/>
        </a:xfrm>
      </p:grpSpPr>
      <p:grpSp>
        <p:nvGrpSpPr>
          <p:cNvPr id="3050" name="Google Shape;3050;p415"/>
          <p:cNvGrpSpPr/>
          <p:nvPr/>
        </p:nvGrpSpPr>
        <p:grpSpPr>
          <a:xfrm>
            <a:off x="0" y="5020349"/>
            <a:ext cx="12191996" cy="1837651"/>
            <a:chOff x="0" y="5020348"/>
            <a:chExt cx="12191996" cy="1837651"/>
          </a:xfrm>
        </p:grpSpPr>
        <p:sp>
          <p:nvSpPr>
            <p:cNvPr id="3051" name="Google Shape;3051;p415"/>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052" name="Google Shape;3052;p415"/>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053" name="Google Shape;3053;p415"/>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3054" name="Google Shape;3054;p415"/>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3055" name="Google Shape;3055;p415"/>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056" name="Google Shape;3056;p415"/>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3361620606"/>
      </p:ext>
    </p:extLst>
  </p:cSld>
  <p:clrMapOvr>
    <a:masterClrMapping/>
  </p:clrMapOvr>
</p:sldLayout>
</file>

<file path=ppt/slideLayouts/slideLayout814.xml><?xml version="1.0" encoding="utf-8"?>
<p:sldLayout xmlns:a="http://schemas.openxmlformats.org/drawingml/2006/main" xmlns:r="http://schemas.openxmlformats.org/officeDocument/2006/relationships" xmlns:p="http://schemas.openxmlformats.org/presentationml/2006/main" matchingName="Title and Content 7">
  <p:cSld name="Title and Content 7">
    <p:spTree>
      <p:nvGrpSpPr>
        <p:cNvPr id="1" name="Shape 3057"/>
        <p:cNvGrpSpPr/>
        <p:nvPr/>
      </p:nvGrpSpPr>
      <p:grpSpPr>
        <a:xfrm>
          <a:off x="0" y="0"/>
          <a:ext cx="0" cy="0"/>
          <a:chOff x="0" y="0"/>
          <a:chExt cx="0" cy="0"/>
        </a:xfrm>
      </p:grpSpPr>
      <p:grpSp>
        <p:nvGrpSpPr>
          <p:cNvPr id="3058" name="Google Shape;3058;p416"/>
          <p:cNvGrpSpPr/>
          <p:nvPr/>
        </p:nvGrpSpPr>
        <p:grpSpPr>
          <a:xfrm>
            <a:off x="7191545" y="0"/>
            <a:ext cx="5000460" cy="1425988"/>
            <a:chOff x="7191545" y="0"/>
            <a:chExt cx="5000460" cy="1425988"/>
          </a:xfrm>
        </p:grpSpPr>
        <p:pic>
          <p:nvPicPr>
            <p:cNvPr id="3059" name="Google Shape;3059;p41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060" name="Google Shape;3060;p416"/>
            <p:cNvGrpSpPr/>
            <p:nvPr/>
          </p:nvGrpSpPr>
          <p:grpSpPr>
            <a:xfrm>
              <a:off x="7191545" y="0"/>
              <a:ext cx="5000460" cy="1425988"/>
              <a:chOff x="7191545" y="0"/>
              <a:chExt cx="5000460" cy="1425988"/>
            </a:xfrm>
          </p:grpSpPr>
          <p:sp>
            <p:nvSpPr>
              <p:cNvPr id="3061" name="Google Shape;3061;p41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062" name="Google Shape;3062;p41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063" name="Google Shape;3063;p416"/>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064" name="Google Shape;3064;p416"/>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065" name="Google Shape;3065;p416"/>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066" name="Google Shape;3066;p41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067" name="Google Shape;3067;p416"/>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318446684"/>
      </p:ext>
    </p:extLst>
  </p:cSld>
  <p:clrMapOvr>
    <a:masterClrMapping/>
  </p:clrMapOvr>
</p:sldLayout>
</file>

<file path=ppt/slideLayouts/slideLayout815.xml><?xml version="1.0" encoding="utf-8"?>
<p:sldLayout xmlns:a="http://schemas.openxmlformats.org/drawingml/2006/main" xmlns:r="http://schemas.openxmlformats.org/officeDocument/2006/relationships" xmlns:p="http://schemas.openxmlformats.org/presentationml/2006/main" matchingName="Cover 2">
  <p:cSld name="Cover 2">
    <p:spTree>
      <p:nvGrpSpPr>
        <p:cNvPr id="1" name="Shape 3068"/>
        <p:cNvGrpSpPr/>
        <p:nvPr/>
      </p:nvGrpSpPr>
      <p:grpSpPr>
        <a:xfrm>
          <a:off x="0" y="0"/>
          <a:ext cx="0" cy="0"/>
          <a:chOff x="0" y="0"/>
          <a:chExt cx="0" cy="0"/>
        </a:xfrm>
      </p:grpSpPr>
      <p:sp>
        <p:nvSpPr>
          <p:cNvPr id="3069" name="Google Shape;3069;p417"/>
          <p:cNvSpPr/>
          <p:nvPr/>
        </p:nvSpPr>
        <p:spPr>
          <a:xfrm>
            <a:off x="902366" y="129441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070" name="Google Shape;3070;p417"/>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071" name="Google Shape;3071;p417"/>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3072" name="Google Shape;3072;p417"/>
          <p:cNvGrpSpPr/>
          <p:nvPr/>
        </p:nvGrpSpPr>
        <p:grpSpPr>
          <a:xfrm>
            <a:off x="0" y="5020349"/>
            <a:ext cx="12191996" cy="1837651"/>
            <a:chOff x="0" y="5020348"/>
            <a:chExt cx="12191996" cy="1837651"/>
          </a:xfrm>
        </p:grpSpPr>
        <p:sp>
          <p:nvSpPr>
            <p:cNvPr id="3073" name="Google Shape;3073;p417"/>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074" name="Google Shape;3074;p417"/>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3075" name="Google Shape;3075;p417"/>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4014542869"/>
      </p:ext>
    </p:extLst>
  </p:cSld>
  <p:clrMapOvr>
    <a:masterClrMapping/>
  </p:clrMapOvr>
</p:sldLayout>
</file>

<file path=ppt/slideLayouts/slideLayout816.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846CE7D5-CF57-46EF-B807-FDD0502418D4}" type="datetimeFigureOut">
              <a:rPr lang="en-US" smtClean="0"/>
              <a:t>8/24/2026</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4273638423"/>
      </p:ext>
    </p:extLst>
  </p:cSld>
  <p:clrMapOvr>
    <a:masterClrMapping/>
  </p:clrMapOvr>
</p:sldLayout>
</file>

<file path=ppt/slideLayouts/slideLayout817.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2800"/>
        <p:cNvGrpSpPr/>
        <p:nvPr/>
      </p:nvGrpSpPr>
      <p:grpSpPr>
        <a:xfrm>
          <a:off x="0" y="0"/>
          <a:ext cx="0" cy="0"/>
          <a:chOff x="0" y="0"/>
          <a:chExt cx="0" cy="0"/>
        </a:xfrm>
      </p:grpSpPr>
      <p:sp>
        <p:nvSpPr>
          <p:cNvPr id="2801" name="Google Shape;2801;p280"/>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02" name="Google Shape;2802;p280"/>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03" name="Google Shape;2803;p280"/>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2058234015"/>
      </p:ext>
    </p:extLst>
  </p:cSld>
  <p:clrMapOvr>
    <a:masterClrMapping/>
  </p:clrMapOvr>
</p:sldLayout>
</file>

<file path=ppt/slideLayouts/slideLayout818.xml><?xml version="1.0" encoding="utf-8"?>
<p:sldLayout xmlns:a="http://schemas.openxmlformats.org/drawingml/2006/main" xmlns:r="http://schemas.openxmlformats.org/officeDocument/2006/relationships" xmlns:p="http://schemas.openxmlformats.org/presentationml/2006/main" matchingName="Title and Content" type="obj">
  <p:cSld name="Title and Content">
    <p:spTree>
      <p:nvGrpSpPr>
        <p:cNvPr id="1" name="Shape 2813"/>
        <p:cNvGrpSpPr/>
        <p:nvPr/>
      </p:nvGrpSpPr>
      <p:grpSpPr>
        <a:xfrm>
          <a:off x="0" y="0"/>
          <a:ext cx="0" cy="0"/>
          <a:chOff x="0" y="0"/>
          <a:chExt cx="0" cy="0"/>
        </a:xfrm>
      </p:grpSpPr>
      <p:sp>
        <p:nvSpPr>
          <p:cNvPr id="2814" name="Google Shape;2814;p282"/>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815" name="Google Shape;2815;p282"/>
          <p:cNvSpPr txBox="1">
            <a:spLocks noGrp="1"/>
          </p:cNvSpPr>
          <p:nvPr>
            <p:ph type="body" idx="1"/>
          </p:nvPr>
        </p:nvSpPr>
        <p:spPr>
          <a:xfrm>
            <a:off x="838200" y="1825625"/>
            <a:ext cx="10515600" cy="435133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816" name="Google Shape;2816;p282"/>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17" name="Google Shape;2817;p282"/>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18" name="Google Shape;2818;p282"/>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759914808"/>
      </p:ext>
    </p:extLst>
  </p:cSld>
  <p:clrMapOvr>
    <a:masterClrMapping/>
  </p:clrMapOvr>
</p:sldLayout>
</file>

<file path=ppt/slideLayouts/slideLayout819.xml><?xml version="1.0" encoding="utf-8"?>
<p:sldLayout xmlns:a="http://schemas.openxmlformats.org/drawingml/2006/main" xmlns:r="http://schemas.openxmlformats.org/officeDocument/2006/relationships" xmlns:p="http://schemas.openxmlformats.org/presentationml/2006/main" matchingName="Section Header">
  <p:cSld name="Section Header">
    <p:bg>
      <p:bgPr>
        <a:blipFill>
          <a:blip r:embed="rId2" cstate="email">
            <a:alphaModFix/>
            <a:extLst>
              <a:ext uri="{28A0092B-C50C-407E-A947-70E740481C1C}">
                <a14:useLocalDpi xmlns:a14="http://schemas.microsoft.com/office/drawing/2010/main"/>
              </a:ext>
            </a:extLst>
          </a:blip>
          <a:stretch>
            <a:fillRect/>
          </a:stretch>
        </a:blipFill>
        <a:effectLst/>
      </p:bgPr>
    </p:bg>
    <p:spTree>
      <p:nvGrpSpPr>
        <p:cNvPr id="1" name="Shape 2819"/>
        <p:cNvGrpSpPr/>
        <p:nvPr/>
      </p:nvGrpSpPr>
      <p:grpSpPr>
        <a:xfrm>
          <a:off x="0" y="0"/>
          <a:ext cx="0" cy="0"/>
          <a:chOff x="0" y="0"/>
          <a:chExt cx="0" cy="0"/>
        </a:xfrm>
      </p:grpSpPr>
      <p:sp>
        <p:nvSpPr>
          <p:cNvPr id="2820" name="Google Shape;2820;p283"/>
          <p:cNvSpPr txBox="1">
            <a:spLocks noGrp="1"/>
          </p:cNvSpPr>
          <p:nvPr>
            <p:ph type="title"/>
          </p:nvPr>
        </p:nvSpPr>
        <p:spPr>
          <a:xfrm>
            <a:off x="831851" y="2445070"/>
            <a:ext cx="10515600" cy="1967860"/>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lt1"/>
              </a:buClr>
              <a:buSzPts val="4050"/>
              <a:buFont typeface="Play"/>
              <a:buNone/>
              <a:defRPr sz="4050">
                <a:solidFill>
                  <a:schemeClr val="lt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821" name="Google Shape;2821;p283"/>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solidFill>
                  <a:schemeClr val="lt1"/>
                </a:solidFill>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22" name="Google Shape;2822;p283"/>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solidFill>
                  <a:schemeClr val="lt1"/>
                </a:solidFill>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23" name="Google Shape;2823;p283"/>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l">
              <a:spcBef>
                <a:spcPts val="0"/>
              </a:spcBef>
              <a:buNone/>
              <a:defRPr sz="1200">
                <a:solidFill>
                  <a:schemeClr val="lt1"/>
                </a:solidFill>
                <a:latin typeface="Arial"/>
                <a:ea typeface="Arial"/>
                <a:cs typeface="Arial"/>
                <a:sym typeface="Arial"/>
              </a:defRPr>
            </a:lvl1pPr>
            <a:lvl2pPr marL="0" lvl="1" indent="0" algn="l">
              <a:spcBef>
                <a:spcPts val="0"/>
              </a:spcBef>
              <a:buNone/>
              <a:defRPr sz="1200">
                <a:solidFill>
                  <a:schemeClr val="lt1"/>
                </a:solidFill>
                <a:latin typeface="Arial"/>
                <a:ea typeface="Arial"/>
                <a:cs typeface="Arial"/>
                <a:sym typeface="Arial"/>
              </a:defRPr>
            </a:lvl2pPr>
            <a:lvl3pPr marL="0" lvl="2" indent="0" algn="l">
              <a:spcBef>
                <a:spcPts val="0"/>
              </a:spcBef>
              <a:buNone/>
              <a:defRPr sz="1200">
                <a:solidFill>
                  <a:schemeClr val="lt1"/>
                </a:solidFill>
                <a:latin typeface="Arial"/>
                <a:ea typeface="Arial"/>
                <a:cs typeface="Arial"/>
                <a:sym typeface="Arial"/>
              </a:defRPr>
            </a:lvl3pPr>
            <a:lvl4pPr marL="0" lvl="3" indent="0" algn="l">
              <a:spcBef>
                <a:spcPts val="0"/>
              </a:spcBef>
              <a:buNone/>
              <a:defRPr sz="1200">
                <a:solidFill>
                  <a:schemeClr val="lt1"/>
                </a:solidFill>
                <a:latin typeface="Arial"/>
                <a:ea typeface="Arial"/>
                <a:cs typeface="Arial"/>
                <a:sym typeface="Arial"/>
              </a:defRPr>
            </a:lvl4pPr>
            <a:lvl5pPr marL="0" lvl="4" indent="0" algn="l">
              <a:spcBef>
                <a:spcPts val="0"/>
              </a:spcBef>
              <a:buNone/>
              <a:defRPr sz="1200">
                <a:solidFill>
                  <a:schemeClr val="lt1"/>
                </a:solidFill>
                <a:latin typeface="Arial"/>
                <a:ea typeface="Arial"/>
                <a:cs typeface="Arial"/>
                <a:sym typeface="Arial"/>
              </a:defRPr>
            </a:lvl5pPr>
            <a:lvl6pPr marL="0" lvl="5" indent="0" algn="l">
              <a:spcBef>
                <a:spcPts val="0"/>
              </a:spcBef>
              <a:buNone/>
              <a:defRPr sz="1200">
                <a:solidFill>
                  <a:schemeClr val="lt1"/>
                </a:solidFill>
                <a:latin typeface="Arial"/>
                <a:ea typeface="Arial"/>
                <a:cs typeface="Arial"/>
                <a:sym typeface="Arial"/>
              </a:defRPr>
            </a:lvl6pPr>
            <a:lvl7pPr marL="0" lvl="6" indent="0" algn="l">
              <a:spcBef>
                <a:spcPts val="0"/>
              </a:spcBef>
              <a:buNone/>
              <a:defRPr sz="1200">
                <a:solidFill>
                  <a:schemeClr val="lt1"/>
                </a:solidFill>
                <a:latin typeface="Arial"/>
                <a:ea typeface="Arial"/>
                <a:cs typeface="Arial"/>
                <a:sym typeface="Arial"/>
              </a:defRPr>
            </a:lvl7pPr>
            <a:lvl8pPr marL="0" lvl="7" indent="0" algn="l">
              <a:spcBef>
                <a:spcPts val="0"/>
              </a:spcBef>
              <a:buNone/>
              <a:defRPr sz="1200">
                <a:solidFill>
                  <a:schemeClr val="lt1"/>
                </a:solidFill>
                <a:latin typeface="Arial"/>
                <a:ea typeface="Arial"/>
                <a:cs typeface="Arial"/>
                <a:sym typeface="Arial"/>
              </a:defRPr>
            </a:lvl8pPr>
            <a:lvl9pPr marL="0" lvl="8" indent="0" algn="l">
              <a:spcBef>
                <a:spcPts val="0"/>
              </a:spcBef>
              <a:buNone/>
              <a:defRPr sz="1200">
                <a:solidFill>
                  <a:schemeClr val="lt1"/>
                </a:solidFill>
                <a:latin typeface="Arial"/>
                <a:ea typeface="Arial"/>
                <a:cs typeface="Arial"/>
                <a:sym typeface="Arial"/>
              </a:defRPr>
            </a:lvl9pPr>
          </a:lstStyle>
          <a:p>
            <a:pPr marL="0" lvl="0" indent="0" algn="l" rtl="0">
              <a:spcBef>
                <a:spcPts val="0"/>
              </a:spcBef>
              <a:spcAft>
                <a:spcPts val="0"/>
              </a:spcAft>
              <a:buNone/>
            </a:pPr>
            <a:fld id="{00000000-1234-1234-1234-123412341234}" type="slidenum">
              <a:rPr lang="en-US"/>
              <a:t>‹#›</a:t>
            </a:fld>
            <a:endParaRPr/>
          </a:p>
        </p:txBody>
      </p:sp>
      <p:sp>
        <p:nvSpPr>
          <p:cNvPr id="2824" name="Google Shape;2824;p283"/>
          <p:cNvSpPr txBox="1"/>
          <p:nvPr/>
        </p:nvSpPr>
        <p:spPr>
          <a:xfrm>
            <a:off x="393289" y="6193768"/>
            <a:ext cx="1418259" cy="276999"/>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200">
                <a:solidFill>
                  <a:schemeClr val="lt1"/>
                </a:solidFill>
                <a:latin typeface="Arial"/>
                <a:ea typeface="Arial"/>
                <a:cs typeface="Arial"/>
                <a:sym typeface="Arial"/>
              </a:rPr>
              <a:t>#ACSM2023</a:t>
            </a:r>
            <a:endParaRPr/>
          </a:p>
        </p:txBody>
      </p:sp>
    </p:spTree>
    <p:extLst>
      <p:ext uri="{BB962C8B-B14F-4D97-AF65-F5344CB8AC3E}">
        <p14:creationId xmlns:p14="http://schemas.microsoft.com/office/powerpoint/2010/main" val="139510728"/>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type="twoObj" preserve="1">
  <p:cSld name="3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56464925"/>
      </p:ext>
    </p:extLst>
  </p:cSld>
  <p:clrMapOvr>
    <a:masterClrMapping/>
  </p:clrMapOvr>
</p:sldLayout>
</file>

<file path=ppt/slideLayouts/slideLayout820.xml><?xml version="1.0" encoding="utf-8"?>
<p:sldLayout xmlns:a="http://schemas.openxmlformats.org/drawingml/2006/main" xmlns:r="http://schemas.openxmlformats.org/officeDocument/2006/relationships" xmlns:p="http://schemas.openxmlformats.org/presentationml/2006/main" matchingName="Title and Chart" type="chart">
  <p:cSld name="Title and Chart">
    <p:spTree>
      <p:nvGrpSpPr>
        <p:cNvPr id="1" name="Shape 2830"/>
        <p:cNvGrpSpPr/>
        <p:nvPr/>
      </p:nvGrpSpPr>
      <p:grpSpPr>
        <a:xfrm>
          <a:off x="0" y="0"/>
          <a:ext cx="0" cy="0"/>
          <a:chOff x="0" y="0"/>
          <a:chExt cx="0" cy="0"/>
        </a:xfrm>
      </p:grpSpPr>
      <p:sp>
        <p:nvSpPr>
          <p:cNvPr id="2831" name="Google Shape;2831;p285"/>
          <p:cNvSpPr txBox="1">
            <a:spLocks noGrp="1"/>
          </p:cNvSpPr>
          <p:nvPr>
            <p:ph type="title"/>
          </p:nvPr>
        </p:nvSpPr>
        <p:spPr>
          <a:xfrm>
            <a:off x="609600" y="274638"/>
            <a:ext cx="10972800" cy="1143000"/>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832" name="Google Shape;2832;p285"/>
          <p:cNvSpPr>
            <a:spLocks noGrp="1"/>
          </p:cNvSpPr>
          <p:nvPr>
            <p:ph type="chart" idx="2"/>
          </p:nvPr>
        </p:nvSpPr>
        <p:spPr>
          <a:xfrm>
            <a:off x="609600" y="1600201"/>
            <a:ext cx="10972800" cy="4525963"/>
          </a:xfrm>
          <a:prstGeom prst="rect">
            <a:avLst/>
          </a:prstGeom>
          <a:noFill/>
          <a:ln>
            <a:noFill/>
          </a:ln>
        </p:spPr>
        <p:txBody>
          <a:bodyPr spcFirstLastPara="1" wrap="square" lIns="91425" tIns="45700" rIns="91425" bIns="45700" anchor="t" anchorCtr="0">
            <a:noAutofit/>
          </a:bodyPr>
          <a:lstStyle>
            <a:lvl1pPr marR="0" lvl="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R="0" lvl="1"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R="0" lvl="2"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R="0" lvl="3"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R="0" lvl="4"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R="0" lvl="5"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R="0" lvl="6"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R="0" lvl="7"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R="0" lvl="8"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endParaRPr/>
          </a:p>
        </p:txBody>
      </p:sp>
      <p:sp>
        <p:nvSpPr>
          <p:cNvPr id="2833" name="Google Shape;2833;p285"/>
          <p:cNvSpPr txBox="1">
            <a:spLocks noGrp="1"/>
          </p:cNvSpPr>
          <p:nvPr>
            <p:ph type="dt" idx="10"/>
          </p:nvPr>
        </p:nvSpPr>
        <p:spPr>
          <a:xfrm>
            <a:off x="609600" y="6356351"/>
            <a:ext cx="28448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atin typeface="Calibri"/>
                <a:ea typeface="Calibri"/>
                <a:cs typeface="Calibri"/>
                <a:sym typeface="Calibri"/>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34" name="Google Shape;2834;p285"/>
          <p:cNvSpPr txBox="1">
            <a:spLocks noGrp="1"/>
          </p:cNvSpPr>
          <p:nvPr>
            <p:ph type="ftr" idx="11"/>
          </p:nvPr>
        </p:nvSpPr>
        <p:spPr>
          <a:xfrm>
            <a:off x="4165600" y="6356351"/>
            <a:ext cx="3860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atin typeface="Calibri"/>
                <a:ea typeface="Calibri"/>
                <a:cs typeface="Calibri"/>
                <a:sym typeface="Calibri"/>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35" name="Google Shape;2835;p285"/>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757575"/>
                </a:solidFill>
                <a:latin typeface="Arial"/>
                <a:ea typeface="Arial"/>
                <a:cs typeface="Arial"/>
                <a:sym typeface="Arial"/>
              </a:defRPr>
            </a:lvl1pPr>
            <a:lvl2pPr marL="0" lvl="1" indent="0" algn="r">
              <a:spcBef>
                <a:spcPts val="0"/>
              </a:spcBef>
              <a:buNone/>
              <a:defRPr sz="1200">
                <a:solidFill>
                  <a:srgbClr val="757575"/>
                </a:solidFill>
                <a:latin typeface="Arial"/>
                <a:ea typeface="Arial"/>
                <a:cs typeface="Arial"/>
                <a:sym typeface="Arial"/>
              </a:defRPr>
            </a:lvl2pPr>
            <a:lvl3pPr marL="0" lvl="2" indent="0" algn="r">
              <a:spcBef>
                <a:spcPts val="0"/>
              </a:spcBef>
              <a:buNone/>
              <a:defRPr sz="1200">
                <a:solidFill>
                  <a:srgbClr val="757575"/>
                </a:solidFill>
                <a:latin typeface="Arial"/>
                <a:ea typeface="Arial"/>
                <a:cs typeface="Arial"/>
                <a:sym typeface="Arial"/>
              </a:defRPr>
            </a:lvl3pPr>
            <a:lvl4pPr marL="0" lvl="3" indent="0" algn="r">
              <a:spcBef>
                <a:spcPts val="0"/>
              </a:spcBef>
              <a:buNone/>
              <a:defRPr sz="1200">
                <a:solidFill>
                  <a:srgbClr val="757575"/>
                </a:solidFill>
                <a:latin typeface="Arial"/>
                <a:ea typeface="Arial"/>
                <a:cs typeface="Arial"/>
                <a:sym typeface="Arial"/>
              </a:defRPr>
            </a:lvl4pPr>
            <a:lvl5pPr marL="0" lvl="4" indent="0" algn="r">
              <a:spcBef>
                <a:spcPts val="0"/>
              </a:spcBef>
              <a:buNone/>
              <a:defRPr sz="1200">
                <a:solidFill>
                  <a:srgbClr val="757575"/>
                </a:solidFill>
                <a:latin typeface="Arial"/>
                <a:ea typeface="Arial"/>
                <a:cs typeface="Arial"/>
                <a:sym typeface="Arial"/>
              </a:defRPr>
            </a:lvl5pPr>
            <a:lvl6pPr marL="0" lvl="5" indent="0" algn="r">
              <a:spcBef>
                <a:spcPts val="0"/>
              </a:spcBef>
              <a:buNone/>
              <a:defRPr sz="1200">
                <a:solidFill>
                  <a:srgbClr val="757575"/>
                </a:solidFill>
                <a:latin typeface="Arial"/>
                <a:ea typeface="Arial"/>
                <a:cs typeface="Arial"/>
                <a:sym typeface="Arial"/>
              </a:defRPr>
            </a:lvl6pPr>
            <a:lvl7pPr marL="0" lvl="6" indent="0" algn="r">
              <a:spcBef>
                <a:spcPts val="0"/>
              </a:spcBef>
              <a:buNone/>
              <a:defRPr sz="1200">
                <a:solidFill>
                  <a:srgbClr val="757575"/>
                </a:solidFill>
                <a:latin typeface="Arial"/>
                <a:ea typeface="Arial"/>
                <a:cs typeface="Arial"/>
                <a:sym typeface="Arial"/>
              </a:defRPr>
            </a:lvl7pPr>
            <a:lvl8pPr marL="0" lvl="7" indent="0" algn="r">
              <a:spcBef>
                <a:spcPts val="0"/>
              </a:spcBef>
              <a:buNone/>
              <a:defRPr sz="1200">
                <a:solidFill>
                  <a:srgbClr val="757575"/>
                </a:solidFill>
                <a:latin typeface="Arial"/>
                <a:ea typeface="Arial"/>
                <a:cs typeface="Arial"/>
                <a:sym typeface="Arial"/>
              </a:defRPr>
            </a:lvl8pPr>
            <a:lvl9pPr marL="0" lvl="8" indent="0" algn="r">
              <a:spcBef>
                <a:spcPts val="0"/>
              </a:spcBef>
              <a:buNone/>
              <a:defRPr sz="1200">
                <a:solidFill>
                  <a:srgbClr val="757575"/>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624966435"/>
      </p:ext>
    </p:extLst>
  </p:cSld>
  <p:clrMapOvr>
    <a:masterClrMapping/>
  </p:clrMapOvr>
</p:sldLayout>
</file>

<file path=ppt/slideLayouts/slideLayout821.xml><?xml version="1.0" encoding="utf-8"?>
<p:sldLayout xmlns:a="http://schemas.openxmlformats.org/drawingml/2006/main" xmlns:r="http://schemas.openxmlformats.org/officeDocument/2006/relationships" xmlns:p="http://schemas.openxmlformats.org/presentationml/2006/main" matchingName="6_Custom Layout">
  <p:cSld name="6_Custom Layout">
    <p:spTree>
      <p:nvGrpSpPr>
        <p:cNvPr id="1" name="Shape 2836"/>
        <p:cNvGrpSpPr/>
        <p:nvPr/>
      </p:nvGrpSpPr>
      <p:grpSpPr>
        <a:xfrm>
          <a:off x="0" y="0"/>
          <a:ext cx="0" cy="0"/>
          <a:chOff x="0" y="0"/>
          <a:chExt cx="0" cy="0"/>
        </a:xfrm>
      </p:grpSpPr>
      <p:sp>
        <p:nvSpPr>
          <p:cNvPr id="2837" name="Google Shape;2837;p286" title="Decorative"/>
          <p:cNvSpPr>
            <a:spLocks noGrp="1"/>
          </p:cNvSpPr>
          <p:nvPr>
            <p:ph type="pic" idx="2"/>
          </p:nvPr>
        </p:nvSpPr>
        <p:spPr>
          <a:xfrm>
            <a:off x="0" y="0"/>
            <a:ext cx="12192000" cy="6858000"/>
          </a:xfrm>
          <a:prstGeom prst="rect">
            <a:avLst/>
          </a:prstGeom>
          <a:noFill/>
          <a:ln>
            <a:noFill/>
          </a:ln>
        </p:spPr>
        <p:txBody>
          <a:bodyPr/>
          <a:lstStyle/>
          <a:p>
            <a:endParaRPr lang="en-US"/>
          </a:p>
        </p:txBody>
      </p:sp>
    </p:spTree>
    <p:extLst>
      <p:ext uri="{BB962C8B-B14F-4D97-AF65-F5344CB8AC3E}">
        <p14:creationId xmlns:p14="http://schemas.microsoft.com/office/powerpoint/2010/main" val="2421047021"/>
      </p:ext>
    </p:extLst>
  </p:cSld>
  <p:clrMapOvr>
    <a:masterClrMapping/>
  </p:clrMapOvr>
</p:sldLayout>
</file>

<file path=ppt/slideLayouts/slideLayout822.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2838"/>
        <p:cNvGrpSpPr/>
        <p:nvPr/>
      </p:nvGrpSpPr>
      <p:grpSpPr>
        <a:xfrm>
          <a:off x="0" y="0"/>
          <a:ext cx="0" cy="0"/>
          <a:chOff x="0" y="0"/>
          <a:chExt cx="0" cy="0"/>
        </a:xfrm>
      </p:grpSpPr>
      <p:sp>
        <p:nvSpPr>
          <p:cNvPr id="2839" name="Google Shape;2839;p287"/>
          <p:cNvSpPr txBox="1">
            <a:spLocks noGrp="1"/>
          </p:cNvSpPr>
          <p:nvPr>
            <p:ph type="ctrTitle"/>
          </p:nvPr>
        </p:nvSpPr>
        <p:spPr>
          <a:xfrm>
            <a:off x="1524000" y="1122363"/>
            <a:ext cx="9144000" cy="2387600"/>
          </a:xfrm>
          <a:prstGeom prst="rect">
            <a:avLst/>
          </a:prstGeom>
          <a:noFill/>
          <a:ln>
            <a:noFill/>
          </a:ln>
        </p:spPr>
        <p:txBody>
          <a:bodyPr spcFirstLastPara="1" wrap="square" lIns="91425" tIns="45700" rIns="91425" bIns="45700" anchor="b" anchorCtr="0">
            <a:normAutofit/>
          </a:bodyPr>
          <a:lstStyle>
            <a:lvl1pPr lvl="0" algn="ctr">
              <a:lnSpc>
                <a:spcPct val="90000"/>
              </a:lnSpc>
              <a:spcBef>
                <a:spcPts val="0"/>
              </a:spcBef>
              <a:spcAft>
                <a:spcPts val="0"/>
              </a:spcAft>
              <a:buClr>
                <a:schemeClr val="dk1"/>
              </a:buClr>
              <a:buSzPts val="6000"/>
              <a:buFont typeface="Play"/>
              <a:buNone/>
              <a:defRPr sz="60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840" name="Google Shape;2840;p287"/>
          <p:cNvSpPr txBox="1">
            <a:spLocks noGrp="1"/>
          </p:cNvSpPr>
          <p:nvPr>
            <p:ph type="subTitle" idx="1"/>
          </p:nvPr>
        </p:nvSpPr>
        <p:spPr>
          <a:xfrm>
            <a:off x="1524000" y="3602038"/>
            <a:ext cx="9144000" cy="1655762"/>
          </a:xfrm>
          <a:prstGeom prst="rect">
            <a:avLst/>
          </a:prstGeom>
          <a:noFill/>
          <a:ln>
            <a:noFill/>
          </a:ln>
        </p:spPr>
        <p:txBody>
          <a:bodyPr spcFirstLastPara="1" wrap="square" lIns="91425" tIns="45700" rIns="91425" bIns="45700" anchor="t" anchorCtr="0">
            <a:normAutofit/>
          </a:bodyPr>
          <a:lstStyle>
            <a:lvl1pPr lvl="0" algn="ctr">
              <a:lnSpc>
                <a:spcPct val="90000"/>
              </a:lnSpc>
              <a:spcBef>
                <a:spcPts val="1000"/>
              </a:spcBef>
              <a:spcAft>
                <a:spcPts val="0"/>
              </a:spcAft>
              <a:buClr>
                <a:schemeClr val="dk1"/>
              </a:buClr>
              <a:buSzPts val="2400"/>
              <a:buNone/>
              <a:defRPr sz="2400"/>
            </a:lvl1pPr>
            <a:lvl2pPr lvl="1" algn="ctr">
              <a:lnSpc>
                <a:spcPct val="90000"/>
              </a:lnSpc>
              <a:spcBef>
                <a:spcPts val="500"/>
              </a:spcBef>
              <a:spcAft>
                <a:spcPts val="0"/>
              </a:spcAft>
              <a:buClr>
                <a:schemeClr val="dk1"/>
              </a:buClr>
              <a:buSzPts val="2000"/>
              <a:buNone/>
              <a:defRPr sz="2000"/>
            </a:lvl2pPr>
            <a:lvl3pPr lvl="2" algn="ctr">
              <a:lnSpc>
                <a:spcPct val="90000"/>
              </a:lnSpc>
              <a:spcBef>
                <a:spcPts val="500"/>
              </a:spcBef>
              <a:spcAft>
                <a:spcPts val="0"/>
              </a:spcAft>
              <a:buClr>
                <a:schemeClr val="dk1"/>
              </a:buClr>
              <a:buSzPts val="1800"/>
              <a:buNone/>
              <a:defRPr sz="1800"/>
            </a:lvl3pPr>
            <a:lvl4pPr lvl="3" algn="ctr">
              <a:lnSpc>
                <a:spcPct val="90000"/>
              </a:lnSpc>
              <a:spcBef>
                <a:spcPts val="500"/>
              </a:spcBef>
              <a:spcAft>
                <a:spcPts val="0"/>
              </a:spcAft>
              <a:buClr>
                <a:schemeClr val="dk1"/>
              </a:buClr>
              <a:buSzPts val="1600"/>
              <a:buNone/>
              <a:defRPr sz="1600"/>
            </a:lvl4pPr>
            <a:lvl5pPr lvl="4" algn="ctr">
              <a:lnSpc>
                <a:spcPct val="90000"/>
              </a:lnSpc>
              <a:spcBef>
                <a:spcPts val="500"/>
              </a:spcBef>
              <a:spcAft>
                <a:spcPts val="0"/>
              </a:spcAft>
              <a:buClr>
                <a:schemeClr val="dk1"/>
              </a:buClr>
              <a:buSzPts val="1600"/>
              <a:buNone/>
              <a:defRPr sz="1600"/>
            </a:lvl5pPr>
            <a:lvl6pPr lvl="5" algn="ctr">
              <a:lnSpc>
                <a:spcPct val="90000"/>
              </a:lnSpc>
              <a:spcBef>
                <a:spcPts val="5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2841" name="Google Shape;2841;p287"/>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42" name="Google Shape;2842;p287"/>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43" name="Google Shape;2843;p287"/>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163991054"/>
      </p:ext>
    </p:extLst>
  </p:cSld>
  <p:clrMapOvr>
    <a:masterClrMapping/>
  </p:clrMapOvr>
</p:sldLayout>
</file>

<file path=ppt/slideLayouts/slideLayout823.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spTree>
      <p:nvGrpSpPr>
        <p:cNvPr id="1" name="Shape 2844"/>
        <p:cNvGrpSpPr/>
        <p:nvPr/>
      </p:nvGrpSpPr>
      <p:grpSpPr>
        <a:xfrm>
          <a:off x="0" y="0"/>
          <a:ext cx="0" cy="0"/>
          <a:chOff x="0" y="0"/>
          <a:chExt cx="0" cy="0"/>
        </a:xfrm>
      </p:grpSpPr>
      <p:sp>
        <p:nvSpPr>
          <p:cNvPr id="2845" name="Google Shape;2845;p288"/>
          <p:cNvSpPr txBox="1">
            <a:spLocks noGrp="1"/>
          </p:cNvSpPr>
          <p:nvPr>
            <p:ph type="title"/>
          </p:nvPr>
        </p:nvSpPr>
        <p:spPr>
          <a:xfrm>
            <a:off x="831850" y="1709738"/>
            <a:ext cx="10515600" cy="2852737"/>
          </a:xfrm>
          <a:prstGeom prst="rect">
            <a:avLst/>
          </a:prstGeom>
          <a:noFill/>
          <a:ln>
            <a:noFill/>
          </a:ln>
        </p:spPr>
        <p:txBody>
          <a:bodyPr spcFirstLastPara="1" wrap="square" lIns="91425" tIns="45700" rIns="91425" bIns="45700" anchor="b" anchorCtr="0">
            <a:normAutofit/>
          </a:bodyPr>
          <a:lstStyle>
            <a:lvl1pPr lvl="0" algn="l">
              <a:lnSpc>
                <a:spcPct val="90000"/>
              </a:lnSpc>
              <a:spcBef>
                <a:spcPts val="0"/>
              </a:spcBef>
              <a:spcAft>
                <a:spcPts val="0"/>
              </a:spcAft>
              <a:buClr>
                <a:schemeClr val="dk1"/>
              </a:buClr>
              <a:buSzPts val="6000"/>
              <a:buFont typeface="Play"/>
              <a:buNone/>
              <a:defRPr sz="60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846" name="Google Shape;2846;p288"/>
          <p:cNvSpPr txBox="1">
            <a:spLocks noGrp="1"/>
          </p:cNvSpPr>
          <p:nvPr>
            <p:ph type="body" idx="1"/>
          </p:nvPr>
        </p:nvSpPr>
        <p:spPr>
          <a:xfrm>
            <a:off x="831850" y="4589463"/>
            <a:ext cx="10515600" cy="1500187"/>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rgbClr val="757575"/>
              </a:buClr>
              <a:buSzPts val="2400"/>
              <a:buNone/>
              <a:defRPr sz="2400">
                <a:solidFill>
                  <a:srgbClr val="757575"/>
                </a:solidFill>
              </a:defRPr>
            </a:lvl1pPr>
            <a:lvl2pPr marL="914400" lvl="1" indent="-228600" algn="l">
              <a:lnSpc>
                <a:spcPct val="90000"/>
              </a:lnSpc>
              <a:spcBef>
                <a:spcPts val="500"/>
              </a:spcBef>
              <a:spcAft>
                <a:spcPts val="0"/>
              </a:spcAft>
              <a:buClr>
                <a:srgbClr val="757575"/>
              </a:buClr>
              <a:buSzPts val="2000"/>
              <a:buNone/>
              <a:defRPr sz="2000">
                <a:solidFill>
                  <a:srgbClr val="757575"/>
                </a:solidFill>
              </a:defRPr>
            </a:lvl2pPr>
            <a:lvl3pPr marL="1371600" lvl="2" indent="-228600" algn="l">
              <a:lnSpc>
                <a:spcPct val="90000"/>
              </a:lnSpc>
              <a:spcBef>
                <a:spcPts val="500"/>
              </a:spcBef>
              <a:spcAft>
                <a:spcPts val="0"/>
              </a:spcAft>
              <a:buClr>
                <a:srgbClr val="757575"/>
              </a:buClr>
              <a:buSzPts val="1800"/>
              <a:buNone/>
              <a:defRPr sz="1800">
                <a:solidFill>
                  <a:srgbClr val="757575"/>
                </a:solidFill>
              </a:defRPr>
            </a:lvl3pPr>
            <a:lvl4pPr marL="1828800" lvl="3" indent="-228600" algn="l">
              <a:lnSpc>
                <a:spcPct val="90000"/>
              </a:lnSpc>
              <a:spcBef>
                <a:spcPts val="500"/>
              </a:spcBef>
              <a:spcAft>
                <a:spcPts val="0"/>
              </a:spcAft>
              <a:buClr>
                <a:srgbClr val="757575"/>
              </a:buClr>
              <a:buSzPts val="1600"/>
              <a:buNone/>
              <a:defRPr sz="1600">
                <a:solidFill>
                  <a:srgbClr val="757575"/>
                </a:solidFill>
              </a:defRPr>
            </a:lvl4pPr>
            <a:lvl5pPr marL="2286000" lvl="4" indent="-228600" algn="l">
              <a:lnSpc>
                <a:spcPct val="90000"/>
              </a:lnSpc>
              <a:spcBef>
                <a:spcPts val="500"/>
              </a:spcBef>
              <a:spcAft>
                <a:spcPts val="0"/>
              </a:spcAft>
              <a:buClr>
                <a:srgbClr val="757575"/>
              </a:buClr>
              <a:buSzPts val="1600"/>
              <a:buNone/>
              <a:defRPr sz="1600">
                <a:solidFill>
                  <a:srgbClr val="757575"/>
                </a:solidFill>
              </a:defRPr>
            </a:lvl5pPr>
            <a:lvl6pPr marL="2743200" lvl="5" indent="-228600" algn="l">
              <a:lnSpc>
                <a:spcPct val="90000"/>
              </a:lnSpc>
              <a:spcBef>
                <a:spcPts val="500"/>
              </a:spcBef>
              <a:spcAft>
                <a:spcPts val="0"/>
              </a:spcAft>
              <a:buClr>
                <a:srgbClr val="757575"/>
              </a:buClr>
              <a:buSzPts val="1600"/>
              <a:buNone/>
              <a:defRPr sz="1600">
                <a:solidFill>
                  <a:srgbClr val="757575"/>
                </a:solidFill>
              </a:defRPr>
            </a:lvl6pPr>
            <a:lvl7pPr marL="3200400" lvl="6" indent="-228600" algn="l">
              <a:lnSpc>
                <a:spcPct val="90000"/>
              </a:lnSpc>
              <a:spcBef>
                <a:spcPts val="500"/>
              </a:spcBef>
              <a:spcAft>
                <a:spcPts val="0"/>
              </a:spcAft>
              <a:buClr>
                <a:srgbClr val="757575"/>
              </a:buClr>
              <a:buSzPts val="1600"/>
              <a:buNone/>
              <a:defRPr sz="1600">
                <a:solidFill>
                  <a:srgbClr val="757575"/>
                </a:solidFill>
              </a:defRPr>
            </a:lvl7pPr>
            <a:lvl8pPr marL="3657600" lvl="7" indent="-228600" algn="l">
              <a:lnSpc>
                <a:spcPct val="90000"/>
              </a:lnSpc>
              <a:spcBef>
                <a:spcPts val="500"/>
              </a:spcBef>
              <a:spcAft>
                <a:spcPts val="0"/>
              </a:spcAft>
              <a:buClr>
                <a:srgbClr val="757575"/>
              </a:buClr>
              <a:buSzPts val="1600"/>
              <a:buNone/>
              <a:defRPr sz="1600">
                <a:solidFill>
                  <a:srgbClr val="757575"/>
                </a:solidFill>
              </a:defRPr>
            </a:lvl8pPr>
            <a:lvl9pPr marL="4114800" lvl="8" indent="-228600" algn="l">
              <a:lnSpc>
                <a:spcPct val="90000"/>
              </a:lnSpc>
              <a:spcBef>
                <a:spcPts val="500"/>
              </a:spcBef>
              <a:spcAft>
                <a:spcPts val="0"/>
              </a:spcAft>
              <a:buClr>
                <a:srgbClr val="757575"/>
              </a:buClr>
              <a:buSzPts val="1600"/>
              <a:buNone/>
              <a:defRPr sz="1600">
                <a:solidFill>
                  <a:srgbClr val="757575"/>
                </a:solidFill>
              </a:defRPr>
            </a:lvl9pPr>
          </a:lstStyle>
          <a:p>
            <a:endParaRPr/>
          </a:p>
        </p:txBody>
      </p:sp>
      <p:sp>
        <p:nvSpPr>
          <p:cNvPr id="2847" name="Google Shape;2847;p288"/>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48" name="Google Shape;2848;p288"/>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49" name="Google Shape;2849;p288"/>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1879967212"/>
      </p:ext>
    </p:extLst>
  </p:cSld>
  <p:clrMapOvr>
    <a:masterClrMapping/>
  </p:clrMapOvr>
</p:sldLayout>
</file>

<file path=ppt/slideLayouts/slideLayout824.xml><?xml version="1.0" encoding="utf-8"?>
<p:sldLayout xmlns:a="http://schemas.openxmlformats.org/drawingml/2006/main" xmlns:r="http://schemas.openxmlformats.org/officeDocument/2006/relationships" xmlns:p="http://schemas.openxmlformats.org/presentationml/2006/main" matchingName="Two Content" type="twoObj">
  <p:cSld name="Two Content">
    <p:spTree>
      <p:nvGrpSpPr>
        <p:cNvPr id="1" name="Shape 2850"/>
        <p:cNvGrpSpPr/>
        <p:nvPr/>
      </p:nvGrpSpPr>
      <p:grpSpPr>
        <a:xfrm>
          <a:off x="0" y="0"/>
          <a:ext cx="0" cy="0"/>
          <a:chOff x="0" y="0"/>
          <a:chExt cx="0" cy="0"/>
        </a:xfrm>
      </p:grpSpPr>
      <p:sp>
        <p:nvSpPr>
          <p:cNvPr id="2851" name="Google Shape;2851;p289"/>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852" name="Google Shape;2852;p289"/>
          <p:cNvSpPr txBox="1">
            <a:spLocks noGrp="1"/>
          </p:cNvSpPr>
          <p:nvPr>
            <p:ph type="body" idx="1"/>
          </p:nvPr>
        </p:nvSpPr>
        <p:spPr>
          <a:xfrm>
            <a:off x="838200" y="1825625"/>
            <a:ext cx="5181600" cy="435133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853" name="Google Shape;2853;p289"/>
          <p:cNvSpPr txBox="1">
            <a:spLocks noGrp="1"/>
          </p:cNvSpPr>
          <p:nvPr>
            <p:ph type="body" idx="2"/>
          </p:nvPr>
        </p:nvSpPr>
        <p:spPr>
          <a:xfrm>
            <a:off x="6172200" y="1825625"/>
            <a:ext cx="5181600" cy="435133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854" name="Google Shape;2854;p289"/>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55" name="Google Shape;2855;p289"/>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56" name="Google Shape;2856;p289"/>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1755970652"/>
      </p:ext>
    </p:extLst>
  </p:cSld>
  <p:clrMapOvr>
    <a:masterClrMapping/>
  </p:clrMapOvr>
</p:sldLayout>
</file>

<file path=ppt/slideLayouts/slideLayout825.xml><?xml version="1.0" encoding="utf-8"?>
<p:sldLayout xmlns:a="http://schemas.openxmlformats.org/drawingml/2006/main" xmlns:r="http://schemas.openxmlformats.org/officeDocument/2006/relationships" xmlns:p="http://schemas.openxmlformats.org/presentationml/2006/main" matchingName="Comparison" type="twoTxTwoObj">
  <p:cSld name="Comparison">
    <p:spTree>
      <p:nvGrpSpPr>
        <p:cNvPr id="1" name="Shape 2857"/>
        <p:cNvGrpSpPr/>
        <p:nvPr/>
      </p:nvGrpSpPr>
      <p:grpSpPr>
        <a:xfrm>
          <a:off x="0" y="0"/>
          <a:ext cx="0" cy="0"/>
          <a:chOff x="0" y="0"/>
          <a:chExt cx="0" cy="0"/>
        </a:xfrm>
      </p:grpSpPr>
      <p:sp>
        <p:nvSpPr>
          <p:cNvPr id="2858" name="Google Shape;2858;p290"/>
          <p:cNvSpPr txBox="1">
            <a:spLocks noGrp="1"/>
          </p:cNvSpPr>
          <p:nvPr>
            <p:ph type="title"/>
          </p:nvPr>
        </p:nvSpPr>
        <p:spPr>
          <a:xfrm>
            <a:off x="839788"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859" name="Google Shape;2859;p290"/>
          <p:cNvSpPr txBox="1">
            <a:spLocks noGrp="1"/>
          </p:cNvSpPr>
          <p:nvPr>
            <p:ph type="body" idx="1"/>
          </p:nvPr>
        </p:nvSpPr>
        <p:spPr>
          <a:xfrm>
            <a:off x="839788" y="1681163"/>
            <a:ext cx="5157787" cy="823912"/>
          </a:xfrm>
          <a:prstGeom prst="rect">
            <a:avLst/>
          </a:prstGeom>
          <a:noFill/>
          <a:ln>
            <a:noFill/>
          </a:ln>
        </p:spPr>
        <p:txBody>
          <a:bodyPr spcFirstLastPara="1" wrap="square" lIns="91425" tIns="45700" rIns="91425" bIns="45700" anchor="b" anchorCtr="0">
            <a:normAutofit/>
          </a:bodyPr>
          <a:lstStyle>
            <a:lvl1pPr marL="457200" lvl="0" indent="-228600" algn="l">
              <a:lnSpc>
                <a:spcPct val="90000"/>
              </a:lnSpc>
              <a:spcBef>
                <a:spcPts val="1000"/>
              </a:spcBef>
              <a:spcAft>
                <a:spcPts val="0"/>
              </a:spcAft>
              <a:buClr>
                <a:schemeClr val="dk1"/>
              </a:buClr>
              <a:buSzPts val="2400"/>
              <a:buNone/>
              <a:defRPr sz="2400" b="1"/>
            </a:lvl1pPr>
            <a:lvl2pPr marL="914400" lvl="1" indent="-228600" algn="l">
              <a:lnSpc>
                <a:spcPct val="90000"/>
              </a:lnSpc>
              <a:spcBef>
                <a:spcPts val="500"/>
              </a:spcBef>
              <a:spcAft>
                <a:spcPts val="0"/>
              </a:spcAft>
              <a:buClr>
                <a:schemeClr val="dk1"/>
              </a:buClr>
              <a:buSzPts val="2000"/>
              <a:buNone/>
              <a:defRPr sz="2000" b="1"/>
            </a:lvl2pPr>
            <a:lvl3pPr marL="1371600" lvl="2" indent="-228600" algn="l">
              <a:lnSpc>
                <a:spcPct val="90000"/>
              </a:lnSpc>
              <a:spcBef>
                <a:spcPts val="500"/>
              </a:spcBef>
              <a:spcAft>
                <a:spcPts val="0"/>
              </a:spcAft>
              <a:buClr>
                <a:schemeClr val="dk1"/>
              </a:buClr>
              <a:buSzPts val="1800"/>
              <a:buNone/>
              <a:defRPr sz="1800" b="1"/>
            </a:lvl3pPr>
            <a:lvl4pPr marL="1828800" lvl="3" indent="-228600" algn="l">
              <a:lnSpc>
                <a:spcPct val="90000"/>
              </a:lnSpc>
              <a:spcBef>
                <a:spcPts val="500"/>
              </a:spcBef>
              <a:spcAft>
                <a:spcPts val="0"/>
              </a:spcAft>
              <a:buClr>
                <a:schemeClr val="dk1"/>
              </a:buClr>
              <a:buSzPts val="1600"/>
              <a:buNone/>
              <a:defRPr sz="1600" b="1"/>
            </a:lvl4pPr>
            <a:lvl5pPr marL="2286000" lvl="4" indent="-228600" algn="l">
              <a:lnSpc>
                <a:spcPct val="90000"/>
              </a:lnSpc>
              <a:spcBef>
                <a:spcPts val="500"/>
              </a:spcBef>
              <a:spcAft>
                <a:spcPts val="0"/>
              </a:spcAft>
              <a:buClr>
                <a:schemeClr val="dk1"/>
              </a:buClr>
              <a:buSzPts val="1600"/>
              <a:buNone/>
              <a:defRPr sz="1600" b="1"/>
            </a:lvl5pPr>
            <a:lvl6pPr marL="2743200" lvl="5" indent="-228600" algn="l">
              <a:lnSpc>
                <a:spcPct val="90000"/>
              </a:lnSpc>
              <a:spcBef>
                <a:spcPts val="5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860" name="Google Shape;2860;p290"/>
          <p:cNvSpPr txBox="1">
            <a:spLocks noGrp="1"/>
          </p:cNvSpPr>
          <p:nvPr>
            <p:ph type="body" idx="2"/>
          </p:nvPr>
        </p:nvSpPr>
        <p:spPr>
          <a:xfrm>
            <a:off x="839788" y="2505075"/>
            <a:ext cx="5157787" cy="368458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861" name="Google Shape;2861;p290"/>
          <p:cNvSpPr txBox="1">
            <a:spLocks noGrp="1"/>
          </p:cNvSpPr>
          <p:nvPr>
            <p:ph type="body" idx="3"/>
          </p:nvPr>
        </p:nvSpPr>
        <p:spPr>
          <a:xfrm>
            <a:off x="6172200" y="1681163"/>
            <a:ext cx="5183188" cy="823912"/>
          </a:xfrm>
          <a:prstGeom prst="rect">
            <a:avLst/>
          </a:prstGeom>
          <a:noFill/>
          <a:ln>
            <a:noFill/>
          </a:ln>
        </p:spPr>
        <p:txBody>
          <a:bodyPr spcFirstLastPara="1" wrap="square" lIns="91425" tIns="45700" rIns="91425" bIns="45700" anchor="b" anchorCtr="0">
            <a:normAutofit/>
          </a:bodyPr>
          <a:lstStyle>
            <a:lvl1pPr marL="457200" lvl="0" indent="-228600" algn="l">
              <a:lnSpc>
                <a:spcPct val="90000"/>
              </a:lnSpc>
              <a:spcBef>
                <a:spcPts val="1000"/>
              </a:spcBef>
              <a:spcAft>
                <a:spcPts val="0"/>
              </a:spcAft>
              <a:buClr>
                <a:schemeClr val="dk1"/>
              </a:buClr>
              <a:buSzPts val="2400"/>
              <a:buNone/>
              <a:defRPr sz="2400" b="1"/>
            </a:lvl1pPr>
            <a:lvl2pPr marL="914400" lvl="1" indent="-228600" algn="l">
              <a:lnSpc>
                <a:spcPct val="90000"/>
              </a:lnSpc>
              <a:spcBef>
                <a:spcPts val="500"/>
              </a:spcBef>
              <a:spcAft>
                <a:spcPts val="0"/>
              </a:spcAft>
              <a:buClr>
                <a:schemeClr val="dk1"/>
              </a:buClr>
              <a:buSzPts val="2000"/>
              <a:buNone/>
              <a:defRPr sz="2000" b="1"/>
            </a:lvl2pPr>
            <a:lvl3pPr marL="1371600" lvl="2" indent="-228600" algn="l">
              <a:lnSpc>
                <a:spcPct val="90000"/>
              </a:lnSpc>
              <a:spcBef>
                <a:spcPts val="500"/>
              </a:spcBef>
              <a:spcAft>
                <a:spcPts val="0"/>
              </a:spcAft>
              <a:buClr>
                <a:schemeClr val="dk1"/>
              </a:buClr>
              <a:buSzPts val="1800"/>
              <a:buNone/>
              <a:defRPr sz="1800" b="1"/>
            </a:lvl3pPr>
            <a:lvl4pPr marL="1828800" lvl="3" indent="-228600" algn="l">
              <a:lnSpc>
                <a:spcPct val="90000"/>
              </a:lnSpc>
              <a:spcBef>
                <a:spcPts val="500"/>
              </a:spcBef>
              <a:spcAft>
                <a:spcPts val="0"/>
              </a:spcAft>
              <a:buClr>
                <a:schemeClr val="dk1"/>
              </a:buClr>
              <a:buSzPts val="1600"/>
              <a:buNone/>
              <a:defRPr sz="1600" b="1"/>
            </a:lvl4pPr>
            <a:lvl5pPr marL="2286000" lvl="4" indent="-228600" algn="l">
              <a:lnSpc>
                <a:spcPct val="90000"/>
              </a:lnSpc>
              <a:spcBef>
                <a:spcPts val="500"/>
              </a:spcBef>
              <a:spcAft>
                <a:spcPts val="0"/>
              </a:spcAft>
              <a:buClr>
                <a:schemeClr val="dk1"/>
              </a:buClr>
              <a:buSzPts val="1600"/>
              <a:buNone/>
              <a:defRPr sz="1600" b="1"/>
            </a:lvl5pPr>
            <a:lvl6pPr marL="2743200" lvl="5" indent="-228600" algn="l">
              <a:lnSpc>
                <a:spcPct val="90000"/>
              </a:lnSpc>
              <a:spcBef>
                <a:spcPts val="5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862" name="Google Shape;2862;p290"/>
          <p:cNvSpPr txBox="1">
            <a:spLocks noGrp="1"/>
          </p:cNvSpPr>
          <p:nvPr>
            <p:ph type="body" idx="4"/>
          </p:nvPr>
        </p:nvSpPr>
        <p:spPr>
          <a:xfrm>
            <a:off x="6172200" y="2505075"/>
            <a:ext cx="5183188" cy="368458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863" name="Google Shape;2863;p290"/>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64" name="Google Shape;2864;p290"/>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65" name="Google Shape;2865;p290"/>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3497937173"/>
      </p:ext>
    </p:extLst>
  </p:cSld>
  <p:clrMapOvr>
    <a:masterClrMapping/>
  </p:clrMapOvr>
</p:sldLayout>
</file>

<file path=ppt/slideLayouts/slideLayout826.xml><?xml version="1.0" encoding="utf-8"?>
<p:sldLayout xmlns:a="http://schemas.openxmlformats.org/drawingml/2006/main" xmlns:r="http://schemas.openxmlformats.org/officeDocument/2006/relationships" xmlns:p="http://schemas.openxmlformats.org/presentationml/2006/main" matchingName="Content with Caption" type="objTx">
  <p:cSld name="Content with Caption">
    <p:spTree>
      <p:nvGrpSpPr>
        <p:cNvPr id="1" name="Shape 2866"/>
        <p:cNvGrpSpPr/>
        <p:nvPr/>
      </p:nvGrpSpPr>
      <p:grpSpPr>
        <a:xfrm>
          <a:off x="0" y="0"/>
          <a:ext cx="0" cy="0"/>
          <a:chOff x="0" y="0"/>
          <a:chExt cx="0" cy="0"/>
        </a:xfrm>
      </p:grpSpPr>
      <p:sp>
        <p:nvSpPr>
          <p:cNvPr id="2867" name="Google Shape;2867;p291"/>
          <p:cNvSpPr txBox="1">
            <a:spLocks noGrp="1"/>
          </p:cNvSpPr>
          <p:nvPr>
            <p:ph type="title"/>
          </p:nvPr>
        </p:nvSpPr>
        <p:spPr>
          <a:xfrm>
            <a:off x="839788" y="457200"/>
            <a:ext cx="3932237" cy="1600200"/>
          </a:xfrm>
          <a:prstGeom prst="rect">
            <a:avLst/>
          </a:prstGeom>
          <a:noFill/>
          <a:ln>
            <a:noFill/>
          </a:ln>
        </p:spPr>
        <p:txBody>
          <a:bodyPr spcFirstLastPara="1" wrap="square" lIns="91425" tIns="45700" rIns="91425" bIns="45700" anchor="b" anchorCtr="0">
            <a:normAutofit/>
          </a:bodyPr>
          <a:lstStyle>
            <a:lvl1pPr lvl="0" algn="l">
              <a:lnSpc>
                <a:spcPct val="90000"/>
              </a:lnSpc>
              <a:spcBef>
                <a:spcPts val="0"/>
              </a:spcBef>
              <a:spcAft>
                <a:spcPts val="0"/>
              </a:spcAft>
              <a:buClr>
                <a:schemeClr val="dk1"/>
              </a:buClr>
              <a:buSzPts val="3200"/>
              <a:buFont typeface="Play"/>
              <a:buNone/>
              <a:defRPr sz="32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868" name="Google Shape;2868;p291"/>
          <p:cNvSpPr txBox="1">
            <a:spLocks noGrp="1"/>
          </p:cNvSpPr>
          <p:nvPr>
            <p:ph type="body" idx="1"/>
          </p:nvPr>
        </p:nvSpPr>
        <p:spPr>
          <a:xfrm>
            <a:off x="5183188" y="987425"/>
            <a:ext cx="6172200" cy="4873625"/>
          </a:xfrm>
          <a:prstGeom prst="rect">
            <a:avLst/>
          </a:prstGeom>
          <a:noFill/>
          <a:ln>
            <a:noFill/>
          </a:ln>
        </p:spPr>
        <p:txBody>
          <a:bodyPr spcFirstLastPara="1" wrap="square" lIns="91425" tIns="45700" rIns="91425" bIns="45700" anchor="t" anchorCtr="0">
            <a:normAutofit/>
          </a:bodyPr>
          <a:lstStyle>
            <a:lvl1pPr marL="457200" lvl="0" indent="-431800" algn="l">
              <a:lnSpc>
                <a:spcPct val="90000"/>
              </a:lnSpc>
              <a:spcBef>
                <a:spcPts val="1000"/>
              </a:spcBef>
              <a:spcAft>
                <a:spcPts val="0"/>
              </a:spcAft>
              <a:buClr>
                <a:schemeClr val="dk1"/>
              </a:buClr>
              <a:buSzPts val="3200"/>
              <a:buChar char="•"/>
              <a:defRPr sz="3200"/>
            </a:lvl1pPr>
            <a:lvl2pPr marL="914400" lvl="1" indent="-406400" algn="l">
              <a:lnSpc>
                <a:spcPct val="90000"/>
              </a:lnSpc>
              <a:spcBef>
                <a:spcPts val="500"/>
              </a:spcBef>
              <a:spcAft>
                <a:spcPts val="0"/>
              </a:spcAft>
              <a:buClr>
                <a:schemeClr val="dk1"/>
              </a:buClr>
              <a:buSzPts val="2800"/>
              <a:buChar char="•"/>
              <a:defRPr sz="2800"/>
            </a:lvl2pPr>
            <a:lvl3pPr marL="1371600" lvl="2" indent="-381000" algn="l">
              <a:lnSpc>
                <a:spcPct val="90000"/>
              </a:lnSpc>
              <a:spcBef>
                <a:spcPts val="500"/>
              </a:spcBef>
              <a:spcAft>
                <a:spcPts val="0"/>
              </a:spcAft>
              <a:buClr>
                <a:schemeClr val="dk1"/>
              </a:buClr>
              <a:buSzPts val="2400"/>
              <a:buChar char="•"/>
              <a:defRPr sz="2400"/>
            </a:lvl3pPr>
            <a:lvl4pPr marL="1828800" lvl="3" indent="-355600" algn="l">
              <a:lnSpc>
                <a:spcPct val="90000"/>
              </a:lnSpc>
              <a:spcBef>
                <a:spcPts val="500"/>
              </a:spcBef>
              <a:spcAft>
                <a:spcPts val="0"/>
              </a:spcAft>
              <a:buClr>
                <a:schemeClr val="dk1"/>
              </a:buClr>
              <a:buSzPts val="2000"/>
              <a:buChar char="•"/>
              <a:defRPr sz="2000"/>
            </a:lvl4pPr>
            <a:lvl5pPr marL="2286000" lvl="4" indent="-355600" algn="l">
              <a:lnSpc>
                <a:spcPct val="90000"/>
              </a:lnSpc>
              <a:spcBef>
                <a:spcPts val="500"/>
              </a:spcBef>
              <a:spcAft>
                <a:spcPts val="0"/>
              </a:spcAft>
              <a:buClr>
                <a:schemeClr val="dk1"/>
              </a:buClr>
              <a:buSzPts val="2000"/>
              <a:buChar char="•"/>
              <a:defRPr sz="2000"/>
            </a:lvl5pPr>
            <a:lvl6pPr marL="2743200" lvl="5" indent="-355600" algn="l">
              <a:lnSpc>
                <a:spcPct val="90000"/>
              </a:lnSpc>
              <a:spcBef>
                <a:spcPts val="500"/>
              </a:spcBef>
              <a:spcAft>
                <a:spcPts val="0"/>
              </a:spcAft>
              <a:buClr>
                <a:schemeClr val="dk1"/>
              </a:buClr>
              <a:buSzPts val="2000"/>
              <a:buChar char="•"/>
              <a:defRPr sz="2000"/>
            </a:lvl6pPr>
            <a:lvl7pPr marL="3200400" lvl="6" indent="-355600" algn="l">
              <a:lnSpc>
                <a:spcPct val="90000"/>
              </a:lnSpc>
              <a:spcBef>
                <a:spcPts val="500"/>
              </a:spcBef>
              <a:spcAft>
                <a:spcPts val="0"/>
              </a:spcAft>
              <a:buClr>
                <a:schemeClr val="dk1"/>
              </a:buClr>
              <a:buSzPts val="2000"/>
              <a:buChar char="•"/>
              <a:defRPr sz="2000"/>
            </a:lvl7pPr>
            <a:lvl8pPr marL="3657600" lvl="7" indent="-355600" algn="l">
              <a:lnSpc>
                <a:spcPct val="90000"/>
              </a:lnSpc>
              <a:spcBef>
                <a:spcPts val="500"/>
              </a:spcBef>
              <a:spcAft>
                <a:spcPts val="0"/>
              </a:spcAft>
              <a:buClr>
                <a:schemeClr val="dk1"/>
              </a:buClr>
              <a:buSzPts val="2000"/>
              <a:buChar char="•"/>
              <a:defRPr sz="2000"/>
            </a:lvl8pPr>
            <a:lvl9pPr marL="4114800" lvl="8" indent="-355600" algn="l">
              <a:lnSpc>
                <a:spcPct val="90000"/>
              </a:lnSpc>
              <a:spcBef>
                <a:spcPts val="500"/>
              </a:spcBef>
              <a:spcAft>
                <a:spcPts val="0"/>
              </a:spcAft>
              <a:buClr>
                <a:schemeClr val="dk1"/>
              </a:buClr>
              <a:buSzPts val="2000"/>
              <a:buChar char="•"/>
              <a:defRPr sz="2000"/>
            </a:lvl9pPr>
          </a:lstStyle>
          <a:p>
            <a:endParaRPr/>
          </a:p>
        </p:txBody>
      </p:sp>
      <p:sp>
        <p:nvSpPr>
          <p:cNvPr id="2869" name="Google Shape;2869;p291"/>
          <p:cNvSpPr txBox="1">
            <a:spLocks noGrp="1"/>
          </p:cNvSpPr>
          <p:nvPr>
            <p:ph type="body" idx="2"/>
          </p:nvPr>
        </p:nvSpPr>
        <p:spPr>
          <a:xfrm>
            <a:off x="839788" y="2057400"/>
            <a:ext cx="3932237" cy="3811588"/>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chemeClr val="dk1"/>
              </a:buClr>
              <a:buSzPts val="1600"/>
              <a:buNone/>
              <a:defRPr sz="1600"/>
            </a:lvl1pPr>
            <a:lvl2pPr marL="914400" lvl="1" indent="-228600" algn="l">
              <a:lnSpc>
                <a:spcPct val="90000"/>
              </a:lnSpc>
              <a:spcBef>
                <a:spcPts val="500"/>
              </a:spcBef>
              <a:spcAft>
                <a:spcPts val="0"/>
              </a:spcAft>
              <a:buClr>
                <a:schemeClr val="dk1"/>
              </a:buClr>
              <a:buSzPts val="1400"/>
              <a:buNone/>
              <a:defRPr sz="1400"/>
            </a:lvl2pPr>
            <a:lvl3pPr marL="1371600" lvl="2" indent="-228600" algn="l">
              <a:lnSpc>
                <a:spcPct val="90000"/>
              </a:lnSpc>
              <a:spcBef>
                <a:spcPts val="500"/>
              </a:spcBef>
              <a:spcAft>
                <a:spcPts val="0"/>
              </a:spcAft>
              <a:buClr>
                <a:schemeClr val="dk1"/>
              </a:buClr>
              <a:buSzPts val="1200"/>
              <a:buNone/>
              <a:defRPr sz="1200"/>
            </a:lvl3pPr>
            <a:lvl4pPr marL="1828800" lvl="3" indent="-228600" algn="l">
              <a:lnSpc>
                <a:spcPct val="90000"/>
              </a:lnSpc>
              <a:spcBef>
                <a:spcPts val="500"/>
              </a:spcBef>
              <a:spcAft>
                <a:spcPts val="0"/>
              </a:spcAft>
              <a:buClr>
                <a:schemeClr val="dk1"/>
              </a:buClr>
              <a:buSzPts val="1000"/>
              <a:buNone/>
              <a:defRPr sz="1000"/>
            </a:lvl4pPr>
            <a:lvl5pPr marL="2286000" lvl="4" indent="-228600" algn="l">
              <a:lnSpc>
                <a:spcPct val="90000"/>
              </a:lnSpc>
              <a:spcBef>
                <a:spcPts val="500"/>
              </a:spcBef>
              <a:spcAft>
                <a:spcPts val="0"/>
              </a:spcAft>
              <a:buClr>
                <a:schemeClr val="dk1"/>
              </a:buClr>
              <a:buSzPts val="1000"/>
              <a:buNone/>
              <a:defRPr sz="1000"/>
            </a:lvl5pPr>
            <a:lvl6pPr marL="2743200" lvl="5" indent="-228600" algn="l">
              <a:lnSpc>
                <a:spcPct val="90000"/>
              </a:lnSpc>
              <a:spcBef>
                <a:spcPts val="500"/>
              </a:spcBef>
              <a:spcAft>
                <a:spcPts val="0"/>
              </a:spcAft>
              <a:buClr>
                <a:schemeClr val="dk1"/>
              </a:buClr>
              <a:buSzPts val="1000"/>
              <a:buNone/>
              <a:defRPr sz="1000"/>
            </a:lvl6pPr>
            <a:lvl7pPr marL="3200400" lvl="6" indent="-228600" algn="l">
              <a:lnSpc>
                <a:spcPct val="90000"/>
              </a:lnSpc>
              <a:spcBef>
                <a:spcPts val="500"/>
              </a:spcBef>
              <a:spcAft>
                <a:spcPts val="0"/>
              </a:spcAft>
              <a:buClr>
                <a:schemeClr val="dk1"/>
              </a:buClr>
              <a:buSzPts val="1000"/>
              <a:buNone/>
              <a:defRPr sz="1000"/>
            </a:lvl7pPr>
            <a:lvl8pPr marL="3657600" lvl="7" indent="-228600" algn="l">
              <a:lnSpc>
                <a:spcPct val="90000"/>
              </a:lnSpc>
              <a:spcBef>
                <a:spcPts val="500"/>
              </a:spcBef>
              <a:spcAft>
                <a:spcPts val="0"/>
              </a:spcAft>
              <a:buClr>
                <a:schemeClr val="dk1"/>
              </a:buClr>
              <a:buSzPts val="1000"/>
              <a:buNone/>
              <a:defRPr sz="1000"/>
            </a:lvl8pPr>
            <a:lvl9pPr marL="4114800" lvl="8" indent="-228600" algn="l">
              <a:lnSpc>
                <a:spcPct val="90000"/>
              </a:lnSpc>
              <a:spcBef>
                <a:spcPts val="500"/>
              </a:spcBef>
              <a:spcAft>
                <a:spcPts val="0"/>
              </a:spcAft>
              <a:buClr>
                <a:schemeClr val="dk1"/>
              </a:buClr>
              <a:buSzPts val="1000"/>
              <a:buNone/>
              <a:defRPr sz="1000"/>
            </a:lvl9pPr>
          </a:lstStyle>
          <a:p>
            <a:endParaRPr/>
          </a:p>
        </p:txBody>
      </p:sp>
      <p:sp>
        <p:nvSpPr>
          <p:cNvPr id="2870" name="Google Shape;2870;p291"/>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71" name="Google Shape;2871;p291"/>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72" name="Google Shape;2872;p291"/>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4261138818"/>
      </p:ext>
    </p:extLst>
  </p:cSld>
  <p:clrMapOvr>
    <a:masterClrMapping/>
  </p:clrMapOvr>
</p:sldLayout>
</file>

<file path=ppt/slideLayouts/slideLayout827.xml><?xml version="1.0" encoding="utf-8"?>
<p:sldLayout xmlns:a="http://schemas.openxmlformats.org/drawingml/2006/main" xmlns:r="http://schemas.openxmlformats.org/officeDocument/2006/relationships" xmlns:p="http://schemas.openxmlformats.org/presentationml/2006/main" matchingName="Picture with Caption" type="picTx">
  <p:cSld name="Picture with Caption">
    <p:spTree>
      <p:nvGrpSpPr>
        <p:cNvPr id="1" name="Shape 2873"/>
        <p:cNvGrpSpPr/>
        <p:nvPr/>
      </p:nvGrpSpPr>
      <p:grpSpPr>
        <a:xfrm>
          <a:off x="0" y="0"/>
          <a:ext cx="0" cy="0"/>
          <a:chOff x="0" y="0"/>
          <a:chExt cx="0" cy="0"/>
        </a:xfrm>
      </p:grpSpPr>
      <p:sp>
        <p:nvSpPr>
          <p:cNvPr id="2874" name="Google Shape;2874;p292"/>
          <p:cNvSpPr txBox="1">
            <a:spLocks noGrp="1"/>
          </p:cNvSpPr>
          <p:nvPr>
            <p:ph type="title"/>
          </p:nvPr>
        </p:nvSpPr>
        <p:spPr>
          <a:xfrm>
            <a:off x="839788" y="457200"/>
            <a:ext cx="3932237" cy="1600200"/>
          </a:xfrm>
          <a:prstGeom prst="rect">
            <a:avLst/>
          </a:prstGeom>
          <a:noFill/>
          <a:ln>
            <a:noFill/>
          </a:ln>
        </p:spPr>
        <p:txBody>
          <a:bodyPr spcFirstLastPara="1" wrap="square" lIns="91425" tIns="45700" rIns="91425" bIns="45700" anchor="b" anchorCtr="0">
            <a:normAutofit/>
          </a:bodyPr>
          <a:lstStyle>
            <a:lvl1pPr lvl="0" algn="l">
              <a:lnSpc>
                <a:spcPct val="90000"/>
              </a:lnSpc>
              <a:spcBef>
                <a:spcPts val="0"/>
              </a:spcBef>
              <a:spcAft>
                <a:spcPts val="0"/>
              </a:spcAft>
              <a:buClr>
                <a:schemeClr val="dk1"/>
              </a:buClr>
              <a:buSzPts val="3200"/>
              <a:buFont typeface="Play"/>
              <a:buNone/>
              <a:defRPr sz="32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875" name="Google Shape;2875;p292"/>
          <p:cNvSpPr>
            <a:spLocks noGrp="1"/>
          </p:cNvSpPr>
          <p:nvPr>
            <p:ph type="pic" idx="2"/>
          </p:nvPr>
        </p:nvSpPr>
        <p:spPr>
          <a:xfrm>
            <a:off x="5183188" y="987425"/>
            <a:ext cx="6172200" cy="4873625"/>
          </a:xfrm>
          <a:prstGeom prst="rect">
            <a:avLst/>
          </a:prstGeom>
          <a:noFill/>
          <a:ln>
            <a:noFill/>
          </a:ln>
        </p:spPr>
      </p:sp>
      <p:sp>
        <p:nvSpPr>
          <p:cNvPr id="2876" name="Google Shape;2876;p292"/>
          <p:cNvSpPr txBox="1">
            <a:spLocks noGrp="1"/>
          </p:cNvSpPr>
          <p:nvPr>
            <p:ph type="body" idx="1"/>
          </p:nvPr>
        </p:nvSpPr>
        <p:spPr>
          <a:xfrm>
            <a:off x="839788" y="2057400"/>
            <a:ext cx="3932237" cy="3811588"/>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chemeClr val="dk1"/>
              </a:buClr>
              <a:buSzPts val="1600"/>
              <a:buNone/>
              <a:defRPr sz="1600"/>
            </a:lvl1pPr>
            <a:lvl2pPr marL="914400" lvl="1" indent="-228600" algn="l">
              <a:lnSpc>
                <a:spcPct val="90000"/>
              </a:lnSpc>
              <a:spcBef>
                <a:spcPts val="500"/>
              </a:spcBef>
              <a:spcAft>
                <a:spcPts val="0"/>
              </a:spcAft>
              <a:buClr>
                <a:schemeClr val="dk1"/>
              </a:buClr>
              <a:buSzPts val="1400"/>
              <a:buNone/>
              <a:defRPr sz="1400"/>
            </a:lvl2pPr>
            <a:lvl3pPr marL="1371600" lvl="2" indent="-228600" algn="l">
              <a:lnSpc>
                <a:spcPct val="90000"/>
              </a:lnSpc>
              <a:spcBef>
                <a:spcPts val="500"/>
              </a:spcBef>
              <a:spcAft>
                <a:spcPts val="0"/>
              </a:spcAft>
              <a:buClr>
                <a:schemeClr val="dk1"/>
              </a:buClr>
              <a:buSzPts val="1200"/>
              <a:buNone/>
              <a:defRPr sz="1200"/>
            </a:lvl3pPr>
            <a:lvl4pPr marL="1828800" lvl="3" indent="-228600" algn="l">
              <a:lnSpc>
                <a:spcPct val="90000"/>
              </a:lnSpc>
              <a:spcBef>
                <a:spcPts val="500"/>
              </a:spcBef>
              <a:spcAft>
                <a:spcPts val="0"/>
              </a:spcAft>
              <a:buClr>
                <a:schemeClr val="dk1"/>
              </a:buClr>
              <a:buSzPts val="1000"/>
              <a:buNone/>
              <a:defRPr sz="1000"/>
            </a:lvl4pPr>
            <a:lvl5pPr marL="2286000" lvl="4" indent="-228600" algn="l">
              <a:lnSpc>
                <a:spcPct val="90000"/>
              </a:lnSpc>
              <a:spcBef>
                <a:spcPts val="500"/>
              </a:spcBef>
              <a:spcAft>
                <a:spcPts val="0"/>
              </a:spcAft>
              <a:buClr>
                <a:schemeClr val="dk1"/>
              </a:buClr>
              <a:buSzPts val="1000"/>
              <a:buNone/>
              <a:defRPr sz="1000"/>
            </a:lvl5pPr>
            <a:lvl6pPr marL="2743200" lvl="5" indent="-228600" algn="l">
              <a:lnSpc>
                <a:spcPct val="90000"/>
              </a:lnSpc>
              <a:spcBef>
                <a:spcPts val="500"/>
              </a:spcBef>
              <a:spcAft>
                <a:spcPts val="0"/>
              </a:spcAft>
              <a:buClr>
                <a:schemeClr val="dk1"/>
              </a:buClr>
              <a:buSzPts val="1000"/>
              <a:buNone/>
              <a:defRPr sz="1000"/>
            </a:lvl6pPr>
            <a:lvl7pPr marL="3200400" lvl="6" indent="-228600" algn="l">
              <a:lnSpc>
                <a:spcPct val="90000"/>
              </a:lnSpc>
              <a:spcBef>
                <a:spcPts val="500"/>
              </a:spcBef>
              <a:spcAft>
                <a:spcPts val="0"/>
              </a:spcAft>
              <a:buClr>
                <a:schemeClr val="dk1"/>
              </a:buClr>
              <a:buSzPts val="1000"/>
              <a:buNone/>
              <a:defRPr sz="1000"/>
            </a:lvl7pPr>
            <a:lvl8pPr marL="3657600" lvl="7" indent="-228600" algn="l">
              <a:lnSpc>
                <a:spcPct val="90000"/>
              </a:lnSpc>
              <a:spcBef>
                <a:spcPts val="500"/>
              </a:spcBef>
              <a:spcAft>
                <a:spcPts val="0"/>
              </a:spcAft>
              <a:buClr>
                <a:schemeClr val="dk1"/>
              </a:buClr>
              <a:buSzPts val="1000"/>
              <a:buNone/>
              <a:defRPr sz="1000"/>
            </a:lvl8pPr>
            <a:lvl9pPr marL="4114800" lvl="8" indent="-228600" algn="l">
              <a:lnSpc>
                <a:spcPct val="90000"/>
              </a:lnSpc>
              <a:spcBef>
                <a:spcPts val="500"/>
              </a:spcBef>
              <a:spcAft>
                <a:spcPts val="0"/>
              </a:spcAft>
              <a:buClr>
                <a:schemeClr val="dk1"/>
              </a:buClr>
              <a:buSzPts val="1000"/>
              <a:buNone/>
              <a:defRPr sz="1000"/>
            </a:lvl9pPr>
          </a:lstStyle>
          <a:p>
            <a:endParaRPr/>
          </a:p>
        </p:txBody>
      </p:sp>
      <p:sp>
        <p:nvSpPr>
          <p:cNvPr id="2877" name="Google Shape;2877;p292"/>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78" name="Google Shape;2878;p292"/>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79" name="Google Shape;2879;p292"/>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3532321223"/>
      </p:ext>
    </p:extLst>
  </p:cSld>
  <p:clrMapOvr>
    <a:masterClrMapping/>
  </p:clrMapOvr>
</p:sldLayout>
</file>

<file path=ppt/slideLayouts/slideLayout828.xml><?xml version="1.0" encoding="utf-8"?>
<p:sldLayout xmlns:a="http://schemas.openxmlformats.org/drawingml/2006/main" xmlns:r="http://schemas.openxmlformats.org/officeDocument/2006/relationships" xmlns:p="http://schemas.openxmlformats.org/presentationml/2006/main" matchingName="Title and Vertical Text" type="vertTx">
  <p:cSld name="Title and Vertical Text">
    <p:spTree>
      <p:nvGrpSpPr>
        <p:cNvPr id="1" name="Shape 2880"/>
        <p:cNvGrpSpPr/>
        <p:nvPr/>
      </p:nvGrpSpPr>
      <p:grpSpPr>
        <a:xfrm>
          <a:off x="0" y="0"/>
          <a:ext cx="0" cy="0"/>
          <a:chOff x="0" y="0"/>
          <a:chExt cx="0" cy="0"/>
        </a:xfrm>
      </p:grpSpPr>
      <p:sp>
        <p:nvSpPr>
          <p:cNvPr id="2881" name="Google Shape;2881;p293"/>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882" name="Google Shape;2882;p293"/>
          <p:cNvSpPr txBox="1">
            <a:spLocks noGrp="1"/>
          </p:cNvSpPr>
          <p:nvPr>
            <p:ph type="body" idx="1"/>
          </p:nvPr>
        </p:nvSpPr>
        <p:spPr>
          <a:xfrm rot="5400000">
            <a:off x="3920331" y="-1256506"/>
            <a:ext cx="4351338" cy="10515600"/>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883" name="Google Shape;2883;p293"/>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84" name="Google Shape;2884;p293"/>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85" name="Google Shape;2885;p293"/>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3614177399"/>
      </p:ext>
    </p:extLst>
  </p:cSld>
  <p:clrMapOvr>
    <a:masterClrMapping/>
  </p:clrMapOvr>
</p:sldLayout>
</file>

<file path=ppt/slideLayouts/slideLayout829.xml><?xml version="1.0" encoding="utf-8"?>
<p:sldLayout xmlns:a="http://schemas.openxmlformats.org/drawingml/2006/main" xmlns:r="http://schemas.openxmlformats.org/officeDocument/2006/relationships" xmlns:p="http://schemas.openxmlformats.org/presentationml/2006/main" matchingName="Vertical Title and Text" type="vertTitleAndTx">
  <p:cSld name="Vertical Title and Text">
    <p:spTree>
      <p:nvGrpSpPr>
        <p:cNvPr id="1" name="Shape 2886"/>
        <p:cNvGrpSpPr/>
        <p:nvPr/>
      </p:nvGrpSpPr>
      <p:grpSpPr>
        <a:xfrm>
          <a:off x="0" y="0"/>
          <a:ext cx="0" cy="0"/>
          <a:chOff x="0" y="0"/>
          <a:chExt cx="0" cy="0"/>
        </a:xfrm>
      </p:grpSpPr>
      <p:sp>
        <p:nvSpPr>
          <p:cNvPr id="2887" name="Google Shape;2887;p294"/>
          <p:cNvSpPr txBox="1">
            <a:spLocks noGrp="1"/>
          </p:cNvSpPr>
          <p:nvPr>
            <p:ph type="title"/>
          </p:nvPr>
        </p:nvSpPr>
        <p:spPr>
          <a:xfrm rot="5400000">
            <a:off x="7133431" y="1956594"/>
            <a:ext cx="5811838" cy="2628900"/>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888" name="Google Shape;2888;p294"/>
          <p:cNvSpPr txBox="1">
            <a:spLocks noGrp="1"/>
          </p:cNvSpPr>
          <p:nvPr>
            <p:ph type="body" idx="1"/>
          </p:nvPr>
        </p:nvSpPr>
        <p:spPr>
          <a:xfrm rot="5400000">
            <a:off x="1799431" y="-596106"/>
            <a:ext cx="5811838" cy="7734300"/>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889" name="Google Shape;2889;p294"/>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90" name="Google Shape;2890;p294"/>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91" name="Google Shape;2891;p294"/>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540625099"/>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type="twoTxTwoObj" preserve="1">
  <p:cSld name="3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661266241"/>
      </p:ext>
    </p:extLst>
  </p:cSld>
  <p:clrMapOvr>
    <a:masterClrMapping/>
  </p:clrMapOvr>
</p:sldLayout>
</file>

<file path=ppt/slideLayouts/slideLayout830.xml><?xml version="1.0" encoding="utf-8"?>
<p:sldLayout xmlns:a="http://schemas.openxmlformats.org/drawingml/2006/main" xmlns:r="http://schemas.openxmlformats.org/officeDocument/2006/relationships" xmlns:p="http://schemas.openxmlformats.org/presentationml/2006/main" matchingName="6_Custom Layout">
  <p:cSld name="6_Custom Layout">
    <p:spTree>
      <p:nvGrpSpPr>
        <p:cNvPr id="1" name="Shape 5741"/>
        <p:cNvGrpSpPr/>
        <p:nvPr/>
      </p:nvGrpSpPr>
      <p:grpSpPr>
        <a:xfrm>
          <a:off x="0" y="0"/>
          <a:ext cx="0" cy="0"/>
          <a:chOff x="0" y="0"/>
          <a:chExt cx="0" cy="0"/>
        </a:xfrm>
      </p:grpSpPr>
      <p:sp>
        <p:nvSpPr>
          <p:cNvPr id="5742" name="Google Shape;5742;p582" title="Decorative"/>
          <p:cNvSpPr>
            <a:spLocks noGrp="1"/>
          </p:cNvSpPr>
          <p:nvPr>
            <p:ph type="pic" idx="2"/>
          </p:nvPr>
        </p:nvSpPr>
        <p:spPr>
          <a:xfrm>
            <a:off x="0" y="0"/>
            <a:ext cx="12192000" cy="6858000"/>
          </a:xfrm>
          <a:prstGeom prst="rect">
            <a:avLst/>
          </a:prstGeom>
          <a:noFill/>
          <a:ln>
            <a:noFill/>
          </a:ln>
        </p:spPr>
        <p:txBody>
          <a:bodyPr/>
          <a:lstStyle/>
          <a:p>
            <a:endParaRPr lang="en-US"/>
          </a:p>
        </p:txBody>
      </p:sp>
    </p:spTree>
    <p:extLst>
      <p:ext uri="{BB962C8B-B14F-4D97-AF65-F5344CB8AC3E}">
        <p14:creationId xmlns:p14="http://schemas.microsoft.com/office/powerpoint/2010/main" val="1926829944"/>
      </p:ext>
    </p:extLst>
  </p:cSld>
  <p:clrMapOvr>
    <a:masterClrMapping/>
  </p:clrMapOvr>
</p:sldLayout>
</file>

<file path=ppt/slideLayouts/slideLayout831.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5743"/>
        <p:cNvGrpSpPr/>
        <p:nvPr/>
      </p:nvGrpSpPr>
      <p:grpSpPr>
        <a:xfrm>
          <a:off x="0" y="0"/>
          <a:ext cx="0" cy="0"/>
          <a:chOff x="0" y="0"/>
          <a:chExt cx="0" cy="0"/>
        </a:xfrm>
      </p:grpSpPr>
      <p:sp>
        <p:nvSpPr>
          <p:cNvPr id="5744" name="Google Shape;5744;p583"/>
          <p:cNvSpPr txBox="1">
            <a:spLocks noGrp="1"/>
          </p:cNvSpPr>
          <p:nvPr>
            <p:ph type="ctrTitle"/>
          </p:nvPr>
        </p:nvSpPr>
        <p:spPr>
          <a:xfrm>
            <a:off x="1524000" y="1122363"/>
            <a:ext cx="9144000" cy="2387600"/>
          </a:xfrm>
          <a:prstGeom prst="rect">
            <a:avLst/>
          </a:prstGeom>
          <a:noFill/>
          <a:ln>
            <a:noFill/>
          </a:ln>
        </p:spPr>
        <p:txBody>
          <a:bodyPr spcFirstLastPara="1" wrap="square" lIns="91425" tIns="45700" rIns="91425" bIns="45700" anchor="b" anchorCtr="0">
            <a:normAutofit/>
          </a:bodyPr>
          <a:lstStyle>
            <a:lvl1pPr lvl="0" algn="ctr">
              <a:lnSpc>
                <a:spcPct val="90000"/>
              </a:lnSpc>
              <a:spcBef>
                <a:spcPts val="0"/>
              </a:spcBef>
              <a:spcAft>
                <a:spcPts val="0"/>
              </a:spcAft>
              <a:buClr>
                <a:schemeClr val="dk1"/>
              </a:buClr>
              <a:buSzPts val="6000"/>
              <a:buFont typeface="Calibri"/>
              <a:buNone/>
              <a:defRPr sz="60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5745" name="Google Shape;5745;p583"/>
          <p:cNvSpPr txBox="1">
            <a:spLocks noGrp="1"/>
          </p:cNvSpPr>
          <p:nvPr>
            <p:ph type="subTitle" idx="1"/>
          </p:nvPr>
        </p:nvSpPr>
        <p:spPr>
          <a:xfrm>
            <a:off x="1524000" y="3602037"/>
            <a:ext cx="9144000" cy="1655763"/>
          </a:xfrm>
          <a:prstGeom prst="rect">
            <a:avLst/>
          </a:prstGeom>
          <a:noFill/>
          <a:ln>
            <a:noFill/>
          </a:ln>
        </p:spPr>
        <p:txBody>
          <a:bodyPr spcFirstLastPara="1" wrap="square" lIns="91425" tIns="45700" rIns="91425" bIns="45700" anchor="t" anchorCtr="0">
            <a:normAutofit/>
          </a:bodyPr>
          <a:lstStyle>
            <a:lvl1pPr lvl="0" algn="ctr">
              <a:lnSpc>
                <a:spcPct val="90000"/>
              </a:lnSpc>
              <a:spcBef>
                <a:spcPts val="1000"/>
              </a:spcBef>
              <a:spcAft>
                <a:spcPts val="0"/>
              </a:spcAft>
              <a:buClr>
                <a:schemeClr val="dk1"/>
              </a:buClr>
              <a:buSzPts val="2400"/>
              <a:buNone/>
              <a:defRPr sz="2400"/>
            </a:lvl1pPr>
            <a:lvl2pPr lvl="1" algn="ctr">
              <a:lnSpc>
                <a:spcPct val="90000"/>
              </a:lnSpc>
              <a:spcBef>
                <a:spcPts val="500"/>
              </a:spcBef>
              <a:spcAft>
                <a:spcPts val="0"/>
              </a:spcAft>
              <a:buClr>
                <a:schemeClr val="dk1"/>
              </a:buClr>
              <a:buSzPts val="2000"/>
              <a:buNone/>
              <a:defRPr sz="2000"/>
            </a:lvl2pPr>
            <a:lvl3pPr lvl="2" algn="ctr">
              <a:lnSpc>
                <a:spcPct val="90000"/>
              </a:lnSpc>
              <a:spcBef>
                <a:spcPts val="500"/>
              </a:spcBef>
              <a:spcAft>
                <a:spcPts val="0"/>
              </a:spcAft>
              <a:buClr>
                <a:schemeClr val="dk1"/>
              </a:buClr>
              <a:buSzPts val="1800"/>
              <a:buNone/>
              <a:defRPr sz="1800"/>
            </a:lvl3pPr>
            <a:lvl4pPr lvl="3" algn="ctr">
              <a:lnSpc>
                <a:spcPct val="90000"/>
              </a:lnSpc>
              <a:spcBef>
                <a:spcPts val="500"/>
              </a:spcBef>
              <a:spcAft>
                <a:spcPts val="0"/>
              </a:spcAft>
              <a:buClr>
                <a:schemeClr val="dk1"/>
              </a:buClr>
              <a:buSzPts val="1600"/>
              <a:buNone/>
              <a:defRPr sz="1600"/>
            </a:lvl4pPr>
            <a:lvl5pPr lvl="4" algn="ctr">
              <a:lnSpc>
                <a:spcPct val="90000"/>
              </a:lnSpc>
              <a:spcBef>
                <a:spcPts val="500"/>
              </a:spcBef>
              <a:spcAft>
                <a:spcPts val="0"/>
              </a:spcAft>
              <a:buClr>
                <a:schemeClr val="dk1"/>
              </a:buClr>
              <a:buSzPts val="1600"/>
              <a:buNone/>
              <a:defRPr sz="1600"/>
            </a:lvl5pPr>
            <a:lvl6pPr lvl="5" algn="ctr">
              <a:lnSpc>
                <a:spcPct val="90000"/>
              </a:lnSpc>
              <a:spcBef>
                <a:spcPts val="5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5746" name="Google Shape;5746;p583"/>
          <p:cNvSpPr txBox="1">
            <a:spLocks noGrp="1"/>
          </p:cNvSpPr>
          <p:nvPr>
            <p:ph type="dt" idx="10"/>
          </p:nvPr>
        </p:nvSpPr>
        <p:spPr>
          <a:xfrm>
            <a:off x="838200" y="6356351"/>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747" name="Google Shape;5747;p583"/>
          <p:cNvSpPr txBox="1">
            <a:spLocks noGrp="1"/>
          </p:cNvSpPr>
          <p:nvPr>
            <p:ph type="ftr" idx="11"/>
          </p:nvPr>
        </p:nvSpPr>
        <p:spPr>
          <a:xfrm>
            <a:off x="4038600" y="6356351"/>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748" name="Google Shape;5748;p583"/>
          <p:cNvSpPr txBox="1">
            <a:spLocks noGrp="1"/>
          </p:cNvSpPr>
          <p:nvPr>
            <p:ph type="sldNum" idx="12"/>
          </p:nvPr>
        </p:nvSpPr>
        <p:spPr>
          <a:xfrm>
            <a:off x="8610600" y="6356351"/>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1052472641"/>
      </p:ext>
    </p:extLst>
  </p:cSld>
  <p:clrMapOvr>
    <a:masterClrMapping/>
  </p:clrMapOvr>
</p:sldLayout>
</file>

<file path=ppt/slideLayouts/slideLayout832.xml><?xml version="1.0" encoding="utf-8"?>
<p:sldLayout xmlns:a="http://schemas.openxmlformats.org/drawingml/2006/main" xmlns:r="http://schemas.openxmlformats.org/officeDocument/2006/relationships" xmlns:p="http://schemas.openxmlformats.org/presentationml/2006/main" matchingName="Title and Content" type="obj">
  <p:cSld name="Title and Content">
    <p:spTree>
      <p:nvGrpSpPr>
        <p:cNvPr id="1" name="Shape 5749"/>
        <p:cNvGrpSpPr/>
        <p:nvPr/>
      </p:nvGrpSpPr>
      <p:grpSpPr>
        <a:xfrm>
          <a:off x="0" y="0"/>
          <a:ext cx="0" cy="0"/>
          <a:chOff x="0" y="0"/>
          <a:chExt cx="0" cy="0"/>
        </a:xfrm>
      </p:grpSpPr>
      <p:sp>
        <p:nvSpPr>
          <p:cNvPr id="5750" name="Google Shape;5750;p584"/>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5751" name="Google Shape;5751;p584"/>
          <p:cNvSpPr txBox="1">
            <a:spLocks noGrp="1"/>
          </p:cNvSpPr>
          <p:nvPr>
            <p:ph type="body" idx="1"/>
          </p:nvPr>
        </p:nvSpPr>
        <p:spPr>
          <a:xfrm>
            <a:off x="838200" y="1825625"/>
            <a:ext cx="10515600" cy="4351339"/>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752" name="Google Shape;5752;p584"/>
          <p:cNvSpPr txBox="1">
            <a:spLocks noGrp="1"/>
          </p:cNvSpPr>
          <p:nvPr>
            <p:ph type="dt" idx="10"/>
          </p:nvPr>
        </p:nvSpPr>
        <p:spPr>
          <a:xfrm>
            <a:off x="838200" y="6356351"/>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753" name="Google Shape;5753;p584"/>
          <p:cNvSpPr txBox="1">
            <a:spLocks noGrp="1"/>
          </p:cNvSpPr>
          <p:nvPr>
            <p:ph type="ftr" idx="11"/>
          </p:nvPr>
        </p:nvSpPr>
        <p:spPr>
          <a:xfrm>
            <a:off x="4038600" y="6356351"/>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754" name="Google Shape;5754;p584"/>
          <p:cNvSpPr txBox="1">
            <a:spLocks noGrp="1"/>
          </p:cNvSpPr>
          <p:nvPr>
            <p:ph type="sldNum" idx="12"/>
          </p:nvPr>
        </p:nvSpPr>
        <p:spPr>
          <a:xfrm>
            <a:off x="8610600" y="6356351"/>
            <a:ext cx="2743200" cy="365125"/>
          </a:xfrm>
          <a:prstGeom prst="rect">
            <a:avLst/>
          </a:prstGeom>
          <a:noFill/>
          <a:ln>
            <a:noFill/>
          </a:ln>
        </p:spPr>
        <p:txBody>
          <a:bodyPr spcFirstLastPara="1" wrap="square" lIns="91425" tIns="45700" rIns="91425" bIns="45700" anchor="ctr" anchorCtr="0">
            <a:noAutofit/>
          </a:bodyPr>
          <a:lstStyle>
            <a:lvl1pPr marL="0" lvl="0" indent="0" algn="l">
              <a:spcBef>
                <a:spcPts val="0"/>
              </a:spcBef>
              <a:buNone/>
              <a:defRPr/>
            </a:lvl1pPr>
            <a:lvl2pPr marL="0" lvl="1" indent="0" algn="l">
              <a:spcBef>
                <a:spcPts val="0"/>
              </a:spcBef>
              <a:buNone/>
              <a:defRPr/>
            </a:lvl2pPr>
            <a:lvl3pPr marL="0" lvl="2" indent="0" algn="l">
              <a:spcBef>
                <a:spcPts val="0"/>
              </a:spcBef>
              <a:buNone/>
              <a:defRPr/>
            </a:lvl3pPr>
            <a:lvl4pPr marL="0" lvl="3" indent="0" algn="l">
              <a:spcBef>
                <a:spcPts val="0"/>
              </a:spcBef>
              <a:buNone/>
              <a:defRPr/>
            </a:lvl4pPr>
            <a:lvl5pPr marL="0" lvl="4" indent="0" algn="l">
              <a:spcBef>
                <a:spcPts val="0"/>
              </a:spcBef>
              <a:buNone/>
              <a:defRPr/>
            </a:lvl5pPr>
            <a:lvl6pPr marL="0" lvl="5" indent="0" algn="l">
              <a:spcBef>
                <a:spcPts val="0"/>
              </a:spcBef>
              <a:buNone/>
              <a:defRPr/>
            </a:lvl6pPr>
            <a:lvl7pPr marL="0" lvl="6" indent="0" algn="l">
              <a:spcBef>
                <a:spcPts val="0"/>
              </a:spcBef>
              <a:buNone/>
              <a:defRPr/>
            </a:lvl7pPr>
            <a:lvl8pPr marL="0" lvl="7" indent="0" algn="l">
              <a:spcBef>
                <a:spcPts val="0"/>
              </a:spcBef>
              <a:buNone/>
              <a:defRPr/>
            </a:lvl8pPr>
            <a:lvl9pPr marL="0" lvl="8" indent="0" algn="l">
              <a:spcBef>
                <a:spcPts val="0"/>
              </a:spcBef>
              <a:buNone/>
              <a:defRPr/>
            </a:lvl9pPr>
          </a:lstStyle>
          <a:p>
            <a:pPr marL="0" lvl="0" indent="0" algn="l"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61695286"/>
      </p:ext>
    </p:extLst>
  </p:cSld>
  <p:clrMapOvr>
    <a:masterClrMapping/>
  </p:clrMapOvr>
</p:sldLayout>
</file>

<file path=ppt/slideLayouts/slideLayout833.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5755"/>
        <p:cNvGrpSpPr/>
        <p:nvPr/>
      </p:nvGrpSpPr>
      <p:grpSpPr>
        <a:xfrm>
          <a:off x="0" y="0"/>
          <a:ext cx="0" cy="0"/>
          <a:chOff x="0" y="0"/>
          <a:chExt cx="0" cy="0"/>
        </a:xfrm>
      </p:grpSpPr>
      <p:sp>
        <p:nvSpPr>
          <p:cNvPr id="5756" name="Google Shape;5756;p585"/>
          <p:cNvSpPr txBox="1">
            <a:spLocks noGrp="1"/>
          </p:cNvSpPr>
          <p:nvPr>
            <p:ph type="title"/>
          </p:nvPr>
        </p:nvSpPr>
        <p:spPr>
          <a:xfrm>
            <a:off x="831851" y="1709740"/>
            <a:ext cx="10515600" cy="2852737"/>
          </a:xfrm>
          <a:prstGeom prst="rect">
            <a:avLst/>
          </a:prstGeom>
          <a:noFill/>
          <a:ln>
            <a:noFill/>
          </a:ln>
        </p:spPr>
        <p:txBody>
          <a:bodyPr spcFirstLastPara="1" wrap="square" lIns="91425" tIns="45700" rIns="91425" bIns="45700" anchor="b" anchorCtr="0">
            <a:normAutofit/>
          </a:bodyPr>
          <a:lstStyle>
            <a:lvl1pPr lvl="0" algn="l">
              <a:lnSpc>
                <a:spcPct val="90000"/>
              </a:lnSpc>
              <a:spcBef>
                <a:spcPts val="0"/>
              </a:spcBef>
              <a:spcAft>
                <a:spcPts val="0"/>
              </a:spcAft>
              <a:buClr>
                <a:schemeClr val="dk1"/>
              </a:buClr>
              <a:buSzPts val="6000"/>
              <a:buFont typeface="Calibri"/>
              <a:buNone/>
              <a:defRPr sz="60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5757" name="Google Shape;5757;p585"/>
          <p:cNvSpPr txBox="1">
            <a:spLocks noGrp="1"/>
          </p:cNvSpPr>
          <p:nvPr>
            <p:ph type="body" idx="1"/>
          </p:nvPr>
        </p:nvSpPr>
        <p:spPr>
          <a:xfrm>
            <a:off x="831851" y="4589464"/>
            <a:ext cx="10515600" cy="1500187"/>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rgbClr val="888888"/>
              </a:buClr>
              <a:buSzPts val="2400"/>
              <a:buNone/>
              <a:defRPr sz="2400">
                <a:solidFill>
                  <a:srgbClr val="888888"/>
                </a:solidFill>
              </a:defRPr>
            </a:lvl1pPr>
            <a:lvl2pPr marL="914400" lvl="1" indent="-228600" algn="l">
              <a:lnSpc>
                <a:spcPct val="90000"/>
              </a:lnSpc>
              <a:spcBef>
                <a:spcPts val="500"/>
              </a:spcBef>
              <a:spcAft>
                <a:spcPts val="0"/>
              </a:spcAft>
              <a:buClr>
                <a:srgbClr val="888888"/>
              </a:buClr>
              <a:buSzPts val="2000"/>
              <a:buNone/>
              <a:defRPr sz="2000">
                <a:solidFill>
                  <a:srgbClr val="888888"/>
                </a:solidFill>
              </a:defRPr>
            </a:lvl2pPr>
            <a:lvl3pPr marL="1371600" lvl="2" indent="-228600" algn="l">
              <a:lnSpc>
                <a:spcPct val="90000"/>
              </a:lnSpc>
              <a:spcBef>
                <a:spcPts val="500"/>
              </a:spcBef>
              <a:spcAft>
                <a:spcPts val="0"/>
              </a:spcAft>
              <a:buClr>
                <a:srgbClr val="888888"/>
              </a:buClr>
              <a:buSzPts val="1800"/>
              <a:buNone/>
              <a:defRPr sz="1800">
                <a:solidFill>
                  <a:srgbClr val="888888"/>
                </a:solidFill>
              </a:defRPr>
            </a:lvl3pPr>
            <a:lvl4pPr marL="1828800" lvl="3" indent="-228600" algn="l">
              <a:lnSpc>
                <a:spcPct val="90000"/>
              </a:lnSpc>
              <a:spcBef>
                <a:spcPts val="500"/>
              </a:spcBef>
              <a:spcAft>
                <a:spcPts val="0"/>
              </a:spcAft>
              <a:buClr>
                <a:srgbClr val="888888"/>
              </a:buClr>
              <a:buSzPts val="1600"/>
              <a:buNone/>
              <a:defRPr sz="1600">
                <a:solidFill>
                  <a:srgbClr val="888888"/>
                </a:solidFill>
              </a:defRPr>
            </a:lvl4pPr>
            <a:lvl5pPr marL="2286000" lvl="4" indent="-228600" algn="l">
              <a:lnSpc>
                <a:spcPct val="90000"/>
              </a:lnSpc>
              <a:spcBef>
                <a:spcPts val="500"/>
              </a:spcBef>
              <a:spcAft>
                <a:spcPts val="0"/>
              </a:spcAft>
              <a:buClr>
                <a:srgbClr val="888888"/>
              </a:buClr>
              <a:buSzPts val="1600"/>
              <a:buNone/>
              <a:defRPr sz="1600">
                <a:solidFill>
                  <a:srgbClr val="888888"/>
                </a:solidFill>
              </a:defRPr>
            </a:lvl5pPr>
            <a:lvl6pPr marL="2743200" lvl="5" indent="-228600" algn="l">
              <a:lnSpc>
                <a:spcPct val="90000"/>
              </a:lnSpc>
              <a:spcBef>
                <a:spcPts val="500"/>
              </a:spcBef>
              <a:spcAft>
                <a:spcPts val="0"/>
              </a:spcAft>
              <a:buClr>
                <a:srgbClr val="888888"/>
              </a:buClr>
              <a:buSzPts val="1600"/>
              <a:buNone/>
              <a:defRPr sz="1600">
                <a:solidFill>
                  <a:srgbClr val="888888"/>
                </a:solidFill>
              </a:defRPr>
            </a:lvl6pPr>
            <a:lvl7pPr marL="3200400" lvl="6" indent="-228600" algn="l">
              <a:lnSpc>
                <a:spcPct val="90000"/>
              </a:lnSpc>
              <a:spcBef>
                <a:spcPts val="500"/>
              </a:spcBef>
              <a:spcAft>
                <a:spcPts val="0"/>
              </a:spcAft>
              <a:buClr>
                <a:srgbClr val="888888"/>
              </a:buClr>
              <a:buSzPts val="1600"/>
              <a:buNone/>
              <a:defRPr sz="1600">
                <a:solidFill>
                  <a:srgbClr val="888888"/>
                </a:solidFill>
              </a:defRPr>
            </a:lvl7pPr>
            <a:lvl8pPr marL="3657600" lvl="7" indent="-228600" algn="l">
              <a:lnSpc>
                <a:spcPct val="90000"/>
              </a:lnSpc>
              <a:spcBef>
                <a:spcPts val="500"/>
              </a:spcBef>
              <a:spcAft>
                <a:spcPts val="0"/>
              </a:spcAft>
              <a:buClr>
                <a:srgbClr val="888888"/>
              </a:buClr>
              <a:buSzPts val="1600"/>
              <a:buNone/>
              <a:defRPr sz="1600">
                <a:solidFill>
                  <a:srgbClr val="888888"/>
                </a:solidFill>
              </a:defRPr>
            </a:lvl8pPr>
            <a:lvl9pPr marL="4114800" lvl="8" indent="-228600" algn="l">
              <a:lnSpc>
                <a:spcPct val="90000"/>
              </a:lnSpc>
              <a:spcBef>
                <a:spcPts val="500"/>
              </a:spcBef>
              <a:spcAft>
                <a:spcPts val="0"/>
              </a:spcAft>
              <a:buClr>
                <a:srgbClr val="888888"/>
              </a:buClr>
              <a:buSzPts val="1600"/>
              <a:buNone/>
              <a:defRPr sz="1600">
                <a:solidFill>
                  <a:srgbClr val="888888"/>
                </a:solidFill>
              </a:defRPr>
            </a:lvl9pPr>
          </a:lstStyle>
          <a:p>
            <a:endParaRPr/>
          </a:p>
        </p:txBody>
      </p:sp>
      <p:sp>
        <p:nvSpPr>
          <p:cNvPr id="5758" name="Google Shape;5758;p585"/>
          <p:cNvSpPr txBox="1">
            <a:spLocks noGrp="1"/>
          </p:cNvSpPr>
          <p:nvPr>
            <p:ph type="dt" idx="10"/>
          </p:nvPr>
        </p:nvSpPr>
        <p:spPr>
          <a:xfrm>
            <a:off x="838200" y="6356351"/>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759" name="Google Shape;5759;p585"/>
          <p:cNvSpPr txBox="1">
            <a:spLocks noGrp="1"/>
          </p:cNvSpPr>
          <p:nvPr>
            <p:ph type="ftr" idx="11"/>
          </p:nvPr>
        </p:nvSpPr>
        <p:spPr>
          <a:xfrm>
            <a:off x="4038600" y="6356351"/>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760" name="Google Shape;5760;p585"/>
          <p:cNvSpPr txBox="1">
            <a:spLocks noGrp="1"/>
          </p:cNvSpPr>
          <p:nvPr>
            <p:ph type="sldNum" idx="12"/>
          </p:nvPr>
        </p:nvSpPr>
        <p:spPr>
          <a:xfrm>
            <a:off x="8610600" y="6356351"/>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3114539905"/>
      </p:ext>
    </p:extLst>
  </p:cSld>
  <p:clrMapOvr>
    <a:masterClrMapping/>
  </p:clrMapOvr>
</p:sldLayout>
</file>

<file path=ppt/slideLayouts/slideLayout834.xml><?xml version="1.0" encoding="utf-8"?>
<p:sldLayout xmlns:a="http://schemas.openxmlformats.org/drawingml/2006/main" xmlns:r="http://schemas.openxmlformats.org/officeDocument/2006/relationships" xmlns:p="http://schemas.openxmlformats.org/presentationml/2006/main" matchingName="Two Content" type="twoObj">
  <p:cSld name="Two Content">
    <p:spTree>
      <p:nvGrpSpPr>
        <p:cNvPr id="1" name="Shape 5761"/>
        <p:cNvGrpSpPr/>
        <p:nvPr/>
      </p:nvGrpSpPr>
      <p:grpSpPr>
        <a:xfrm>
          <a:off x="0" y="0"/>
          <a:ext cx="0" cy="0"/>
          <a:chOff x="0" y="0"/>
          <a:chExt cx="0" cy="0"/>
        </a:xfrm>
      </p:grpSpPr>
      <p:sp>
        <p:nvSpPr>
          <p:cNvPr id="5762" name="Google Shape;5762;p586"/>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5763" name="Google Shape;5763;p586"/>
          <p:cNvSpPr txBox="1">
            <a:spLocks noGrp="1"/>
          </p:cNvSpPr>
          <p:nvPr>
            <p:ph type="body" idx="1"/>
          </p:nvPr>
        </p:nvSpPr>
        <p:spPr>
          <a:xfrm>
            <a:off x="838200" y="1825625"/>
            <a:ext cx="5181600" cy="4351339"/>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764" name="Google Shape;5764;p586"/>
          <p:cNvSpPr txBox="1">
            <a:spLocks noGrp="1"/>
          </p:cNvSpPr>
          <p:nvPr>
            <p:ph type="body" idx="2"/>
          </p:nvPr>
        </p:nvSpPr>
        <p:spPr>
          <a:xfrm>
            <a:off x="6172200" y="1825625"/>
            <a:ext cx="5181600" cy="4351339"/>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765" name="Google Shape;5765;p586"/>
          <p:cNvSpPr txBox="1">
            <a:spLocks noGrp="1"/>
          </p:cNvSpPr>
          <p:nvPr>
            <p:ph type="dt" idx="10"/>
          </p:nvPr>
        </p:nvSpPr>
        <p:spPr>
          <a:xfrm>
            <a:off x="838200" y="6356351"/>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766" name="Google Shape;5766;p586"/>
          <p:cNvSpPr txBox="1">
            <a:spLocks noGrp="1"/>
          </p:cNvSpPr>
          <p:nvPr>
            <p:ph type="ftr" idx="11"/>
          </p:nvPr>
        </p:nvSpPr>
        <p:spPr>
          <a:xfrm>
            <a:off x="4038600" y="6356351"/>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767" name="Google Shape;5767;p586"/>
          <p:cNvSpPr txBox="1">
            <a:spLocks noGrp="1"/>
          </p:cNvSpPr>
          <p:nvPr>
            <p:ph type="sldNum" idx="12"/>
          </p:nvPr>
        </p:nvSpPr>
        <p:spPr>
          <a:xfrm>
            <a:off x="8610600" y="6356351"/>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3588954112"/>
      </p:ext>
    </p:extLst>
  </p:cSld>
  <p:clrMapOvr>
    <a:masterClrMapping/>
  </p:clrMapOvr>
</p:sldLayout>
</file>

<file path=ppt/slideLayouts/slideLayout835.xml><?xml version="1.0" encoding="utf-8"?>
<p:sldLayout xmlns:a="http://schemas.openxmlformats.org/drawingml/2006/main" xmlns:r="http://schemas.openxmlformats.org/officeDocument/2006/relationships" xmlns:p="http://schemas.openxmlformats.org/presentationml/2006/main" matchingName="Comparison" type="twoTxTwoObj">
  <p:cSld name="Comparison">
    <p:spTree>
      <p:nvGrpSpPr>
        <p:cNvPr id="1" name="Shape 5768"/>
        <p:cNvGrpSpPr/>
        <p:nvPr/>
      </p:nvGrpSpPr>
      <p:grpSpPr>
        <a:xfrm>
          <a:off x="0" y="0"/>
          <a:ext cx="0" cy="0"/>
          <a:chOff x="0" y="0"/>
          <a:chExt cx="0" cy="0"/>
        </a:xfrm>
      </p:grpSpPr>
      <p:sp>
        <p:nvSpPr>
          <p:cNvPr id="5769" name="Google Shape;5769;p587"/>
          <p:cNvSpPr txBox="1">
            <a:spLocks noGrp="1"/>
          </p:cNvSpPr>
          <p:nvPr>
            <p:ph type="title"/>
          </p:nvPr>
        </p:nvSpPr>
        <p:spPr>
          <a:xfrm>
            <a:off x="839788"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5770" name="Google Shape;5770;p587"/>
          <p:cNvSpPr txBox="1">
            <a:spLocks noGrp="1"/>
          </p:cNvSpPr>
          <p:nvPr>
            <p:ph type="body" idx="1"/>
          </p:nvPr>
        </p:nvSpPr>
        <p:spPr>
          <a:xfrm>
            <a:off x="839789" y="1681163"/>
            <a:ext cx="5157787" cy="823912"/>
          </a:xfrm>
          <a:prstGeom prst="rect">
            <a:avLst/>
          </a:prstGeom>
          <a:noFill/>
          <a:ln>
            <a:noFill/>
          </a:ln>
        </p:spPr>
        <p:txBody>
          <a:bodyPr spcFirstLastPara="1" wrap="square" lIns="91425" tIns="45700" rIns="91425" bIns="45700" anchor="b" anchorCtr="0">
            <a:normAutofit/>
          </a:bodyPr>
          <a:lstStyle>
            <a:lvl1pPr marL="457200" lvl="0" indent="-228600" algn="l">
              <a:lnSpc>
                <a:spcPct val="90000"/>
              </a:lnSpc>
              <a:spcBef>
                <a:spcPts val="1000"/>
              </a:spcBef>
              <a:spcAft>
                <a:spcPts val="0"/>
              </a:spcAft>
              <a:buClr>
                <a:schemeClr val="dk1"/>
              </a:buClr>
              <a:buSzPts val="2400"/>
              <a:buNone/>
              <a:defRPr sz="2400" b="1"/>
            </a:lvl1pPr>
            <a:lvl2pPr marL="914400" lvl="1" indent="-228600" algn="l">
              <a:lnSpc>
                <a:spcPct val="90000"/>
              </a:lnSpc>
              <a:spcBef>
                <a:spcPts val="500"/>
              </a:spcBef>
              <a:spcAft>
                <a:spcPts val="0"/>
              </a:spcAft>
              <a:buClr>
                <a:schemeClr val="dk1"/>
              </a:buClr>
              <a:buSzPts val="2000"/>
              <a:buNone/>
              <a:defRPr sz="2000" b="1"/>
            </a:lvl2pPr>
            <a:lvl3pPr marL="1371600" lvl="2" indent="-228600" algn="l">
              <a:lnSpc>
                <a:spcPct val="90000"/>
              </a:lnSpc>
              <a:spcBef>
                <a:spcPts val="500"/>
              </a:spcBef>
              <a:spcAft>
                <a:spcPts val="0"/>
              </a:spcAft>
              <a:buClr>
                <a:schemeClr val="dk1"/>
              </a:buClr>
              <a:buSzPts val="1800"/>
              <a:buNone/>
              <a:defRPr sz="1800" b="1"/>
            </a:lvl3pPr>
            <a:lvl4pPr marL="1828800" lvl="3" indent="-228600" algn="l">
              <a:lnSpc>
                <a:spcPct val="90000"/>
              </a:lnSpc>
              <a:spcBef>
                <a:spcPts val="500"/>
              </a:spcBef>
              <a:spcAft>
                <a:spcPts val="0"/>
              </a:spcAft>
              <a:buClr>
                <a:schemeClr val="dk1"/>
              </a:buClr>
              <a:buSzPts val="1600"/>
              <a:buNone/>
              <a:defRPr sz="1600" b="1"/>
            </a:lvl4pPr>
            <a:lvl5pPr marL="2286000" lvl="4" indent="-228600" algn="l">
              <a:lnSpc>
                <a:spcPct val="90000"/>
              </a:lnSpc>
              <a:spcBef>
                <a:spcPts val="500"/>
              </a:spcBef>
              <a:spcAft>
                <a:spcPts val="0"/>
              </a:spcAft>
              <a:buClr>
                <a:schemeClr val="dk1"/>
              </a:buClr>
              <a:buSzPts val="1600"/>
              <a:buNone/>
              <a:defRPr sz="1600" b="1"/>
            </a:lvl5pPr>
            <a:lvl6pPr marL="2743200" lvl="5" indent="-228600" algn="l">
              <a:lnSpc>
                <a:spcPct val="90000"/>
              </a:lnSpc>
              <a:spcBef>
                <a:spcPts val="5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5771" name="Google Shape;5771;p587"/>
          <p:cNvSpPr txBox="1">
            <a:spLocks noGrp="1"/>
          </p:cNvSpPr>
          <p:nvPr>
            <p:ph type="body" idx="2"/>
          </p:nvPr>
        </p:nvSpPr>
        <p:spPr>
          <a:xfrm>
            <a:off x="839789" y="2505075"/>
            <a:ext cx="5157787" cy="368458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772" name="Google Shape;5772;p587"/>
          <p:cNvSpPr txBox="1">
            <a:spLocks noGrp="1"/>
          </p:cNvSpPr>
          <p:nvPr>
            <p:ph type="body" idx="3"/>
          </p:nvPr>
        </p:nvSpPr>
        <p:spPr>
          <a:xfrm>
            <a:off x="6172201" y="1681163"/>
            <a:ext cx="5183188" cy="823912"/>
          </a:xfrm>
          <a:prstGeom prst="rect">
            <a:avLst/>
          </a:prstGeom>
          <a:noFill/>
          <a:ln>
            <a:noFill/>
          </a:ln>
        </p:spPr>
        <p:txBody>
          <a:bodyPr spcFirstLastPara="1" wrap="square" lIns="91425" tIns="45700" rIns="91425" bIns="45700" anchor="b" anchorCtr="0">
            <a:normAutofit/>
          </a:bodyPr>
          <a:lstStyle>
            <a:lvl1pPr marL="457200" lvl="0" indent="-228600" algn="l">
              <a:lnSpc>
                <a:spcPct val="90000"/>
              </a:lnSpc>
              <a:spcBef>
                <a:spcPts val="1000"/>
              </a:spcBef>
              <a:spcAft>
                <a:spcPts val="0"/>
              </a:spcAft>
              <a:buClr>
                <a:schemeClr val="dk1"/>
              </a:buClr>
              <a:buSzPts val="2400"/>
              <a:buNone/>
              <a:defRPr sz="2400" b="1"/>
            </a:lvl1pPr>
            <a:lvl2pPr marL="914400" lvl="1" indent="-228600" algn="l">
              <a:lnSpc>
                <a:spcPct val="90000"/>
              </a:lnSpc>
              <a:spcBef>
                <a:spcPts val="500"/>
              </a:spcBef>
              <a:spcAft>
                <a:spcPts val="0"/>
              </a:spcAft>
              <a:buClr>
                <a:schemeClr val="dk1"/>
              </a:buClr>
              <a:buSzPts val="2000"/>
              <a:buNone/>
              <a:defRPr sz="2000" b="1"/>
            </a:lvl2pPr>
            <a:lvl3pPr marL="1371600" lvl="2" indent="-228600" algn="l">
              <a:lnSpc>
                <a:spcPct val="90000"/>
              </a:lnSpc>
              <a:spcBef>
                <a:spcPts val="500"/>
              </a:spcBef>
              <a:spcAft>
                <a:spcPts val="0"/>
              </a:spcAft>
              <a:buClr>
                <a:schemeClr val="dk1"/>
              </a:buClr>
              <a:buSzPts val="1800"/>
              <a:buNone/>
              <a:defRPr sz="1800" b="1"/>
            </a:lvl3pPr>
            <a:lvl4pPr marL="1828800" lvl="3" indent="-228600" algn="l">
              <a:lnSpc>
                <a:spcPct val="90000"/>
              </a:lnSpc>
              <a:spcBef>
                <a:spcPts val="500"/>
              </a:spcBef>
              <a:spcAft>
                <a:spcPts val="0"/>
              </a:spcAft>
              <a:buClr>
                <a:schemeClr val="dk1"/>
              </a:buClr>
              <a:buSzPts val="1600"/>
              <a:buNone/>
              <a:defRPr sz="1600" b="1"/>
            </a:lvl4pPr>
            <a:lvl5pPr marL="2286000" lvl="4" indent="-228600" algn="l">
              <a:lnSpc>
                <a:spcPct val="90000"/>
              </a:lnSpc>
              <a:spcBef>
                <a:spcPts val="500"/>
              </a:spcBef>
              <a:spcAft>
                <a:spcPts val="0"/>
              </a:spcAft>
              <a:buClr>
                <a:schemeClr val="dk1"/>
              </a:buClr>
              <a:buSzPts val="1600"/>
              <a:buNone/>
              <a:defRPr sz="1600" b="1"/>
            </a:lvl5pPr>
            <a:lvl6pPr marL="2743200" lvl="5" indent="-228600" algn="l">
              <a:lnSpc>
                <a:spcPct val="90000"/>
              </a:lnSpc>
              <a:spcBef>
                <a:spcPts val="5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5773" name="Google Shape;5773;p587"/>
          <p:cNvSpPr txBox="1">
            <a:spLocks noGrp="1"/>
          </p:cNvSpPr>
          <p:nvPr>
            <p:ph type="body" idx="4"/>
          </p:nvPr>
        </p:nvSpPr>
        <p:spPr>
          <a:xfrm>
            <a:off x="6172201" y="2505075"/>
            <a:ext cx="5183188" cy="368458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774" name="Google Shape;5774;p587"/>
          <p:cNvSpPr txBox="1">
            <a:spLocks noGrp="1"/>
          </p:cNvSpPr>
          <p:nvPr>
            <p:ph type="dt" idx="10"/>
          </p:nvPr>
        </p:nvSpPr>
        <p:spPr>
          <a:xfrm>
            <a:off x="838200" y="6356351"/>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775" name="Google Shape;5775;p587"/>
          <p:cNvSpPr txBox="1">
            <a:spLocks noGrp="1"/>
          </p:cNvSpPr>
          <p:nvPr>
            <p:ph type="ftr" idx="11"/>
          </p:nvPr>
        </p:nvSpPr>
        <p:spPr>
          <a:xfrm>
            <a:off x="4038600" y="6356351"/>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776" name="Google Shape;5776;p587"/>
          <p:cNvSpPr txBox="1">
            <a:spLocks noGrp="1"/>
          </p:cNvSpPr>
          <p:nvPr>
            <p:ph type="sldNum" idx="12"/>
          </p:nvPr>
        </p:nvSpPr>
        <p:spPr>
          <a:xfrm>
            <a:off x="8610600" y="6356351"/>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2469888704"/>
      </p:ext>
    </p:extLst>
  </p:cSld>
  <p:clrMapOvr>
    <a:masterClrMapping/>
  </p:clrMapOvr>
</p:sldLayout>
</file>

<file path=ppt/slideLayouts/slideLayout836.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5777"/>
        <p:cNvGrpSpPr/>
        <p:nvPr/>
      </p:nvGrpSpPr>
      <p:grpSpPr>
        <a:xfrm>
          <a:off x="0" y="0"/>
          <a:ext cx="0" cy="0"/>
          <a:chOff x="0" y="0"/>
          <a:chExt cx="0" cy="0"/>
        </a:xfrm>
      </p:grpSpPr>
      <p:sp>
        <p:nvSpPr>
          <p:cNvPr id="5778" name="Google Shape;5778;p588"/>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5779" name="Google Shape;5779;p588"/>
          <p:cNvSpPr txBox="1">
            <a:spLocks noGrp="1"/>
          </p:cNvSpPr>
          <p:nvPr>
            <p:ph type="dt" idx="10"/>
          </p:nvPr>
        </p:nvSpPr>
        <p:spPr>
          <a:xfrm>
            <a:off x="838200" y="6356351"/>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780" name="Google Shape;5780;p588"/>
          <p:cNvSpPr txBox="1">
            <a:spLocks noGrp="1"/>
          </p:cNvSpPr>
          <p:nvPr>
            <p:ph type="ftr" idx="11"/>
          </p:nvPr>
        </p:nvSpPr>
        <p:spPr>
          <a:xfrm>
            <a:off x="4038600" y="6356351"/>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781" name="Google Shape;5781;p588"/>
          <p:cNvSpPr txBox="1">
            <a:spLocks noGrp="1"/>
          </p:cNvSpPr>
          <p:nvPr>
            <p:ph type="sldNum" idx="12"/>
          </p:nvPr>
        </p:nvSpPr>
        <p:spPr>
          <a:xfrm>
            <a:off x="8610600" y="6356351"/>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2359035763"/>
      </p:ext>
    </p:extLst>
  </p:cSld>
  <p:clrMapOvr>
    <a:masterClrMapping/>
  </p:clrMapOvr>
</p:sldLayout>
</file>

<file path=ppt/slideLayouts/slideLayout837.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5782"/>
        <p:cNvGrpSpPr/>
        <p:nvPr/>
      </p:nvGrpSpPr>
      <p:grpSpPr>
        <a:xfrm>
          <a:off x="0" y="0"/>
          <a:ext cx="0" cy="0"/>
          <a:chOff x="0" y="0"/>
          <a:chExt cx="0" cy="0"/>
        </a:xfrm>
      </p:grpSpPr>
      <p:sp>
        <p:nvSpPr>
          <p:cNvPr id="5783" name="Google Shape;5783;p589"/>
          <p:cNvSpPr txBox="1">
            <a:spLocks noGrp="1"/>
          </p:cNvSpPr>
          <p:nvPr>
            <p:ph type="dt" idx="10"/>
          </p:nvPr>
        </p:nvSpPr>
        <p:spPr>
          <a:xfrm>
            <a:off x="838200" y="6356351"/>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784" name="Google Shape;5784;p589"/>
          <p:cNvSpPr txBox="1">
            <a:spLocks noGrp="1"/>
          </p:cNvSpPr>
          <p:nvPr>
            <p:ph type="ftr" idx="11"/>
          </p:nvPr>
        </p:nvSpPr>
        <p:spPr>
          <a:xfrm>
            <a:off x="4038600" y="6356351"/>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785" name="Google Shape;5785;p589"/>
          <p:cNvSpPr txBox="1">
            <a:spLocks noGrp="1"/>
          </p:cNvSpPr>
          <p:nvPr>
            <p:ph type="sldNum" idx="12"/>
          </p:nvPr>
        </p:nvSpPr>
        <p:spPr>
          <a:xfrm>
            <a:off x="8610600" y="6356351"/>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1363347959"/>
      </p:ext>
    </p:extLst>
  </p:cSld>
  <p:clrMapOvr>
    <a:masterClrMapping/>
  </p:clrMapOvr>
</p:sldLayout>
</file>

<file path=ppt/slideLayouts/slideLayout838.xml><?xml version="1.0" encoding="utf-8"?>
<p:sldLayout xmlns:a="http://schemas.openxmlformats.org/drawingml/2006/main" xmlns:r="http://schemas.openxmlformats.org/officeDocument/2006/relationships" xmlns:p="http://schemas.openxmlformats.org/presentationml/2006/main" matchingName="Content with Caption" type="objTx">
  <p:cSld name="Content with Caption">
    <p:spTree>
      <p:nvGrpSpPr>
        <p:cNvPr id="1" name="Shape 5786"/>
        <p:cNvGrpSpPr/>
        <p:nvPr/>
      </p:nvGrpSpPr>
      <p:grpSpPr>
        <a:xfrm>
          <a:off x="0" y="0"/>
          <a:ext cx="0" cy="0"/>
          <a:chOff x="0" y="0"/>
          <a:chExt cx="0" cy="0"/>
        </a:xfrm>
      </p:grpSpPr>
      <p:sp>
        <p:nvSpPr>
          <p:cNvPr id="5787" name="Google Shape;5787;p590"/>
          <p:cNvSpPr txBox="1">
            <a:spLocks noGrp="1"/>
          </p:cNvSpPr>
          <p:nvPr>
            <p:ph type="title"/>
          </p:nvPr>
        </p:nvSpPr>
        <p:spPr>
          <a:xfrm>
            <a:off x="839788" y="457200"/>
            <a:ext cx="3932237" cy="1600200"/>
          </a:xfrm>
          <a:prstGeom prst="rect">
            <a:avLst/>
          </a:prstGeom>
          <a:noFill/>
          <a:ln>
            <a:noFill/>
          </a:ln>
        </p:spPr>
        <p:txBody>
          <a:bodyPr spcFirstLastPara="1" wrap="square" lIns="91425" tIns="45700" rIns="91425" bIns="45700" anchor="b" anchorCtr="0">
            <a:normAutofit/>
          </a:bodyPr>
          <a:lstStyle>
            <a:lvl1pPr lvl="0" algn="l">
              <a:lnSpc>
                <a:spcPct val="90000"/>
              </a:lnSpc>
              <a:spcBef>
                <a:spcPts val="0"/>
              </a:spcBef>
              <a:spcAft>
                <a:spcPts val="0"/>
              </a:spcAft>
              <a:buClr>
                <a:schemeClr val="dk1"/>
              </a:buClr>
              <a:buSzPts val="3200"/>
              <a:buFont typeface="Calibri"/>
              <a:buNone/>
              <a:defRPr sz="32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5788" name="Google Shape;5788;p590"/>
          <p:cNvSpPr txBox="1">
            <a:spLocks noGrp="1"/>
          </p:cNvSpPr>
          <p:nvPr>
            <p:ph type="body" idx="1"/>
          </p:nvPr>
        </p:nvSpPr>
        <p:spPr>
          <a:xfrm>
            <a:off x="5183188" y="987426"/>
            <a:ext cx="6172200" cy="4873625"/>
          </a:xfrm>
          <a:prstGeom prst="rect">
            <a:avLst/>
          </a:prstGeom>
          <a:noFill/>
          <a:ln>
            <a:noFill/>
          </a:ln>
        </p:spPr>
        <p:txBody>
          <a:bodyPr spcFirstLastPara="1" wrap="square" lIns="91425" tIns="45700" rIns="91425" bIns="45700" anchor="t" anchorCtr="0">
            <a:normAutofit/>
          </a:bodyPr>
          <a:lstStyle>
            <a:lvl1pPr marL="457200" lvl="0" indent="-431800" algn="l">
              <a:lnSpc>
                <a:spcPct val="90000"/>
              </a:lnSpc>
              <a:spcBef>
                <a:spcPts val="1000"/>
              </a:spcBef>
              <a:spcAft>
                <a:spcPts val="0"/>
              </a:spcAft>
              <a:buClr>
                <a:schemeClr val="dk1"/>
              </a:buClr>
              <a:buSzPts val="3200"/>
              <a:buChar char="•"/>
              <a:defRPr sz="3200"/>
            </a:lvl1pPr>
            <a:lvl2pPr marL="914400" lvl="1" indent="-406400" algn="l">
              <a:lnSpc>
                <a:spcPct val="90000"/>
              </a:lnSpc>
              <a:spcBef>
                <a:spcPts val="500"/>
              </a:spcBef>
              <a:spcAft>
                <a:spcPts val="0"/>
              </a:spcAft>
              <a:buClr>
                <a:schemeClr val="dk1"/>
              </a:buClr>
              <a:buSzPts val="2800"/>
              <a:buChar char="•"/>
              <a:defRPr sz="2800"/>
            </a:lvl2pPr>
            <a:lvl3pPr marL="1371600" lvl="2" indent="-381000" algn="l">
              <a:lnSpc>
                <a:spcPct val="90000"/>
              </a:lnSpc>
              <a:spcBef>
                <a:spcPts val="500"/>
              </a:spcBef>
              <a:spcAft>
                <a:spcPts val="0"/>
              </a:spcAft>
              <a:buClr>
                <a:schemeClr val="dk1"/>
              </a:buClr>
              <a:buSzPts val="2400"/>
              <a:buChar char="•"/>
              <a:defRPr sz="2400"/>
            </a:lvl3pPr>
            <a:lvl4pPr marL="1828800" lvl="3" indent="-355600" algn="l">
              <a:lnSpc>
                <a:spcPct val="90000"/>
              </a:lnSpc>
              <a:spcBef>
                <a:spcPts val="500"/>
              </a:spcBef>
              <a:spcAft>
                <a:spcPts val="0"/>
              </a:spcAft>
              <a:buClr>
                <a:schemeClr val="dk1"/>
              </a:buClr>
              <a:buSzPts val="2000"/>
              <a:buChar char="•"/>
              <a:defRPr sz="2000"/>
            </a:lvl4pPr>
            <a:lvl5pPr marL="2286000" lvl="4" indent="-355600" algn="l">
              <a:lnSpc>
                <a:spcPct val="90000"/>
              </a:lnSpc>
              <a:spcBef>
                <a:spcPts val="500"/>
              </a:spcBef>
              <a:spcAft>
                <a:spcPts val="0"/>
              </a:spcAft>
              <a:buClr>
                <a:schemeClr val="dk1"/>
              </a:buClr>
              <a:buSzPts val="2000"/>
              <a:buChar char="•"/>
              <a:defRPr sz="2000"/>
            </a:lvl5pPr>
            <a:lvl6pPr marL="2743200" lvl="5" indent="-355600" algn="l">
              <a:lnSpc>
                <a:spcPct val="90000"/>
              </a:lnSpc>
              <a:spcBef>
                <a:spcPts val="500"/>
              </a:spcBef>
              <a:spcAft>
                <a:spcPts val="0"/>
              </a:spcAft>
              <a:buClr>
                <a:schemeClr val="dk1"/>
              </a:buClr>
              <a:buSzPts val="2000"/>
              <a:buChar char="•"/>
              <a:defRPr sz="2000"/>
            </a:lvl6pPr>
            <a:lvl7pPr marL="3200400" lvl="6" indent="-355600" algn="l">
              <a:lnSpc>
                <a:spcPct val="90000"/>
              </a:lnSpc>
              <a:spcBef>
                <a:spcPts val="500"/>
              </a:spcBef>
              <a:spcAft>
                <a:spcPts val="0"/>
              </a:spcAft>
              <a:buClr>
                <a:schemeClr val="dk1"/>
              </a:buClr>
              <a:buSzPts val="2000"/>
              <a:buChar char="•"/>
              <a:defRPr sz="2000"/>
            </a:lvl7pPr>
            <a:lvl8pPr marL="3657600" lvl="7" indent="-355600" algn="l">
              <a:lnSpc>
                <a:spcPct val="90000"/>
              </a:lnSpc>
              <a:spcBef>
                <a:spcPts val="500"/>
              </a:spcBef>
              <a:spcAft>
                <a:spcPts val="0"/>
              </a:spcAft>
              <a:buClr>
                <a:schemeClr val="dk1"/>
              </a:buClr>
              <a:buSzPts val="2000"/>
              <a:buChar char="•"/>
              <a:defRPr sz="2000"/>
            </a:lvl8pPr>
            <a:lvl9pPr marL="4114800" lvl="8" indent="-355600" algn="l">
              <a:lnSpc>
                <a:spcPct val="90000"/>
              </a:lnSpc>
              <a:spcBef>
                <a:spcPts val="500"/>
              </a:spcBef>
              <a:spcAft>
                <a:spcPts val="0"/>
              </a:spcAft>
              <a:buClr>
                <a:schemeClr val="dk1"/>
              </a:buClr>
              <a:buSzPts val="2000"/>
              <a:buChar char="•"/>
              <a:defRPr sz="2000"/>
            </a:lvl9pPr>
          </a:lstStyle>
          <a:p>
            <a:endParaRPr/>
          </a:p>
        </p:txBody>
      </p:sp>
      <p:sp>
        <p:nvSpPr>
          <p:cNvPr id="5789" name="Google Shape;5789;p590"/>
          <p:cNvSpPr txBox="1">
            <a:spLocks noGrp="1"/>
          </p:cNvSpPr>
          <p:nvPr>
            <p:ph type="body" idx="2"/>
          </p:nvPr>
        </p:nvSpPr>
        <p:spPr>
          <a:xfrm>
            <a:off x="839788" y="2057401"/>
            <a:ext cx="3932237" cy="3811588"/>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chemeClr val="dk1"/>
              </a:buClr>
              <a:buSzPts val="1600"/>
              <a:buNone/>
              <a:defRPr sz="1600"/>
            </a:lvl1pPr>
            <a:lvl2pPr marL="914400" lvl="1" indent="-228600" algn="l">
              <a:lnSpc>
                <a:spcPct val="90000"/>
              </a:lnSpc>
              <a:spcBef>
                <a:spcPts val="500"/>
              </a:spcBef>
              <a:spcAft>
                <a:spcPts val="0"/>
              </a:spcAft>
              <a:buClr>
                <a:schemeClr val="dk1"/>
              </a:buClr>
              <a:buSzPts val="1400"/>
              <a:buNone/>
              <a:defRPr sz="1400"/>
            </a:lvl2pPr>
            <a:lvl3pPr marL="1371600" lvl="2" indent="-228600" algn="l">
              <a:lnSpc>
                <a:spcPct val="90000"/>
              </a:lnSpc>
              <a:spcBef>
                <a:spcPts val="500"/>
              </a:spcBef>
              <a:spcAft>
                <a:spcPts val="0"/>
              </a:spcAft>
              <a:buClr>
                <a:schemeClr val="dk1"/>
              </a:buClr>
              <a:buSzPts val="1200"/>
              <a:buNone/>
              <a:defRPr sz="1200"/>
            </a:lvl3pPr>
            <a:lvl4pPr marL="1828800" lvl="3" indent="-228600" algn="l">
              <a:lnSpc>
                <a:spcPct val="90000"/>
              </a:lnSpc>
              <a:spcBef>
                <a:spcPts val="500"/>
              </a:spcBef>
              <a:spcAft>
                <a:spcPts val="0"/>
              </a:spcAft>
              <a:buClr>
                <a:schemeClr val="dk1"/>
              </a:buClr>
              <a:buSzPts val="1000"/>
              <a:buNone/>
              <a:defRPr sz="1000"/>
            </a:lvl4pPr>
            <a:lvl5pPr marL="2286000" lvl="4" indent="-228600" algn="l">
              <a:lnSpc>
                <a:spcPct val="90000"/>
              </a:lnSpc>
              <a:spcBef>
                <a:spcPts val="500"/>
              </a:spcBef>
              <a:spcAft>
                <a:spcPts val="0"/>
              </a:spcAft>
              <a:buClr>
                <a:schemeClr val="dk1"/>
              </a:buClr>
              <a:buSzPts val="1000"/>
              <a:buNone/>
              <a:defRPr sz="1000"/>
            </a:lvl5pPr>
            <a:lvl6pPr marL="2743200" lvl="5" indent="-228600" algn="l">
              <a:lnSpc>
                <a:spcPct val="90000"/>
              </a:lnSpc>
              <a:spcBef>
                <a:spcPts val="500"/>
              </a:spcBef>
              <a:spcAft>
                <a:spcPts val="0"/>
              </a:spcAft>
              <a:buClr>
                <a:schemeClr val="dk1"/>
              </a:buClr>
              <a:buSzPts val="1000"/>
              <a:buNone/>
              <a:defRPr sz="1000"/>
            </a:lvl6pPr>
            <a:lvl7pPr marL="3200400" lvl="6" indent="-228600" algn="l">
              <a:lnSpc>
                <a:spcPct val="90000"/>
              </a:lnSpc>
              <a:spcBef>
                <a:spcPts val="500"/>
              </a:spcBef>
              <a:spcAft>
                <a:spcPts val="0"/>
              </a:spcAft>
              <a:buClr>
                <a:schemeClr val="dk1"/>
              </a:buClr>
              <a:buSzPts val="1000"/>
              <a:buNone/>
              <a:defRPr sz="1000"/>
            </a:lvl7pPr>
            <a:lvl8pPr marL="3657600" lvl="7" indent="-228600" algn="l">
              <a:lnSpc>
                <a:spcPct val="90000"/>
              </a:lnSpc>
              <a:spcBef>
                <a:spcPts val="500"/>
              </a:spcBef>
              <a:spcAft>
                <a:spcPts val="0"/>
              </a:spcAft>
              <a:buClr>
                <a:schemeClr val="dk1"/>
              </a:buClr>
              <a:buSzPts val="1000"/>
              <a:buNone/>
              <a:defRPr sz="1000"/>
            </a:lvl8pPr>
            <a:lvl9pPr marL="4114800" lvl="8" indent="-228600" algn="l">
              <a:lnSpc>
                <a:spcPct val="90000"/>
              </a:lnSpc>
              <a:spcBef>
                <a:spcPts val="500"/>
              </a:spcBef>
              <a:spcAft>
                <a:spcPts val="0"/>
              </a:spcAft>
              <a:buClr>
                <a:schemeClr val="dk1"/>
              </a:buClr>
              <a:buSzPts val="1000"/>
              <a:buNone/>
              <a:defRPr sz="1000"/>
            </a:lvl9pPr>
          </a:lstStyle>
          <a:p>
            <a:endParaRPr/>
          </a:p>
        </p:txBody>
      </p:sp>
      <p:sp>
        <p:nvSpPr>
          <p:cNvPr id="5790" name="Google Shape;5790;p590"/>
          <p:cNvSpPr txBox="1">
            <a:spLocks noGrp="1"/>
          </p:cNvSpPr>
          <p:nvPr>
            <p:ph type="dt" idx="10"/>
          </p:nvPr>
        </p:nvSpPr>
        <p:spPr>
          <a:xfrm>
            <a:off x="838200" y="6356351"/>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791" name="Google Shape;5791;p590"/>
          <p:cNvSpPr txBox="1">
            <a:spLocks noGrp="1"/>
          </p:cNvSpPr>
          <p:nvPr>
            <p:ph type="ftr" idx="11"/>
          </p:nvPr>
        </p:nvSpPr>
        <p:spPr>
          <a:xfrm>
            <a:off x="4038600" y="6356351"/>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792" name="Google Shape;5792;p590"/>
          <p:cNvSpPr txBox="1">
            <a:spLocks noGrp="1"/>
          </p:cNvSpPr>
          <p:nvPr>
            <p:ph type="sldNum" idx="12"/>
          </p:nvPr>
        </p:nvSpPr>
        <p:spPr>
          <a:xfrm>
            <a:off x="8610600" y="6356351"/>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1383931070"/>
      </p:ext>
    </p:extLst>
  </p:cSld>
  <p:clrMapOvr>
    <a:masterClrMapping/>
  </p:clrMapOvr>
</p:sldLayout>
</file>

<file path=ppt/slideLayouts/slideLayout839.xml><?xml version="1.0" encoding="utf-8"?>
<p:sldLayout xmlns:a="http://schemas.openxmlformats.org/drawingml/2006/main" xmlns:r="http://schemas.openxmlformats.org/officeDocument/2006/relationships" xmlns:p="http://schemas.openxmlformats.org/presentationml/2006/main" matchingName="Picture with Caption" type="picTx">
  <p:cSld name="Picture with Caption">
    <p:spTree>
      <p:nvGrpSpPr>
        <p:cNvPr id="1" name="Shape 5793"/>
        <p:cNvGrpSpPr/>
        <p:nvPr/>
      </p:nvGrpSpPr>
      <p:grpSpPr>
        <a:xfrm>
          <a:off x="0" y="0"/>
          <a:ext cx="0" cy="0"/>
          <a:chOff x="0" y="0"/>
          <a:chExt cx="0" cy="0"/>
        </a:xfrm>
      </p:grpSpPr>
      <p:sp>
        <p:nvSpPr>
          <p:cNvPr id="5794" name="Google Shape;5794;p591"/>
          <p:cNvSpPr txBox="1">
            <a:spLocks noGrp="1"/>
          </p:cNvSpPr>
          <p:nvPr>
            <p:ph type="title"/>
          </p:nvPr>
        </p:nvSpPr>
        <p:spPr>
          <a:xfrm>
            <a:off x="839788" y="457200"/>
            <a:ext cx="3932237" cy="1600200"/>
          </a:xfrm>
          <a:prstGeom prst="rect">
            <a:avLst/>
          </a:prstGeom>
          <a:noFill/>
          <a:ln>
            <a:noFill/>
          </a:ln>
        </p:spPr>
        <p:txBody>
          <a:bodyPr spcFirstLastPara="1" wrap="square" lIns="91425" tIns="45700" rIns="91425" bIns="45700" anchor="b" anchorCtr="0">
            <a:normAutofit/>
          </a:bodyPr>
          <a:lstStyle>
            <a:lvl1pPr lvl="0" algn="l">
              <a:lnSpc>
                <a:spcPct val="90000"/>
              </a:lnSpc>
              <a:spcBef>
                <a:spcPts val="0"/>
              </a:spcBef>
              <a:spcAft>
                <a:spcPts val="0"/>
              </a:spcAft>
              <a:buClr>
                <a:schemeClr val="dk1"/>
              </a:buClr>
              <a:buSzPts val="3200"/>
              <a:buFont typeface="Calibri"/>
              <a:buNone/>
              <a:defRPr sz="32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5795" name="Google Shape;5795;p591"/>
          <p:cNvSpPr>
            <a:spLocks noGrp="1"/>
          </p:cNvSpPr>
          <p:nvPr>
            <p:ph type="pic" idx="2"/>
          </p:nvPr>
        </p:nvSpPr>
        <p:spPr>
          <a:xfrm>
            <a:off x="5183188" y="987426"/>
            <a:ext cx="6172200" cy="4873625"/>
          </a:xfrm>
          <a:prstGeom prst="rect">
            <a:avLst/>
          </a:prstGeom>
          <a:noFill/>
          <a:ln>
            <a:noFill/>
          </a:ln>
        </p:spPr>
      </p:sp>
      <p:sp>
        <p:nvSpPr>
          <p:cNvPr id="5796" name="Google Shape;5796;p591"/>
          <p:cNvSpPr txBox="1">
            <a:spLocks noGrp="1"/>
          </p:cNvSpPr>
          <p:nvPr>
            <p:ph type="body" idx="1"/>
          </p:nvPr>
        </p:nvSpPr>
        <p:spPr>
          <a:xfrm>
            <a:off x="839788" y="2057401"/>
            <a:ext cx="3932237" cy="3811588"/>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chemeClr val="dk1"/>
              </a:buClr>
              <a:buSzPts val="1600"/>
              <a:buNone/>
              <a:defRPr sz="1600"/>
            </a:lvl1pPr>
            <a:lvl2pPr marL="914400" lvl="1" indent="-228600" algn="l">
              <a:lnSpc>
                <a:spcPct val="90000"/>
              </a:lnSpc>
              <a:spcBef>
                <a:spcPts val="500"/>
              </a:spcBef>
              <a:spcAft>
                <a:spcPts val="0"/>
              </a:spcAft>
              <a:buClr>
                <a:schemeClr val="dk1"/>
              </a:buClr>
              <a:buSzPts val="1400"/>
              <a:buNone/>
              <a:defRPr sz="1400"/>
            </a:lvl2pPr>
            <a:lvl3pPr marL="1371600" lvl="2" indent="-228600" algn="l">
              <a:lnSpc>
                <a:spcPct val="90000"/>
              </a:lnSpc>
              <a:spcBef>
                <a:spcPts val="500"/>
              </a:spcBef>
              <a:spcAft>
                <a:spcPts val="0"/>
              </a:spcAft>
              <a:buClr>
                <a:schemeClr val="dk1"/>
              </a:buClr>
              <a:buSzPts val="1200"/>
              <a:buNone/>
              <a:defRPr sz="1200"/>
            </a:lvl3pPr>
            <a:lvl4pPr marL="1828800" lvl="3" indent="-228600" algn="l">
              <a:lnSpc>
                <a:spcPct val="90000"/>
              </a:lnSpc>
              <a:spcBef>
                <a:spcPts val="500"/>
              </a:spcBef>
              <a:spcAft>
                <a:spcPts val="0"/>
              </a:spcAft>
              <a:buClr>
                <a:schemeClr val="dk1"/>
              </a:buClr>
              <a:buSzPts val="1000"/>
              <a:buNone/>
              <a:defRPr sz="1000"/>
            </a:lvl4pPr>
            <a:lvl5pPr marL="2286000" lvl="4" indent="-228600" algn="l">
              <a:lnSpc>
                <a:spcPct val="90000"/>
              </a:lnSpc>
              <a:spcBef>
                <a:spcPts val="500"/>
              </a:spcBef>
              <a:spcAft>
                <a:spcPts val="0"/>
              </a:spcAft>
              <a:buClr>
                <a:schemeClr val="dk1"/>
              </a:buClr>
              <a:buSzPts val="1000"/>
              <a:buNone/>
              <a:defRPr sz="1000"/>
            </a:lvl5pPr>
            <a:lvl6pPr marL="2743200" lvl="5" indent="-228600" algn="l">
              <a:lnSpc>
                <a:spcPct val="90000"/>
              </a:lnSpc>
              <a:spcBef>
                <a:spcPts val="500"/>
              </a:spcBef>
              <a:spcAft>
                <a:spcPts val="0"/>
              </a:spcAft>
              <a:buClr>
                <a:schemeClr val="dk1"/>
              </a:buClr>
              <a:buSzPts val="1000"/>
              <a:buNone/>
              <a:defRPr sz="1000"/>
            </a:lvl6pPr>
            <a:lvl7pPr marL="3200400" lvl="6" indent="-228600" algn="l">
              <a:lnSpc>
                <a:spcPct val="90000"/>
              </a:lnSpc>
              <a:spcBef>
                <a:spcPts val="500"/>
              </a:spcBef>
              <a:spcAft>
                <a:spcPts val="0"/>
              </a:spcAft>
              <a:buClr>
                <a:schemeClr val="dk1"/>
              </a:buClr>
              <a:buSzPts val="1000"/>
              <a:buNone/>
              <a:defRPr sz="1000"/>
            </a:lvl7pPr>
            <a:lvl8pPr marL="3657600" lvl="7" indent="-228600" algn="l">
              <a:lnSpc>
                <a:spcPct val="90000"/>
              </a:lnSpc>
              <a:spcBef>
                <a:spcPts val="500"/>
              </a:spcBef>
              <a:spcAft>
                <a:spcPts val="0"/>
              </a:spcAft>
              <a:buClr>
                <a:schemeClr val="dk1"/>
              </a:buClr>
              <a:buSzPts val="1000"/>
              <a:buNone/>
              <a:defRPr sz="1000"/>
            </a:lvl8pPr>
            <a:lvl9pPr marL="4114800" lvl="8" indent="-228600" algn="l">
              <a:lnSpc>
                <a:spcPct val="90000"/>
              </a:lnSpc>
              <a:spcBef>
                <a:spcPts val="500"/>
              </a:spcBef>
              <a:spcAft>
                <a:spcPts val="0"/>
              </a:spcAft>
              <a:buClr>
                <a:schemeClr val="dk1"/>
              </a:buClr>
              <a:buSzPts val="1000"/>
              <a:buNone/>
              <a:defRPr sz="1000"/>
            </a:lvl9pPr>
          </a:lstStyle>
          <a:p>
            <a:endParaRPr/>
          </a:p>
        </p:txBody>
      </p:sp>
      <p:sp>
        <p:nvSpPr>
          <p:cNvPr id="5797" name="Google Shape;5797;p591"/>
          <p:cNvSpPr txBox="1">
            <a:spLocks noGrp="1"/>
          </p:cNvSpPr>
          <p:nvPr>
            <p:ph type="dt" idx="10"/>
          </p:nvPr>
        </p:nvSpPr>
        <p:spPr>
          <a:xfrm>
            <a:off x="838200" y="6356351"/>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798" name="Google Shape;5798;p591"/>
          <p:cNvSpPr txBox="1">
            <a:spLocks noGrp="1"/>
          </p:cNvSpPr>
          <p:nvPr>
            <p:ph type="ftr" idx="11"/>
          </p:nvPr>
        </p:nvSpPr>
        <p:spPr>
          <a:xfrm>
            <a:off x="4038600" y="6356351"/>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799" name="Google Shape;5799;p591"/>
          <p:cNvSpPr txBox="1">
            <a:spLocks noGrp="1"/>
          </p:cNvSpPr>
          <p:nvPr>
            <p:ph type="sldNum" idx="12"/>
          </p:nvPr>
        </p:nvSpPr>
        <p:spPr>
          <a:xfrm>
            <a:off x="8610600" y="6356351"/>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1868372181"/>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type="titleOnly" preserve="1">
  <p:cSld name="2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246722601"/>
      </p:ext>
    </p:extLst>
  </p:cSld>
  <p:clrMapOvr>
    <a:masterClrMapping/>
  </p:clrMapOvr>
</p:sldLayout>
</file>

<file path=ppt/slideLayouts/slideLayout840.xml><?xml version="1.0" encoding="utf-8"?>
<p:sldLayout xmlns:a="http://schemas.openxmlformats.org/drawingml/2006/main" xmlns:r="http://schemas.openxmlformats.org/officeDocument/2006/relationships" xmlns:p="http://schemas.openxmlformats.org/presentationml/2006/main" matchingName="Title and Vertical Text" type="vertTx">
  <p:cSld name="Title and Vertical Text">
    <p:spTree>
      <p:nvGrpSpPr>
        <p:cNvPr id="1" name="Shape 5800"/>
        <p:cNvGrpSpPr/>
        <p:nvPr/>
      </p:nvGrpSpPr>
      <p:grpSpPr>
        <a:xfrm>
          <a:off x="0" y="0"/>
          <a:ext cx="0" cy="0"/>
          <a:chOff x="0" y="0"/>
          <a:chExt cx="0" cy="0"/>
        </a:xfrm>
      </p:grpSpPr>
      <p:sp>
        <p:nvSpPr>
          <p:cNvPr id="5801" name="Google Shape;5801;p592"/>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5802" name="Google Shape;5802;p592"/>
          <p:cNvSpPr txBox="1">
            <a:spLocks noGrp="1"/>
          </p:cNvSpPr>
          <p:nvPr>
            <p:ph type="body" idx="1"/>
          </p:nvPr>
        </p:nvSpPr>
        <p:spPr>
          <a:xfrm rot="5400000">
            <a:off x="3920331" y="-1256505"/>
            <a:ext cx="4351339" cy="10515600"/>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803" name="Google Shape;5803;p592"/>
          <p:cNvSpPr txBox="1">
            <a:spLocks noGrp="1"/>
          </p:cNvSpPr>
          <p:nvPr>
            <p:ph type="dt" idx="10"/>
          </p:nvPr>
        </p:nvSpPr>
        <p:spPr>
          <a:xfrm>
            <a:off x="838200" y="6356351"/>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804" name="Google Shape;5804;p592"/>
          <p:cNvSpPr txBox="1">
            <a:spLocks noGrp="1"/>
          </p:cNvSpPr>
          <p:nvPr>
            <p:ph type="ftr" idx="11"/>
          </p:nvPr>
        </p:nvSpPr>
        <p:spPr>
          <a:xfrm>
            <a:off x="4038600" y="6356351"/>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805" name="Google Shape;5805;p592"/>
          <p:cNvSpPr txBox="1">
            <a:spLocks noGrp="1"/>
          </p:cNvSpPr>
          <p:nvPr>
            <p:ph type="sldNum" idx="12"/>
          </p:nvPr>
        </p:nvSpPr>
        <p:spPr>
          <a:xfrm>
            <a:off x="8610600" y="6356351"/>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3339410973"/>
      </p:ext>
    </p:extLst>
  </p:cSld>
  <p:clrMapOvr>
    <a:masterClrMapping/>
  </p:clrMapOvr>
</p:sldLayout>
</file>

<file path=ppt/slideLayouts/slideLayout841.xml><?xml version="1.0" encoding="utf-8"?>
<p:sldLayout xmlns:a="http://schemas.openxmlformats.org/drawingml/2006/main" xmlns:r="http://schemas.openxmlformats.org/officeDocument/2006/relationships" xmlns:p="http://schemas.openxmlformats.org/presentationml/2006/main" matchingName="Vertical Title and Text" type="vertTitleAndTx">
  <p:cSld name="Vertical Title and Text">
    <p:spTree>
      <p:nvGrpSpPr>
        <p:cNvPr id="1" name="Shape 5806"/>
        <p:cNvGrpSpPr/>
        <p:nvPr/>
      </p:nvGrpSpPr>
      <p:grpSpPr>
        <a:xfrm>
          <a:off x="0" y="0"/>
          <a:ext cx="0" cy="0"/>
          <a:chOff x="0" y="0"/>
          <a:chExt cx="0" cy="0"/>
        </a:xfrm>
      </p:grpSpPr>
      <p:sp>
        <p:nvSpPr>
          <p:cNvPr id="5807" name="Google Shape;5807;p593"/>
          <p:cNvSpPr txBox="1">
            <a:spLocks noGrp="1"/>
          </p:cNvSpPr>
          <p:nvPr>
            <p:ph type="title"/>
          </p:nvPr>
        </p:nvSpPr>
        <p:spPr>
          <a:xfrm rot="5400000">
            <a:off x="7133432" y="1956596"/>
            <a:ext cx="5811839" cy="2628900"/>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5808" name="Google Shape;5808;p593"/>
          <p:cNvSpPr txBox="1">
            <a:spLocks noGrp="1"/>
          </p:cNvSpPr>
          <p:nvPr>
            <p:ph type="body" idx="1"/>
          </p:nvPr>
        </p:nvSpPr>
        <p:spPr>
          <a:xfrm rot="5400000">
            <a:off x="1799431" y="-596104"/>
            <a:ext cx="5811839" cy="7734300"/>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809" name="Google Shape;5809;p593"/>
          <p:cNvSpPr txBox="1">
            <a:spLocks noGrp="1"/>
          </p:cNvSpPr>
          <p:nvPr>
            <p:ph type="dt" idx="10"/>
          </p:nvPr>
        </p:nvSpPr>
        <p:spPr>
          <a:xfrm>
            <a:off x="838200" y="6356351"/>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810" name="Google Shape;5810;p593"/>
          <p:cNvSpPr txBox="1">
            <a:spLocks noGrp="1"/>
          </p:cNvSpPr>
          <p:nvPr>
            <p:ph type="ftr" idx="11"/>
          </p:nvPr>
        </p:nvSpPr>
        <p:spPr>
          <a:xfrm>
            <a:off x="4038600" y="6356351"/>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811" name="Google Shape;5811;p593"/>
          <p:cNvSpPr txBox="1">
            <a:spLocks noGrp="1"/>
          </p:cNvSpPr>
          <p:nvPr>
            <p:ph type="sldNum" idx="12"/>
          </p:nvPr>
        </p:nvSpPr>
        <p:spPr>
          <a:xfrm>
            <a:off x="8610600" y="6356351"/>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3349625513"/>
      </p:ext>
    </p:extLst>
  </p:cSld>
  <p:clrMapOvr>
    <a:masterClrMapping/>
  </p:clrMapOvr>
</p:sldLayout>
</file>

<file path=ppt/slideLayouts/slideLayout842.xml><?xml version="1.0" encoding="utf-8"?>
<p:sldLayout xmlns:a="http://schemas.openxmlformats.org/drawingml/2006/main" xmlns:r="http://schemas.openxmlformats.org/officeDocument/2006/relationships" xmlns:p="http://schemas.openxmlformats.org/presentationml/2006/main" matchingName="Title Slide">
  <p:cSld name="1_Title Slide">
    <p:spTree>
      <p:nvGrpSpPr>
        <p:cNvPr id="1" name="Shape 5812"/>
        <p:cNvGrpSpPr/>
        <p:nvPr/>
      </p:nvGrpSpPr>
      <p:grpSpPr>
        <a:xfrm>
          <a:off x="0" y="0"/>
          <a:ext cx="0" cy="0"/>
          <a:chOff x="0" y="0"/>
          <a:chExt cx="0" cy="0"/>
        </a:xfrm>
      </p:grpSpPr>
      <p:sp>
        <p:nvSpPr>
          <p:cNvPr id="5813" name="Google Shape;5813;p594"/>
          <p:cNvSpPr txBox="1">
            <a:spLocks noGrp="1"/>
          </p:cNvSpPr>
          <p:nvPr>
            <p:ph type="ctrTitle"/>
          </p:nvPr>
        </p:nvSpPr>
        <p:spPr>
          <a:xfrm>
            <a:off x="812800" y="2990329"/>
            <a:ext cx="10363200" cy="1886400"/>
          </a:xfrm>
          <a:prstGeom prst="rect">
            <a:avLst/>
          </a:prstGeom>
          <a:noFill/>
          <a:ln>
            <a:noFill/>
          </a:ln>
        </p:spPr>
        <p:txBody>
          <a:bodyPr spcFirstLastPara="1" wrap="square" lIns="91425" tIns="45700" rIns="91425" bIns="45700" anchor="ctr" anchorCtr="0">
            <a:normAutofit/>
          </a:bodyPr>
          <a:lstStyle>
            <a:lvl1pPr lvl="0" algn="ctr">
              <a:lnSpc>
                <a:spcPct val="100000"/>
              </a:lnSpc>
              <a:spcBef>
                <a:spcPts val="0"/>
              </a:spcBef>
              <a:spcAft>
                <a:spcPts val="0"/>
              </a:spcAft>
              <a:buClr>
                <a:srgbClr val="002060"/>
              </a:buClr>
              <a:buSzPts val="3600"/>
              <a:buFont typeface="Arial"/>
              <a:buNone/>
              <a:defRPr sz="4800">
                <a:solidFill>
                  <a:srgbClr val="002060"/>
                </a:solidFill>
                <a:latin typeface="Arial"/>
                <a:ea typeface="Arial"/>
                <a:cs typeface="Arial"/>
                <a:sym typeface="Aria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814" name="Google Shape;5814;p594"/>
          <p:cNvSpPr txBox="1">
            <a:spLocks noGrp="1"/>
          </p:cNvSpPr>
          <p:nvPr>
            <p:ph type="subTitle" idx="1"/>
          </p:nvPr>
        </p:nvSpPr>
        <p:spPr>
          <a:xfrm>
            <a:off x="880533" y="5082653"/>
            <a:ext cx="10464800" cy="1295600"/>
          </a:xfrm>
          <a:prstGeom prst="rect">
            <a:avLst/>
          </a:prstGeom>
          <a:noFill/>
          <a:ln>
            <a:noFill/>
          </a:ln>
        </p:spPr>
        <p:txBody>
          <a:bodyPr spcFirstLastPara="1" wrap="square" lIns="91425" tIns="45700" rIns="91425" bIns="45700" anchor="t" anchorCtr="0">
            <a:normAutofit/>
          </a:bodyPr>
          <a:lstStyle>
            <a:lvl1pPr lvl="0" algn="ctr">
              <a:lnSpc>
                <a:spcPct val="100000"/>
              </a:lnSpc>
              <a:spcBef>
                <a:spcPts val="853"/>
              </a:spcBef>
              <a:spcAft>
                <a:spcPts val="0"/>
              </a:spcAft>
              <a:buClr>
                <a:srgbClr val="888888"/>
              </a:buClr>
              <a:buSzPts val="3200"/>
              <a:buNone/>
              <a:defRPr>
                <a:solidFill>
                  <a:srgbClr val="888888"/>
                </a:solidFill>
              </a:defRPr>
            </a:lvl1pPr>
            <a:lvl2pPr lvl="1" algn="ctr">
              <a:lnSpc>
                <a:spcPct val="100000"/>
              </a:lnSpc>
              <a:spcBef>
                <a:spcPts val="747"/>
              </a:spcBef>
              <a:spcAft>
                <a:spcPts val="0"/>
              </a:spcAft>
              <a:buClr>
                <a:srgbClr val="888888"/>
              </a:buClr>
              <a:buSzPts val="2800"/>
              <a:buNone/>
              <a:defRPr>
                <a:solidFill>
                  <a:srgbClr val="888888"/>
                </a:solidFill>
              </a:defRPr>
            </a:lvl2pPr>
            <a:lvl3pPr lvl="2" algn="ctr">
              <a:lnSpc>
                <a:spcPct val="100000"/>
              </a:lnSpc>
              <a:spcBef>
                <a:spcPts val="640"/>
              </a:spcBef>
              <a:spcAft>
                <a:spcPts val="0"/>
              </a:spcAft>
              <a:buClr>
                <a:srgbClr val="888888"/>
              </a:buClr>
              <a:buSzPts val="2400"/>
              <a:buNone/>
              <a:defRPr>
                <a:solidFill>
                  <a:srgbClr val="888888"/>
                </a:solidFill>
              </a:defRPr>
            </a:lvl3pPr>
            <a:lvl4pPr lvl="3" algn="ctr">
              <a:lnSpc>
                <a:spcPct val="100000"/>
              </a:lnSpc>
              <a:spcBef>
                <a:spcPts val="533"/>
              </a:spcBef>
              <a:spcAft>
                <a:spcPts val="0"/>
              </a:spcAft>
              <a:buClr>
                <a:srgbClr val="888888"/>
              </a:buClr>
              <a:buSzPts val="2000"/>
              <a:buNone/>
              <a:defRPr>
                <a:solidFill>
                  <a:srgbClr val="888888"/>
                </a:solidFill>
              </a:defRPr>
            </a:lvl4pPr>
            <a:lvl5pPr lvl="4" algn="ctr">
              <a:lnSpc>
                <a:spcPct val="100000"/>
              </a:lnSpc>
              <a:spcBef>
                <a:spcPts val="533"/>
              </a:spcBef>
              <a:spcAft>
                <a:spcPts val="0"/>
              </a:spcAft>
              <a:buClr>
                <a:srgbClr val="888888"/>
              </a:buClr>
              <a:buSzPts val="2000"/>
              <a:buNone/>
              <a:defRPr>
                <a:solidFill>
                  <a:srgbClr val="888888"/>
                </a:solidFill>
              </a:defRPr>
            </a:lvl5pPr>
            <a:lvl6pPr lvl="5" algn="ctr">
              <a:lnSpc>
                <a:spcPct val="100000"/>
              </a:lnSpc>
              <a:spcBef>
                <a:spcPts val="533"/>
              </a:spcBef>
              <a:spcAft>
                <a:spcPts val="0"/>
              </a:spcAft>
              <a:buClr>
                <a:srgbClr val="888888"/>
              </a:buClr>
              <a:buSzPts val="2000"/>
              <a:buNone/>
              <a:defRPr>
                <a:solidFill>
                  <a:srgbClr val="888888"/>
                </a:solidFill>
              </a:defRPr>
            </a:lvl6pPr>
            <a:lvl7pPr lvl="6" algn="ctr">
              <a:lnSpc>
                <a:spcPct val="100000"/>
              </a:lnSpc>
              <a:spcBef>
                <a:spcPts val="533"/>
              </a:spcBef>
              <a:spcAft>
                <a:spcPts val="0"/>
              </a:spcAft>
              <a:buClr>
                <a:srgbClr val="888888"/>
              </a:buClr>
              <a:buSzPts val="2000"/>
              <a:buNone/>
              <a:defRPr>
                <a:solidFill>
                  <a:srgbClr val="888888"/>
                </a:solidFill>
              </a:defRPr>
            </a:lvl7pPr>
            <a:lvl8pPr lvl="7" algn="ctr">
              <a:lnSpc>
                <a:spcPct val="100000"/>
              </a:lnSpc>
              <a:spcBef>
                <a:spcPts val="533"/>
              </a:spcBef>
              <a:spcAft>
                <a:spcPts val="0"/>
              </a:spcAft>
              <a:buClr>
                <a:srgbClr val="888888"/>
              </a:buClr>
              <a:buSzPts val="2000"/>
              <a:buNone/>
              <a:defRPr>
                <a:solidFill>
                  <a:srgbClr val="888888"/>
                </a:solidFill>
              </a:defRPr>
            </a:lvl8pPr>
            <a:lvl9pPr lvl="8" algn="ctr">
              <a:lnSpc>
                <a:spcPct val="100000"/>
              </a:lnSpc>
              <a:spcBef>
                <a:spcPts val="533"/>
              </a:spcBef>
              <a:spcAft>
                <a:spcPts val="0"/>
              </a:spcAft>
              <a:buClr>
                <a:srgbClr val="888888"/>
              </a:buClr>
              <a:buSzPts val="2000"/>
              <a:buNone/>
              <a:defRPr>
                <a:solidFill>
                  <a:srgbClr val="888888"/>
                </a:solidFill>
              </a:defRPr>
            </a:lvl9pPr>
          </a:lstStyle>
          <a:p>
            <a:endParaRPr/>
          </a:p>
        </p:txBody>
      </p:sp>
      <p:sp>
        <p:nvSpPr>
          <p:cNvPr id="5815" name="Google Shape;5815;p594"/>
          <p:cNvSpPr txBox="1">
            <a:spLocks noGrp="1"/>
          </p:cNvSpPr>
          <p:nvPr>
            <p:ph type="dt" idx="10"/>
          </p:nvPr>
        </p:nvSpPr>
        <p:spPr>
          <a:xfrm flipH="1">
            <a:off x="16052800" y="3886201"/>
            <a:ext cx="508000" cy="396400"/>
          </a:xfrm>
          <a:prstGeom prst="rect">
            <a:avLst/>
          </a:prstGeom>
          <a:noFill/>
          <a:ln>
            <a:noFill/>
          </a:ln>
        </p:spPr>
        <p:txBody>
          <a:bodyPr spcFirstLastPara="1" wrap="square" lIns="91425" tIns="45700" rIns="91425" bIns="45700" anchor="t" anchorCtr="0">
            <a:noAutofit/>
          </a:bodyPr>
          <a:lstStyle>
            <a:lvl1pPr marR="0" lvl="0" algn="l">
              <a:lnSpc>
                <a:spcPct val="100000"/>
              </a:lnSpc>
              <a:spcBef>
                <a:spcPts val="0"/>
              </a:spcBef>
              <a:spcAft>
                <a:spcPts val="0"/>
              </a:spcAft>
              <a:buClr>
                <a:srgbClr val="000000"/>
              </a:buClr>
              <a:buSzPts val="1400"/>
              <a:buFont typeface="Arial"/>
              <a:buNone/>
              <a:defRPr sz="2400" b="0" i="0" u="none" strike="noStrike" cap="none">
                <a:solidFill>
                  <a:schemeClr val="dk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240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240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240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240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240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240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240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2400" b="0" i="0" u="none" strike="noStrike" cap="none">
                <a:solidFill>
                  <a:schemeClr val="dk1"/>
                </a:solidFill>
                <a:latin typeface="Calibri"/>
                <a:ea typeface="Calibri"/>
                <a:cs typeface="Calibri"/>
                <a:sym typeface="Calibri"/>
              </a:defRPr>
            </a:lvl9pPr>
          </a:lstStyle>
          <a:p>
            <a:endParaRPr/>
          </a:p>
        </p:txBody>
      </p:sp>
      <p:sp>
        <p:nvSpPr>
          <p:cNvPr id="5816" name="Google Shape;5816;p594"/>
          <p:cNvSpPr txBox="1">
            <a:spLocks noGrp="1"/>
          </p:cNvSpPr>
          <p:nvPr>
            <p:ph type="sldNum" idx="12"/>
          </p:nvPr>
        </p:nvSpPr>
        <p:spPr>
          <a:xfrm>
            <a:off x="4876800" y="6401345"/>
            <a:ext cx="2844800" cy="365200"/>
          </a:xfrm>
          <a:prstGeom prst="rect">
            <a:avLst/>
          </a:prstGeom>
          <a:noFill/>
          <a:ln>
            <a:noFill/>
          </a:ln>
        </p:spPr>
        <p:txBody>
          <a:bodyPr spcFirstLastPara="1" wrap="square" lIns="91425" tIns="45700" rIns="91425" bIns="45700" anchor="ctr" anchorCtr="0">
            <a:normAutofit/>
          </a:bodyPr>
          <a:lstStyle>
            <a:lvl1pPr marL="0" marR="0" lvl="0" indent="0" algn="r">
              <a:lnSpc>
                <a:spcPct val="100000"/>
              </a:lnSpc>
              <a:spcBef>
                <a:spcPts val="0"/>
              </a:spcBef>
              <a:spcAft>
                <a:spcPts val="0"/>
              </a:spcAft>
              <a:buClr>
                <a:srgbClr val="000000"/>
              </a:buClr>
              <a:buSzPts val="1200"/>
              <a:buFont typeface="Arial"/>
              <a:buNone/>
              <a:defRPr sz="16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6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6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6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6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6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6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6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600" b="0" i="0" u="none" strike="noStrike" cap="none">
                <a:solidFill>
                  <a:srgbClr val="888888"/>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1502902806"/>
      </p:ext>
    </p:extLst>
  </p:cSld>
  <p:clrMapOvr>
    <a:masterClrMapping/>
  </p:clrMapOvr>
</p:sldLayout>
</file>

<file path=ppt/slideLayouts/slideLayout843.xml><?xml version="1.0" encoding="utf-8"?>
<p:sldLayout xmlns:a="http://schemas.openxmlformats.org/drawingml/2006/main" xmlns:r="http://schemas.openxmlformats.org/officeDocument/2006/relationships" xmlns:p="http://schemas.openxmlformats.org/presentationml/2006/main" matchingName="7_Custom Layout">
  <p:cSld name="7_Custom Layout">
    <p:spTree>
      <p:nvGrpSpPr>
        <p:cNvPr id="1" name="Shape 5817"/>
        <p:cNvGrpSpPr/>
        <p:nvPr/>
      </p:nvGrpSpPr>
      <p:grpSpPr>
        <a:xfrm>
          <a:off x="0" y="0"/>
          <a:ext cx="0" cy="0"/>
          <a:chOff x="0" y="0"/>
          <a:chExt cx="0" cy="0"/>
        </a:xfrm>
      </p:grpSpPr>
      <p:sp>
        <p:nvSpPr>
          <p:cNvPr id="5818" name="Google Shape;5818;p595" title="Decorative"/>
          <p:cNvSpPr>
            <a:spLocks noGrp="1"/>
          </p:cNvSpPr>
          <p:nvPr>
            <p:ph type="pic" idx="2"/>
          </p:nvPr>
        </p:nvSpPr>
        <p:spPr>
          <a:xfrm>
            <a:off x="1" y="0"/>
            <a:ext cx="4910666" cy="6858000"/>
          </a:xfrm>
          <a:prstGeom prst="rect">
            <a:avLst/>
          </a:prstGeom>
          <a:noFill/>
          <a:ln>
            <a:noFill/>
          </a:ln>
        </p:spPr>
      </p:sp>
      <p:sp>
        <p:nvSpPr>
          <p:cNvPr id="5819" name="Google Shape;5819;p595" title="Decorative"/>
          <p:cNvSpPr/>
          <p:nvPr/>
        </p:nvSpPr>
        <p:spPr>
          <a:xfrm>
            <a:off x="4910667" y="0"/>
            <a:ext cx="1174045" cy="6858000"/>
          </a:xfrm>
          <a:prstGeom prst="rect">
            <a:avLst/>
          </a:pr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5820" name="Google Shape;5820;p595"/>
          <p:cNvSpPr txBox="1">
            <a:spLocks noGrp="1"/>
          </p:cNvSpPr>
          <p:nvPr>
            <p:ph type="body" idx="1"/>
          </p:nvPr>
        </p:nvSpPr>
        <p:spPr>
          <a:xfrm>
            <a:off x="6295131" y="879710"/>
            <a:ext cx="4801847" cy="755650"/>
          </a:xfrm>
          <a:prstGeom prst="rect">
            <a:avLst/>
          </a:prstGeom>
          <a:noFill/>
          <a:ln>
            <a:noFill/>
          </a:ln>
        </p:spPr>
        <p:txBody>
          <a:bodyPr spcFirstLastPara="1" wrap="square" lIns="91425" tIns="45700" rIns="91425" bIns="45700" anchor="ctr" anchorCtr="0">
            <a:normAutofit/>
          </a:bodyPr>
          <a:lstStyle>
            <a:lvl1pPr marL="457200" lvl="0" indent="-228600" algn="l">
              <a:lnSpc>
                <a:spcPct val="90000"/>
              </a:lnSpc>
              <a:spcBef>
                <a:spcPts val="1000"/>
              </a:spcBef>
              <a:spcAft>
                <a:spcPts val="0"/>
              </a:spcAft>
              <a:buClr>
                <a:schemeClr val="dk2"/>
              </a:buClr>
              <a:buSzPts val="1600"/>
              <a:buNone/>
              <a:defRPr sz="1600">
                <a:solidFill>
                  <a:schemeClr val="dk2"/>
                </a:solidFill>
                <a:latin typeface="Calibri"/>
                <a:ea typeface="Calibri"/>
                <a:cs typeface="Calibri"/>
                <a:sym typeface="Calibri"/>
              </a:defRPr>
            </a:lvl1pPr>
            <a:lvl2pPr marL="914400" lvl="1" indent="-228600" algn="l">
              <a:lnSpc>
                <a:spcPct val="90000"/>
              </a:lnSpc>
              <a:spcBef>
                <a:spcPts val="500"/>
              </a:spcBef>
              <a:spcAft>
                <a:spcPts val="0"/>
              </a:spcAft>
              <a:buClr>
                <a:schemeClr val="dk1"/>
              </a:buClr>
              <a:buSzPts val="2400"/>
              <a:buNone/>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821" name="Google Shape;5821;p595"/>
          <p:cNvSpPr txBox="1">
            <a:spLocks noGrp="1"/>
          </p:cNvSpPr>
          <p:nvPr>
            <p:ph type="body" idx="3"/>
          </p:nvPr>
        </p:nvSpPr>
        <p:spPr>
          <a:xfrm>
            <a:off x="6295131" y="1956155"/>
            <a:ext cx="4801847" cy="755650"/>
          </a:xfrm>
          <a:prstGeom prst="rect">
            <a:avLst/>
          </a:prstGeom>
          <a:noFill/>
          <a:ln>
            <a:noFill/>
          </a:ln>
        </p:spPr>
        <p:txBody>
          <a:bodyPr spcFirstLastPara="1" wrap="square" lIns="91425" tIns="45700" rIns="91425" bIns="45700" anchor="ctr" anchorCtr="0">
            <a:normAutofit/>
          </a:bodyPr>
          <a:lstStyle>
            <a:lvl1pPr marL="457200" lvl="0" indent="-228600" algn="l">
              <a:lnSpc>
                <a:spcPct val="90000"/>
              </a:lnSpc>
              <a:spcBef>
                <a:spcPts val="0"/>
              </a:spcBef>
              <a:spcAft>
                <a:spcPts val="0"/>
              </a:spcAft>
              <a:buClr>
                <a:schemeClr val="dk2"/>
              </a:buClr>
              <a:buSzPts val="1600"/>
              <a:buNone/>
              <a:defRPr sz="1600">
                <a:solidFill>
                  <a:schemeClr val="dk2"/>
                </a:solidFill>
                <a:latin typeface="Calibri"/>
                <a:ea typeface="Calibri"/>
                <a:cs typeface="Calibri"/>
                <a:sym typeface="Calibri"/>
              </a:defRPr>
            </a:lvl1pPr>
            <a:lvl2pPr marL="914400" lvl="1" indent="-228600" algn="l">
              <a:lnSpc>
                <a:spcPct val="90000"/>
              </a:lnSpc>
              <a:spcBef>
                <a:spcPts val="500"/>
              </a:spcBef>
              <a:spcAft>
                <a:spcPts val="0"/>
              </a:spcAft>
              <a:buClr>
                <a:schemeClr val="dk1"/>
              </a:buClr>
              <a:buSzPts val="2400"/>
              <a:buNone/>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822" name="Google Shape;5822;p595"/>
          <p:cNvSpPr txBox="1">
            <a:spLocks noGrp="1"/>
          </p:cNvSpPr>
          <p:nvPr>
            <p:ph type="body" idx="4"/>
          </p:nvPr>
        </p:nvSpPr>
        <p:spPr>
          <a:xfrm>
            <a:off x="6295131" y="3032600"/>
            <a:ext cx="4801847" cy="755650"/>
          </a:xfrm>
          <a:prstGeom prst="rect">
            <a:avLst/>
          </a:prstGeom>
          <a:noFill/>
          <a:ln>
            <a:noFill/>
          </a:ln>
        </p:spPr>
        <p:txBody>
          <a:bodyPr spcFirstLastPara="1" wrap="square" lIns="91425" tIns="45700" rIns="91425" bIns="45700" anchor="ctr" anchorCtr="0">
            <a:normAutofit/>
          </a:bodyPr>
          <a:lstStyle>
            <a:lvl1pPr marL="457200" lvl="0" indent="-228600" algn="l">
              <a:lnSpc>
                <a:spcPct val="90000"/>
              </a:lnSpc>
              <a:spcBef>
                <a:spcPts val="0"/>
              </a:spcBef>
              <a:spcAft>
                <a:spcPts val="0"/>
              </a:spcAft>
              <a:buClr>
                <a:schemeClr val="dk2"/>
              </a:buClr>
              <a:buSzPts val="1600"/>
              <a:buNone/>
              <a:defRPr sz="1600">
                <a:solidFill>
                  <a:schemeClr val="dk2"/>
                </a:solidFill>
                <a:latin typeface="Calibri"/>
                <a:ea typeface="Calibri"/>
                <a:cs typeface="Calibri"/>
                <a:sym typeface="Calibri"/>
              </a:defRPr>
            </a:lvl1pPr>
            <a:lvl2pPr marL="914400" lvl="1" indent="-228600" algn="l">
              <a:lnSpc>
                <a:spcPct val="90000"/>
              </a:lnSpc>
              <a:spcBef>
                <a:spcPts val="500"/>
              </a:spcBef>
              <a:spcAft>
                <a:spcPts val="0"/>
              </a:spcAft>
              <a:buClr>
                <a:schemeClr val="dk1"/>
              </a:buClr>
              <a:buSzPts val="2400"/>
              <a:buNone/>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823" name="Google Shape;5823;p595"/>
          <p:cNvSpPr txBox="1">
            <a:spLocks noGrp="1"/>
          </p:cNvSpPr>
          <p:nvPr>
            <p:ph type="body" idx="5"/>
          </p:nvPr>
        </p:nvSpPr>
        <p:spPr>
          <a:xfrm>
            <a:off x="6295131" y="4109045"/>
            <a:ext cx="4801847" cy="755650"/>
          </a:xfrm>
          <a:prstGeom prst="rect">
            <a:avLst/>
          </a:prstGeom>
          <a:noFill/>
          <a:ln>
            <a:noFill/>
          </a:ln>
        </p:spPr>
        <p:txBody>
          <a:bodyPr spcFirstLastPara="1" wrap="square" lIns="91425" tIns="45700" rIns="91425" bIns="45700" anchor="ctr" anchorCtr="0">
            <a:normAutofit/>
          </a:bodyPr>
          <a:lstStyle>
            <a:lvl1pPr marL="457200" lvl="0" indent="-228600" algn="l">
              <a:lnSpc>
                <a:spcPct val="90000"/>
              </a:lnSpc>
              <a:spcBef>
                <a:spcPts val="0"/>
              </a:spcBef>
              <a:spcAft>
                <a:spcPts val="0"/>
              </a:spcAft>
              <a:buClr>
                <a:schemeClr val="dk2"/>
              </a:buClr>
              <a:buSzPts val="1600"/>
              <a:buNone/>
              <a:defRPr sz="1600">
                <a:solidFill>
                  <a:schemeClr val="dk2"/>
                </a:solidFill>
                <a:latin typeface="Calibri"/>
                <a:ea typeface="Calibri"/>
                <a:cs typeface="Calibri"/>
                <a:sym typeface="Calibri"/>
              </a:defRPr>
            </a:lvl1pPr>
            <a:lvl2pPr marL="914400" lvl="1" indent="-228600" algn="l">
              <a:lnSpc>
                <a:spcPct val="90000"/>
              </a:lnSpc>
              <a:spcBef>
                <a:spcPts val="500"/>
              </a:spcBef>
              <a:spcAft>
                <a:spcPts val="0"/>
              </a:spcAft>
              <a:buClr>
                <a:schemeClr val="dk1"/>
              </a:buClr>
              <a:buSzPts val="2400"/>
              <a:buNone/>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824" name="Google Shape;5824;p595"/>
          <p:cNvSpPr txBox="1">
            <a:spLocks noGrp="1"/>
          </p:cNvSpPr>
          <p:nvPr>
            <p:ph type="body" idx="6"/>
          </p:nvPr>
        </p:nvSpPr>
        <p:spPr>
          <a:xfrm>
            <a:off x="6295131" y="5185490"/>
            <a:ext cx="4801847" cy="755650"/>
          </a:xfrm>
          <a:prstGeom prst="rect">
            <a:avLst/>
          </a:prstGeom>
          <a:noFill/>
          <a:ln>
            <a:noFill/>
          </a:ln>
        </p:spPr>
        <p:txBody>
          <a:bodyPr spcFirstLastPara="1" wrap="square" lIns="91425" tIns="45700" rIns="91425" bIns="45700" anchor="ctr" anchorCtr="0">
            <a:normAutofit/>
          </a:bodyPr>
          <a:lstStyle>
            <a:lvl1pPr marL="457200" lvl="0" indent="-228600" algn="l">
              <a:lnSpc>
                <a:spcPct val="90000"/>
              </a:lnSpc>
              <a:spcBef>
                <a:spcPts val="0"/>
              </a:spcBef>
              <a:spcAft>
                <a:spcPts val="0"/>
              </a:spcAft>
              <a:buClr>
                <a:schemeClr val="dk2"/>
              </a:buClr>
              <a:buSzPts val="1600"/>
              <a:buNone/>
              <a:defRPr sz="1600">
                <a:solidFill>
                  <a:schemeClr val="dk2"/>
                </a:solidFill>
                <a:latin typeface="Calibri"/>
                <a:ea typeface="Calibri"/>
                <a:cs typeface="Calibri"/>
                <a:sym typeface="Calibri"/>
              </a:defRPr>
            </a:lvl1pPr>
            <a:lvl2pPr marL="914400" lvl="1" indent="-228600" algn="l">
              <a:lnSpc>
                <a:spcPct val="90000"/>
              </a:lnSpc>
              <a:spcBef>
                <a:spcPts val="500"/>
              </a:spcBef>
              <a:spcAft>
                <a:spcPts val="0"/>
              </a:spcAft>
              <a:buClr>
                <a:schemeClr val="dk1"/>
              </a:buClr>
              <a:buSzPts val="2400"/>
              <a:buNone/>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825" name="Google Shape;5825;p595"/>
          <p:cNvSpPr txBox="1">
            <a:spLocks noGrp="1"/>
          </p:cNvSpPr>
          <p:nvPr>
            <p:ph type="body" idx="7"/>
          </p:nvPr>
        </p:nvSpPr>
        <p:spPr>
          <a:xfrm>
            <a:off x="5084074" y="879710"/>
            <a:ext cx="741082" cy="755650"/>
          </a:xfrm>
          <a:prstGeom prst="rect">
            <a:avLst/>
          </a:prstGeom>
          <a:noFill/>
          <a:ln>
            <a:noFill/>
          </a:ln>
        </p:spPr>
        <p:txBody>
          <a:bodyPr spcFirstLastPara="1" wrap="square" lIns="91425" tIns="45700" rIns="0" bIns="45700" anchor="ctr" anchorCtr="0">
            <a:noAutofit/>
          </a:bodyPr>
          <a:lstStyle>
            <a:lvl1pPr marL="457200" lvl="0" indent="-228600" algn="r">
              <a:lnSpc>
                <a:spcPct val="90000"/>
              </a:lnSpc>
              <a:spcBef>
                <a:spcPts val="1000"/>
              </a:spcBef>
              <a:spcAft>
                <a:spcPts val="0"/>
              </a:spcAft>
              <a:buClr>
                <a:schemeClr val="lt1"/>
              </a:buClr>
              <a:buSzPts val="6000"/>
              <a:buNone/>
              <a:defRPr sz="6000">
                <a:solidFill>
                  <a:schemeClr val="lt1"/>
                </a:solidFill>
                <a:latin typeface="Calibri"/>
                <a:ea typeface="Calibri"/>
                <a:cs typeface="Calibri"/>
                <a:sym typeface="Calibri"/>
              </a:defRPr>
            </a:lvl1pPr>
            <a:lvl2pPr marL="914400" lvl="1" indent="-228600" algn="l">
              <a:lnSpc>
                <a:spcPct val="90000"/>
              </a:lnSpc>
              <a:spcBef>
                <a:spcPts val="500"/>
              </a:spcBef>
              <a:spcAft>
                <a:spcPts val="0"/>
              </a:spcAft>
              <a:buClr>
                <a:schemeClr val="dk1"/>
              </a:buClr>
              <a:buSzPts val="2400"/>
              <a:buNone/>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826" name="Google Shape;5826;p595"/>
          <p:cNvSpPr txBox="1">
            <a:spLocks noGrp="1"/>
          </p:cNvSpPr>
          <p:nvPr>
            <p:ph type="body" idx="8"/>
          </p:nvPr>
        </p:nvSpPr>
        <p:spPr>
          <a:xfrm>
            <a:off x="5084074" y="1956155"/>
            <a:ext cx="741082" cy="755650"/>
          </a:xfrm>
          <a:prstGeom prst="rect">
            <a:avLst/>
          </a:prstGeom>
          <a:noFill/>
          <a:ln>
            <a:noFill/>
          </a:ln>
        </p:spPr>
        <p:txBody>
          <a:bodyPr spcFirstLastPara="1" wrap="square" lIns="91425" tIns="45700" rIns="0" bIns="45700" anchor="ctr" anchorCtr="0">
            <a:noAutofit/>
          </a:bodyPr>
          <a:lstStyle>
            <a:lvl1pPr marL="457200" lvl="0" indent="-228600" algn="r">
              <a:lnSpc>
                <a:spcPct val="90000"/>
              </a:lnSpc>
              <a:spcBef>
                <a:spcPts val="1000"/>
              </a:spcBef>
              <a:spcAft>
                <a:spcPts val="0"/>
              </a:spcAft>
              <a:buClr>
                <a:schemeClr val="lt1"/>
              </a:buClr>
              <a:buSzPts val="6000"/>
              <a:buNone/>
              <a:defRPr sz="6000">
                <a:solidFill>
                  <a:schemeClr val="lt1"/>
                </a:solidFill>
                <a:latin typeface="Calibri"/>
                <a:ea typeface="Calibri"/>
                <a:cs typeface="Calibri"/>
                <a:sym typeface="Calibri"/>
              </a:defRPr>
            </a:lvl1pPr>
            <a:lvl2pPr marL="914400" lvl="1" indent="-228600" algn="l">
              <a:lnSpc>
                <a:spcPct val="90000"/>
              </a:lnSpc>
              <a:spcBef>
                <a:spcPts val="500"/>
              </a:spcBef>
              <a:spcAft>
                <a:spcPts val="0"/>
              </a:spcAft>
              <a:buClr>
                <a:schemeClr val="dk1"/>
              </a:buClr>
              <a:buSzPts val="2400"/>
              <a:buNone/>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827" name="Google Shape;5827;p595"/>
          <p:cNvSpPr txBox="1">
            <a:spLocks noGrp="1"/>
          </p:cNvSpPr>
          <p:nvPr>
            <p:ph type="body" idx="9"/>
          </p:nvPr>
        </p:nvSpPr>
        <p:spPr>
          <a:xfrm>
            <a:off x="5084074" y="3032600"/>
            <a:ext cx="741082" cy="755650"/>
          </a:xfrm>
          <a:prstGeom prst="rect">
            <a:avLst/>
          </a:prstGeom>
          <a:noFill/>
          <a:ln>
            <a:noFill/>
          </a:ln>
        </p:spPr>
        <p:txBody>
          <a:bodyPr spcFirstLastPara="1" wrap="square" lIns="91425" tIns="45700" rIns="0" bIns="45700" anchor="ctr" anchorCtr="0">
            <a:noAutofit/>
          </a:bodyPr>
          <a:lstStyle>
            <a:lvl1pPr marL="457200" lvl="0" indent="-228600" algn="r">
              <a:lnSpc>
                <a:spcPct val="90000"/>
              </a:lnSpc>
              <a:spcBef>
                <a:spcPts val="1000"/>
              </a:spcBef>
              <a:spcAft>
                <a:spcPts val="0"/>
              </a:spcAft>
              <a:buClr>
                <a:schemeClr val="lt1"/>
              </a:buClr>
              <a:buSzPts val="6000"/>
              <a:buNone/>
              <a:defRPr sz="6000">
                <a:solidFill>
                  <a:schemeClr val="lt1"/>
                </a:solidFill>
                <a:latin typeface="Calibri"/>
                <a:ea typeface="Calibri"/>
                <a:cs typeface="Calibri"/>
                <a:sym typeface="Calibri"/>
              </a:defRPr>
            </a:lvl1pPr>
            <a:lvl2pPr marL="914400" lvl="1" indent="-228600" algn="l">
              <a:lnSpc>
                <a:spcPct val="90000"/>
              </a:lnSpc>
              <a:spcBef>
                <a:spcPts val="500"/>
              </a:spcBef>
              <a:spcAft>
                <a:spcPts val="0"/>
              </a:spcAft>
              <a:buClr>
                <a:schemeClr val="dk1"/>
              </a:buClr>
              <a:buSzPts val="2400"/>
              <a:buNone/>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828" name="Google Shape;5828;p595"/>
          <p:cNvSpPr txBox="1">
            <a:spLocks noGrp="1"/>
          </p:cNvSpPr>
          <p:nvPr>
            <p:ph type="body" idx="13"/>
          </p:nvPr>
        </p:nvSpPr>
        <p:spPr>
          <a:xfrm>
            <a:off x="5084074" y="4109045"/>
            <a:ext cx="741082" cy="755650"/>
          </a:xfrm>
          <a:prstGeom prst="rect">
            <a:avLst/>
          </a:prstGeom>
          <a:noFill/>
          <a:ln>
            <a:noFill/>
          </a:ln>
        </p:spPr>
        <p:txBody>
          <a:bodyPr spcFirstLastPara="1" wrap="square" lIns="91425" tIns="45700" rIns="0" bIns="45700" anchor="ctr" anchorCtr="0">
            <a:noAutofit/>
          </a:bodyPr>
          <a:lstStyle>
            <a:lvl1pPr marL="457200" lvl="0" indent="-228600" algn="r">
              <a:lnSpc>
                <a:spcPct val="90000"/>
              </a:lnSpc>
              <a:spcBef>
                <a:spcPts val="1000"/>
              </a:spcBef>
              <a:spcAft>
                <a:spcPts val="0"/>
              </a:spcAft>
              <a:buClr>
                <a:schemeClr val="lt1"/>
              </a:buClr>
              <a:buSzPts val="6000"/>
              <a:buNone/>
              <a:defRPr sz="6000">
                <a:solidFill>
                  <a:schemeClr val="lt1"/>
                </a:solidFill>
                <a:latin typeface="Calibri"/>
                <a:ea typeface="Calibri"/>
                <a:cs typeface="Calibri"/>
                <a:sym typeface="Calibri"/>
              </a:defRPr>
            </a:lvl1pPr>
            <a:lvl2pPr marL="914400" lvl="1" indent="-228600" algn="l">
              <a:lnSpc>
                <a:spcPct val="90000"/>
              </a:lnSpc>
              <a:spcBef>
                <a:spcPts val="500"/>
              </a:spcBef>
              <a:spcAft>
                <a:spcPts val="0"/>
              </a:spcAft>
              <a:buClr>
                <a:schemeClr val="dk1"/>
              </a:buClr>
              <a:buSzPts val="2400"/>
              <a:buNone/>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829" name="Google Shape;5829;p595"/>
          <p:cNvSpPr txBox="1">
            <a:spLocks noGrp="1"/>
          </p:cNvSpPr>
          <p:nvPr>
            <p:ph type="body" idx="14"/>
          </p:nvPr>
        </p:nvSpPr>
        <p:spPr>
          <a:xfrm>
            <a:off x="5084074" y="5185490"/>
            <a:ext cx="741082" cy="755650"/>
          </a:xfrm>
          <a:prstGeom prst="rect">
            <a:avLst/>
          </a:prstGeom>
          <a:noFill/>
          <a:ln>
            <a:noFill/>
          </a:ln>
        </p:spPr>
        <p:txBody>
          <a:bodyPr spcFirstLastPara="1" wrap="square" lIns="91425" tIns="45700" rIns="0" bIns="45700" anchor="ctr" anchorCtr="0">
            <a:noAutofit/>
          </a:bodyPr>
          <a:lstStyle>
            <a:lvl1pPr marL="457200" lvl="0" indent="-228600" algn="r">
              <a:lnSpc>
                <a:spcPct val="90000"/>
              </a:lnSpc>
              <a:spcBef>
                <a:spcPts val="1000"/>
              </a:spcBef>
              <a:spcAft>
                <a:spcPts val="0"/>
              </a:spcAft>
              <a:buClr>
                <a:schemeClr val="lt1"/>
              </a:buClr>
              <a:buSzPts val="6000"/>
              <a:buNone/>
              <a:defRPr sz="6000">
                <a:solidFill>
                  <a:schemeClr val="lt1"/>
                </a:solidFill>
                <a:latin typeface="Calibri"/>
                <a:ea typeface="Calibri"/>
                <a:cs typeface="Calibri"/>
                <a:sym typeface="Calibri"/>
              </a:defRPr>
            </a:lvl1pPr>
            <a:lvl2pPr marL="914400" lvl="1" indent="-228600" algn="l">
              <a:lnSpc>
                <a:spcPct val="90000"/>
              </a:lnSpc>
              <a:spcBef>
                <a:spcPts val="500"/>
              </a:spcBef>
              <a:spcAft>
                <a:spcPts val="0"/>
              </a:spcAft>
              <a:buClr>
                <a:schemeClr val="dk1"/>
              </a:buClr>
              <a:buSzPts val="2400"/>
              <a:buNone/>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830" name="Google Shape;5830;p595"/>
          <p:cNvSpPr txBox="1">
            <a:spLocks noGrp="1"/>
          </p:cNvSpPr>
          <p:nvPr>
            <p:ph type="title"/>
          </p:nvPr>
        </p:nvSpPr>
        <p:spPr>
          <a:xfrm>
            <a:off x="826626" y="3727361"/>
            <a:ext cx="2275389" cy="1025525"/>
          </a:xfrm>
          <a:prstGeom prst="rect">
            <a:avLst/>
          </a:prstGeom>
          <a:noFill/>
          <a:ln>
            <a:noFill/>
          </a:ln>
        </p:spPr>
        <p:txBody>
          <a:bodyPr spcFirstLastPara="1" wrap="square" lIns="0" tIns="45700" rIns="91425" bIns="0" anchor="b" anchorCtr="0">
            <a:noAutofit/>
          </a:bodyPr>
          <a:lstStyle>
            <a:lvl1pPr lvl="0" algn="l">
              <a:lnSpc>
                <a:spcPct val="90000"/>
              </a:lnSpc>
              <a:spcBef>
                <a:spcPts val="0"/>
              </a:spcBef>
              <a:spcAft>
                <a:spcPts val="0"/>
              </a:spcAft>
              <a:buClr>
                <a:schemeClr val="dk2"/>
              </a:buClr>
              <a:buSzPts val="5000"/>
              <a:buFont typeface="Calibri"/>
              <a:buNone/>
              <a:defRPr sz="5000" b="1">
                <a:solidFill>
                  <a:schemeClr val="dk2"/>
                </a:solidFill>
                <a:latin typeface="Calibri"/>
                <a:ea typeface="Calibri"/>
                <a:cs typeface="Calibri"/>
                <a:sym typeface="Calibri"/>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Tree>
    <p:extLst>
      <p:ext uri="{BB962C8B-B14F-4D97-AF65-F5344CB8AC3E}">
        <p14:creationId xmlns:p14="http://schemas.microsoft.com/office/powerpoint/2010/main" val="557646421"/>
      </p:ext>
    </p:extLst>
  </p:cSld>
  <p:clrMapOvr>
    <a:masterClrMapping/>
  </p:clrMapOvr>
</p:sldLayout>
</file>

<file path=ppt/slideLayouts/slideLayout844.xml><?xml version="1.0" encoding="utf-8"?>
<p:sldLayout xmlns:a="http://schemas.openxmlformats.org/drawingml/2006/main" xmlns:r="http://schemas.openxmlformats.org/officeDocument/2006/relationships" xmlns:p="http://schemas.openxmlformats.org/presentationml/2006/main" matchingName="2_Custom Layout">
  <p:cSld name="2_Custom Layout">
    <p:spTree>
      <p:nvGrpSpPr>
        <p:cNvPr id="1" name="Shape 5831"/>
        <p:cNvGrpSpPr/>
        <p:nvPr/>
      </p:nvGrpSpPr>
      <p:grpSpPr>
        <a:xfrm>
          <a:off x="0" y="0"/>
          <a:ext cx="0" cy="0"/>
          <a:chOff x="0" y="0"/>
          <a:chExt cx="0" cy="0"/>
        </a:xfrm>
      </p:grpSpPr>
    </p:spTree>
    <p:extLst>
      <p:ext uri="{BB962C8B-B14F-4D97-AF65-F5344CB8AC3E}">
        <p14:creationId xmlns:p14="http://schemas.microsoft.com/office/powerpoint/2010/main" val="2854992027"/>
      </p:ext>
    </p:extLst>
  </p:cSld>
  <p:clrMapOvr>
    <a:masterClrMapping/>
  </p:clrMapOvr>
</p:sldLayout>
</file>

<file path=ppt/slideLayouts/slideLayout845.xml><?xml version="1.0" encoding="utf-8"?>
<p:sldLayout xmlns:a="http://schemas.openxmlformats.org/drawingml/2006/main" xmlns:r="http://schemas.openxmlformats.org/officeDocument/2006/relationships" xmlns:p="http://schemas.openxmlformats.org/presentationml/2006/main" matchingName="1_Title and Content 5">
  <p:cSld name="1_Title and Content 5">
    <p:spTree>
      <p:nvGrpSpPr>
        <p:cNvPr id="1" name="Shape 15668"/>
        <p:cNvGrpSpPr/>
        <p:nvPr/>
      </p:nvGrpSpPr>
      <p:grpSpPr>
        <a:xfrm>
          <a:off x="0" y="0"/>
          <a:ext cx="0" cy="0"/>
          <a:chOff x="0" y="0"/>
          <a:chExt cx="0" cy="0"/>
        </a:xfrm>
      </p:grpSpPr>
      <p:grpSp>
        <p:nvGrpSpPr>
          <p:cNvPr id="15669" name="Google Shape;15669;p106"/>
          <p:cNvGrpSpPr/>
          <p:nvPr/>
        </p:nvGrpSpPr>
        <p:grpSpPr>
          <a:xfrm>
            <a:off x="7191545" y="0"/>
            <a:ext cx="5000460" cy="1425988"/>
            <a:chOff x="7191545" y="0"/>
            <a:chExt cx="5000460" cy="1425988"/>
          </a:xfrm>
        </p:grpSpPr>
        <p:pic>
          <p:nvPicPr>
            <p:cNvPr id="15670" name="Google Shape;15670;p10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671" name="Google Shape;15671;p106"/>
            <p:cNvGrpSpPr/>
            <p:nvPr/>
          </p:nvGrpSpPr>
          <p:grpSpPr>
            <a:xfrm>
              <a:off x="7191545" y="0"/>
              <a:ext cx="5000460" cy="1425988"/>
              <a:chOff x="7191545" y="0"/>
              <a:chExt cx="5000460" cy="1425988"/>
            </a:xfrm>
          </p:grpSpPr>
          <p:sp>
            <p:nvSpPr>
              <p:cNvPr id="15672" name="Google Shape;15672;p10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673" name="Google Shape;15673;p10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674" name="Google Shape;15674;p106"/>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675" name="Google Shape;15675;p106"/>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676" name="Google Shape;15676;p106"/>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677" name="Google Shape;15677;p10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678" name="Google Shape;15678;p106"/>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611011949"/>
      </p:ext>
    </p:extLst>
  </p:cSld>
  <p:clrMapOvr>
    <a:masterClrMapping/>
  </p:clrMapOvr>
</p:sldLayout>
</file>

<file path=ppt/slideLayouts/slideLayout846.xml><?xml version="1.0" encoding="utf-8"?>
<p:sldLayout xmlns:a="http://schemas.openxmlformats.org/drawingml/2006/main" xmlns:r="http://schemas.openxmlformats.org/officeDocument/2006/relationships" xmlns:p="http://schemas.openxmlformats.org/presentationml/2006/main" matchingName="TITLE_ONLY" type="titleOnly">
  <p:cSld name="TITLE_ONLY">
    <p:spTree>
      <p:nvGrpSpPr>
        <p:cNvPr id="1" name="Shape 15679"/>
        <p:cNvGrpSpPr/>
        <p:nvPr/>
      </p:nvGrpSpPr>
      <p:grpSpPr>
        <a:xfrm>
          <a:off x="0" y="0"/>
          <a:ext cx="0" cy="0"/>
          <a:chOff x="0" y="0"/>
          <a:chExt cx="0" cy="0"/>
        </a:xfrm>
      </p:grpSpPr>
      <p:grpSp>
        <p:nvGrpSpPr>
          <p:cNvPr id="15680" name="Google Shape;15680;p108"/>
          <p:cNvGrpSpPr/>
          <p:nvPr/>
        </p:nvGrpSpPr>
        <p:grpSpPr>
          <a:xfrm>
            <a:off x="7191545" y="0"/>
            <a:ext cx="5000460" cy="1425988"/>
            <a:chOff x="7191545" y="0"/>
            <a:chExt cx="5000460" cy="1425988"/>
          </a:xfrm>
        </p:grpSpPr>
        <p:pic>
          <p:nvPicPr>
            <p:cNvPr id="15681" name="Google Shape;15681;p10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682" name="Google Shape;15682;p108"/>
            <p:cNvGrpSpPr/>
            <p:nvPr/>
          </p:nvGrpSpPr>
          <p:grpSpPr>
            <a:xfrm>
              <a:off x="7191545" y="0"/>
              <a:ext cx="5000460" cy="1425988"/>
              <a:chOff x="7191545" y="0"/>
              <a:chExt cx="5000460" cy="1425988"/>
            </a:xfrm>
          </p:grpSpPr>
          <p:sp>
            <p:nvSpPr>
              <p:cNvPr id="15683" name="Google Shape;15683;p10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684" name="Google Shape;15684;p10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685" name="Google Shape;15685;p108"/>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686" name="Google Shape;15686;p108"/>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687" name="Google Shape;15687;p10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688" name="Google Shape;15688;p108"/>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960674685"/>
      </p:ext>
    </p:extLst>
  </p:cSld>
  <p:clrMapOvr>
    <a:masterClrMapping/>
  </p:clrMapOvr>
</p:sldLayout>
</file>

<file path=ppt/slideLayouts/slideLayout847.xml><?xml version="1.0" encoding="utf-8"?>
<p:sldLayout xmlns:a="http://schemas.openxmlformats.org/drawingml/2006/main" xmlns:r="http://schemas.openxmlformats.org/officeDocument/2006/relationships" xmlns:p="http://schemas.openxmlformats.org/presentationml/2006/main" matchingName="Divider">
  <p:cSld name="Divider">
    <p:spTree>
      <p:nvGrpSpPr>
        <p:cNvPr id="1" name="Shape 15689"/>
        <p:cNvGrpSpPr/>
        <p:nvPr/>
      </p:nvGrpSpPr>
      <p:grpSpPr>
        <a:xfrm>
          <a:off x="0" y="0"/>
          <a:ext cx="0" cy="0"/>
          <a:chOff x="0" y="0"/>
          <a:chExt cx="0" cy="0"/>
        </a:xfrm>
      </p:grpSpPr>
      <p:grpSp>
        <p:nvGrpSpPr>
          <p:cNvPr id="15690" name="Google Shape;15690;p1332"/>
          <p:cNvGrpSpPr/>
          <p:nvPr/>
        </p:nvGrpSpPr>
        <p:grpSpPr>
          <a:xfrm>
            <a:off x="0" y="5020350"/>
            <a:ext cx="12191996" cy="1837651"/>
            <a:chOff x="0" y="5020348"/>
            <a:chExt cx="12191996" cy="1837651"/>
          </a:xfrm>
        </p:grpSpPr>
        <p:sp>
          <p:nvSpPr>
            <p:cNvPr id="15691" name="Google Shape;15691;p1332"/>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692" name="Google Shape;15692;p1332"/>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693" name="Google Shape;15693;p1332"/>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15694" name="Google Shape;15694;p1332"/>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5695" name="Google Shape;15695;p1332"/>
          <p:cNvSpPr txBox="1">
            <a:spLocks noGrp="1"/>
          </p:cNvSpPr>
          <p:nvPr>
            <p:ph type="title"/>
          </p:nvPr>
        </p:nvSpPr>
        <p:spPr>
          <a:xfrm>
            <a:off x="1413305" y="701749"/>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696" name="Google Shape;15696;p1332"/>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1415969958"/>
      </p:ext>
    </p:extLst>
  </p:cSld>
  <p:clrMapOvr>
    <a:masterClrMapping/>
  </p:clrMapOvr>
</p:sldLayout>
</file>

<file path=ppt/slideLayouts/slideLayout848.xml><?xml version="1.0" encoding="utf-8"?>
<p:sldLayout xmlns:a="http://schemas.openxmlformats.org/drawingml/2006/main" xmlns:r="http://schemas.openxmlformats.org/officeDocument/2006/relationships" xmlns:p="http://schemas.openxmlformats.org/presentationml/2006/main" matchingName="1_Blank">
  <p:cSld name="1_Blank">
    <p:spTree>
      <p:nvGrpSpPr>
        <p:cNvPr id="1" name="Shape 15697"/>
        <p:cNvGrpSpPr/>
        <p:nvPr/>
      </p:nvGrpSpPr>
      <p:grpSpPr>
        <a:xfrm>
          <a:off x="0" y="0"/>
          <a:ext cx="0" cy="0"/>
          <a:chOff x="0" y="0"/>
          <a:chExt cx="0" cy="0"/>
        </a:xfrm>
      </p:grpSpPr>
      <p:sp>
        <p:nvSpPr>
          <p:cNvPr id="15698" name="Google Shape;15698;p1333"/>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699" name="Google Shape;15699;p133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700" name="Google Shape;15700;p1333"/>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5701" name="Google Shape;15701;p1333"/>
          <p:cNvGrpSpPr/>
          <p:nvPr/>
        </p:nvGrpSpPr>
        <p:grpSpPr>
          <a:xfrm>
            <a:off x="7191545" y="0"/>
            <a:ext cx="5000460" cy="1425988"/>
            <a:chOff x="7191545" y="0"/>
            <a:chExt cx="5000460" cy="1425988"/>
          </a:xfrm>
        </p:grpSpPr>
        <p:pic>
          <p:nvPicPr>
            <p:cNvPr id="15702" name="Google Shape;15702;p133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703" name="Google Shape;15703;p1333"/>
            <p:cNvGrpSpPr/>
            <p:nvPr/>
          </p:nvGrpSpPr>
          <p:grpSpPr>
            <a:xfrm>
              <a:off x="7191545" y="0"/>
              <a:ext cx="5000460" cy="1425988"/>
              <a:chOff x="7191545" y="0"/>
              <a:chExt cx="5000460" cy="1425988"/>
            </a:xfrm>
          </p:grpSpPr>
          <p:sp>
            <p:nvSpPr>
              <p:cNvPr id="15704" name="Google Shape;15704;p133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705" name="Google Shape;15705;p133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3204571439"/>
      </p:ext>
    </p:extLst>
  </p:cSld>
  <p:clrMapOvr>
    <a:masterClrMapping/>
  </p:clrMapOvr>
</p:sldLayout>
</file>

<file path=ppt/slideLayouts/slideLayout849.xml><?xml version="1.0" encoding="utf-8"?>
<p:sldLayout xmlns:a="http://schemas.openxmlformats.org/drawingml/2006/main" xmlns:r="http://schemas.openxmlformats.org/officeDocument/2006/relationships" xmlns:p="http://schemas.openxmlformats.org/presentationml/2006/main" matchingName="1_Photo Slide">
  <p:cSld name="1_Photo Slide">
    <p:spTree>
      <p:nvGrpSpPr>
        <p:cNvPr id="1" name="Shape 15706"/>
        <p:cNvGrpSpPr/>
        <p:nvPr/>
      </p:nvGrpSpPr>
      <p:grpSpPr>
        <a:xfrm>
          <a:off x="0" y="0"/>
          <a:ext cx="0" cy="0"/>
          <a:chOff x="0" y="0"/>
          <a:chExt cx="0" cy="0"/>
        </a:xfrm>
      </p:grpSpPr>
      <p:sp>
        <p:nvSpPr>
          <p:cNvPr id="15707" name="Google Shape;15707;p1334"/>
          <p:cNvSpPr txBox="1">
            <a:spLocks noGrp="1"/>
          </p:cNvSpPr>
          <p:nvPr>
            <p:ph type="body" idx="1"/>
          </p:nvPr>
        </p:nvSpPr>
        <p:spPr>
          <a:xfrm>
            <a:off x="457201" y="1146258"/>
            <a:ext cx="2350169" cy="2971798"/>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b="0">
                <a:solidFill>
                  <a:schemeClr val="dk1"/>
                </a:solidFill>
              </a:defRPr>
            </a:lvl1pPr>
            <a:lvl2pPr marL="609630" lvl="1" indent="-304815" algn="l">
              <a:lnSpc>
                <a:spcPct val="90000"/>
              </a:lnSpc>
              <a:spcBef>
                <a:spcPts val="500"/>
              </a:spcBef>
              <a:spcAft>
                <a:spcPts val="0"/>
              </a:spcAft>
              <a:buSzPts val="3600"/>
              <a:buChar char="•"/>
              <a:defRPr/>
            </a:lvl2pPr>
            <a:lvl3pPr marL="914446" lvl="2" indent="-279414" algn="l">
              <a:lnSpc>
                <a:spcPct val="90000"/>
              </a:lnSpc>
              <a:spcBef>
                <a:spcPts val="500"/>
              </a:spcBef>
              <a:spcAft>
                <a:spcPts val="0"/>
              </a:spcAft>
              <a:buSzPts val="3000"/>
              <a:buChar char="•"/>
              <a:defRPr/>
            </a:lvl3pPr>
            <a:lvl4pPr marL="1219261" lvl="3" indent="-266713" algn="l">
              <a:lnSpc>
                <a:spcPct val="90000"/>
              </a:lnSpc>
              <a:spcBef>
                <a:spcPts val="500"/>
              </a:spcBef>
              <a:spcAft>
                <a:spcPts val="0"/>
              </a:spcAft>
              <a:buSzPts val="2700"/>
              <a:buChar char="•"/>
              <a:defRPr/>
            </a:lvl4pPr>
            <a:lvl5pPr marL="1524076" lvl="4" indent="-266713" algn="l">
              <a:lnSpc>
                <a:spcPct val="90000"/>
              </a:lnSpc>
              <a:spcBef>
                <a:spcPts val="500"/>
              </a:spcBef>
              <a:spcAft>
                <a:spcPts val="0"/>
              </a:spcAft>
              <a:buSzPts val="2700"/>
              <a:buChar char="•"/>
              <a:defRPr/>
            </a:lvl5pPr>
            <a:lvl6pPr marL="1828891" lvl="5" indent="-266713" algn="l">
              <a:lnSpc>
                <a:spcPct val="90000"/>
              </a:lnSpc>
              <a:spcBef>
                <a:spcPts val="500"/>
              </a:spcBef>
              <a:spcAft>
                <a:spcPts val="0"/>
              </a:spcAft>
              <a:buSzPts val="2700"/>
              <a:buChar char="•"/>
              <a:defRPr/>
            </a:lvl6pPr>
            <a:lvl7pPr marL="2133707" lvl="6" indent="-266713" algn="l">
              <a:lnSpc>
                <a:spcPct val="90000"/>
              </a:lnSpc>
              <a:spcBef>
                <a:spcPts val="500"/>
              </a:spcBef>
              <a:spcAft>
                <a:spcPts val="0"/>
              </a:spcAft>
              <a:buSzPts val="2700"/>
              <a:buChar char="•"/>
              <a:defRPr/>
            </a:lvl7pPr>
            <a:lvl8pPr marL="2438522" lvl="7" indent="-266713" algn="l">
              <a:lnSpc>
                <a:spcPct val="90000"/>
              </a:lnSpc>
              <a:spcBef>
                <a:spcPts val="500"/>
              </a:spcBef>
              <a:spcAft>
                <a:spcPts val="0"/>
              </a:spcAft>
              <a:buSzPts val="2700"/>
              <a:buChar char="•"/>
              <a:defRPr/>
            </a:lvl8pPr>
            <a:lvl9pPr marL="2743337" lvl="8" indent="-266713" algn="l">
              <a:lnSpc>
                <a:spcPct val="90000"/>
              </a:lnSpc>
              <a:spcBef>
                <a:spcPts val="500"/>
              </a:spcBef>
              <a:spcAft>
                <a:spcPts val="0"/>
              </a:spcAft>
              <a:buSzPts val="2700"/>
              <a:buChar char="•"/>
              <a:defRPr/>
            </a:lvl9pPr>
          </a:lstStyle>
          <a:p>
            <a:endParaRPr/>
          </a:p>
        </p:txBody>
      </p:sp>
      <p:cxnSp>
        <p:nvCxnSpPr>
          <p:cNvPr id="15708" name="Google Shape;15708;p1334"/>
          <p:cNvCxnSpPr/>
          <p:nvPr/>
        </p:nvCxnSpPr>
        <p:spPr>
          <a:xfrm>
            <a:off x="457200" y="947987"/>
            <a:ext cx="2350168" cy="0"/>
          </a:xfrm>
          <a:prstGeom prst="straightConnector1">
            <a:avLst/>
          </a:prstGeom>
          <a:noFill/>
          <a:ln w="31750" cap="flat" cmpd="sng">
            <a:solidFill>
              <a:schemeClr val="accent3"/>
            </a:solidFill>
            <a:prstDash val="solid"/>
            <a:round/>
            <a:headEnd type="none" w="sm" len="sm"/>
            <a:tailEnd type="none" w="sm" len="sm"/>
          </a:ln>
        </p:spPr>
      </p:cxnSp>
      <p:grpSp>
        <p:nvGrpSpPr>
          <p:cNvPr id="15709" name="Google Shape;15709;p1334"/>
          <p:cNvGrpSpPr/>
          <p:nvPr/>
        </p:nvGrpSpPr>
        <p:grpSpPr>
          <a:xfrm>
            <a:off x="0" y="5379428"/>
            <a:ext cx="2807368" cy="753891"/>
            <a:chOff x="0" y="5379426"/>
            <a:chExt cx="2807368" cy="753891"/>
          </a:xfrm>
        </p:grpSpPr>
        <p:sp>
          <p:nvSpPr>
            <p:cNvPr id="15710" name="Google Shape;15710;p1334"/>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7B7B7B"/>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2100"/>
                <a:buFont typeface="Arial"/>
                <a:buNone/>
              </a:pPr>
              <a:endParaRPr sz="1400" b="0" i="0" u="none" strike="noStrike" cap="none">
                <a:solidFill>
                  <a:schemeClr val="lt1"/>
                </a:solidFill>
                <a:latin typeface="Arial"/>
                <a:ea typeface="Arial"/>
                <a:cs typeface="Arial"/>
                <a:sym typeface="Arial"/>
              </a:endParaRPr>
            </a:p>
          </p:txBody>
        </p:sp>
        <p:sp>
          <p:nvSpPr>
            <p:cNvPr id="15711" name="Google Shape;15711;p1334"/>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2100"/>
                <a:buFont typeface="Arial"/>
                <a:buNone/>
              </a:pPr>
              <a:endParaRPr sz="1400" b="0" i="0" u="none" strike="noStrike" cap="none">
                <a:solidFill>
                  <a:schemeClr val="lt1"/>
                </a:solidFill>
                <a:latin typeface="Arial"/>
                <a:ea typeface="Arial"/>
                <a:cs typeface="Arial"/>
                <a:sym typeface="Arial"/>
              </a:endParaRPr>
            </a:p>
          </p:txBody>
        </p:sp>
      </p:grpSp>
      <p:sp>
        <p:nvSpPr>
          <p:cNvPr id="15712" name="Google Shape;15712;p1334"/>
          <p:cNvSpPr>
            <a:spLocks noGrp="1"/>
          </p:cNvSpPr>
          <p:nvPr>
            <p:ph type="pic" idx="2"/>
          </p:nvPr>
        </p:nvSpPr>
        <p:spPr>
          <a:xfrm>
            <a:off x="2807368" y="457202"/>
            <a:ext cx="8915400" cy="5943598"/>
          </a:xfrm>
          <a:prstGeom prst="rect">
            <a:avLst/>
          </a:prstGeom>
          <a:noFill/>
          <a:ln>
            <a:noFill/>
          </a:ln>
        </p:spPr>
      </p:sp>
      <p:pic>
        <p:nvPicPr>
          <p:cNvPr id="15713" name="Google Shape;15713;p1334"/>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50" y="4385538"/>
            <a:ext cx="2025315" cy="911940"/>
          </a:xfrm>
          <a:prstGeom prst="rect">
            <a:avLst/>
          </a:prstGeom>
          <a:noFill/>
          <a:ln>
            <a:noFill/>
          </a:ln>
        </p:spPr>
      </p:pic>
    </p:spTree>
    <p:extLst>
      <p:ext uri="{BB962C8B-B14F-4D97-AF65-F5344CB8AC3E}">
        <p14:creationId xmlns:p14="http://schemas.microsoft.com/office/powerpoint/2010/main" val="3050483705"/>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2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157096387"/>
      </p:ext>
    </p:extLst>
  </p:cSld>
  <p:clrMapOvr>
    <a:masterClrMapping/>
  </p:clrMapOvr>
</p:sldLayout>
</file>

<file path=ppt/slideLayouts/slideLayout850.xml><?xml version="1.0" encoding="utf-8"?>
<p:sldLayout xmlns:a="http://schemas.openxmlformats.org/drawingml/2006/main" xmlns:r="http://schemas.openxmlformats.org/officeDocument/2006/relationships" xmlns:p="http://schemas.openxmlformats.org/presentationml/2006/main" matchingName="Title and Content 2">
  <p:cSld name="Title and Content 2">
    <p:spTree>
      <p:nvGrpSpPr>
        <p:cNvPr id="1" name="Shape 15714"/>
        <p:cNvGrpSpPr/>
        <p:nvPr/>
      </p:nvGrpSpPr>
      <p:grpSpPr>
        <a:xfrm>
          <a:off x="0" y="0"/>
          <a:ext cx="0" cy="0"/>
          <a:chOff x="0" y="0"/>
          <a:chExt cx="0" cy="0"/>
        </a:xfrm>
      </p:grpSpPr>
      <p:grpSp>
        <p:nvGrpSpPr>
          <p:cNvPr id="15715" name="Google Shape;15715;p1335"/>
          <p:cNvGrpSpPr/>
          <p:nvPr/>
        </p:nvGrpSpPr>
        <p:grpSpPr>
          <a:xfrm>
            <a:off x="7191545" y="0"/>
            <a:ext cx="5000460" cy="1425988"/>
            <a:chOff x="7191545" y="0"/>
            <a:chExt cx="5000460" cy="1425988"/>
          </a:xfrm>
        </p:grpSpPr>
        <p:pic>
          <p:nvPicPr>
            <p:cNvPr id="15716" name="Google Shape;15716;p133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717" name="Google Shape;15717;p1335"/>
            <p:cNvGrpSpPr/>
            <p:nvPr/>
          </p:nvGrpSpPr>
          <p:grpSpPr>
            <a:xfrm>
              <a:off x="7191545" y="0"/>
              <a:ext cx="5000460" cy="1425988"/>
              <a:chOff x="7191545" y="0"/>
              <a:chExt cx="5000460" cy="1425988"/>
            </a:xfrm>
          </p:grpSpPr>
          <p:sp>
            <p:nvSpPr>
              <p:cNvPr id="15718" name="Google Shape;15718;p133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719" name="Google Shape;15719;p133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720" name="Google Shape;15720;p1335"/>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721" name="Google Shape;15721;p1335"/>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722" name="Google Shape;15722;p1335"/>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723" name="Google Shape;15723;p133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724" name="Google Shape;15724;p1335"/>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62664584"/>
      </p:ext>
    </p:extLst>
  </p:cSld>
  <p:clrMapOvr>
    <a:masterClrMapping/>
  </p:clrMapOvr>
</p:sldLayout>
</file>

<file path=ppt/slideLayouts/slideLayout851.xml><?xml version="1.0" encoding="utf-8"?>
<p:sldLayout xmlns:a="http://schemas.openxmlformats.org/drawingml/2006/main" xmlns:r="http://schemas.openxmlformats.org/officeDocument/2006/relationships" xmlns:p="http://schemas.openxmlformats.org/presentationml/2006/main" matchingName="1_OBJECT">
  <p:cSld name="1_OBJECT">
    <p:spTree>
      <p:nvGrpSpPr>
        <p:cNvPr id="1" name="Shape 15725"/>
        <p:cNvGrpSpPr/>
        <p:nvPr/>
      </p:nvGrpSpPr>
      <p:grpSpPr>
        <a:xfrm>
          <a:off x="0" y="0"/>
          <a:ext cx="0" cy="0"/>
          <a:chOff x="0" y="0"/>
          <a:chExt cx="0" cy="0"/>
        </a:xfrm>
      </p:grpSpPr>
      <p:grpSp>
        <p:nvGrpSpPr>
          <p:cNvPr id="15726" name="Google Shape;15726;p1336"/>
          <p:cNvGrpSpPr/>
          <p:nvPr/>
        </p:nvGrpSpPr>
        <p:grpSpPr>
          <a:xfrm>
            <a:off x="7191545" y="0"/>
            <a:ext cx="5000460" cy="1425988"/>
            <a:chOff x="7191545" y="0"/>
            <a:chExt cx="5000460" cy="1425988"/>
          </a:xfrm>
        </p:grpSpPr>
        <p:pic>
          <p:nvPicPr>
            <p:cNvPr id="15727" name="Google Shape;15727;p133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728" name="Google Shape;15728;p1336"/>
            <p:cNvGrpSpPr/>
            <p:nvPr/>
          </p:nvGrpSpPr>
          <p:grpSpPr>
            <a:xfrm>
              <a:off x="7191545" y="0"/>
              <a:ext cx="5000460" cy="1425988"/>
              <a:chOff x="7191545" y="0"/>
              <a:chExt cx="5000460" cy="1425988"/>
            </a:xfrm>
          </p:grpSpPr>
          <p:sp>
            <p:nvSpPr>
              <p:cNvPr id="15729" name="Google Shape;15729;p133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730" name="Google Shape;15730;p133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731" name="Google Shape;15731;p1336"/>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732" name="Google Shape;15732;p1336"/>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733" name="Google Shape;15733;p1336"/>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734" name="Google Shape;15734;p133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735" name="Google Shape;15735;p1336"/>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08583147"/>
      </p:ext>
    </p:extLst>
  </p:cSld>
  <p:clrMapOvr>
    <a:masterClrMapping/>
  </p:clrMapOvr>
</p:sldLayout>
</file>

<file path=ppt/slideLayouts/slideLayout852.xml><?xml version="1.0" encoding="utf-8"?>
<p:sldLayout xmlns:a="http://schemas.openxmlformats.org/drawingml/2006/main" xmlns:r="http://schemas.openxmlformats.org/officeDocument/2006/relationships" xmlns:p="http://schemas.openxmlformats.org/presentationml/2006/main" matchingName="Cover">
  <p:cSld name="Cover">
    <p:spTree>
      <p:nvGrpSpPr>
        <p:cNvPr id="1" name="Shape 15736"/>
        <p:cNvGrpSpPr/>
        <p:nvPr/>
      </p:nvGrpSpPr>
      <p:grpSpPr>
        <a:xfrm>
          <a:off x="0" y="0"/>
          <a:ext cx="0" cy="0"/>
          <a:chOff x="0" y="0"/>
          <a:chExt cx="0" cy="0"/>
        </a:xfrm>
      </p:grpSpPr>
      <p:sp>
        <p:nvSpPr>
          <p:cNvPr id="15737" name="Google Shape;15737;p1337"/>
          <p:cNvSpPr/>
          <p:nvPr/>
        </p:nvSpPr>
        <p:spPr>
          <a:xfrm>
            <a:off x="902366" y="1294417"/>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738" name="Google Shape;15738;p1337"/>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739" name="Google Shape;15739;p1337"/>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5740" name="Google Shape;15740;p1337"/>
          <p:cNvGrpSpPr/>
          <p:nvPr/>
        </p:nvGrpSpPr>
        <p:grpSpPr>
          <a:xfrm>
            <a:off x="0" y="5020350"/>
            <a:ext cx="12191996" cy="1837651"/>
            <a:chOff x="0" y="5020348"/>
            <a:chExt cx="12191996" cy="1837651"/>
          </a:xfrm>
        </p:grpSpPr>
        <p:sp>
          <p:nvSpPr>
            <p:cNvPr id="15741" name="Google Shape;15741;p1337"/>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742" name="Google Shape;15742;p1337"/>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15743" name="Google Shape;15743;p1337"/>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2218335735"/>
      </p:ext>
    </p:extLst>
  </p:cSld>
  <p:clrMapOvr>
    <a:masterClrMapping/>
  </p:clrMapOvr>
</p:sldLayout>
</file>

<file path=ppt/slideLayouts/slideLayout853.xml><?xml version="1.0" encoding="utf-8"?>
<p:sldLayout xmlns:a="http://schemas.openxmlformats.org/drawingml/2006/main" xmlns:r="http://schemas.openxmlformats.org/officeDocument/2006/relationships" xmlns:p="http://schemas.openxmlformats.org/presentationml/2006/main" matchingName="TWO_OBJECTS" type="twoObj">
  <p:cSld name="TWO_OBJECTS">
    <p:spTree>
      <p:nvGrpSpPr>
        <p:cNvPr id="1" name="Shape 15744"/>
        <p:cNvGrpSpPr/>
        <p:nvPr/>
      </p:nvGrpSpPr>
      <p:grpSpPr>
        <a:xfrm>
          <a:off x="0" y="0"/>
          <a:ext cx="0" cy="0"/>
          <a:chOff x="0" y="0"/>
          <a:chExt cx="0" cy="0"/>
        </a:xfrm>
      </p:grpSpPr>
      <p:sp>
        <p:nvSpPr>
          <p:cNvPr id="15745" name="Google Shape;15745;p1338"/>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746" name="Google Shape;15746;p1338"/>
          <p:cNvSpPr txBox="1">
            <a:spLocks noGrp="1"/>
          </p:cNvSpPr>
          <p:nvPr>
            <p:ph type="body" idx="1"/>
          </p:nvPr>
        </p:nvSpPr>
        <p:spPr>
          <a:xfrm>
            <a:off x="609605"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15747" name="Google Shape;15747;p1338"/>
          <p:cNvGrpSpPr/>
          <p:nvPr/>
        </p:nvGrpSpPr>
        <p:grpSpPr>
          <a:xfrm>
            <a:off x="7191545" y="0"/>
            <a:ext cx="5000460" cy="1425988"/>
            <a:chOff x="7191545" y="0"/>
            <a:chExt cx="5000460" cy="1425988"/>
          </a:xfrm>
        </p:grpSpPr>
        <p:pic>
          <p:nvPicPr>
            <p:cNvPr id="15748" name="Google Shape;15748;p133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749" name="Google Shape;15749;p1338"/>
            <p:cNvGrpSpPr/>
            <p:nvPr/>
          </p:nvGrpSpPr>
          <p:grpSpPr>
            <a:xfrm>
              <a:off x="7191545" y="0"/>
              <a:ext cx="5000460" cy="1425988"/>
              <a:chOff x="7191545" y="0"/>
              <a:chExt cx="5000460" cy="1425988"/>
            </a:xfrm>
          </p:grpSpPr>
          <p:sp>
            <p:nvSpPr>
              <p:cNvPr id="15750" name="Google Shape;15750;p133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751" name="Google Shape;15751;p133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752" name="Google Shape;15752;p1338"/>
          <p:cNvSpPr txBox="1">
            <a:spLocks noGrp="1"/>
          </p:cNvSpPr>
          <p:nvPr>
            <p:ph type="body" idx="2"/>
          </p:nvPr>
        </p:nvSpPr>
        <p:spPr>
          <a:xfrm>
            <a:off x="6172202"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753" name="Google Shape;15753;p1338"/>
          <p:cNvSpPr txBox="1">
            <a:spLocks noGrp="1"/>
          </p:cNvSpPr>
          <p:nvPr>
            <p:ph type="sldNum" idx="12"/>
          </p:nvPr>
        </p:nvSpPr>
        <p:spPr>
          <a:xfrm>
            <a:off x="883919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754" name="Google Shape;15754;p133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755" name="Google Shape;15755;p1338"/>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496129588"/>
      </p:ext>
    </p:extLst>
  </p:cSld>
  <p:clrMapOvr>
    <a:masterClrMapping/>
  </p:clrMapOvr>
</p:sldLayout>
</file>

<file path=ppt/slideLayouts/slideLayout854.xml><?xml version="1.0" encoding="utf-8"?>
<p:sldLayout xmlns:a="http://schemas.openxmlformats.org/drawingml/2006/main" xmlns:r="http://schemas.openxmlformats.org/officeDocument/2006/relationships" xmlns:p="http://schemas.openxmlformats.org/presentationml/2006/main" matchingName="Two Content">
  <p:cSld name="Two Content">
    <p:spTree>
      <p:nvGrpSpPr>
        <p:cNvPr id="1" name="Shape 15756"/>
        <p:cNvGrpSpPr/>
        <p:nvPr/>
      </p:nvGrpSpPr>
      <p:grpSpPr>
        <a:xfrm>
          <a:off x="0" y="0"/>
          <a:ext cx="0" cy="0"/>
          <a:chOff x="0" y="0"/>
          <a:chExt cx="0" cy="0"/>
        </a:xfrm>
      </p:grpSpPr>
      <p:sp>
        <p:nvSpPr>
          <p:cNvPr id="15757" name="Google Shape;15757;p1339"/>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758" name="Google Shape;15758;p1339"/>
          <p:cNvSpPr txBox="1">
            <a:spLocks noGrp="1"/>
          </p:cNvSpPr>
          <p:nvPr>
            <p:ph type="body" idx="1"/>
          </p:nvPr>
        </p:nvSpPr>
        <p:spPr>
          <a:xfrm>
            <a:off x="609605"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15759" name="Google Shape;15759;p1339"/>
          <p:cNvGrpSpPr/>
          <p:nvPr/>
        </p:nvGrpSpPr>
        <p:grpSpPr>
          <a:xfrm>
            <a:off x="7191545" y="0"/>
            <a:ext cx="5000460" cy="1425988"/>
            <a:chOff x="7191545" y="0"/>
            <a:chExt cx="5000460" cy="1425988"/>
          </a:xfrm>
        </p:grpSpPr>
        <p:pic>
          <p:nvPicPr>
            <p:cNvPr id="15760" name="Google Shape;15760;p133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761" name="Google Shape;15761;p1339"/>
            <p:cNvGrpSpPr/>
            <p:nvPr/>
          </p:nvGrpSpPr>
          <p:grpSpPr>
            <a:xfrm>
              <a:off x="7191545" y="0"/>
              <a:ext cx="5000460" cy="1425988"/>
              <a:chOff x="7191545" y="0"/>
              <a:chExt cx="5000460" cy="1425988"/>
            </a:xfrm>
          </p:grpSpPr>
          <p:sp>
            <p:nvSpPr>
              <p:cNvPr id="15762" name="Google Shape;15762;p133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763" name="Google Shape;15763;p133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764" name="Google Shape;15764;p1339"/>
          <p:cNvSpPr txBox="1">
            <a:spLocks noGrp="1"/>
          </p:cNvSpPr>
          <p:nvPr>
            <p:ph type="body" idx="2"/>
          </p:nvPr>
        </p:nvSpPr>
        <p:spPr>
          <a:xfrm>
            <a:off x="6172202"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765" name="Google Shape;15765;p1339"/>
          <p:cNvSpPr txBox="1">
            <a:spLocks noGrp="1"/>
          </p:cNvSpPr>
          <p:nvPr>
            <p:ph type="sldNum" idx="12"/>
          </p:nvPr>
        </p:nvSpPr>
        <p:spPr>
          <a:xfrm>
            <a:off x="883919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766" name="Google Shape;15766;p133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767" name="Google Shape;15767;p1339"/>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237610543"/>
      </p:ext>
    </p:extLst>
  </p:cSld>
  <p:clrMapOvr>
    <a:masterClrMapping/>
  </p:clrMapOvr>
</p:sldLayout>
</file>

<file path=ppt/slideLayouts/slideLayout855.xml><?xml version="1.0" encoding="utf-8"?>
<p:sldLayout xmlns:a="http://schemas.openxmlformats.org/drawingml/2006/main" xmlns:r="http://schemas.openxmlformats.org/officeDocument/2006/relationships" xmlns:p="http://schemas.openxmlformats.org/presentationml/2006/main" matchingName="Title and Content 3">
  <p:cSld name="Title and Content 3">
    <p:spTree>
      <p:nvGrpSpPr>
        <p:cNvPr id="1" name="Shape 15768"/>
        <p:cNvGrpSpPr/>
        <p:nvPr/>
      </p:nvGrpSpPr>
      <p:grpSpPr>
        <a:xfrm>
          <a:off x="0" y="0"/>
          <a:ext cx="0" cy="0"/>
          <a:chOff x="0" y="0"/>
          <a:chExt cx="0" cy="0"/>
        </a:xfrm>
      </p:grpSpPr>
      <p:grpSp>
        <p:nvGrpSpPr>
          <p:cNvPr id="15769" name="Google Shape;15769;p1340"/>
          <p:cNvGrpSpPr/>
          <p:nvPr/>
        </p:nvGrpSpPr>
        <p:grpSpPr>
          <a:xfrm>
            <a:off x="7191545" y="0"/>
            <a:ext cx="5000460" cy="1425988"/>
            <a:chOff x="7191545" y="0"/>
            <a:chExt cx="5000460" cy="1425988"/>
          </a:xfrm>
        </p:grpSpPr>
        <p:pic>
          <p:nvPicPr>
            <p:cNvPr id="15770" name="Google Shape;15770;p134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771" name="Google Shape;15771;p1340"/>
            <p:cNvGrpSpPr/>
            <p:nvPr/>
          </p:nvGrpSpPr>
          <p:grpSpPr>
            <a:xfrm>
              <a:off x="7191545" y="0"/>
              <a:ext cx="5000460" cy="1425988"/>
              <a:chOff x="7191545" y="0"/>
              <a:chExt cx="5000460" cy="1425988"/>
            </a:xfrm>
          </p:grpSpPr>
          <p:sp>
            <p:nvSpPr>
              <p:cNvPr id="15772" name="Google Shape;15772;p134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773" name="Google Shape;15773;p134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774" name="Google Shape;15774;p1340"/>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775" name="Google Shape;15775;p1340"/>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776" name="Google Shape;15776;p1340"/>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777" name="Google Shape;15777;p134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778" name="Google Shape;15778;p1340"/>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845047123"/>
      </p:ext>
    </p:extLst>
  </p:cSld>
  <p:clrMapOvr>
    <a:masterClrMapping/>
  </p:clrMapOvr>
</p:sldLayout>
</file>

<file path=ppt/slideLayouts/slideLayout856.xml><?xml version="1.0" encoding="utf-8"?>
<p:sldLayout xmlns:a="http://schemas.openxmlformats.org/drawingml/2006/main" xmlns:r="http://schemas.openxmlformats.org/officeDocument/2006/relationships" xmlns:p="http://schemas.openxmlformats.org/presentationml/2006/main" matchingName="Photo Slide">
  <p:cSld name="Photo Slide">
    <p:spTree>
      <p:nvGrpSpPr>
        <p:cNvPr id="1" name="Shape 15779"/>
        <p:cNvGrpSpPr/>
        <p:nvPr/>
      </p:nvGrpSpPr>
      <p:grpSpPr>
        <a:xfrm>
          <a:off x="0" y="0"/>
          <a:ext cx="0" cy="0"/>
          <a:chOff x="0" y="0"/>
          <a:chExt cx="0" cy="0"/>
        </a:xfrm>
      </p:grpSpPr>
      <p:sp>
        <p:nvSpPr>
          <p:cNvPr id="15780" name="Google Shape;15780;p1341"/>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5781" name="Google Shape;15781;p1341"/>
          <p:cNvCxnSpPr/>
          <p:nvPr/>
        </p:nvCxnSpPr>
        <p:spPr>
          <a:xfrm>
            <a:off x="457202"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5782" name="Google Shape;15782;p1341"/>
          <p:cNvGrpSpPr/>
          <p:nvPr/>
        </p:nvGrpSpPr>
        <p:grpSpPr>
          <a:xfrm>
            <a:off x="2" y="5379426"/>
            <a:ext cx="2807363" cy="753895"/>
            <a:chOff x="0" y="5379424"/>
            <a:chExt cx="2807363" cy="753895"/>
          </a:xfrm>
        </p:grpSpPr>
        <p:sp>
          <p:nvSpPr>
            <p:cNvPr id="15783" name="Google Shape;15783;p1341"/>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784" name="Google Shape;15784;p1341"/>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5785" name="Google Shape;15785;p1341"/>
          <p:cNvPicPr preferRelativeResize="0"/>
          <p:nvPr/>
        </p:nvPicPr>
        <p:blipFill rotWithShape="1">
          <a:blip r:embed="rId2">
            <a:alphaModFix/>
          </a:blip>
          <a:srcRect/>
          <a:stretch/>
        </p:blipFill>
        <p:spPr>
          <a:xfrm>
            <a:off x="513346" y="4385535"/>
            <a:ext cx="2025313" cy="911940"/>
          </a:xfrm>
          <a:prstGeom prst="rect">
            <a:avLst/>
          </a:prstGeom>
          <a:noFill/>
          <a:ln>
            <a:noFill/>
          </a:ln>
        </p:spPr>
      </p:pic>
    </p:spTree>
    <p:extLst>
      <p:ext uri="{BB962C8B-B14F-4D97-AF65-F5344CB8AC3E}">
        <p14:creationId xmlns:p14="http://schemas.microsoft.com/office/powerpoint/2010/main" val="1793737151"/>
      </p:ext>
    </p:extLst>
  </p:cSld>
  <p:clrMapOvr>
    <a:masterClrMapping/>
  </p:clrMapOvr>
</p:sldLayout>
</file>

<file path=ppt/slideLayouts/slideLayout857.xml><?xml version="1.0" encoding="utf-8"?>
<p:sldLayout xmlns:a="http://schemas.openxmlformats.org/drawingml/2006/main" xmlns:r="http://schemas.openxmlformats.org/officeDocument/2006/relationships" xmlns:p="http://schemas.openxmlformats.org/presentationml/2006/main" matchingName="Title and Content 5">
  <p:cSld name="Title and Content 5">
    <p:spTree>
      <p:nvGrpSpPr>
        <p:cNvPr id="1" name="Shape 15786"/>
        <p:cNvGrpSpPr/>
        <p:nvPr/>
      </p:nvGrpSpPr>
      <p:grpSpPr>
        <a:xfrm>
          <a:off x="0" y="0"/>
          <a:ext cx="0" cy="0"/>
          <a:chOff x="0" y="0"/>
          <a:chExt cx="0" cy="0"/>
        </a:xfrm>
      </p:grpSpPr>
      <p:grpSp>
        <p:nvGrpSpPr>
          <p:cNvPr id="15787" name="Google Shape;15787;p1342"/>
          <p:cNvGrpSpPr/>
          <p:nvPr/>
        </p:nvGrpSpPr>
        <p:grpSpPr>
          <a:xfrm>
            <a:off x="7191545" y="0"/>
            <a:ext cx="5000460" cy="1425988"/>
            <a:chOff x="7191545" y="0"/>
            <a:chExt cx="5000460" cy="1425988"/>
          </a:xfrm>
        </p:grpSpPr>
        <p:pic>
          <p:nvPicPr>
            <p:cNvPr id="15788" name="Google Shape;15788;p134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789" name="Google Shape;15789;p1342"/>
            <p:cNvGrpSpPr/>
            <p:nvPr/>
          </p:nvGrpSpPr>
          <p:grpSpPr>
            <a:xfrm>
              <a:off x="7191545" y="0"/>
              <a:ext cx="5000460" cy="1425988"/>
              <a:chOff x="7191545" y="0"/>
              <a:chExt cx="5000460" cy="1425988"/>
            </a:xfrm>
          </p:grpSpPr>
          <p:sp>
            <p:nvSpPr>
              <p:cNvPr id="15790" name="Google Shape;15790;p134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791" name="Google Shape;15791;p134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792" name="Google Shape;15792;p1342"/>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793" name="Google Shape;15793;p1342"/>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794" name="Google Shape;15794;p1342"/>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795" name="Google Shape;15795;p134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796" name="Google Shape;15796;p1342"/>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319769566"/>
      </p:ext>
    </p:extLst>
  </p:cSld>
  <p:clrMapOvr>
    <a:masterClrMapping/>
  </p:clrMapOvr>
</p:sldLayout>
</file>

<file path=ppt/slideLayouts/slideLayout858.xml><?xml version="1.0" encoding="utf-8"?>
<p:sldLayout xmlns:a="http://schemas.openxmlformats.org/drawingml/2006/main" xmlns:r="http://schemas.openxmlformats.org/officeDocument/2006/relationships" xmlns:p="http://schemas.openxmlformats.org/presentationml/2006/main" matchingName="Divider 2">
  <p:cSld name="Divider 2">
    <p:spTree>
      <p:nvGrpSpPr>
        <p:cNvPr id="1" name="Shape 15797"/>
        <p:cNvGrpSpPr/>
        <p:nvPr/>
      </p:nvGrpSpPr>
      <p:grpSpPr>
        <a:xfrm>
          <a:off x="0" y="0"/>
          <a:ext cx="0" cy="0"/>
          <a:chOff x="0" y="0"/>
          <a:chExt cx="0" cy="0"/>
        </a:xfrm>
      </p:grpSpPr>
      <p:grpSp>
        <p:nvGrpSpPr>
          <p:cNvPr id="15798" name="Google Shape;15798;p1343"/>
          <p:cNvGrpSpPr/>
          <p:nvPr/>
        </p:nvGrpSpPr>
        <p:grpSpPr>
          <a:xfrm>
            <a:off x="0" y="5020350"/>
            <a:ext cx="12191996" cy="1837651"/>
            <a:chOff x="0" y="5020348"/>
            <a:chExt cx="12191996" cy="1837651"/>
          </a:xfrm>
        </p:grpSpPr>
        <p:sp>
          <p:nvSpPr>
            <p:cNvPr id="15799" name="Google Shape;15799;p1343"/>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800" name="Google Shape;15800;p1343"/>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801" name="Google Shape;15801;p1343"/>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15802" name="Google Shape;15802;p1343"/>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5803" name="Google Shape;15803;p1343"/>
          <p:cNvSpPr txBox="1">
            <a:spLocks noGrp="1"/>
          </p:cNvSpPr>
          <p:nvPr>
            <p:ph type="title"/>
          </p:nvPr>
        </p:nvSpPr>
        <p:spPr>
          <a:xfrm>
            <a:off x="1413305" y="701749"/>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804" name="Google Shape;15804;p1343"/>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599064146"/>
      </p:ext>
    </p:extLst>
  </p:cSld>
  <p:clrMapOvr>
    <a:masterClrMapping/>
  </p:clrMapOvr>
</p:sldLayout>
</file>

<file path=ppt/slideLayouts/slideLayout859.xml><?xml version="1.0" encoding="utf-8"?>
<p:sldLayout xmlns:a="http://schemas.openxmlformats.org/drawingml/2006/main" xmlns:r="http://schemas.openxmlformats.org/officeDocument/2006/relationships" xmlns:p="http://schemas.openxmlformats.org/presentationml/2006/main" matchingName="Title and Content 7">
  <p:cSld name="Title and Content 7">
    <p:spTree>
      <p:nvGrpSpPr>
        <p:cNvPr id="1" name="Shape 15805"/>
        <p:cNvGrpSpPr/>
        <p:nvPr/>
      </p:nvGrpSpPr>
      <p:grpSpPr>
        <a:xfrm>
          <a:off x="0" y="0"/>
          <a:ext cx="0" cy="0"/>
          <a:chOff x="0" y="0"/>
          <a:chExt cx="0" cy="0"/>
        </a:xfrm>
      </p:grpSpPr>
      <p:grpSp>
        <p:nvGrpSpPr>
          <p:cNvPr id="15806" name="Google Shape;15806;p1344"/>
          <p:cNvGrpSpPr/>
          <p:nvPr/>
        </p:nvGrpSpPr>
        <p:grpSpPr>
          <a:xfrm>
            <a:off x="7191545" y="0"/>
            <a:ext cx="5000460" cy="1425988"/>
            <a:chOff x="7191545" y="0"/>
            <a:chExt cx="5000460" cy="1425988"/>
          </a:xfrm>
        </p:grpSpPr>
        <p:pic>
          <p:nvPicPr>
            <p:cNvPr id="15807" name="Google Shape;15807;p134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808" name="Google Shape;15808;p1344"/>
            <p:cNvGrpSpPr/>
            <p:nvPr/>
          </p:nvGrpSpPr>
          <p:grpSpPr>
            <a:xfrm>
              <a:off x="7191545" y="0"/>
              <a:ext cx="5000460" cy="1425988"/>
              <a:chOff x="7191545" y="0"/>
              <a:chExt cx="5000460" cy="1425988"/>
            </a:xfrm>
          </p:grpSpPr>
          <p:sp>
            <p:nvSpPr>
              <p:cNvPr id="15809" name="Google Shape;15809;p134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810" name="Google Shape;15810;p134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811" name="Google Shape;15811;p1344"/>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812" name="Google Shape;15812;p1344"/>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813" name="Google Shape;15813;p1344"/>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814" name="Google Shape;15814;p134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815" name="Google Shape;15815;p1344"/>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703600870"/>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type="blank" preserve="1">
  <p:cSld name="3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2059439835"/>
      </p:ext>
    </p:extLst>
  </p:cSld>
  <p:clrMapOvr>
    <a:masterClrMapping/>
  </p:clrMapOvr>
</p:sldLayout>
</file>

<file path=ppt/slideLayouts/slideLayout860.xml><?xml version="1.0" encoding="utf-8"?>
<p:sldLayout xmlns:a="http://schemas.openxmlformats.org/drawingml/2006/main" xmlns:r="http://schemas.openxmlformats.org/officeDocument/2006/relationships" xmlns:p="http://schemas.openxmlformats.org/presentationml/2006/main" matchingName="1_Title and Content 5">
  <p:cSld name="2_Title and Content 5">
    <p:spTree>
      <p:nvGrpSpPr>
        <p:cNvPr id="1" name="Shape 15668"/>
        <p:cNvGrpSpPr/>
        <p:nvPr/>
      </p:nvGrpSpPr>
      <p:grpSpPr>
        <a:xfrm>
          <a:off x="0" y="0"/>
          <a:ext cx="0" cy="0"/>
          <a:chOff x="0" y="0"/>
          <a:chExt cx="0" cy="0"/>
        </a:xfrm>
      </p:grpSpPr>
      <p:grpSp>
        <p:nvGrpSpPr>
          <p:cNvPr id="15669" name="Google Shape;15669;p106"/>
          <p:cNvGrpSpPr/>
          <p:nvPr/>
        </p:nvGrpSpPr>
        <p:grpSpPr>
          <a:xfrm>
            <a:off x="7191545" y="0"/>
            <a:ext cx="5000460" cy="1425988"/>
            <a:chOff x="7191545" y="0"/>
            <a:chExt cx="5000460" cy="1425988"/>
          </a:xfrm>
        </p:grpSpPr>
        <p:pic>
          <p:nvPicPr>
            <p:cNvPr id="15670" name="Google Shape;15670;p10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671" name="Google Shape;15671;p106"/>
            <p:cNvGrpSpPr/>
            <p:nvPr/>
          </p:nvGrpSpPr>
          <p:grpSpPr>
            <a:xfrm>
              <a:off x="7191545" y="0"/>
              <a:ext cx="5000460" cy="1425988"/>
              <a:chOff x="7191545" y="0"/>
              <a:chExt cx="5000460" cy="1425988"/>
            </a:xfrm>
          </p:grpSpPr>
          <p:sp>
            <p:nvSpPr>
              <p:cNvPr id="15672" name="Google Shape;15672;p10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673" name="Google Shape;15673;p10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674" name="Google Shape;15674;p106"/>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675" name="Google Shape;15675;p106"/>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5676" name="Google Shape;15676;p106"/>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677" name="Google Shape;15677;p10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678" name="Google Shape;15678;p106"/>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963166035"/>
      </p:ext>
    </p:extLst>
  </p:cSld>
  <p:clrMapOvr>
    <a:masterClrMapping/>
  </p:clrMapOvr>
</p:sldLayout>
</file>

<file path=ppt/slideLayouts/slideLayout861.xml><?xml version="1.0" encoding="utf-8"?>
<p:sldLayout xmlns:a="http://schemas.openxmlformats.org/drawingml/2006/main" xmlns:r="http://schemas.openxmlformats.org/officeDocument/2006/relationships" xmlns:p="http://schemas.openxmlformats.org/presentationml/2006/main" matchingName="Cover">
  <p:cSld name="Cover">
    <p:spTree>
      <p:nvGrpSpPr>
        <p:cNvPr id="1" name="Shape 12360"/>
        <p:cNvGrpSpPr/>
        <p:nvPr/>
      </p:nvGrpSpPr>
      <p:grpSpPr>
        <a:xfrm>
          <a:off x="0" y="0"/>
          <a:ext cx="0" cy="0"/>
          <a:chOff x="0" y="0"/>
          <a:chExt cx="0" cy="0"/>
        </a:xfrm>
      </p:grpSpPr>
      <p:sp>
        <p:nvSpPr>
          <p:cNvPr id="12361" name="Google Shape;12361;p95"/>
          <p:cNvSpPr/>
          <p:nvPr/>
        </p:nvSpPr>
        <p:spPr>
          <a:xfrm>
            <a:off x="902366" y="129441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362" name="Google Shape;12362;p95"/>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363" name="Google Shape;12363;p95"/>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2364" name="Google Shape;12364;p95"/>
          <p:cNvGrpSpPr/>
          <p:nvPr/>
        </p:nvGrpSpPr>
        <p:grpSpPr>
          <a:xfrm>
            <a:off x="0" y="5020349"/>
            <a:ext cx="12191996" cy="1837651"/>
            <a:chOff x="0" y="5020348"/>
            <a:chExt cx="12191996" cy="1837651"/>
          </a:xfrm>
        </p:grpSpPr>
        <p:sp>
          <p:nvSpPr>
            <p:cNvPr id="12365" name="Google Shape;12365;p95"/>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366" name="Google Shape;12366;p95"/>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pic>
          <p:nvPicPr>
            <p:cNvPr id="12367" name="Google Shape;12367;p95"/>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380214242"/>
      </p:ext>
    </p:extLst>
  </p:cSld>
  <p:clrMapOvr>
    <a:masterClrMapping/>
  </p:clrMapOvr>
</p:sldLayout>
</file>

<file path=ppt/slideLayouts/slideLayout862.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2368"/>
        <p:cNvGrpSpPr/>
        <p:nvPr/>
      </p:nvGrpSpPr>
      <p:grpSpPr>
        <a:xfrm>
          <a:off x="0" y="0"/>
          <a:ext cx="0" cy="0"/>
          <a:chOff x="0" y="0"/>
          <a:chExt cx="0" cy="0"/>
        </a:xfrm>
      </p:grpSpPr>
      <p:sp>
        <p:nvSpPr>
          <p:cNvPr id="12369" name="Google Shape;12369;p107"/>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370" name="Google Shape;12370;p10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371" name="Google Shape;12371;p107"/>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39556068"/>
      </p:ext>
    </p:extLst>
  </p:cSld>
  <p:clrMapOvr>
    <a:masterClrMapping/>
  </p:clrMapOvr>
</p:sldLayout>
</file>

<file path=ppt/slideLayouts/slideLayout863.xml><?xml version="1.0" encoding="utf-8"?>
<p:sldLayout xmlns:a="http://schemas.openxmlformats.org/drawingml/2006/main" xmlns:r="http://schemas.openxmlformats.org/officeDocument/2006/relationships" xmlns:p="http://schemas.openxmlformats.org/presentationml/2006/main" matchingName="Title and Content">
  <p:cSld name="Title and Content">
    <p:spTree>
      <p:nvGrpSpPr>
        <p:cNvPr id="1" name="Shape 12383"/>
        <p:cNvGrpSpPr/>
        <p:nvPr/>
      </p:nvGrpSpPr>
      <p:grpSpPr>
        <a:xfrm>
          <a:off x="0" y="0"/>
          <a:ext cx="0" cy="0"/>
          <a:chOff x="0" y="0"/>
          <a:chExt cx="0" cy="0"/>
        </a:xfrm>
      </p:grpSpPr>
      <p:grpSp>
        <p:nvGrpSpPr>
          <p:cNvPr id="12384" name="Google Shape;12384;p113"/>
          <p:cNvGrpSpPr/>
          <p:nvPr/>
        </p:nvGrpSpPr>
        <p:grpSpPr>
          <a:xfrm>
            <a:off x="7191545" y="1"/>
            <a:ext cx="5000459" cy="1425992"/>
            <a:chOff x="7191542" y="1"/>
            <a:chExt cx="5000459" cy="1425992"/>
          </a:xfrm>
        </p:grpSpPr>
        <p:pic>
          <p:nvPicPr>
            <p:cNvPr id="12385" name="Google Shape;12385;p11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2386" name="Google Shape;12386;p113"/>
            <p:cNvGrpSpPr/>
            <p:nvPr/>
          </p:nvGrpSpPr>
          <p:grpSpPr>
            <a:xfrm>
              <a:off x="7191542" y="1"/>
              <a:ext cx="5000459" cy="1425992"/>
              <a:chOff x="7186272" y="0"/>
              <a:chExt cx="5005729" cy="1427495"/>
            </a:xfrm>
          </p:grpSpPr>
          <p:sp>
            <p:nvSpPr>
              <p:cNvPr id="12387" name="Google Shape;12387;p11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2388" name="Google Shape;12388;p11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12389" name="Google Shape;12389;p113"/>
          <p:cNvSpPr txBox="1">
            <a:spLocks noGrp="1"/>
          </p:cNvSpPr>
          <p:nvPr>
            <p:ph type="title"/>
          </p:nvPr>
        </p:nvSpPr>
        <p:spPr>
          <a:xfrm>
            <a:off x="609600" y="365128"/>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390" name="Google Shape;12390;p113"/>
          <p:cNvSpPr txBox="1">
            <a:spLocks noGrp="1"/>
          </p:cNvSpPr>
          <p:nvPr>
            <p:ph type="body" idx="1"/>
          </p:nvPr>
        </p:nvSpPr>
        <p:spPr>
          <a:xfrm>
            <a:off x="609600" y="1825626"/>
            <a:ext cx="10972800" cy="4351339"/>
          </a:xfrm>
          <a:prstGeom prst="rect">
            <a:avLst/>
          </a:prstGeom>
          <a:noFill/>
          <a:ln>
            <a:noFill/>
          </a:ln>
        </p:spPr>
        <p:txBody>
          <a:bodyPr spcFirstLastPara="1" wrap="square" lIns="91425" tIns="45700" rIns="91425"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100000"/>
              </a:lnSpc>
              <a:spcBef>
                <a:spcPts val="1000"/>
              </a:spcBef>
              <a:spcAft>
                <a:spcPts val="0"/>
              </a:spcAft>
              <a:buClr>
                <a:srgbClr val="000000"/>
              </a:buClr>
              <a:buSzPts val="1800"/>
              <a:buChar char="•"/>
              <a:defRPr/>
            </a:lvl2pPr>
            <a:lvl3pPr marL="914446" lvl="2" indent="-228611" algn="l">
              <a:lnSpc>
                <a:spcPct val="100000"/>
              </a:lnSpc>
              <a:spcBef>
                <a:spcPts val="1000"/>
              </a:spcBef>
              <a:spcAft>
                <a:spcPts val="0"/>
              </a:spcAft>
              <a:buClr>
                <a:srgbClr val="000000"/>
              </a:buClr>
              <a:buSzPts val="1800"/>
              <a:buChar char="•"/>
              <a:defRPr/>
            </a:lvl3pPr>
            <a:lvl4pPr marL="1219261" lvl="3" indent="-228611" algn="l">
              <a:lnSpc>
                <a:spcPct val="100000"/>
              </a:lnSpc>
              <a:spcBef>
                <a:spcPts val="1000"/>
              </a:spcBef>
              <a:spcAft>
                <a:spcPts val="0"/>
              </a:spcAft>
              <a:buClr>
                <a:srgbClr val="000000"/>
              </a:buClr>
              <a:buSzPts val="1800"/>
              <a:buChar char="•"/>
              <a:defRPr/>
            </a:lvl4pPr>
            <a:lvl5pPr marL="1524076" lvl="4" indent="-228611" algn="l">
              <a:lnSpc>
                <a:spcPct val="100000"/>
              </a:lnSpc>
              <a:spcBef>
                <a:spcPts val="1000"/>
              </a:spcBef>
              <a:spcAft>
                <a:spcPts val="0"/>
              </a:spcAft>
              <a:buClr>
                <a:srgbClr val="000000"/>
              </a:buClr>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391" name="Google Shape;12391;p113"/>
          <p:cNvSpPr txBox="1">
            <a:spLocks noGrp="1"/>
          </p:cNvSpPr>
          <p:nvPr>
            <p:ph type="sldNum" idx="12"/>
          </p:nvPr>
        </p:nvSpPr>
        <p:spPr>
          <a:xfrm>
            <a:off x="8839200" y="6356353"/>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392" name="Google Shape;12392;p11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2393" name="Google Shape;12393;p113"/>
          <p:cNvSpPr txBox="1">
            <a:spLocks noGrp="1"/>
          </p:cNvSpPr>
          <p:nvPr>
            <p:ph type="ftr" idx="11"/>
          </p:nvPr>
        </p:nvSpPr>
        <p:spPr>
          <a:xfrm>
            <a:off x="609600" y="6356353"/>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Clr>
                <a:srgbClr val="919497"/>
              </a:buClr>
              <a:buSzPts val="1400"/>
              <a:buFont typeface="Calibri"/>
              <a:buNone/>
              <a:defRPr/>
            </a:lvl1pPr>
            <a:lvl2pPr lvl="1" algn="l">
              <a:lnSpc>
                <a:spcPct val="100000"/>
              </a:lnSpc>
              <a:spcBef>
                <a:spcPts val="0"/>
              </a:spcBef>
              <a:spcAft>
                <a:spcPts val="0"/>
              </a:spcAft>
              <a:buClr>
                <a:schemeClr val="dk1"/>
              </a:buClr>
              <a:buSzPts val="1400"/>
              <a:buFont typeface="Arial"/>
              <a:buNone/>
              <a:defRPr/>
            </a:lvl2pPr>
            <a:lvl3pPr lvl="2" algn="l">
              <a:lnSpc>
                <a:spcPct val="100000"/>
              </a:lnSpc>
              <a:spcBef>
                <a:spcPts val="0"/>
              </a:spcBef>
              <a:spcAft>
                <a:spcPts val="0"/>
              </a:spcAft>
              <a:buClr>
                <a:schemeClr val="dk1"/>
              </a:buClr>
              <a:buSzPts val="1400"/>
              <a:buFont typeface="Arial"/>
              <a:buNone/>
              <a:defRPr/>
            </a:lvl3pPr>
            <a:lvl4pPr lvl="3" algn="l">
              <a:lnSpc>
                <a:spcPct val="100000"/>
              </a:lnSpc>
              <a:spcBef>
                <a:spcPts val="0"/>
              </a:spcBef>
              <a:spcAft>
                <a:spcPts val="0"/>
              </a:spcAft>
              <a:buClr>
                <a:schemeClr val="dk1"/>
              </a:buClr>
              <a:buSzPts val="1400"/>
              <a:buFont typeface="Arial"/>
              <a:buNone/>
              <a:defRPr/>
            </a:lvl4pPr>
            <a:lvl5pPr lvl="4" algn="l">
              <a:lnSpc>
                <a:spcPct val="100000"/>
              </a:lnSpc>
              <a:spcBef>
                <a:spcPts val="0"/>
              </a:spcBef>
              <a:spcAft>
                <a:spcPts val="0"/>
              </a:spcAft>
              <a:buClr>
                <a:schemeClr val="dk1"/>
              </a:buClr>
              <a:buSzPts val="1400"/>
              <a:buFont typeface="Arial"/>
              <a:buNone/>
              <a:defRPr/>
            </a:lvl5pPr>
            <a:lvl6pPr lvl="5" algn="l">
              <a:lnSpc>
                <a:spcPct val="100000"/>
              </a:lnSpc>
              <a:spcBef>
                <a:spcPts val="0"/>
              </a:spcBef>
              <a:spcAft>
                <a:spcPts val="0"/>
              </a:spcAft>
              <a:buClr>
                <a:schemeClr val="dk1"/>
              </a:buClr>
              <a:buSzPts val="1400"/>
              <a:buFont typeface="Arial"/>
              <a:buNone/>
              <a:defRPr/>
            </a:lvl6pPr>
            <a:lvl7pPr lvl="6" algn="l">
              <a:lnSpc>
                <a:spcPct val="100000"/>
              </a:lnSpc>
              <a:spcBef>
                <a:spcPts val="0"/>
              </a:spcBef>
              <a:spcAft>
                <a:spcPts val="0"/>
              </a:spcAft>
              <a:buClr>
                <a:schemeClr val="dk1"/>
              </a:buClr>
              <a:buSzPts val="1400"/>
              <a:buFont typeface="Arial"/>
              <a:buNone/>
              <a:defRPr/>
            </a:lvl7pPr>
            <a:lvl8pPr lvl="7" algn="l">
              <a:lnSpc>
                <a:spcPct val="100000"/>
              </a:lnSpc>
              <a:spcBef>
                <a:spcPts val="0"/>
              </a:spcBef>
              <a:spcAft>
                <a:spcPts val="0"/>
              </a:spcAft>
              <a:buClr>
                <a:schemeClr val="dk1"/>
              </a:buClr>
              <a:buSzPts val="1400"/>
              <a:buFont typeface="Arial"/>
              <a:buNone/>
              <a:defRPr/>
            </a:lvl8pPr>
            <a:lvl9pPr lvl="8" algn="l">
              <a:lnSpc>
                <a:spcPct val="100000"/>
              </a:lnSpc>
              <a:spcBef>
                <a:spcPts val="0"/>
              </a:spcBef>
              <a:spcAft>
                <a:spcPts val="0"/>
              </a:spcAft>
              <a:buClr>
                <a:schemeClr val="dk1"/>
              </a:buClr>
              <a:buSzPts val="1400"/>
              <a:buFont typeface="Arial"/>
              <a:buNone/>
              <a:defRPr/>
            </a:lvl9pPr>
          </a:lstStyle>
          <a:p>
            <a:endParaRPr/>
          </a:p>
        </p:txBody>
      </p:sp>
    </p:spTree>
    <p:extLst>
      <p:ext uri="{BB962C8B-B14F-4D97-AF65-F5344CB8AC3E}">
        <p14:creationId xmlns:p14="http://schemas.microsoft.com/office/powerpoint/2010/main" val="3303651971"/>
      </p:ext>
    </p:extLst>
  </p:cSld>
  <p:clrMapOvr>
    <a:masterClrMapping/>
  </p:clrMapOvr>
</p:sldLayout>
</file>

<file path=ppt/slideLayouts/slideLayout864.xml><?xml version="1.0" encoding="utf-8"?>
<p:sldLayout xmlns:a="http://schemas.openxmlformats.org/drawingml/2006/main" xmlns:r="http://schemas.openxmlformats.org/officeDocument/2006/relationships" xmlns:p="http://schemas.openxmlformats.org/presentationml/2006/main" matchingName="1_OBJECT">
  <p:cSld name="1_OBJECT">
    <p:spTree>
      <p:nvGrpSpPr>
        <p:cNvPr id="1" name="Shape 12401"/>
        <p:cNvGrpSpPr/>
        <p:nvPr/>
      </p:nvGrpSpPr>
      <p:grpSpPr>
        <a:xfrm>
          <a:off x="0" y="0"/>
          <a:ext cx="0" cy="0"/>
          <a:chOff x="0" y="0"/>
          <a:chExt cx="0" cy="0"/>
        </a:xfrm>
      </p:grpSpPr>
      <p:grpSp>
        <p:nvGrpSpPr>
          <p:cNvPr id="12402" name="Google Shape;12402;p1020"/>
          <p:cNvGrpSpPr/>
          <p:nvPr/>
        </p:nvGrpSpPr>
        <p:grpSpPr>
          <a:xfrm>
            <a:off x="7191545" y="0"/>
            <a:ext cx="5000460" cy="1425988"/>
            <a:chOff x="7191545" y="0"/>
            <a:chExt cx="5000460" cy="1425988"/>
          </a:xfrm>
        </p:grpSpPr>
        <p:pic>
          <p:nvPicPr>
            <p:cNvPr id="12403" name="Google Shape;12403;p102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404" name="Google Shape;12404;p1020"/>
            <p:cNvGrpSpPr/>
            <p:nvPr/>
          </p:nvGrpSpPr>
          <p:grpSpPr>
            <a:xfrm>
              <a:off x="7191545" y="0"/>
              <a:ext cx="5000460" cy="1425988"/>
              <a:chOff x="7191545" y="0"/>
              <a:chExt cx="5000460" cy="1425988"/>
            </a:xfrm>
          </p:grpSpPr>
          <p:sp>
            <p:nvSpPr>
              <p:cNvPr id="12405" name="Google Shape;12405;p102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406" name="Google Shape;12406;p102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2407" name="Google Shape;12407;p1020"/>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408" name="Google Shape;12408;p1020"/>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409" name="Google Shape;12409;p1020"/>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410" name="Google Shape;12410;p102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411" name="Google Shape;12411;p1020"/>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561912719"/>
      </p:ext>
    </p:extLst>
  </p:cSld>
  <p:clrMapOvr>
    <a:masterClrMapping/>
  </p:clrMapOvr>
</p:sldLayout>
</file>

<file path=ppt/slideLayouts/slideLayout865.xml><?xml version="1.0" encoding="utf-8"?>
<p:sldLayout xmlns:a="http://schemas.openxmlformats.org/drawingml/2006/main" xmlns:r="http://schemas.openxmlformats.org/officeDocument/2006/relationships" xmlns:p="http://schemas.openxmlformats.org/presentationml/2006/main" matchingName="TWO_OBJECTS" type="twoObj">
  <p:cSld name="TWO_OBJECTS">
    <p:spTree>
      <p:nvGrpSpPr>
        <p:cNvPr id="1" name="Shape 12412"/>
        <p:cNvGrpSpPr/>
        <p:nvPr/>
      </p:nvGrpSpPr>
      <p:grpSpPr>
        <a:xfrm>
          <a:off x="0" y="0"/>
          <a:ext cx="0" cy="0"/>
          <a:chOff x="0" y="0"/>
          <a:chExt cx="0" cy="0"/>
        </a:xfrm>
      </p:grpSpPr>
      <p:sp>
        <p:nvSpPr>
          <p:cNvPr id="12413" name="Google Shape;12413;p1021"/>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414" name="Google Shape;12414;p1021"/>
          <p:cNvSpPr txBox="1">
            <a:spLocks noGrp="1"/>
          </p:cNvSpPr>
          <p:nvPr>
            <p:ph type="body" idx="1"/>
          </p:nvPr>
        </p:nvSpPr>
        <p:spPr>
          <a:xfrm>
            <a:off x="609604"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12415" name="Google Shape;12415;p1021"/>
          <p:cNvGrpSpPr/>
          <p:nvPr/>
        </p:nvGrpSpPr>
        <p:grpSpPr>
          <a:xfrm>
            <a:off x="7191545" y="0"/>
            <a:ext cx="5000460" cy="1425988"/>
            <a:chOff x="7191545" y="0"/>
            <a:chExt cx="5000460" cy="1425988"/>
          </a:xfrm>
        </p:grpSpPr>
        <p:pic>
          <p:nvPicPr>
            <p:cNvPr id="12416" name="Google Shape;12416;p102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417" name="Google Shape;12417;p1021"/>
            <p:cNvGrpSpPr/>
            <p:nvPr/>
          </p:nvGrpSpPr>
          <p:grpSpPr>
            <a:xfrm>
              <a:off x="7191545" y="0"/>
              <a:ext cx="5000460" cy="1425988"/>
              <a:chOff x="7191545" y="0"/>
              <a:chExt cx="5000460" cy="1425988"/>
            </a:xfrm>
          </p:grpSpPr>
          <p:sp>
            <p:nvSpPr>
              <p:cNvPr id="12418" name="Google Shape;12418;p102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419" name="Google Shape;12419;p102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2420" name="Google Shape;12420;p1021"/>
          <p:cNvSpPr txBox="1">
            <a:spLocks noGrp="1"/>
          </p:cNvSpPr>
          <p:nvPr>
            <p:ph type="body" idx="2"/>
          </p:nvPr>
        </p:nvSpPr>
        <p:spPr>
          <a:xfrm>
            <a:off x="6172201"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421" name="Google Shape;12421;p1021"/>
          <p:cNvSpPr txBox="1">
            <a:spLocks noGrp="1"/>
          </p:cNvSpPr>
          <p:nvPr>
            <p:ph type="sldNum" idx="12"/>
          </p:nvPr>
        </p:nvSpPr>
        <p:spPr>
          <a:xfrm>
            <a:off x="883919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422" name="Google Shape;12422;p102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423" name="Google Shape;12423;p1021"/>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161824188"/>
      </p:ext>
    </p:extLst>
  </p:cSld>
  <p:clrMapOvr>
    <a:masterClrMapping/>
  </p:clrMapOvr>
</p:sldLayout>
</file>

<file path=ppt/slideLayouts/slideLayout866.xml><?xml version="1.0" encoding="utf-8"?>
<p:sldLayout xmlns:a="http://schemas.openxmlformats.org/drawingml/2006/main" xmlns:r="http://schemas.openxmlformats.org/officeDocument/2006/relationships" xmlns:p="http://schemas.openxmlformats.org/presentationml/2006/main" matchingName="Title and Content 2">
  <p:cSld name="Title and Content 2">
    <p:spTree>
      <p:nvGrpSpPr>
        <p:cNvPr id="1" name="Shape 12424"/>
        <p:cNvGrpSpPr/>
        <p:nvPr/>
      </p:nvGrpSpPr>
      <p:grpSpPr>
        <a:xfrm>
          <a:off x="0" y="0"/>
          <a:ext cx="0" cy="0"/>
          <a:chOff x="0" y="0"/>
          <a:chExt cx="0" cy="0"/>
        </a:xfrm>
      </p:grpSpPr>
      <p:grpSp>
        <p:nvGrpSpPr>
          <p:cNvPr id="12425" name="Google Shape;12425;p1022"/>
          <p:cNvGrpSpPr/>
          <p:nvPr/>
        </p:nvGrpSpPr>
        <p:grpSpPr>
          <a:xfrm>
            <a:off x="7191545" y="0"/>
            <a:ext cx="5000460" cy="1425988"/>
            <a:chOff x="7191545" y="0"/>
            <a:chExt cx="5000460" cy="1425988"/>
          </a:xfrm>
        </p:grpSpPr>
        <p:pic>
          <p:nvPicPr>
            <p:cNvPr id="12426" name="Google Shape;12426;p102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427" name="Google Shape;12427;p1022"/>
            <p:cNvGrpSpPr/>
            <p:nvPr/>
          </p:nvGrpSpPr>
          <p:grpSpPr>
            <a:xfrm>
              <a:off x="7191545" y="0"/>
              <a:ext cx="5000460" cy="1425988"/>
              <a:chOff x="7191545" y="0"/>
              <a:chExt cx="5000460" cy="1425988"/>
            </a:xfrm>
          </p:grpSpPr>
          <p:sp>
            <p:nvSpPr>
              <p:cNvPr id="12428" name="Google Shape;12428;p102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429" name="Google Shape;12429;p102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2430" name="Google Shape;12430;p1022"/>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431" name="Google Shape;12431;p1022"/>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432" name="Google Shape;12432;p1022"/>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433" name="Google Shape;12433;p102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434" name="Google Shape;12434;p1022"/>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432342085"/>
      </p:ext>
    </p:extLst>
  </p:cSld>
  <p:clrMapOvr>
    <a:masterClrMapping/>
  </p:clrMapOvr>
</p:sldLayout>
</file>

<file path=ppt/slideLayouts/slideLayout867.xml><?xml version="1.0" encoding="utf-8"?>
<p:sldLayout xmlns:a="http://schemas.openxmlformats.org/drawingml/2006/main" xmlns:r="http://schemas.openxmlformats.org/officeDocument/2006/relationships" xmlns:p="http://schemas.openxmlformats.org/presentationml/2006/main" matchingName="Two Content">
  <p:cSld name="Two Content">
    <p:spTree>
      <p:nvGrpSpPr>
        <p:cNvPr id="1" name="Shape 12435"/>
        <p:cNvGrpSpPr/>
        <p:nvPr/>
      </p:nvGrpSpPr>
      <p:grpSpPr>
        <a:xfrm>
          <a:off x="0" y="0"/>
          <a:ext cx="0" cy="0"/>
          <a:chOff x="0" y="0"/>
          <a:chExt cx="0" cy="0"/>
        </a:xfrm>
      </p:grpSpPr>
      <p:sp>
        <p:nvSpPr>
          <p:cNvPr id="12436" name="Google Shape;12436;p1023"/>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437" name="Google Shape;12437;p1023"/>
          <p:cNvSpPr txBox="1">
            <a:spLocks noGrp="1"/>
          </p:cNvSpPr>
          <p:nvPr>
            <p:ph type="body" idx="1"/>
          </p:nvPr>
        </p:nvSpPr>
        <p:spPr>
          <a:xfrm>
            <a:off x="609604"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12438" name="Google Shape;12438;p1023"/>
          <p:cNvGrpSpPr/>
          <p:nvPr/>
        </p:nvGrpSpPr>
        <p:grpSpPr>
          <a:xfrm>
            <a:off x="7191545" y="0"/>
            <a:ext cx="5000460" cy="1425988"/>
            <a:chOff x="7191545" y="0"/>
            <a:chExt cx="5000460" cy="1425988"/>
          </a:xfrm>
        </p:grpSpPr>
        <p:pic>
          <p:nvPicPr>
            <p:cNvPr id="12439" name="Google Shape;12439;p102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440" name="Google Shape;12440;p1023"/>
            <p:cNvGrpSpPr/>
            <p:nvPr/>
          </p:nvGrpSpPr>
          <p:grpSpPr>
            <a:xfrm>
              <a:off x="7191545" y="0"/>
              <a:ext cx="5000460" cy="1425988"/>
              <a:chOff x="7191545" y="0"/>
              <a:chExt cx="5000460" cy="1425988"/>
            </a:xfrm>
          </p:grpSpPr>
          <p:sp>
            <p:nvSpPr>
              <p:cNvPr id="12441" name="Google Shape;12441;p102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442" name="Google Shape;12442;p102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2443" name="Google Shape;12443;p1023"/>
          <p:cNvSpPr txBox="1">
            <a:spLocks noGrp="1"/>
          </p:cNvSpPr>
          <p:nvPr>
            <p:ph type="body" idx="2"/>
          </p:nvPr>
        </p:nvSpPr>
        <p:spPr>
          <a:xfrm>
            <a:off x="6172201"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444" name="Google Shape;12444;p1023"/>
          <p:cNvSpPr txBox="1">
            <a:spLocks noGrp="1"/>
          </p:cNvSpPr>
          <p:nvPr>
            <p:ph type="sldNum" idx="12"/>
          </p:nvPr>
        </p:nvSpPr>
        <p:spPr>
          <a:xfrm>
            <a:off x="883919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445" name="Google Shape;12445;p102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446" name="Google Shape;12446;p1023"/>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307324334"/>
      </p:ext>
    </p:extLst>
  </p:cSld>
  <p:clrMapOvr>
    <a:masterClrMapping/>
  </p:clrMapOvr>
</p:sldLayout>
</file>

<file path=ppt/slideLayouts/slideLayout868.xml><?xml version="1.0" encoding="utf-8"?>
<p:sldLayout xmlns:a="http://schemas.openxmlformats.org/drawingml/2006/main" xmlns:r="http://schemas.openxmlformats.org/officeDocument/2006/relationships" xmlns:p="http://schemas.openxmlformats.org/presentationml/2006/main" matchingName="Title and Content 3">
  <p:cSld name="Title and Content 3">
    <p:spTree>
      <p:nvGrpSpPr>
        <p:cNvPr id="1" name="Shape 12447"/>
        <p:cNvGrpSpPr/>
        <p:nvPr/>
      </p:nvGrpSpPr>
      <p:grpSpPr>
        <a:xfrm>
          <a:off x="0" y="0"/>
          <a:ext cx="0" cy="0"/>
          <a:chOff x="0" y="0"/>
          <a:chExt cx="0" cy="0"/>
        </a:xfrm>
      </p:grpSpPr>
      <p:grpSp>
        <p:nvGrpSpPr>
          <p:cNvPr id="12448" name="Google Shape;12448;p1024"/>
          <p:cNvGrpSpPr/>
          <p:nvPr/>
        </p:nvGrpSpPr>
        <p:grpSpPr>
          <a:xfrm>
            <a:off x="7191545" y="0"/>
            <a:ext cx="5000460" cy="1425988"/>
            <a:chOff x="7191545" y="0"/>
            <a:chExt cx="5000460" cy="1425988"/>
          </a:xfrm>
        </p:grpSpPr>
        <p:pic>
          <p:nvPicPr>
            <p:cNvPr id="12449" name="Google Shape;12449;p102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450" name="Google Shape;12450;p1024"/>
            <p:cNvGrpSpPr/>
            <p:nvPr/>
          </p:nvGrpSpPr>
          <p:grpSpPr>
            <a:xfrm>
              <a:off x="7191545" y="0"/>
              <a:ext cx="5000460" cy="1425988"/>
              <a:chOff x="7191545" y="0"/>
              <a:chExt cx="5000460" cy="1425988"/>
            </a:xfrm>
          </p:grpSpPr>
          <p:sp>
            <p:nvSpPr>
              <p:cNvPr id="12451" name="Google Shape;12451;p102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452" name="Google Shape;12452;p102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2453" name="Google Shape;12453;p1024"/>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454" name="Google Shape;12454;p1024"/>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455" name="Google Shape;12455;p1024"/>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456" name="Google Shape;12456;p102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457" name="Google Shape;12457;p1024"/>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507581090"/>
      </p:ext>
    </p:extLst>
  </p:cSld>
  <p:clrMapOvr>
    <a:masterClrMapping/>
  </p:clrMapOvr>
</p:sldLayout>
</file>

<file path=ppt/slideLayouts/slideLayout869.xml><?xml version="1.0" encoding="utf-8"?>
<p:sldLayout xmlns:a="http://schemas.openxmlformats.org/drawingml/2006/main" xmlns:r="http://schemas.openxmlformats.org/officeDocument/2006/relationships" xmlns:p="http://schemas.openxmlformats.org/presentationml/2006/main" matchingName="Divider">
  <p:cSld name="Divider">
    <p:spTree>
      <p:nvGrpSpPr>
        <p:cNvPr id="1" name="Shape 12458"/>
        <p:cNvGrpSpPr/>
        <p:nvPr/>
      </p:nvGrpSpPr>
      <p:grpSpPr>
        <a:xfrm>
          <a:off x="0" y="0"/>
          <a:ext cx="0" cy="0"/>
          <a:chOff x="0" y="0"/>
          <a:chExt cx="0" cy="0"/>
        </a:xfrm>
      </p:grpSpPr>
      <p:grpSp>
        <p:nvGrpSpPr>
          <p:cNvPr id="12459" name="Google Shape;12459;p1025"/>
          <p:cNvGrpSpPr/>
          <p:nvPr/>
        </p:nvGrpSpPr>
        <p:grpSpPr>
          <a:xfrm>
            <a:off x="0" y="5020349"/>
            <a:ext cx="12191996" cy="1837651"/>
            <a:chOff x="0" y="5020348"/>
            <a:chExt cx="12191996" cy="1837651"/>
          </a:xfrm>
        </p:grpSpPr>
        <p:sp>
          <p:nvSpPr>
            <p:cNvPr id="12460" name="Google Shape;12460;p1025"/>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461" name="Google Shape;12461;p1025"/>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462" name="Google Shape;12462;p1025"/>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pic>
          <p:nvPicPr>
            <p:cNvPr id="12463" name="Google Shape;12463;p1025"/>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2464" name="Google Shape;12464;p1025"/>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465" name="Google Shape;12465;p1025"/>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3273244645"/>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4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659594555"/>
      </p:ext>
    </p:extLst>
  </p:cSld>
  <p:clrMapOvr>
    <a:masterClrMapping/>
  </p:clrMapOvr>
</p:sldLayout>
</file>

<file path=ppt/slideLayouts/slideLayout870.xml><?xml version="1.0" encoding="utf-8"?>
<p:sldLayout xmlns:a="http://schemas.openxmlformats.org/drawingml/2006/main" xmlns:r="http://schemas.openxmlformats.org/officeDocument/2006/relationships" xmlns:p="http://schemas.openxmlformats.org/presentationml/2006/main" matchingName="Title and Content 4">
  <p:cSld name="Title and Content 4">
    <p:spTree>
      <p:nvGrpSpPr>
        <p:cNvPr id="1" name="Shape 12466"/>
        <p:cNvGrpSpPr/>
        <p:nvPr/>
      </p:nvGrpSpPr>
      <p:grpSpPr>
        <a:xfrm>
          <a:off x="0" y="0"/>
          <a:ext cx="0" cy="0"/>
          <a:chOff x="0" y="0"/>
          <a:chExt cx="0" cy="0"/>
        </a:xfrm>
      </p:grpSpPr>
      <p:grpSp>
        <p:nvGrpSpPr>
          <p:cNvPr id="12467" name="Google Shape;12467;p1026"/>
          <p:cNvGrpSpPr/>
          <p:nvPr/>
        </p:nvGrpSpPr>
        <p:grpSpPr>
          <a:xfrm>
            <a:off x="7191545" y="0"/>
            <a:ext cx="5000460" cy="1425988"/>
            <a:chOff x="7191545" y="0"/>
            <a:chExt cx="5000460" cy="1425988"/>
          </a:xfrm>
        </p:grpSpPr>
        <p:pic>
          <p:nvPicPr>
            <p:cNvPr id="12468" name="Google Shape;12468;p102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469" name="Google Shape;12469;p1026"/>
            <p:cNvGrpSpPr/>
            <p:nvPr/>
          </p:nvGrpSpPr>
          <p:grpSpPr>
            <a:xfrm>
              <a:off x="7191545" y="0"/>
              <a:ext cx="5000460" cy="1425988"/>
              <a:chOff x="7191545" y="0"/>
              <a:chExt cx="5000460" cy="1425988"/>
            </a:xfrm>
          </p:grpSpPr>
          <p:sp>
            <p:nvSpPr>
              <p:cNvPr id="12470" name="Google Shape;12470;p102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471" name="Google Shape;12471;p102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2472" name="Google Shape;12472;p1026"/>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473" name="Google Shape;12473;p1026"/>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474" name="Google Shape;12474;p1026"/>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475" name="Google Shape;12475;p102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476" name="Google Shape;12476;p1026"/>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669963779"/>
      </p:ext>
    </p:extLst>
  </p:cSld>
  <p:clrMapOvr>
    <a:masterClrMapping/>
  </p:clrMapOvr>
</p:sldLayout>
</file>

<file path=ppt/slideLayouts/slideLayout871.xml><?xml version="1.0" encoding="utf-8"?>
<p:sldLayout xmlns:a="http://schemas.openxmlformats.org/drawingml/2006/main" xmlns:r="http://schemas.openxmlformats.org/officeDocument/2006/relationships" xmlns:p="http://schemas.openxmlformats.org/presentationml/2006/main" matchingName="Title and Content 5">
  <p:cSld name="Title and Content 5">
    <p:spTree>
      <p:nvGrpSpPr>
        <p:cNvPr id="1" name="Shape 12477"/>
        <p:cNvGrpSpPr/>
        <p:nvPr/>
      </p:nvGrpSpPr>
      <p:grpSpPr>
        <a:xfrm>
          <a:off x="0" y="0"/>
          <a:ext cx="0" cy="0"/>
          <a:chOff x="0" y="0"/>
          <a:chExt cx="0" cy="0"/>
        </a:xfrm>
      </p:grpSpPr>
      <p:grpSp>
        <p:nvGrpSpPr>
          <p:cNvPr id="12478" name="Google Shape;12478;p1027"/>
          <p:cNvGrpSpPr/>
          <p:nvPr/>
        </p:nvGrpSpPr>
        <p:grpSpPr>
          <a:xfrm>
            <a:off x="7191545" y="0"/>
            <a:ext cx="5000460" cy="1425988"/>
            <a:chOff x="7191545" y="0"/>
            <a:chExt cx="5000460" cy="1425988"/>
          </a:xfrm>
        </p:grpSpPr>
        <p:pic>
          <p:nvPicPr>
            <p:cNvPr id="12479" name="Google Shape;12479;p102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480" name="Google Shape;12480;p1027"/>
            <p:cNvGrpSpPr/>
            <p:nvPr/>
          </p:nvGrpSpPr>
          <p:grpSpPr>
            <a:xfrm>
              <a:off x="7191545" y="0"/>
              <a:ext cx="5000460" cy="1425988"/>
              <a:chOff x="7191545" y="0"/>
              <a:chExt cx="5000460" cy="1425988"/>
            </a:xfrm>
          </p:grpSpPr>
          <p:sp>
            <p:nvSpPr>
              <p:cNvPr id="12481" name="Google Shape;12481;p102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482" name="Google Shape;12482;p102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2483" name="Google Shape;12483;p1027"/>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484" name="Google Shape;12484;p1027"/>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485" name="Google Shape;12485;p1027"/>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486" name="Google Shape;12486;p102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487" name="Google Shape;12487;p1027"/>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898060897"/>
      </p:ext>
    </p:extLst>
  </p:cSld>
  <p:clrMapOvr>
    <a:masterClrMapping/>
  </p:clrMapOvr>
</p:sldLayout>
</file>

<file path=ppt/slideLayouts/slideLayout872.xml><?xml version="1.0" encoding="utf-8"?>
<p:sldLayout xmlns:a="http://schemas.openxmlformats.org/drawingml/2006/main" xmlns:r="http://schemas.openxmlformats.org/officeDocument/2006/relationships" xmlns:p="http://schemas.openxmlformats.org/presentationml/2006/main" matchingName="1_Title and Content 5">
  <p:cSld name="1_Title and Content 5">
    <p:spTree>
      <p:nvGrpSpPr>
        <p:cNvPr id="1" name="Shape 12488"/>
        <p:cNvGrpSpPr/>
        <p:nvPr/>
      </p:nvGrpSpPr>
      <p:grpSpPr>
        <a:xfrm>
          <a:off x="0" y="0"/>
          <a:ext cx="0" cy="0"/>
          <a:chOff x="0" y="0"/>
          <a:chExt cx="0" cy="0"/>
        </a:xfrm>
      </p:grpSpPr>
      <p:grpSp>
        <p:nvGrpSpPr>
          <p:cNvPr id="12489" name="Google Shape;12489;p1028"/>
          <p:cNvGrpSpPr/>
          <p:nvPr/>
        </p:nvGrpSpPr>
        <p:grpSpPr>
          <a:xfrm>
            <a:off x="7191545" y="0"/>
            <a:ext cx="5000460" cy="1425988"/>
            <a:chOff x="7191545" y="0"/>
            <a:chExt cx="5000460" cy="1425988"/>
          </a:xfrm>
        </p:grpSpPr>
        <p:pic>
          <p:nvPicPr>
            <p:cNvPr id="12490" name="Google Shape;12490;p102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491" name="Google Shape;12491;p1028"/>
            <p:cNvGrpSpPr/>
            <p:nvPr/>
          </p:nvGrpSpPr>
          <p:grpSpPr>
            <a:xfrm>
              <a:off x="7191545" y="0"/>
              <a:ext cx="5000460" cy="1425988"/>
              <a:chOff x="7191545" y="0"/>
              <a:chExt cx="5000460" cy="1425988"/>
            </a:xfrm>
          </p:grpSpPr>
          <p:sp>
            <p:nvSpPr>
              <p:cNvPr id="12492" name="Google Shape;12492;p102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493" name="Google Shape;12493;p102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2494" name="Google Shape;12494;p1028"/>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495" name="Google Shape;12495;p1028"/>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496" name="Google Shape;12496;p1028"/>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497" name="Google Shape;12497;p102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498" name="Google Shape;12498;p1028"/>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812663755"/>
      </p:ext>
    </p:extLst>
  </p:cSld>
  <p:clrMapOvr>
    <a:masterClrMapping/>
  </p:clrMapOvr>
</p:sldLayout>
</file>

<file path=ppt/slideLayouts/slideLayout873.xml><?xml version="1.0" encoding="utf-8"?>
<p:sldLayout xmlns:a="http://schemas.openxmlformats.org/drawingml/2006/main" xmlns:r="http://schemas.openxmlformats.org/officeDocument/2006/relationships" xmlns:p="http://schemas.openxmlformats.org/presentationml/2006/main" matchingName="Divider 2">
  <p:cSld name="Divider 2">
    <p:spTree>
      <p:nvGrpSpPr>
        <p:cNvPr id="1" name="Shape 12499"/>
        <p:cNvGrpSpPr/>
        <p:nvPr/>
      </p:nvGrpSpPr>
      <p:grpSpPr>
        <a:xfrm>
          <a:off x="0" y="0"/>
          <a:ext cx="0" cy="0"/>
          <a:chOff x="0" y="0"/>
          <a:chExt cx="0" cy="0"/>
        </a:xfrm>
      </p:grpSpPr>
      <p:grpSp>
        <p:nvGrpSpPr>
          <p:cNvPr id="12500" name="Google Shape;12500;p1029"/>
          <p:cNvGrpSpPr/>
          <p:nvPr/>
        </p:nvGrpSpPr>
        <p:grpSpPr>
          <a:xfrm>
            <a:off x="0" y="5020349"/>
            <a:ext cx="12191996" cy="1837651"/>
            <a:chOff x="0" y="5020348"/>
            <a:chExt cx="12191996" cy="1837651"/>
          </a:xfrm>
        </p:grpSpPr>
        <p:sp>
          <p:nvSpPr>
            <p:cNvPr id="12501" name="Google Shape;12501;p1029"/>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502" name="Google Shape;12502;p1029"/>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503" name="Google Shape;12503;p1029"/>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pic>
          <p:nvPicPr>
            <p:cNvPr id="12504" name="Google Shape;12504;p1029"/>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2505" name="Google Shape;12505;p1029"/>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506" name="Google Shape;12506;p1029"/>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3830264726"/>
      </p:ext>
    </p:extLst>
  </p:cSld>
  <p:clrMapOvr>
    <a:masterClrMapping/>
  </p:clrMapOvr>
</p:sldLayout>
</file>

<file path=ppt/slideLayouts/slideLayout874.xml><?xml version="1.0" encoding="utf-8"?>
<p:sldLayout xmlns:a="http://schemas.openxmlformats.org/drawingml/2006/main" xmlns:r="http://schemas.openxmlformats.org/officeDocument/2006/relationships" xmlns:p="http://schemas.openxmlformats.org/presentationml/2006/main" matchingName="Title and Content 7">
  <p:cSld name="Title and Content 7">
    <p:spTree>
      <p:nvGrpSpPr>
        <p:cNvPr id="1" name="Shape 12507"/>
        <p:cNvGrpSpPr/>
        <p:nvPr/>
      </p:nvGrpSpPr>
      <p:grpSpPr>
        <a:xfrm>
          <a:off x="0" y="0"/>
          <a:ext cx="0" cy="0"/>
          <a:chOff x="0" y="0"/>
          <a:chExt cx="0" cy="0"/>
        </a:xfrm>
      </p:grpSpPr>
      <p:grpSp>
        <p:nvGrpSpPr>
          <p:cNvPr id="12508" name="Google Shape;12508;p1030"/>
          <p:cNvGrpSpPr/>
          <p:nvPr/>
        </p:nvGrpSpPr>
        <p:grpSpPr>
          <a:xfrm>
            <a:off x="7191545" y="0"/>
            <a:ext cx="5000460" cy="1425988"/>
            <a:chOff x="7191545" y="0"/>
            <a:chExt cx="5000460" cy="1425988"/>
          </a:xfrm>
        </p:grpSpPr>
        <p:pic>
          <p:nvPicPr>
            <p:cNvPr id="12509" name="Google Shape;12509;p103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510" name="Google Shape;12510;p1030"/>
            <p:cNvGrpSpPr/>
            <p:nvPr/>
          </p:nvGrpSpPr>
          <p:grpSpPr>
            <a:xfrm>
              <a:off x="7191545" y="0"/>
              <a:ext cx="5000460" cy="1425988"/>
              <a:chOff x="7191545" y="0"/>
              <a:chExt cx="5000460" cy="1425988"/>
            </a:xfrm>
          </p:grpSpPr>
          <p:sp>
            <p:nvSpPr>
              <p:cNvPr id="12511" name="Google Shape;12511;p103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512" name="Google Shape;12512;p103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2513" name="Google Shape;12513;p1030"/>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514" name="Google Shape;12514;p1030"/>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515" name="Google Shape;12515;p1030"/>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516" name="Google Shape;12516;p103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517" name="Google Shape;12517;p1030"/>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122605336"/>
      </p:ext>
    </p:extLst>
  </p:cSld>
  <p:clrMapOvr>
    <a:masterClrMapping/>
  </p:clrMapOvr>
</p:sldLayout>
</file>

<file path=ppt/slideLayouts/slideLayout875.xml><?xml version="1.0" encoding="utf-8"?>
<p:sldLayout xmlns:a="http://schemas.openxmlformats.org/drawingml/2006/main" xmlns:r="http://schemas.openxmlformats.org/officeDocument/2006/relationships" xmlns:p="http://schemas.openxmlformats.org/presentationml/2006/main" matchingName="Cover 2">
  <p:cSld name="Cover 2">
    <p:spTree>
      <p:nvGrpSpPr>
        <p:cNvPr id="1" name="Shape 12518"/>
        <p:cNvGrpSpPr/>
        <p:nvPr/>
      </p:nvGrpSpPr>
      <p:grpSpPr>
        <a:xfrm>
          <a:off x="0" y="0"/>
          <a:ext cx="0" cy="0"/>
          <a:chOff x="0" y="0"/>
          <a:chExt cx="0" cy="0"/>
        </a:xfrm>
      </p:grpSpPr>
      <p:sp>
        <p:nvSpPr>
          <p:cNvPr id="12519" name="Google Shape;12519;p1031"/>
          <p:cNvSpPr/>
          <p:nvPr/>
        </p:nvSpPr>
        <p:spPr>
          <a:xfrm>
            <a:off x="902366" y="129441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520" name="Google Shape;12520;p1031"/>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521" name="Google Shape;12521;p1031"/>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2522" name="Google Shape;12522;p1031"/>
          <p:cNvGrpSpPr/>
          <p:nvPr/>
        </p:nvGrpSpPr>
        <p:grpSpPr>
          <a:xfrm>
            <a:off x="0" y="5020349"/>
            <a:ext cx="12191996" cy="1837651"/>
            <a:chOff x="0" y="5020348"/>
            <a:chExt cx="12191996" cy="1837651"/>
          </a:xfrm>
        </p:grpSpPr>
        <p:sp>
          <p:nvSpPr>
            <p:cNvPr id="12523" name="Google Shape;12523;p1031"/>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524" name="Google Shape;12524;p1031"/>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pic>
          <p:nvPicPr>
            <p:cNvPr id="12525" name="Google Shape;12525;p1031"/>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2153057976"/>
      </p:ext>
    </p:extLst>
  </p:cSld>
  <p:clrMapOvr>
    <a:masterClrMapping/>
  </p:clrMapOvr>
</p:sldLayout>
</file>

<file path=ppt/slideLayouts/slideLayout876.xml><?xml version="1.0" encoding="utf-8"?>
<p:sldLayout xmlns:a="http://schemas.openxmlformats.org/drawingml/2006/main" xmlns:r="http://schemas.openxmlformats.org/officeDocument/2006/relationships" xmlns:p="http://schemas.openxmlformats.org/presentationml/2006/main" preserve="1">
  <p:cSld name="Title with Picture">
    <p:spTree>
      <p:nvGrpSpPr>
        <p:cNvPr id="1" name=""/>
        <p:cNvGrpSpPr/>
        <p:nvPr/>
      </p:nvGrpSpPr>
      <p:grpSpPr>
        <a:xfrm>
          <a:off x="0" y="0"/>
          <a:ext cx="0" cy="0"/>
          <a:chOff x="0" y="0"/>
          <a:chExt cx="0" cy="0"/>
        </a:xfrm>
      </p:grpSpPr>
      <p:sp>
        <p:nvSpPr>
          <p:cNvPr id="3" name="Subtitle 2">
            <a:extLst>
              <a:ext uri="{FF2B5EF4-FFF2-40B4-BE49-F238E27FC236}">
                <a16:creationId xmlns:a16="http://schemas.microsoft.com/office/drawing/2014/main" id="{2BDC76B8-60F6-62D3-9F73-E81662203017}"/>
              </a:ext>
            </a:extLst>
          </p:cNvPr>
          <p:cNvSpPr>
            <a:spLocks noGrp="1"/>
          </p:cNvSpPr>
          <p:nvPr>
            <p:ph type="subTitle" idx="1"/>
          </p:nvPr>
        </p:nvSpPr>
        <p:spPr>
          <a:xfrm>
            <a:off x="0" y="4939257"/>
            <a:ext cx="5898630" cy="480373"/>
          </a:xfrm>
        </p:spPr>
        <p:txBody>
          <a:bodyPr vert="horz" lIns="91440" tIns="45720" rIns="91440" bIns="45720" rtlCol="0" anchor="t">
            <a:normAutofit/>
          </a:bodyPr>
          <a:lstStyle>
            <a:lvl1pPr>
              <a:defRPr lang="en-US" dirty="0"/>
            </a:lvl1pPr>
          </a:lstStyle>
          <a:p>
            <a:pPr lvl="0"/>
            <a:r>
              <a:rPr lang="en-US"/>
              <a:t>Click to edit Master subtitle style</a:t>
            </a:r>
          </a:p>
        </p:txBody>
      </p:sp>
      <p:sp>
        <p:nvSpPr>
          <p:cNvPr id="6" name="Picture Placeholder 10">
            <a:extLst>
              <a:ext uri="{FF2B5EF4-FFF2-40B4-BE49-F238E27FC236}">
                <a16:creationId xmlns:a16="http://schemas.microsoft.com/office/drawing/2014/main" id="{C58F7861-05FC-CC70-0C94-F3BAE39E54EB}"/>
              </a:ext>
            </a:extLst>
          </p:cNvPr>
          <p:cNvSpPr>
            <a:spLocks noGrp="1" noChangeAspect="1"/>
          </p:cNvSpPr>
          <p:nvPr>
            <p:ph type="pic" sz="quarter" idx="13" hasCustomPrompt="1"/>
          </p:nvPr>
        </p:nvSpPr>
        <p:spPr>
          <a:xfrm>
            <a:off x="0" y="-1"/>
            <a:ext cx="12192000" cy="4784036"/>
          </a:xfrm>
          <a:blipFill>
            <a:blip r:embed="rId2">
              <a:alphaModFix amt="70000"/>
            </a:blip>
            <a:stretch>
              <a:fillRect/>
            </a:stretch>
          </a:blipFill>
        </p:spPr>
        <p:txBody>
          <a:bodyPr anchor="t"/>
          <a:lstStyle>
            <a:lvl1pPr>
              <a:defRPr/>
            </a:lvl1pPr>
          </a:lstStyle>
          <a:p>
            <a:endParaRPr/>
          </a:p>
        </p:txBody>
      </p:sp>
      <p:sp>
        <p:nvSpPr>
          <p:cNvPr id="5" name="Footer Placeholder 4">
            <a:extLst>
              <a:ext uri="{FF2B5EF4-FFF2-40B4-BE49-F238E27FC236}">
                <a16:creationId xmlns:a16="http://schemas.microsoft.com/office/drawing/2014/main" id="{FDEC7B0B-C375-9D64-1424-3B07B71AF1FE}"/>
              </a:ext>
            </a:extLst>
          </p:cNvPr>
          <p:cNvSpPr>
            <a:spLocks noGrp="1"/>
          </p:cNvSpPr>
          <p:nvPr>
            <p:ph type="ftr" sz="quarter" idx="15"/>
          </p:nvPr>
        </p:nvSpPr>
        <p:spPr>
          <a:xfrm>
            <a:off x="6205927" y="4939715"/>
            <a:ext cx="4420031" cy="479458"/>
          </a:xfrm>
        </p:spPr>
        <p:txBody>
          <a:bodyPr anchor="t"/>
          <a:lstStyle>
            <a:lvl1pPr>
              <a:defRPr sz="1400"/>
            </a:lvl1pPr>
          </a:lstStyle>
          <a:p>
            <a:r>
              <a:rPr lang="en-US"/>
              <a:t>
              </a:t>
            </a:r>
          </a:p>
        </p:txBody>
      </p:sp>
      <p:sp>
        <p:nvSpPr>
          <p:cNvPr id="8" name="Slide Number Placeholder 7">
            <a:extLst>
              <a:ext uri="{FF2B5EF4-FFF2-40B4-BE49-F238E27FC236}">
                <a16:creationId xmlns:a16="http://schemas.microsoft.com/office/drawing/2014/main" id="{A9117021-C08A-0E4F-5F64-FC1A870E4815}"/>
              </a:ext>
            </a:extLst>
          </p:cNvPr>
          <p:cNvSpPr>
            <a:spLocks noGrp="1"/>
          </p:cNvSpPr>
          <p:nvPr>
            <p:ph type="sldNum" sz="quarter" idx="16"/>
          </p:nvPr>
        </p:nvSpPr>
        <p:spPr>
          <a:xfrm>
            <a:off x="11762792" y="4939257"/>
            <a:ext cx="429207" cy="365125"/>
          </a:xfrm>
        </p:spPr>
        <p:txBody>
          <a:bodyPr/>
          <a:lstStyle/>
          <a:p>
            <a:fld id="{CC057153-B650-4DEB-B370-79DDCFDCE934}" type="slidenum">
              <a:rPr lang="en-US" dirty="0"/>
              <a:pPr/>
              <a:t>‹#›</a:t>
            </a:fld>
            <a:endParaRPr lang="en-US"/>
          </a:p>
        </p:txBody>
      </p:sp>
      <p:pic>
        <p:nvPicPr>
          <p:cNvPr id="12" name="Graphic 11">
            <a:extLst>
              <a:ext uri="{FF2B5EF4-FFF2-40B4-BE49-F238E27FC236}">
                <a16:creationId xmlns:a16="http://schemas.microsoft.com/office/drawing/2014/main" id="{9001D668-DD9C-F5B4-B191-51BDD0B30825}"/>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11103035" y="5873424"/>
            <a:ext cx="1005840" cy="1005840"/>
          </a:xfrm>
          <a:prstGeom prst="rect">
            <a:avLst/>
          </a:prstGeom>
        </p:spPr>
      </p:pic>
      <p:sp>
        <p:nvSpPr>
          <p:cNvPr id="4" name="Title 3">
            <a:extLst>
              <a:ext uri="{FF2B5EF4-FFF2-40B4-BE49-F238E27FC236}">
                <a16:creationId xmlns:a16="http://schemas.microsoft.com/office/drawing/2014/main" id="{009A08CF-24F0-EC7D-277D-CB831E7E7930}"/>
              </a:ext>
            </a:extLst>
          </p:cNvPr>
          <p:cNvSpPr>
            <a:spLocks noGrp="1"/>
          </p:cNvSpPr>
          <p:nvPr>
            <p:ph type="title"/>
          </p:nvPr>
        </p:nvSpPr>
        <p:spPr>
          <a:xfrm>
            <a:off x="-19847" y="5718869"/>
            <a:ext cx="5916168" cy="1143000"/>
          </a:xfrm>
        </p:spPr>
        <p:txBody>
          <a:bodyPr anchor="b">
            <a:normAutofit/>
          </a:bodyPr>
          <a:lstStyle>
            <a:lvl1pPr>
              <a:lnSpc>
                <a:spcPct val="60000"/>
              </a:lnSpc>
              <a:defRPr sz="5200"/>
            </a:lvl1pPr>
          </a:lstStyle>
          <a:p>
            <a:r>
              <a:rPr lang="en-US"/>
              <a:t>Click to edit Master title style</a:t>
            </a:r>
          </a:p>
        </p:txBody>
      </p:sp>
    </p:spTree>
    <p:extLst>
      <p:ext uri="{BB962C8B-B14F-4D97-AF65-F5344CB8AC3E}">
        <p14:creationId xmlns:p14="http://schemas.microsoft.com/office/powerpoint/2010/main" val="1467929978"/>
      </p:ext>
    </p:extLst>
  </p:cSld>
  <p:clrMapOvr>
    <a:masterClrMapping/>
  </p:clrMapOvr>
  <p:extLst>
    <p:ext uri="{DCECCB84-F9BA-43D5-87BE-67443E8EF086}">
      <p15:sldGuideLst xmlns:p15="http://schemas.microsoft.com/office/powerpoint/2012/main">
        <p15:guide id="5" orient="horz" pos="2160">
          <p15:clr>
            <a:srgbClr val="FBAE40"/>
          </p15:clr>
        </p15:guide>
        <p15:guide id="6" pos="3840">
          <p15:clr>
            <a:srgbClr val="FBAE40"/>
          </p15:clr>
        </p15:guide>
      </p15:sldGuideLst>
    </p:ext>
  </p:extLst>
</p:sldLayout>
</file>

<file path=ppt/slideLayouts/slideLayout877.xml><?xml version="1.0" encoding="utf-8"?>
<p:sldLayout xmlns:a="http://schemas.openxmlformats.org/drawingml/2006/main" xmlns:r="http://schemas.openxmlformats.org/officeDocument/2006/relationships" xmlns:p="http://schemas.openxmlformats.org/presentationml/2006/main" preserve="1">
  <p:cSld name="Content">
    <p:spTree>
      <p:nvGrpSpPr>
        <p:cNvPr id="1" name=""/>
        <p:cNvGrpSpPr/>
        <p:nvPr/>
      </p:nvGrpSpPr>
      <p:grpSpPr>
        <a:xfrm>
          <a:off x="0" y="0"/>
          <a:ext cx="0" cy="0"/>
          <a:chOff x="0" y="0"/>
          <a:chExt cx="0" cy="0"/>
        </a:xfrm>
      </p:grpSpPr>
      <p:sp>
        <p:nvSpPr>
          <p:cNvPr id="8" name="Title 1">
            <a:extLst>
              <a:ext uri="{FF2B5EF4-FFF2-40B4-BE49-F238E27FC236}">
                <a16:creationId xmlns:a16="http://schemas.microsoft.com/office/drawing/2014/main" id="{B406F310-2B8D-3C32-560C-686817E6B487}"/>
              </a:ext>
            </a:extLst>
          </p:cNvPr>
          <p:cNvSpPr>
            <a:spLocks noGrp="1"/>
          </p:cNvSpPr>
          <p:nvPr>
            <p:ph type="title"/>
          </p:nvPr>
        </p:nvSpPr>
        <p:spPr>
          <a:xfrm>
            <a:off x="516249" y="1012175"/>
            <a:ext cx="11113008" cy="849793"/>
          </a:xfrm>
        </p:spPr>
        <p:txBody>
          <a:bodyPr/>
          <a:lstStyle/>
          <a:p>
            <a:r>
              <a:rPr lang="en-US"/>
              <a:t>Click to edit Master title style</a:t>
            </a:r>
          </a:p>
        </p:txBody>
      </p:sp>
      <p:sp>
        <p:nvSpPr>
          <p:cNvPr id="7" name="Footer Placeholder 6">
            <a:extLst>
              <a:ext uri="{FF2B5EF4-FFF2-40B4-BE49-F238E27FC236}">
                <a16:creationId xmlns:a16="http://schemas.microsoft.com/office/drawing/2014/main" id="{64FD1A6D-2D8E-1FD1-C1AC-CB5E9D5A15CD}"/>
              </a:ext>
            </a:extLst>
          </p:cNvPr>
          <p:cNvSpPr>
            <a:spLocks noGrp="1"/>
          </p:cNvSpPr>
          <p:nvPr>
            <p:ph type="ftr" sz="quarter" idx="11"/>
          </p:nvPr>
        </p:nvSpPr>
        <p:spPr>
          <a:xfrm>
            <a:off x="542375" y="110364"/>
            <a:ext cx="5276852" cy="365125"/>
          </a:xfrm>
        </p:spPr>
        <p:txBody>
          <a:bodyPr/>
          <a:lstStyle/>
          <a:p>
            <a:r>
              <a:rPr lang="en-US"/>
              <a:t>
              </a:t>
            </a:r>
          </a:p>
        </p:txBody>
      </p:sp>
      <p:sp>
        <p:nvSpPr>
          <p:cNvPr id="2" name="Date Placeholder 1">
            <a:extLst>
              <a:ext uri="{FF2B5EF4-FFF2-40B4-BE49-F238E27FC236}">
                <a16:creationId xmlns:a16="http://schemas.microsoft.com/office/drawing/2014/main" id="{1FADE430-EE65-B675-F031-7651DE9D69AC}"/>
              </a:ext>
            </a:extLst>
          </p:cNvPr>
          <p:cNvSpPr>
            <a:spLocks noGrp="1"/>
          </p:cNvSpPr>
          <p:nvPr>
            <p:ph type="dt" sz="half" idx="10"/>
          </p:nvPr>
        </p:nvSpPr>
        <p:spPr/>
        <p:txBody>
          <a:bodyPr/>
          <a:lstStyle/>
          <a:p>
            <a:endParaRPr lang="en-US"/>
          </a:p>
        </p:txBody>
      </p:sp>
      <p:sp>
        <p:nvSpPr>
          <p:cNvPr id="9" name="Slide Number Placeholder 8">
            <a:extLst>
              <a:ext uri="{FF2B5EF4-FFF2-40B4-BE49-F238E27FC236}">
                <a16:creationId xmlns:a16="http://schemas.microsoft.com/office/drawing/2014/main" id="{27305BC9-1670-00D4-5A66-F52444DA9C94}"/>
              </a:ext>
            </a:extLst>
          </p:cNvPr>
          <p:cNvSpPr>
            <a:spLocks noGrp="1"/>
          </p:cNvSpPr>
          <p:nvPr>
            <p:ph type="sldNum" sz="quarter" idx="12"/>
          </p:nvPr>
        </p:nvSpPr>
        <p:spPr>
          <a:xfrm>
            <a:off x="11123959" y="104649"/>
            <a:ext cx="429207" cy="365125"/>
          </a:xfrm>
        </p:spPr>
        <p:txBody>
          <a:bodyPr/>
          <a:lstStyle/>
          <a:p>
            <a:fld id="{CC057153-B650-4DEB-B370-79DDCFDCE934}" type="slidenum">
              <a:rPr lang="en-US" dirty="0"/>
              <a:pPr/>
              <a:t>‹#›</a:t>
            </a:fld>
            <a:endParaRPr lang="en-US"/>
          </a:p>
        </p:txBody>
      </p:sp>
      <p:sp>
        <p:nvSpPr>
          <p:cNvPr id="3" name="Content Placeholder 2">
            <a:extLst>
              <a:ext uri="{FF2B5EF4-FFF2-40B4-BE49-F238E27FC236}">
                <a16:creationId xmlns:a16="http://schemas.microsoft.com/office/drawing/2014/main" id="{6C2DD052-3E45-E789-01F8-33250024ECBD}"/>
              </a:ext>
            </a:extLst>
          </p:cNvPr>
          <p:cNvSpPr>
            <a:spLocks noGrp="1"/>
          </p:cNvSpPr>
          <p:nvPr>
            <p:ph idx="1"/>
          </p:nvPr>
        </p:nvSpPr>
        <p:spPr>
          <a:xfrm>
            <a:off x="539496" y="2115542"/>
            <a:ext cx="11013670" cy="445151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479040223"/>
      </p:ext>
    </p:extLst>
  </p:cSld>
  <p:clrMapOvr>
    <a:masterClrMapping/>
  </p:clrMapOvr>
</p:sldLayout>
</file>

<file path=ppt/slideLayouts/slideLayout878.xml><?xml version="1.0" encoding="utf-8"?>
<p:sldLayout xmlns:a="http://schemas.openxmlformats.org/drawingml/2006/main" xmlns:r="http://schemas.openxmlformats.org/officeDocument/2006/relationships" xmlns:p="http://schemas.openxmlformats.org/presentationml/2006/main" preserve="1">
  <p:cSld name="Title with Picture 2">
    <p:spTree>
      <p:nvGrpSpPr>
        <p:cNvPr id="1" name=""/>
        <p:cNvGrpSpPr/>
        <p:nvPr/>
      </p:nvGrpSpPr>
      <p:grpSpPr>
        <a:xfrm>
          <a:off x="0" y="0"/>
          <a:ext cx="0" cy="0"/>
          <a:chOff x="0" y="0"/>
          <a:chExt cx="0" cy="0"/>
        </a:xfrm>
      </p:grpSpPr>
      <p:sp>
        <p:nvSpPr>
          <p:cNvPr id="3" name="Subtitle 2">
            <a:extLst>
              <a:ext uri="{FF2B5EF4-FFF2-40B4-BE49-F238E27FC236}">
                <a16:creationId xmlns:a16="http://schemas.microsoft.com/office/drawing/2014/main" id="{2BDC76B8-60F6-62D3-9F73-E81662203017}"/>
              </a:ext>
            </a:extLst>
          </p:cNvPr>
          <p:cNvSpPr>
            <a:spLocks noGrp="1"/>
          </p:cNvSpPr>
          <p:nvPr>
            <p:ph type="subTitle" idx="1"/>
          </p:nvPr>
        </p:nvSpPr>
        <p:spPr>
          <a:xfrm>
            <a:off x="0" y="5457214"/>
            <a:ext cx="4206240" cy="1380744"/>
          </a:xfrm>
        </p:spPr>
        <p:txBody>
          <a:bodyPr vert="horz" lIns="91440" tIns="45720" rIns="91440" bIns="45720" rtlCol="0" anchor="b">
            <a:normAutofit/>
          </a:bodyPr>
          <a:lstStyle>
            <a:lvl1pPr>
              <a:defRPr lang="en-US" dirty="0"/>
            </a:lvl1pPr>
          </a:lstStyle>
          <a:p>
            <a:pPr lvl="0"/>
            <a:r>
              <a:rPr lang="en-US"/>
              <a:t>Click to edit Master subtitle style</a:t>
            </a:r>
          </a:p>
        </p:txBody>
      </p:sp>
      <p:sp>
        <p:nvSpPr>
          <p:cNvPr id="11" name="Picture Placeholder 10">
            <a:extLst>
              <a:ext uri="{FF2B5EF4-FFF2-40B4-BE49-F238E27FC236}">
                <a16:creationId xmlns:a16="http://schemas.microsoft.com/office/drawing/2014/main" id="{B24A208E-BD69-BB12-21B8-DA405B501FA8}"/>
              </a:ext>
            </a:extLst>
          </p:cNvPr>
          <p:cNvSpPr>
            <a:spLocks noGrp="1" noChangeAspect="1"/>
          </p:cNvSpPr>
          <p:nvPr>
            <p:ph type="pic" sz="quarter" idx="13" hasCustomPrompt="1"/>
          </p:nvPr>
        </p:nvSpPr>
        <p:spPr>
          <a:xfrm>
            <a:off x="6096000" y="0"/>
            <a:ext cx="6096000" cy="6858000"/>
          </a:xfrm>
          <a:blipFill>
            <a:blip r:embed="rId2">
              <a:alphaModFix amt="70000"/>
            </a:blip>
            <a:stretch>
              <a:fillRect/>
            </a:stretch>
          </a:blipFill>
        </p:spPr>
        <p:txBody>
          <a:bodyPr anchor="t"/>
          <a:lstStyle>
            <a:lvl1pPr>
              <a:defRPr/>
            </a:lvl1pPr>
          </a:lstStyle>
          <a:p>
            <a:endParaRPr/>
          </a:p>
        </p:txBody>
      </p:sp>
      <p:sp>
        <p:nvSpPr>
          <p:cNvPr id="4" name="Title 3">
            <a:extLst>
              <a:ext uri="{FF2B5EF4-FFF2-40B4-BE49-F238E27FC236}">
                <a16:creationId xmlns:a16="http://schemas.microsoft.com/office/drawing/2014/main" id="{E9134185-2980-312E-60AF-F360D16FB9EB}"/>
              </a:ext>
            </a:extLst>
          </p:cNvPr>
          <p:cNvSpPr>
            <a:spLocks noGrp="1"/>
          </p:cNvSpPr>
          <p:nvPr>
            <p:ph type="title"/>
          </p:nvPr>
        </p:nvSpPr>
        <p:spPr>
          <a:xfrm>
            <a:off x="-18288" y="81290"/>
            <a:ext cx="4654296" cy="3739896"/>
          </a:xfrm>
        </p:spPr>
        <p:txBody>
          <a:bodyPr/>
          <a:lstStyle/>
          <a:p>
            <a:r>
              <a:rPr lang="en-US"/>
              <a:t>Click to edit Master title style</a:t>
            </a:r>
          </a:p>
        </p:txBody>
      </p:sp>
    </p:spTree>
    <p:extLst>
      <p:ext uri="{BB962C8B-B14F-4D97-AF65-F5344CB8AC3E}">
        <p14:creationId xmlns:p14="http://schemas.microsoft.com/office/powerpoint/2010/main" val="2725164034"/>
      </p:ext>
    </p:extLst>
  </p:cSld>
  <p:clrMapOvr>
    <a:masterClrMapping/>
  </p:clrMapOvr>
  <p:extLst>
    <p:ext uri="{DCECCB84-F9BA-43D5-87BE-67443E8EF086}">
      <p15:sldGuideLst xmlns:p15="http://schemas.microsoft.com/office/powerpoint/2012/main">
        <p15:guide id="5" orient="horz" pos="2160">
          <p15:clr>
            <a:srgbClr val="FBAE40"/>
          </p15:clr>
        </p15:guide>
        <p15:guide id="6" pos="3840">
          <p15:clr>
            <a:srgbClr val="FBAE40"/>
          </p15:clr>
        </p15:guide>
      </p15:sldGuideLst>
    </p:ext>
  </p:extLst>
</p:sldLayout>
</file>

<file path=ppt/slideLayouts/slideLayout879.xml><?xml version="1.0" encoding="utf-8"?>
<p:sldLayout xmlns:a="http://schemas.openxmlformats.org/drawingml/2006/main" xmlns:r="http://schemas.openxmlformats.org/officeDocument/2006/relationships" xmlns:p="http://schemas.openxmlformats.org/presentationml/2006/main" preserve="1">
  <p:cSld name="Title">
    <p:spTree>
      <p:nvGrpSpPr>
        <p:cNvPr id="1" name=""/>
        <p:cNvGrpSpPr/>
        <p:nvPr/>
      </p:nvGrpSpPr>
      <p:grpSpPr>
        <a:xfrm>
          <a:off x="0" y="0"/>
          <a:ext cx="0" cy="0"/>
          <a:chOff x="0" y="0"/>
          <a:chExt cx="0" cy="0"/>
        </a:xfrm>
      </p:grpSpPr>
      <p:sp>
        <p:nvSpPr>
          <p:cNvPr id="3" name="Subtitle 2">
            <a:extLst>
              <a:ext uri="{FF2B5EF4-FFF2-40B4-BE49-F238E27FC236}">
                <a16:creationId xmlns:a16="http://schemas.microsoft.com/office/drawing/2014/main" id="{2BDC76B8-60F6-62D3-9F73-E81662203017}"/>
              </a:ext>
            </a:extLst>
          </p:cNvPr>
          <p:cNvSpPr>
            <a:spLocks noGrp="1"/>
          </p:cNvSpPr>
          <p:nvPr>
            <p:ph type="subTitle" idx="1"/>
          </p:nvPr>
        </p:nvSpPr>
        <p:spPr>
          <a:xfrm>
            <a:off x="1" y="6174463"/>
            <a:ext cx="5891134" cy="654839"/>
          </a:xfrm>
        </p:spPr>
        <p:txBody>
          <a:bodyPr vert="horz" lIns="91440" tIns="45720" rIns="91440" bIns="45720" rtlCol="0" anchor="b">
            <a:normAutofit/>
          </a:bodyPr>
          <a:lstStyle>
            <a:lvl1pPr>
              <a:defRPr lang="en-US" dirty="0"/>
            </a:lvl1pPr>
          </a:lstStyle>
          <a:p>
            <a:pPr lvl="0"/>
            <a:r>
              <a:rPr lang="en-US"/>
              <a:t>Click to edit Master subtitle style</a:t>
            </a:r>
          </a:p>
        </p:txBody>
      </p:sp>
      <p:pic>
        <p:nvPicPr>
          <p:cNvPr id="7" name="Graphic 6">
            <a:extLst>
              <a:ext uri="{FF2B5EF4-FFF2-40B4-BE49-F238E27FC236}">
                <a16:creationId xmlns:a16="http://schemas.microsoft.com/office/drawing/2014/main" id="{D29E0058-93A2-5291-6ACA-A0430862664F}"/>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11103035" y="5873424"/>
            <a:ext cx="1005840" cy="1005840"/>
          </a:xfrm>
          <a:prstGeom prst="rect">
            <a:avLst/>
          </a:prstGeom>
        </p:spPr>
      </p:pic>
      <p:sp>
        <p:nvSpPr>
          <p:cNvPr id="5" name="Footer Placeholder 4">
            <a:extLst>
              <a:ext uri="{FF2B5EF4-FFF2-40B4-BE49-F238E27FC236}">
                <a16:creationId xmlns:a16="http://schemas.microsoft.com/office/drawing/2014/main" id="{AA3F14EE-EFB3-D2DC-CEAA-621D66627158}"/>
              </a:ext>
            </a:extLst>
          </p:cNvPr>
          <p:cNvSpPr>
            <a:spLocks noGrp="1"/>
          </p:cNvSpPr>
          <p:nvPr>
            <p:ph type="ftr" sz="quarter" idx="11"/>
          </p:nvPr>
        </p:nvSpPr>
        <p:spPr/>
        <p:txBody>
          <a:bodyPr/>
          <a:lstStyle/>
          <a:p>
            <a:r>
              <a:rPr lang="en-US"/>
              <a:t>
              </a:t>
            </a:r>
          </a:p>
        </p:txBody>
      </p:sp>
      <p:sp>
        <p:nvSpPr>
          <p:cNvPr id="4" name="Date Placeholder 3">
            <a:extLst>
              <a:ext uri="{FF2B5EF4-FFF2-40B4-BE49-F238E27FC236}">
                <a16:creationId xmlns:a16="http://schemas.microsoft.com/office/drawing/2014/main" id="{7D33E0DC-DE5C-286F-36BD-6985F4A6C3DB}"/>
              </a:ext>
            </a:extLst>
          </p:cNvPr>
          <p:cNvSpPr>
            <a:spLocks noGrp="1"/>
          </p:cNvSpPr>
          <p:nvPr>
            <p:ph type="dt" sz="half" idx="10"/>
          </p:nvPr>
        </p:nvSpPr>
        <p:spPr/>
        <p:txBody>
          <a:bodyPr/>
          <a:lstStyle/>
          <a:p>
            <a:endParaRPr lang="en-US"/>
          </a:p>
        </p:txBody>
      </p:sp>
      <p:sp>
        <p:nvSpPr>
          <p:cNvPr id="10" name="Slide Number Placeholder 9">
            <a:extLst>
              <a:ext uri="{FF2B5EF4-FFF2-40B4-BE49-F238E27FC236}">
                <a16:creationId xmlns:a16="http://schemas.microsoft.com/office/drawing/2014/main" id="{1207AF81-9CDB-689F-CE00-62257104ECAA}"/>
              </a:ext>
            </a:extLst>
          </p:cNvPr>
          <p:cNvSpPr>
            <a:spLocks noGrp="1"/>
          </p:cNvSpPr>
          <p:nvPr>
            <p:ph type="sldNum" sz="quarter" idx="12"/>
          </p:nvPr>
        </p:nvSpPr>
        <p:spPr/>
        <p:txBody>
          <a:bodyPr/>
          <a:lstStyle/>
          <a:p>
            <a:fld id="{CC057153-B650-4DEB-B370-79DDCFDCE934}" type="slidenum">
              <a:rPr lang="en-US" dirty="0"/>
              <a:pPr/>
              <a:t>‹#›</a:t>
            </a:fld>
            <a:endParaRPr lang="en-US"/>
          </a:p>
        </p:txBody>
      </p:sp>
      <p:sp>
        <p:nvSpPr>
          <p:cNvPr id="6" name="Title 5">
            <a:extLst>
              <a:ext uri="{FF2B5EF4-FFF2-40B4-BE49-F238E27FC236}">
                <a16:creationId xmlns:a16="http://schemas.microsoft.com/office/drawing/2014/main" id="{570B1373-40A5-190F-BE9F-8FC310F7B0D2}"/>
              </a:ext>
            </a:extLst>
          </p:cNvPr>
          <p:cNvSpPr>
            <a:spLocks noGrp="1"/>
          </p:cNvSpPr>
          <p:nvPr>
            <p:ph type="title"/>
          </p:nvPr>
        </p:nvSpPr>
        <p:spPr>
          <a:xfrm>
            <a:off x="-18288" y="2159632"/>
            <a:ext cx="9683496" cy="3776472"/>
          </a:xfrm>
        </p:spPr>
        <p:txBody>
          <a:bodyPr anchor="b"/>
          <a:lstStyle/>
          <a:p>
            <a:r>
              <a:rPr lang="en-US"/>
              <a:t>Click to edit Master title style</a:t>
            </a:r>
          </a:p>
        </p:txBody>
      </p:sp>
    </p:spTree>
    <p:extLst>
      <p:ext uri="{BB962C8B-B14F-4D97-AF65-F5344CB8AC3E}">
        <p14:creationId xmlns:p14="http://schemas.microsoft.com/office/powerpoint/2010/main" val="618719472"/>
      </p:ext>
    </p:extLst>
  </p:cSld>
  <p:clrMapOvr>
    <a:masterClrMapping/>
  </p:clrMapOvr>
  <p:extLst>
    <p:ext uri="{DCECCB84-F9BA-43D5-87BE-67443E8EF086}">
      <p15:sldGuideLst xmlns:p15="http://schemas.microsoft.com/office/powerpoint/2012/main">
        <p15:guide id="5" orient="horz" pos="2160">
          <p15:clr>
            <a:srgbClr val="FBAE40"/>
          </p15:clr>
        </p15:guide>
        <p15:guide id="6" pos="3840">
          <p15:clr>
            <a:srgbClr val="FBAE40"/>
          </p15:clr>
        </p15:guide>
      </p15:sldGuideLst>
    </p:ext>
  </p:extLst>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4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1545013401"/>
      </p:ext>
    </p:extLst>
  </p:cSld>
  <p:clrMapOvr>
    <a:masterClrMapping/>
  </p:clrMapOvr>
</p:sldLayout>
</file>

<file path=ppt/slideLayouts/slideLayout880.xml><?xml version="1.0" encoding="utf-8"?>
<p:sldLayout xmlns:a="http://schemas.openxmlformats.org/drawingml/2006/main" xmlns:r="http://schemas.openxmlformats.org/officeDocument/2006/relationships" xmlns:p="http://schemas.openxmlformats.org/presentationml/2006/main" type="secHead" preserve="1">
  <p:cSld name="Section Header">
    <p:bg>
      <p:bgRef idx="1001">
        <a:schemeClr val="bg1"/>
      </p:bgRef>
    </p:bg>
    <p:spTree>
      <p:nvGrpSpPr>
        <p:cNvPr id="1" name=""/>
        <p:cNvGrpSpPr/>
        <p:nvPr/>
      </p:nvGrpSpPr>
      <p:grpSpPr>
        <a:xfrm>
          <a:off x="0" y="0"/>
          <a:ext cx="0" cy="0"/>
          <a:chOff x="0" y="0"/>
          <a:chExt cx="0" cy="0"/>
        </a:xfrm>
      </p:grpSpPr>
      <p:pic>
        <p:nvPicPr>
          <p:cNvPr id="7" name="Graphic 6">
            <a:extLst>
              <a:ext uri="{FF2B5EF4-FFF2-40B4-BE49-F238E27FC236}">
                <a16:creationId xmlns:a16="http://schemas.microsoft.com/office/drawing/2014/main" id="{54E7A70C-B49B-5779-BA11-88AE4939E048}"/>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11377355" y="83125"/>
            <a:ext cx="731520" cy="731520"/>
          </a:xfrm>
          <a:prstGeom prst="rect">
            <a:avLst/>
          </a:prstGeom>
        </p:spPr>
      </p:pic>
      <p:sp>
        <p:nvSpPr>
          <p:cNvPr id="3" name="Title 2">
            <a:extLst>
              <a:ext uri="{FF2B5EF4-FFF2-40B4-BE49-F238E27FC236}">
                <a16:creationId xmlns:a16="http://schemas.microsoft.com/office/drawing/2014/main" id="{68197F50-0DC4-261A-813C-264E7361D716}"/>
              </a:ext>
            </a:extLst>
          </p:cNvPr>
          <p:cNvSpPr>
            <a:spLocks noGrp="1"/>
          </p:cNvSpPr>
          <p:nvPr>
            <p:ph type="title"/>
          </p:nvPr>
        </p:nvSpPr>
        <p:spPr>
          <a:xfrm>
            <a:off x="-18288" y="2184032"/>
            <a:ext cx="8074152" cy="4718304"/>
          </a:xfrm>
        </p:spPr>
        <p:txBody>
          <a:bodyPr anchor="b"/>
          <a:lstStyle/>
          <a:p>
            <a:r>
              <a:rPr lang="en-US"/>
              <a:t>Click to edit Master title style</a:t>
            </a:r>
          </a:p>
        </p:txBody>
      </p:sp>
    </p:spTree>
    <p:extLst>
      <p:ext uri="{BB962C8B-B14F-4D97-AF65-F5344CB8AC3E}">
        <p14:creationId xmlns:p14="http://schemas.microsoft.com/office/powerpoint/2010/main" val="1552742867"/>
      </p:ext>
    </p:extLst>
  </p:cSld>
  <p:clrMapOvr>
    <a:overrideClrMapping bg1="lt1" tx1="dk1" bg2="lt2" tx2="dk2" accent1="accent1" accent2="accent2" accent3="accent3" accent4="accent4" accent5="accent5" accent6="accent6" hlink="hlink" folHlink="folHlink"/>
  </p:clrMapOvr>
  <p:extLst>
    <p:ext uri="{DCECCB84-F9BA-43D5-87BE-67443E8EF086}">
      <p15:sldGuideLst xmlns:p15="http://schemas.microsoft.com/office/powerpoint/2012/main">
        <p15:guide id="5" orient="horz" pos="2160">
          <p15:clr>
            <a:srgbClr val="FBAE40"/>
          </p15:clr>
        </p15:guide>
        <p15:guide id="6" pos="3840">
          <p15:clr>
            <a:srgbClr val="FBAE40"/>
          </p15:clr>
        </p15:guide>
      </p15:sldGuideLst>
    </p:ext>
  </p:extLst>
</p:sldLayout>
</file>

<file path=ppt/slideLayouts/slideLayout881.xml><?xml version="1.0" encoding="utf-8"?>
<p:sldLayout xmlns:a="http://schemas.openxmlformats.org/drawingml/2006/main" xmlns:r="http://schemas.openxmlformats.org/officeDocument/2006/relationships" xmlns:p="http://schemas.openxmlformats.org/presentationml/2006/main" preserve="1">
  <p:cSld name="Agenda">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E4019F8-742E-9EEF-F591-C9666AC32AF1}"/>
              </a:ext>
            </a:extLst>
          </p:cNvPr>
          <p:cNvSpPr>
            <a:spLocks noGrp="1"/>
          </p:cNvSpPr>
          <p:nvPr>
            <p:ph type="title"/>
          </p:nvPr>
        </p:nvSpPr>
        <p:spPr>
          <a:xfrm>
            <a:off x="-18288" y="82296"/>
            <a:ext cx="8139659" cy="1554480"/>
          </a:xfrm>
        </p:spPr>
        <p:txBody>
          <a:bodyPr anchor="t">
            <a:normAutofit/>
          </a:bodyPr>
          <a:lstStyle>
            <a:lvl1pPr>
              <a:defRPr sz="5600"/>
            </a:lvl1pPr>
          </a:lstStyle>
          <a:p>
            <a:r>
              <a:rPr lang="en-US"/>
              <a:t>Click to edit Master title style</a:t>
            </a:r>
          </a:p>
        </p:txBody>
      </p:sp>
      <p:sp>
        <p:nvSpPr>
          <p:cNvPr id="7" name="Content Placeholder 6">
            <a:extLst>
              <a:ext uri="{FF2B5EF4-FFF2-40B4-BE49-F238E27FC236}">
                <a16:creationId xmlns:a16="http://schemas.microsoft.com/office/drawing/2014/main" id="{28C8B19A-6FC1-2B71-0BFB-9274CBF396B9}"/>
              </a:ext>
            </a:extLst>
          </p:cNvPr>
          <p:cNvSpPr>
            <a:spLocks noGrp="1"/>
          </p:cNvSpPr>
          <p:nvPr>
            <p:ph sz="quarter" idx="13"/>
          </p:nvPr>
        </p:nvSpPr>
        <p:spPr>
          <a:xfrm>
            <a:off x="-1" y="1896472"/>
            <a:ext cx="8139660" cy="3557904"/>
          </a:xfrm>
        </p:spPr>
        <p:txBody>
          <a:bodyPr>
            <a:normAutofit/>
          </a:bodyPr>
          <a:lstStyle>
            <a:lvl1pPr marL="342900" indent="-342900">
              <a:buFont typeface="+mj-lt"/>
              <a:buAutoNum type="arabicPeriod"/>
              <a:defRPr sz="1400"/>
            </a:lvl1pPr>
            <a:lvl2pPr marL="571500" indent="-342900">
              <a:buFont typeface="+mj-lt"/>
              <a:buAutoNum type="arabicPeriod"/>
              <a:defRPr sz="1400"/>
            </a:lvl2pPr>
            <a:lvl3pPr marL="800100" indent="-342900">
              <a:buFont typeface="+mj-lt"/>
              <a:buAutoNum type="arabicPeriod"/>
              <a:defRPr sz="1400"/>
            </a:lvl3pPr>
            <a:lvl4pPr marL="1028700" indent="-342900">
              <a:buFont typeface="+mj-lt"/>
              <a:buAutoNum type="arabicPeriod"/>
              <a:defRPr sz="1400"/>
            </a:lvl4pPr>
            <a:lvl5pPr marL="1257300" indent="-342900">
              <a:buFont typeface="+mj-lt"/>
              <a:buAutoNum type="arabicPeriod"/>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Oval 7">
            <a:extLst>
              <a:ext uri="{FF2B5EF4-FFF2-40B4-BE49-F238E27FC236}">
                <a16:creationId xmlns:a16="http://schemas.microsoft.com/office/drawing/2014/main" id="{175C8E38-E957-9E3C-9A05-717C0F009AB9}"/>
              </a:ext>
            </a:extLst>
          </p:cNvPr>
          <p:cNvSpPr/>
          <p:nvPr/>
        </p:nvSpPr>
        <p:spPr>
          <a:xfrm>
            <a:off x="8552512" y="3218512"/>
            <a:ext cx="3557904" cy="3557904"/>
          </a:xfrm>
          <a:prstGeom prst="ellipse">
            <a:avLst/>
          </a:prstGeom>
          <a:noFill/>
          <a:ln w="15875"/>
        </p:spPr>
        <p:style>
          <a:lnRef idx="2">
            <a:schemeClr val="accent1">
              <a:shade val="15000"/>
            </a:schemeClr>
          </a:lnRef>
          <a:fillRef idx="1">
            <a:schemeClr val="accent1"/>
          </a:fillRef>
          <a:effectRef idx="0">
            <a:schemeClr val="accent1"/>
          </a:effectRef>
          <a:fontRef idx="minor">
            <a:schemeClr val="lt1"/>
          </a:fontRef>
        </p:style>
      </p:sp>
      <p:sp>
        <p:nvSpPr>
          <p:cNvPr id="5" name="Slide Number Placeholder 5">
            <a:extLst>
              <a:ext uri="{FF2B5EF4-FFF2-40B4-BE49-F238E27FC236}">
                <a16:creationId xmlns:a16="http://schemas.microsoft.com/office/drawing/2014/main" id="{01E193C2-09EC-BB41-5A34-007D34EB8B49}"/>
              </a:ext>
            </a:extLst>
          </p:cNvPr>
          <p:cNvSpPr>
            <a:spLocks noGrp="1"/>
          </p:cNvSpPr>
          <p:nvPr>
            <p:ph type="sldNum" sz="quarter" idx="12"/>
          </p:nvPr>
        </p:nvSpPr>
        <p:spPr>
          <a:xfrm>
            <a:off x="11762793" y="100701"/>
            <a:ext cx="429207" cy="365125"/>
          </a:xfrm>
        </p:spPr>
        <p:txBody>
          <a:bodyPr/>
          <a:lstStyle/>
          <a:p>
            <a:fld id="{CC057153-B650-4DEB-B370-79DDCFDCE934}" type="slidenum">
              <a:rPr lang="en-US" dirty="0"/>
              <a:t>‹#›</a:t>
            </a:fld>
            <a:endParaRPr lang="en-US"/>
          </a:p>
        </p:txBody>
      </p:sp>
    </p:spTree>
    <p:extLst>
      <p:ext uri="{BB962C8B-B14F-4D97-AF65-F5344CB8AC3E}">
        <p14:creationId xmlns:p14="http://schemas.microsoft.com/office/powerpoint/2010/main" val="2654782386"/>
      </p:ext>
    </p:extLst>
  </p:cSld>
  <p:clrMapOvr>
    <a:masterClrMapping/>
  </p:clrMapOvr>
</p:sldLayout>
</file>

<file path=ppt/slideLayouts/slideLayout882.xml><?xml version="1.0" encoding="utf-8"?>
<p:sldLayout xmlns:a="http://schemas.openxmlformats.org/drawingml/2006/main" xmlns:r="http://schemas.openxmlformats.org/officeDocument/2006/relationships" xmlns:p="http://schemas.openxmlformats.org/presentationml/2006/main" preserve="1">
  <p:cSld name="Agenda with Pictur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E4019F8-742E-9EEF-F591-C9666AC32AF1}"/>
              </a:ext>
            </a:extLst>
          </p:cNvPr>
          <p:cNvSpPr>
            <a:spLocks noGrp="1"/>
          </p:cNvSpPr>
          <p:nvPr>
            <p:ph type="title"/>
          </p:nvPr>
        </p:nvSpPr>
        <p:spPr>
          <a:xfrm>
            <a:off x="6166396" y="621792"/>
            <a:ext cx="5386715" cy="1816898"/>
          </a:xfrm>
        </p:spPr>
        <p:txBody>
          <a:bodyPr anchor="t">
            <a:noAutofit/>
          </a:bodyPr>
          <a:lstStyle>
            <a:lvl1pPr>
              <a:defRPr sz="5600"/>
            </a:lvl1pPr>
          </a:lstStyle>
          <a:p>
            <a:r>
              <a:rPr lang="en-US"/>
              <a:t>Click to edit Master title style</a:t>
            </a:r>
          </a:p>
        </p:txBody>
      </p:sp>
      <p:sp>
        <p:nvSpPr>
          <p:cNvPr id="8" name="Picture Placeholder 7">
            <a:extLst>
              <a:ext uri="{FF2B5EF4-FFF2-40B4-BE49-F238E27FC236}">
                <a16:creationId xmlns:a16="http://schemas.microsoft.com/office/drawing/2014/main" id="{9AC20259-235D-F9C3-3788-C1457976F5AC}"/>
              </a:ext>
            </a:extLst>
          </p:cNvPr>
          <p:cNvSpPr>
            <a:spLocks noGrp="1" noChangeAspect="1"/>
          </p:cNvSpPr>
          <p:nvPr>
            <p:ph type="pic" sz="quarter" idx="14" hasCustomPrompt="1"/>
          </p:nvPr>
        </p:nvSpPr>
        <p:spPr>
          <a:xfrm>
            <a:off x="0" y="0"/>
            <a:ext cx="5906642" cy="6858000"/>
          </a:xfrm>
          <a:blipFill>
            <a:blip r:embed="rId2">
              <a:alphaModFix amt="70000"/>
            </a:blip>
            <a:stretch>
              <a:fillRect/>
            </a:stretch>
          </a:blipFill>
        </p:spPr>
        <p:txBody>
          <a:bodyPr anchor="t"/>
          <a:lstStyle>
            <a:lvl1pPr>
              <a:defRPr/>
            </a:lvl1pPr>
          </a:lstStyle>
          <a:p>
            <a:endParaRPr/>
          </a:p>
        </p:txBody>
      </p:sp>
      <p:sp>
        <p:nvSpPr>
          <p:cNvPr id="4" name="Footer Placeholder 3">
            <a:extLst>
              <a:ext uri="{FF2B5EF4-FFF2-40B4-BE49-F238E27FC236}">
                <a16:creationId xmlns:a16="http://schemas.microsoft.com/office/drawing/2014/main" id="{0B12CFE6-D05E-5478-B3A4-81DC4DCD7410}"/>
              </a:ext>
            </a:extLst>
          </p:cNvPr>
          <p:cNvSpPr>
            <a:spLocks noGrp="1"/>
          </p:cNvSpPr>
          <p:nvPr>
            <p:ph type="ftr" sz="quarter" idx="11"/>
          </p:nvPr>
        </p:nvSpPr>
        <p:spPr>
          <a:xfrm>
            <a:off x="6190488" y="110364"/>
            <a:ext cx="5349239" cy="365125"/>
          </a:xfrm>
        </p:spPr>
        <p:txBody>
          <a:bodyPr/>
          <a:lstStyle/>
          <a:p>
            <a:r>
              <a:rPr lang="en-US"/>
              <a:t>
              </a:t>
            </a:r>
          </a:p>
        </p:txBody>
      </p:sp>
      <p:sp>
        <p:nvSpPr>
          <p:cNvPr id="5" name="Slide Number Placeholder 4">
            <a:extLst>
              <a:ext uri="{FF2B5EF4-FFF2-40B4-BE49-F238E27FC236}">
                <a16:creationId xmlns:a16="http://schemas.microsoft.com/office/drawing/2014/main" id="{626B86D3-24E1-029E-BA22-9F17F9517D65}"/>
              </a:ext>
            </a:extLst>
          </p:cNvPr>
          <p:cNvSpPr>
            <a:spLocks noGrp="1"/>
          </p:cNvSpPr>
          <p:nvPr>
            <p:ph type="sldNum" sz="quarter" idx="12"/>
          </p:nvPr>
        </p:nvSpPr>
        <p:spPr>
          <a:xfrm>
            <a:off x="11762793" y="110364"/>
            <a:ext cx="429207" cy="365125"/>
          </a:xfrm>
        </p:spPr>
        <p:txBody>
          <a:bodyPr/>
          <a:lstStyle/>
          <a:p>
            <a:fld id="{CC057153-B650-4DEB-B370-79DDCFDCE934}" type="slidenum">
              <a:rPr lang="en-US" dirty="0"/>
              <a:t>‹#›</a:t>
            </a:fld>
            <a:endParaRPr lang="en-US"/>
          </a:p>
        </p:txBody>
      </p:sp>
      <p:sp>
        <p:nvSpPr>
          <p:cNvPr id="7" name="Content Placeholder 6">
            <a:extLst>
              <a:ext uri="{FF2B5EF4-FFF2-40B4-BE49-F238E27FC236}">
                <a16:creationId xmlns:a16="http://schemas.microsoft.com/office/drawing/2014/main" id="{28C8B19A-6FC1-2B71-0BFB-9274CBF396B9}"/>
              </a:ext>
            </a:extLst>
          </p:cNvPr>
          <p:cNvSpPr>
            <a:spLocks noGrp="1"/>
          </p:cNvSpPr>
          <p:nvPr>
            <p:ph sz="quarter" idx="13"/>
          </p:nvPr>
        </p:nvSpPr>
        <p:spPr>
          <a:xfrm>
            <a:off x="6190488" y="2740228"/>
            <a:ext cx="5906642" cy="4096512"/>
          </a:xfrm>
        </p:spPr>
        <p:txBody>
          <a:bodyPr anchor="b">
            <a:normAutofit/>
          </a:bodyPr>
          <a:lstStyle>
            <a:lvl1pPr marL="342900" indent="-342900">
              <a:buFont typeface="+mj-lt"/>
              <a:buAutoNum type="arabicPeriod"/>
              <a:defRPr sz="1400"/>
            </a:lvl1pPr>
            <a:lvl2pPr marL="571500" indent="-342900">
              <a:buFont typeface="+mj-lt"/>
              <a:buAutoNum type="arabicPeriod"/>
              <a:defRPr sz="1400"/>
            </a:lvl2pPr>
            <a:lvl3pPr marL="800100" indent="-342900">
              <a:buFont typeface="+mj-lt"/>
              <a:buAutoNum type="arabicPeriod"/>
              <a:defRPr sz="1400"/>
            </a:lvl3pPr>
            <a:lvl4pPr marL="1028700" indent="-342900">
              <a:buFont typeface="+mj-lt"/>
              <a:buAutoNum type="arabicPeriod"/>
              <a:defRPr sz="1400"/>
            </a:lvl4pPr>
            <a:lvl5pPr marL="1257300" indent="-342900">
              <a:buFont typeface="+mj-lt"/>
              <a:buAutoNum type="arabicPeriod"/>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665896752"/>
      </p:ext>
    </p:extLst>
  </p:cSld>
  <p:clrMapOvr>
    <a:masterClrMapping/>
  </p:clrMapOvr>
</p:sldLayout>
</file>

<file path=ppt/slideLayouts/slideLayout883.xml><?xml version="1.0" encoding="utf-8"?>
<p:sldLayout xmlns:a="http://schemas.openxmlformats.org/drawingml/2006/main" xmlns:r="http://schemas.openxmlformats.org/officeDocument/2006/relationships" xmlns:p="http://schemas.openxmlformats.org/presentationml/2006/main" preserve="1">
  <p:cSld name="Content 2">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C0178B15-836F-D50E-D616-40C9373248FF}"/>
              </a:ext>
            </a:extLst>
          </p:cNvPr>
          <p:cNvSpPr>
            <a:spLocks noGrp="1"/>
          </p:cNvSpPr>
          <p:nvPr>
            <p:ph type="title"/>
          </p:nvPr>
        </p:nvSpPr>
        <p:spPr>
          <a:xfrm>
            <a:off x="539645" y="987552"/>
            <a:ext cx="5366480" cy="4044508"/>
          </a:xfrm>
        </p:spPr>
        <p:txBody>
          <a:bodyPr>
            <a:normAutofit/>
          </a:bodyPr>
          <a:lstStyle>
            <a:lvl1pPr>
              <a:defRPr sz="5600"/>
            </a:lvl1pPr>
          </a:lstStyle>
          <a:p>
            <a:r>
              <a:rPr lang="en-US"/>
              <a:t>Click to edit Master title style</a:t>
            </a:r>
          </a:p>
        </p:txBody>
      </p:sp>
      <p:sp>
        <p:nvSpPr>
          <p:cNvPr id="3" name="Footer Placeholder 4">
            <a:extLst>
              <a:ext uri="{FF2B5EF4-FFF2-40B4-BE49-F238E27FC236}">
                <a16:creationId xmlns:a16="http://schemas.microsoft.com/office/drawing/2014/main" id="{83A196D4-110B-6911-7AF5-9149D3FFF8BC}"/>
              </a:ext>
            </a:extLst>
          </p:cNvPr>
          <p:cNvSpPr>
            <a:spLocks noGrp="1"/>
          </p:cNvSpPr>
          <p:nvPr>
            <p:ph type="ftr" sz="quarter" idx="11"/>
          </p:nvPr>
        </p:nvSpPr>
        <p:spPr>
          <a:xfrm>
            <a:off x="532150" y="100701"/>
            <a:ext cx="5366480" cy="365125"/>
          </a:xfrm>
        </p:spPr>
        <p:txBody>
          <a:bodyPr/>
          <a:lstStyle/>
          <a:p>
            <a:r>
              <a:rPr lang="en-US"/>
              <a:t>
              </a:t>
            </a:r>
          </a:p>
        </p:txBody>
      </p:sp>
      <p:sp>
        <p:nvSpPr>
          <p:cNvPr id="2" name="Date Placeholder 3">
            <a:extLst>
              <a:ext uri="{FF2B5EF4-FFF2-40B4-BE49-F238E27FC236}">
                <a16:creationId xmlns:a16="http://schemas.microsoft.com/office/drawing/2014/main" id="{A8D9253F-93F3-9EB9-BFA6-49C9461DE0DB}"/>
              </a:ext>
            </a:extLst>
          </p:cNvPr>
          <p:cNvSpPr>
            <a:spLocks noGrp="1"/>
          </p:cNvSpPr>
          <p:nvPr>
            <p:ph type="dt" sz="half" idx="10"/>
          </p:nvPr>
        </p:nvSpPr>
        <p:spPr>
          <a:xfrm>
            <a:off x="6190488" y="100701"/>
            <a:ext cx="2940449" cy="365125"/>
          </a:xfrm>
        </p:spPr>
        <p:txBody>
          <a:bodyPr/>
          <a:lstStyle/>
          <a:p>
            <a:endParaRPr lang="en-US"/>
          </a:p>
        </p:txBody>
      </p:sp>
      <p:sp>
        <p:nvSpPr>
          <p:cNvPr id="9" name="Slide Number Placeholder 5">
            <a:extLst>
              <a:ext uri="{FF2B5EF4-FFF2-40B4-BE49-F238E27FC236}">
                <a16:creationId xmlns:a16="http://schemas.microsoft.com/office/drawing/2014/main" id="{B94C6C96-D651-5D6B-830B-07E5A35424C7}"/>
              </a:ext>
            </a:extLst>
          </p:cNvPr>
          <p:cNvSpPr>
            <a:spLocks noGrp="1"/>
          </p:cNvSpPr>
          <p:nvPr>
            <p:ph type="sldNum" sz="quarter" idx="12"/>
          </p:nvPr>
        </p:nvSpPr>
        <p:spPr>
          <a:xfrm>
            <a:off x="11105731" y="100701"/>
            <a:ext cx="429207" cy="365125"/>
          </a:xfrm>
        </p:spPr>
        <p:txBody>
          <a:bodyPr/>
          <a:lstStyle/>
          <a:p>
            <a:fld id="{CC057153-B650-4DEB-B370-79DDCFDCE934}" type="slidenum">
              <a:rPr lang="en-US" dirty="0"/>
              <a:t>‹#›</a:t>
            </a:fld>
            <a:endParaRPr lang="en-US"/>
          </a:p>
        </p:txBody>
      </p:sp>
      <p:sp>
        <p:nvSpPr>
          <p:cNvPr id="8" name="Content Placeholder 7">
            <a:extLst>
              <a:ext uri="{FF2B5EF4-FFF2-40B4-BE49-F238E27FC236}">
                <a16:creationId xmlns:a16="http://schemas.microsoft.com/office/drawing/2014/main" id="{FFB4667A-FE47-8556-FD3A-55FDBA801D76}"/>
              </a:ext>
            </a:extLst>
          </p:cNvPr>
          <p:cNvSpPr>
            <a:spLocks noGrp="1"/>
          </p:cNvSpPr>
          <p:nvPr>
            <p:ph sz="quarter" idx="13"/>
          </p:nvPr>
        </p:nvSpPr>
        <p:spPr>
          <a:xfrm>
            <a:off x="6190488" y="969264"/>
            <a:ext cx="5336753" cy="48180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553736594"/>
      </p:ext>
    </p:extLst>
  </p:cSld>
  <p:clrMapOvr>
    <a:masterClrMapping/>
  </p:clrMapOvr>
</p:sldLayout>
</file>

<file path=ppt/slideLayouts/slideLayout884.xml><?xml version="1.0" encoding="utf-8"?>
<p:sldLayout xmlns:a="http://schemas.openxmlformats.org/drawingml/2006/main" xmlns:r="http://schemas.openxmlformats.org/officeDocument/2006/relationships" xmlns:p="http://schemas.openxmlformats.org/presentationml/2006/main" preserve="1">
  <p:cSld name="Content 3">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7433D9-FD02-59E2-0F81-A0B7201D2DA0}"/>
              </a:ext>
            </a:extLst>
          </p:cNvPr>
          <p:cNvSpPr>
            <a:spLocks noGrp="1"/>
          </p:cNvSpPr>
          <p:nvPr>
            <p:ph type="title"/>
          </p:nvPr>
        </p:nvSpPr>
        <p:spPr>
          <a:xfrm>
            <a:off x="539496" y="988979"/>
            <a:ext cx="3462878" cy="2942419"/>
          </a:xfrm>
        </p:spPr>
        <p:txBody>
          <a:bodyPr>
            <a:normAutofit/>
          </a:bodyPr>
          <a:lstStyle>
            <a:lvl1pPr>
              <a:defRPr sz="5600"/>
            </a:lvl1pPr>
          </a:lstStyle>
          <a:p>
            <a:r>
              <a:rPr lang="en-US"/>
              <a:t>Click to edit Master title style</a:t>
            </a:r>
          </a:p>
        </p:txBody>
      </p:sp>
      <p:sp>
        <p:nvSpPr>
          <p:cNvPr id="5" name="Footer Placeholder 4">
            <a:extLst>
              <a:ext uri="{FF2B5EF4-FFF2-40B4-BE49-F238E27FC236}">
                <a16:creationId xmlns:a16="http://schemas.microsoft.com/office/drawing/2014/main" id="{37A9910B-18FC-4A92-025A-A88AC7CD6B13}"/>
              </a:ext>
            </a:extLst>
          </p:cNvPr>
          <p:cNvSpPr>
            <a:spLocks noGrp="1"/>
          </p:cNvSpPr>
          <p:nvPr>
            <p:ph type="ftr" sz="quarter" idx="11"/>
          </p:nvPr>
        </p:nvSpPr>
        <p:spPr>
          <a:xfrm>
            <a:off x="532150" y="100701"/>
            <a:ext cx="3470224" cy="365125"/>
          </a:xfrm>
        </p:spPr>
        <p:txBody>
          <a:bodyPr/>
          <a:lstStyle/>
          <a:p>
            <a:r>
              <a:rPr lang="en-US"/>
              <a:t>
              </a:t>
            </a:r>
          </a:p>
        </p:txBody>
      </p:sp>
      <p:sp>
        <p:nvSpPr>
          <p:cNvPr id="4" name="Date Placeholder 3">
            <a:extLst>
              <a:ext uri="{FF2B5EF4-FFF2-40B4-BE49-F238E27FC236}">
                <a16:creationId xmlns:a16="http://schemas.microsoft.com/office/drawing/2014/main" id="{10752728-D41A-655E-871F-F76147E0E991}"/>
              </a:ext>
            </a:extLst>
          </p:cNvPr>
          <p:cNvSpPr>
            <a:spLocks noGrp="1"/>
          </p:cNvSpPr>
          <p:nvPr>
            <p:ph type="dt" sz="half" idx="10"/>
          </p:nvPr>
        </p:nvSpPr>
        <p:spPr>
          <a:xfrm>
            <a:off x="4317167" y="100701"/>
            <a:ext cx="2940449" cy="365125"/>
          </a:xfrm>
        </p:spPr>
        <p:txBody>
          <a:bodyPr/>
          <a:lstStyle/>
          <a:p>
            <a:endParaRPr lang="en-US"/>
          </a:p>
        </p:txBody>
      </p:sp>
      <p:sp>
        <p:nvSpPr>
          <p:cNvPr id="9" name="Slide Number Placeholder 5">
            <a:extLst>
              <a:ext uri="{FF2B5EF4-FFF2-40B4-BE49-F238E27FC236}">
                <a16:creationId xmlns:a16="http://schemas.microsoft.com/office/drawing/2014/main" id="{EE07CC96-728B-298D-B2D6-54C4E9F0E9CA}"/>
              </a:ext>
            </a:extLst>
          </p:cNvPr>
          <p:cNvSpPr>
            <a:spLocks noGrp="1"/>
          </p:cNvSpPr>
          <p:nvPr>
            <p:ph type="sldNum" sz="quarter" idx="12"/>
          </p:nvPr>
        </p:nvSpPr>
        <p:spPr>
          <a:xfrm>
            <a:off x="11105731" y="100701"/>
            <a:ext cx="429207" cy="365125"/>
          </a:xfrm>
        </p:spPr>
        <p:txBody>
          <a:bodyPr/>
          <a:lstStyle/>
          <a:p>
            <a:fld id="{CC057153-B650-4DEB-B370-79DDCFDCE934}" type="slidenum">
              <a:rPr lang="en-US" dirty="0"/>
              <a:t>‹#›</a:t>
            </a:fld>
            <a:endParaRPr lang="en-US"/>
          </a:p>
        </p:txBody>
      </p:sp>
      <p:sp>
        <p:nvSpPr>
          <p:cNvPr id="8" name="Content Placeholder 7">
            <a:extLst>
              <a:ext uri="{FF2B5EF4-FFF2-40B4-BE49-F238E27FC236}">
                <a16:creationId xmlns:a16="http://schemas.microsoft.com/office/drawing/2014/main" id="{8C71126E-AEFA-B45A-CD39-AC1315E03339}"/>
              </a:ext>
            </a:extLst>
          </p:cNvPr>
          <p:cNvSpPr>
            <a:spLocks noGrp="1"/>
          </p:cNvSpPr>
          <p:nvPr>
            <p:ph sz="quarter" idx="13"/>
          </p:nvPr>
        </p:nvSpPr>
        <p:spPr>
          <a:xfrm>
            <a:off x="4317167" y="967689"/>
            <a:ext cx="7217771" cy="523716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403908702"/>
      </p:ext>
    </p:extLst>
  </p:cSld>
  <p:clrMapOvr>
    <a:masterClrMapping/>
  </p:clrMapOvr>
</p:sldLayout>
</file>

<file path=ppt/slideLayouts/slideLayout885.xml><?xml version="1.0" encoding="utf-8"?>
<p:sldLayout xmlns:a="http://schemas.openxmlformats.org/drawingml/2006/main" xmlns:r="http://schemas.openxmlformats.org/officeDocument/2006/relationships" xmlns:p="http://schemas.openxmlformats.org/presentationml/2006/main" preserve="1">
  <p:cSld name="Content with Picture">
    <p:spTree>
      <p:nvGrpSpPr>
        <p:cNvPr id="1" name=""/>
        <p:cNvGrpSpPr/>
        <p:nvPr/>
      </p:nvGrpSpPr>
      <p:grpSpPr>
        <a:xfrm>
          <a:off x="0" y="0"/>
          <a:ext cx="0" cy="0"/>
          <a:chOff x="0" y="0"/>
          <a:chExt cx="0" cy="0"/>
        </a:xfrm>
      </p:grpSpPr>
      <p:sp>
        <p:nvSpPr>
          <p:cNvPr id="12" name="Title 1">
            <a:extLst>
              <a:ext uri="{FF2B5EF4-FFF2-40B4-BE49-F238E27FC236}">
                <a16:creationId xmlns:a16="http://schemas.microsoft.com/office/drawing/2014/main" id="{B7D0064E-1F0E-2DDF-C6B5-9CE196C4B560}"/>
              </a:ext>
            </a:extLst>
          </p:cNvPr>
          <p:cNvSpPr>
            <a:spLocks noGrp="1"/>
          </p:cNvSpPr>
          <p:nvPr>
            <p:ph type="title"/>
          </p:nvPr>
        </p:nvSpPr>
        <p:spPr>
          <a:xfrm>
            <a:off x="5045804" y="612140"/>
            <a:ext cx="6499655" cy="1519612"/>
          </a:xfrm>
        </p:spPr>
        <p:txBody>
          <a:bodyPr anchor="t"/>
          <a:lstStyle/>
          <a:p>
            <a:r>
              <a:rPr lang="en-US"/>
              <a:t>Click to edit Master title style</a:t>
            </a:r>
          </a:p>
        </p:txBody>
      </p:sp>
      <p:sp>
        <p:nvSpPr>
          <p:cNvPr id="11" name="Picture Placeholder 10">
            <a:extLst>
              <a:ext uri="{FF2B5EF4-FFF2-40B4-BE49-F238E27FC236}">
                <a16:creationId xmlns:a16="http://schemas.microsoft.com/office/drawing/2014/main" id="{7F8EA658-2652-6F81-1B04-D50C60A3F171}"/>
              </a:ext>
            </a:extLst>
          </p:cNvPr>
          <p:cNvSpPr>
            <a:spLocks noGrp="1" noChangeAspect="1"/>
          </p:cNvSpPr>
          <p:nvPr>
            <p:ph type="pic" sz="quarter" idx="13" hasCustomPrompt="1"/>
          </p:nvPr>
        </p:nvSpPr>
        <p:spPr>
          <a:xfrm>
            <a:off x="0" y="1"/>
            <a:ext cx="4804012" cy="6858000"/>
          </a:xfrm>
          <a:blipFill>
            <a:blip r:embed="rId2">
              <a:alphaModFix amt="70000"/>
            </a:blip>
            <a:stretch>
              <a:fillRect/>
            </a:stretch>
          </a:blipFill>
        </p:spPr>
        <p:txBody>
          <a:bodyPr anchor="t"/>
          <a:lstStyle>
            <a:lvl1pPr>
              <a:defRPr lang="en-US" dirty="0"/>
            </a:lvl1pPr>
          </a:lstStyle>
          <a:p>
            <a:endParaRPr/>
          </a:p>
        </p:txBody>
      </p:sp>
      <p:sp>
        <p:nvSpPr>
          <p:cNvPr id="7" name="Content Placeholder 7">
            <a:extLst>
              <a:ext uri="{FF2B5EF4-FFF2-40B4-BE49-F238E27FC236}">
                <a16:creationId xmlns:a16="http://schemas.microsoft.com/office/drawing/2014/main" id="{D478DAE4-13AB-5772-07E6-B3264F1E3141}"/>
              </a:ext>
            </a:extLst>
          </p:cNvPr>
          <p:cNvSpPr>
            <a:spLocks noGrp="1"/>
          </p:cNvSpPr>
          <p:nvPr>
            <p:ph sz="quarter" idx="14"/>
          </p:nvPr>
        </p:nvSpPr>
        <p:spPr>
          <a:xfrm>
            <a:off x="5104122" y="2457406"/>
            <a:ext cx="6441338" cy="3778977"/>
          </a:xfrm>
        </p:spPr>
        <p:txBody>
          <a:bodyPr anchor="t"/>
          <a:lstStyle>
            <a:lvl1pPr marL="0" indent="0">
              <a:buNone/>
              <a:defRPr/>
            </a:lvl1pPr>
            <a:lvl2pPr marL="228600" indent="0">
              <a:buNone/>
              <a:defRPr/>
            </a:lvl2pPr>
            <a:lvl3pPr marL="457200" indent="0">
              <a:buNone/>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Footer Placeholder 8">
            <a:extLst>
              <a:ext uri="{FF2B5EF4-FFF2-40B4-BE49-F238E27FC236}">
                <a16:creationId xmlns:a16="http://schemas.microsoft.com/office/drawing/2014/main" id="{C65BFCB1-FAA8-D03A-3B62-DCB2CF1CA112}"/>
              </a:ext>
            </a:extLst>
          </p:cNvPr>
          <p:cNvSpPr>
            <a:spLocks noGrp="1"/>
          </p:cNvSpPr>
          <p:nvPr>
            <p:ph type="ftr" sz="quarter" idx="16"/>
          </p:nvPr>
        </p:nvSpPr>
        <p:spPr>
          <a:xfrm>
            <a:off x="5104122" y="6452990"/>
            <a:ext cx="1968375" cy="365125"/>
          </a:xfrm>
        </p:spPr>
        <p:txBody>
          <a:bodyPr anchor="b"/>
          <a:lstStyle/>
          <a:p>
            <a:r>
              <a:rPr lang="en-US"/>
              <a:t>
              </a:t>
            </a:r>
          </a:p>
        </p:txBody>
      </p:sp>
      <p:sp>
        <p:nvSpPr>
          <p:cNvPr id="10" name="Slide Number Placeholder 9">
            <a:extLst>
              <a:ext uri="{FF2B5EF4-FFF2-40B4-BE49-F238E27FC236}">
                <a16:creationId xmlns:a16="http://schemas.microsoft.com/office/drawing/2014/main" id="{0A608994-46CD-AAE0-DCC4-A59D26254D84}"/>
              </a:ext>
            </a:extLst>
          </p:cNvPr>
          <p:cNvSpPr>
            <a:spLocks noGrp="1"/>
          </p:cNvSpPr>
          <p:nvPr>
            <p:ph type="sldNum" sz="quarter" idx="17"/>
          </p:nvPr>
        </p:nvSpPr>
        <p:spPr>
          <a:xfrm>
            <a:off x="11116252" y="6452989"/>
            <a:ext cx="429207" cy="365125"/>
          </a:xfrm>
        </p:spPr>
        <p:txBody>
          <a:bodyPr anchor="b"/>
          <a:lstStyle/>
          <a:p>
            <a:fld id="{CC057153-B650-4DEB-B370-79DDCFDCE934}" type="slidenum">
              <a:rPr lang="en-US" dirty="0"/>
              <a:t>‹#›</a:t>
            </a:fld>
            <a:endParaRPr lang="en-US"/>
          </a:p>
        </p:txBody>
      </p:sp>
    </p:spTree>
    <p:extLst>
      <p:ext uri="{BB962C8B-B14F-4D97-AF65-F5344CB8AC3E}">
        <p14:creationId xmlns:p14="http://schemas.microsoft.com/office/powerpoint/2010/main" val="2217138665"/>
      </p:ext>
    </p:extLst>
  </p:cSld>
  <p:clrMapOvr>
    <a:masterClrMapping/>
  </p:clrMapOvr>
</p:sldLayout>
</file>

<file path=ppt/slideLayouts/slideLayout886.xml><?xml version="1.0" encoding="utf-8"?>
<p:sldLayout xmlns:a="http://schemas.openxmlformats.org/drawingml/2006/main" xmlns:r="http://schemas.openxmlformats.org/officeDocument/2006/relationships" xmlns:p="http://schemas.openxmlformats.org/presentationml/2006/main" preserve="1">
  <p:cSld name="Content with Picture 2">
    <p:spTree>
      <p:nvGrpSpPr>
        <p:cNvPr id="1" name=""/>
        <p:cNvGrpSpPr/>
        <p:nvPr/>
      </p:nvGrpSpPr>
      <p:grpSpPr>
        <a:xfrm>
          <a:off x="0" y="0"/>
          <a:ext cx="0" cy="0"/>
          <a:chOff x="0" y="0"/>
          <a:chExt cx="0" cy="0"/>
        </a:xfrm>
      </p:grpSpPr>
      <p:sp>
        <p:nvSpPr>
          <p:cNvPr id="7" name="Title 1">
            <a:extLst>
              <a:ext uri="{FF2B5EF4-FFF2-40B4-BE49-F238E27FC236}">
                <a16:creationId xmlns:a16="http://schemas.microsoft.com/office/drawing/2014/main" id="{3CDF6858-35EF-4C90-B3F5-339B7EF1F60F}"/>
              </a:ext>
            </a:extLst>
          </p:cNvPr>
          <p:cNvSpPr>
            <a:spLocks noGrp="1"/>
          </p:cNvSpPr>
          <p:nvPr>
            <p:ph type="title"/>
          </p:nvPr>
        </p:nvSpPr>
        <p:spPr>
          <a:xfrm>
            <a:off x="4281793" y="621792"/>
            <a:ext cx="7252710" cy="1138769"/>
          </a:xfrm>
        </p:spPr>
        <p:txBody>
          <a:bodyPr anchor="t"/>
          <a:lstStyle/>
          <a:p>
            <a:r>
              <a:rPr lang="en-US"/>
              <a:t>Click to edit Master title style</a:t>
            </a:r>
          </a:p>
        </p:txBody>
      </p:sp>
      <p:sp>
        <p:nvSpPr>
          <p:cNvPr id="11" name="Picture Placeholder 10">
            <a:extLst>
              <a:ext uri="{FF2B5EF4-FFF2-40B4-BE49-F238E27FC236}">
                <a16:creationId xmlns:a16="http://schemas.microsoft.com/office/drawing/2014/main" id="{7F8EA658-2652-6F81-1B04-D50C60A3F171}"/>
              </a:ext>
            </a:extLst>
          </p:cNvPr>
          <p:cNvSpPr>
            <a:spLocks noGrp="1" noChangeAspect="1"/>
          </p:cNvSpPr>
          <p:nvPr>
            <p:ph type="pic" sz="quarter" idx="13" hasCustomPrompt="1"/>
          </p:nvPr>
        </p:nvSpPr>
        <p:spPr>
          <a:xfrm>
            <a:off x="0" y="1"/>
            <a:ext cx="4023360" cy="6858000"/>
          </a:xfrm>
          <a:blipFill>
            <a:blip r:embed="rId2">
              <a:alphaModFix amt="70000"/>
            </a:blip>
            <a:stretch>
              <a:fillRect/>
            </a:stretch>
          </a:blipFill>
        </p:spPr>
        <p:txBody>
          <a:bodyPr anchor="t"/>
          <a:lstStyle>
            <a:lvl1pPr>
              <a:defRPr/>
            </a:lvl1pPr>
          </a:lstStyle>
          <a:p>
            <a:endParaRPr/>
          </a:p>
        </p:txBody>
      </p:sp>
      <p:sp>
        <p:nvSpPr>
          <p:cNvPr id="6" name="Content Placeholder 7">
            <a:extLst>
              <a:ext uri="{FF2B5EF4-FFF2-40B4-BE49-F238E27FC236}">
                <a16:creationId xmlns:a16="http://schemas.microsoft.com/office/drawing/2014/main" id="{72FCF01F-6AD4-FD29-865E-65BD55CF89DF}"/>
              </a:ext>
            </a:extLst>
          </p:cNvPr>
          <p:cNvSpPr>
            <a:spLocks noGrp="1"/>
          </p:cNvSpPr>
          <p:nvPr>
            <p:ph sz="quarter" idx="14"/>
          </p:nvPr>
        </p:nvSpPr>
        <p:spPr>
          <a:xfrm>
            <a:off x="4309088" y="2115404"/>
            <a:ext cx="7225415" cy="4212926"/>
          </a:xfrm>
        </p:spPr>
        <p:txBody>
          <a:bodyPr anchor="t" anchorCtr="0"/>
          <a:lstStyle>
            <a:lvl1pPr marL="0" indent="0">
              <a:buNone/>
              <a:defRPr/>
            </a:lvl1pPr>
            <a:lvl2pPr marL="228600" indent="0">
              <a:buNone/>
              <a:defRPr/>
            </a:lvl2pPr>
            <a:lvl3pPr marL="457200" indent="0">
              <a:buNone/>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Footer Placeholder 8">
            <a:extLst>
              <a:ext uri="{FF2B5EF4-FFF2-40B4-BE49-F238E27FC236}">
                <a16:creationId xmlns:a16="http://schemas.microsoft.com/office/drawing/2014/main" id="{4F9B8FC8-8820-A655-2A18-E8F8FC2C72DE}"/>
              </a:ext>
            </a:extLst>
          </p:cNvPr>
          <p:cNvSpPr>
            <a:spLocks noGrp="1"/>
          </p:cNvSpPr>
          <p:nvPr>
            <p:ph type="ftr" sz="quarter" idx="16"/>
          </p:nvPr>
        </p:nvSpPr>
        <p:spPr>
          <a:xfrm>
            <a:off x="4281793" y="6492875"/>
            <a:ext cx="1968375" cy="365125"/>
          </a:xfrm>
        </p:spPr>
        <p:txBody>
          <a:bodyPr anchor="b"/>
          <a:lstStyle/>
          <a:p>
            <a:r>
              <a:rPr lang="en-US"/>
              <a:t>
              </a:t>
            </a:r>
          </a:p>
        </p:txBody>
      </p:sp>
      <p:sp>
        <p:nvSpPr>
          <p:cNvPr id="13" name="Date Placeholder 2">
            <a:extLst>
              <a:ext uri="{FF2B5EF4-FFF2-40B4-BE49-F238E27FC236}">
                <a16:creationId xmlns:a16="http://schemas.microsoft.com/office/drawing/2014/main" id="{A8C032E2-BBA3-EA74-8FE1-5AFC46A21AE1}"/>
              </a:ext>
            </a:extLst>
          </p:cNvPr>
          <p:cNvSpPr>
            <a:spLocks noGrp="1"/>
          </p:cNvSpPr>
          <p:nvPr>
            <p:ph type="dt" sz="half" idx="18"/>
          </p:nvPr>
        </p:nvSpPr>
        <p:spPr>
          <a:xfrm>
            <a:off x="9023903" y="6492875"/>
            <a:ext cx="1596200" cy="365125"/>
          </a:xfrm>
        </p:spPr>
        <p:txBody>
          <a:bodyPr anchor="b"/>
          <a:lstStyle/>
          <a:p>
            <a:endParaRPr lang="en-US"/>
          </a:p>
        </p:txBody>
      </p:sp>
      <p:sp>
        <p:nvSpPr>
          <p:cNvPr id="12" name="Slide Number Placeholder 9">
            <a:extLst>
              <a:ext uri="{FF2B5EF4-FFF2-40B4-BE49-F238E27FC236}">
                <a16:creationId xmlns:a16="http://schemas.microsoft.com/office/drawing/2014/main" id="{D28087CA-07B9-D0D2-3AA7-C34B5C9645B8}"/>
              </a:ext>
            </a:extLst>
          </p:cNvPr>
          <p:cNvSpPr>
            <a:spLocks noGrp="1"/>
          </p:cNvSpPr>
          <p:nvPr>
            <p:ph type="sldNum" sz="quarter" idx="17"/>
          </p:nvPr>
        </p:nvSpPr>
        <p:spPr>
          <a:xfrm>
            <a:off x="11105296" y="6492875"/>
            <a:ext cx="429207" cy="365125"/>
          </a:xfrm>
        </p:spPr>
        <p:txBody>
          <a:bodyPr anchor="b"/>
          <a:lstStyle/>
          <a:p>
            <a:fld id="{CC057153-B650-4DEB-B370-79DDCFDCE934}" type="slidenum">
              <a:rPr lang="en-US" dirty="0"/>
              <a:t>‹#›</a:t>
            </a:fld>
            <a:endParaRPr lang="en-US"/>
          </a:p>
        </p:txBody>
      </p:sp>
    </p:spTree>
    <p:extLst>
      <p:ext uri="{BB962C8B-B14F-4D97-AF65-F5344CB8AC3E}">
        <p14:creationId xmlns:p14="http://schemas.microsoft.com/office/powerpoint/2010/main" val="622008083"/>
      </p:ext>
    </p:extLst>
  </p:cSld>
  <p:clrMapOvr>
    <a:masterClrMapping/>
  </p:clrMapOvr>
</p:sldLayout>
</file>

<file path=ppt/slideLayouts/slideLayout887.xml><?xml version="1.0" encoding="utf-8"?>
<p:sldLayout xmlns:a="http://schemas.openxmlformats.org/drawingml/2006/main" xmlns:r="http://schemas.openxmlformats.org/officeDocument/2006/relationships" xmlns:p="http://schemas.openxmlformats.org/presentationml/2006/main" preserve="1">
  <p:cSld name="Content with Picture 3">
    <p:spTree>
      <p:nvGrpSpPr>
        <p:cNvPr id="1" name=""/>
        <p:cNvGrpSpPr/>
        <p:nvPr/>
      </p:nvGrpSpPr>
      <p:grpSpPr>
        <a:xfrm>
          <a:off x="0" y="0"/>
          <a:ext cx="0" cy="0"/>
          <a:chOff x="0" y="0"/>
          <a:chExt cx="0" cy="0"/>
        </a:xfrm>
      </p:grpSpPr>
      <p:sp>
        <p:nvSpPr>
          <p:cNvPr id="4" name="Title 5">
            <a:extLst>
              <a:ext uri="{FF2B5EF4-FFF2-40B4-BE49-F238E27FC236}">
                <a16:creationId xmlns:a16="http://schemas.microsoft.com/office/drawing/2014/main" id="{7A932ED1-5750-0D24-8D58-961B6F20FA21}"/>
              </a:ext>
            </a:extLst>
          </p:cNvPr>
          <p:cNvSpPr>
            <a:spLocks noGrp="1"/>
          </p:cNvSpPr>
          <p:nvPr>
            <p:ph type="title"/>
          </p:nvPr>
        </p:nvSpPr>
        <p:spPr>
          <a:xfrm>
            <a:off x="542307" y="621792"/>
            <a:ext cx="7252710" cy="1138769"/>
          </a:xfrm>
        </p:spPr>
        <p:txBody>
          <a:bodyPr/>
          <a:lstStyle/>
          <a:p>
            <a:r>
              <a:rPr lang="en-US"/>
              <a:t>Click to edit Master title style</a:t>
            </a:r>
          </a:p>
        </p:txBody>
      </p:sp>
      <p:sp>
        <p:nvSpPr>
          <p:cNvPr id="9" name="Content Placeholder 7">
            <a:extLst>
              <a:ext uri="{FF2B5EF4-FFF2-40B4-BE49-F238E27FC236}">
                <a16:creationId xmlns:a16="http://schemas.microsoft.com/office/drawing/2014/main" id="{01598DB3-17DB-7EDD-0F42-9866A753C2DD}"/>
              </a:ext>
            </a:extLst>
          </p:cNvPr>
          <p:cNvSpPr>
            <a:spLocks noGrp="1"/>
          </p:cNvSpPr>
          <p:nvPr>
            <p:ph sz="quarter" idx="19"/>
          </p:nvPr>
        </p:nvSpPr>
        <p:spPr>
          <a:xfrm>
            <a:off x="569602" y="2115404"/>
            <a:ext cx="7225415" cy="4212926"/>
          </a:xfrm>
        </p:spPr>
        <p:txBody>
          <a:bodyPr anchor="t" anchorCtr="0"/>
          <a:lstStyle>
            <a:lvl1pPr marL="0" indent="0">
              <a:buNone/>
              <a:defRPr/>
            </a:lvl1pPr>
            <a:lvl2pPr marL="228600" indent="0">
              <a:buNone/>
              <a:defRPr/>
            </a:lvl2pPr>
            <a:lvl3pPr marL="457200" indent="0">
              <a:buNone/>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Picture Placeholder 10">
            <a:extLst>
              <a:ext uri="{FF2B5EF4-FFF2-40B4-BE49-F238E27FC236}">
                <a16:creationId xmlns:a16="http://schemas.microsoft.com/office/drawing/2014/main" id="{6C5AB1A9-786B-C92B-C6EA-63CE0AACFB1E}"/>
              </a:ext>
            </a:extLst>
          </p:cNvPr>
          <p:cNvSpPr>
            <a:spLocks noGrp="1" noChangeAspect="1"/>
          </p:cNvSpPr>
          <p:nvPr>
            <p:ph type="pic" sz="quarter" idx="13" hasCustomPrompt="1"/>
          </p:nvPr>
        </p:nvSpPr>
        <p:spPr>
          <a:xfrm>
            <a:off x="8168640" y="1"/>
            <a:ext cx="4023360" cy="6858000"/>
          </a:xfrm>
          <a:blipFill>
            <a:blip r:embed="rId2">
              <a:alphaModFix amt="70000"/>
            </a:blip>
            <a:stretch>
              <a:fillRect/>
            </a:stretch>
          </a:blipFill>
        </p:spPr>
        <p:txBody>
          <a:bodyPr anchor="t"/>
          <a:lstStyle>
            <a:lvl1pPr>
              <a:defRPr/>
            </a:lvl1pPr>
          </a:lstStyle>
          <a:p>
            <a:endParaRPr/>
          </a:p>
        </p:txBody>
      </p:sp>
      <p:sp>
        <p:nvSpPr>
          <p:cNvPr id="5" name="Footer Placeholder 2">
            <a:extLst>
              <a:ext uri="{FF2B5EF4-FFF2-40B4-BE49-F238E27FC236}">
                <a16:creationId xmlns:a16="http://schemas.microsoft.com/office/drawing/2014/main" id="{C6115057-015C-DC83-074A-D22D9E0B6CD2}"/>
              </a:ext>
            </a:extLst>
          </p:cNvPr>
          <p:cNvSpPr>
            <a:spLocks noGrp="1"/>
          </p:cNvSpPr>
          <p:nvPr>
            <p:ph type="ftr" sz="quarter" idx="16"/>
          </p:nvPr>
        </p:nvSpPr>
        <p:spPr>
          <a:xfrm>
            <a:off x="542307" y="6492875"/>
            <a:ext cx="1968375" cy="365125"/>
          </a:xfrm>
        </p:spPr>
        <p:txBody>
          <a:bodyPr/>
          <a:lstStyle/>
          <a:p>
            <a:r>
              <a:rPr lang="en-US"/>
              <a:t>
              </a:t>
            </a:r>
          </a:p>
        </p:txBody>
      </p:sp>
      <p:sp>
        <p:nvSpPr>
          <p:cNvPr id="8" name="Date Placeholder 1">
            <a:extLst>
              <a:ext uri="{FF2B5EF4-FFF2-40B4-BE49-F238E27FC236}">
                <a16:creationId xmlns:a16="http://schemas.microsoft.com/office/drawing/2014/main" id="{42028964-5597-F5F0-6AEA-C79255C9BCE9}"/>
              </a:ext>
            </a:extLst>
          </p:cNvPr>
          <p:cNvSpPr>
            <a:spLocks noGrp="1"/>
          </p:cNvSpPr>
          <p:nvPr>
            <p:ph type="dt" sz="half" idx="18"/>
          </p:nvPr>
        </p:nvSpPr>
        <p:spPr>
          <a:xfrm>
            <a:off x="5284417" y="6492875"/>
            <a:ext cx="1596200" cy="365125"/>
          </a:xfrm>
        </p:spPr>
        <p:txBody>
          <a:bodyPr/>
          <a:lstStyle/>
          <a:p>
            <a:endParaRPr lang="en-US"/>
          </a:p>
        </p:txBody>
      </p:sp>
      <p:sp>
        <p:nvSpPr>
          <p:cNvPr id="6" name="Slide Number Placeholder 3">
            <a:extLst>
              <a:ext uri="{FF2B5EF4-FFF2-40B4-BE49-F238E27FC236}">
                <a16:creationId xmlns:a16="http://schemas.microsoft.com/office/drawing/2014/main" id="{B6324527-5F82-8213-FFB9-A5E6BEB2314F}"/>
              </a:ext>
            </a:extLst>
          </p:cNvPr>
          <p:cNvSpPr>
            <a:spLocks noGrp="1"/>
          </p:cNvSpPr>
          <p:nvPr>
            <p:ph type="sldNum" sz="quarter" idx="17"/>
          </p:nvPr>
        </p:nvSpPr>
        <p:spPr>
          <a:xfrm>
            <a:off x="7365810" y="6492875"/>
            <a:ext cx="429207" cy="365125"/>
          </a:xfrm>
        </p:spPr>
        <p:txBody>
          <a:bodyPr/>
          <a:lstStyle/>
          <a:p>
            <a:fld id="{CC057153-B650-4DEB-B370-79DDCFDCE934}" type="slidenum">
              <a:rPr lang="en-US" dirty="0"/>
              <a:t>‹#›</a:t>
            </a:fld>
            <a:endParaRPr lang="en-US"/>
          </a:p>
        </p:txBody>
      </p:sp>
    </p:spTree>
    <p:extLst>
      <p:ext uri="{BB962C8B-B14F-4D97-AF65-F5344CB8AC3E}">
        <p14:creationId xmlns:p14="http://schemas.microsoft.com/office/powerpoint/2010/main" val="3910688984"/>
      </p:ext>
    </p:extLst>
  </p:cSld>
  <p:clrMapOvr>
    <a:masterClrMapping/>
  </p:clrMapOvr>
</p:sldLayout>
</file>

<file path=ppt/slideLayouts/slideLayout888.xml><?xml version="1.0" encoding="utf-8"?>
<p:sldLayout xmlns:a="http://schemas.openxmlformats.org/drawingml/2006/main" xmlns:r="http://schemas.openxmlformats.org/officeDocument/2006/relationships" xmlns:p="http://schemas.openxmlformats.org/presentationml/2006/main" preserve="1">
  <p:cSld name="Content with Picture 4">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B15000-16D8-B5F1-E35B-BAE97B4E6EE4}"/>
              </a:ext>
            </a:extLst>
          </p:cNvPr>
          <p:cNvSpPr>
            <a:spLocks noGrp="1"/>
          </p:cNvSpPr>
          <p:nvPr>
            <p:ph type="title"/>
          </p:nvPr>
        </p:nvSpPr>
        <p:spPr>
          <a:xfrm>
            <a:off x="518615" y="621793"/>
            <a:ext cx="5326684" cy="1507454"/>
          </a:xfrm>
        </p:spPr>
        <p:txBody>
          <a:bodyPr anchor="t" anchorCtr="0"/>
          <a:lstStyle/>
          <a:p>
            <a:r>
              <a:rPr lang="en-US"/>
              <a:t>Click to edit Master title style</a:t>
            </a:r>
          </a:p>
        </p:txBody>
      </p:sp>
      <p:sp>
        <p:nvSpPr>
          <p:cNvPr id="3" name="Content Placeholder 7">
            <a:extLst>
              <a:ext uri="{FF2B5EF4-FFF2-40B4-BE49-F238E27FC236}">
                <a16:creationId xmlns:a16="http://schemas.microsoft.com/office/drawing/2014/main" id="{B022A1E6-0A6D-9476-5034-0BDE3EE38B91}"/>
              </a:ext>
            </a:extLst>
          </p:cNvPr>
          <p:cNvSpPr>
            <a:spLocks noGrp="1"/>
          </p:cNvSpPr>
          <p:nvPr>
            <p:ph sz="quarter" idx="19"/>
          </p:nvPr>
        </p:nvSpPr>
        <p:spPr>
          <a:xfrm>
            <a:off x="518616" y="2513110"/>
            <a:ext cx="5326683" cy="3568006"/>
          </a:xfrm>
        </p:spPr>
        <p:txBody>
          <a:bodyPr anchor="t" anchorCtr="0"/>
          <a:lstStyle>
            <a:lvl1pPr marL="0" indent="0">
              <a:buNone/>
              <a:defRPr/>
            </a:lvl1pPr>
            <a:lvl2pPr marL="228600" indent="0">
              <a:buNone/>
              <a:defRPr/>
            </a:lvl2pPr>
            <a:lvl3pPr marL="457200" indent="0">
              <a:buNone/>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Picture Placeholder 7">
            <a:extLst>
              <a:ext uri="{FF2B5EF4-FFF2-40B4-BE49-F238E27FC236}">
                <a16:creationId xmlns:a16="http://schemas.microsoft.com/office/drawing/2014/main" id="{6B8D4096-4B0D-5226-C004-475A83BE8BFE}"/>
              </a:ext>
            </a:extLst>
          </p:cNvPr>
          <p:cNvSpPr>
            <a:spLocks noGrp="1" noChangeAspect="1"/>
          </p:cNvSpPr>
          <p:nvPr>
            <p:ph type="pic" sz="quarter" idx="18" hasCustomPrompt="1"/>
          </p:nvPr>
        </p:nvSpPr>
        <p:spPr>
          <a:xfrm>
            <a:off x="6308842" y="0"/>
            <a:ext cx="5883158" cy="6858000"/>
          </a:xfrm>
          <a:blipFill>
            <a:blip r:embed="rId2">
              <a:alphaModFix amt="70000"/>
            </a:blip>
            <a:stretch>
              <a:fillRect/>
            </a:stretch>
          </a:blipFill>
        </p:spPr>
        <p:txBody>
          <a:bodyPr anchor="t"/>
          <a:lstStyle>
            <a:lvl1pPr>
              <a:defRPr/>
            </a:lvl1pPr>
          </a:lstStyle>
          <a:p>
            <a:endParaRPr/>
          </a:p>
        </p:txBody>
      </p:sp>
      <p:sp>
        <p:nvSpPr>
          <p:cNvPr id="9" name="Footer Placeholder 8">
            <a:extLst>
              <a:ext uri="{FF2B5EF4-FFF2-40B4-BE49-F238E27FC236}">
                <a16:creationId xmlns:a16="http://schemas.microsoft.com/office/drawing/2014/main" id="{8917C8CF-AEBF-835D-4503-06A0208049F0}"/>
              </a:ext>
            </a:extLst>
          </p:cNvPr>
          <p:cNvSpPr>
            <a:spLocks noGrp="1"/>
          </p:cNvSpPr>
          <p:nvPr>
            <p:ph type="ftr" sz="quarter" idx="16"/>
          </p:nvPr>
        </p:nvSpPr>
        <p:spPr>
          <a:xfrm>
            <a:off x="518615" y="6450237"/>
            <a:ext cx="1968375" cy="365125"/>
          </a:xfrm>
        </p:spPr>
        <p:txBody>
          <a:bodyPr anchor="b"/>
          <a:lstStyle/>
          <a:p>
            <a:r>
              <a:rPr lang="en-US"/>
              <a:t>
              </a:t>
            </a:r>
          </a:p>
        </p:txBody>
      </p:sp>
      <p:sp>
        <p:nvSpPr>
          <p:cNvPr id="10" name="Slide Number Placeholder 9">
            <a:extLst>
              <a:ext uri="{FF2B5EF4-FFF2-40B4-BE49-F238E27FC236}">
                <a16:creationId xmlns:a16="http://schemas.microsoft.com/office/drawing/2014/main" id="{13662962-C2D0-E99D-BD6A-C97F4798F261}"/>
              </a:ext>
            </a:extLst>
          </p:cNvPr>
          <p:cNvSpPr>
            <a:spLocks noGrp="1"/>
          </p:cNvSpPr>
          <p:nvPr>
            <p:ph type="sldNum" sz="quarter" idx="17"/>
          </p:nvPr>
        </p:nvSpPr>
        <p:spPr>
          <a:xfrm>
            <a:off x="5453953" y="6464979"/>
            <a:ext cx="429207" cy="365125"/>
          </a:xfrm>
        </p:spPr>
        <p:txBody>
          <a:bodyPr anchor="b"/>
          <a:lstStyle/>
          <a:p>
            <a:fld id="{CC057153-B650-4DEB-B370-79DDCFDCE934}" type="slidenum">
              <a:rPr lang="en-US" dirty="0"/>
              <a:t>‹#›</a:t>
            </a:fld>
            <a:endParaRPr lang="en-US"/>
          </a:p>
        </p:txBody>
      </p:sp>
    </p:spTree>
    <p:extLst>
      <p:ext uri="{BB962C8B-B14F-4D97-AF65-F5344CB8AC3E}">
        <p14:creationId xmlns:p14="http://schemas.microsoft.com/office/powerpoint/2010/main" val="4054389529"/>
      </p:ext>
    </p:extLst>
  </p:cSld>
  <p:clrMapOvr>
    <a:masterClrMapping/>
  </p:clrMapOvr>
</p:sldLayout>
</file>

<file path=ppt/slideLayouts/slideLayout889.xml><?xml version="1.0" encoding="utf-8"?>
<p:sldLayout xmlns:a="http://schemas.openxmlformats.org/drawingml/2006/main" xmlns:r="http://schemas.openxmlformats.org/officeDocument/2006/relationships" xmlns:p="http://schemas.openxmlformats.org/presentationml/2006/main" preserve="1">
  <p:cSld name="Content with Picture 5">
    <p:spTree>
      <p:nvGrpSpPr>
        <p:cNvPr id="1" name=""/>
        <p:cNvGrpSpPr/>
        <p:nvPr/>
      </p:nvGrpSpPr>
      <p:grpSpPr>
        <a:xfrm>
          <a:off x="0" y="0"/>
          <a:ext cx="0" cy="0"/>
          <a:chOff x="0" y="0"/>
          <a:chExt cx="0" cy="0"/>
        </a:xfrm>
      </p:grpSpPr>
      <p:sp>
        <p:nvSpPr>
          <p:cNvPr id="8" name="Title 1">
            <a:extLst>
              <a:ext uri="{FF2B5EF4-FFF2-40B4-BE49-F238E27FC236}">
                <a16:creationId xmlns:a16="http://schemas.microsoft.com/office/drawing/2014/main" id="{98B87BE0-867D-AF74-02DD-6F5420BC6D61}"/>
              </a:ext>
            </a:extLst>
          </p:cNvPr>
          <p:cNvSpPr>
            <a:spLocks noGrp="1"/>
          </p:cNvSpPr>
          <p:nvPr>
            <p:ph type="title"/>
          </p:nvPr>
        </p:nvSpPr>
        <p:spPr>
          <a:xfrm>
            <a:off x="518965" y="621792"/>
            <a:ext cx="4446871" cy="1867629"/>
          </a:xfrm>
        </p:spPr>
        <p:txBody>
          <a:bodyPr anchor="t">
            <a:noAutofit/>
          </a:bodyPr>
          <a:lstStyle>
            <a:lvl1pPr>
              <a:defRPr sz="5600"/>
            </a:lvl1pPr>
          </a:lstStyle>
          <a:p>
            <a:r>
              <a:rPr lang="en-US"/>
              <a:t>Click to edit Master title style</a:t>
            </a:r>
          </a:p>
        </p:txBody>
      </p:sp>
      <p:sp>
        <p:nvSpPr>
          <p:cNvPr id="9" name="Content Placeholder 7">
            <a:extLst>
              <a:ext uri="{FF2B5EF4-FFF2-40B4-BE49-F238E27FC236}">
                <a16:creationId xmlns:a16="http://schemas.microsoft.com/office/drawing/2014/main" id="{7B86FDEC-359F-20D5-12F6-5CBA3DC009EA}"/>
              </a:ext>
            </a:extLst>
          </p:cNvPr>
          <p:cNvSpPr>
            <a:spLocks noGrp="1"/>
          </p:cNvSpPr>
          <p:nvPr>
            <p:ph sz="quarter" idx="14"/>
          </p:nvPr>
        </p:nvSpPr>
        <p:spPr>
          <a:xfrm>
            <a:off x="543940" y="2890729"/>
            <a:ext cx="4449227" cy="3138438"/>
          </a:xfrm>
        </p:spPr>
        <p:txBody>
          <a:bodyPr ancho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Picture Placeholder 10">
            <a:extLst>
              <a:ext uri="{FF2B5EF4-FFF2-40B4-BE49-F238E27FC236}">
                <a16:creationId xmlns:a16="http://schemas.microsoft.com/office/drawing/2014/main" id="{FBEF9CB2-E8D7-8869-9B11-C58F1606DFE0}"/>
              </a:ext>
            </a:extLst>
          </p:cNvPr>
          <p:cNvSpPr>
            <a:spLocks noGrp="1" noChangeAspect="1"/>
          </p:cNvSpPr>
          <p:nvPr>
            <p:ph type="pic" sz="quarter" idx="13" hasCustomPrompt="1"/>
          </p:nvPr>
        </p:nvSpPr>
        <p:spPr>
          <a:xfrm>
            <a:off x="5363570" y="0"/>
            <a:ext cx="6828430" cy="6858000"/>
          </a:xfrm>
          <a:blipFill>
            <a:blip r:embed="rId2">
              <a:alphaModFix amt="70000"/>
            </a:blip>
            <a:stretch>
              <a:fillRect/>
            </a:stretch>
          </a:blipFill>
        </p:spPr>
        <p:txBody>
          <a:bodyPr anchor="t"/>
          <a:lstStyle>
            <a:lvl1pPr>
              <a:defRPr/>
            </a:lvl1pPr>
          </a:lstStyle>
          <a:p>
            <a:endParaRPr/>
          </a:p>
        </p:txBody>
      </p:sp>
      <p:sp>
        <p:nvSpPr>
          <p:cNvPr id="10" name="Footer Placeholder 8">
            <a:extLst>
              <a:ext uri="{FF2B5EF4-FFF2-40B4-BE49-F238E27FC236}">
                <a16:creationId xmlns:a16="http://schemas.microsoft.com/office/drawing/2014/main" id="{4784CE43-81E9-3B12-CB65-9B5FC6ECE9ED}"/>
              </a:ext>
            </a:extLst>
          </p:cNvPr>
          <p:cNvSpPr>
            <a:spLocks noGrp="1"/>
          </p:cNvSpPr>
          <p:nvPr>
            <p:ph type="ftr" sz="quarter" idx="16"/>
          </p:nvPr>
        </p:nvSpPr>
        <p:spPr>
          <a:xfrm>
            <a:off x="515618" y="6430476"/>
            <a:ext cx="1968375" cy="379867"/>
          </a:xfrm>
        </p:spPr>
        <p:txBody>
          <a:bodyPr anchor="b"/>
          <a:lstStyle/>
          <a:p>
            <a:r>
              <a:rPr lang="en-US"/>
              <a:t>
              </a:t>
            </a:r>
          </a:p>
        </p:txBody>
      </p:sp>
      <p:sp>
        <p:nvSpPr>
          <p:cNvPr id="11" name="Slide Number Placeholder 9">
            <a:extLst>
              <a:ext uri="{FF2B5EF4-FFF2-40B4-BE49-F238E27FC236}">
                <a16:creationId xmlns:a16="http://schemas.microsoft.com/office/drawing/2014/main" id="{779F1775-5104-9F86-4A61-07F914947CC9}"/>
              </a:ext>
            </a:extLst>
          </p:cNvPr>
          <p:cNvSpPr>
            <a:spLocks noGrp="1"/>
          </p:cNvSpPr>
          <p:nvPr>
            <p:ph type="sldNum" sz="quarter" idx="17"/>
          </p:nvPr>
        </p:nvSpPr>
        <p:spPr>
          <a:xfrm>
            <a:off x="4563960" y="6430476"/>
            <a:ext cx="429207" cy="379867"/>
          </a:xfrm>
        </p:spPr>
        <p:txBody>
          <a:bodyPr anchor="b"/>
          <a:lstStyle/>
          <a:p>
            <a:fld id="{CC057153-B650-4DEB-B370-79DDCFDCE934}" type="slidenum">
              <a:rPr lang="en-US" dirty="0"/>
              <a:t>‹#›</a:t>
            </a:fld>
            <a:endParaRPr lang="en-US"/>
          </a:p>
        </p:txBody>
      </p:sp>
    </p:spTree>
    <p:extLst>
      <p:ext uri="{BB962C8B-B14F-4D97-AF65-F5344CB8AC3E}">
        <p14:creationId xmlns:p14="http://schemas.microsoft.com/office/powerpoint/2010/main" val="3256026397"/>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5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4057302065"/>
      </p:ext>
    </p:extLst>
  </p:cSld>
  <p:clrMapOvr>
    <a:masterClrMapping/>
  </p:clrMapOvr>
</p:sldLayout>
</file>

<file path=ppt/slideLayouts/slideLayout890.xml><?xml version="1.0" encoding="utf-8"?>
<p:sldLayout xmlns:a="http://schemas.openxmlformats.org/drawingml/2006/main" xmlns:r="http://schemas.openxmlformats.org/officeDocument/2006/relationships" xmlns:p="http://schemas.openxmlformats.org/presentationml/2006/main" preserve="1">
  <p:cSld name="Content with Picture 6">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AF3BB49-A328-F121-7F27-DEB7C3CC2B0F}"/>
              </a:ext>
            </a:extLst>
          </p:cNvPr>
          <p:cNvSpPr>
            <a:spLocks noGrp="1"/>
          </p:cNvSpPr>
          <p:nvPr>
            <p:ph type="title"/>
          </p:nvPr>
        </p:nvSpPr>
        <p:spPr>
          <a:xfrm>
            <a:off x="7649733" y="621792"/>
            <a:ext cx="3884546" cy="2280501"/>
          </a:xfrm>
        </p:spPr>
        <p:txBody>
          <a:bodyPr anchor="t">
            <a:noAutofit/>
          </a:bodyPr>
          <a:lstStyle>
            <a:lvl1pPr>
              <a:defRPr sz="5600"/>
            </a:lvl1pPr>
          </a:lstStyle>
          <a:p>
            <a:r>
              <a:rPr lang="en-US"/>
              <a:t>Click to edit Master title style</a:t>
            </a:r>
          </a:p>
        </p:txBody>
      </p:sp>
      <p:sp>
        <p:nvSpPr>
          <p:cNvPr id="3" name="Picture Placeholder 10">
            <a:extLst>
              <a:ext uri="{FF2B5EF4-FFF2-40B4-BE49-F238E27FC236}">
                <a16:creationId xmlns:a16="http://schemas.microsoft.com/office/drawing/2014/main" id="{74736F65-8A7D-D535-AAD0-31480F8AD318}"/>
              </a:ext>
            </a:extLst>
          </p:cNvPr>
          <p:cNvSpPr>
            <a:spLocks noGrp="1" noChangeAspect="1"/>
          </p:cNvSpPr>
          <p:nvPr>
            <p:ph type="pic" sz="quarter" idx="13" hasCustomPrompt="1"/>
          </p:nvPr>
        </p:nvSpPr>
        <p:spPr>
          <a:xfrm>
            <a:off x="-1" y="0"/>
            <a:ext cx="7260609" cy="6858000"/>
          </a:xfrm>
          <a:blipFill>
            <a:blip r:embed="rId2">
              <a:alphaModFix amt="70000"/>
            </a:blip>
            <a:stretch>
              <a:fillRect/>
            </a:stretch>
          </a:blipFill>
        </p:spPr>
        <p:txBody>
          <a:bodyPr anchor="t"/>
          <a:lstStyle>
            <a:lvl1pPr>
              <a:defRPr/>
            </a:lvl1pPr>
          </a:lstStyle>
          <a:p>
            <a:endParaRPr/>
          </a:p>
        </p:txBody>
      </p:sp>
      <p:sp>
        <p:nvSpPr>
          <p:cNvPr id="8" name="Content Placeholder 7">
            <a:extLst>
              <a:ext uri="{FF2B5EF4-FFF2-40B4-BE49-F238E27FC236}">
                <a16:creationId xmlns:a16="http://schemas.microsoft.com/office/drawing/2014/main" id="{747AED59-1A26-9C13-8482-7857E7DEFE52}"/>
              </a:ext>
            </a:extLst>
          </p:cNvPr>
          <p:cNvSpPr>
            <a:spLocks noGrp="1"/>
          </p:cNvSpPr>
          <p:nvPr>
            <p:ph sz="quarter" idx="14"/>
          </p:nvPr>
        </p:nvSpPr>
        <p:spPr>
          <a:xfrm>
            <a:off x="7687521" y="3211512"/>
            <a:ext cx="3884547" cy="2743200"/>
          </a:xfrm>
        </p:spPr>
        <p:txBody>
          <a:bodyPr ancho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8">
            <a:extLst>
              <a:ext uri="{FF2B5EF4-FFF2-40B4-BE49-F238E27FC236}">
                <a16:creationId xmlns:a16="http://schemas.microsoft.com/office/drawing/2014/main" id="{C64245F1-97E2-FD23-26A5-03067F464698}"/>
              </a:ext>
            </a:extLst>
          </p:cNvPr>
          <p:cNvSpPr>
            <a:spLocks noGrp="1"/>
          </p:cNvSpPr>
          <p:nvPr>
            <p:ph type="ftr" sz="quarter" idx="16"/>
          </p:nvPr>
        </p:nvSpPr>
        <p:spPr>
          <a:xfrm>
            <a:off x="7649733" y="6456384"/>
            <a:ext cx="1968375" cy="379867"/>
          </a:xfrm>
        </p:spPr>
        <p:txBody>
          <a:bodyPr anchor="b"/>
          <a:lstStyle/>
          <a:p>
            <a:r>
              <a:rPr lang="en-US"/>
              <a:t>
              </a:t>
            </a:r>
          </a:p>
        </p:txBody>
      </p:sp>
      <p:sp>
        <p:nvSpPr>
          <p:cNvPr id="5" name="Slide Number Placeholder 9">
            <a:extLst>
              <a:ext uri="{FF2B5EF4-FFF2-40B4-BE49-F238E27FC236}">
                <a16:creationId xmlns:a16="http://schemas.microsoft.com/office/drawing/2014/main" id="{15E75D5B-F407-F4DD-192B-D56CF168CDA4}"/>
              </a:ext>
            </a:extLst>
          </p:cNvPr>
          <p:cNvSpPr>
            <a:spLocks noGrp="1"/>
          </p:cNvSpPr>
          <p:nvPr>
            <p:ph type="sldNum" sz="quarter" idx="17"/>
          </p:nvPr>
        </p:nvSpPr>
        <p:spPr>
          <a:xfrm>
            <a:off x="11134152" y="6456385"/>
            <a:ext cx="429207" cy="379867"/>
          </a:xfrm>
        </p:spPr>
        <p:txBody>
          <a:bodyPr anchor="b"/>
          <a:lstStyle/>
          <a:p>
            <a:fld id="{CC057153-B650-4DEB-B370-79DDCFDCE934}" type="slidenum">
              <a:rPr lang="en-US" dirty="0"/>
              <a:t>‹#›</a:t>
            </a:fld>
            <a:endParaRPr lang="en-US"/>
          </a:p>
        </p:txBody>
      </p:sp>
    </p:spTree>
    <p:extLst>
      <p:ext uri="{BB962C8B-B14F-4D97-AF65-F5344CB8AC3E}">
        <p14:creationId xmlns:p14="http://schemas.microsoft.com/office/powerpoint/2010/main" val="3133572914"/>
      </p:ext>
    </p:extLst>
  </p:cSld>
  <p:clrMapOvr>
    <a:masterClrMapping/>
  </p:clrMapOvr>
</p:sldLayout>
</file>

<file path=ppt/slideLayouts/slideLayout891.xml><?xml version="1.0" encoding="utf-8"?>
<p:sldLayout xmlns:a="http://schemas.openxmlformats.org/drawingml/2006/main" xmlns:r="http://schemas.openxmlformats.org/officeDocument/2006/relationships" xmlns:p="http://schemas.openxmlformats.org/presentationml/2006/main" preserve="1">
  <p:cSld name="Content with Picture 7">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DB686070-85E7-EB57-8965-F95F2692CC62}"/>
              </a:ext>
            </a:extLst>
          </p:cNvPr>
          <p:cNvSpPr>
            <a:spLocks noGrp="1"/>
          </p:cNvSpPr>
          <p:nvPr>
            <p:ph type="title"/>
          </p:nvPr>
        </p:nvSpPr>
        <p:spPr>
          <a:xfrm>
            <a:off x="512064" y="3608276"/>
            <a:ext cx="4428700" cy="2620587"/>
          </a:xfrm>
        </p:spPr>
        <p:txBody>
          <a:bodyPr anchor="t">
            <a:noAutofit/>
          </a:bodyPr>
          <a:lstStyle>
            <a:lvl1pPr>
              <a:defRPr sz="5600"/>
            </a:lvl1pPr>
          </a:lstStyle>
          <a:p>
            <a:r>
              <a:rPr lang="en-US"/>
              <a:t>Click to edit Master title style</a:t>
            </a:r>
          </a:p>
        </p:txBody>
      </p:sp>
      <p:sp>
        <p:nvSpPr>
          <p:cNvPr id="11" name="Picture Placeholder 10">
            <a:extLst>
              <a:ext uri="{FF2B5EF4-FFF2-40B4-BE49-F238E27FC236}">
                <a16:creationId xmlns:a16="http://schemas.microsoft.com/office/drawing/2014/main" id="{7F8EA658-2652-6F81-1B04-D50C60A3F171}"/>
              </a:ext>
            </a:extLst>
          </p:cNvPr>
          <p:cNvSpPr>
            <a:spLocks noGrp="1" noChangeAspect="1"/>
          </p:cNvSpPr>
          <p:nvPr>
            <p:ph type="pic" sz="quarter" idx="13" hasCustomPrompt="1"/>
          </p:nvPr>
        </p:nvSpPr>
        <p:spPr>
          <a:xfrm>
            <a:off x="-1" y="0"/>
            <a:ext cx="12192000" cy="3429000"/>
          </a:xfrm>
          <a:blipFill>
            <a:blip r:embed="rId2">
              <a:alphaModFix amt="70000"/>
            </a:blip>
            <a:stretch>
              <a:fillRect/>
            </a:stretch>
          </a:blipFill>
        </p:spPr>
        <p:txBody>
          <a:bodyPr anchor="t"/>
          <a:lstStyle>
            <a:lvl1pPr>
              <a:defRPr/>
            </a:lvl1pPr>
          </a:lstStyle>
          <a:p>
            <a:endParaRPr/>
          </a:p>
        </p:txBody>
      </p:sp>
      <p:sp>
        <p:nvSpPr>
          <p:cNvPr id="2" name="Content Placeholder 7">
            <a:extLst>
              <a:ext uri="{FF2B5EF4-FFF2-40B4-BE49-F238E27FC236}">
                <a16:creationId xmlns:a16="http://schemas.microsoft.com/office/drawing/2014/main" id="{4546533B-13A8-961D-BD05-8DE715F63409}"/>
              </a:ext>
            </a:extLst>
          </p:cNvPr>
          <p:cNvSpPr>
            <a:spLocks noGrp="1"/>
          </p:cNvSpPr>
          <p:nvPr>
            <p:ph sz="quarter" idx="14"/>
          </p:nvPr>
        </p:nvSpPr>
        <p:spPr>
          <a:xfrm>
            <a:off x="5268036" y="3579702"/>
            <a:ext cx="6298442" cy="2620587"/>
          </a:xfrm>
        </p:spPr>
        <p:txBody>
          <a:bodyPr vert="horz" lIns="91440" tIns="45720" rIns="91440" bIns="45720" rtlCol="0">
            <a:normAutofit/>
          </a:bodyPr>
          <a:lstStyle>
            <a:lvl1pPr marL="0" indent="0">
              <a:buNone/>
              <a:defRPr lang="en-US" dirty="0"/>
            </a:lvl1pPr>
            <a:lvl2pPr marL="228600" indent="0">
              <a:buNone/>
              <a:defRPr lang="en-US" dirty="0"/>
            </a:lvl2pPr>
            <a:lvl3pPr marL="457200" indent="0">
              <a:buNone/>
              <a:defRPr lang="en-US" dirty="0"/>
            </a:lvl3pPr>
            <a:lvl4pPr marL="685800" indent="0">
              <a:buNone/>
              <a:defRPr lang="en-US" dirty="0"/>
            </a:lvl4pPr>
            <a:lvl5pPr marL="914400" indent="0">
              <a:buNone/>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8">
            <a:extLst>
              <a:ext uri="{FF2B5EF4-FFF2-40B4-BE49-F238E27FC236}">
                <a16:creationId xmlns:a16="http://schemas.microsoft.com/office/drawing/2014/main" id="{9349FD65-108E-79AD-A9C8-91429963386F}"/>
              </a:ext>
            </a:extLst>
          </p:cNvPr>
          <p:cNvSpPr>
            <a:spLocks noGrp="1"/>
          </p:cNvSpPr>
          <p:nvPr>
            <p:ph type="ftr" sz="quarter" idx="16"/>
          </p:nvPr>
        </p:nvSpPr>
        <p:spPr>
          <a:xfrm>
            <a:off x="5262666" y="6442872"/>
            <a:ext cx="1968375" cy="379867"/>
          </a:xfrm>
        </p:spPr>
        <p:txBody>
          <a:bodyPr anchor="b"/>
          <a:lstStyle/>
          <a:p>
            <a:r>
              <a:rPr lang="en-US"/>
              <a:t>
              </a:t>
            </a:r>
          </a:p>
        </p:txBody>
      </p:sp>
      <p:sp>
        <p:nvSpPr>
          <p:cNvPr id="12" name="Date Placeholder 2">
            <a:extLst>
              <a:ext uri="{FF2B5EF4-FFF2-40B4-BE49-F238E27FC236}">
                <a16:creationId xmlns:a16="http://schemas.microsoft.com/office/drawing/2014/main" id="{547B7542-C2BA-4322-9FF4-E2713B917492}"/>
              </a:ext>
            </a:extLst>
          </p:cNvPr>
          <p:cNvSpPr>
            <a:spLocks noGrp="1"/>
          </p:cNvSpPr>
          <p:nvPr>
            <p:ph type="dt" sz="half" idx="18"/>
          </p:nvPr>
        </p:nvSpPr>
        <p:spPr>
          <a:xfrm>
            <a:off x="7697040" y="6442872"/>
            <a:ext cx="2295997" cy="379867"/>
          </a:xfrm>
        </p:spPr>
        <p:txBody>
          <a:bodyPr anchor="b"/>
          <a:lstStyle/>
          <a:p>
            <a:endParaRPr lang="en-US"/>
          </a:p>
        </p:txBody>
      </p:sp>
      <p:sp>
        <p:nvSpPr>
          <p:cNvPr id="7" name="Slide Number Placeholder 9">
            <a:extLst>
              <a:ext uri="{FF2B5EF4-FFF2-40B4-BE49-F238E27FC236}">
                <a16:creationId xmlns:a16="http://schemas.microsoft.com/office/drawing/2014/main" id="{EB058DA4-9F6F-CC80-D1C5-728E096806C3}"/>
              </a:ext>
            </a:extLst>
          </p:cNvPr>
          <p:cNvSpPr>
            <a:spLocks noGrp="1"/>
          </p:cNvSpPr>
          <p:nvPr>
            <p:ph type="sldNum" sz="quarter" idx="17"/>
          </p:nvPr>
        </p:nvSpPr>
        <p:spPr>
          <a:xfrm>
            <a:off x="11137271" y="6442873"/>
            <a:ext cx="429207" cy="379867"/>
          </a:xfrm>
        </p:spPr>
        <p:txBody>
          <a:bodyPr anchor="b"/>
          <a:lstStyle/>
          <a:p>
            <a:fld id="{CC057153-B650-4DEB-B370-79DDCFDCE934}" type="slidenum">
              <a:rPr lang="en-US" dirty="0"/>
              <a:t>‹#›</a:t>
            </a:fld>
            <a:endParaRPr lang="en-US"/>
          </a:p>
        </p:txBody>
      </p:sp>
    </p:spTree>
    <p:extLst>
      <p:ext uri="{BB962C8B-B14F-4D97-AF65-F5344CB8AC3E}">
        <p14:creationId xmlns:p14="http://schemas.microsoft.com/office/powerpoint/2010/main" val="3413271128"/>
      </p:ext>
    </p:extLst>
  </p:cSld>
  <p:clrMapOvr>
    <a:masterClrMapping/>
  </p:clrMapOvr>
</p:sldLayout>
</file>

<file path=ppt/slideLayouts/slideLayout892.xml><?xml version="1.0" encoding="utf-8"?>
<p:sldLayout xmlns:a="http://schemas.openxmlformats.org/drawingml/2006/main" xmlns:r="http://schemas.openxmlformats.org/officeDocument/2006/relationships" xmlns:p="http://schemas.openxmlformats.org/presentationml/2006/main" preserve="1">
  <p:cSld name="Content with Picture 8">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EB0F469B-7972-C862-3265-20EC44D749C7}"/>
              </a:ext>
            </a:extLst>
          </p:cNvPr>
          <p:cNvSpPr>
            <a:spLocks noGrp="1"/>
          </p:cNvSpPr>
          <p:nvPr>
            <p:ph type="title"/>
          </p:nvPr>
        </p:nvSpPr>
        <p:spPr>
          <a:xfrm>
            <a:off x="512064" y="631710"/>
            <a:ext cx="11032239" cy="1115203"/>
          </a:xfrm>
        </p:spPr>
        <p:txBody>
          <a:bodyPr anchor="t">
            <a:noAutofit/>
          </a:bodyPr>
          <a:lstStyle>
            <a:lvl1pPr>
              <a:defRPr sz="5600"/>
            </a:lvl1pPr>
          </a:lstStyle>
          <a:p>
            <a:r>
              <a:rPr lang="en-US"/>
              <a:t>Click to edit Master title style</a:t>
            </a:r>
          </a:p>
        </p:txBody>
      </p:sp>
      <p:sp>
        <p:nvSpPr>
          <p:cNvPr id="13" name="Picture Placeholder 10">
            <a:extLst>
              <a:ext uri="{FF2B5EF4-FFF2-40B4-BE49-F238E27FC236}">
                <a16:creationId xmlns:a16="http://schemas.microsoft.com/office/drawing/2014/main" id="{1A9091ED-65DB-CA4C-BC68-EC773138EFA0}"/>
              </a:ext>
            </a:extLst>
          </p:cNvPr>
          <p:cNvSpPr>
            <a:spLocks noGrp="1" noChangeAspect="1"/>
          </p:cNvSpPr>
          <p:nvPr>
            <p:ph type="pic" sz="quarter" idx="18" hasCustomPrompt="1"/>
          </p:nvPr>
        </p:nvSpPr>
        <p:spPr>
          <a:xfrm>
            <a:off x="109181" y="2115403"/>
            <a:ext cx="5786651" cy="4671431"/>
          </a:xfrm>
          <a:blipFill>
            <a:blip r:embed="rId2">
              <a:alphaModFix amt="70000"/>
            </a:blip>
            <a:stretch>
              <a:fillRect/>
            </a:stretch>
          </a:blipFill>
        </p:spPr>
        <p:txBody>
          <a:bodyPr anchor="t"/>
          <a:lstStyle>
            <a:lvl1pPr>
              <a:defRPr/>
            </a:lvl1pPr>
          </a:lstStyle>
          <a:p>
            <a:endParaRPr/>
          </a:p>
        </p:txBody>
      </p:sp>
      <p:sp>
        <p:nvSpPr>
          <p:cNvPr id="10" name="Content Placeholder 7">
            <a:extLst>
              <a:ext uri="{FF2B5EF4-FFF2-40B4-BE49-F238E27FC236}">
                <a16:creationId xmlns:a16="http://schemas.microsoft.com/office/drawing/2014/main" id="{A3F07A79-5344-FA17-3625-1266EFAA87FD}"/>
              </a:ext>
            </a:extLst>
          </p:cNvPr>
          <p:cNvSpPr>
            <a:spLocks noGrp="1"/>
          </p:cNvSpPr>
          <p:nvPr>
            <p:ph sz="quarter" idx="14"/>
          </p:nvPr>
        </p:nvSpPr>
        <p:spPr>
          <a:xfrm>
            <a:off x="6190488" y="2115403"/>
            <a:ext cx="5353815" cy="4110888"/>
          </a:xfrm>
        </p:spPr>
        <p:txBody>
          <a:bodyPr anchor="t">
            <a:noAutofit/>
          </a:bodyPr>
          <a:lstStyle>
            <a:lvl1pPr marL="0" indent="0">
              <a:buFont typeface="Arial" panose="020B0604020202020204" pitchFamily="34" charset="0"/>
              <a:buNone/>
              <a:defRPr sz="1400"/>
            </a:lvl1pPr>
            <a:lvl2pPr marL="228600" indent="0">
              <a:buFont typeface="Arial" panose="020B0604020202020204" pitchFamily="34" charset="0"/>
              <a:buNone/>
              <a:defRPr sz="1400"/>
            </a:lvl2pPr>
            <a:lvl3pPr marL="457200" indent="0">
              <a:buFont typeface="Arial" panose="020B0604020202020204" pitchFamily="34" charset="0"/>
              <a:buNone/>
              <a:defRPr sz="1400"/>
            </a:lvl3pPr>
            <a:lvl4pPr marL="685800" indent="0">
              <a:buFont typeface="Arial" panose="020B0604020202020204" pitchFamily="34" charset="0"/>
              <a:buNone/>
              <a:defRPr sz="1400"/>
            </a:lvl4pPr>
            <a:lvl5pPr marL="914400" indent="0">
              <a:buFont typeface="Arial" panose="020B0604020202020204" pitchFamily="34" charset="0"/>
              <a:buNone/>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Footer Placeholder 6">
            <a:extLst>
              <a:ext uri="{FF2B5EF4-FFF2-40B4-BE49-F238E27FC236}">
                <a16:creationId xmlns:a16="http://schemas.microsoft.com/office/drawing/2014/main" id="{AC0D704B-E4D2-B261-890F-35C54C94C6EE}"/>
              </a:ext>
            </a:extLst>
          </p:cNvPr>
          <p:cNvSpPr>
            <a:spLocks noGrp="1"/>
          </p:cNvSpPr>
          <p:nvPr>
            <p:ph type="ftr" sz="quarter" idx="20"/>
          </p:nvPr>
        </p:nvSpPr>
        <p:spPr>
          <a:xfrm>
            <a:off x="6177425" y="6428984"/>
            <a:ext cx="4467829" cy="365125"/>
          </a:xfrm>
        </p:spPr>
        <p:txBody>
          <a:bodyPr anchor="b"/>
          <a:lstStyle/>
          <a:p>
            <a:r>
              <a:rPr lang="en-US"/>
              <a:t>
              </a:t>
            </a:r>
          </a:p>
        </p:txBody>
      </p:sp>
      <p:sp>
        <p:nvSpPr>
          <p:cNvPr id="8" name="Slide Number Placeholder 7">
            <a:extLst>
              <a:ext uri="{FF2B5EF4-FFF2-40B4-BE49-F238E27FC236}">
                <a16:creationId xmlns:a16="http://schemas.microsoft.com/office/drawing/2014/main" id="{C5932FFD-B632-F7EE-B653-9A621348C003}"/>
              </a:ext>
            </a:extLst>
          </p:cNvPr>
          <p:cNvSpPr>
            <a:spLocks noGrp="1"/>
          </p:cNvSpPr>
          <p:nvPr>
            <p:ph type="sldNum" sz="quarter" idx="21"/>
          </p:nvPr>
        </p:nvSpPr>
        <p:spPr>
          <a:xfrm>
            <a:off x="10926847" y="6421709"/>
            <a:ext cx="617457" cy="365125"/>
          </a:xfrm>
        </p:spPr>
        <p:txBody>
          <a:bodyPr anchor="b"/>
          <a:lstStyle/>
          <a:p>
            <a:fld id="{CC057153-B650-4DEB-B370-79DDCFDCE934}" type="slidenum">
              <a:rPr lang="en-US" dirty="0"/>
              <a:pPr/>
              <a:t>‹#›</a:t>
            </a:fld>
            <a:endParaRPr lang="en-US"/>
          </a:p>
        </p:txBody>
      </p:sp>
    </p:spTree>
    <p:extLst>
      <p:ext uri="{BB962C8B-B14F-4D97-AF65-F5344CB8AC3E}">
        <p14:creationId xmlns:p14="http://schemas.microsoft.com/office/powerpoint/2010/main" val="87591286"/>
      </p:ext>
    </p:extLst>
  </p:cSld>
  <p:clrMapOvr>
    <a:masterClrMapping/>
  </p:clrMapOvr>
</p:sldLayout>
</file>

<file path=ppt/slideLayouts/slideLayout893.xml><?xml version="1.0" encoding="utf-8"?>
<p:sldLayout xmlns:a="http://schemas.openxmlformats.org/drawingml/2006/main" xmlns:r="http://schemas.openxmlformats.org/officeDocument/2006/relationships" xmlns:p="http://schemas.openxmlformats.org/presentationml/2006/main" preserve="1">
  <p:cSld name="Content with Picture 9">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AF3BB49-A328-F121-7F27-DEB7C3CC2B0F}"/>
              </a:ext>
            </a:extLst>
          </p:cNvPr>
          <p:cNvSpPr>
            <a:spLocks noGrp="1"/>
          </p:cNvSpPr>
          <p:nvPr>
            <p:ph type="title"/>
          </p:nvPr>
        </p:nvSpPr>
        <p:spPr>
          <a:xfrm>
            <a:off x="501348" y="644000"/>
            <a:ext cx="2594550" cy="1877132"/>
          </a:xfrm>
        </p:spPr>
        <p:txBody>
          <a:bodyPr anchor="t" anchorCtr="0">
            <a:noAutofit/>
          </a:bodyPr>
          <a:lstStyle>
            <a:lvl1pPr>
              <a:defRPr sz="5600"/>
            </a:lvl1pPr>
          </a:lstStyle>
          <a:p>
            <a:r>
              <a:rPr lang="en-US"/>
              <a:t>Click to edit Master title style</a:t>
            </a:r>
          </a:p>
        </p:txBody>
      </p:sp>
      <p:sp>
        <p:nvSpPr>
          <p:cNvPr id="11" name="Picture Placeholder 10">
            <a:extLst>
              <a:ext uri="{FF2B5EF4-FFF2-40B4-BE49-F238E27FC236}">
                <a16:creationId xmlns:a16="http://schemas.microsoft.com/office/drawing/2014/main" id="{7F8EA658-2652-6F81-1B04-D50C60A3F171}"/>
              </a:ext>
            </a:extLst>
          </p:cNvPr>
          <p:cNvSpPr>
            <a:spLocks noGrp="1" noChangeAspect="1"/>
          </p:cNvSpPr>
          <p:nvPr>
            <p:ph type="pic" sz="quarter" idx="13" hasCustomPrompt="1"/>
          </p:nvPr>
        </p:nvSpPr>
        <p:spPr>
          <a:xfrm>
            <a:off x="606740" y="2899954"/>
            <a:ext cx="3610418" cy="3314046"/>
          </a:xfrm>
          <a:blipFill>
            <a:blip r:embed="rId2">
              <a:alphaModFix amt="70000"/>
            </a:blip>
            <a:stretch>
              <a:fillRect/>
            </a:stretch>
          </a:blipFill>
        </p:spPr>
        <p:txBody>
          <a:bodyPr anchor="t"/>
          <a:lstStyle>
            <a:lvl1pPr marL="0" indent="0">
              <a:buNone/>
              <a:defRPr/>
            </a:lvl1pPr>
          </a:lstStyle>
          <a:p>
            <a:endParaRPr/>
          </a:p>
        </p:txBody>
      </p:sp>
      <p:sp>
        <p:nvSpPr>
          <p:cNvPr id="8" name="Content Placeholder 7">
            <a:extLst>
              <a:ext uri="{FF2B5EF4-FFF2-40B4-BE49-F238E27FC236}">
                <a16:creationId xmlns:a16="http://schemas.microsoft.com/office/drawing/2014/main" id="{83F7B03F-5EDA-605B-1A2E-F48896E48939}"/>
              </a:ext>
            </a:extLst>
          </p:cNvPr>
          <p:cNvSpPr>
            <a:spLocks noGrp="1"/>
          </p:cNvSpPr>
          <p:nvPr>
            <p:ph sz="quarter" idx="14"/>
          </p:nvPr>
        </p:nvSpPr>
        <p:spPr>
          <a:xfrm>
            <a:off x="4402183" y="644000"/>
            <a:ext cx="7183078" cy="5570000"/>
          </a:xfrm>
        </p:spPr>
        <p:txBody>
          <a:bodyPr anchor="b" anchorCtr="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Footer Placeholder 6">
            <a:extLst>
              <a:ext uri="{FF2B5EF4-FFF2-40B4-BE49-F238E27FC236}">
                <a16:creationId xmlns:a16="http://schemas.microsoft.com/office/drawing/2014/main" id="{E471EB04-B63C-4629-0688-E2CC8C576A5A}"/>
              </a:ext>
            </a:extLst>
          </p:cNvPr>
          <p:cNvSpPr>
            <a:spLocks noGrp="1"/>
          </p:cNvSpPr>
          <p:nvPr>
            <p:ph type="ftr" sz="quarter" idx="16"/>
          </p:nvPr>
        </p:nvSpPr>
        <p:spPr>
          <a:xfrm>
            <a:off x="545926" y="6438284"/>
            <a:ext cx="5276852" cy="365125"/>
          </a:xfrm>
        </p:spPr>
        <p:txBody>
          <a:bodyPr anchor="b"/>
          <a:lstStyle/>
          <a:p>
            <a:r>
              <a:rPr lang="en-US"/>
              <a:t>
              </a:t>
            </a:r>
          </a:p>
        </p:txBody>
      </p:sp>
      <p:sp>
        <p:nvSpPr>
          <p:cNvPr id="12" name="Date Placeholder 5">
            <a:extLst>
              <a:ext uri="{FF2B5EF4-FFF2-40B4-BE49-F238E27FC236}">
                <a16:creationId xmlns:a16="http://schemas.microsoft.com/office/drawing/2014/main" id="{A4924D77-E18C-D84A-F550-9B0188FEBF87}"/>
              </a:ext>
            </a:extLst>
          </p:cNvPr>
          <p:cNvSpPr>
            <a:spLocks noGrp="1"/>
          </p:cNvSpPr>
          <p:nvPr>
            <p:ph type="dt" sz="half" idx="15"/>
          </p:nvPr>
        </p:nvSpPr>
        <p:spPr>
          <a:xfrm>
            <a:off x="6190488" y="6432496"/>
            <a:ext cx="2544079" cy="365125"/>
          </a:xfrm>
        </p:spPr>
        <p:txBody>
          <a:bodyPr anchor="b"/>
          <a:lstStyle/>
          <a:p>
            <a:endParaRPr lang="en-US"/>
          </a:p>
        </p:txBody>
      </p:sp>
      <p:sp>
        <p:nvSpPr>
          <p:cNvPr id="14" name="Slide Number Placeholder 8">
            <a:extLst>
              <a:ext uri="{FF2B5EF4-FFF2-40B4-BE49-F238E27FC236}">
                <a16:creationId xmlns:a16="http://schemas.microsoft.com/office/drawing/2014/main" id="{38B4B455-40D3-EF76-D860-2A6FFBF69836}"/>
              </a:ext>
            </a:extLst>
          </p:cNvPr>
          <p:cNvSpPr>
            <a:spLocks noGrp="1"/>
          </p:cNvSpPr>
          <p:nvPr>
            <p:ph type="sldNum" sz="quarter" idx="17"/>
          </p:nvPr>
        </p:nvSpPr>
        <p:spPr>
          <a:xfrm>
            <a:off x="11099128" y="6438284"/>
            <a:ext cx="429207" cy="365125"/>
          </a:xfrm>
        </p:spPr>
        <p:txBody>
          <a:bodyPr anchor="b"/>
          <a:lstStyle/>
          <a:p>
            <a:fld id="{CC057153-B650-4DEB-B370-79DDCFDCE934}" type="slidenum">
              <a:rPr lang="en-US" dirty="0"/>
              <a:pPr/>
              <a:t>‹#›</a:t>
            </a:fld>
            <a:endParaRPr lang="en-US"/>
          </a:p>
        </p:txBody>
      </p:sp>
    </p:spTree>
    <p:extLst>
      <p:ext uri="{BB962C8B-B14F-4D97-AF65-F5344CB8AC3E}">
        <p14:creationId xmlns:p14="http://schemas.microsoft.com/office/powerpoint/2010/main" val="1429010503"/>
      </p:ext>
    </p:extLst>
  </p:cSld>
  <p:clrMapOvr>
    <a:masterClrMapping/>
  </p:clrMapOvr>
</p:sldLayout>
</file>

<file path=ppt/slideLayouts/slideLayout894.xml><?xml version="1.0" encoding="utf-8"?>
<p:sldLayout xmlns:a="http://schemas.openxmlformats.org/drawingml/2006/main" xmlns:r="http://schemas.openxmlformats.org/officeDocument/2006/relationships" xmlns:p="http://schemas.openxmlformats.org/presentationml/2006/main" preserve="1">
  <p:cSld name="Number Larg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756306E-B77F-CE22-FA8C-F08F17B5E9B4}"/>
              </a:ext>
            </a:extLst>
          </p:cNvPr>
          <p:cNvSpPr>
            <a:spLocks noGrp="1"/>
          </p:cNvSpPr>
          <p:nvPr>
            <p:ph type="title"/>
          </p:nvPr>
        </p:nvSpPr>
        <p:spPr>
          <a:xfrm>
            <a:off x="0" y="5504688"/>
            <a:ext cx="5902657" cy="1353312"/>
          </a:xfrm>
        </p:spPr>
        <p:txBody>
          <a:bodyPr anchor="b">
            <a:normAutofit/>
          </a:bodyPr>
          <a:lstStyle>
            <a:lvl1pPr>
              <a:lnSpc>
                <a:spcPct val="120000"/>
              </a:lnSpc>
              <a:defRPr sz="2000" b="0" spc="0" baseline="0">
                <a:solidFill>
                  <a:schemeClr val="tx1"/>
                </a:solidFill>
                <a:latin typeface="+mn-lt"/>
              </a:defRPr>
            </a:lvl1pPr>
          </a:lstStyle>
          <a:p>
            <a:r>
              <a:rPr lang="en-US"/>
              <a:t>Click to edit Master title style</a:t>
            </a:r>
          </a:p>
        </p:txBody>
      </p:sp>
      <p:sp>
        <p:nvSpPr>
          <p:cNvPr id="7" name="Content Placeholder 6">
            <a:extLst>
              <a:ext uri="{FF2B5EF4-FFF2-40B4-BE49-F238E27FC236}">
                <a16:creationId xmlns:a16="http://schemas.microsoft.com/office/drawing/2014/main" id="{E418DF0B-1F85-2BB3-D241-A3A14BF72908}"/>
              </a:ext>
            </a:extLst>
          </p:cNvPr>
          <p:cNvSpPr>
            <a:spLocks noGrp="1"/>
          </p:cNvSpPr>
          <p:nvPr>
            <p:ph sz="quarter" idx="13" hasCustomPrompt="1"/>
          </p:nvPr>
        </p:nvSpPr>
        <p:spPr>
          <a:xfrm>
            <a:off x="-54591" y="-156950"/>
            <a:ext cx="5957248" cy="4510586"/>
          </a:xfrm>
        </p:spPr>
        <p:txBody>
          <a:bodyPr anchor="t">
            <a:normAutofit/>
          </a:bodyPr>
          <a:lstStyle>
            <a:lvl1pPr marL="0" indent="0">
              <a:lnSpc>
                <a:spcPct val="90000"/>
              </a:lnSpc>
              <a:spcBef>
                <a:spcPts val="0"/>
              </a:spcBef>
              <a:buNone/>
              <a:defRPr sz="15000" b="0" i="0">
                <a:solidFill>
                  <a:schemeClr val="tx1"/>
                </a:solidFill>
                <a:latin typeface="+mj-lt"/>
              </a:defRPr>
            </a:lvl1pPr>
          </a:lstStyle>
          <a:p>
            <a:pPr lvl="0"/>
            <a:r>
              <a:rPr lang="en-US"/>
              <a:t>##%</a:t>
            </a:r>
          </a:p>
        </p:txBody>
      </p:sp>
      <p:pic>
        <p:nvPicPr>
          <p:cNvPr id="6" name="Graphic 5">
            <a:extLst>
              <a:ext uri="{FF2B5EF4-FFF2-40B4-BE49-F238E27FC236}">
                <a16:creationId xmlns:a16="http://schemas.microsoft.com/office/drawing/2014/main" id="{BB98C21E-A9AF-D3FB-3F6A-06088553C6F8}"/>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11110101" y="5852160"/>
            <a:ext cx="1005840" cy="1005840"/>
          </a:xfrm>
          <a:prstGeom prst="rect">
            <a:avLst/>
          </a:prstGeom>
        </p:spPr>
      </p:pic>
      <p:sp>
        <p:nvSpPr>
          <p:cNvPr id="5" name="Slide Number Placeholder 4">
            <a:extLst>
              <a:ext uri="{FF2B5EF4-FFF2-40B4-BE49-F238E27FC236}">
                <a16:creationId xmlns:a16="http://schemas.microsoft.com/office/drawing/2014/main" id="{CA0528A9-0729-B0FB-328C-3C96994AAB3C}"/>
              </a:ext>
            </a:extLst>
          </p:cNvPr>
          <p:cNvSpPr>
            <a:spLocks noGrp="1"/>
          </p:cNvSpPr>
          <p:nvPr>
            <p:ph type="sldNum" sz="quarter" idx="12"/>
          </p:nvPr>
        </p:nvSpPr>
        <p:spPr>
          <a:xfrm>
            <a:off x="11762793" y="100701"/>
            <a:ext cx="429207" cy="365125"/>
          </a:xfrm>
        </p:spPr>
        <p:txBody>
          <a:bodyPr/>
          <a:lstStyle/>
          <a:p>
            <a:fld id="{CC057153-B650-4DEB-B370-79DDCFDCE934}" type="slidenum">
              <a:rPr lang="en-US" dirty="0"/>
              <a:t>‹#›</a:t>
            </a:fld>
            <a:endParaRPr lang="en-US"/>
          </a:p>
        </p:txBody>
      </p:sp>
    </p:spTree>
    <p:extLst>
      <p:ext uri="{BB962C8B-B14F-4D97-AF65-F5344CB8AC3E}">
        <p14:creationId xmlns:p14="http://schemas.microsoft.com/office/powerpoint/2010/main" val="2726969237"/>
      </p:ext>
    </p:extLst>
  </p:cSld>
  <p:clrMapOvr>
    <a:masterClrMapping/>
  </p:clrMapOvr>
</p:sldLayout>
</file>

<file path=ppt/slideLayouts/slideLayout895.xml><?xml version="1.0" encoding="utf-8"?>
<p:sldLayout xmlns:a="http://schemas.openxmlformats.org/drawingml/2006/main" xmlns:r="http://schemas.openxmlformats.org/officeDocument/2006/relationships" xmlns:p="http://schemas.openxmlformats.org/presentationml/2006/main" preserve="1">
  <p:cSld name="Statem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7221EB5-8556-FBD7-00D5-D69AC8E7E73A}"/>
              </a:ext>
            </a:extLst>
          </p:cNvPr>
          <p:cNvSpPr>
            <a:spLocks noGrp="1"/>
          </p:cNvSpPr>
          <p:nvPr>
            <p:ph type="title"/>
          </p:nvPr>
        </p:nvSpPr>
        <p:spPr>
          <a:xfrm>
            <a:off x="612648" y="-1133856"/>
            <a:ext cx="10652760" cy="1005840"/>
          </a:xfrm>
        </p:spPr>
        <p:txBody>
          <a:bodyPr/>
          <a:lstStyle/>
          <a:p>
            <a:r>
              <a:rPr lang="en-US"/>
              <a:t>Click to edit Master title style</a:t>
            </a:r>
          </a:p>
        </p:txBody>
      </p:sp>
      <p:pic>
        <p:nvPicPr>
          <p:cNvPr id="3" name="Graphic 2">
            <a:extLst>
              <a:ext uri="{FF2B5EF4-FFF2-40B4-BE49-F238E27FC236}">
                <a16:creationId xmlns:a16="http://schemas.microsoft.com/office/drawing/2014/main" id="{832976E3-E745-9DF8-C3E3-53A778D9502E}"/>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11096453" y="5852160"/>
            <a:ext cx="1005840" cy="1005840"/>
          </a:xfrm>
          <a:prstGeom prst="rect">
            <a:avLst/>
          </a:prstGeom>
        </p:spPr>
      </p:pic>
      <p:sp>
        <p:nvSpPr>
          <p:cNvPr id="12" name="Footer Placeholder 11">
            <a:extLst>
              <a:ext uri="{FF2B5EF4-FFF2-40B4-BE49-F238E27FC236}">
                <a16:creationId xmlns:a16="http://schemas.microsoft.com/office/drawing/2014/main" id="{6F777942-A24A-16CB-2115-A16E397BBB01}"/>
              </a:ext>
            </a:extLst>
          </p:cNvPr>
          <p:cNvSpPr>
            <a:spLocks noGrp="1"/>
          </p:cNvSpPr>
          <p:nvPr>
            <p:ph type="ftr" sz="quarter" idx="15"/>
          </p:nvPr>
        </p:nvSpPr>
        <p:spPr/>
        <p:txBody>
          <a:bodyPr/>
          <a:lstStyle/>
          <a:p>
            <a:r>
              <a:rPr lang="en-US"/>
              <a:t>
              </a:t>
            </a:r>
          </a:p>
        </p:txBody>
      </p:sp>
      <p:sp>
        <p:nvSpPr>
          <p:cNvPr id="11" name="Date Placeholder 10">
            <a:extLst>
              <a:ext uri="{FF2B5EF4-FFF2-40B4-BE49-F238E27FC236}">
                <a16:creationId xmlns:a16="http://schemas.microsoft.com/office/drawing/2014/main" id="{91D0C3F1-69CA-2A45-33F7-9AF4B8FFEDBC}"/>
              </a:ext>
            </a:extLst>
          </p:cNvPr>
          <p:cNvSpPr>
            <a:spLocks noGrp="1"/>
          </p:cNvSpPr>
          <p:nvPr>
            <p:ph type="dt" sz="half" idx="14"/>
          </p:nvPr>
        </p:nvSpPr>
        <p:spPr/>
        <p:txBody>
          <a:bodyPr/>
          <a:lstStyle/>
          <a:p>
            <a:endParaRPr lang="en-US"/>
          </a:p>
        </p:txBody>
      </p:sp>
      <p:sp>
        <p:nvSpPr>
          <p:cNvPr id="13" name="Slide Number Placeholder 12">
            <a:extLst>
              <a:ext uri="{FF2B5EF4-FFF2-40B4-BE49-F238E27FC236}">
                <a16:creationId xmlns:a16="http://schemas.microsoft.com/office/drawing/2014/main" id="{8DB65802-3866-05DF-F96B-15A117F7C76C}"/>
              </a:ext>
            </a:extLst>
          </p:cNvPr>
          <p:cNvSpPr>
            <a:spLocks noGrp="1"/>
          </p:cNvSpPr>
          <p:nvPr>
            <p:ph type="sldNum" sz="quarter" idx="16"/>
          </p:nvPr>
        </p:nvSpPr>
        <p:spPr/>
        <p:txBody>
          <a:bodyPr/>
          <a:lstStyle/>
          <a:p>
            <a:fld id="{CC057153-B650-4DEB-B370-79DDCFDCE934}" type="slidenum">
              <a:rPr lang="en-US" dirty="0"/>
              <a:pPr/>
              <a:t>‹#›</a:t>
            </a:fld>
            <a:endParaRPr lang="en-US"/>
          </a:p>
        </p:txBody>
      </p:sp>
      <p:sp>
        <p:nvSpPr>
          <p:cNvPr id="7" name="Content Placeholder 6">
            <a:extLst>
              <a:ext uri="{FF2B5EF4-FFF2-40B4-BE49-F238E27FC236}">
                <a16:creationId xmlns:a16="http://schemas.microsoft.com/office/drawing/2014/main" id="{3E4E45FF-53F3-89B1-B969-C440DC819EF4}"/>
              </a:ext>
            </a:extLst>
          </p:cNvPr>
          <p:cNvSpPr>
            <a:spLocks noGrp="1"/>
          </p:cNvSpPr>
          <p:nvPr>
            <p:ph sz="quarter" idx="13" hasCustomPrompt="1"/>
          </p:nvPr>
        </p:nvSpPr>
        <p:spPr>
          <a:xfrm>
            <a:off x="-17470" y="1016759"/>
            <a:ext cx="10082693" cy="5841242"/>
          </a:xfrm>
        </p:spPr>
        <p:txBody>
          <a:bodyPr anchor="b" anchorCtr="0">
            <a:noAutofit/>
          </a:bodyPr>
          <a:lstStyle>
            <a:lvl1pPr marL="0" indent="0">
              <a:lnSpc>
                <a:spcPct val="80000"/>
              </a:lnSpc>
              <a:buNone/>
              <a:defRPr sz="5600" b="0" spc="-200" baseline="0"/>
            </a:lvl1pPr>
            <a:lvl2pPr marL="228600" indent="0">
              <a:lnSpc>
                <a:spcPct val="80000"/>
              </a:lnSpc>
              <a:buNone/>
              <a:defRPr sz="5600" b="0" spc="-200" baseline="0"/>
            </a:lvl2pPr>
            <a:lvl3pPr marL="457200" indent="0">
              <a:lnSpc>
                <a:spcPct val="80000"/>
              </a:lnSpc>
              <a:buNone/>
              <a:defRPr sz="5600" b="0" spc="-200" baseline="0"/>
            </a:lvl3pPr>
            <a:lvl4pPr marL="685800" indent="0">
              <a:lnSpc>
                <a:spcPct val="80000"/>
              </a:lnSpc>
              <a:buNone/>
              <a:defRPr sz="5600" b="0" spc="-200" baseline="0"/>
            </a:lvl4pPr>
            <a:lvl5pPr marL="914400" indent="0">
              <a:lnSpc>
                <a:spcPct val="80000"/>
              </a:lnSpc>
              <a:buNone/>
              <a:defRPr sz="5600" b="0" spc="-200" baseline="0"/>
            </a:lvl5pPr>
          </a:lstStyle>
          <a:p>
            <a:pPr lvl="0"/>
            <a:r>
              <a:rPr lang="en-US"/>
              <a:t>Click to add Statement</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55794365"/>
      </p:ext>
    </p:extLst>
  </p:cSld>
  <p:clrMapOvr>
    <a:masterClrMapping/>
  </p:clrMapOvr>
</p:sldLayout>
</file>

<file path=ppt/slideLayouts/slideLayout896.xml><?xml version="1.0" encoding="utf-8"?>
<p:sldLayout xmlns:a="http://schemas.openxmlformats.org/drawingml/2006/main" xmlns:r="http://schemas.openxmlformats.org/officeDocument/2006/relationships" xmlns:p="http://schemas.openxmlformats.org/presentationml/2006/main" preserve="1">
  <p:cSld name="Quote">
    <p:spTree>
      <p:nvGrpSpPr>
        <p:cNvPr id="1" name=""/>
        <p:cNvGrpSpPr/>
        <p:nvPr/>
      </p:nvGrpSpPr>
      <p:grpSpPr>
        <a:xfrm>
          <a:off x="0" y="0"/>
          <a:ext cx="0" cy="0"/>
          <a:chOff x="0" y="0"/>
          <a:chExt cx="0" cy="0"/>
        </a:xfrm>
      </p:grpSpPr>
      <p:pic>
        <p:nvPicPr>
          <p:cNvPr id="3" name="Graphic 2">
            <a:extLst>
              <a:ext uri="{FF2B5EF4-FFF2-40B4-BE49-F238E27FC236}">
                <a16:creationId xmlns:a16="http://schemas.microsoft.com/office/drawing/2014/main" id="{5DC095FD-8C32-C2DB-3F1D-105AFD1518B8}"/>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11083347" y="5852160"/>
            <a:ext cx="1005840" cy="1005840"/>
          </a:xfrm>
          <a:prstGeom prst="rect">
            <a:avLst/>
          </a:prstGeom>
        </p:spPr>
      </p:pic>
      <p:sp>
        <p:nvSpPr>
          <p:cNvPr id="4" name="Title 1">
            <a:extLst>
              <a:ext uri="{FF2B5EF4-FFF2-40B4-BE49-F238E27FC236}">
                <a16:creationId xmlns:a16="http://schemas.microsoft.com/office/drawing/2014/main" id="{CA0FBB42-F049-CCA6-45E1-D60DC58A76F0}"/>
              </a:ext>
            </a:extLst>
          </p:cNvPr>
          <p:cNvSpPr>
            <a:spLocks noGrp="1"/>
          </p:cNvSpPr>
          <p:nvPr>
            <p:ph type="title" hasCustomPrompt="1"/>
          </p:nvPr>
        </p:nvSpPr>
        <p:spPr>
          <a:xfrm>
            <a:off x="-1" y="5899926"/>
            <a:ext cx="5902657" cy="958073"/>
          </a:xfrm>
        </p:spPr>
        <p:txBody>
          <a:bodyPr anchor="b">
            <a:normAutofit/>
          </a:bodyPr>
          <a:lstStyle>
            <a:lvl1pPr>
              <a:lnSpc>
                <a:spcPct val="80000"/>
              </a:lnSpc>
              <a:defRPr sz="2000" spc="0" baseline="0">
                <a:solidFill>
                  <a:schemeClr val="tx1"/>
                </a:solidFill>
                <a:latin typeface="+mn-lt"/>
              </a:defRPr>
            </a:lvl1pPr>
          </a:lstStyle>
          <a:p>
            <a:r>
              <a:rPr lang="en-US"/>
              <a:t>Quote Author</a:t>
            </a:r>
          </a:p>
        </p:txBody>
      </p:sp>
      <p:sp>
        <p:nvSpPr>
          <p:cNvPr id="5" name="Content Placeholder 6">
            <a:extLst>
              <a:ext uri="{FF2B5EF4-FFF2-40B4-BE49-F238E27FC236}">
                <a16:creationId xmlns:a16="http://schemas.microsoft.com/office/drawing/2014/main" id="{2B5E50A9-B175-CA38-A22A-468AE7533B54}"/>
              </a:ext>
            </a:extLst>
          </p:cNvPr>
          <p:cNvSpPr>
            <a:spLocks noGrp="1"/>
          </p:cNvSpPr>
          <p:nvPr>
            <p:ph sz="quarter" idx="13" hasCustomPrompt="1"/>
          </p:nvPr>
        </p:nvSpPr>
        <p:spPr>
          <a:xfrm>
            <a:off x="-18288" y="95534"/>
            <a:ext cx="8961120" cy="4476466"/>
          </a:xfrm>
        </p:spPr>
        <p:txBody>
          <a:bodyPr anchor="t">
            <a:normAutofit/>
          </a:bodyPr>
          <a:lstStyle>
            <a:lvl1pPr marL="164592" indent="-164592">
              <a:lnSpc>
                <a:spcPct val="80000"/>
              </a:lnSpc>
              <a:spcBef>
                <a:spcPts val="0"/>
              </a:spcBef>
              <a:buNone/>
              <a:defRPr sz="5600" spc="-200" baseline="0">
                <a:solidFill>
                  <a:schemeClr val="tx1"/>
                </a:solidFill>
                <a:latin typeface="+mj-lt"/>
              </a:defRPr>
            </a:lvl1pPr>
          </a:lstStyle>
          <a:p>
            <a:pPr lvl="0"/>
            <a:r>
              <a:rPr lang="en-US"/>
              <a:t>Click to add Quote</a:t>
            </a:r>
          </a:p>
        </p:txBody>
      </p:sp>
      <p:sp>
        <p:nvSpPr>
          <p:cNvPr id="8" name="Slide Number Placeholder 9">
            <a:extLst>
              <a:ext uri="{FF2B5EF4-FFF2-40B4-BE49-F238E27FC236}">
                <a16:creationId xmlns:a16="http://schemas.microsoft.com/office/drawing/2014/main" id="{84D7E47A-F89A-8F43-C300-185AD1461C07}"/>
              </a:ext>
            </a:extLst>
          </p:cNvPr>
          <p:cNvSpPr>
            <a:spLocks noGrp="1"/>
          </p:cNvSpPr>
          <p:nvPr>
            <p:ph type="sldNum" sz="quarter" idx="16"/>
          </p:nvPr>
        </p:nvSpPr>
        <p:spPr>
          <a:xfrm>
            <a:off x="11762793" y="110364"/>
            <a:ext cx="429207" cy="365125"/>
          </a:xfrm>
        </p:spPr>
        <p:txBody>
          <a:bodyPr/>
          <a:lstStyle/>
          <a:p>
            <a:fld id="{CC057153-B650-4DEB-B370-79DDCFDCE934}" type="slidenum">
              <a:rPr lang="en-US" dirty="0"/>
              <a:pPr/>
              <a:t>‹#›</a:t>
            </a:fld>
            <a:endParaRPr lang="en-US"/>
          </a:p>
        </p:txBody>
      </p:sp>
      <p:sp>
        <p:nvSpPr>
          <p:cNvPr id="10" name="Footer Placeholder 3">
            <a:extLst>
              <a:ext uri="{FF2B5EF4-FFF2-40B4-BE49-F238E27FC236}">
                <a16:creationId xmlns:a16="http://schemas.microsoft.com/office/drawing/2014/main" id="{1CA01B7F-0CDC-9F0A-6B3B-A87674D14D6B}"/>
              </a:ext>
            </a:extLst>
          </p:cNvPr>
          <p:cNvSpPr>
            <a:spLocks noGrp="1"/>
          </p:cNvSpPr>
          <p:nvPr>
            <p:ph type="ftr" sz="quarter" idx="17"/>
          </p:nvPr>
        </p:nvSpPr>
        <p:spPr>
          <a:xfrm>
            <a:off x="6193030" y="6392564"/>
            <a:ext cx="3104866" cy="365125"/>
          </a:xfrm>
        </p:spPr>
        <p:txBody>
          <a:bodyPr anchor="b"/>
          <a:lstStyle/>
          <a:p>
            <a:r>
              <a:rPr lang="en-US"/>
              <a:t>
              </a:t>
            </a:r>
          </a:p>
        </p:txBody>
      </p:sp>
    </p:spTree>
    <p:extLst>
      <p:ext uri="{BB962C8B-B14F-4D97-AF65-F5344CB8AC3E}">
        <p14:creationId xmlns:p14="http://schemas.microsoft.com/office/powerpoint/2010/main" val="3852548253"/>
      </p:ext>
    </p:extLst>
  </p:cSld>
  <p:clrMapOvr>
    <a:masterClrMapping/>
  </p:clrMapOvr>
</p:sldLayout>
</file>

<file path=ppt/slideLayouts/slideLayout897.xml><?xml version="1.0" encoding="utf-8"?>
<p:sldLayout xmlns:a="http://schemas.openxmlformats.org/drawingml/2006/main" xmlns:r="http://schemas.openxmlformats.org/officeDocument/2006/relationships" xmlns:p="http://schemas.openxmlformats.org/presentationml/2006/main" preserve="1">
  <p:cSld name="1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92A74F0-5415-CAD7-98B3-4A75913F44B5}"/>
              </a:ext>
            </a:extLst>
          </p:cNvPr>
          <p:cNvSpPr>
            <a:spLocks noGrp="1"/>
          </p:cNvSpPr>
          <p:nvPr>
            <p:ph type="title"/>
          </p:nvPr>
        </p:nvSpPr>
        <p:spPr>
          <a:xfrm>
            <a:off x="512064" y="987552"/>
            <a:ext cx="3465576" cy="2944368"/>
          </a:xfrm>
        </p:spPr>
        <p:txBody>
          <a:bodyPr/>
          <a:lstStyle/>
          <a:p>
            <a:r>
              <a:rPr lang="en-US"/>
              <a:t>Click to edit Master title style</a:t>
            </a:r>
          </a:p>
        </p:txBody>
      </p:sp>
      <p:sp>
        <p:nvSpPr>
          <p:cNvPr id="4" name="Footer Placeholder 3">
            <a:extLst>
              <a:ext uri="{FF2B5EF4-FFF2-40B4-BE49-F238E27FC236}">
                <a16:creationId xmlns:a16="http://schemas.microsoft.com/office/drawing/2014/main" id="{5151E178-0505-15CE-6ACB-7BE1FB1E52EC}"/>
              </a:ext>
            </a:extLst>
          </p:cNvPr>
          <p:cNvSpPr>
            <a:spLocks noGrp="1"/>
          </p:cNvSpPr>
          <p:nvPr>
            <p:ph type="ftr" sz="quarter" idx="11"/>
          </p:nvPr>
        </p:nvSpPr>
        <p:spPr>
          <a:xfrm>
            <a:off x="530353" y="110364"/>
            <a:ext cx="3474720" cy="365125"/>
          </a:xfrm>
        </p:spPr>
        <p:txBody>
          <a:bodyPr/>
          <a:lstStyle/>
          <a:p>
            <a:r>
              <a:rPr lang="en-US"/>
              <a:t>
              </a:t>
            </a:r>
          </a:p>
        </p:txBody>
      </p:sp>
      <p:sp>
        <p:nvSpPr>
          <p:cNvPr id="3" name="Date Placeholder 2">
            <a:extLst>
              <a:ext uri="{FF2B5EF4-FFF2-40B4-BE49-F238E27FC236}">
                <a16:creationId xmlns:a16="http://schemas.microsoft.com/office/drawing/2014/main" id="{9B82246E-2BFA-5BAA-F22D-A2618C05A0B2}"/>
              </a:ext>
            </a:extLst>
          </p:cNvPr>
          <p:cNvSpPr>
            <a:spLocks noGrp="1"/>
          </p:cNvSpPr>
          <p:nvPr>
            <p:ph type="dt" sz="half" idx="10"/>
          </p:nvPr>
        </p:nvSpPr>
        <p:spPr>
          <a:xfrm>
            <a:off x="4315968" y="104576"/>
            <a:ext cx="4836883" cy="365125"/>
          </a:xfrm>
        </p:spPr>
        <p:txBody>
          <a:bodyPr/>
          <a:lstStyle/>
          <a:p>
            <a:endParaRPr lang="en-US"/>
          </a:p>
        </p:txBody>
      </p:sp>
      <p:sp>
        <p:nvSpPr>
          <p:cNvPr id="5" name="Slide Number Placeholder 4">
            <a:extLst>
              <a:ext uri="{FF2B5EF4-FFF2-40B4-BE49-F238E27FC236}">
                <a16:creationId xmlns:a16="http://schemas.microsoft.com/office/drawing/2014/main" id="{BD4BA02B-433E-FB95-6E96-11393CDBD0CB}"/>
              </a:ext>
            </a:extLst>
          </p:cNvPr>
          <p:cNvSpPr>
            <a:spLocks noGrp="1"/>
          </p:cNvSpPr>
          <p:nvPr>
            <p:ph type="sldNum" sz="quarter" idx="12"/>
          </p:nvPr>
        </p:nvSpPr>
        <p:spPr/>
        <p:txBody>
          <a:bodyPr/>
          <a:lstStyle/>
          <a:p>
            <a:fld id="{CC057153-B650-4DEB-B370-79DDCFDCE934}" type="slidenum">
              <a:rPr lang="en-US" dirty="0"/>
              <a:pPr/>
              <a:t>‹#›</a:t>
            </a:fld>
            <a:endParaRPr lang="en-US"/>
          </a:p>
        </p:txBody>
      </p:sp>
      <p:sp>
        <p:nvSpPr>
          <p:cNvPr id="8" name="Content Placeholder 3">
            <a:extLst>
              <a:ext uri="{FF2B5EF4-FFF2-40B4-BE49-F238E27FC236}">
                <a16:creationId xmlns:a16="http://schemas.microsoft.com/office/drawing/2014/main" id="{F74B4B98-ABA0-9FD3-485A-984EDEEB4469}"/>
              </a:ext>
            </a:extLst>
          </p:cNvPr>
          <p:cNvSpPr>
            <a:spLocks noGrp="1"/>
          </p:cNvSpPr>
          <p:nvPr>
            <p:ph sz="quarter" idx="17"/>
          </p:nvPr>
        </p:nvSpPr>
        <p:spPr>
          <a:xfrm>
            <a:off x="4315966" y="987552"/>
            <a:ext cx="7446825" cy="256032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9">
            <a:extLst>
              <a:ext uri="{FF2B5EF4-FFF2-40B4-BE49-F238E27FC236}">
                <a16:creationId xmlns:a16="http://schemas.microsoft.com/office/drawing/2014/main" id="{3822067E-4B47-03C7-3636-0C6F8324E1E9}"/>
              </a:ext>
            </a:extLst>
          </p:cNvPr>
          <p:cNvSpPr>
            <a:spLocks noGrp="1"/>
          </p:cNvSpPr>
          <p:nvPr>
            <p:ph sz="quarter" idx="18"/>
          </p:nvPr>
        </p:nvSpPr>
        <p:spPr>
          <a:xfrm>
            <a:off x="4315967" y="3931920"/>
            <a:ext cx="7446824" cy="256032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80261472"/>
      </p:ext>
    </p:extLst>
  </p:cSld>
  <p:clrMapOvr>
    <a:masterClrMapping/>
  </p:clrMapOvr>
</p:sldLayout>
</file>

<file path=ppt/slideLayouts/slideLayout898.xml><?xml version="1.0" encoding="utf-8"?>
<p:sldLayout xmlns:a="http://schemas.openxmlformats.org/drawingml/2006/main" xmlns:r="http://schemas.openxmlformats.org/officeDocument/2006/relationships" xmlns:p="http://schemas.openxmlformats.org/presentationml/2006/main" preserve="1">
  <p:cSld name="1_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DEF29C1-2D4D-0529-EAD3-926838F41BF8}"/>
              </a:ext>
            </a:extLst>
          </p:cNvPr>
          <p:cNvSpPr>
            <a:spLocks noGrp="1"/>
          </p:cNvSpPr>
          <p:nvPr>
            <p:ph type="title"/>
          </p:nvPr>
        </p:nvSpPr>
        <p:spPr>
          <a:xfrm>
            <a:off x="512064" y="630936"/>
            <a:ext cx="11018520" cy="1088358"/>
          </a:xfrm>
        </p:spPr>
        <p:txBody>
          <a:bodyPr/>
          <a:lstStyle/>
          <a:p>
            <a:r>
              <a:rPr lang="en-US"/>
              <a:t>Click to edit Master title style</a:t>
            </a:r>
          </a:p>
        </p:txBody>
      </p:sp>
      <p:sp>
        <p:nvSpPr>
          <p:cNvPr id="4" name="Footer Placeholder 3">
            <a:extLst>
              <a:ext uri="{FF2B5EF4-FFF2-40B4-BE49-F238E27FC236}">
                <a16:creationId xmlns:a16="http://schemas.microsoft.com/office/drawing/2014/main" id="{9A6A1D5A-FFC5-5F10-90D2-A3FBCC3129EF}"/>
              </a:ext>
            </a:extLst>
          </p:cNvPr>
          <p:cNvSpPr>
            <a:spLocks noGrp="1"/>
          </p:cNvSpPr>
          <p:nvPr>
            <p:ph type="ftr" sz="quarter" idx="11"/>
          </p:nvPr>
        </p:nvSpPr>
        <p:spPr>
          <a:xfrm>
            <a:off x="530352" y="110364"/>
            <a:ext cx="5276852" cy="365125"/>
          </a:xfrm>
        </p:spPr>
        <p:txBody>
          <a:bodyPr/>
          <a:lstStyle/>
          <a:p>
            <a:r>
              <a:rPr lang="en-US"/>
              <a:t>
              </a:t>
            </a:r>
          </a:p>
        </p:txBody>
      </p:sp>
      <p:sp>
        <p:nvSpPr>
          <p:cNvPr id="3" name="Date Placeholder 2">
            <a:extLst>
              <a:ext uri="{FF2B5EF4-FFF2-40B4-BE49-F238E27FC236}">
                <a16:creationId xmlns:a16="http://schemas.microsoft.com/office/drawing/2014/main" id="{FE1BD63D-FC9C-D946-5560-869AEDE315EA}"/>
              </a:ext>
            </a:extLst>
          </p:cNvPr>
          <p:cNvSpPr>
            <a:spLocks noGrp="1"/>
          </p:cNvSpPr>
          <p:nvPr>
            <p:ph type="dt" sz="half" idx="10"/>
          </p:nvPr>
        </p:nvSpPr>
        <p:spPr>
          <a:xfrm>
            <a:off x="6190488" y="104576"/>
            <a:ext cx="4836883" cy="365125"/>
          </a:xfrm>
        </p:spPr>
        <p:txBody>
          <a:bodyPr/>
          <a:lstStyle/>
          <a:p>
            <a:endParaRPr lang="en-US"/>
          </a:p>
        </p:txBody>
      </p:sp>
      <p:sp>
        <p:nvSpPr>
          <p:cNvPr id="5" name="Slide Number Placeholder 4">
            <a:extLst>
              <a:ext uri="{FF2B5EF4-FFF2-40B4-BE49-F238E27FC236}">
                <a16:creationId xmlns:a16="http://schemas.microsoft.com/office/drawing/2014/main" id="{822EF08D-93E2-AF7A-F559-DDB0B35B8781}"/>
              </a:ext>
            </a:extLst>
          </p:cNvPr>
          <p:cNvSpPr>
            <a:spLocks noGrp="1"/>
          </p:cNvSpPr>
          <p:nvPr>
            <p:ph type="sldNum" sz="quarter" idx="12"/>
          </p:nvPr>
        </p:nvSpPr>
        <p:spPr/>
        <p:txBody>
          <a:bodyPr/>
          <a:lstStyle/>
          <a:p>
            <a:fld id="{CC057153-B650-4DEB-B370-79DDCFDCE934}" type="slidenum">
              <a:rPr lang="en-US" dirty="0"/>
              <a:pPr/>
              <a:t>‹#›</a:t>
            </a:fld>
            <a:endParaRPr lang="en-US"/>
          </a:p>
        </p:txBody>
      </p:sp>
      <p:sp>
        <p:nvSpPr>
          <p:cNvPr id="6" name="Text Placeholder 2">
            <a:extLst>
              <a:ext uri="{FF2B5EF4-FFF2-40B4-BE49-F238E27FC236}">
                <a16:creationId xmlns:a16="http://schemas.microsoft.com/office/drawing/2014/main" id="{148CB9E0-8B46-6608-0C37-7C5ABA9B47A8}"/>
              </a:ext>
            </a:extLst>
          </p:cNvPr>
          <p:cNvSpPr>
            <a:spLocks noGrp="1"/>
          </p:cNvSpPr>
          <p:nvPr>
            <p:ph type="body" idx="1"/>
          </p:nvPr>
        </p:nvSpPr>
        <p:spPr>
          <a:xfrm>
            <a:off x="530352" y="2286000"/>
            <a:ext cx="5184648" cy="534033"/>
          </a:xfrm>
        </p:spPr>
        <p:txBody>
          <a:bodyPr/>
          <a:lstStyle/>
          <a:p>
            <a:endParaRPr lang="en-US"/>
          </a:p>
        </p:txBody>
      </p:sp>
      <p:sp>
        <p:nvSpPr>
          <p:cNvPr id="10" name="Content Placeholder 5">
            <a:extLst>
              <a:ext uri="{FF2B5EF4-FFF2-40B4-BE49-F238E27FC236}">
                <a16:creationId xmlns:a16="http://schemas.microsoft.com/office/drawing/2014/main" id="{C2C05A59-CCEE-1225-7022-B1DA682C7041}"/>
              </a:ext>
            </a:extLst>
          </p:cNvPr>
          <p:cNvSpPr>
            <a:spLocks noGrp="1"/>
          </p:cNvSpPr>
          <p:nvPr>
            <p:ph sz="quarter" idx="17"/>
          </p:nvPr>
        </p:nvSpPr>
        <p:spPr>
          <a:xfrm>
            <a:off x="530351" y="2980943"/>
            <a:ext cx="5183188" cy="3586111"/>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Text Placeholder 4">
            <a:extLst>
              <a:ext uri="{FF2B5EF4-FFF2-40B4-BE49-F238E27FC236}">
                <a16:creationId xmlns:a16="http://schemas.microsoft.com/office/drawing/2014/main" id="{86471C19-5F51-6595-B72A-4BFC1E553DC0}"/>
              </a:ext>
            </a:extLst>
          </p:cNvPr>
          <p:cNvSpPr>
            <a:spLocks noGrp="1"/>
          </p:cNvSpPr>
          <p:nvPr>
            <p:ph type="body" sz="quarter" idx="3"/>
          </p:nvPr>
        </p:nvSpPr>
        <p:spPr>
          <a:xfrm>
            <a:off x="6190488" y="2286000"/>
            <a:ext cx="5183188" cy="534033"/>
          </a:xfrm>
        </p:spPr>
        <p:txBody>
          <a:bodyPr/>
          <a:lstStyle/>
          <a:p>
            <a:endParaRPr lang="en-US"/>
          </a:p>
        </p:txBody>
      </p:sp>
      <p:sp>
        <p:nvSpPr>
          <p:cNvPr id="11" name="Content Placeholder 11">
            <a:extLst>
              <a:ext uri="{FF2B5EF4-FFF2-40B4-BE49-F238E27FC236}">
                <a16:creationId xmlns:a16="http://schemas.microsoft.com/office/drawing/2014/main" id="{0AB20C10-A144-EF5E-8276-7E736CE87590}"/>
              </a:ext>
            </a:extLst>
          </p:cNvPr>
          <p:cNvSpPr>
            <a:spLocks noGrp="1"/>
          </p:cNvSpPr>
          <p:nvPr>
            <p:ph sz="quarter" idx="18"/>
          </p:nvPr>
        </p:nvSpPr>
        <p:spPr>
          <a:xfrm>
            <a:off x="6190488" y="2980944"/>
            <a:ext cx="5183188" cy="358611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60410240"/>
      </p:ext>
    </p:extLst>
  </p:cSld>
  <p:clrMapOvr>
    <a:masterClrMapping/>
  </p:clrMapOvr>
</p:sldLayout>
</file>

<file path=ppt/slideLayouts/slideLayout89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10" name="Title 9">
            <a:extLst>
              <a:ext uri="{FF2B5EF4-FFF2-40B4-BE49-F238E27FC236}">
                <a16:creationId xmlns:a16="http://schemas.microsoft.com/office/drawing/2014/main" id="{6D1F904E-1F4C-373E-2E2B-D7478F70F195}"/>
              </a:ext>
            </a:extLst>
          </p:cNvPr>
          <p:cNvSpPr>
            <a:spLocks noGrp="1"/>
          </p:cNvSpPr>
          <p:nvPr>
            <p:ph type="title"/>
          </p:nvPr>
        </p:nvSpPr>
        <p:spPr>
          <a:xfrm>
            <a:off x="502920" y="644663"/>
            <a:ext cx="11045952" cy="1088358"/>
          </a:xfrm>
        </p:spPr>
        <p:txBody>
          <a:bodyPr/>
          <a:lstStyle/>
          <a:p>
            <a:r>
              <a:rPr lang="en-US"/>
              <a:t>Click to edit Master title style</a:t>
            </a:r>
          </a:p>
        </p:txBody>
      </p:sp>
      <p:sp>
        <p:nvSpPr>
          <p:cNvPr id="4" name="Footer Placeholder 3">
            <a:extLst>
              <a:ext uri="{FF2B5EF4-FFF2-40B4-BE49-F238E27FC236}">
                <a16:creationId xmlns:a16="http://schemas.microsoft.com/office/drawing/2014/main" id="{6B968DDD-323F-89A1-84E3-DDBA626D9386}"/>
              </a:ext>
            </a:extLst>
          </p:cNvPr>
          <p:cNvSpPr>
            <a:spLocks noGrp="1"/>
          </p:cNvSpPr>
          <p:nvPr>
            <p:ph type="ftr" sz="quarter" idx="11"/>
          </p:nvPr>
        </p:nvSpPr>
        <p:spPr>
          <a:xfrm>
            <a:off x="530352" y="109728"/>
            <a:ext cx="5276852" cy="365125"/>
          </a:xfrm>
        </p:spPr>
        <p:txBody>
          <a:bodyPr/>
          <a:lstStyle/>
          <a:p>
            <a:r>
              <a:rPr lang="en-US"/>
              <a:t>
              </a:t>
            </a:r>
          </a:p>
        </p:txBody>
      </p:sp>
      <p:sp>
        <p:nvSpPr>
          <p:cNvPr id="3" name="Date Placeholder 2">
            <a:extLst>
              <a:ext uri="{FF2B5EF4-FFF2-40B4-BE49-F238E27FC236}">
                <a16:creationId xmlns:a16="http://schemas.microsoft.com/office/drawing/2014/main" id="{E89E8268-7232-2944-F1BD-399F9419B563}"/>
              </a:ext>
            </a:extLst>
          </p:cNvPr>
          <p:cNvSpPr>
            <a:spLocks noGrp="1"/>
          </p:cNvSpPr>
          <p:nvPr>
            <p:ph type="dt" sz="half" idx="10"/>
          </p:nvPr>
        </p:nvSpPr>
        <p:spPr/>
        <p:txBody>
          <a:bodyPr/>
          <a:lstStyle/>
          <a:p>
            <a:endParaRPr lang="en-US"/>
          </a:p>
        </p:txBody>
      </p:sp>
      <p:sp>
        <p:nvSpPr>
          <p:cNvPr id="5" name="Slide Number Placeholder 4">
            <a:extLst>
              <a:ext uri="{FF2B5EF4-FFF2-40B4-BE49-F238E27FC236}">
                <a16:creationId xmlns:a16="http://schemas.microsoft.com/office/drawing/2014/main" id="{98FBDC76-671D-1671-DCE2-D5658BD40E29}"/>
              </a:ext>
            </a:extLst>
          </p:cNvPr>
          <p:cNvSpPr>
            <a:spLocks noGrp="1"/>
          </p:cNvSpPr>
          <p:nvPr>
            <p:ph type="sldNum" sz="quarter" idx="12"/>
          </p:nvPr>
        </p:nvSpPr>
        <p:spPr>
          <a:xfrm>
            <a:off x="11231928" y="110364"/>
            <a:ext cx="429207" cy="365125"/>
          </a:xfrm>
        </p:spPr>
        <p:txBody>
          <a:bodyPr/>
          <a:lstStyle/>
          <a:p>
            <a:fld id="{CC057153-B650-4DEB-B370-79DDCFDCE934}" type="slidenum">
              <a:rPr lang="en-US" dirty="0"/>
              <a:t>‹#›</a:t>
            </a:fld>
            <a:endParaRPr lang="en-US"/>
          </a:p>
        </p:txBody>
      </p:sp>
    </p:spTree>
    <p:extLst>
      <p:ext uri="{BB962C8B-B14F-4D97-AF65-F5344CB8AC3E}">
        <p14:creationId xmlns:p14="http://schemas.microsoft.com/office/powerpoint/2010/main" val="19684373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fld id="{BF68BCFB-F63E-4927-A5D7-64161AC82F4D}" type="datetimeFigureOut">
              <a:rPr lang="en-US" smtClean="0"/>
              <a:t>8/24/2026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19527946-A10C-4B1D-8381-EC79B4CA6C6A}" type="slidenum">
              <a:rPr lang="en-US" smtClean="0"/>
              <a:t>‹#›</a:t>
            </a:fld>
            <a:endParaRPr lang="en-US"/>
          </a:p>
        </p:txBody>
      </p:sp>
    </p:spTree>
    <p:extLst>
      <p:ext uri="{BB962C8B-B14F-4D97-AF65-F5344CB8AC3E}">
        <p14:creationId xmlns:p14="http://schemas.microsoft.com/office/powerpoint/2010/main" val="2961923994"/>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type="titleOnly" preserve="1">
  <p:cSld name="3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666738126"/>
      </p:ext>
    </p:extLst>
  </p:cSld>
  <p:clrMapOvr>
    <a:masterClrMapping/>
  </p:clrMapOvr>
</p:sldLayout>
</file>

<file path=ppt/slideLayouts/slideLayout900.xml><?xml version="1.0" encoding="utf-8"?>
<p:sldLayout xmlns:a="http://schemas.openxmlformats.org/drawingml/2006/main" xmlns:r="http://schemas.openxmlformats.org/officeDocument/2006/relationships" xmlns:p="http://schemas.openxmlformats.org/presentationml/2006/main" preserve="1">
  <p:cSld name="Empty">
    <p:spTree>
      <p:nvGrpSpPr>
        <p:cNvPr id="1" name=""/>
        <p:cNvGrpSpPr/>
        <p:nvPr/>
      </p:nvGrpSpPr>
      <p:grpSpPr>
        <a:xfrm>
          <a:off x="0" y="0"/>
          <a:ext cx="0" cy="0"/>
          <a:chOff x="0" y="0"/>
          <a:chExt cx="0" cy="0"/>
        </a:xfrm>
      </p:grpSpPr>
      <p:sp>
        <p:nvSpPr>
          <p:cNvPr id="6" name="Footer Placeholder 4">
            <a:extLst>
              <a:ext uri="{FF2B5EF4-FFF2-40B4-BE49-F238E27FC236}">
                <a16:creationId xmlns:a16="http://schemas.microsoft.com/office/drawing/2014/main" id="{1AD1B27E-1142-7BB8-1DE8-D31FA8AA8F10}"/>
              </a:ext>
            </a:extLst>
          </p:cNvPr>
          <p:cNvSpPr>
            <a:spLocks noGrp="1"/>
          </p:cNvSpPr>
          <p:nvPr>
            <p:ph type="ftr" sz="quarter" idx="11"/>
          </p:nvPr>
        </p:nvSpPr>
        <p:spPr>
          <a:xfrm>
            <a:off x="0" y="100701"/>
            <a:ext cx="5898630" cy="365125"/>
          </a:xfrm>
        </p:spPr>
        <p:txBody>
          <a:bodyPr/>
          <a:lstStyle/>
          <a:p>
            <a:r>
              <a:rPr lang="en-US"/>
              <a:t>
              </a:t>
            </a:r>
          </a:p>
        </p:txBody>
      </p:sp>
      <p:sp>
        <p:nvSpPr>
          <p:cNvPr id="5" name="Date Placeholder 3">
            <a:extLst>
              <a:ext uri="{FF2B5EF4-FFF2-40B4-BE49-F238E27FC236}">
                <a16:creationId xmlns:a16="http://schemas.microsoft.com/office/drawing/2014/main" id="{D900E2BC-FCC7-E994-4648-A42CDE518612}"/>
              </a:ext>
            </a:extLst>
          </p:cNvPr>
          <p:cNvSpPr>
            <a:spLocks noGrp="1"/>
          </p:cNvSpPr>
          <p:nvPr>
            <p:ph type="dt" sz="half" idx="10"/>
          </p:nvPr>
        </p:nvSpPr>
        <p:spPr>
          <a:xfrm>
            <a:off x="6217920" y="100701"/>
            <a:ext cx="5332001" cy="365125"/>
          </a:xfrm>
        </p:spPr>
        <p:txBody>
          <a:bodyPr/>
          <a:lstStyle/>
          <a:p>
            <a:endParaRPr lang="en-US"/>
          </a:p>
        </p:txBody>
      </p:sp>
      <p:sp>
        <p:nvSpPr>
          <p:cNvPr id="7" name="Slide Number Placeholder 5">
            <a:extLst>
              <a:ext uri="{FF2B5EF4-FFF2-40B4-BE49-F238E27FC236}">
                <a16:creationId xmlns:a16="http://schemas.microsoft.com/office/drawing/2014/main" id="{9E211A59-CFA8-A0B1-4A4C-E446F90726C5}"/>
              </a:ext>
            </a:extLst>
          </p:cNvPr>
          <p:cNvSpPr>
            <a:spLocks noGrp="1"/>
          </p:cNvSpPr>
          <p:nvPr>
            <p:ph type="sldNum" sz="quarter" idx="12"/>
          </p:nvPr>
        </p:nvSpPr>
        <p:spPr>
          <a:xfrm>
            <a:off x="11762793" y="100701"/>
            <a:ext cx="429207" cy="365125"/>
          </a:xfrm>
        </p:spPr>
        <p:txBody>
          <a:bodyPr/>
          <a:lstStyle/>
          <a:p>
            <a:fld id="{CC057153-B650-4DEB-B370-79DDCFDCE934}" type="slidenum">
              <a:rPr lang="en-US" dirty="0"/>
              <a:t>‹#›</a:t>
            </a:fld>
            <a:endParaRPr lang="en-US"/>
          </a:p>
        </p:txBody>
      </p:sp>
    </p:spTree>
    <p:extLst>
      <p:ext uri="{BB962C8B-B14F-4D97-AF65-F5344CB8AC3E}">
        <p14:creationId xmlns:p14="http://schemas.microsoft.com/office/powerpoint/2010/main" val="2620437107"/>
      </p:ext>
    </p:extLst>
  </p:cSld>
  <p:clrMapOvr>
    <a:masterClrMapping/>
  </p:clrMapOvr>
</p:sldLayout>
</file>

<file path=ppt/slideLayouts/slideLayout901.xml><?xml version="1.0" encoding="utf-8"?>
<p:sldLayout xmlns:a="http://schemas.openxmlformats.org/drawingml/2006/main" xmlns:r="http://schemas.openxmlformats.org/officeDocument/2006/relationships" xmlns:p="http://schemas.openxmlformats.org/presentationml/2006/main" preserve="1">
  <p:cSld name="Conclusion">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7433D9-FD02-59E2-0F81-A0B7201D2DA0}"/>
              </a:ext>
            </a:extLst>
          </p:cNvPr>
          <p:cNvSpPr>
            <a:spLocks noGrp="1"/>
          </p:cNvSpPr>
          <p:nvPr>
            <p:ph type="title"/>
          </p:nvPr>
        </p:nvSpPr>
        <p:spPr>
          <a:xfrm>
            <a:off x="545926" y="655093"/>
            <a:ext cx="10982409" cy="1528549"/>
          </a:xfrm>
        </p:spPr>
        <p:txBody>
          <a:bodyPr anchor="t">
            <a:noAutofit/>
          </a:bodyPr>
          <a:lstStyle>
            <a:lvl1pPr>
              <a:defRPr sz="5600"/>
            </a:lvl1pPr>
          </a:lstStyle>
          <a:p>
            <a:r>
              <a:rPr lang="en-US"/>
              <a:t>Click to edit Master title style</a:t>
            </a:r>
          </a:p>
        </p:txBody>
      </p:sp>
      <p:sp>
        <p:nvSpPr>
          <p:cNvPr id="8" name="Content Placeholder 7">
            <a:extLst>
              <a:ext uri="{FF2B5EF4-FFF2-40B4-BE49-F238E27FC236}">
                <a16:creationId xmlns:a16="http://schemas.microsoft.com/office/drawing/2014/main" id="{C7E1FCC9-2D1D-9C6B-8C9A-E3D0A77DBEF0}"/>
              </a:ext>
            </a:extLst>
          </p:cNvPr>
          <p:cNvSpPr>
            <a:spLocks noGrp="1"/>
          </p:cNvSpPr>
          <p:nvPr>
            <p:ph sz="quarter" idx="13"/>
          </p:nvPr>
        </p:nvSpPr>
        <p:spPr>
          <a:xfrm>
            <a:off x="545926" y="2497540"/>
            <a:ext cx="10982409" cy="3384645"/>
          </a:xfrm>
        </p:spPr>
        <p:txBody>
          <a:bodyPr/>
          <a:lstStyle>
            <a:lvl1pPr marL="0" indent="0">
              <a:buNone/>
              <a:defRPr/>
            </a:lvl1pPr>
            <a:lvl2pPr marL="228600" indent="0">
              <a:buNone/>
              <a:defRPr/>
            </a:lvl2pPr>
            <a:lvl3pPr marL="457200" indent="0">
              <a:buNone/>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Footer Placeholder 5">
            <a:extLst>
              <a:ext uri="{FF2B5EF4-FFF2-40B4-BE49-F238E27FC236}">
                <a16:creationId xmlns:a16="http://schemas.microsoft.com/office/drawing/2014/main" id="{BD7A9B30-35AB-D437-5276-473CFE5169DF}"/>
              </a:ext>
            </a:extLst>
          </p:cNvPr>
          <p:cNvSpPr>
            <a:spLocks noGrp="1"/>
          </p:cNvSpPr>
          <p:nvPr>
            <p:ph type="ftr" sz="quarter" idx="16"/>
          </p:nvPr>
        </p:nvSpPr>
        <p:spPr>
          <a:xfrm>
            <a:off x="545926" y="6438284"/>
            <a:ext cx="5276852" cy="365125"/>
          </a:xfrm>
        </p:spPr>
        <p:txBody>
          <a:bodyPr/>
          <a:lstStyle/>
          <a:p>
            <a:r>
              <a:rPr lang="en-US"/>
              <a:t>
              </a:t>
            </a:r>
          </a:p>
        </p:txBody>
      </p:sp>
      <p:sp>
        <p:nvSpPr>
          <p:cNvPr id="4" name="Date Placeholder 4">
            <a:extLst>
              <a:ext uri="{FF2B5EF4-FFF2-40B4-BE49-F238E27FC236}">
                <a16:creationId xmlns:a16="http://schemas.microsoft.com/office/drawing/2014/main" id="{0D033E8C-C8B6-A9F1-6B99-0610AEC435CB}"/>
              </a:ext>
            </a:extLst>
          </p:cNvPr>
          <p:cNvSpPr>
            <a:spLocks noGrp="1"/>
          </p:cNvSpPr>
          <p:nvPr>
            <p:ph type="dt" sz="half" idx="15"/>
          </p:nvPr>
        </p:nvSpPr>
        <p:spPr>
          <a:xfrm>
            <a:off x="6190488" y="6432496"/>
            <a:ext cx="2544079" cy="365125"/>
          </a:xfrm>
        </p:spPr>
        <p:txBody>
          <a:bodyPr/>
          <a:lstStyle/>
          <a:p>
            <a:endParaRPr lang="en-US"/>
          </a:p>
        </p:txBody>
      </p:sp>
      <p:sp>
        <p:nvSpPr>
          <p:cNvPr id="6" name="Slide Number Placeholder 6">
            <a:extLst>
              <a:ext uri="{FF2B5EF4-FFF2-40B4-BE49-F238E27FC236}">
                <a16:creationId xmlns:a16="http://schemas.microsoft.com/office/drawing/2014/main" id="{09C00759-43C5-D4A5-6597-C9F31C4DA2AA}"/>
              </a:ext>
            </a:extLst>
          </p:cNvPr>
          <p:cNvSpPr>
            <a:spLocks noGrp="1"/>
          </p:cNvSpPr>
          <p:nvPr>
            <p:ph type="sldNum" sz="quarter" idx="17"/>
          </p:nvPr>
        </p:nvSpPr>
        <p:spPr>
          <a:xfrm>
            <a:off x="11099128" y="6438284"/>
            <a:ext cx="429207" cy="365125"/>
          </a:xfrm>
        </p:spPr>
        <p:txBody>
          <a:bodyPr/>
          <a:lstStyle/>
          <a:p>
            <a:fld id="{CC057153-B650-4DEB-B370-79DDCFDCE934}" type="slidenum">
              <a:rPr lang="en-US" dirty="0"/>
              <a:pPr/>
              <a:t>‹#›</a:t>
            </a:fld>
            <a:endParaRPr lang="en-US"/>
          </a:p>
        </p:txBody>
      </p:sp>
    </p:spTree>
    <p:extLst>
      <p:ext uri="{BB962C8B-B14F-4D97-AF65-F5344CB8AC3E}">
        <p14:creationId xmlns:p14="http://schemas.microsoft.com/office/powerpoint/2010/main" val="1191934590"/>
      </p:ext>
    </p:extLst>
  </p:cSld>
  <p:clrMapOvr>
    <a:overrideClrMapping bg1="dk1" tx1="lt1" bg2="dk2" tx2="lt2" accent1="accent1" accent2="accent2" accent3="accent3" accent4="accent4" accent5="accent5" accent6="accent6" hlink="hlink" folHlink="folHlink"/>
  </p:clrMapOvr>
</p:sldLayout>
</file>

<file path=ppt/slideLayouts/slideLayout902.xml><?xml version="1.0" encoding="utf-8"?>
<p:sldLayout xmlns:a="http://schemas.openxmlformats.org/drawingml/2006/main" xmlns:r="http://schemas.openxmlformats.org/officeDocument/2006/relationships" xmlns:p="http://schemas.openxmlformats.org/presentationml/2006/main" preserve="1">
  <p:cSld name="Conclusion 2">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7433D9-FD02-59E2-0F81-A0B7201D2DA0}"/>
              </a:ext>
            </a:extLst>
          </p:cNvPr>
          <p:cNvSpPr>
            <a:spLocks noGrp="1"/>
          </p:cNvSpPr>
          <p:nvPr>
            <p:ph type="title"/>
          </p:nvPr>
        </p:nvSpPr>
        <p:spPr>
          <a:xfrm>
            <a:off x="518615" y="2883090"/>
            <a:ext cx="7741851" cy="1842020"/>
          </a:xfrm>
        </p:spPr>
        <p:txBody>
          <a:bodyPr anchor="b">
            <a:noAutofit/>
          </a:bodyPr>
          <a:lstStyle>
            <a:lvl1pPr>
              <a:defRPr sz="5600"/>
            </a:lvl1pPr>
          </a:lstStyle>
          <a:p>
            <a:r>
              <a:rPr lang="en-US"/>
              <a:t>Click to edit Master title style</a:t>
            </a:r>
          </a:p>
        </p:txBody>
      </p:sp>
      <p:sp>
        <p:nvSpPr>
          <p:cNvPr id="9" name="Footer Placeholder 4">
            <a:extLst>
              <a:ext uri="{FF2B5EF4-FFF2-40B4-BE49-F238E27FC236}">
                <a16:creationId xmlns:a16="http://schemas.microsoft.com/office/drawing/2014/main" id="{C9D34928-44CA-ACCE-36AD-37689020A379}"/>
              </a:ext>
            </a:extLst>
          </p:cNvPr>
          <p:cNvSpPr>
            <a:spLocks noGrp="1"/>
          </p:cNvSpPr>
          <p:nvPr>
            <p:ph type="ftr" sz="quarter" idx="11"/>
          </p:nvPr>
        </p:nvSpPr>
        <p:spPr>
          <a:xfrm>
            <a:off x="536906" y="100701"/>
            <a:ext cx="5361724" cy="365125"/>
          </a:xfrm>
        </p:spPr>
        <p:txBody>
          <a:bodyPr/>
          <a:lstStyle/>
          <a:p>
            <a:r>
              <a:rPr lang="en-US"/>
              <a:t>
              </a:t>
            </a:r>
          </a:p>
        </p:txBody>
      </p:sp>
      <p:sp>
        <p:nvSpPr>
          <p:cNvPr id="8" name="Date Placeholder 3">
            <a:extLst>
              <a:ext uri="{FF2B5EF4-FFF2-40B4-BE49-F238E27FC236}">
                <a16:creationId xmlns:a16="http://schemas.microsoft.com/office/drawing/2014/main" id="{B6F43E62-A9B0-571B-E3BD-354206A884CF}"/>
              </a:ext>
            </a:extLst>
          </p:cNvPr>
          <p:cNvSpPr>
            <a:spLocks noGrp="1"/>
          </p:cNvSpPr>
          <p:nvPr>
            <p:ph type="dt" sz="half" idx="10"/>
          </p:nvPr>
        </p:nvSpPr>
        <p:spPr>
          <a:xfrm>
            <a:off x="6217921" y="100701"/>
            <a:ext cx="2526030" cy="365125"/>
          </a:xfrm>
        </p:spPr>
        <p:txBody>
          <a:bodyPr/>
          <a:lstStyle/>
          <a:p>
            <a:endParaRPr lang="en-US"/>
          </a:p>
        </p:txBody>
      </p:sp>
      <p:sp>
        <p:nvSpPr>
          <p:cNvPr id="7" name="Content Placeholder 6">
            <a:extLst>
              <a:ext uri="{FF2B5EF4-FFF2-40B4-BE49-F238E27FC236}">
                <a16:creationId xmlns:a16="http://schemas.microsoft.com/office/drawing/2014/main" id="{053FFEDA-E57B-DF13-2394-A1514E15F85A}"/>
              </a:ext>
            </a:extLst>
          </p:cNvPr>
          <p:cNvSpPr>
            <a:spLocks noGrp="1"/>
          </p:cNvSpPr>
          <p:nvPr>
            <p:ph sz="quarter" idx="14"/>
          </p:nvPr>
        </p:nvSpPr>
        <p:spPr>
          <a:xfrm>
            <a:off x="536905" y="4922111"/>
            <a:ext cx="7741850" cy="1279615"/>
          </a:xfrm>
        </p:spPr>
        <p:txBody>
          <a:bodyPr anchor="t">
            <a:noAutofit/>
          </a:bodyPr>
          <a:lstStyle>
            <a:lvl1pPr marL="0" indent="0">
              <a:buNone/>
              <a:defRPr sz="1400"/>
            </a:lvl1pPr>
            <a:lvl2pPr marL="228600" indent="0">
              <a:buNone/>
              <a:defRPr sz="1400"/>
            </a:lvl2pPr>
            <a:lvl3pPr marL="457200" indent="0">
              <a:buNone/>
              <a:defRPr sz="1400"/>
            </a:lvl3pPr>
            <a:lvl4pPr marL="685800" indent="0">
              <a:buNone/>
              <a:defRPr sz="1400"/>
            </a:lvl4pPr>
            <a:lvl5pPr marL="914400" indent="0">
              <a:buNone/>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Slide Number Placeholder 5">
            <a:extLst>
              <a:ext uri="{FF2B5EF4-FFF2-40B4-BE49-F238E27FC236}">
                <a16:creationId xmlns:a16="http://schemas.microsoft.com/office/drawing/2014/main" id="{4BF72154-F85B-E301-DA57-E314D7315916}"/>
              </a:ext>
            </a:extLst>
          </p:cNvPr>
          <p:cNvSpPr>
            <a:spLocks noGrp="1"/>
          </p:cNvSpPr>
          <p:nvPr>
            <p:ph type="sldNum" sz="quarter" idx="12"/>
          </p:nvPr>
        </p:nvSpPr>
        <p:spPr>
          <a:xfrm>
            <a:off x="11762793" y="6392174"/>
            <a:ext cx="429207" cy="365125"/>
          </a:xfrm>
        </p:spPr>
        <p:txBody>
          <a:bodyPr anchor="b"/>
          <a:lstStyle/>
          <a:p>
            <a:fld id="{CC057153-B650-4DEB-B370-79DDCFDCE934}" type="slidenum">
              <a:rPr lang="en-US" dirty="0"/>
              <a:t>‹#›</a:t>
            </a:fld>
            <a:endParaRPr lang="en-US"/>
          </a:p>
        </p:txBody>
      </p:sp>
      <p:sp>
        <p:nvSpPr>
          <p:cNvPr id="3" name="Oval 2">
            <a:extLst>
              <a:ext uri="{FF2B5EF4-FFF2-40B4-BE49-F238E27FC236}">
                <a16:creationId xmlns:a16="http://schemas.microsoft.com/office/drawing/2014/main" id="{D3CF16D9-01F3-6CE6-7291-C344E099BBD0}"/>
              </a:ext>
            </a:extLst>
          </p:cNvPr>
          <p:cNvSpPr/>
          <p:nvPr/>
        </p:nvSpPr>
        <p:spPr>
          <a:xfrm>
            <a:off x="8454179" y="100701"/>
            <a:ext cx="3557904" cy="3557904"/>
          </a:xfrm>
          <a:prstGeom prst="ellipse">
            <a:avLst/>
          </a:prstGeom>
          <a:noFill/>
          <a:ln w="15875">
            <a:solidFill>
              <a:schemeClr val="tx1"/>
            </a:solidFill>
          </a:ln>
        </p:spPr>
        <p:style>
          <a:lnRef idx="2">
            <a:schemeClr val="accent1">
              <a:shade val="15000"/>
            </a:schemeClr>
          </a:lnRef>
          <a:fillRef idx="1">
            <a:schemeClr val="accent1"/>
          </a:fillRef>
          <a:effectRef idx="0">
            <a:schemeClr val="accent1"/>
          </a:effectRef>
          <a:fontRef idx="minor">
            <a:schemeClr val="lt1"/>
          </a:fontRef>
        </p:style>
      </p:sp>
    </p:spTree>
    <p:extLst>
      <p:ext uri="{BB962C8B-B14F-4D97-AF65-F5344CB8AC3E}">
        <p14:creationId xmlns:p14="http://schemas.microsoft.com/office/powerpoint/2010/main" val="1075722973"/>
      </p:ext>
    </p:extLst>
  </p:cSld>
  <p:clrMapOvr>
    <a:overrideClrMapping bg1="dk1" tx1="lt1" bg2="dk2" tx2="lt2" accent1="accent1" accent2="accent2" accent3="accent3" accent4="accent4" accent5="accent5" accent6="accent6" hlink="hlink" folHlink="folHlink"/>
  </p:clrMapOvr>
</p:sldLayout>
</file>

<file path=ppt/slideLayouts/slideLayout903.xml><?xml version="1.0" encoding="utf-8"?>
<p:sldLayout xmlns:a="http://schemas.openxmlformats.org/drawingml/2006/main" xmlns:r="http://schemas.openxmlformats.org/officeDocument/2006/relationships" xmlns:p="http://schemas.openxmlformats.org/presentationml/2006/main" showMasterSp="0" preserve="1">
  <p:cSld name="14_Title Slide">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ACC80DDE-5F41-EE3C-EB7B-9FBEFB63CCBF}"/>
              </a:ext>
            </a:extLst>
          </p:cNvPr>
          <p:cNvSpPr/>
          <p:nvPr/>
        </p:nvSpPr>
        <p:spPr>
          <a:xfrm>
            <a:off x="0" y="0"/>
            <a:ext cx="12192000" cy="685800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3200"/>
          </a:p>
        </p:txBody>
      </p:sp>
      <p:pic>
        <p:nvPicPr>
          <p:cNvPr id="6" name="Graphic 5">
            <a:extLst>
              <a:ext uri="{FF2B5EF4-FFF2-40B4-BE49-F238E27FC236}">
                <a16:creationId xmlns:a16="http://schemas.microsoft.com/office/drawing/2014/main" id="{EE1DC21C-4F9E-0208-0F33-5EDF26C2E746}"/>
              </a:ext>
            </a:extLst>
          </p:cNvPr>
          <p:cNvPicPr>
            <a:picLocks noChangeAspect="1"/>
          </p:cNvPicPr>
          <p:nvPr/>
        </p:nvPicPr>
        <p:blipFill rotWithShape="1">
          <a:blip>
            <a:extLst>
              <a:ext uri="{96DAC541-7B7A-43D3-8B79-37D633B846F1}">
                <asvg:svgBlip xmlns:asvg="http://schemas.microsoft.com/office/drawing/2016/SVG/main" r:embed="rId2"/>
              </a:ext>
            </a:extLst>
          </a:blip>
          <a:srcRect l="-7466" t="-148" r="7377" b="148"/>
          <a:stretch/>
        </p:blipFill>
        <p:spPr>
          <a:xfrm>
            <a:off x="2544076" y="-1"/>
            <a:ext cx="9650579" cy="6858000"/>
          </a:xfrm>
          <a:prstGeom prst="rect">
            <a:avLst/>
          </a:prstGeom>
        </p:spPr>
      </p:pic>
      <p:pic>
        <p:nvPicPr>
          <p:cNvPr id="8" name="Picture 7" descr="A black and purple rectangle&#10;&#10;Description automatically generated">
            <a:extLst>
              <a:ext uri="{FF2B5EF4-FFF2-40B4-BE49-F238E27FC236}">
                <a16:creationId xmlns:a16="http://schemas.microsoft.com/office/drawing/2014/main" id="{698B5895-ED31-F534-FBC8-F8EAF2BE7248}"/>
              </a:ext>
            </a:extLst>
          </p:cNvPr>
          <p:cNvPicPr>
            <a:picLocks noChangeAspect="1"/>
          </p:cNvPicPr>
          <p:nvPr/>
        </p:nvPicPr>
        <p:blipFill rotWithShape="1">
          <a:blip r:embed="rId3"/>
          <a:srcRect r="26250"/>
          <a:stretch/>
        </p:blipFill>
        <p:spPr>
          <a:xfrm>
            <a:off x="0" y="0"/>
            <a:ext cx="8991600" cy="6858000"/>
          </a:xfrm>
          <a:prstGeom prst="rect">
            <a:avLst/>
          </a:prstGeom>
        </p:spPr>
      </p:pic>
      <p:sp>
        <p:nvSpPr>
          <p:cNvPr id="2" name="Title 1"/>
          <p:cNvSpPr>
            <a:spLocks noGrp="1"/>
          </p:cNvSpPr>
          <p:nvPr>
            <p:ph type="ctrTitle"/>
          </p:nvPr>
        </p:nvSpPr>
        <p:spPr>
          <a:xfrm>
            <a:off x="370418" y="2011680"/>
            <a:ext cx="6232649" cy="2387600"/>
          </a:xfrm>
        </p:spPr>
        <p:txBody>
          <a:bodyPr anchor="b"/>
          <a:lstStyle>
            <a:lvl1pPr algn="l">
              <a:defRPr sz="5200" spc="0" baseline="0">
                <a:solidFill>
                  <a:schemeClr val="bg1"/>
                </a:solidFill>
              </a:defRPr>
            </a:lvl1pPr>
          </a:lstStyle>
          <a:p>
            <a:r>
              <a:rPr lang="en-US"/>
              <a:t>Click to edit Master title style</a:t>
            </a:r>
          </a:p>
        </p:txBody>
      </p:sp>
      <p:sp>
        <p:nvSpPr>
          <p:cNvPr id="3" name="Subtitle 2"/>
          <p:cNvSpPr>
            <a:spLocks noGrp="1"/>
          </p:cNvSpPr>
          <p:nvPr>
            <p:ph type="subTitle" idx="1"/>
          </p:nvPr>
        </p:nvSpPr>
        <p:spPr>
          <a:xfrm>
            <a:off x="370416" y="4450080"/>
            <a:ext cx="8350251" cy="806099"/>
          </a:xfrm>
        </p:spPr>
        <p:txBody>
          <a:bodyPr>
            <a:noAutofit/>
          </a:bodyPr>
          <a:lstStyle>
            <a:lvl1pPr marL="0" indent="0" algn="l">
              <a:lnSpc>
                <a:spcPct val="90000"/>
              </a:lnSpc>
              <a:buNone/>
              <a:defRPr sz="2400" b="0" i="0">
                <a:solidFill>
                  <a:schemeClr val="bg1"/>
                </a:solidFill>
                <a:latin typeface="+mn-lt"/>
              </a:defRPr>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p>
        </p:txBody>
      </p:sp>
      <p:sp>
        <p:nvSpPr>
          <p:cNvPr id="14" name="Text Placeholder 13">
            <a:extLst>
              <a:ext uri="{FF2B5EF4-FFF2-40B4-BE49-F238E27FC236}">
                <a16:creationId xmlns:a16="http://schemas.microsoft.com/office/drawing/2014/main" id="{9AE824A5-746D-85C5-A198-2205E97BEC3A}"/>
              </a:ext>
            </a:extLst>
          </p:cNvPr>
          <p:cNvSpPr>
            <a:spLocks noGrp="1"/>
          </p:cNvSpPr>
          <p:nvPr>
            <p:ph type="body" sz="quarter" idx="12" hasCustomPrompt="1"/>
          </p:nvPr>
        </p:nvSpPr>
        <p:spPr>
          <a:xfrm>
            <a:off x="348644" y="5968182"/>
            <a:ext cx="3054955" cy="379777"/>
          </a:xfrm>
        </p:spPr>
        <p:txBody>
          <a:bodyPr>
            <a:noAutofit/>
          </a:bodyPr>
          <a:lstStyle>
            <a:lvl1pPr>
              <a:defRPr sz="2400" b="0" i="0">
                <a:solidFill>
                  <a:schemeClr val="bg1"/>
                </a:solidFill>
                <a:latin typeface="+mn-lt"/>
              </a:defRPr>
            </a:lvl1pPr>
            <a:lvl2pPr>
              <a:defRPr sz="1067" b="0" i="0">
                <a:latin typeface="Aptos Light" panose="020B0004020202020204" pitchFamily="34" charset="0"/>
              </a:defRPr>
            </a:lvl2pPr>
            <a:lvl3pPr marL="8466" indent="0">
              <a:buNone/>
              <a:defRPr sz="1067" b="0" i="0">
                <a:latin typeface="Aptos Light" panose="020B0004020202020204" pitchFamily="34" charset="0"/>
              </a:defRPr>
            </a:lvl3pPr>
            <a:lvl4pPr marL="232828" indent="0">
              <a:buNone/>
              <a:defRPr sz="1067" b="0" i="0">
                <a:latin typeface="Aptos Light" panose="020B0004020202020204" pitchFamily="34" charset="0"/>
              </a:defRPr>
            </a:lvl4pPr>
            <a:lvl5pPr marL="459305" indent="0">
              <a:buNone/>
              <a:defRPr sz="1067" b="0" i="0">
                <a:latin typeface="Aptos Light" panose="020B0004020202020204" pitchFamily="34" charset="0"/>
              </a:defRPr>
            </a:lvl5pPr>
          </a:lstStyle>
          <a:p>
            <a:pPr lvl="0"/>
            <a:r>
              <a:rPr lang="en-US"/>
              <a:t>Date goes here</a:t>
            </a:r>
          </a:p>
        </p:txBody>
      </p:sp>
      <p:pic>
        <p:nvPicPr>
          <p:cNvPr id="11" name="Picture 10" descr="A close-up of a black background&#10;&#10;Description automatically generated">
            <a:extLst>
              <a:ext uri="{FF2B5EF4-FFF2-40B4-BE49-F238E27FC236}">
                <a16:creationId xmlns:a16="http://schemas.microsoft.com/office/drawing/2014/main" id="{70B404AA-6868-9861-CB35-1A69CCFBB699}"/>
              </a:ext>
            </a:extLst>
          </p:cNvPr>
          <p:cNvPicPr>
            <a:picLocks noChangeAspect="1"/>
          </p:cNvPicPr>
          <p:nvPr/>
        </p:nvPicPr>
        <p:blipFill>
          <a:blip r:embed="rId4"/>
          <a:stretch>
            <a:fillRect/>
          </a:stretch>
        </p:blipFill>
        <p:spPr>
          <a:xfrm>
            <a:off x="513212" y="313267"/>
            <a:ext cx="2257273" cy="421109"/>
          </a:xfrm>
          <a:prstGeom prst="rect">
            <a:avLst/>
          </a:prstGeom>
        </p:spPr>
      </p:pic>
    </p:spTree>
    <p:extLst>
      <p:ext uri="{BB962C8B-B14F-4D97-AF65-F5344CB8AC3E}">
        <p14:creationId xmlns:p14="http://schemas.microsoft.com/office/powerpoint/2010/main" val="3703495892"/>
      </p:ext>
    </p:extLst>
  </p:cSld>
  <p:clrMapOvr>
    <a:masterClrMapping/>
  </p:clrMapOvr>
</p:sldLayout>
</file>

<file path=ppt/slideLayouts/slideLayout90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E08B246-6A68-46BE-9DBD-614FA8CF4E26}"/>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3E47706-8D18-4093-A7C1-F30D7543CEDE}"/>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3EC7C8FC-AAEA-4AB6-9DB5-2503F58F0E69}"/>
              </a:ext>
            </a:extLst>
          </p:cNvPr>
          <p:cNvSpPr>
            <a:spLocks noGrp="1"/>
          </p:cNvSpPr>
          <p:nvPr>
            <p:ph type="dt" sz="half" idx="10"/>
          </p:nvPr>
        </p:nvSpPr>
        <p:spPr/>
        <p:txBody>
          <a:bodyPr/>
          <a:lstStyle/>
          <a:p>
            <a:fld id="{BA576E92-E5C8-4FF8-B2BE-A516F6A1724E}" type="datetimeFigureOut">
              <a:rPr lang="en-US" dirty="0"/>
              <a:t>8/24/2026</a:t>
            </a:fld>
            <a:endParaRPr lang="en-US"/>
          </a:p>
        </p:txBody>
      </p:sp>
      <p:sp>
        <p:nvSpPr>
          <p:cNvPr id="5" name="Footer Placeholder 4">
            <a:extLst>
              <a:ext uri="{FF2B5EF4-FFF2-40B4-BE49-F238E27FC236}">
                <a16:creationId xmlns:a16="http://schemas.microsoft.com/office/drawing/2014/main" id="{E8B1616B-3F08-4869-A522-773C38940F66}"/>
              </a:ext>
            </a:extLst>
          </p:cNvPr>
          <p:cNvSpPr>
            <a:spLocks noGrp="1"/>
          </p:cNvSpPr>
          <p:nvPr>
            <p:ph type="ftr" sz="quarter" idx="11"/>
          </p:nvPr>
        </p:nvSpPr>
        <p:spPr/>
        <p:txBody>
          <a:bodyPr/>
          <a:lstStyle/>
          <a:p>
            <a:r>
              <a:rPr lang="en-US"/>
              <a:t>
              </a:t>
            </a:r>
          </a:p>
        </p:txBody>
      </p:sp>
      <p:sp>
        <p:nvSpPr>
          <p:cNvPr id="6" name="Slide Number Placeholder 5">
            <a:extLst>
              <a:ext uri="{FF2B5EF4-FFF2-40B4-BE49-F238E27FC236}">
                <a16:creationId xmlns:a16="http://schemas.microsoft.com/office/drawing/2014/main" id="{3E030CE6-9124-4B3A-A912-AE16B5C34003}"/>
              </a:ext>
            </a:extLst>
          </p:cNvPr>
          <p:cNvSpPr>
            <a:spLocks noGrp="1"/>
          </p:cNvSpPr>
          <p:nvPr>
            <p:ph type="sldNum" sz="quarter" idx="12"/>
          </p:nvPr>
        </p:nvSpPr>
        <p:spPr/>
        <p:txBody>
          <a:bodyPr/>
          <a:lstStyle/>
          <a:p>
            <a:fld id="{70C12960-6E85-460F-B6E3-5B82CB31AF3D}" type="slidenum">
              <a:rPr lang="en-US" dirty="0"/>
              <a:t>‹#›</a:t>
            </a:fld>
            <a:endParaRPr lang="en-US"/>
          </a:p>
        </p:txBody>
      </p:sp>
    </p:spTree>
    <p:extLst>
      <p:ext uri="{BB962C8B-B14F-4D97-AF65-F5344CB8AC3E}">
        <p14:creationId xmlns:p14="http://schemas.microsoft.com/office/powerpoint/2010/main" val="77898097"/>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6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12816609"/>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57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678347883"/>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type="obj" preserve="1">
  <p:cSld name="11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757426420"/>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type="obj" preserve="1">
  <p:cSld name="12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4288719175"/>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type="obj" preserve="1">
  <p:cSld name="95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196452672"/>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type="twoObj" preserve="1">
  <p:cSld name="5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747159586"/>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type="twoTxTwoObj" preserve="1">
  <p:cSld name="5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236691116"/>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type="titleOnly" preserve="1">
  <p:cSld name="5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780336372"/>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4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730015962"/>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720.xml"/><Relationship Id="rId13" Type="http://schemas.openxmlformats.org/officeDocument/2006/relationships/slideLayout" Target="../slideLayouts/slideLayout725.xml"/><Relationship Id="rId3" Type="http://schemas.openxmlformats.org/officeDocument/2006/relationships/slideLayout" Target="../slideLayouts/slideLayout715.xml"/><Relationship Id="rId7" Type="http://schemas.openxmlformats.org/officeDocument/2006/relationships/slideLayout" Target="../slideLayouts/slideLayout719.xml"/><Relationship Id="rId12" Type="http://schemas.openxmlformats.org/officeDocument/2006/relationships/slideLayout" Target="../slideLayouts/slideLayout724.xml"/><Relationship Id="rId17" Type="http://schemas.openxmlformats.org/officeDocument/2006/relationships/theme" Target="../theme/theme10.xml"/><Relationship Id="rId2" Type="http://schemas.openxmlformats.org/officeDocument/2006/relationships/slideLayout" Target="../slideLayouts/slideLayout714.xml"/><Relationship Id="rId16" Type="http://schemas.openxmlformats.org/officeDocument/2006/relationships/slideLayout" Target="../slideLayouts/slideLayout728.xml"/><Relationship Id="rId1" Type="http://schemas.openxmlformats.org/officeDocument/2006/relationships/slideLayout" Target="../slideLayouts/slideLayout713.xml"/><Relationship Id="rId6" Type="http://schemas.openxmlformats.org/officeDocument/2006/relationships/slideLayout" Target="../slideLayouts/slideLayout718.xml"/><Relationship Id="rId11" Type="http://schemas.openxmlformats.org/officeDocument/2006/relationships/slideLayout" Target="../slideLayouts/slideLayout723.xml"/><Relationship Id="rId5" Type="http://schemas.openxmlformats.org/officeDocument/2006/relationships/slideLayout" Target="../slideLayouts/slideLayout717.xml"/><Relationship Id="rId15" Type="http://schemas.openxmlformats.org/officeDocument/2006/relationships/slideLayout" Target="../slideLayouts/slideLayout727.xml"/><Relationship Id="rId10" Type="http://schemas.openxmlformats.org/officeDocument/2006/relationships/slideLayout" Target="../slideLayouts/slideLayout722.xml"/><Relationship Id="rId4" Type="http://schemas.openxmlformats.org/officeDocument/2006/relationships/slideLayout" Target="../slideLayouts/slideLayout716.xml"/><Relationship Id="rId9" Type="http://schemas.openxmlformats.org/officeDocument/2006/relationships/slideLayout" Target="../slideLayouts/slideLayout721.xml"/><Relationship Id="rId14" Type="http://schemas.openxmlformats.org/officeDocument/2006/relationships/slideLayout" Target="../slideLayouts/slideLayout726.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736.xml"/><Relationship Id="rId13" Type="http://schemas.openxmlformats.org/officeDocument/2006/relationships/slideLayout" Target="../slideLayouts/slideLayout741.xml"/><Relationship Id="rId3" Type="http://schemas.openxmlformats.org/officeDocument/2006/relationships/slideLayout" Target="../slideLayouts/slideLayout731.xml"/><Relationship Id="rId7" Type="http://schemas.openxmlformats.org/officeDocument/2006/relationships/slideLayout" Target="../slideLayouts/slideLayout735.xml"/><Relationship Id="rId12" Type="http://schemas.openxmlformats.org/officeDocument/2006/relationships/slideLayout" Target="../slideLayouts/slideLayout740.xml"/><Relationship Id="rId17" Type="http://schemas.openxmlformats.org/officeDocument/2006/relationships/theme" Target="../theme/theme11.xml"/><Relationship Id="rId2" Type="http://schemas.openxmlformats.org/officeDocument/2006/relationships/slideLayout" Target="../slideLayouts/slideLayout730.xml"/><Relationship Id="rId16" Type="http://schemas.openxmlformats.org/officeDocument/2006/relationships/slideLayout" Target="../slideLayouts/slideLayout744.xml"/><Relationship Id="rId1" Type="http://schemas.openxmlformats.org/officeDocument/2006/relationships/slideLayout" Target="../slideLayouts/slideLayout729.xml"/><Relationship Id="rId6" Type="http://schemas.openxmlformats.org/officeDocument/2006/relationships/slideLayout" Target="../slideLayouts/slideLayout734.xml"/><Relationship Id="rId11" Type="http://schemas.openxmlformats.org/officeDocument/2006/relationships/slideLayout" Target="../slideLayouts/slideLayout739.xml"/><Relationship Id="rId5" Type="http://schemas.openxmlformats.org/officeDocument/2006/relationships/slideLayout" Target="../slideLayouts/slideLayout733.xml"/><Relationship Id="rId15" Type="http://schemas.openxmlformats.org/officeDocument/2006/relationships/slideLayout" Target="../slideLayouts/slideLayout743.xml"/><Relationship Id="rId10" Type="http://schemas.openxmlformats.org/officeDocument/2006/relationships/slideLayout" Target="../slideLayouts/slideLayout738.xml"/><Relationship Id="rId4" Type="http://schemas.openxmlformats.org/officeDocument/2006/relationships/slideLayout" Target="../slideLayouts/slideLayout732.xml"/><Relationship Id="rId9" Type="http://schemas.openxmlformats.org/officeDocument/2006/relationships/slideLayout" Target="../slideLayouts/slideLayout737.xml"/><Relationship Id="rId14" Type="http://schemas.openxmlformats.org/officeDocument/2006/relationships/slideLayout" Target="../slideLayouts/slideLayout742.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752.xml"/><Relationship Id="rId3" Type="http://schemas.openxmlformats.org/officeDocument/2006/relationships/slideLayout" Target="../slideLayouts/slideLayout747.xml"/><Relationship Id="rId7" Type="http://schemas.openxmlformats.org/officeDocument/2006/relationships/slideLayout" Target="../slideLayouts/slideLayout751.xml"/><Relationship Id="rId12" Type="http://schemas.openxmlformats.org/officeDocument/2006/relationships/theme" Target="../theme/theme12.xml"/><Relationship Id="rId2" Type="http://schemas.openxmlformats.org/officeDocument/2006/relationships/slideLayout" Target="../slideLayouts/slideLayout746.xml"/><Relationship Id="rId1" Type="http://schemas.openxmlformats.org/officeDocument/2006/relationships/slideLayout" Target="../slideLayouts/slideLayout745.xml"/><Relationship Id="rId6" Type="http://schemas.openxmlformats.org/officeDocument/2006/relationships/slideLayout" Target="../slideLayouts/slideLayout750.xml"/><Relationship Id="rId11" Type="http://schemas.openxmlformats.org/officeDocument/2006/relationships/slideLayout" Target="../slideLayouts/slideLayout755.xml"/><Relationship Id="rId5" Type="http://schemas.openxmlformats.org/officeDocument/2006/relationships/slideLayout" Target="../slideLayouts/slideLayout749.xml"/><Relationship Id="rId10" Type="http://schemas.openxmlformats.org/officeDocument/2006/relationships/slideLayout" Target="../slideLayouts/slideLayout754.xml"/><Relationship Id="rId4" Type="http://schemas.openxmlformats.org/officeDocument/2006/relationships/slideLayout" Target="../slideLayouts/slideLayout748.xml"/><Relationship Id="rId9" Type="http://schemas.openxmlformats.org/officeDocument/2006/relationships/slideLayout" Target="../slideLayouts/slideLayout753.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763.xml"/><Relationship Id="rId13" Type="http://schemas.openxmlformats.org/officeDocument/2006/relationships/slideLayout" Target="../slideLayouts/slideLayout768.xml"/><Relationship Id="rId3" Type="http://schemas.openxmlformats.org/officeDocument/2006/relationships/slideLayout" Target="../slideLayouts/slideLayout758.xml"/><Relationship Id="rId7" Type="http://schemas.openxmlformats.org/officeDocument/2006/relationships/slideLayout" Target="../slideLayouts/slideLayout762.xml"/><Relationship Id="rId12" Type="http://schemas.openxmlformats.org/officeDocument/2006/relationships/slideLayout" Target="../slideLayouts/slideLayout767.xml"/><Relationship Id="rId17" Type="http://schemas.openxmlformats.org/officeDocument/2006/relationships/theme" Target="../theme/theme13.xml"/><Relationship Id="rId2" Type="http://schemas.openxmlformats.org/officeDocument/2006/relationships/slideLayout" Target="../slideLayouts/slideLayout757.xml"/><Relationship Id="rId16" Type="http://schemas.openxmlformats.org/officeDocument/2006/relationships/slideLayout" Target="../slideLayouts/slideLayout771.xml"/><Relationship Id="rId1" Type="http://schemas.openxmlformats.org/officeDocument/2006/relationships/slideLayout" Target="../slideLayouts/slideLayout756.xml"/><Relationship Id="rId6" Type="http://schemas.openxmlformats.org/officeDocument/2006/relationships/slideLayout" Target="../slideLayouts/slideLayout761.xml"/><Relationship Id="rId11" Type="http://schemas.openxmlformats.org/officeDocument/2006/relationships/slideLayout" Target="../slideLayouts/slideLayout766.xml"/><Relationship Id="rId5" Type="http://schemas.openxmlformats.org/officeDocument/2006/relationships/slideLayout" Target="../slideLayouts/slideLayout760.xml"/><Relationship Id="rId15" Type="http://schemas.openxmlformats.org/officeDocument/2006/relationships/slideLayout" Target="../slideLayouts/slideLayout770.xml"/><Relationship Id="rId10" Type="http://schemas.openxmlformats.org/officeDocument/2006/relationships/slideLayout" Target="../slideLayouts/slideLayout765.xml"/><Relationship Id="rId4" Type="http://schemas.openxmlformats.org/officeDocument/2006/relationships/slideLayout" Target="../slideLayouts/slideLayout759.xml"/><Relationship Id="rId9" Type="http://schemas.openxmlformats.org/officeDocument/2006/relationships/slideLayout" Target="../slideLayouts/slideLayout764.xml"/><Relationship Id="rId14" Type="http://schemas.openxmlformats.org/officeDocument/2006/relationships/slideLayout" Target="../slideLayouts/slideLayout769.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779.xml"/><Relationship Id="rId13" Type="http://schemas.openxmlformats.org/officeDocument/2006/relationships/slideLayout" Target="../slideLayouts/slideLayout784.xml"/><Relationship Id="rId3" Type="http://schemas.openxmlformats.org/officeDocument/2006/relationships/slideLayout" Target="../slideLayouts/slideLayout774.xml"/><Relationship Id="rId7" Type="http://schemas.openxmlformats.org/officeDocument/2006/relationships/slideLayout" Target="../slideLayouts/slideLayout778.xml"/><Relationship Id="rId12" Type="http://schemas.openxmlformats.org/officeDocument/2006/relationships/slideLayout" Target="../slideLayouts/slideLayout783.xml"/><Relationship Id="rId2" Type="http://schemas.openxmlformats.org/officeDocument/2006/relationships/slideLayout" Target="../slideLayouts/slideLayout773.xml"/><Relationship Id="rId1" Type="http://schemas.openxmlformats.org/officeDocument/2006/relationships/slideLayout" Target="../slideLayouts/slideLayout772.xml"/><Relationship Id="rId6" Type="http://schemas.openxmlformats.org/officeDocument/2006/relationships/slideLayout" Target="../slideLayouts/slideLayout777.xml"/><Relationship Id="rId11" Type="http://schemas.openxmlformats.org/officeDocument/2006/relationships/slideLayout" Target="../slideLayouts/slideLayout782.xml"/><Relationship Id="rId5" Type="http://schemas.openxmlformats.org/officeDocument/2006/relationships/slideLayout" Target="../slideLayouts/slideLayout776.xml"/><Relationship Id="rId15" Type="http://schemas.openxmlformats.org/officeDocument/2006/relationships/theme" Target="../theme/theme14.xml"/><Relationship Id="rId10" Type="http://schemas.openxmlformats.org/officeDocument/2006/relationships/slideLayout" Target="../slideLayouts/slideLayout781.xml"/><Relationship Id="rId4" Type="http://schemas.openxmlformats.org/officeDocument/2006/relationships/slideLayout" Target="../slideLayouts/slideLayout775.xml"/><Relationship Id="rId9" Type="http://schemas.openxmlformats.org/officeDocument/2006/relationships/slideLayout" Target="../slideLayouts/slideLayout780.xml"/><Relationship Id="rId14" Type="http://schemas.openxmlformats.org/officeDocument/2006/relationships/slideLayout" Target="../slideLayouts/slideLayout785.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793.xml"/><Relationship Id="rId13" Type="http://schemas.openxmlformats.org/officeDocument/2006/relationships/slideLayout" Target="../slideLayouts/slideLayout798.xml"/><Relationship Id="rId3" Type="http://schemas.openxmlformats.org/officeDocument/2006/relationships/slideLayout" Target="../slideLayouts/slideLayout788.xml"/><Relationship Id="rId7" Type="http://schemas.openxmlformats.org/officeDocument/2006/relationships/slideLayout" Target="../slideLayouts/slideLayout792.xml"/><Relationship Id="rId12" Type="http://schemas.openxmlformats.org/officeDocument/2006/relationships/slideLayout" Target="../slideLayouts/slideLayout797.xml"/><Relationship Id="rId2" Type="http://schemas.openxmlformats.org/officeDocument/2006/relationships/slideLayout" Target="../slideLayouts/slideLayout787.xml"/><Relationship Id="rId16" Type="http://schemas.openxmlformats.org/officeDocument/2006/relationships/theme" Target="../theme/theme15.xml"/><Relationship Id="rId1" Type="http://schemas.openxmlformats.org/officeDocument/2006/relationships/slideLayout" Target="../slideLayouts/slideLayout786.xml"/><Relationship Id="rId6" Type="http://schemas.openxmlformats.org/officeDocument/2006/relationships/slideLayout" Target="../slideLayouts/slideLayout791.xml"/><Relationship Id="rId11" Type="http://schemas.openxmlformats.org/officeDocument/2006/relationships/slideLayout" Target="../slideLayouts/slideLayout796.xml"/><Relationship Id="rId5" Type="http://schemas.openxmlformats.org/officeDocument/2006/relationships/slideLayout" Target="../slideLayouts/slideLayout790.xml"/><Relationship Id="rId15" Type="http://schemas.openxmlformats.org/officeDocument/2006/relationships/slideLayout" Target="../slideLayouts/slideLayout800.xml"/><Relationship Id="rId10" Type="http://schemas.openxmlformats.org/officeDocument/2006/relationships/slideLayout" Target="../slideLayouts/slideLayout795.xml"/><Relationship Id="rId4" Type="http://schemas.openxmlformats.org/officeDocument/2006/relationships/slideLayout" Target="../slideLayouts/slideLayout789.xml"/><Relationship Id="rId9" Type="http://schemas.openxmlformats.org/officeDocument/2006/relationships/slideLayout" Target="../slideLayouts/slideLayout794.xml"/><Relationship Id="rId14" Type="http://schemas.openxmlformats.org/officeDocument/2006/relationships/slideLayout" Target="../slideLayouts/slideLayout799.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808.xml"/><Relationship Id="rId13" Type="http://schemas.openxmlformats.org/officeDocument/2006/relationships/slideLayout" Target="../slideLayouts/slideLayout813.xml"/><Relationship Id="rId3" Type="http://schemas.openxmlformats.org/officeDocument/2006/relationships/slideLayout" Target="../slideLayouts/slideLayout803.xml"/><Relationship Id="rId7" Type="http://schemas.openxmlformats.org/officeDocument/2006/relationships/slideLayout" Target="../slideLayouts/slideLayout807.xml"/><Relationship Id="rId12" Type="http://schemas.openxmlformats.org/officeDocument/2006/relationships/slideLayout" Target="../slideLayouts/slideLayout812.xml"/><Relationship Id="rId17" Type="http://schemas.openxmlformats.org/officeDocument/2006/relationships/theme" Target="../theme/theme16.xml"/><Relationship Id="rId2" Type="http://schemas.openxmlformats.org/officeDocument/2006/relationships/slideLayout" Target="../slideLayouts/slideLayout802.xml"/><Relationship Id="rId16" Type="http://schemas.openxmlformats.org/officeDocument/2006/relationships/slideLayout" Target="../slideLayouts/slideLayout816.xml"/><Relationship Id="rId1" Type="http://schemas.openxmlformats.org/officeDocument/2006/relationships/slideLayout" Target="../slideLayouts/slideLayout801.xml"/><Relationship Id="rId6" Type="http://schemas.openxmlformats.org/officeDocument/2006/relationships/slideLayout" Target="../slideLayouts/slideLayout806.xml"/><Relationship Id="rId11" Type="http://schemas.openxmlformats.org/officeDocument/2006/relationships/slideLayout" Target="../slideLayouts/slideLayout811.xml"/><Relationship Id="rId5" Type="http://schemas.openxmlformats.org/officeDocument/2006/relationships/slideLayout" Target="../slideLayouts/slideLayout805.xml"/><Relationship Id="rId15" Type="http://schemas.openxmlformats.org/officeDocument/2006/relationships/slideLayout" Target="../slideLayouts/slideLayout815.xml"/><Relationship Id="rId10" Type="http://schemas.openxmlformats.org/officeDocument/2006/relationships/slideLayout" Target="../slideLayouts/slideLayout810.xml"/><Relationship Id="rId4" Type="http://schemas.openxmlformats.org/officeDocument/2006/relationships/slideLayout" Target="../slideLayouts/slideLayout804.xml"/><Relationship Id="rId9" Type="http://schemas.openxmlformats.org/officeDocument/2006/relationships/slideLayout" Target="../slideLayouts/slideLayout809.xml"/><Relationship Id="rId14" Type="http://schemas.openxmlformats.org/officeDocument/2006/relationships/slideLayout" Target="../slideLayouts/slideLayout814.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824.xml"/><Relationship Id="rId13" Type="http://schemas.openxmlformats.org/officeDocument/2006/relationships/slideLayout" Target="../slideLayouts/slideLayout829.xml"/><Relationship Id="rId3" Type="http://schemas.openxmlformats.org/officeDocument/2006/relationships/slideLayout" Target="../slideLayouts/slideLayout819.xml"/><Relationship Id="rId7" Type="http://schemas.openxmlformats.org/officeDocument/2006/relationships/slideLayout" Target="../slideLayouts/slideLayout823.xml"/><Relationship Id="rId12" Type="http://schemas.openxmlformats.org/officeDocument/2006/relationships/slideLayout" Target="../slideLayouts/slideLayout828.xml"/><Relationship Id="rId2" Type="http://schemas.openxmlformats.org/officeDocument/2006/relationships/slideLayout" Target="../slideLayouts/slideLayout818.xml"/><Relationship Id="rId1" Type="http://schemas.openxmlformats.org/officeDocument/2006/relationships/slideLayout" Target="../slideLayouts/slideLayout817.xml"/><Relationship Id="rId6" Type="http://schemas.openxmlformats.org/officeDocument/2006/relationships/slideLayout" Target="../slideLayouts/slideLayout822.xml"/><Relationship Id="rId11" Type="http://schemas.openxmlformats.org/officeDocument/2006/relationships/slideLayout" Target="../slideLayouts/slideLayout827.xml"/><Relationship Id="rId5" Type="http://schemas.openxmlformats.org/officeDocument/2006/relationships/slideLayout" Target="../slideLayouts/slideLayout821.xml"/><Relationship Id="rId10" Type="http://schemas.openxmlformats.org/officeDocument/2006/relationships/slideLayout" Target="../slideLayouts/slideLayout826.xml"/><Relationship Id="rId4" Type="http://schemas.openxmlformats.org/officeDocument/2006/relationships/slideLayout" Target="../slideLayouts/slideLayout820.xml"/><Relationship Id="rId9" Type="http://schemas.openxmlformats.org/officeDocument/2006/relationships/slideLayout" Target="../slideLayouts/slideLayout825.xml"/><Relationship Id="rId14" Type="http://schemas.openxmlformats.org/officeDocument/2006/relationships/theme" Target="../theme/theme17.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837.xml"/><Relationship Id="rId13" Type="http://schemas.openxmlformats.org/officeDocument/2006/relationships/slideLayout" Target="../slideLayouts/slideLayout842.xml"/><Relationship Id="rId3" Type="http://schemas.openxmlformats.org/officeDocument/2006/relationships/slideLayout" Target="../slideLayouts/slideLayout832.xml"/><Relationship Id="rId7" Type="http://schemas.openxmlformats.org/officeDocument/2006/relationships/slideLayout" Target="../slideLayouts/slideLayout836.xml"/><Relationship Id="rId12" Type="http://schemas.openxmlformats.org/officeDocument/2006/relationships/slideLayout" Target="../slideLayouts/slideLayout841.xml"/><Relationship Id="rId2" Type="http://schemas.openxmlformats.org/officeDocument/2006/relationships/slideLayout" Target="../slideLayouts/slideLayout831.xml"/><Relationship Id="rId16" Type="http://schemas.openxmlformats.org/officeDocument/2006/relationships/theme" Target="../theme/theme18.xml"/><Relationship Id="rId1" Type="http://schemas.openxmlformats.org/officeDocument/2006/relationships/slideLayout" Target="../slideLayouts/slideLayout830.xml"/><Relationship Id="rId6" Type="http://schemas.openxmlformats.org/officeDocument/2006/relationships/slideLayout" Target="../slideLayouts/slideLayout835.xml"/><Relationship Id="rId11" Type="http://schemas.openxmlformats.org/officeDocument/2006/relationships/slideLayout" Target="../slideLayouts/slideLayout840.xml"/><Relationship Id="rId5" Type="http://schemas.openxmlformats.org/officeDocument/2006/relationships/slideLayout" Target="../slideLayouts/slideLayout834.xml"/><Relationship Id="rId15" Type="http://schemas.openxmlformats.org/officeDocument/2006/relationships/slideLayout" Target="../slideLayouts/slideLayout844.xml"/><Relationship Id="rId10" Type="http://schemas.openxmlformats.org/officeDocument/2006/relationships/slideLayout" Target="../slideLayouts/slideLayout839.xml"/><Relationship Id="rId4" Type="http://schemas.openxmlformats.org/officeDocument/2006/relationships/slideLayout" Target="../slideLayouts/slideLayout833.xml"/><Relationship Id="rId9" Type="http://schemas.openxmlformats.org/officeDocument/2006/relationships/slideLayout" Target="../slideLayouts/slideLayout838.xml"/><Relationship Id="rId14" Type="http://schemas.openxmlformats.org/officeDocument/2006/relationships/slideLayout" Target="../slideLayouts/slideLayout843.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852.xml"/><Relationship Id="rId13" Type="http://schemas.openxmlformats.org/officeDocument/2006/relationships/slideLayout" Target="../slideLayouts/slideLayout857.xml"/><Relationship Id="rId3" Type="http://schemas.openxmlformats.org/officeDocument/2006/relationships/slideLayout" Target="../slideLayouts/slideLayout847.xml"/><Relationship Id="rId7" Type="http://schemas.openxmlformats.org/officeDocument/2006/relationships/slideLayout" Target="../slideLayouts/slideLayout851.xml"/><Relationship Id="rId12" Type="http://schemas.openxmlformats.org/officeDocument/2006/relationships/slideLayout" Target="../slideLayouts/slideLayout856.xml"/><Relationship Id="rId17" Type="http://schemas.openxmlformats.org/officeDocument/2006/relationships/theme" Target="../theme/theme19.xml"/><Relationship Id="rId2" Type="http://schemas.openxmlformats.org/officeDocument/2006/relationships/slideLayout" Target="../slideLayouts/slideLayout846.xml"/><Relationship Id="rId16" Type="http://schemas.openxmlformats.org/officeDocument/2006/relationships/slideLayout" Target="../slideLayouts/slideLayout860.xml"/><Relationship Id="rId1" Type="http://schemas.openxmlformats.org/officeDocument/2006/relationships/slideLayout" Target="../slideLayouts/slideLayout845.xml"/><Relationship Id="rId6" Type="http://schemas.openxmlformats.org/officeDocument/2006/relationships/slideLayout" Target="../slideLayouts/slideLayout850.xml"/><Relationship Id="rId11" Type="http://schemas.openxmlformats.org/officeDocument/2006/relationships/slideLayout" Target="../slideLayouts/slideLayout855.xml"/><Relationship Id="rId5" Type="http://schemas.openxmlformats.org/officeDocument/2006/relationships/slideLayout" Target="../slideLayouts/slideLayout849.xml"/><Relationship Id="rId15" Type="http://schemas.openxmlformats.org/officeDocument/2006/relationships/slideLayout" Target="../slideLayouts/slideLayout859.xml"/><Relationship Id="rId10" Type="http://schemas.openxmlformats.org/officeDocument/2006/relationships/slideLayout" Target="../slideLayouts/slideLayout854.xml"/><Relationship Id="rId4" Type="http://schemas.openxmlformats.org/officeDocument/2006/relationships/slideLayout" Target="../slideLayouts/slideLayout848.xml"/><Relationship Id="rId9" Type="http://schemas.openxmlformats.org/officeDocument/2006/relationships/slideLayout" Target="../slideLayouts/slideLayout853.xml"/><Relationship Id="rId14" Type="http://schemas.openxmlformats.org/officeDocument/2006/relationships/slideLayout" Target="../slideLayouts/slideLayout858.xml"/></Relationships>
</file>

<file path=ppt/slideMasters/_rels/slideMaster2.xml.rels><?xml version="1.0" encoding="UTF-8" standalone="yes"?>
<Relationships xmlns="http://schemas.openxmlformats.org/package/2006/relationships"><Relationship Id="rId8" Type="http://schemas.openxmlformats.org/officeDocument/2006/relationships/image" Target="../media/image2.png"/><Relationship Id="rId3" Type="http://schemas.openxmlformats.org/officeDocument/2006/relationships/slideLayout" Target="../slideLayouts/slideLayout15.xml"/><Relationship Id="rId7" Type="http://schemas.openxmlformats.org/officeDocument/2006/relationships/theme" Target="../theme/theme2.xml"/><Relationship Id="rId2" Type="http://schemas.openxmlformats.org/officeDocument/2006/relationships/slideLayout" Target="../slideLayouts/slideLayout14.xml"/><Relationship Id="rId1" Type="http://schemas.openxmlformats.org/officeDocument/2006/relationships/slideLayout" Target="../slideLayouts/slideLayout13.xml"/><Relationship Id="rId6" Type="http://schemas.openxmlformats.org/officeDocument/2006/relationships/slideLayout" Target="../slideLayouts/slideLayout18.xml"/><Relationship Id="rId5" Type="http://schemas.openxmlformats.org/officeDocument/2006/relationships/slideLayout" Target="../slideLayouts/slideLayout17.xml"/><Relationship Id="rId4" Type="http://schemas.openxmlformats.org/officeDocument/2006/relationships/slideLayout" Target="../slideLayouts/slideLayout16.xml"/><Relationship Id="rId9" Type="http://schemas.openxmlformats.org/officeDocument/2006/relationships/image" Target="../media/image3.png"/></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868.xml"/><Relationship Id="rId13" Type="http://schemas.openxmlformats.org/officeDocument/2006/relationships/slideLayout" Target="../slideLayouts/slideLayout873.xml"/><Relationship Id="rId3" Type="http://schemas.openxmlformats.org/officeDocument/2006/relationships/slideLayout" Target="../slideLayouts/slideLayout863.xml"/><Relationship Id="rId7" Type="http://schemas.openxmlformats.org/officeDocument/2006/relationships/slideLayout" Target="../slideLayouts/slideLayout867.xml"/><Relationship Id="rId12" Type="http://schemas.openxmlformats.org/officeDocument/2006/relationships/slideLayout" Target="../slideLayouts/slideLayout872.xml"/><Relationship Id="rId2" Type="http://schemas.openxmlformats.org/officeDocument/2006/relationships/slideLayout" Target="../slideLayouts/slideLayout862.xml"/><Relationship Id="rId16" Type="http://schemas.openxmlformats.org/officeDocument/2006/relationships/theme" Target="../theme/theme20.xml"/><Relationship Id="rId1" Type="http://schemas.openxmlformats.org/officeDocument/2006/relationships/slideLayout" Target="../slideLayouts/slideLayout861.xml"/><Relationship Id="rId6" Type="http://schemas.openxmlformats.org/officeDocument/2006/relationships/slideLayout" Target="../slideLayouts/slideLayout866.xml"/><Relationship Id="rId11" Type="http://schemas.openxmlformats.org/officeDocument/2006/relationships/slideLayout" Target="../slideLayouts/slideLayout871.xml"/><Relationship Id="rId5" Type="http://schemas.openxmlformats.org/officeDocument/2006/relationships/slideLayout" Target="../slideLayouts/slideLayout865.xml"/><Relationship Id="rId15" Type="http://schemas.openxmlformats.org/officeDocument/2006/relationships/slideLayout" Target="../slideLayouts/slideLayout875.xml"/><Relationship Id="rId10" Type="http://schemas.openxmlformats.org/officeDocument/2006/relationships/slideLayout" Target="../slideLayouts/slideLayout870.xml"/><Relationship Id="rId4" Type="http://schemas.openxmlformats.org/officeDocument/2006/relationships/slideLayout" Target="../slideLayouts/slideLayout864.xml"/><Relationship Id="rId9" Type="http://schemas.openxmlformats.org/officeDocument/2006/relationships/slideLayout" Target="../slideLayouts/slideLayout869.xml"/><Relationship Id="rId14" Type="http://schemas.openxmlformats.org/officeDocument/2006/relationships/slideLayout" Target="../slideLayouts/slideLayout874.xml"/></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883.xml"/><Relationship Id="rId13" Type="http://schemas.openxmlformats.org/officeDocument/2006/relationships/slideLayout" Target="../slideLayouts/slideLayout888.xml"/><Relationship Id="rId18" Type="http://schemas.openxmlformats.org/officeDocument/2006/relationships/slideLayout" Target="../slideLayouts/slideLayout893.xml"/><Relationship Id="rId26" Type="http://schemas.openxmlformats.org/officeDocument/2006/relationships/slideLayout" Target="../slideLayouts/slideLayout901.xml"/><Relationship Id="rId3" Type="http://schemas.openxmlformats.org/officeDocument/2006/relationships/slideLayout" Target="../slideLayouts/slideLayout878.xml"/><Relationship Id="rId21" Type="http://schemas.openxmlformats.org/officeDocument/2006/relationships/slideLayout" Target="../slideLayouts/slideLayout896.xml"/><Relationship Id="rId7" Type="http://schemas.openxmlformats.org/officeDocument/2006/relationships/slideLayout" Target="../slideLayouts/slideLayout882.xml"/><Relationship Id="rId12" Type="http://schemas.openxmlformats.org/officeDocument/2006/relationships/slideLayout" Target="../slideLayouts/slideLayout887.xml"/><Relationship Id="rId17" Type="http://schemas.openxmlformats.org/officeDocument/2006/relationships/slideLayout" Target="../slideLayouts/slideLayout892.xml"/><Relationship Id="rId25" Type="http://schemas.openxmlformats.org/officeDocument/2006/relationships/slideLayout" Target="../slideLayouts/slideLayout900.xml"/><Relationship Id="rId2" Type="http://schemas.openxmlformats.org/officeDocument/2006/relationships/slideLayout" Target="../slideLayouts/slideLayout877.xml"/><Relationship Id="rId16" Type="http://schemas.openxmlformats.org/officeDocument/2006/relationships/slideLayout" Target="../slideLayouts/slideLayout891.xml"/><Relationship Id="rId20" Type="http://schemas.openxmlformats.org/officeDocument/2006/relationships/slideLayout" Target="../slideLayouts/slideLayout895.xml"/><Relationship Id="rId29" Type="http://schemas.openxmlformats.org/officeDocument/2006/relationships/slideLayout" Target="../slideLayouts/slideLayout904.xml"/><Relationship Id="rId1" Type="http://schemas.openxmlformats.org/officeDocument/2006/relationships/slideLayout" Target="../slideLayouts/slideLayout876.xml"/><Relationship Id="rId6" Type="http://schemas.openxmlformats.org/officeDocument/2006/relationships/slideLayout" Target="../slideLayouts/slideLayout881.xml"/><Relationship Id="rId11" Type="http://schemas.openxmlformats.org/officeDocument/2006/relationships/slideLayout" Target="../slideLayouts/slideLayout886.xml"/><Relationship Id="rId24" Type="http://schemas.openxmlformats.org/officeDocument/2006/relationships/slideLayout" Target="../slideLayouts/slideLayout899.xml"/><Relationship Id="rId5" Type="http://schemas.openxmlformats.org/officeDocument/2006/relationships/slideLayout" Target="../slideLayouts/slideLayout880.xml"/><Relationship Id="rId15" Type="http://schemas.openxmlformats.org/officeDocument/2006/relationships/slideLayout" Target="../slideLayouts/slideLayout890.xml"/><Relationship Id="rId23" Type="http://schemas.openxmlformats.org/officeDocument/2006/relationships/slideLayout" Target="../slideLayouts/slideLayout898.xml"/><Relationship Id="rId28" Type="http://schemas.openxmlformats.org/officeDocument/2006/relationships/slideLayout" Target="../slideLayouts/slideLayout903.xml"/><Relationship Id="rId10" Type="http://schemas.openxmlformats.org/officeDocument/2006/relationships/slideLayout" Target="../slideLayouts/slideLayout885.xml"/><Relationship Id="rId19" Type="http://schemas.openxmlformats.org/officeDocument/2006/relationships/slideLayout" Target="../slideLayouts/slideLayout894.xml"/><Relationship Id="rId4" Type="http://schemas.openxmlformats.org/officeDocument/2006/relationships/slideLayout" Target="../slideLayouts/slideLayout879.xml"/><Relationship Id="rId9" Type="http://schemas.openxmlformats.org/officeDocument/2006/relationships/slideLayout" Target="../slideLayouts/slideLayout884.xml"/><Relationship Id="rId14" Type="http://schemas.openxmlformats.org/officeDocument/2006/relationships/slideLayout" Target="../slideLayouts/slideLayout889.xml"/><Relationship Id="rId22" Type="http://schemas.openxmlformats.org/officeDocument/2006/relationships/slideLayout" Target="../slideLayouts/slideLayout897.xml"/><Relationship Id="rId27" Type="http://schemas.openxmlformats.org/officeDocument/2006/relationships/slideLayout" Target="../slideLayouts/slideLayout902.xml"/><Relationship Id="rId30" Type="http://schemas.openxmlformats.org/officeDocument/2006/relationships/theme" Target="../theme/theme21.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26.xml"/><Relationship Id="rId13" Type="http://schemas.openxmlformats.org/officeDocument/2006/relationships/slideLayout" Target="../slideLayouts/slideLayout31.xml"/><Relationship Id="rId18" Type="http://schemas.openxmlformats.org/officeDocument/2006/relationships/theme" Target="../theme/theme3.xml"/><Relationship Id="rId3" Type="http://schemas.openxmlformats.org/officeDocument/2006/relationships/slideLayout" Target="../slideLayouts/slideLayout21.xml"/><Relationship Id="rId7" Type="http://schemas.openxmlformats.org/officeDocument/2006/relationships/slideLayout" Target="../slideLayouts/slideLayout25.xml"/><Relationship Id="rId12" Type="http://schemas.openxmlformats.org/officeDocument/2006/relationships/slideLayout" Target="../slideLayouts/slideLayout30.xml"/><Relationship Id="rId17" Type="http://schemas.openxmlformats.org/officeDocument/2006/relationships/slideLayout" Target="../slideLayouts/slideLayout35.xml"/><Relationship Id="rId2" Type="http://schemas.openxmlformats.org/officeDocument/2006/relationships/slideLayout" Target="../slideLayouts/slideLayout20.xml"/><Relationship Id="rId16" Type="http://schemas.openxmlformats.org/officeDocument/2006/relationships/slideLayout" Target="../slideLayouts/slideLayout34.xml"/><Relationship Id="rId1" Type="http://schemas.openxmlformats.org/officeDocument/2006/relationships/slideLayout" Target="../slideLayouts/slideLayout19.xml"/><Relationship Id="rId6" Type="http://schemas.openxmlformats.org/officeDocument/2006/relationships/slideLayout" Target="../slideLayouts/slideLayout24.xml"/><Relationship Id="rId11" Type="http://schemas.openxmlformats.org/officeDocument/2006/relationships/slideLayout" Target="../slideLayouts/slideLayout29.xml"/><Relationship Id="rId5" Type="http://schemas.openxmlformats.org/officeDocument/2006/relationships/slideLayout" Target="../slideLayouts/slideLayout23.xml"/><Relationship Id="rId15" Type="http://schemas.openxmlformats.org/officeDocument/2006/relationships/slideLayout" Target="../slideLayouts/slideLayout33.xml"/><Relationship Id="rId10" Type="http://schemas.openxmlformats.org/officeDocument/2006/relationships/slideLayout" Target="../slideLayouts/slideLayout28.xml"/><Relationship Id="rId4" Type="http://schemas.openxmlformats.org/officeDocument/2006/relationships/slideLayout" Target="../slideLayouts/slideLayout22.xml"/><Relationship Id="rId9" Type="http://schemas.openxmlformats.org/officeDocument/2006/relationships/slideLayout" Target="../slideLayouts/slideLayout27.xml"/><Relationship Id="rId14" Type="http://schemas.openxmlformats.org/officeDocument/2006/relationships/slideLayout" Target="../slideLayouts/slideLayout32.xml"/></Relationships>
</file>

<file path=ppt/slideMasters/_rels/slideMaster4.xml.rels><?xml version="1.0" encoding="UTF-8" standalone="yes"?>
<Relationships xmlns="http://schemas.openxmlformats.org/package/2006/relationships"><Relationship Id="rId117" Type="http://schemas.openxmlformats.org/officeDocument/2006/relationships/slideLayout" Target="../slideLayouts/slideLayout152.xml"/><Relationship Id="rId21" Type="http://schemas.openxmlformats.org/officeDocument/2006/relationships/slideLayout" Target="../slideLayouts/slideLayout56.xml"/><Relationship Id="rId324" Type="http://schemas.openxmlformats.org/officeDocument/2006/relationships/slideLayout" Target="../slideLayouts/slideLayout359.xml"/><Relationship Id="rId531" Type="http://schemas.openxmlformats.org/officeDocument/2006/relationships/slideLayout" Target="../slideLayouts/slideLayout566.xml"/><Relationship Id="rId170" Type="http://schemas.openxmlformats.org/officeDocument/2006/relationships/slideLayout" Target="../slideLayouts/slideLayout205.xml"/><Relationship Id="rId268" Type="http://schemas.openxmlformats.org/officeDocument/2006/relationships/slideLayout" Target="../slideLayouts/slideLayout303.xml"/><Relationship Id="rId475" Type="http://schemas.openxmlformats.org/officeDocument/2006/relationships/slideLayout" Target="../slideLayouts/slideLayout510.xml"/><Relationship Id="rId32" Type="http://schemas.openxmlformats.org/officeDocument/2006/relationships/slideLayout" Target="../slideLayouts/slideLayout67.xml"/><Relationship Id="rId128" Type="http://schemas.openxmlformats.org/officeDocument/2006/relationships/slideLayout" Target="../slideLayouts/slideLayout163.xml"/><Relationship Id="rId335" Type="http://schemas.openxmlformats.org/officeDocument/2006/relationships/slideLayout" Target="../slideLayouts/slideLayout370.xml"/><Relationship Id="rId542" Type="http://schemas.openxmlformats.org/officeDocument/2006/relationships/slideLayout" Target="../slideLayouts/slideLayout577.xml"/><Relationship Id="rId181" Type="http://schemas.openxmlformats.org/officeDocument/2006/relationships/slideLayout" Target="../slideLayouts/slideLayout216.xml"/><Relationship Id="rId402" Type="http://schemas.openxmlformats.org/officeDocument/2006/relationships/slideLayout" Target="../slideLayouts/slideLayout437.xml"/><Relationship Id="rId279" Type="http://schemas.openxmlformats.org/officeDocument/2006/relationships/slideLayout" Target="../slideLayouts/slideLayout314.xml"/><Relationship Id="rId486" Type="http://schemas.openxmlformats.org/officeDocument/2006/relationships/slideLayout" Target="../slideLayouts/slideLayout521.xml"/><Relationship Id="rId43" Type="http://schemas.openxmlformats.org/officeDocument/2006/relationships/slideLayout" Target="../slideLayouts/slideLayout78.xml"/><Relationship Id="rId139" Type="http://schemas.openxmlformats.org/officeDocument/2006/relationships/slideLayout" Target="../slideLayouts/slideLayout174.xml"/><Relationship Id="rId346" Type="http://schemas.openxmlformats.org/officeDocument/2006/relationships/slideLayout" Target="../slideLayouts/slideLayout381.xml"/><Relationship Id="rId553" Type="http://schemas.openxmlformats.org/officeDocument/2006/relationships/slideLayout" Target="../slideLayouts/slideLayout588.xml"/><Relationship Id="rId192" Type="http://schemas.openxmlformats.org/officeDocument/2006/relationships/slideLayout" Target="../slideLayouts/slideLayout227.xml"/><Relationship Id="rId206" Type="http://schemas.openxmlformats.org/officeDocument/2006/relationships/slideLayout" Target="../slideLayouts/slideLayout241.xml"/><Relationship Id="rId413" Type="http://schemas.openxmlformats.org/officeDocument/2006/relationships/slideLayout" Target="../slideLayouts/slideLayout448.xml"/><Relationship Id="rId497" Type="http://schemas.openxmlformats.org/officeDocument/2006/relationships/slideLayout" Target="../slideLayouts/slideLayout532.xml"/><Relationship Id="rId357" Type="http://schemas.openxmlformats.org/officeDocument/2006/relationships/slideLayout" Target="../slideLayouts/slideLayout392.xml"/><Relationship Id="rId54" Type="http://schemas.openxmlformats.org/officeDocument/2006/relationships/slideLayout" Target="../slideLayouts/slideLayout89.xml"/><Relationship Id="rId217" Type="http://schemas.openxmlformats.org/officeDocument/2006/relationships/slideLayout" Target="../slideLayouts/slideLayout252.xml"/><Relationship Id="rId564" Type="http://schemas.openxmlformats.org/officeDocument/2006/relationships/slideLayout" Target="../slideLayouts/slideLayout599.xml"/><Relationship Id="rId424" Type="http://schemas.openxmlformats.org/officeDocument/2006/relationships/slideLayout" Target="../slideLayouts/slideLayout459.xml"/><Relationship Id="rId270" Type="http://schemas.openxmlformats.org/officeDocument/2006/relationships/slideLayout" Target="../slideLayouts/slideLayout305.xml"/><Relationship Id="rId65" Type="http://schemas.openxmlformats.org/officeDocument/2006/relationships/slideLayout" Target="../slideLayouts/slideLayout100.xml"/><Relationship Id="rId130" Type="http://schemas.openxmlformats.org/officeDocument/2006/relationships/slideLayout" Target="../slideLayouts/slideLayout165.xml"/><Relationship Id="rId368" Type="http://schemas.openxmlformats.org/officeDocument/2006/relationships/slideLayout" Target="../slideLayouts/slideLayout403.xml"/><Relationship Id="rId575" Type="http://schemas.openxmlformats.org/officeDocument/2006/relationships/slideLayout" Target="../slideLayouts/slideLayout610.xml"/><Relationship Id="rId228" Type="http://schemas.openxmlformats.org/officeDocument/2006/relationships/slideLayout" Target="../slideLayouts/slideLayout263.xml"/><Relationship Id="rId435" Type="http://schemas.openxmlformats.org/officeDocument/2006/relationships/slideLayout" Target="../slideLayouts/slideLayout470.xml"/><Relationship Id="rId281" Type="http://schemas.openxmlformats.org/officeDocument/2006/relationships/slideLayout" Target="../slideLayouts/slideLayout316.xml"/><Relationship Id="rId502" Type="http://schemas.openxmlformats.org/officeDocument/2006/relationships/slideLayout" Target="../slideLayouts/slideLayout537.xml"/><Relationship Id="rId76" Type="http://schemas.openxmlformats.org/officeDocument/2006/relationships/slideLayout" Target="../slideLayouts/slideLayout111.xml"/><Relationship Id="rId141" Type="http://schemas.openxmlformats.org/officeDocument/2006/relationships/slideLayout" Target="../slideLayouts/slideLayout176.xml"/><Relationship Id="rId379" Type="http://schemas.openxmlformats.org/officeDocument/2006/relationships/slideLayout" Target="../slideLayouts/slideLayout414.xml"/><Relationship Id="rId586" Type="http://schemas.openxmlformats.org/officeDocument/2006/relationships/slideLayout" Target="../slideLayouts/slideLayout621.xml"/><Relationship Id="rId7" Type="http://schemas.openxmlformats.org/officeDocument/2006/relationships/slideLayout" Target="../slideLayouts/slideLayout42.xml"/><Relationship Id="rId239" Type="http://schemas.openxmlformats.org/officeDocument/2006/relationships/slideLayout" Target="../slideLayouts/slideLayout274.xml"/><Relationship Id="rId446" Type="http://schemas.openxmlformats.org/officeDocument/2006/relationships/slideLayout" Target="../slideLayouts/slideLayout481.xml"/><Relationship Id="rId292" Type="http://schemas.openxmlformats.org/officeDocument/2006/relationships/slideLayout" Target="../slideLayouts/slideLayout327.xml"/><Relationship Id="rId306" Type="http://schemas.openxmlformats.org/officeDocument/2006/relationships/slideLayout" Target="../slideLayouts/slideLayout341.xml"/><Relationship Id="rId87" Type="http://schemas.openxmlformats.org/officeDocument/2006/relationships/slideLayout" Target="../slideLayouts/slideLayout122.xml"/><Relationship Id="rId513" Type="http://schemas.openxmlformats.org/officeDocument/2006/relationships/slideLayout" Target="../slideLayouts/slideLayout548.xml"/><Relationship Id="rId597" Type="http://schemas.openxmlformats.org/officeDocument/2006/relationships/slideLayout" Target="../slideLayouts/slideLayout632.xml"/><Relationship Id="rId152" Type="http://schemas.openxmlformats.org/officeDocument/2006/relationships/slideLayout" Target="../slideLayouts/slideLayout187.xml"/><Relationship Id="rId457" Type="http://schemas.openxmlformats.org/officeDocument/2006/relationships/slideLayout" Target="../slideLayouts/slideLayout492.xml"/><Relationship Id="rId14" Type="http://schemas.openxmlformats.org/officeDocument/2006/relationships/slideLayout" Target="../slideLayouts/slideLayout49.xml"/><Relationship Id="rId317" Type="http://schemas.openxmlformats.org/officeDocument/2006/relationships/slideLayout" Target="../slideLayouts/slideLayout352.xml"/><Relationship Id="rId524" Type="http://schemas.openxmlformats.org/officeDocument/2006/relationships/slideLayout" Target="../slideLayouts/slideLayout559.xml"/><Relationship Id="rId98" Type="http://schemas.openxmlformats.org/officeDocument/2006/relationships/slideLayout" Target="../slideLayouts/slideLayout133.xml"/><Relationship Id="rId121" Type="http://schemas.openxmlformats.org/officeDocument/2006/relationships/slideLayout" Target="../slideLayouts/slideLayout156.xml"/><Relationship Id="rId163" Type="http://schemas.openxmlformats.org/officeDocument/2006/relationships/slideLayout" Target="../slideLayouts/slideLayout198.xml"/><Relationship Id="rId219" Type="http://schemas.openxmlformats.org/officeDocument/2006/relationships/slideLayout" Target="../slideLayouts/slideLayout254.xml"/><Relationship Id="rId370" Type="http://schemas.openxmlformats.org/officeDocument/2006/relationships/slideLayout" Target="../slideLayouts/slideLayout405.xml"/><Relationship Id="rId426" Type="http://schemas.openxmlformats.org/officeDocument/2006/relationships/slideLayout" Target="../slideLayouts/slideLayout461.xml"/><Relationship Id="rId230" Type="http://schemas.openxmlformats.org/officeDocument/2006/relationships/slideLayout" Target="../slideLayouts/slideLayout265.xml"/><Relationship Id="rId468" Type="http://schemas.openxmlformats.org/officeDocument/2006/relationships/slideLayout" Target="../slideLayouts/slideLayout503.xml"/><Relationship Id="rId25" Type="http://schemas.openxmlformats.org/officeDocument/2006/relationships/slideLayout" Target="../slideLayouts/slideLayout60.xml"/><Relationship Id="rId67" Type="http://schemas.openxmlformats.org/officeDocument/2006/relationships/slideLayout" Target="../slideLayouts/slideLayout102.xml"/><Relationship Id="rId272" Type="http://schemas.openxmlformats.org/officeDocument/2006/relationships/slideLayout" Target="../slideLayouts/slideLayout307.xml"/><Relationship Id="rId328" Type="http://schemas.openxmlformats.org/officeDocument/2006/relationships/slideLayout" Target="../slideLayouts/slideLayout363.xml"/><Relationship Id="rId535" Type="http://schemas.openxmlformats.org/officeDocument/2006/relationships/slideLayout" Target="../slideLayouts/slideLayout570.xml"/><Relationship Id="rId577" Type="http://schemas.openxmlformats.org/officeDocument/2006/relationships/slideLayout" Target="../slideLayouts/slideLayout612.xml"/><Relationship Id="rId132" Type="http://schemas.openxmlformats.org/officeDocument/2006/relationships/slideLayout" Target="../slideLayouts/slideLayout167.xml"/><Relationship Id="rId174" Type="http://schemas.openxmlformats.org/officeDocument/2006/relationships/slideLayout" Target="../slideLayouts/slideLayout209.xml"/><Relationship Id="rId381" Type="http://schemas.openxmlformats.org/officeDocument/2006/relationships/slideLayout" Target="../slideLayouts/slideLayout416.xml"/><Relationship Id="rId602" Type="http://schemas.openxmlformats.org/officeDocument/2006/relationships/slideLayout" Target="../slideLayouts/slideLayout637.xml"/><Relationship Id="rId241" Type="http://schemas.openxmlformats.org/officeDocument/2006/relationships/slideLayout" Target="../slideLayouts/slideLayout276.xml"/><Relationship Id="rId437" Type="http://schemas.openxmlformats.org/officeDocument/2006/relationships/slideLayout" Target="../slideLayouts/slideLayout472.xml"/><Relationship Id="rId479" Type="http://schemas.openxmlformats.org/officeDocument/2006/relationships/slideLayout" Target="../slideLayouts/slideLayout514.xml"/><Relationship Id="rId36" Type="http://schemas.openxmlformats.org/officeDocument/2006/relationships/slideLayout" Target="../slideLayouts/slideLayout71.xml"/><Relationship Id="rId283" Type="http://schemas.openxmlformats.org/officeDocument/2006/relationships/slideLayout" Target="../slideLayouts/slideLayout318.xml"/><Relationship Id="rId339" Type="http://schemas.openxmlformats.org/officeDocument/2006/relationships/slideLayout" Target="../slideLayouts/slideLayout374.xml"/><Relationship Id="rId490" Type="http://schemas.openxmlformats.org/officeDocument/2006/relationships/slideLayout" Target="../slideLayouts/slideLayout525.xml"/><Relationship Id="rId504" Type="http://schemas.openxmlformats.org/officeDocument/2006/relationships/slideLayout" Target="../slideLayouts/slideLayout539.xml"/><Relationship Id="rId546" Type="http://schemas.openxmlformats.org/officeDocument/2006/relationships/slideLayout" Target="../slideLayouts/slideLayout581.xml"/><Relationship Id="rId78" Type="http://schemas.openxmlformats.org/officeDocument/2006/relationships/slideLayout" Target="../slideLayouts/slideLayout113.xml"/><Relationship Id="rId101" Type="http://schemas.openxmlformats.org/officeDocument/2006/relationships/slideLayout" Target="../slideLayouts/slideLayout136.xml"/><Relationship Id="rId143" Type="http://schemas.openxmlformats.org/officeDocument/2006/relationships/slideLayout" Target="../slideLayouts/slideLayout178.xml"/><Relationship Id="rId185" Type="http://schemas.openxmlformats.org/officeDocument/2006/relationships/slideLayout" Target="../slideLayouts/slideLayout220.xml"/><Relationship Id="rId350" Type="http://schemas.openxmlformats.org/officeDocument/2006/relationships/slideLayout" Target="../slideLayouts/slideLayout385.xml"/><Relationship Id="rId406" Type="http://schemas.openxmlformats.org/officeDocument/2006/relationships/slideLayout" Target="../slideLayouts/slideLayout441.xml"/><Relationship Id="rId588" Type="http://schemas.openxmlformats.org/officeDocument/2006/relationships/slideLayout" Target="../slideLayouts/slideLayout623.xml"/><Relationship Id="rId9" Type="http://schemas.openxmlformats.org/officeDocument/2006/relationships/slideLayout" Target="../slideLayouts/slideLayout44.xml"/><Relationship Id="rId210" Type="http://schemas.openxmlformats.org/officeDocument/2006/relationships/slideLayout" Target="../slideLayouts/slideLayout245.xml"/><Relationship Id="rId392" Type="http://schemas.openxmlformats.org/officeDocument/2006/relationships/slideLayout" Target="../slideLayouts/slideLayout427.xml"/><Relationship Id="rId448" Type="http://schemas.openxmlformats.org/officeDocument/2006/relationships/slideLayout" Target="../slideLayouts/slideLayout483.xml"/><Relationship Id="rId252" Type="http://schemas.openxmlformats.org/officeDocument/2006/relationships/slideLayout" Target="../slideLayouts/slideLayout287.xml"/><Relationship Id="rId294" Type="http://schemas.openxmlformats.org/officeDocument/2006/relationships/slideLayout" Target="../slideLayouts/slideLayout329.xml"/><Relationship Id="rId308" Type="http://schemas.openxmlformats.org/officeDocument/2006/relationships/slideLayout" Target="../slideLayouts/slideLayout343.xml"/><Relationship Id="rId515" Type="http://schemas.openxmlformats.org/officeDocument/2006/relationships/slideLayout" Target="../slideLayouts/slideLayout550.xml"/><Relationship Id="rId47" Type="http://schemas.openxmlformats.org/officeDocument/2006/relationships/slideLayout" Target="../slideLayouts/slideLayout82.xml"/><Relationship Id="rId89" Type="http://schemas.openxmlformats.org/officeDocument/2006/relationships/slideLayout" Target="../slideLayouts/slideLayout124.xml"/><Relationship Id="rId112" Type="http://schemas.openxmlformats.org/officeDocument/2006/relationships/slideLayout" Target="../slideLayouts/slideLayout147.xml"/><Relationship Id="rId154" Type="http://schemas.openxmlformats.org/officeDocument/2006/relationships/slideLayout" Target="../slideLayouts/slideLayout189.xml"/><Relationship Id="rId361" Type="http://schemas.openxmlformats.org/officeDocument/2006/relationships/slideLayout" Target="../slideLayouts/slideLayout396.xml"/><Relationship Id="rId557" Type="http://schemas.openxmlformats.org/officeDocument/2006/relationships/slideLayout" Target="../slideLayouts/slideLayout592.xml"/><Relationship Id="rId599" Type="http://schemas.openxmlformats.org/officeDocument/2006/relationships/slideLayout" Target="../slideLayouts/slideLayout634.xml"/><Relationship Id="rId196" Type="http://schemas.openxmlformats.org/officeDocument/2006/relationships/slideLayout" Target="../slideLayouts/slideLayout231.xml"/><Relationship Id="rId417" Type="http://schemas.openxmlformats.org/officeDocument/2006/relationships/slideLayout" Target="../slideLayouts/slideLayout452.xml"/><Relationship Id="rId459" Type="http://schemas.openxmlformats.org/officeDocument/2006/relationships/slideLayout" Target="../slideLayouts/slideLayout494.xml"/><Relationship Id="rId16" Type="http://schemas.openxmlformats.org/officeDocument/2006/relationships/slideLayout" Target="../slideLayouts/slideLayout51.xml"/><Relationship Id="rId221" Type="http://schemas.openxmlformats.org/officeDocument/2006/relationships/slideLayout" Target="../slideLayouts/slideLayout256.xml"/><Relationship Id="rId263" Type="http://schemas.openxmlformats.org/officeDocument/2006/relationships/slideLayout" Target="../slideLayouts/slideLayout298.xml"/><Relationship Id="rId319" Type="http://schemas.openxmlformats.org/officeDocument/2006/relationships/slideLayout" Target="../slideLayouts/slideLayout354.xml"/><Relationship Id="rId470" Type="http://schemas.openxmlformats.org/officeDocument/2006/relationships/slideLayout" Target="../slideLayouts/slideLayout505.xml"/><Relationship Id="rId526" Type="http://schemas.openxmlformats.org/officeDocument/2006/relationships/slideLayout" Target="../slideLayouts/slideLayout561.xml"/><Relationship Id="rId58" Type="http://schemas.openxmlformats.org/officeDocument/2006/relationships/slideLayout" Target="../slideLayouts/slideLayout93.xml"/><Relationship Id="rId123" Type="http://schemas.openxmlformats.org/officeDocument/2006/relationships/slideLayout" Target="../slideLayouts/slideLayout158.xml"/><Relationship Id="rId330" Type="http://schemas.openxmlformats.org/officeDocument/2006/relationships/slideLayout" Target="../slideLayouts/slideLayout365.xml"/><Relationship Id="rId568" Type="http://schemas.openxmlformats.org/officeDocument/2006/relationships/slideLayout" Target="../slideLayouts/slideLayout603.xml"/><Relationship Id="rId165" Type="http://schemas.openxmlformats.org/officeDocument/2006/relationships/slideLayout" Target="../slideLayouts/slideLayout200.xml"/><Relationship Id="rId372" Type="http://schemas.openxmlformats.org/officeDocument/2006/relationships/slideLayout" Target="../slideLayouts/slideLayout407.xml"/><Relationship Id="rId428" Type="http://schemas.openxmlformats.org/officeDocument/2006/relationships/slideLayout" Target="../slideLayouts/slideLayout463.xml"/><Relationship Id="rId232" Type="http://schemas.openxmlformats.org/officeDocument/2006/relationships/slideLayout" Target="../slideLayouts/slideLayout267.xml"/><Relationship Id="rId274" Type="http://schemas.openxmlformats.org/officeDocument/2006/relationships/slideLayout" Target="../slideLayouts/slideLayout309.xml"/><Relationship Id="rId481" Type="http://schemas.openxmlformats.org/officeDocument/2006/relationships/slideLayout" Target="../slideLayouts/slideLayout516.xml"/><Relationship Id="rId27" Type="http://schemas.openxmlformats.org/officeDocument/2006/relationships/slideLayout" Target="../slideLayouts/slideLayout62.xml"/><Relationship Id="rId69" Type="http://schemas.openxmlformats.org/officeDocument/2006/relationships/slideLayout" Target="../slideLayouts/slideLayout104.xml"/><Relationship Id="rId134" Type="http://schemas.openxmlformats.org/officeDocument/2006/relationships/slideLayout" Target="../slideLayouts/slideLayout169.xml"/><Relationship Id="rId537" Type="http://schemas.openxmlformats.org/officeDocument/2006/relationships/slideLayout" Target="../slideLayouts/slideLayout572.xml"/><Relationship Id="rId579" Type="http://schemas.openxmlformats.org/officeDocument/2006/relationships/slideLayout" Target="../slideLayouts/slideLayout614.xml"/><Relationship Id="rId80" Type="http://schemas.openxmlformats.org/officeDocument/2006/relationships/slideLayout" Target="../slideLayouts/slideLayout115.xml"/><Relationship Id="rId176" Type="http://schemas.openxmlformats.org/officeDocument/2006/relationships/slideLayout" Target="../slideLayouts/slideLayout211.xml"/><Relationship Id="rId341" Type="http://schemas.openxmlformats.org/officeDocument/2006/relationships/slideLayout" Target="../slideLayouts/slideLayout376.xml"/><Relationship Id="rId383" Type="http://schemas.openxmlformats.org/officeDocument/2006/relationships/slideLayout" Target="../slideLayouts/slideLayout418.xml"/><Relationship Id="rId439" Type="http://schemas.openxmlformats.org/officeDocument/2006/relationships/slideLayout" Target="../slideLayouts/slideLayout474.xml"/><Relationship Id="rId590" Type="http://schemas.openxmlformats.org/officeDocument/2006/relationships/slideLayout" Target="../slideLayouts/slideLayout625.xml"/><Relationship Id="rId604" Type="http://schemas.openxmlformats.org/officeDocument/2006/relationships/slideLayout" Target="../slideLayouts/slideLayout639.xml"/><Relationship Id="rId201" Type="http://schemas.openxmlformats.org/officeDocument/2006/relationships/slideLayout" Target="../slideLayouts/slideLayout236.xml"/><Relationship Id="rId243" Type="http://schemas.openxmlformats.org/officeDocument/2006/relationships/slideLayout" Target="../slideLayouts/slideLayout278.xml"/><Relationship Id="rId285" Type="http://schemas.openxmlformats.org/officeDocument/2006/relationships/slideLayout" Target="../slideLayouts/slideLayout320.xml"/><Relationship Id="rId450" Type="http://schemas.openxmlformats.org/officeDocument/2006/relationships/slideLayout" Target="../slideLayouts/slideLayout485.xml"/><Relationship Id="rId506" Type="http://schemas.openxmlformats.org/officeDocument/2006/relationships/slideLayout" Target="../slideLayouts/slideLayout541.xml"/><Relationship Id="rId38" Type="http://schemas.openxmlformats.org/officeDocument/2006/relationships/slideLayout" Target="../slideLayouts/slideLayout73.xml"/><Relationship Id="rId103" Type="http://schemas.openxmlformats.org/officeDocument/2006/relationships/slideLayout" Target="../slideLayouts/slideLayout138.xml"/><Relationship Id="rId310" Type="http://schemas.openxmlformats.org/officeDocument/2006/relationships/slideLayout" Target="../slideLayouts/slideLayout345.xml"/><Relationship Id="rId492" Type="http://schemas.openxmlformats.org/officeDocument/2006/relationships/slideLayout" Target="../slideLayouts/slideLayout527.xml"/><Relationship Id="rId548" Type="http://schemas.openxmlformats.org/officeDocument/2006/relationships/slideLayout" Target="../slideLayouts/slideLayout583.xml"/><Relationship Id="rId91" Type="http://schemas.openxmlformats.org/officeDocument/2006/relationships/slideLayout" Target="../slideLayouts/slideLayout126.xml"/><Relationship Id="rId145" Type="http://schemas.openxmlformats.org/officeDocument/2006/relationships/slideLayout" Target="../slideLayouts/slideLayout180.xml"/><Relationship Id="rId187" Type="http://schemas.openxmlformats.org/officeDocument/2006/relationships/slideLayout" Target="../slideLayouts/slideLayout222.xml"/><Relationship Id="rId352" Type="http://schemas.openxmlformats.org/officeDocument/2006/relationships/slideLayout" Target="../slideLayouts/slideLayout387.xml"/><Relationship Id="rId394" Type="http://schemas.openxmlformats.org/officeDocument/2006/relationships/slideLayout" Target="../slideLayouts/slideLayout429.xml"/><Relationship Id="rId408" Type="http://schemas.openxmlformats.org/officeDocument/2006/relationships/slideLayout" Target="../slideLayouts/slideLayout443.xml"/><Relationship Id="rId212" Type="http://schemas.openxmlformats.org/officeDocument/2006/relationships/slideLayout" Target="../slideLayouts/slideLayout247.xml"/><Relationship Id="rId254" Type="http://schemas.openxmlformats.org/officeDocument/2006/relationships/slideLayout" Target="../slideLayouts/slideLayout289.xml"/><Relationship Id="rId49" Type="http://schemas.openxmlformats.org/officeDocument/2006/relationships/slideLayout" Target="../slideLayouts/slideLayout84.xml"/><Relationship Id="rId114" Type="http://schemas.openxmlformats.org/officeDocument/2006/relationships/slideLayout" Target="../slideLayouts/slideLayout149.xml"/><Relationship Id="rId296" Type="http://schemas.openxmlformats.org/officeDocument/2006/relationships/slideLayout" Target="../slideLayouts/slideLayout331.xml"/><Relationship Id="rId461" Type="http://schemas.openxmlformats.org/officeDocument/2006/relationships/slideLayout" Target="../slideLayouts/slideLayout496.xml"/><Relationship Id="rId517" Type="http://schemas.openxmlformats.org/officeDocument/2006/relationships/slideLayout" Target="../slideLayouts/slideLayout552.xml"/><Relationship Id="rId559" Type="http://schemas.openxmlformats.org/officeDocument/2006/relationships/slideLayout" Target="../slideLayouts/slideLayout594.xml"/><Relationship Id="rId60" Type="http://schemas.openxmlformats.org/officeDocument/2006/relationships/slideLayout" Target="../slideLayouts/slideLayout95.xml"/><Relationship Id="rId156" Type="http://schemas.openxmlformats.org/officeDocument/2006/relationships/slideLayout" Target="../slideLayouts/slideLayout191.xml"/><Relationship Id="rId198" Type="http://schemas.openxmlformats.org/officeDocument/2006/relationships/slideLayout" Target="../slideLayouts/slideLayout233.xml"/><Relationship Id="rId321" Type="http://schemas.openxmlformats.org/officeDocument/2006/relationships/slideLayout" Target="../slideLayouts/slideLayout356.xml"/><Relationship Id="rId363" Type="http://schemas.openxmlformats.org/officeDocument/2006/relationships/slideLayout" Target="../slideLayouts/slideLayout398.xml"/><Relationship Id="rId419" Type="http://schemas.openxmlformats.org/officeDocument/2006/relationships/slideLayout" Target="../slideLayouts/slideLayout454.xml"/><Relationship Id="rId570" Type="http://schemas.openxmlformats.org/officeDocument/2006/relationships/slideLayout" Target="../slideLayouts/slideLayout605.xml"/><Relationship Id="rId223" Type="http://schemas.openxmlformats.org/officeDocument/2006/relationships/slideLayout" Target="../slideLayouts/slideLayout258.xml"/><Relationship Id="rId430" Type="http://schemas.openxmlformats.org/officeDocument/2006/relationships/slideLayout" Target="../slideLayouts/slideLayout465.xml"/><Relationship Id="rId18" Type="http://schemas.openxmlformats.org/officeDocument/2006/relationships/slideLayout" Target="../slideLayouts/slideLayout53.xml"/><Relationship Id="rId265" Type="http://schemas.openxmlformats.org/officeDocument/2006/relationships/slideLayout" Target="../slideLayouts/slideLayout300.xml"/><Relationship Id="rId472" Type="http://schemas.openxmlformats.org/officeDocument/2006/relationships/slideLayout" Target="../slideLayouts/slideLayout507.xml"/><Relationship Id="rId528" Type="http://schemas.openxmlformats.org/officeDocument/2006/relationships/slideLayout" Target="../slideLayouts/slideLayout563.xml"/><Relationship Id="rId125" Type="http://schemas.openxmlformats.org/officeDocument/2006/relationships/slideLayout" Target="../slideLayouts/slideLayout160.xml"/><Relationship Id="rId167" Type="http://schemas.openxmlformats.org/officeDocument/2006/relationships/slideLayout" Target="../slideLayouts/slideLayout202.xml"/><Relationship Id="rId332" Type="http://schemas.openxmlformats.org/officeDocument/2006/relationships/slideLayout" Target="../slideLayouts/slideLayout367.xml"/><Relationship Id="rId374" Type="http://schemas.openxmlformats.org/officeDocument/2006/relationships/slideLayout" Target="../slideLayouts/slideLayout409.xml"/><Relationship Id="rId581" Type="http://schemas.openxmlformats.org/officeDocument/2006/relationships/slideLayout" Target="../slideLayouts/slideLayout616.xml"/><Relationship Id="rId71" Type="http://schemas.openxmlformats.org/officeDocument/2006/relationships/slideLayout" Target="../slideLayouts/slideLayout106.xml"/><Relationship Id="rId234" Type="http://schemas.openxmlformats.org/officeDocument/2006/relationships/slideLayout" Target="../slideLayouts/slideLayout269.xml"/><Relationship Id="rId2" Type="http://schemas.openxmlformats.org/officeDocument/2006/relationships/slideLayout" Target="../slideLayouts/slideLayout37.xml"/><Relationship Id="rId29" Type="http://schemas.openxmlformats.org/officeDocument/2006/relationships/slideLayout" Target="../slideLayouts/slideLayout64.xml"/><Relationship Id="rId276" Type="http://schemas.openxmlformats.org/officeDocument/2006/relationships/slideLayout" Target="../slideLayouts/slideLayout311.xml"/><Relationship Id="rId441" Type="http://schemas.openxmlformats.org/officeDocument/2006/relationships/slideLayout" Target="../slideLayouts/slideLayout476.xml"/><Relationship Id="rId483" Type="http://schemas.openxmlformats.org/officeDocument/2006/relationships/slideLayout" Target="../slideLayouts/slideLayout518.xml"/><Relationship Id="rId539" Type="http://schemas.openxmlformats.org/officeDocument/2006/relationships/slideLayout" Target="../slideLayouts/slideLayout574.xml"/><Relationship Id="rId40" Type="http://schemas.openxmlformats.org/officeDocument/2006/relationships/slideLayout" Target="../slideLayouts/slideLayout75.xml"/><Relationship Id="rId136" Type="http://schemas.openxmlformats.org/officeDocument/2006/relationships/slideLayout" Target="../slideLayouts/slideLayout171.xml"/><Relationship Id="rId178" Type="http://schemas.openxmlformats.org/officeDocument/2006/relationships/slideLayout" Target="../slideLayouts/slideLayout213.xml"/><Relationship Id="rId301" Type="http://schemas.openxmlformats.org/officeDocument/2006/relationships/slideLayout" Target="../slideLayouts/slideLayout336.xml"/><Relationship Id="rId343" Type="http://schemas.openxmlformats.org/officeDocument/2006/relationships/slideLayout" Target="../slideLayouts/slideLayout378.xml"/><Relationship Id="rId550" Type="http://schemas.openxmlformats.org/officeDocument/2006/relationships/slideLayout" Target="../slideLayouts/slideLayout585.xml"/><Relationship Id="rId82" Type="http://schemas.openxmlformats.org/officeDocument/2006/relationships/slideLayout" Target="../slideLayouts/slideLayout117.xml"/><Relationship Id="rId203" Type="http://schemas.openxmlformats.org/officeDocument/2006/relationships/slideLayout" Target="../slideLayouts/slideLayout238.xml"/><Relationship Id="rId385" Type="http://schemas.openxmlformats.org/officeDocument/2006/relationships/slideLayout" Target="../slideLayouts/slideLayout420.xml"/><Relationship Id="rId592" Type="http://schemas.openxmlformats.org/officeDocument/2006/relationships/slideLayout" Target="../slideLayouts/slideLayout627.xml"/><Relationship Id="rId606" Type="http://schemas.openxmlformats.org/officeDocument/2006/relationships/theme" Target="../theme/theme4.xml"/><Relationship Id="rId245" Type="http://schemas.openxmlformats.org/officeDocument/2006/relationships/slideLayout" Target="../slideLayouts/slideLayout280.xml"/><Relationship Id="rId287" Type="http://schemas.openxmlformats.org/officeDocument/2006/relationships/slideLayout" Target="../slideLayouts/slideLayout322.xml"/><Relationship Id="rId410" Type="http://schemas.openxmlformats.org/officeDocument/2006/relationships/slideLayout" Target="../slideLayouts/slideLayout445.xml"/><Relationship Id="rId452" Type="http://schemas.openxmlformats.org/officeDocument/2006/relationships/slideLayout" Target="../slideLayouts/slideLayout487.xml"/><Relationship Id="rId494" Type="http://schemas.openxmlformats.org/officeDocument/2006/relationships/slideLayout" Target="../slideLayouts/slideLayout529.xml"/><Relationship Id="rId508" Type="http://schemas.openxmlformats.org/officeDocument/2006/relationships/slideLayout" Target="../slideLayouts/slideLayout543.xml"/><Relationship Id="rId105" Type="http://schemas.openxmlformats.org/officeDocument/2006/relationships/slideLayout" Target="../slideLayouts/slideLayout140.xml"/><Relationship Id="rId147" Type="http://schemas.openxmlformats.org/officeDocument/2006/relationships/slideLayout" Target="../slideLayouts/slideLayout182.xml"/><Relationship Id="rId312" Type="http://schemas.openxmlformats.org/officeDocument/2006/relationships/slideLayout" Target="../slideLayouts/slideLayout347.xml"/><Relationship Id="rId354" Type="http://schemas.openxmlformats.org/officeDocument/2006/relationships/slideLayout" Target="../slideLayouts/slideLayout389.xml"/><Relationship Id="rId51" Type="http://schemas.openxmlformats.org/officeDocument/2006/relationships/slideLayout" Target="../slideLayouts/slideLayout86.xml"/><Relationship Id="rId93" Type="http://schemas.openxmlformats.org/officeDocument/2006/relationships/slideLayout" Target="../slideLayouts/slideLayout128.xml"/><Relationship Id="rId189" Type="http://schemas.openxmlformats.org/officeDocument/2006/relationships/slideLayout" Target="../slideLayouts/slideLayout224.xml"/><Relationship Id="rId396" Type="http://schemas.openxmlformats.org/officeDocument/2006/relationships/slideLayout" Target="../slideLayouts/slideLayout431.xml"/><Relationship Id="rId561" Type="http://schemas.openxmlformats.org/officeDocument/2006/relationships/slideLayout" Target="../slideLayouts/slideLayout596.xml"/><Relationship Id="rId214" Type="http://schemas.openxmlformats.org/officeDocument/2006/relationships/slideLayout" Target="../slideLayouts/slideLayout249.xml"/><Relationship Id="rId256" Type="http://schemas.openxmlformats.org/officeDocument/2006/relationships/slideLayout" Target="../slideLayouts/slideLayout291.xml"/><Relationship Id="rId298" Type="http://schemas.openxmlformats.org/officeDocument/2006/relationships/slideLayout" Target="../slideLayouts/slideLayout333.xml"/><Relationship Id="rId421" Type="http://schemas.openxmlformats.org/officeDocument/2006/relationships/slideLayout" Target="../slideLayouts/slideLayout456.xml"/><Relationship Id="rId463" Type="http://schemas.openxmlformats.org/officeDocument/2006/relationships/slideLayout" Target="../slideLayouts/slideLayout498.xml"/><Relationship Id="rId519" Type="http://schemas.openxmlformats.org/officeDocument/2006/relationships/slideLayout" Target="../slideLayouts/slideLayout554.xml"/><Relationship Id="rId116" Type="http://schemas.openxmlformats.org/officeDocument/2006/relationships/slideLayout" Target="../slideLayouts/slideLayout151.xml"/><Relationship Id="rId158" Type="http://schemas.openxmlformats.org/officeDocument/2006/relationships/slideLayout" Target="../slideLayouts/slideLayout193.xml"/><Relationship Id="rId323" Type="http://schemas.openxmlformats.org/officeDocument/2006/relationships/slideLayout" Target="../slideLayouts/slideLayout358.xml"/><Relationship Id="rId530" Type="http://schemas.openxmlformats.org/officeDocument/2006/relationships/slideLayout" Target="../slideLayouts/slideLayout565.xml"/><Relationship Id="rId20" Type="http://schemas.openxmlformats.org/officeDocument/2006/relationships/slideLayout" Target="../slideLayouts/slideLayout55.xml"/><Relationship Id="rId62" Type="http://schemas.openxmlformats.org/officeDocument/2006/relationships/slideLayout" Target="../slideLayouts/slideLayout97.xml"/><Relationship Id="rId365" Type="http://schemas.openxmlformats.org/officeDocument/2006/relationships/slideLayout" Target="../slideLayouts/slideLayout400.xml"/><Relationship Id="rId572" Type="http://schemas.openxmlformats.org/officeDocument/2006/relationships/slideLayout" Target="../slideLayouts/slideLayout607.xml"/><Relationship Id="rId225" Type="http://schemas.openxmlformats.org/officeDocument/2006/relationships/slideLayout" Target="../slideLayouts/slideLayout260.xml"/><Relationship Id="rId267" Type="http://schemas.openxmlformats.org/officeDocument/2006/relationships/slideLayout" Target="../slideLayouts/slideLayout302.xml"/><Relationship Id="rId432" Type="http://schemas.openxmlformats.org/officeDocument/2006/relationships/slideLayout" Target="../slideLayouts/slideLayout467.xml"/><Relationship Id="rId474" Type="http://schemas.openxmlformats.org/officeDocument/2006/relationships/slideLayout" Target="../slideLayouts/slideLayout509.xml"/><Relationship Id="rId127" Type="http://schemas.openxmlformats.org/officeDocument/2006/relationships/slideLayout" Target="../slideLayouts/slideLayout162.xml"/><Relationship Id="rId31" Type="http://schemas.openxmlformats.org/officeDocument/2006/relationships/slideLayout" Target="../slideLayouts/slideLayout66.xml"/><Relationship Id="rId73" Type="http://schemas.openxmlformats.org/officeDocument/2006/relationships/slideLayout" Target="../slideLayouts/slideLayout108.xml"/><Relationship Id="rId169" Type="http://schemas.openxmlformats.org/officeDocument/2006/relationships/slideLayout" Target="../slideLayouts/slideLayout204.xml"/><Relationship Id="rId334" Type="http://schemas.openxmlformats.org/officeDocument/2006/relationships/slideLayout" Target="../slideLayouts/slideLayout369.xml"/><Relationship Id="rId376" Type="http://schemas.openxmlformats.org/officeDocument/2006/relationships/slideLayout" Target="../slideLayouts/slideLayout411.xml"/><Relationship Id="rId541" Type="http://schemas.openxmlformats.org/officeDocument/2006/relationships/slideLayout" Target="../slideLayouts/slideLayout576.xml"/><Relationship Id="rId583" Type="http://schemas.openxmlformats.org/officeDocument/2006/relationships/slideLayout" Target="../slideLayouts/slideLayout618.xml"/><Relationship Id="rId4" Type="http://schemas.openxmlformats.org/officeDocument/2006/relationships/slideLayout" Target="../slideLayouts/slideLayout39.xml"/><Relationship Id="rId180" Type="http://schemas.openxmlformats.org/officeDocument/2006/relationships/slideLayout" Target="../slideLayouts/slideLayout215.xml"/><Relationship Id="rId236" Type="http://schemas.openxmlformats.org/officeDocument/2006/relationships/slideLayout" Target="../slideLayouts/slideLayout271.xml"/><Relationship Id="rId278" Type="http://schemas.openxmlformats.org/officeDocument/2006/relationships/slideLayout" Target="../slideLayouts/slideLayout313.xml"/><Relationship Id="rId401" Type="http://schemas.openxmlformats.org/officeDocument/2006/relationships/slideLayout" Target="../slideLayouts/slideLayout436.xml"/><Relationship Id="rId443" Type="http://schemas.openxmlformats.org/officeDocument/2006/relationships/slideLayout" Target="../slideLayouts/slideLayout478.xml"/><Relationship Id="rId303" Type="http://schemas.openxmlformats.org/officeDocument/2006/relationships/slideLayout" Target="../slideLayouts/slideLayout338.xml"/><Relationship Id="rId485" Type="http://schemas.openxmlformats.org/officeDocument/2006/relationships/slideLayout" Target="../slideLayouts/slideLayout520.xml"/><Relationship Id="rId42" Type="http://schemas.openxmlformats.org/officeDocument/2006/relationships/slideLayout" Target="../slideLayouts/slideLayout77.xml"/><Relationship Id="rId84" Type="http://schemas.openxmlformats.org/officeDocument/2006/relationships/slideLayout" Target="../slideLayouts/slideLayout119.xml"/><Relationship Id="rId138" Type="http://schemas.openxmlformats.org/officeDocument/2006/relationships/slideLayout" Target="../slideLayouts/slideLayout173.xml"/><Relationship Id="rId345" Type="http://schemas.openxmlformats.org/officeDocument/2006/relationships/slideLayout" Target="../slideLayouts/slideLayout380.xml"/><Relationship Id="rId387" Type="http://schemas.openxmlformats.org/officeDocument/2006/relationships/slideLayout" Target="../slideLayouts/slideLayout422.xml"/><Relationship Id="rId510" Type="http://schemas.openxmlformats.org/officeDocument/2006/relationships/slideLayout" Target="../slideLayouts/slideLayout545.xml"/><Relationship Id="rId552" Type="http://schemas.openxmlformats.org/officeDocument/2006/relationships/slideLayout" Target="../slideLayouts/slideLayout587.xml"/><Relationship Id="rId594" Type="http://schemas.openxmlformats.org/officeDocument/2006/relationships/slideLayout" Target="../slideLayouts/slideLayout629.xml"/><Relationship Id="rId191" Type="http://schemas.openxmlformats.org/officeDocument/2006/relationships/slideLayout" Target="../slideLayouts/slideLayout226.xml"/><Relationship Id="rId205" Type="http://schemas.openxmlformats.org/officeDocument/2006/relationships/slideLayout" Target="../slideLayouts/slideLayout240.xml"/><Relationship Id="rId247" Type="http://schemas.openxmlformats.org/officeDocument/2006/relationships/slideLayout" Target="../slideLayouts/slideLayout282.xml"/><Relationship Id="rId412" Type="http://schemas.openxmlformats.org/officeDocument/2006/relationships/slideLayout" Target="../slideLayouts/slideLayout447.xml"/><Relationship Id="rId107" Type="http://schemas.openxmlformats.org/officeDocument/2006/relationships/slideLayout" Target="../slideLayouts/slideLayout142.xml"/><Relationship Id="rId289" Type="http://schemas.openxmlformats.org/officeDocument/2006/relationships/slideLayout" Target="../slideLayouts/slideLayout324.xml"/><Relationship Id="rId454" Type="http://schemas.openxmlformats.org/officeDocument/2006/relationships/slideLayout" Target="../slideLayouts/slideLayout489.xml"/><Relationship Id="rId496" Type="http://schemas.openxmlformats.org/officeDocument/2006/relationships/slideLayout" Target="../slideLayouts/slideLayout531.xml"/><Relationship Id="rId11" Type="http://schemas.openxmlformats.org/officeDocument/2006/relationships/slideLayout" Target="../slideLayouts/slideLayout46.xml"/><Relationship Id="rId53" Type="http://schemas.openxmlformats.org/officeDocument/2006/relationships/slideLayout" Target="../slideLayouts/slideLayout88.xml"/><Relationship Id="rId149" Type="http://schemas.openxmlformats.org/officeDocument/2006/relationships/slideLayout" Target="../slideLayouts/slideLayout184.xml"/><Relationship Id="rId314" Type="http://schemas.openxmlformats.org/officeDocument/2006/relationships/slideLayout" Target="../slideLayouts/slideLayout349.xml"/><Relationship Id="rId356" Type="http://schemas.openxmlformats.org/officeDocument/2006/relationships/slideLayout" Target="../slideLayouts/slideLayout391.xml"/><Relationship Id="rId398" Type="http://schemas.openxmlformats.org/officeDocument/2006/relationships/slideLayout" Target="../slideLayouts/slideLayout433.xml"/><Relationship Id="rId521" Type="http://schemas.openxmlformats.org/officeDocument/2006/relationships/slideLayout" Target="../slideLayouts/slideLayout556.xml"/><Relationship Id="rId563" Type="http://schemas.openxmlformats.org/officeDocument/2006/relationships/slideLayout" Target="../slideLayouts/slideLayout598.xml"/><Relationship Id="rId95" Type="http://schemas.openxmlformats.org/officeDocument/2006/relationships/slideLayout" Target="../slideLayouts/slideLayout130.xml"/><Relationship Id="rId160" Type="http://schemas.openxmlformats.org/officeDocument/2006/relationships/slideLayout" Target="../slideLayouts/slideLayout195.xml"/><Relationship Id="rId216" Type="http://schemas.openxmlformats.org/officeDocument/2006/relationships/slideLayout" Target="../slideLayouts/slideLayout251.xml"/><Relationship Id="rId423" Type="http://schemas.openxmlformats.org/officeDocument/2006/relationships/slideLayout" Target="../slideLayouts/slideLayout458.xml"/><Relationship Id="rId258" Type="http://schemas.openxmlformats.org/officeDocument/2006/relationships/slideLayout" Target="../slideLayouts/slideLayout293.xml"/><Relationship Id="rId465" Type="http://schemas.openxmlformats.org/officeDocument/2006/relationships/slideLayout" Target="../slideLayouts/slideLayout500.xml"/><Relationship Id="rId22" Type="http://schemas.openxmlformats.org/officeDocument/2006/relationships/slideLayout" Target="../slideLayouts/slideLayout57.xml"/><Relationship Id="rId64" Type="http://schemas.openxmlformats.org/officeDocument/2006/relationships/slideLayout" Target="../slideLayouts/slideLayout99.xml"/><Relationship Id="rId118" Type="http://schemas.openxmlformats.org/officeDocument/2006/relationships/slideLayout" Target="../slideLayouts/slideLayout153.xml"/><Relationship Id="rId325" Type="http://schemas.openxmlformats.org/officeDocument/2006/relationships/slideLayout" Target="../slideLayouts/slideLayout360.xml"/><Relationship Id="rId367" Type="http://schemas.openxmlformats.org/officeDocument/2006/relationships/slideLayout" Target="../slideLayouts/slideLayout402.xml"/><Relationship Id="rId532" Type="http://schemas.openxmlformats.org/officeDocument/2006/relationships/slideLayout" Target="../slideLayouts/slideLayout567.xml"/><Relationship Id="rId574" Type="http://schemas.openxmlformats.org/officeDocument/2006/relationships/slideLayout" Target="../slideLayouts/slideLayout609.xml"/><Relationship Id="rId171" Type="http://schemas.openxmlformats.org/officeDocument/2006/relationships/slideLayout" Target="../slideLayouts/slideLayout206.xml"/><Relationship Id="rId227" Type="http://schemas.openxmlformats.org/officeDocument/2006/relationships/slideLayout" Target="../slideLayouts/slideLayout262.xml"/><Relationship Id="rId269" Type="http://schemas.openxmlformats.org/officeDocument/2006/relationships/slideLayout" Target="../slideLayouts/slideLayout304.xml"/><Relationship Id="rId434" Type="http://schemas.openxmlformats.org/officeDocument/2006/relationships/slideLayout" Target="../slideLayouts/slideLayout469.xml"/><Relationship Id="rId476" Type="http://schemas.openxmlformats.org/officeDocument/2006/relationships/slideLayout" Target="../slideLayouts/slideLayout511.xml"/><Relationship Id="rId33" Type="http://schemas.openxmlformats.org/officeDocument/2006/relationships/slideLayout" Target="../slideLayouts/slideLayout68.xml"/><Relationship Id="rId129" Type="http://schemas.openxmlformats.org/officeDocument/2006/relationships/slideLayout" Target="../slideLayouts/slideLayout164.xml"/><Relationship Id="rId280" Type="http://schemas.openxmlformats.org/officeDocument/2006/relationships/slideLayout" Target="../slideLayouts/slideLayout315.xml"/><Relationship Id="rId336" Type="http://schemas.openxmlformats.org/officeDocument/2006/relationships/slideLayout" Target="../slideLayouts/slideLayout371.xml"/><Relationship Id="rId501" Type="http://schemas.openxmlformats.org/officeDocument/2006/relationships/slideLayout" Target="../slideLayouts/slideLayout536.xml"/><Relationship Id="rId543" Type="http://schemas.openxmlformats.org/officeDocument/2006/relationships/slideLayout" Target="../slideLayouts/slideLayout578.xml"/><Relationship Id="rId75" Type="http://schemas.openxmlformats.org/officeDocument/2006/relationships/slideLayout" Target="../slideLayouts/slideLayout110.xml"/><Relationship Id="rId140" Type="http://schemas.openxmlformats.org/officeDocument/2006/relationships/slideLayout" Target="../slideLayouts/slideLayout175.xml"/><Relationship Id="rId182" Type="http://schemas.openxmlformats.org/officeDocument/2006/relationships/slideLayout" Target="../slideLayouts/slideLayout217.xml"/><Relationship Id="rId378" Type="http://schemas.openxmlformats.org/officeDocument/2006/relationships/slideLayout" Target="../slideLayouts/slideLayout413.xml"/><Relationship Id="rId403" Type="http://schemas.openxmlformats.org/officeDocument/2006/relationships/slideLayout" Target="../slideLayouts/slideLayout438.xml"/><Relationship Id="rId585" Type="http://schemas.openxmlformats.org/officeDocument/2006/relationships/slideLayout" Target="../slideLayouts/slideLayout620.xml"/><Relationship Id="rId6" Type="http://schemas.openxmlformats.org/officeDocument/2006/relationships/slideLayout" Target="../slideLayouts/slideLayout41.xml"/><Relationship Id="rId238" Type="http://schemas.openxmlformats.org/officeDocument/2006/relationships/slideLayout" Target="../slideLayouts/slideLayout273.xml"/><Relationship Id="rId445" Type="http://schemas.openxmlformats.org/officeDocument/2006/relationships/slideLayout" Target="../slideLayouts/slideLayout480.xml"/><Relationship Id="rId487" Type="http://schemas.openxmlformats.org/officeDocument/2006/relationships/slideLayout" Target="../slideLayouts/slideLayout522.xml"/><Relationship Id="rId291" Type="http://schemas.openxmlformats.org/officeDocument/2006/relationships/slideLayout" Target="../slideLayouts/slideLayout326.xml"/><Relationship Id="rId305" Type="http://schemas.openxmlformats.org/officeDocument/2006/relationships/slideLayout" Target="../slideLayouts/slideLayout340.xml"/><Relationship Id="rId347" Type="http://schemas.openxmlformats.org/officeDocument/2006/relationships/slideLayout" Target="../slideLayouts/slideLayout382.xml"/><Relationship Id="rId512" Type="http://schemas.openxmlformats.org/officeDocument/2006/relationships/slideLayout" Target="../slideLayouts/slideLayout547.xml"/><Relationship Id="rId44" Type="http://schemas.openxmlformats.org/officeDocument/2006/relationships/slideLayout" Target="../slideLayouts/slideLayout79.xml"/><Relationship Id="rId86" Type="http://schemas.openxmlformats.org/officeDocument/2006/relationships/slideLayout" Target="../slideLayouts/slideLayout121.xml"/><Relationship Id="rId151" Type="http://schemas.openxmlformats.org/officeDocument/2006/relationships/slideLayout" Target="../slideLayouts/slideLayout186.xml"/><Relationship Id="rId389" Type="http://schemas.openxmlformats.org/officeDocument/2006/relationships/slideLayout" Target="../slideLayouts/slideLayout424.xml"/><Relationship Id="rId554" Type="http://schemas.openxmlformats.org/officeDocument/2006/relationships/slideLayout" Target="../slideLayouts/slideLayout589.xml"/><Relationship Id="rId596" Type="http://schemas.openxmlformats.org/officeDocument/2006/relationships/slideLayout" Target="../slideLayouts/slideLayout631.xml"/><Relationship Id="rId193" Type="http://schemas.openxmlformats.org/officeDocument/2006/relationships/slideLayout" Target="../slideLayouts/slideLayout228.xml"/><Relationship Id="rId207" Type="http://schemas.openxmlformats.org/officeDocument/2006/relationships/slideLayout" Target="../slideLayouts/slideLayout242.xml"/><Relationship Id="rId249" Type="http://schemas.openxmlformats.org/officeDocument/2006/relationships/slideLayout" Target="../slideLayouts/slideLayout284.xml"/><Relationship Id="rId414" Type="http://schemas.openxmlformats.org/officeDocument/2006/relationships/slideLayout" Target="../slideLayouts/slideLayout449.xml"/><Relationship Id="rId456" Type="http://schemas.openxmlformats.org/officeDocument/2006/relationships/slideLayout" Target="../slideLayouts/slideLayout491.xml"/><Relationship Id="rId498" Type="http://schemas.openxmlformats.org/officeDocument/2006/relationships/slideLayout" Target="../slideLayouts/slideLayout533.xml"/><Relationship Id="rId13" Type="http://schemas.openxmlformats.org/officeDocument/2006/relationships/slideLayout" Target="../slideLayouts/slideLayout48.xml"/><Relationship Id="rId109" Type="http://schemas.openxmlformats.org/officeDocument/2006/relationships/slideLayout" Target="../slideLayouts/slideLayout144.xml"/><Relationship Id="rId260" Type="http://schemas.openxmlformats.org/officeDocument/2006/relationships/slideLayout" Target="../slideLayouts/slideLayout295.xml"/><Relationship Id="rId316" Type="http://schemas.openxmlformats.org/officeDocument/2006/relationships/slideLayout" Target="../slideLayouts/slideLayout351.xml"/><Relationship Id="rId523" Type="http://schemas.openxmlformats.org/officeDocument/2006/relationships/slideLayout" Target="../slideLayouts/slideLayout558.xml"/><Relationship Id="rId55" Type="http://schemas.openxmlformats.org/officeDocument/2006/relationships/slideLayout" Target="../slideLayouts/slideLayout90.xml"/><Relationship Id="rId97" Type="http://schemas.openxmlformats.org/officeDocument/2006/relationships/slideLayout" Target="../slideLayouts/slideLayout132.xml"/><Relationship Id="rId120" Type="http://schemas.openxmlformats.org/officeDocument/2006/relationships/slideLayout" Target="../slideLayouts/slideLayout155.xml"/><Relationship Id="rId358" Type="http://schemas.openxmlformats.org/officeDocument/2006/relationships/slideLayout" Target="../slideLayouts/slideLayout393.xml"/><Relationship Id="rId565" Type="http://schemas.openxmlformats.org/officeDocument/2006/relationships/slideLayout" Target="../slideLayouts/slideLayout600.xml"/><Relationship Id="rId162" Type="http://schemas.openxmlformats.org/officeDocument/2006/relationships/slideLayout" Target="../slideLayouts/slideLayout197.xml"/><Relationship Id="rId218" Type="http://schemas.openxmlformats.org/officeDocument/2006/relationships/slideLayout" Target="../slideLayouts/slideLayout253.xml"/><Relationship Id="rId425" Type="http://schemas.openxmlformats.org/officeDocument/2006/relationships/slideLayout" Target="../slideLayouts/slideLayout460.xml"/><Relationship Id="rId467" Type="http://schemas.openxmlformats.org/officeDocument/2006/relationships/slideLayout" Target="../slideLayouts/slideLayout502.xml"/><Relationship Id="rId271" Type="http://schemas.openxmlformats.org/officeDocument/2006/relationships/slideLayout" Target="../slideLayouts/slideLayout306.xml"/><Relationship Id="rId24" Type="http://schemas.openxmlformats.org/officeDocument/2006/relationships/slideLayout" Target="../slideLayouts/slideLayout59.xml"/><Relationship Id="rId66" Type="http://schemas.openxmlformats.org/officeDocument/2006/relationships/slideLayout" Target="../slideLayouts/slideLayout101.xml"/><Relationship Id="rId131" Type="http://schemas.openxmlformats.org/officeDocument/2006/relationships/slideLayout" Target="../slideLayouts/slideLayout166.xml"/><Relationship Id="rId327" Type="http://schemas.openxmlformats.org/officeDocument/2006/relationships/slideLayout" Target="../slideLayouts/slideLayout362.xml"/><Relationship Id="rId369" Type="http://schemas.openxmlformats.org/officeDocument/2006/relationships/slideLayout" Target="../slideLayouts/slideLayout404.xml"/><Relationship Id="rId534" Type="http://schemas.openxmlformats.org/officeDocument/2006/relationships/slideLayout" Target="../slideLayouts/slideLayout569.xml"/><Relationship Id="rId576" Type="http://schemas.openxmlformats.org/officeDocument/2006/relationships/slideLayout" Target="../slideLayouts/slideLayout611.xml"/><Relationship Id="rId173" Type="http://schemas.openxmlformats.org/officeDocument/2006/relationships/slideLayout" Target="../slideLayouts/slideLayout208.xml"/><Relationship Id="rId229" Type="http://schemas.openxmlformats.org/officeDocument/2006/relationships/slideLayout" Target="../slideLayouts/slideLayout264.xml"/><Relationship Id="rId380" Type="http://schemas.openxmlformats.org/officeDocument/2006/relationships/slideLayout" Target="../slideLayouts/slideLayout415.xml"/><Relationship Id="rId436" Type="http://schemas.openxmlformats.org/officeDocument/2006/relationships/slideLayout" Target="../slideLayouts/slideLayout471.xml"/><Relationship Id="rId601" Type="http://schemas.openxmlformats.org/officeDocument/2006/relationships/slideLayout" Target="../slideLayouts/slideLayout636.xml"/><Relationship Id="rId240" Type="http://schemas.openxmlformats.org/officeDocument/2006/relationships/slideLayout" Target="../slideLayouts/slideLayout275.xml"/><Relationship Id="rId478" Type="http://schemas.openxmlformats.org/officeDocument/2006/relationships/slideLayout" Target="../slideLayouts/slideLayout513.xml"/><Relationship Id="rId35" Type="http://schemas.openxmlformats.org/officeDocument/2006/relationships/slideLayout" Target="../slideLayouts/slideLayout70.xml"/><Relationship Id="rId77" Type="http://schemas.openxmlformats.org/officeDocument/2006/relationships/slideLayout" Target="../slideLayouts/slideLayout112.xml"/><Relationship Id="rId100" Type="http://schemas.openxmlformats.org/officeDocument/2006/relationships/slideLayout" Target="../slideLayouts/slideLayout135.xml"/><Relationship Id="rId282" Type="http://schemas.openxmlformats.org/officeDocument/2006/relationships/slideLayout" Target="../slideLayouts/slideLayout317.xml"/><Relationship Id="rId338" Type="http://schemas.openxmlformats.org/officeDocument/2006/relationships/slideLayout" Target="../slideLayouts/slideLayout373.xml"/><Relationship Id="rId503" Type="http://schemas.openxmlformats.org/officeDocument/2006/relationships/slideLayout" Target="../slideLayouts/slideLayout538.xml"/><Relationship Id="rId545" Type="http://schemas.openxmlformats.org/officeDocument/2006/relationships/slideLayout" Target="../slideLayouts/slideLayout580.xml"/><Relationship Id="rId587" Type="http://schemas.openxmlformats.org/officeDocument/2006/relationships/slideLayout" Target="../slideLayouts/slideLayout622.xml"/><Relationship Id="rId8" Type="http://schemas.openxmlformats.org/officeDocument/2006/relationships/slideLayout" Target="../slideLayouts/slideLayout43.xml"/><Relationship Id="rId142" Type="http://schemas.openxmlformats.org/officeDocument/2006/relationships/slideLayout" Target="../slideLayouts/slideLayout177.xml"/><Relationship Id="rId184" Type="http://schemas.openxmlformats.org/officeDocument/2006/relationships/slideLayout" Target="../slideLayouts/slideLayout219.xml"/><Relationship Id="rId391" Type="http://schemas.openxmlformats.org/officeDocument/2006/relationships/slideLayout" Target="../slideLayouts/slideLayout426.xml"/><Relationship Id="rId405" Type="http://schemas.openxmlformats.org/officeDocument/2006/relationships/slideLayout" Target="../slideLayouts/slideLayout440.xml"/><Relationship Id="rId447" Type="http://schemas.openxmlformats.org/officeDocument/2006/relationships/slideLayout" Target="../slideLayouts/slideLayout482.xml"/><Relationship Id="rId251" Type="http://schemas.openxmlformats.org/officeDocument/2006/relationships/slideLayout" Target="../slideLayouts/slideLayout286.xml"/><Relationship Id="rId489" Type="http://schemas.openxmlformats.org/officeDocument/2006/relationships/slideLayout" Target="../slideLayouts/slideLayout524.xml"/><Relationship Id="rId46" Type="http://schemas.openxmlformats.org/officeDocument/2006/relationships/slideLayout" Target="../slideLayouts/slideLayout81.xml"/><Relationship Id="rId293" Type="http://schemas.openxmlformats.org/officeDocument/2006/relationships/slideLayout" Target="../slideLayouts/slideLayout328.xml"/><Relationship Id="rId307" Type="http://schemas.openxmlformats.org/officeDocument/2006/relationships/slideLayout" Target="../slideLayouts/slideLayout342.xml"/><Relationship Id="rId349" Type="http://schemas.openxmlformats.org/officeDocument/2006/relationships/slideLayout" Target="../slideLayouts/slideLayout384.xml"/><Relationship Id="rId514" Type="http://schemas.openxmlformats.org/officeDocument/2006/relationships/slideLayout" Target="../slideLayouts/slideLayout549.xml"/><Relationship Id="rId556" Type="http://schemas.openxmlformats.org/officeDocument/2006/relationships/slideLayout" Target="../slideLayouts/slideLayout591.xml"/><Relationship Id="rId88" Type="http://schemas.openxmlformats.org/officeDocument/2006/relationships/slideLayout" Target="../slideLayouts/slideLayout123.xml"/><Relationship Id="rId111" Type="http://schemas.openxmlformats.org/officeDocument/2006/relationships/slideLayout" Target="../slideLayouts/slideLayout146.xml"/><Relationship Id="rId153" Type="http://schemas.openxmlformats.org/officeDocument/2006/relationships/slideLayout" Target="../slideLayouts/slideLayout188.xml"/><Relationship Id="rId195" Type="http://schemas.openxmlformats.org/officeDocument/2006/relationships/slideLayout" Target="../slideLayouts/slideLayout230.xml"/><Relationship Id="rId209" Type="http://schemas.openxmlformats.org/officeDocument/2006/relationships/slideLayout" Target="../slideLayouts/slideLayout244.xml"/><Relationship Id="rId360" Type="http://schemas.openxmlformats.org/officeDocument/2006/relationships/slideLayout" Target="../slideLayouts/slideLayout395.xml"/><Relationship Id="rId416" Type="http://schemas.openxmlformats.org/officeDocument/2006/relationships/slideLayout" Target="../slideLayouts/slideLayout451.xml"/><Relationship Id="rId598" Type="http://schemas.openxmlformats.org/officeDocument/2006/relationships/slideLayout" Target="../slideLayouts/slideLayout633.xml"/><Relationship Id="rId220" Type="http://schemas.openxmlformats.org/officeDocument/2006/relationships/slideLayout" Target="../slideLayouts/slideLayout255.xml"/><Relationship Id="rId458" Type="http://schemas.openxmlformats.org/officeDocument/2006/relationships/slideLayout" Target="../slideLayouts/slideLayout493.xml"/><Relationship Id="rId15" Type="http://schemas.openxmlformats.org/officeDocument/2006/relationships/slideLayout" Target="../slideLayouts/slideLayout50.xml"/><Relationship Id="rId57" Type="http://schemas.openxmlformats.org/officeDocument/2006/relationships/slideLayout" Target="../slideLayouts/slideLayout92.xml"/><Relationship Id="rId262" Type="http://schemas.openxmlformats.org/officeDocument/2006/relationships/slideLayout" Target="../slideLayouts/slideLayout297.xml"/><Relationship Id="rId318" Type="http://schemas.openxmlformats.org/officeDocument/2006/relationships/slideLayout" Target="../slideLayouts/slideLayout353.xml"/><Relationship Id="rId525" Type="http://schemas.openxmlformats.org/officeDocument/2006/relationships/slideLayout" Target="../slideLayouts/slideLayout560.xml"/><Relationship Id="rId567" Type="http://schemas.openxmlformats.org/officeDocument/2006/relationships/slideLayout" Target="../slideLayouts/slideLayout602.xml"/><Relationship Id="rId99" Type="http://schemas.openxmlformats.org/officeDocument/2006/relationships/slideLayout" Target="../slideLayouts/slideLayout134.xml"/><Relationship Id="rId122" Type="http://schemas.openxmlformats.org/officeDocument/2006/relationships/slideLayout" Target="../slideLayouts/slideLayout157.xml"/><Relationship Id="rId164" Type="http://schemas.openxmlformats.org/officeDocument/2006/relationships/slideLayout" Target="../slideLayouts/slideLayout199.xml"/><Relationship Id="rId371" Type="http://schemas.openxmlformats.org/officeDocument/2006/relationships/slideLayout" Target="../slideLayouts/slideLayout406.xml"/><Relationship Id="rId427" Type="http://schemas.openxmlformats.org/officeDocument/2006/relationships/slideLayout" Target="../slideLayouts/slideLayout462.xml"/><Relationship Id="rId469" Type="http://schemas.openxmlformats.org/officeDocument/2006/relationships/slideLayout" Target="../slideLayouts/slideLayout504.xml"/><Relationship Id="rId26" Type="http://schemas.openxmlformats.org/officeDocument/2006/relationships/slideLayout" Target="../slideLayouts/slideLayout61.xml"/><Relationship Id="rId231" Type="http://schemas.openxmlformats.org/officeDocument/2006/relationships/slideLayout" Target="../slideLayouts/slideLayout266.xml"/><Relationship Id="rId273" Type="http://schemas.openxmlformats.org/officeDocument/2006/relationships/slideLayout" Target="../slideLayouts/slideLayout308.xml"/><Relationship Id="rId329" Type="http://schemas.openxmlformats.org/officeDocument/2006/relationships/slideLayout" Target="../slideLayouts/slideLayout364.xml"/><Relationship Id="rId480" Type="http://schemas.openxmlformats.org/officeDocument/2006/relationships/slideLayout" Target="../slideLayouts/slideLayout515.xml"/><Relationship Id="rId536" Type="http://schemas.openxmlformats.org/officeDocument/2006/relationships/slideLayout" Target="../slideLayouts/slideLayout571.xml"/><Relationship Id="rId68" Type="http://schemas.openxmlformats.org/officeDocument/2006/relationships/slideLayout" Target="../slideLayouts/slideLayout103.xml"/><Relationship Id="rId133" Type="http://schemas.openxmlformats.org/officeDocument/2006/relationships/slideLayout" Target="../slideLayouts/slideLayout168.xml"/><Relationship Id="rId175" Type="http://schemas.openxmlformats.org/officeDocument/2006/relationships/slideLayout" Target="../slideLayouts/slideLayout210.xml"/><Relationship Id="rId340" Type="http://schemas.openxmlformats.org/officeDocument/2006/relationships/slideLayout" Target="../slideLayouts/slideLayout375.xml"/><Relationship Id="rId578" Type="http://schemas.openxmlformats.org/officeDocument/2006/relationships/slideLayout" Target="../slideLayouts/slideLayout613.xml"/><Relationship Id="rId200" Type="http://schemas.openxmlformats.org/officeDocument/2006/relationships/slideLayout" Target="../slideLayouts/slideLayout235.xml"/><Relationship Id="rId382" Type="http://schemas.openxmlformats.org/officeDocument/2006/relationships/slideLayout" Target="../slideLayouts/slideLayout417.xml"/><Relationship Id="rId438" Type="http://schemas.openxmlformats.org/officeDocument/2006/relationships/slideLayout" Target="../slideLayouts/slideLayout473.xml"/><Relationship Id="rId603" Type="http://schemas.openxmlformats.org/officeDocument/2006/relationships/slideLayout" Target="../slideLayouts/slideLayout638.xml"/><Relationship Id="rId242" Type="http://schemas.openxmlformats.org/officeDocument/2006/relationships/slideLayout" Target="../slideLayouts/slideLayout277.xml"/><Relationship Id="rId284" Type="http://schemas.openxmlformats.org/officeDocument/2006/relationships/slideLayout" Target="../slideLayouts/slideLayout319.xml"/><Relationship Id="rId491" Type="http://schemas.openxmlformats.org/officeDocument/2006/relationships/slideLayout" Target="../slideLayouts/slideLayout526.xml"/><Relationship Id="rId505" Type="http://schemas.openxmlformats.org/officeDocument/2006/relationships/slideLayout" Target="../slideLayouts/slideLayout540.xml"/><Relationship Id="rId37" Type="http://schemas.openxmlformats.org/officeDocument/2006/relationships/slideLayout" Target="../slideLayouts/slideLayout72.xml"/><Relationship Id="rId79" Type="http://schemas.openxmlformats.org/officeDocument/2006/relationships/slideLayout" Target="../slideLayouts/slideLayout114.xml"/><Relationship Id="rId102" Type="http://schemas.openxmlformats.org/officeDocument/2006/relationships/slideLayout" Target="../slideLayouts/slideLayout137.xml"/><Relationship Id="rId144" Type="http://schemas.openxmlformats.org/officeDocument/2006/relationships/slideLayout" Target="../slideLayouts/slideLayout179.xml"/><Relationship Id="rId547" Type="http://schemas.openxmlformats.org/officeDocument/2006/relationships/slideLayout" Target="../slideLayouts/slideLayout582.xml"/><Relationship Id="rId589" Type="http://schemas.openxmlformats.org/officeDocument/2006/relationships/slideLayout" Target="../slideLayouts/slideLayout624.xml"/><Relationship Id="rId90" Type="http://schemas.openxmlformats.org/officeDocument/2006/relationships/slideLayout" Target="../slideLayouts/slideLayout125.xml"/><Relationship Id="rId186" Type="http://schemas.openxmlformats.org/officeDocument/2006/relationships/slideLayout" Target="../slideLayouts/slideLayout221.xml"/><Relationship Id="rId351" Type="http://schemas.openxmlformats.org/officeDocument/2006/relationships/slideLayout" Target="../slideLayouts/slideLayout386.xml"/><Relationship Id="rId393" Type="http://schemas.openxmlformats.org/officeDocument/2006/relationships/slideLayout" Target="../slideLayouts/slideLayout428.xml"/><Relationship Id="rId407" Type="http://schemas.openxmlformats.org/officeDocument/2006/relationships/slideLayout" Target="../slideLayouts/slideLayout442.xml"/><Relationship Id="rId449" Type="http://schemas.openxmlformats.org/officeDocument/2006/relationships/slideLayout" Target="../slideLayouts/slideLayout484.xml"/><Relationship Id="rId211" Type="http://schemas.openxmlformats.org/officeDocument/2006/relationships/slideLayout" Target="../slideLayouts/slideLayout246.xml"/><Relationship Id="rId253" Type="http://schemas.openxmlformats.org/officeDocument/2006/relationships/slideLayout" Target="../slideLayouts/slideLayout288.xml"/><Relationship Id="rId295" Type="http://schemas.openxmlformats.org/officeDocument/2006/relationships/slideLayout" Target="../slideLayouts/slideLayout330.xml"/><Relationship Id="rId309" Type="http://schemas.openxmlformats.org/officeDocument/2006/relationships/slideLayout" Target="../slideLayouts/slideLayout344.xml"/><Relationship Id="rId460" Type="http://schemas.openxmlformats.org/officeDocument/2006/relationships/slideLayout" Target="../slideLayouts/slideLayout495.xml"/><Relationship Id="rId516" Type="http://schemas.openxmlformats.org/officeDocument/2006/relationships/slideLayout" Target="../slideLayouts/slideLayout551.xml"/><Relationship Id="rId48" Type="http://schemas.openxmlformats.org/officeDocument/2006/relationships/slideLayout" Target="../slideLayouts/slideLayout83.xml"/><Relationship Id="rId113" Type="http://schemas.openxmlformats.org/officeDocument/2006/relationships/slideLayout" Target="../slideLayouts/slideLayout148.xml"/><Relationship Id="rId320" Type="http://schemas.openxmlformats.org/officeDocument/2006/relationships/slideLayout" Target="../slideLayouts/slideLayout355.xml"/><Relationship Id="rId558" Type="http://schemas.openxmlformats.org/officeDocument/2006/relationships/slideLayout" Target="../slideLayouts/slideLayout593.xml"/><Relationship Id="rId155" Type="http://schemas.openxmlformats.org/officeDocument/2006/relationships/slideLayout" Target="../slideLayouts/slideLayout190.xml"/><Relationship Id="rId197" Type="http://schemas.openxmlformats.org/officeDocument/2006/relationships/slideLayout" Target="../slideLayouts/slideLayout232.xml"/><Relationship Id="rId362" Type="http://schemas.openxmlformats.org/officeDocument/2006/relationships/slideLayout" Target="../slideLayouts/slideLayout397.xml"/><Relationship Id="rId418" Type="http://schemas.openxmlformats.org/officeDocument/2006/relationships/slideLayout" Target="../slideLayouts/slideLayout453.xml"/><Relationship Id="rId222" Type="http://schemas.openxmlformats.org/officeDocument/2006/relationships/slideLayout" Target="../slideLayouts/slideLayout257.xml"/><Relationship Id="rId264" Type="http://schemas.openxmlformats.org/officeDocument/2006/relationships/slideLayout" Target="../slideLayouts/slideLayout299.xml"/><Relationship Id="rId471" Type="http://schemas.openxmlformats.org/officeDocument/2006/relationships/slideLayout" Target="../slideLayouts/slideLayout506.xml"/><Relationship Id="rId17" Type="http://schemas.openxmlformats.org/officeDocument/2006/relationships/slideLayout" Target="../slideLayouts/slideLayout52.xml"/><Relationship Id="rId59" Type="http://schemas.openxmlformats.org/officeDocument/2006/relationships/slideLayout" Target="../slideLayouts/slideLayout94.xml"/><Relationship Id="rId124" Type="http://schemas.openxmlformats.org/officeDocument/2006/relationships/slideLayout" Target="../slideLayouts/slideLayout159.xml"/><Relationship Id="rId527" Type="http://schemas.openxmlformats.org/officeDocument/2006/relationships/slideLayout" Target="../slideLayouts/slideLayout562.xml"/><Relationship Id="rId569" Type="http://schemas.openxmlformats.org/officeDocument/2006/relationships/slideLayout" Target="../slideLayouts/slideLayout604.xml"/><Relationship Id="rId70" Type="http://schemas.openxmlformats.org/officeDocument/2006/relationships/slideLayout" Target="../slideLayouts/slideLayout105.xml"/><Relationship Id="rId166" Type="http://schemas.openxmlformats.org/officeDocument/2006/relationships/slideLayout" Target="../slideLayouts/slideLayout201.xml"/><Relationship Id="rId331" Type="http://schemas.openxmlformats.org/officeDocument/2006/relationships/slideLayout" Target="../slideLayouts/slideLayout366.xml"/><Relationship Id="rId373" Type="http://schemas.openxmlformats.org/officeDocument/2006/relationships/slideLayout" Target="../slideLayouts/slideLayout408.xml"/><Relationship Id="rId429" Type="http://schemas.openxmlformats.org/officeDocument/2006/relationships/slideLayout" Target="../slideLayouts/slideLayout464.xml"/><Relationship Id="rId580" Type="http://schemas.openxmlformats.org/officeDocument/2006/relationships/slideLayout" Target="../slideLayouts/slideLayout615.xml"/><Relationship Id="rId1" Type="http://schemas.openxmlformats.org/officeDocument/2006/relationships/slideLayout" Target="../slideLayouts/slideLayout36.xml"/><Relationship Id="rId233" Type="http://schemas.openxmlformats.org/officeDocument/2006/relationships/slideLayout" Target="../slideLayouts/slideLayout268.xml"/><Relationship Id="rId440" Type="http://schemas.openxmlformats.org/officeDocument/2006/relationships/slideLayout" Target="../slideLayouts/slideLayout475.xml"/><Relationship Id="rId28" Type="http://schemas.openxmlformats.org/officeDocument/2006/relationships/slideLayout" Target="../slideLayouts/slideLayout63.xml"/><Relationship Id="rId275" Type="http://schemas.openxmlformats.org/officeDocument/2006/relationships/slideLayout" Target="../slideLayouts/slideLayout310.xml"/><Relationship Id="rId300" Type="http://schemas.openxmlformats.org/officeDocument/2006/relationships/slideLayout" Target="../slideLayouts/slideLayout335.xml"/><Relationship Id="rId482" Type="http://schemas.openxmlformats.org/officeDocument/2006/relationships/slideLayout" Target="../slideLayouts/slideLayout517.xml"/><Relationship Id="rId538" Type="http://schemas.openxmlformats.org/officeDocument/2006/relationships/slideLayout" Target="../slideLayouts/slideLayout573.xml"/><Relationship Id="rId81" Type="http://schemas.openxmlformats.org/officeDocument/2006/relationships/slideLayout" Target="../slideLayouts/slideLayout116.xml"/><Relationship Id="rId135" Type="http://schemas.openxmlformats.org/officeDocument/2006/relationships/slideLayout" Target="../slideLayouts/slideLayout170.xml"/><Relationship Id="rId177" Type="http://schemas.openxmlformats.org/officeDocument/2006/relationships/slideLayout" Target="../slideLayouts/slideLayout212.xml"/><Relationship Id="rId342" Type="http://schemas.openxmlformats.org/officeDocument/2006/relationships/slideLayout" Target="../slideLayouts/slideLayout377.xml"/><Relationship Id="rId384" Type="http://schemas.openxmlformats.org/officeDocument/2006/relationships/slideLayout" Target="../slideLayouts/slideLayout419.xml"/><Relationship Id="rId591" Type="http://schemas.openxmlformats.org/officeDocument/2006/relationships/slideLayout" Target="../slideLayouts/slideLayout626.xml"/><Relationship Id="rId605" Type="http://schemas.openxmlformats.org/officeDocument/2006/relationships/slideLayout" Target="../slideLayouts/slideLayout640.xml"/><Relationship Id="rId202" Type="http://schemas.openxmlformats.org/officeDocument/2006/relationships/slideLayout" Target="../slideLayouts/slideLayout237.xml"/><Relationship Id="rId244" Type="http://schemas.openxmlformats.org/officeDocument/2006/relationships/slideLayout" Target="../slideLayouts/slideLayout279.xml"/><Relationship Id="rId39" Type="http://schemas.openxmlformats.org/officeDocument/2006/relationships/slideLayout" Target="../slideLayouts/slideLayout74.xml"/><Relationship Id="rId286" Type="http://schemas.openxmlformats.org/officeDocument/2006/relationships/slideLayout" Target="../slideLayouts/slideLayout321.xml"/><Relationship Id="rId451" Type="http://schemas.openxmlformats.org/officeDocument/2006/relationships/slideLayout" Target="../slideLayouts/slideLayout486.xml"/><Relationship Id="rId493" Type="http://schemas.openxmlformats.org/officeDocument/2006/relationships/slideLayout" Target="../slideLayouts/slideLayout528.xml"/><Relationship Id="rId507" Type="http://schemas.openxmlformats.org/officeDocument/2006/relationships/slideLayout" Target="../slideLayouts/slideLayout542.xml"/><Relationship Id="rId549" Type="http://schemas.openxmlformats.org/officeDocument/2006/relationships/slideLayout" Target="../slideLayouts/slideLayout584.xml"/><Relationship Id="rId50" Type="http://schemas.openxmlformats.org/officeDocument/2006/relationships/slideLayout" Target="../slideLayouts/slideLayout85.xml"/><Relationship Id="rId104" Type="http://schemas.openxmlformats.org/officeDocument/2006/relationships/slideLayout" Target="../slideLayouts/slideLayout139.xml"/><Relationship Id="rId146" Type="http://schemas.openxmlformats.org/officeDocument/2006/relationships/slideLayout" Target="../slideLayouts/slideLayout181.xml"/><Relationship Id="rId188" Type="http://schemas.openxmlformats.org/officeDocument/2006/relationships/slideLayout" Target="../slideLayouts/slideLayout223.xml"/><Relationship Id="rId311" Type="http://schemas.openxmlformats.org/officeDocument/2006/relationships/slideLayout" Target="../slideLayouts/slideLayout346.xml"/><Relationship Id="rId353" Type="http://schemas.openxmlformats.org/officeDocument/2006/relationships/slideLayout" Target="../slideLayouts/slideLayout388.xml"/><Relationship Id="rId395" Type="http://schemas.openxmlformats.org/officeDocument/2006/relationships/slideLayout" Target="../slideLayouts/slideLayout430.xml"/><Relationship Id="rId409" Type="http://schemas.openxmlformats.org/officeDocument/2006/relationships/slideLayout" Target="../slideLayouts/slideLayout444.xml"/><Relationship Id="rId560" Type="http://schemas.openxmlformats.org/officeDocument/2006/relationships/slideLayout" Target="../slideLayouts/slideLayout595.xml"/><Relationship Id="rId92" Type="http://schemas.openxmlformats.org/officeDocument/2006/relationships/slideLayout" Target="../slideLayouts/slideLayout127.xml"/><Relationship Id="rId213" Type="http://schemas.openxmlformats.org/officeDocument/2006/relationships/slideLayout" Target="../slideLayouts/slideLayout248.xml"/><Relationship Id="rId420" Type="http://schemas.openxmlformats.org/officeDocument/2006/relationships/slideLayout" Target="../slideLayouts/slideLayout455.xml"/><Relationship Id="rId255" Type="http://schemas.openxmlformats.org/officeDocument/2006/relationships/slideLayout" Target="../slideLayouts/slideLayout290.xml"/><Relationship Id="rId297" Type="http://schemas.openxmlformats.org/officeDocument/2006/relationships/slideLayout" Target="../slideLayouts/slideLayout332.xml"/><Relationship Id="rId462" Type="http://schemas.openxmlformats.org/officeDocument/2006/relationships/slideLayout" Target="../slideLayouts/slideLayout497.xml"/><Relationship Id="rId518" Type="http://schemas.openxmlformats.org/officeDocument/2006/relationships/slideLayout" Target="../slideLayouts/slideLayout553.xml"/><Relationship Id="rId115" Type="http://schemas.openxmlformats.org/officeDocument/2006/relationships/slideLayout" Target="../slideLayouts/slideLayout150.xml"/><Relationship Id="rId157" Type="http://schemas.openxmlformats.org/officeDocument/2006/relationships/slideLayout" Target="../slideLayouts/slideLayout192.xml"/><Relationship Id="rId322" Type="http://schemas.openxmlformats.org/officeDocument/2006/relationships/slideLayout" Target="../slideLayouts/slideLayout357.xml"/><Relationship Id="rId364" Type="http://schemas.openxmlformats.org/officeDocument/2006/relationships/slideLayout" Target="../slideLayouts/slideLayout399.xml"/><Relationship Id="rId61" Type="http://schemas.openxmlformats.org/officeDocument/2006/relationships/slideLayout" Target="../slideLayouts/slideLayout96.xml"/><Relationship Id="rId199" Type="http://schemas.openxmlformats.org/officeDocument/2006/relationships/slideLayout" Target="../slideLayouts/slideLayout234.xml"/><Relationship Id="rId571" Type="http://schemas.openxmlformats.org/officeDocument/2006/relationships/slideLayout" Target="../slideLayouts/slideLayout606.xml"/><Relationship Id="rId19" Type="http://schemas.openxmlformats.org/officeDocument/2006/relationships/slideLayout" Target="../slideLayouts/slideLayout54.xml"/><Relationship Id="rId224" Type="http://schemas.openxmlformats.org/officeDocument/2006/relationships/slideLayout" Target="../slideLayouts/slideLayout259.xml"/><Relationship Id="rId266" Type="http://schemas.openxmlformats.org/officeDocument/2006/relationships/slideLayout" Target="../slideLayouts/slideLayout301.xml"/><Relationship Id="rId431" Type="http://schemas.openxmlformats.org/officeDocument/2006/relationships/slideLayout" Target="../slideLayouts/slideLayout466.xml"/><Relationship Id="rId473" Type="http://schemas.openxmlformats.org/officeDocument/2006/relationships/slideLayout" Target="../slideLayouts/slideLayout508.xml"/><Relationship Id="rId529" Type="http://schemas.openxmlformats.org/officeDocument/2006/relationships/slideLayout" Target="../slideLayouts/slideLayout564.xml"/><Relationship Id="rId30" Type="http://schemas.openxmlformats.org/officeDocument/2006/relationships/slideLayout" Target="../slideLayouts/slideLayout65.xml"/><Relationship Id="rId126" Type="http://schemas.openxmlformats.org/officeDocument/2006/relationships/slideLayout" Target="../slideLayouts/slideLayout161.xml"/><Relationship Id="rId168" Type="http://schemas.openxmlformats.org/officeDocument/2006/relationships/slideLayout" Target="../slideLayouts/slideLayout203.xml"/><Relationship Id="rId333" Type="http://schemas.openxmlformats.org/officeDocument/2006/relationships/slideLayout" Target="../slideLayouts/slideLayout368.xml"/><Relationship Id="rId540" Type="http://schemas.openxmlformats.org/officeDocument/2006/relationships/slideLayout" Target="../slideLayouts/slideLayout575.xml"/><Relationship Id="rId72" Type="http://schemas.openxmlformats.org/officeDocument/2006/relationships/slideLayout" Target="../slideLayouts/slideLayout107.xml"/><Relationship Id="rId375" Type="http://schemas.openxmlformats.org/officeDocument/2006/relationships/slideLayout" Target="../slideLayouts/slideLayout410.xml"/><Relationship Id="rId582" Type="http://schemas.openxmlformats.org/officeDocument/2006/relationships/slideLayout" Target="../slideLayouts/slideLayout617.xml"/><Relationship Id="rId3" Type="http://schemas.openxmlformats.org/officeDocument/2006/relationships/slideLayout" Target="../slideLayouts/slideLayout38.xml"/><Relationship Id="rId235" Type="http://schemas.openxmlformats.org/officeDocument/2006/relationships/slideLayout" Target="../slideLayouts/slideLayout270.xml"/><Relationship Id="rId277" Type="http://schemas.openxmlformats.org/officeDocument/2006/relationships/slideLayout" Target="../slideLayouts/slideLayout312.xml"/><Relationship Id="rId400" Type="http://schemas.openxmlformats.org/officeDocument/2006/relationships/slideLayout" Target="../slideLayouts/slideLayout435.xml"/><Relationship Id="rId442" Type="http://schemas.openxmlformats.org/officeDocument/2006/relationships/slideLayout" Target="../slideLayouts/slideLayout477.xml"/><Relationship Id="rId484" Type="http://schemas.openxmlformats.org/officeDocument/2006/relationships/slideLayout" Target="../slideLayouts/slideLayout519.xml"/><Relationship Id="rId137" Type="http://schemas.openxmlformats.org/officeDocument/2006/relationships/slideLayout" Target="../slideLayouts/slideLayout172.xml"/><Relationship Id="rId302" Type="http://schemas.openxmlformats.org/officeDocument/2006/relationships/slideLayout" Target="../slideLayouts/slideLayout337.xml"/><Relationship Id="rId344" Type="http://schemas.openxmlformats.org/officeDocument/2006/relationships/slideLayout" Target="../slideLayouts/slideLayout379.xml"/><Relationship Id="rId41" Type="http://schemas.openxmlformats.org/officeDocument/2006/relationships/slideLayout" Target="../slideLayouts/slideLayout76.xml"/><Relationship Id="rId83" Type="http://schemas.openxmlformats.org/officeDocument/2006/relationships/slideLayout" Target="../slideLayouts/slideLayout118.xml"/><Relationship Id="rId179" Type="http://schemas.openxmlformats.org/officeDocument/2006/relationships/slideLayout" Target="../slideLayouts/slideLayout214.xml"/><Relationship Id="rId386" Type="http://schemas.openxmlformats.org/officeDocument/2006/relationships/slideLayout" Target="../slideLayouts/slideLayout421.xml"/><Relationship Id="rId551" Type="http://schemas.openxmlformats.org/officeDocument/2006/relationships/slideLayout" Target="../slideLayouts/slideLayout586.xml"/><Relationship Id="rId593" Type="http://schemas.openxmlformats.org/officeDocument/2006/relationships/slideLayout" Target="../slideLayouts/slideLayout628.xml"/><Relationship Id="rId190" Type="http://schemas.openxmlformats.org/officeDocument/2006/relationships/slideLayout" Target="../slideLayouts/slideLayout225.xml"/><Relationship Id="rId204" Type="http://schemas.openxmlformats.org/officeDocument/2006/relationships/slideLayout" Target="../slideLayouts/slideLayout239.xml"/><Relationship Id="rId246" Type="http://schemas.openxmlformats.org/officeDocument/2006/relationships/slideLayout" Target="../slideLayouts/slideLayout281.xml"/><Relationship Id="rId288" Type="http://schemas.openxmlformats.org/officeDocument/2006/relationships/slideLayout" Target="../slideLayouts/slideLayout323.xml"/><Relationship Id="rId411" Type="http://schemas.openxmlformats.org/officeDocument/2006/relationships/slideLayout" Target="../slideLayouts/slideLayout446.xml"/><Relationship Id="rId453" Type="http://schemas.openxmlformats.org/officeDocument/2006/relationships/slideLayout" Target="../slideLayouts/slideLayout488.xml"/><Relationship Id="rId509" Type="http://schemas.openxmlformats.org/officeDocument/2006/relationships/slideLayout" Target="../slideLayouts/slideLayout544.xml"/><Relationship Id="rId106" Type="http://schemas.openxmlformats.org/officeDocument/2006/relationships/slideLayout" Target="../slideLayouts/slideLayout141.xml"/><Relationship Id="rId313" Type="http://schemas.openxmlformats.org/officeDocument/2006/relationships/slideLayout" Target="../slideLayouts/slideLayout348.xml"/><Relationship Id="rId495" Type="http://schemas.openxmlformats.org/officeDocument/2006/relationships/slideLayout" Target="../slideLayouts/slideLayout530.xml"/><Relationship Id="rId10" Type="http://schemas.openxmlformats.org/officeDocument/2006/relationships/slideLayout" Target="../slideLayouts/slideLayout45.xml"/><Relationship Id="rId52" Type="http://schemas.openxmlformats.org/officeDocument/2006/relationships/slideLayout" Target="../slideLayouts/slideLayout87.xml"/><Relationship Id="rId94" Type="http://schemas.openxmlformats.org/officeDocument/2006/relationships/slideLayout" Target="../slideLayouts/slideLayout129.xml"/><Relationship Id="rId148" Type="http://schemas.openxmlformats.org/officeDocument/2006/relationships/slideLayout" Target="../slideLayouts/slideLayout183.xml"/><Relationship Id="rId355" Type="http://schemas.openxmlformats.org/officeDocument/2006/relationships/slideLayout" Target="../slideLayouts/slideLayout390.xml"/><Relationship Id="rId397" Type="http://schemas.openxmlformats.org/officeDocument/2006/relationships/slideLayout" Target="../slideLayouts/slideLayout432.xml"/><Relationship Id="rId520" Type="http://schemas.openxmlformats.org/officeDocument/2006/relationships/slideLayout" Target="../slideLayouts/slideLayout555.xml"/><Relationship Id="rId562" Type="http://schemas.openxmlformats.org/officeDocument/2006/relationships/slideLayout" Target="../slideLayouts/slideLayout597.xml"/><Relationship Id="rId215" Type="http://schemas.openxmlformats.org/officeDocument/2006/relationships/slideLayout" Target="../slideLayouts/slideLayout250.xml"/><Relationship Id="rId257" Type="http://schemas.openxmlformats.org/officeDocument/2006/relationships/slideLayout" Target="../slideLayouts/slideLayout292.xml"/><Relationship Id="rId422" Type="http://schemas.openxmlformats.org/officeDocument/2006/relationships/slideLayout" Target="../slideLayouts/slideLayout457.xml"/><Relationship Id="rId464" Type="http://schemas.openxmlformats.org/officeDocument/2006/relationships/slideLayout" Target="../slideLayouts/slideLayout499.xml"/><Relationship Id="rId299" Type="http://schemas.openxmlformats.org/officeDocument/2006/relationships/slideLayout" Target="../slideLayouts/slideLayout334.xml"/><Relationship Id="rId63" Type="http://schemas.openxmlformats.org/officeDocument/2006/relationships/slideLayout" Target="../slideLayouts/slideLayout98.xml"/><Relationship Id="rId159" Type="http://schemas.openxmlformats.org/officeDocument/2006/relationships/slideLayout" Target="../slideLayouts/slideLayout194.xml"/><Relationship Id="rId366" Type="http://schemas.openxmlformats.org/officeDocument/2006/relationships/slideLayout" Target="../slideLayouts/slideLayout401.xml"/><Relationship Id="rId573" Type="http://schemas.openxmlformats.org/officeDocument/2006/relationships/slideLayout" Target="../slideLayouts/slideLayout608.xml"/><Relationship Id="rId226" Type="http://schemas.openxmlformats.org/officeDocument/2006/relationships/slideLayout" Target="../slideLayouts/slideLayout261.xml"/><Relationship Id="rId433" Type="http://schemas.openxmlformats.org/officeDocument/2006/relationships/slideLayout" Target="../slideLayouts/slideLayout468.xml"/><Relationship Id="rId74" Type="http://schemas.openxmlformats.org/officeDocument/2006/relationships/slideLayout" Target="../slideLayouts/slideLayout109.xml"/><Relationship Id="rId377" Type="http://schemas.openxmlformats.org/officeDocument/2006/relationships/slideLayout" Target="../slideLayouts/slideLayout412.xml"/><Relationship Id="rId500" Type="http://schemas.openxmlformats.org/officeDocument/2006/relationships/slideLayout" Target="../slideLayouts/slideLayout535.xml"/><Relationship Id="rId584" Type="http://schemas.openxmlformats.org/officeDocument/2006/relationships/slideLayout" Target="../slideLayouts/slideLayout619.xml"/><Relationship Id="rId5" Type="http://schemas.openxmlformats.org/officeDocument/2006/relationships/slideLayout" Target="../slideLayouts/slideLayout40.xml"/><Relationship Id="rId237" Type="http://schemas.openxmlformats.org/officeDocument/2006/relationships/slideLayout" Target="../slideLayouts/slideLayout272.xml"/><Relationship Id="rId444" Type="http://schemas.openxmlformats.org/officeDocument/2006/relationships/slideLayout" Target="../slideLayouts/slideLayout479.xml"/><Relationship Id="rId290" Type="http://schemas.openxmlformats.org/officeDocument/2006/relationships/slideLayout" Target="../slideLayouts/slideLayout325.xml"/><Relationship Id="rId304" Type="http://schemas.openxmlformats.org/officeDocument/2006/relationships/slideLayout" Target="../slideLayouts/slideLayout339.xml"/><Relationship Id="rId388" Type="http://schemas.openxmlformats.org/officeDocument/2006/relationships/slideLayout" Target="../slideLayouts/slideLayout423.xml"/><Relationship Id="rId511" Type="http://schemas.openxmlformats.org/officeDocument/2006/relationships/slideLayout" Target="../slideLayouts/slideLayout546.xml"/><Relationship Id="rId85" Type="http://schemas.openxmlformats.org/officeDocument/2006/relationships/slideLayout" Target="../slideLayouts/slideLayout120.xml"/><Relationship Id="rId150" Type="http://schemas.openxmlformats.org/officeDocument/2006/relationships/slideLayout" Target="../slideLayouts/slideLayout185.xml"/><Relationship Id="rId595" Type="http://schemas.openxmlformats.org/officeDocument/2006/relationships/slideLayout" Target="../slideLayouts/slideLayout630.xml"/><Relationship Id="rId248" Type="http://schemas.openxmlformats.org/officeDocument/2006/relationships/slideLayout" Target="../slideLayouts/slideLayout283.xml"/><Relationship Id="rId455" Type="http://schemas.openxmlformats.org/officeDocument/2006/relationships/slideLayout" Target="../slideLayouts/slideLayout490.xml"/><Relationship Id="rId12" Type="http://schemas.openxmlformats.org/officeDocument/2006/relationships/slideLayout" Target="../slideLayouts/slideLayout47.xml"/><Relationship Id="rId108" Type="http://schemas.openxmlformats.org/officeDocument/2006/relationships/slideLayout" Target="../slideLayouts/slideLayout143.xml"/><Relationship Id="rId315" Type="http://schemas.openxmlformats.org/officeDocument/2006/relationships/slideLayout" Target="../slideLayouts/slideLayout350.xml"/><Relationship Id="rId522" Type="http://schemas.openxmlformats.org/officeDocument/2006/relationships/slideLayout" Target="../slideLayouts/slideLayout557.xml"/><Relationship Id="rId96" Type="http://schemas.openxmlformats.org/officeDocument/2006/relationships/slideLayout" Target="../slideLayouts/slideLayout131.xml"/><Relationship Id="rId161" Type="http://schemas.openxmlformats.org/officeDocument/2006/relationships/slideLayout" Target="../slideLayouts/slideLayout196.xml"/><Relationship Id="rId399" Type="http://schemas.openxmlformats.org/officeDocument/2006/relationships/slideLayout" Target="../slideLayouts/slideLayout434.xml"/><Relationship Id="rId259" Type="http://schemas.openxmlformats.org/officeDocument/2006/relationships/slideLayout" Target="../slideLayouts/slideLayout294.xml"/><Relationship Id="rId466" Type="http://schemas.openxmlformats.org/officeDocument/2006/relationships/slideLayout" Target="../slideLayouts/slideLayout501.xml"/><Relationship Id="rId23" Type="http://schemas.openxmlformats.org/officeDocument/2006/relationships/slideLayout" Target="../slideLayouts/slideLayout58.xml"/><Relationship Id="rId119" Type="http://schemas.openxmlformats.org/officeDocument/2006/relationships/slideLayout" Target="../slideLayouts/slideLayout154.xml"/><Relationship Id="rId326" Type="http://schemas.openxmlformats.org/officeDocument/2006/relationships/slideLayout" Target="../slideLayouts/slideLayout361.xml"/><Relationship Id="rId533" Type="http://schemas.openxmlformats.org/officeDocument/2006/relationships/slideLayout" Target="../slideLayouts/slideLayout568.xml"/><Relationship Id="rId172" Type="http://schemas.openxmlformats.org/officeDocument/2006/relationships/slideLayout" Target="../slideLayouts/slideLayout207.xml"/><Relationship Id="rId477" Type="http://schemas.openxmlformats.org/officeDocument/2006/relationships/slideLayout" Target="../slideLayouts/slideLayout512.xml"/><Relationship Id="rId600" Type="http://schemas.openxmlformats.org/officeDocument/2006/relationships/slideLayout" Target="../slideLayouts/slideLayout635.xml"/><Relationship Id="rId337" Type="http://schemas.openxmlformats.org/officeDocument/2006/relationships/slideLayout" Target="../slideLayouts/slideLayout372.xml"/><Relationship Id="rId34" Type="http://schemas.openxmlformats.org/officeDocument/2006/relationships/slideLayout" Target="../slideLayouts/slideLayout69.xml"/><Relationship Id="rId544" Type="http://schemas.openxmlformats.org/officeDocument/2006/relationships/slideLayout" Target="../slideLayouts/slideLayout579.xml"/><Relationship Id="rId183" Type="http://schemas.openxmlformats.org/officeDocument/2006/relationships/slideLayout" Target="../slideLayouts/slideLayout218.xml"/><Relationship Id="rId390" Type="http://schemas.openxmlformats.org/officeDocument/2006/relationships/slideLayout" Target="../slideLayouts/slideLayout425.xml"/><Relationship Id="rId404" Type="http://schemas.openxmlformats.org/officeDocument/2006/relationships/slideLayout" Target="../slideLayouts/slideLayout439.xml"/><Relationship Id="rId250" Type="http://schemas.openxmlformats.org/officeDocument/2006/relationships/slideLayout" Target="../slideLayouts/slideLayout285.xml"/><Relationship Id="rId488" Type="http://schemas.openxmlformats.org/officeDocument/2006/relationships/slideLayout" Target="../slideLayouts/slideLayout523.xml"/><Relationship Id="rId45" Type="http://schemas.openxmlformats.org/officeDocument/2006/relationships/slideLayout" Target="../slideLayouts/slideLayout80.xml"/><Relationship Id="rId110" Type="http://schemas.openxmlformats.org/officeDocument/2006/relationships/slideLayout" Target="../slideLayouts/slideLayout145.xml"/><Relationship Id="rId348" Type="http://schemas.openxmlformats.org/officeDocument/2006/relationships/slideLayout" Target="../slideLayouts/slideLayout383.xml"/><Relationship Id="rId555" Type="http://schemas.openxmlformats.org/officeDocument/2006/relationships/slideLayout" Target="../slideLayouts/slideLayout590.xml"/><Relationship Id="rId194" Type="http://schemas.openxmlformats.org/officeDocument/2006/relationships/slideLayout" Target="../slideLayouts/slideLayout229.xml"/><Relationship Id="rId208" Type="http://schemas.openxmlformats.org/officeDocument/2006/relationships/slideLayout" Target="../slideLayouts/slideLayout243.xml"/><Relationship Id="rId415" Type="http://schemas.openxmlformats.org/officeDocument/2006/relationships/slideLayout" Target="../slideLayouts/slideLayout450.xml"/><Relationship Id="rId261" Type="http://schemas.openxmlformats.org/officeDocument/2006/relationships/slideLayout" Target="../slideLayouts/slideLayout296.xml"/><Relationship Id="rId499" Type="http://schemas.openxmlformats.org/officeDocument/2006/relationships/slideLayout" Target="../slideLayouts/slideLayout534.xml"/><Relationship Id="rId56" Type="http://schemas.openxmlformats.org/officeDocument/2006/relationships/slideLayout" Target="../slideLayouts/slideLayout91.xml"/><Relationship Id="rId359" Type="http://schemas.openxmlformats.org/officeDocument/2006/relationships/slideLayout" Target="../slideLayouts/slideLayout394.xml"/><Relationship Id="rId566" Type="http://schemas.openxmlformats.org/officeDocument/2006/relationships/slideLayout" Target="../slideLayouts/slideLayout601.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648.xml"/><Relationship Id="rId13" Type="http://schemas.openxmlformats.org/officeDocument/2006/relationships/slideLayout" Target="../slideLayouts/slideLayout653.xml"/><Relationship Id="rId3" Type="http://schemas.openxmlformats.org/officeDocument/2006/relationships/slideLayout" Target="../slideLayouts/slideLayout643.xml"/><Relationship Id="rId7" Type="http://schemas.openxmlformats.org/officeDocument/2006/relationships/slideLayout" Target="../slideLayouts/slideLayout647.xml"/><Relationship Id="rId12" Type="http://schemas.openxmlformats.org/officeDocument/2006/relationships/slideLayout" Target="../slideLayouts/slideLayout652.xml"/><Relationship Id="rId2" Type="http://schemas.openxmlformats.org/officeDocument/2006/relationships/slideLayout" Target="../slideLayouts/slideLayout642.xml"/><Relationship Id="rId16" Type="http://schemas.openxmlformats.org/officeDocument/2006/relationships/theme" Target="../theme/theme5.xml"/><Relationship Id="rId1" Type="http://schemas.openxmlformats.org/officeDocument/2006/relationships/slideLayout" Target="../slideLayouts/slideLayout641.xml"/><Relationship Id="rId6" Type="http://schemas.openxmlformats.org/officeDocument/2006/relationships/slideLayout" Target="../slideLayouts/slideLayout646.xml"/><Relationship Id="rId11" Type="http://schemas.openxmlformats.org/officeDocument/2006/relationships/slideLayout" Target="../slideLayouts/slideLayout651.xml"/><Relationship Id="rId5" Type="http://schemas.openxmlformats.org/officeDocument/2006/relationships/slideLayout" Target="../slideLayouts/slideLayout645.xml"/><Relationship Id="rId15" Type="http://schemas.openxmlformats.org/officeDocument/2006/relationships/slideLayout" Target="../slideLayouts/slideLayout655.xml"/><Relationship Id="rId10" Type="http://schemas.openxmlformats.org/officeDocument/2006/relationships/slideLayout" Target="../slideLayouts/slideLayout650.xml"/><Relationship Id="rId4" Type="http://schemas.openxmlformats.org/officeDocument/2006/relationships/slideLayout" Target="../slideLayouts/slideLayout644.xml"/><Relationship Id="rId9" Type="http://schemas.openxmlformats.org/officeDocument/2006/relationships/slideLayout" Target="../slideLayouts/slideLayout649.xml"/><Relationship Id="rId14" Type="http://schemas.openxmlformats.org/officeDocument/2006/relationships/slideLayout" Target="../slideLayouts/slideLayout654.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663.xml"/><Relationship Id="rId13" Type="http://schemas.openxmlformats.org/officeDocument/2006/relationships/slideLayout" Target="../slideLayouts/slideLayout668.xml"/><Relationship Id="rId18" Type="http://schemas.openxmlformats.org/officeDocument/2006/relationships/slideLayout" Target="../slideLayouts/slideLayout673.xml"/><Relationship Id="rId3" Type="http://schemas.openxmlformats.org/officeDocument/2006/relationships/slideLayout" Target="../slideLayouts/slideLayout658.xml"/><Relationship Id="rId21" Type="http://schemas.openxmlformats.org/officeDocument/2006/relationships/slideLayout" Target="../slideLayouts/slideLayout676.xml"/><Relationship Id="rId7" Type="http://schemas.openxmlformats.org/officeDocument/2006/relationships/slideLayout" Target="../slideLayouts/slideLayout662.xml"/><Relationship Id="rId12" Type="http://schemas.openxmlformats.org/officeDocument/2006/relationships/slideLayout" Target="../slideLayouts/slideLayout667.xml"/><Relationship Id="rId17" Type="http://schemas.openxmlformats.org/officeDocument/2006/relationships/slideLayout" Target="../slideLayouts/slideLayout672.xml"/><Relationship Id="rId25" Type="http://schemas.openxmlformats.org/officeDocument/2006/relationships/theme" Target="../theme/theme6.xml"/><Relationship Id="rId2" Type="http://schemas.openxmlformats.org/officeDocument/2006/relationships/slideLayout" Target="../slideLayouts/slideLayout657.xml"/><Relationship Id="rId16" Type="http://schemas.openxmlformats.org/officeDocument/2006/relationships/slideLayout" Target="../slideLayouts/slideLayout671.xml"/><Relationship Id="rId20" Type="http://schemas.openxmlformats.org/officeDocument/2006/relationships/slideLayout" Target="../slideLayouts/slideLayout675.xml"/><Relationship Id="rId1" Type="http://schemas.openxmlformats.org/officeDocument/2006/relationships/slideLayout" Target="../slideLayouts/slideLayout656.xml"/><Relationship Id="rId6" Type="http://schemas.openxmlformats.org/officeDocument/2006/relationships/slideLayout" Target="../slideLayouts/slideLayout661.xml"/><Relationship Id="rId11" Type="http://schemas.openxmlformats.org/officeDocument/2006/relationships/slideLayout" Target="../slideLayouts/slideLayout666.xml"/><Relationship Id="rId24" Type="http://schemas.openxmlformats.org/officeDocument/2006/relationships/slideLayout" Target="../slideLayouts/slideLayout679.xml"/><Relationship Id="rId5" Type="http://schemas.openxmlformats.org/officeDocument/2006/relationships/slideLayout" Target="../slideLayouts/slideLayout660.xml"/><Relationship Id="rId15" Type="http://schemas.openxmlformats.org/officeDocument/2006/relationships/slideLayout" Target="../slideLayouts/slideLayout670.xml"/><Relationship Id="rId23" Type="http://schemas.openxmlformats.org/officeDocument/2006/relationships/slideLayout" Target="../slideLayouts/slideLayout678.xml"/><Relationship Id="rId10" Type="http://schemas.openxmlformats.org/officeDocument/2006/relationships/slideLayout" Target="../slideLayouts/slideLayout665.xml"/><Relationship Id="rId19" Type="http://schemas.openxmlformats.org/officeDocument/2006/relationships/slideLayout" Target="../slideLayouts/slideLayout674.xml"/><Relationship Id="rId4" Type="http://schemas.openxmlformats.org/officeDocument/2006/relationships/slideLayout" Target="../slideLayouts/slideLayout659.xml"/><Relationship Id="rId9" Type="http://schemas.openxmlformats.org/officeDocument/2006/relationships/slideLayout" Target="../slideLayouts/slideLayout664.xml"/><Relationship Id="rId14" Type="http://schemas.openxmlformats.org/officeDocument/2006/relationships/slideLayout" Target="../slideLayouts/slideLayout669.xml"/><Relationship Id="rId22" Type="http://schemas.openxmlformats.org/officeDocument/2006/relationships/slideLayout" Target="../slideLayouts/slideLayout677.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687.xml"/><Relationship Id="rId3" Type="http://schemas.openxmlformats.org/officeDocument/2006/relationships/slideLayout" Target="../slideLayouts/slideLayout682.xml"/><Relationship Id="rId7" Type="http://schemas.openxmlformats.org/officeDocument/2006/relationships/slideLayout" Target="../slideLayouts/slideLayout686.xml"/><Relationship Id="rId12" Type="http://schemas.openxmlformats.org/officeDocument/2006/relationships/theme" Target="../theme/theme7.xml"/><Relationship Id="rId2" Type="http://schemas.openxmlformats.org/officeDocument/2006/relationships/slideLayout" Target="../slideLayouts/slideLayout681.xml"/><Relationship Id="rId1" Type="http://schemas.openxmlformats.org/officeDocument/2006/relationships/slideLayout" Target="../slideLayouts/slideLayout680.xml"/><Relationship Id="rId6" Type="http://schemas.openxmlformats.org/officeDocument/2006/relationships/slideLayout" Target="../slideLayouts/slideLayout685.xml"/><Relationship Id="rId11" Type="http://schemas.openxmlformats.org/officeDocument/2006/relationships/slideLayout" Target="../slideLayouts/slideLayout690.xml"/><Relationship Id="rId5" Type="http://schemas.openxmlformats.org/officeDocument/2006/relationships/slideLayout" Target="../slideLayouts/slideLayout684.xml"/><Relationship Id="rId10" Type="http://schemas.openxmlformats.org/officeDocument/2006/relationships/slideLayout" Target="../slideLayouts/slideLayout689.xml"/><Relationship Id="rId4" Type="http://schemas.openxmlformats.org/officeDocument/2006/relationships/slideLayout" Target="../slideLayouts/slideLayout683.xml"/><Relationship Id="rId9" Type="http://schemas.openxmlformats.org/officeDocument/2006/relationships/slideLayout" Target="../slideLayouts/slideLayout688.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698.xml"/><Relationship Id="rId13" Type="http://schemas.openxmlformats.org/officeDocument/2006/relationships/slideLayout" Target="../slideLayouts/slideLayout703.xml"/><Relationship Id="rId3" Type="http://schemas.openxmlformats.org/officeDocument/2006/relationships/slideLayout" Target="../slideLayouts/slideLayout693.xml"/><Relationship Id="rId7" Type="http://schemas.openxmlformats.org/officeDocument/2006/relationships/slideLayout" Target="../slideLayouts/slideLayout697.xml"/><Relationship Id="rId12" Type="http://schemas.openxmlformats.org/officeDocument/2006/relationships/slideLayout" Target="../slideLayouts/slideLayout702.xml"/><Relationship Id="rId17" Type="http://schemas.openxmlformats.org/officeDocument/2006/relationships/theme" Target="../theme/theme8.xml"/><Relationship Id="rId2" Type="http://schemas.openxmlformats.org/officeDocument/2006/relationships/slideLayout" Target="../slideLayouts/slideLayout692.xml"/><Relationship Id="rId16" Type="http://schemas.openxmlformats.org/officeDocument/2006/relationships/slideLayout" Target="../slideLayouts/slideLayout706.xml"/><Relationship Id="rId1" Type="http://schemas.openxmlformats.org/officeDocument/2006/relationships/slideLayout" Target="../slideLayouts/slideLayout691.xml"/><Relationship Id="rId6" Type="http://schemas.openxmlformats.org/officeDocument/2006/relationships/slideLayout" Target="../slideLayouts/slideLayout696.xml"/><Relationship Id="rId11" Type="http://schemas.openxmlformats.org/officeDocument/2006/relationships/slideLayout" Target="../slideLayouts/slideLayout701.xml"/><Relationship Id="rId5" Type="http://schemas.openxmlformats.org/officeDocument/2006/relationships/slideLayout" Target="../slideLayouts/slideLayout695.xml"/><Relationship Id="rId15" Type="http://schemas.openxmlformats.org/officeDocument/2006/relationships/slideLayout" Target="../slideLayouts/slideLayout705.xml"/><Relationship Id="rId10" Type="http://schemas.openxmlformats.org/officeDocument/2006/relationships/slideLayout" Target="../slideLayouts/slideLayout700.xml"/><Relationship Id="rId4" Type="http://schemas.openxmlformats.org/officeDocument/2006/relationships/slideLayout" Target="../slideLayouts/slideLayout694.xml"/><Relationship Id="rId9" Type="http://schemas.openxmlformats.org/officeDocument/2006/relationships/slideLayout" Target="../slideLayouts/slideLayout699.xml"/><Relationship Id="rId14" Type="http://schemas.openxmlformats.org/officeDocument/2006/relationships/slideLayout" Target="../slideLayouts/slideLayout704.xml"/></Relationships>
</file>

<file path=ppt/slideMasters/_rels/slideMaster9.xml.rels><?xml version="1.0" encoding="UTF-8" standalone="yes"?>
<Relationships xmlns="http://schemas.openxmlformats.org/package/2006/relationships"><Relationship Id="rId8" Type="http://schemas.openxmlformats.org/officeDocument/2006/relationships/image" Target="../media/image2.png"/><Relationship Id="rId3" Type="http://schemas.openxmlformats.org/officeDocument/2006/relationships/slideLayout" Target="../slideLayouts/slideLayout709.xml"/><Relationship Id="rId7" Type="http://schemas.openxmlformats.org/officeDocument/2006/relationships/theme" Target="../theme/theme9.xml"/><Relationship Id="rId2" Type="http://schemas.openxmlformats.org/officeDocument/2006/relationships/slideLayout" Target="../slideLayouts/slideLayout708.xml"/><Relationship Id="rId1" Type="http://schemas.openxmlformats.org/officeDocument/2006/relationships/slideLayout" Target="../slideLayouts/slideLayout707.xml"/><Relationship Id="rId6" Type="http://schemas.openxmlformats.org/officeDocument/2006/relationships/slideLayout" Target="../slideLayouts/slideLayout712.xml"/><Relationship Id="rId5" Type="http://schemas.openxmlformats.org/officeDocument/2006/relationships/slideLayout" Target="../slideLayouts/slideLayout711.xml"/><Relationship Id="rId4" Type="http://schemas.openxmlformats.org/officeDocument/2006/relationships/slideLayout" Target="../slideLayouts/slideLayout710.xml"/><Relationship Id="rId9" Type="http://schemas.openxmlformats.org/officeDocument/2006/relationships/image" Target="../media/image3.pn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BF68BCFB-F63E-4927-A5D7-64161AC82F4D}" type="datetimeFigureOut">
              <a:rPr lang="en-US" smtClean="0"/>
              <a:t>8/24/2026</a:t>
            </a:fld>
            <a:endParaRPr lang="en-US"/>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19527946-A10C-4B1D-8381-EC79B4CA6C6A}" type="slidenum">
              <a:rPr lang="en-US" smtClean="0"/>
              <a:t>‹#›</a:t>
            </a:fld>
            <a:endParaRPr lang="en-US"/>
          </a:p>
        </p:txBody>
      </p:sp>
    </p:spTree>
    <p:extLst>
      <p:ext uri="{BB962C8B-B14F-4D97-AF65-F5344CB8AC3E}">
        <p14:creationId xmlns:p14="http://schemas.microsoft.com/office/powerpoint/2010/main" val="3563378868"/>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94977" r:id="rId1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 name="Google Shape;10;p1">
            <a:extLst>
              <a:ext uri="{FF2B5EF4-FFF2-40B4-BE49-F238E27FC236}">
                <a16:creationId xmlns:a16="http://schemas.microsoft.com/office/drawing/2014/main" id="{1EA7D6E7-68D4-4239-A115-06A10AFA7E69}"/>
              </a:ext>
            </a:extLst>
          </p:cNvPr>
          <p:cNvSpPr txBox="1">
            <a:spLocks noGrp="1"/>
          </p:cNvSpPr>
          <p:nvPr>
            <p:ph type="title"/>
          </p:nvPr>
        </p:nvSpPr>
        <p:spPr>
          <a:xfrm>
            <a:off x="609603" y="365130"/>
            <a:ext cx="10972800" cy="1325559"/>
          </a:xfrm>
          <a:prstGeom prst="rect">
            <a:avLst/>
          </a:prstGeom>
          <a:noFill/>
          <a:ln>
            <a:noFill/>
          </a:ln>
        </p:spPr>
        <p:txBody>
          <a:bodyPr vert="horz" wrap="square" lIns="91421" tIns="45701" rIns="91421" bIns="45701" anchor="ctr" anchorCtr="0" compatLnSpc="1">
            <a:noAutofit/>
          </a:bodyPr>
          <a:lstStyle/>
          <a:p>
            <a:pPr lvl="0"/>
            <a:endParaRPr lang="en-US"/>
          </a:p>
        </p:txBody>
      </p:sp>
      <p:sp>
        <p:nvSpPr>
          <p:cNvPr id="3" name="Google Shape;11;p1">
            <a:extLst>
              <a:ext uri="{FF2B5EF4-FFF2-40B4-BE49-F238E27FC236}">
                <a16:creationId xmlns:a16="http://schemas.microsoft.com/office/drawing/2014/main" id="{F3CE0BE6-F2FC-43CE-A5E7-4C2C92AE6EF1}"/>
              </a:ext>
            </a:extLst>
          </p:cNvPr>
          <p:cNvSpPr txBox="1">
            <a:spLocks noGrp="1"/>
          </p:cNvSpPr>
          <p:nvPr>
            <p:ph type="body" idx="1"/>
          </p:nvPr>
        </p:nvSpPr>
        <p:spPr>
          <a:xfrm>
            <a:off x="609603" y="1825627"/>
            <a:ext cx="10972800" cy="4351336"/>
          </a:xfrm>
          <a:prstGeom prst="rect">
            <a:avLst/>
          </a:prstGeom>
          <a:noFill/>
          <a:ln>
            <a:noFill/>
          </a:ln>
        </p:spPr>
        <p:txBody>
          <a:bodyPr vert="horz" wrap="square" lIns="91421" tIns="45701" rIns="91421" bIns="45701" anchor="t" anchorCtr="0" compatLnSpc="1">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Google Shape;12;p1">
            <a:extLst>
              <a:ext uri="{FF2B5EF4-FFF2-40B4-BE49-F238E27FC236}">
                <a16:creationId xmlns:a16="http://schemas.microsoft.com/office/drawing/2014/main" id="{E3ADED7D-2F81-416D-B15D-2748CD3CB57A}"/>
              </a:ext>
            </a:extLst>
          </p:cNvPr>
          <p:cNvSpPr txBox="1">
            <a:spLocks noGrp="1"/>
          </p:cNvSpPr>
          <p:nvPr>
            <p:ph type="sldNum" sz="quarter" idx="4"/>
          </p:nvPr>
        </p:nvSpPr>
        <p:spPr>
          <a:xfrm>
            <a:off x="8839203" y="6356352"/>
            <a:ext cx="2743200" cy="365129"/>
          </a:xfrm>
          <a:prstGeom prst="rect">
            <a:avLst/>
          </a:prstGeom>
          <a:noFill/>
          <a:ln>
            <a:noFill/>
          </a:ln>
        </p:spPr>
        <p:txBody>
          <a:bodyPr vert="horz" wrap="square" lIns="91421" tIns="45701" rIns="91421" bIns="45701" anchor="ctr" anchorCtr="0" compatLnSpc="1">
            <a:noAutofit/>
          </a:bodyPr>
          <a:lstStyle>
            <a:lvl1pPr marL="0" marR="0" lvl="0" indent="0" algn="r" defTabSz="914446" rtl="0" fontAlgn="auto" hangingPunct="1">
              <a:lnSpc>
                <a:spcPct val="100000"/>
              </a:lnSpc>
              <a:spcBef>
                <a:spcPts val="0"/>
              </a:spcBef>
              <a:spcAft>
                <a:spcPts val="0"/>
              </a:spcAft>
              <a:buNone/>
              <a:tabLst/>
              <a:defRPr lang="en-US" sz="1200" b="0" i="0" u="none" strike="noStrike" kern="1200" cap="none" spc="0" baseline="0">
                <a:solidFill>
                  <a:srgbClr val="919497"/>
                </a:solidFill>
                <a:uFillTx/>
                <a:latin typeface="Calibri"/>
                <a:ea typeface="Calibri"/>
                <a:cs typeface="Calibri"/>
              </a:defRPr>
            </a:lvl1pPr>
          </a:lstStyle>
          <a:p>
            <a:pPr lvl="0"/>
            <a:fld id="{1F62BE54-B206-4D1D-B072-EB78A65146C6}" type="slidenum">
              <a:t>‹#›</a:t>
            </a:fld>
            <a:endParaRPr lang="en-US"/>
          </a:p>
        </p:txBody>
      </p:sp>
      <p:sp>
        <p:nvSpPr>
          <p:cNvPr id="5" name="Google Shape;13;p1">
            <a:extLst>
              <a:ext uri="{FF2B5EF4-FFF2-40B4-BE49-F238E27FC236}">
                <a16:creationId xmlns:a16="http://schemas.microsoft.com/office/drawing/2014/main" id="{5CE27A50-983A-4F27-953B-A1B24D465B37}"/>
              </a:ext>
            </a:extLst>
          </p:cNvPr>
          <p:cNvSpPr txBox="1">
            <a:spLocks noGrp="1"/>
          </p:cNvSpPr>
          <p:nvPr>
            <p:ph type="ftr" sz="quarter" idx="3"/>
          </p:nvPr>
        </p:nvSpPr>
        <p:spPr>
          <a:xfrm>
            <a:off x="609603" y="6356352"/>
            <a:ext cx="4114800" cy="365129"/>
          </a:xfrm>
          <a:prstGeom prst="rect">
            <a:avLst/>
          </a:prstGeom>
          <a:noFill/>
          <a:ln>
            <a:noFill/>
          </a:ln>
        </p:spPr>
        <p:txBody>
          <a:bodyPr vert="horz" wrap="square" lIns="91421" tIns="45701" rIns="91421" bIns="45701" anchor="ctr" anchorCtr="1" compatLnSpc="1">
            <a:noAutofit/>
          </a:bodyPr>
          <a:lstStyle>
            <a:lvl1pPr marL="0" marR="0" lvl="0" indent="0" algn="ctr" defTabSz="914446" rtl="0" fontAlgn="auto" hangingPunct="1">
              <a:lnSpc>
                <a:spcPct val="100000"/>
              </a:lnSpc>
              <a:spcBef>
                <a:spcPts val="0"/>
              </a:spcBef>
              <a:spcAft>
                <a:spcPts val="0"/>
              </a:spcAft>
              <a:buNone/>
              <a:tabLst/>
              <a:defRPr lang="en-US" sz="1200" b="0" i="0" u="none" strike="noStrike" kern="1200" cap="none" spc="0" baseline="0">
                <a:solidFill>
                  <a:srgbClr val="919497"/>
                </a:solidFill>
                <a:uFillTx/>
                <a:latin typeface="Calibri"/>
                <a:ea typeface="Calibri"/>
                <a:cs typeface="Calibri"/>
              </a:defRPr>
            </a:lvl1pPr>
          </a:lstStyle>
          <a:p>
            <a:pPr lvl="0"/>
            <a:endParaRPr lang="en-US"/>
          </a:p>
        </p:txBody>
      </p:sp>
    </p:spTree>
    <p:extLst>
      <p:ext uri="{BB962C8B-B14F-4D97-AF65-F5344CB8AC3E}">
        <p14:creationId xmlns:p14="http://schemas.microsoft.com/office/powerpoint/2010/main" val="3073669154"/>
      </p:ext>
    </p:extLst>
  </p:cSld>
  <p:clrMap bg1="lt1" tx1="dk1" bg2="lt2" tx2="dk2" accent1="accent1" accent2="accent2" accent3="accent3" accent4="accent4" accent5="accent5" accent6="accent6" hlink="hlink" folHlink="folHlink"/>
  <p:sldLayoutIdLst>
    <p:sldLayoutId id="2147489082" r:id="rId1"/>
    <p:sldLayoutId id="2147489083" r:id="rId2"/>
    <p:sldLayoutId id="2147489084" r:id="rId3"/>
    <p:sldLayoutId id="2147489085" r:id="rId4"/>
    <p:sldLayoutId id="2147489086" r:id="rId5"/>
    <p:sldLayoutId id="2147489087" r:id="rId6"/>
    <p:sldLayoutId id="2147489088" r:id="rId7"/>
    <p:sldLayoutId id="2147489089" r:id="rId8"/>
    <p:sldLayoutId id="2147489090" r:id="rId9"/>
    <p:sldLayoutId id="2147489091" r:id="rId10"/>
    <p:sldLayoutId id="2147489092" r:id="rId11"/>
    <p:sldLayoutId id="2147489093" r:id="rId12"/>
    <p:sldLayoutId id="2147489094" r:id="rId13"/>
    <p:sldLayoutId id="2147489095" r:id="rId14"/>
    <p:sldLayoutId id="2147489096" r:id="rId15"/>
    <p:sldLayoutId id="2147494911" r:id="rId16"/>
  </p:sldLayoutIdLst>
  <p:txStyles>
    <p:titleStyle>
      <a:lvl1pPr marL="0" marR="0" lvl="0" indent="0" algn="l" defTabSz="914446" rtl="0" fontAlgn="auto" hangingPunct="1">
        <a:lnSpc>
          <a:spcPct val="100000"/>
        </a:lnSpc>
        <a:spcBef>
          <a:spcPts val="0"/>
        </a:spcBef>
        <a:spcAft>
          <a:spcPts val="0"/>
        </a:spcAft>
        <a:buNone/>
        <a:tabLst/>
        <a:defRPr lang="en-US" sz="3600" b="1" i="0" u="none" strike="noStrike" kern="0" cap="none" spc="0" baseline="0">
          <a:solidFill>
            <a:srgbClr val="1C498B"/>
          </a:solidFill>
          <a:uFillTx/>
          <a:latin typeface="Calibri"/>
          <a:ea typeface="Calibri"/>
          <a:cs typeface="Calibri"/>
        </a:defRPr>
      </a:lvl1pPr>
    </p:titleStyle>
    <p:bodyStyle>
      <a:lvl1pPr marL="457223" marR="0" lvl="0" indent="-381022" algn="l" defTabSz="914446" rtl="0" fontAlgn="auto" hangingPunct="1">
        <a:lnSpc>
          <a:spcPct val="100000"/>
        </a:lnSpc>
        <a:spcBef>
          <a:spcPts val="1000"/>
        </a:spcBef>
        <a:spcAft>
          <a:spcPts val="0"/>
        </a:spcAft>
        <a:buClr>
          <a:srgbClr val="F5668F"/>
        </a:buClr>
        <a:buSzPts val="2400"/>
        <a:buFont typeface="Arial"/>
        <a:buChar char="•"/>
        <a:tabLst/>
        <a:defRPr lang="en-US" sz="2400" b="0" i="0" u="none" strike="noStrike" kern="0" cap="none" spc="0" baseline="0">
          <a:solidFill>
            <a:srgbClr val="444C55"/>
          </a:solidFill>
          <a:uFillTx/>
          <a:latin typeface="Calibri"/>
          <a:ea typeface="Calibri"/>
          <a:cs typeface="Calibri"/>
        </a:defRPr>
      </a:lvl1pPr>
      <a:lvl2pPr marL="685834" marR="0" lvl="1" indent="-228611" algn="l" defTabSz="914446" rtl="0" fontAlgn="auto" hangingPunct="1">
        <a:lnSpc>
          <a:spcPct val="90000"/>
        </a:lnSpc>
        <a:spcBef>
          <a:spcPts val="500"/>
        </a:spcBef>
        <a:spcAft>
          <a:spcPts val="0"/>
        </a:spcAft>
        <a:buSzPct val="100000"/>
        <a:buFont typeface="Arial" pitchFamily="34"/>
        <a:buChar char="•"/>
        <a:tabLst/>
        <a:defRPr lang="en-US" sz="2400" b="0" i="0" u="none" strike="noStrike" kern="1200" cap="none" spc="0" baseline="0">
          <a:solidFill>
            <a:srgbClr val="000000"/>
          </a:solidFill>
          <a:uFillTx/>
          <a:latin typeface="Calibri"/>
        </a:defRPr>
      </a:lvl2pPr>
      <a:lvl3pPr marL="1143057" marR="0" lvl="2" indent="-228611" algn="l" defTabSz="914446" rtl="0" fontAlgn="auto" hangingPunct="1">
        <a:lnSpc>
          <a:spcPct val="90000"/>
        </a:lnSpc>
        <a:spcBef>
          <a:spcPts val="500"/>
        </a:spcBef>
        <a:spcAft>
          <a:spcPts val="0"/>
        </a:spcAft>
        <a:buSzPct val="100000"/>
        <a:buFont typeface="Arial" pitchFamily="34"/>
        <a:buChar char="•"/>
        <a:tabLst/>
        <a:defRPr lang="en-US" sz="2000" b="0" i="0" u="none" strike="noStrike" kern="1200" cap="none" spc="0" baseline="0">
          <a:solidFill>
            <a:srgbClr val="000000"/>
          </a:solidFill>
          <a:uFillTx/>
          <a:latin typeface="Calibri"/>
        </a:defRPr>
      </a:lvl3pPr>
      <a:lvl4pPr marL="1600280" marR="0" lvl="3" indent="-228611" algn="l" defTabSz="914446" rtl="0" fontAlgn="auto" hangingPunct="1">
        <a:lnSpc>
          <a:spcPct val="90000"/>
        </a:lnSpc>
        <a:spcBef>
          <a:spcPts val="500"/>
        </a:spcBef>
        <a:spcAft>
          <a:spcPts val="0"/>
        </a:spcAft>
        <a:buSzPct val="100000"/>
        <a:buFont typeface="Arial" pitchFamily="34"/>
        <a:buChar char="•"/>
        <a:tabLst/>
        <a:defRPr lang="en-US" sz="1800" b="0" i="0" u="none" strike="noStrike" kern="1200" cap="none" spc="0" baseline="0">
          <a:solidFill>
            <a:srgbClr val="000000"/>
          </a:solidFill>
          <a:uFillTx/>
          <a:latin typeface="Calibri"/>
        </a:defRPr>
      </a:lvl4pPr>
      <a:lvl5pPr marL="2057503" marR="0" lvl="4" indent="-228611" algn="l" defTabSz="914446" rtl="0" fontAlgn="auto" hangingPunct="1">
        <a:lnSpc>
          <a:spcPct val="90000"/>
        </a:lnSpc>
        <a:spcBef>
          <a:spcPts val="500"/>
        </a:spcBef>
        <a:spcAft>
          <a:spcPts val="0"/>
        </a:spcAft>
        <a:buSzPct val="100000"/>
        <a:buFont typeface="Arial" pitchFamily="34"/>
        <a:buChar char="•"/>
        <a:tabLst/>
        <a:defRPr lang="en-US" sz="1800" b="0" i="0" u="none" strike="noStrike" kern="1200" cap="none" spc="0" baseline="0">
          <a:solidFill>
            <a:srgbClr val="000000"/>
          </a:solidFill>
          <a:uFillTx/>
          <a:latin typeface="Calibri"/>
        </a:defRPr>
      </a:lvl5pPr>
      <a:lvl6pPr marL="2514726" indent="-228611" algn="l" defTabSz="91444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949" indent="-228611" algn="l" defTabSz="91444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171" indent="-228611" algn="l" defTabSz="91444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394" indent="-228611" algn="l" defTabSz="91444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46" rtl="0" eaLnBrk="1" latinLnBrk="0" hangingPunct="1">
        <a:defRPr sz="1800" kern="1200">
          <a:solidFill>
            <a:schemeClr val="tx1"/>
          </a:solidFill>
          <a:latin typeface="+mn-lt"/>
          <a:ea typeface="+mn-ea"/>
          <a:cs typeface="+mn-cs"/>
        </a:defRPr>
      </a:lvl1pPr>
      <a:lvl2pPr marL="457223" algn="l" defTabSz="914446" rtl="0" eaLnBrk="1" latinLnBrk="0" hangingPunct="1">
        <a:defRPr sz="1800" kern="1200">
          <a:solidFill>
            <a:schemeClr val="tx1"/>
          </a:solidFill>
          <a:latin typeface="+mn-lt"/>
          <a:ea typeface="+mn-ea"/>
          <a:cs typeface="+mn-cs"/>
        </a:defRPr>
      </a:lvl2pPr>
      <a:lvl3pPr marL="914446" algn="l" defTabSz="914446" rtl="0" eaLnBrk="1" latinLnBrk="0" hangingPunct="1">
        <a:defRPr sz="1800" kern="1200">
          <a:solidFill>
            <a:schemeClr val="tx1"/>
          </a:solidFill>
          <a:latin typeface="+mn-lt"/>
          <a:ea typeface="+mn-ea"/>
          <a:cs typeface="+mn-cs"/>
        </a:defRPr>
      </a:lvl3pPr>
      <a:lvl4pPr marL="1371669" algn="l" defTabSz="914446" rtl="0" eaLnBrk="1" latinLnBrk="0" hangingPunct="1">
        <a:defRPr sz="1800" kern="1200">
          <a:solidFill>
            <a:schemeClr val="tx1"/>
          </a:solidFill>
          <a:latin typeface="+mn-lt"/>
          <a:ea typeface="+mn-ea"/>
          <a:cs typeface="+mn-cs"/>
        </a:defRPr>
      </a:lvl4pPr>
      <a:lvl5pPr marL="1828891" algn="l" defTabSz="914446" rtl="0" eaLnBrk="1" latinLnBrk="0" hangingPunct="1">
        <a:defRPr sz="1800" kern="1200">
          <a:solidFill>
            <a:schemeClr val="tx1"/>
          </a:solidFill>
          <a:latin typeface="+mn-lt"/>
          <a:ea typeface="+mn-ea"/>
          <a:cs typeface="+mn-cs"/>
        </a:defRPr>
      </a:lvl5pPr>
      <a:lvl6pPr marL="2286114" algn="l" defTabSz="914446" rtl="0" eaLnBrk="1" latinLnBrk="0" hangingPunct="1">
        <a:defRPr sz="1800" kern="1200">
          <a:solidFill>
            <a:schemeClr val="tx1"/>
          </a:solidFill>
          <a:latin typeface="+mn-lt"/>
          <a:ea typeface="+mn-ea"/>
          <a:cs typeface="+mn-cs"/>
        </a:defRPr>
      </a:lvl6pPr>
      <a:lvl7pPr marL="2743337" algn="l" defTabSz="914446" rtl="0" eaLnBrk="1" latinLnBrk="0" hangingPunct="1">
        <a:defRPr sz="1800" kern="1200">
          <a:solidFill>
            <a:schemeClr val="tx1"/>
          </a:solidFill>
          <a:latin typeface="+mn-lt"/>
          <a:ea typeface="+mn-ea"/>
          <a:cs typeface="+mn-cs"/>
        </a:defRPr>
      </a:lvl7pPr>
      <a:lvl8pPr marL="3200560" algn="l" defTabSz="914446" rtl="0" eaLnBrk="1" latinLnBrk="0" hangingPunct="1">
        <a:defRPr sz="1800" kern="1200">
          <a:solidFill>
            <a:schemeClr val="tx1"/>
          </a:solidFill>
          <a:latin typeface="+mn-lt"/>
          <a:ea typeface="+mn-ea"/>
          <a:cs typeface="+mn-cs"/>
        </a:defRPr>
      </a:lvl8pPr>
      <a:lvl9pPr marL="3657783" algn="l" defTabSz="914446"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 name="Google Shape;10;p1">
            <a:extLst>
              <a:ext uri="{FF2B5EF4-FFF2-40B4-BE49-F238E27FC236}">
                <a16:creationId xmlns:a16="http://schemas.microsoft.com/office/drawing/2014/main" id="{1EA7D6E7-68D4-4239-A115-06A10AFA7E69}"/>
              </a:ext>
            </a:extLst>
          </p:cNvPr>
          <p:cNvSpPr txBox="1">
            <a:spLocks noGrp="1"/>
          </p:cNvSpPr>
          <p:nvPr>
            <p:ph type="title"/>
          </p:nvPr>
        </p:nvSpPr>
        <p:spPr>
          <a:xfrm>
            <a:off x="609603" y="365130"/>
            <a:ext cx="10972800" cy="1325559"/>
          </a:xfrm>
          <a:prstGeom prst="rect">
            <a:avLst/>
          </a:prstGeom>
          <a:noFill/>
          <a:ln>
            <a:noFill/>
          </a:ln>
        </p:spPr>
        <p:txBody>
          <a:bodyPr vert="horz" wrap="square" lIns="91421" tIns="45701" rIns="91421" bIns="45701" anchor="ctr" anchorCtr="0" compatLnSpc="1">
            <a:noAutofit/>
          </a:bodyPr>
          <a:lstStyle/>
          <a:p>
            <a:pPr lvl="0"/>
            <a:endParaRPr lang="en-US"/>
          </a:p>
        </p:txBody>
      </p:sp>
      <p:sp>
        <p:nvSpPr>
          <p:cNvPr id="3" name="Google Shape;11;p1">
            <a:extLst>
              <a:ext uri="{FF2B5EF4-FFF2-40B4-BE49-F238E27FC236}">
                <a16:creationId xmlns:a16="http://schemas.microsoft.com/office/drawing/2014/main" id="{F3CE0BE6-F2FC-43CE-A5E7-4C2C92AE6EF1}"/>
              </a:ext>
            </a:extLst>
          </p:cNvPr>
          <p:cNvSpPr txBox="1">
            <a:spLocks noGrp="1"/>
          </p:cNvSpPr>
          <p:nvPr>
            <p:ph type="body" idx="1"/>
          </p:nvPr>
        </p:nvSpPr>
        <p:spPr>
          <a:xfrm>
            <a:off x="609603" y="1825627"/>
            <a:ext cx="10972800" cy="4351336"/>
          </a:xfrm>
          <a:prstGeom prst="rect">
            <a:avLst/>
          </a:prstGeom>
          <a:noFill/>
          <a:ln>
            <a:noFill/>
          </a:ln>
        </p:spPr>
        <p:txBody>
          <a:bodyPr vert="horz" wrap="square" lIns="91421" tIns="45701" rIns="91421" bIns="45701" anchor="t" anchorCtr="0" compatLnSpc="1">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Google Shape;12;p1">
            <a:extLst>
              <a:ext uri="{FF2B5EF4-FFF2-40B4-BE49-F238E27FC236}">
                <a16:creationId xmlns:a16="http://schemas.microsoft.com/office/drawing/2014/main" id="{E3ADED7D-2F81-416D-B15D-2748CD3CB57A}"/>
              </a:ext>
            </a:extLst>
          </p:cNvPr>
          <p:cNvSpPr txBox="1">
            <a:spLocks noGrp="1"/>
          </p:cNvSpPr>
          <p:nvPr>
            <p:ph type="sldNum" sz="quarter" idx="4"/>
          </p:nvPr>
        </p:nvSpPr>
        <p:spPr>
          <a:xfrm>
            <a:off x="8839203" y="6356352"/>
            <a:ext cx="2743200" cy="365129"/>
          </a:xfrm>
          <a:prstGeom prst="rect">
            <a:avLst/>
          </a:prstGeom>
          <a:noFill/>
          <a:ln>
            <a:noFill/>
          </a:ln>
        </p:spPr>
        <p:txBody>
          <a:bodyPr vert="horz" wrap="square" lIns="91421" tIns="45701" rIns="91421" bIns="45701" anchor="ctr" anchorCtr="0" compatLnSpc="1">
            <a:noAutofit/>
          </a:bodyPr>
          <a:lstStyle>
            <a:lvl1pPr marL="0" marR="0" lvl="0" indent="0" algn="r" defTabSz="914446" rtl="0" fontAlgn="auto" hangingPunct="1">
              <a:lnSpc>
                <a:spcPct val="100000"/>
              </a:lnSpc>
              <a:spcBef>
                <a:spcPts val="0"/>
              </a:spcBef>
              <a:spcAft>
                <a:spcPts val="0"/>
              </a:spcAft>
              <a:buNone/>
              <a:tabLst/>
              <a:defRPr lang="en-US" sz="1200" b="0" i="0" u="none" strike="noStrike" kern="1200" cap="none" spc="0" baseline="0">
                <a:solidFill>
                  <a:srgbClr val="919497"/>
                </a:solidFill>
                <a:uFillTx/>
                <a:latin typeface="Calibri"/>
                <a:ea typeface="Calibri"/>
                <a:cs typeface="Calibri"/>
              </a:defRPr>
            </a:lvl1pPr>
          </a:lstStyle>
          <a:p>
            <a:pPr lvl="0"/>
            <a:fld id="{1F62BE54-B206-4D1D-B072-EB78A65146C6}" type="slidenum">
              <a:t>‹#›</a:t>
            </a:fld>
            <a:endParaRPr lang="en-US"/>
          </a:p>
        </p:txBody>
      </p:sp>
      <p:sp>
        <p:nvSpPr>
          <p:cNvPr id="5" name="Google Shape;13;p1">
            <a:extLst>
              <a:ext uri="{FF2B5EF4-FFF2-40B4-BE49-F238E27FC236}">
                <a16:creationId xmlns:a16="http://schemas.microsoft.com/office/drawing/2014/main" id="{5CE27A50-983A-4F27-953B-A1B24D465B37}"/>
              </a:ext>
            </a:extLst>
          </p:cNvPr>
          <p:cNvSpPr txBox="1">
            <a:spLocks noGrp="1"/>
          </p:cNvSpPr>
          <p:nvPr>
            <p:ph type="ftr" sz="quarter" idx="3"/>
          </p:nvPr>
        </p:nvSpPr>
        <p:spPr>
          <a:xfrm>
            <a:off x="609603" y="6356352"/>
            <a:ext cx="4114800" cy="365129"/>
          </a:xfrm>
          <a:prstGeom prst="rect">
            <a:avLst/>
          </a:prstGeom>
          <a:noFill/>
          <a:ln>
            <a:noFill/>
          </a:ln>
        </p:spPr>
        <p:txBody>
          <a:bodyPr vert="horz" wrap="square" lIns="91421" tIns="45701" rIns="91421" bIns="45701" anchor="ctr" anchorCtr="1" compatLnSpc="1">
            <a:noAutofit/>
          </a:bodyPr>
          <a:lstStyle>
            <a:lvl1pPr marL="0" marR="0" lvl="0" indent="0" algn="ctr" defTabSz="914446" rtl="0" fontAlgn="auto" hangingPunct="1">
              <a:lnSpc>
                <a:spcPct val="100000"/>
              </a:lnSpc>
              <a:spcBef>
                <a:spcPts val="0"/>
              </a:spcBef>
              <a:spcAft>
                <a:spcPts val="0"/>
              </a:spcAft>
              <a:buNone/>
              <a:tabLst/>
              <a:defRPr lang="en-US" sz="1200" b="0" i="0" u="none" strike="noStrike" kern="1200" cap="none" spc="0" baseline="0">
                <a:solidFill>
                  <a:srgbClr val="919497"/>
                </a:solidFill>
                <a:uFillTx/>
                <a:latin typeface="Calibri"/>
                <a:ea typeface="Calibri"/>
                <a:cs typeface="Calibri"/>
              </a:defRPr>
            </a:lvl1pPr>
          </a:lstStyle>
          <a:p>
            <a:pPr lvl="0"/>
            <a:r>
              <a:rPr lang="en-US"/>
              <a:t>Illinois Perinatal Quality Collaborative</a:t>
            </a:r>
          </a:p>
        </p:txBody>
      </p:sp>
    </p:spTree>
    <p:extLst>
      <p:ext uri="{BB962C8B-B14F-4D97-AF65-F5344CB8AC3E}">
        <p14:creationId xmlns:p14="http://schemas.microsoft.com/office/powerpoint/2010/main" val="222677925"/>
      </p:ext>
    </p:extLst>
  </p:cSld>
  <p:clrMap bg1="lt1" tx1="dk1" bg2="lt2" tx2="dk2" accent1="accent1" accent2="accent2" accent3="accent3" accent4="accent4" accent5="accent5" accent6="accent6" hlink="hlink" folHlink="folHlink"/>
  <p:sldLayoutIdLst>
    <p:sldLayoutId id="2147490404" r:id="rId1"/>
    <p:sldLayoutId id="2147490405" r:id="rId2"/>
    <p:sldLayoutId id="2147490406" r:id="rId3"/>
    <p:sldLayoutId id="2147490407" r:id="rId4"/>
    <p:sldLayoutId id="2147490408" r:id="rId5"/>
    <p:sldLayoutId id="2147490409" r:id="rId6"/>
    <p:sldLayoutId id="2147490410" r:id="rId7"/>
    <p:sldLayoutId id="2147490411" r:id="rId8"/>
    <p:sldLayoutId id="2147490412" r:id="rId9"/>
    <p:sldLayoutId id="2147490413" r:id="rId10"/>
    <p:sldLayoutId id="2147490414" r:id="rId11"/>
    <p:sldLayoutId id="2147490415" r:id="rId12"/>
    <p:sldLayoutId id="2147490416" r:id="rId13"/>
    <p:sldLayoutId id="2147490417" r:id="rId14"/>
    <p:sldLayoutId id="2147490418" r:id="rId15"/>
    <p:sldLayoutId id="2147495343" r:id="rId16"/>
  </p:sldLayoutIdLst>
  <p:hf hdr="0" ftr="0" dt="0"/>
  <p:txStyles>
    <p:titleStyle>
      <a:lvl1pPr marL="0" marR="0" lvl="0" indent="0" algn="l" defTabSz="914446" rtl="0" fontAlgn="auto" hangingPunct="1">
        <a:lnSpc>
          <a:spcPct val="100000"/>
        </a:lnSpc>
        <a:spcBef>
          <a:spcPts val="0"/>
        </a:spcBef>
        <a:spcAft>
          <a:spcPts val="0"/>
        </a:spcAft>
        <a:buNone/>
        <a:tabLst/>
        <a:defRPr lang="en-US" sz="3600" b="1" i="0" u="none" strike="noStrike" kern="0" cap="none" spc="0" baseline="0">
          <a:solidFill>
            <a:srgbClr val="1C498B"/>
          </a:solidFill>
          <a:uFillTx/>
          <a:latin typeface="Calibri"/>
          <a:ea typeface="Calibri"/>
          <a:cs typeface="Calibri"/>
        </a:defRPr>
      </a:lvl1pPr>
    </p:titleStyle>
    <p:bodyStyle>
      <a:lvl1pPr marL="457223" marR="0" lvl="0" indent="-381022" algn="l" defTabSz="914446" rtl="0" fontAlgn="auto" hangingPunct="1">
        <a:lnSpc>
          <a:spcPct val="100000"/>
        </a:lnSpc>
        <a:spcBef>
          <a:spcPts val="1000"/>
        </a:spcBef>
        <a:spcAft>
          <a:spcPts val="0"/>
        </a:spcAft>
        <a:buClr>
          <a:srgbClr val="F5668F"/>
        </a:buClr>
        <a:buSzPts val="2400"/>
        <a:buFont typeface="Arial"/>
        <a:buChar char="•"/>
        <a:tabLst/>
        <a:defRPr lang="en-US" sz="2400" b="0" i="0" u="none" strike="noStrike" kern="0" cap="none" spc="0" baseline="0">
          <a:solidFill>
            <a:srgbClr val="444C55"/>
          </a:solidFill>
          <a:uFillTx/>
          <a:latin typeface="Calibri"/>
          <a:ea typeface="Calibri"/>
          <a:cs typeface="Calibri"/>
        </a:defRPr>
      </a:lvl1pPr>
      <a:lvl2pPr marL="685834" marR="0" lvl="1" indent="-228611" algn="l" defTabSz="914446" rtl="0" fontAlgn="auto" hangingPunct="1">
        <a:lnSpc>
          <a:spcPct val="90000"/>
        </a:lnSpc>
        <a:spcBef>
          <a:spcPts val="500"/>
        </a:spcBef>
        <a:spcAft>
          <a:spcPts val="0"/>
        </a:spcAft>
        <a:buSzPct val="100000"/>
        <a:buFont typeface="Arial" pitchFamily="34"/>
        <a:buChar char="•"/>
        <a:tabLst/>
        <a:defRPr lang="en-US" sz="2400" b="0" i="0" u="none" strike="noStrike" kern="1200" cap="none" spc="0" baseline="0">
          <a:solidFill>
            <a:srgbClr val="000000"/>
          </a:solidFill>
          <a:uFillTx/>
          <a:latin typeface="Calibri"/>
        </a:defRPr>
      </a:lvl2pPr>
      <a:lvl3pPr marL="1143057" marR="0" lvl="2" indent="-228611" algn="l" defTabSz="914446" rtl="0" fontAlgn="auto" hangingPunct="1">
        <a:lnSpc>
          <a:spcPct val="90000"/>
        </a:lnSpc>
        <a:spcBef>
          <a:spcPts val="500"/>
        </a:spcBef>
        <a:spcAft>
          <a:spcPts val="0"/>
        </a:spcAft>
        <a:buSzPct val="100000"/>
        <a:buFont typeface="Arial" pitchFamily="34"/>
        <a:buChar char="•"/>
        <a:tabLst/>
        <a:defRPr lang="en-US" sz="2000" b="0" i="0" u="none" strike="noStrike" kern="1200" cap="none" spc="0" baseline="0">
          <a:solidFill>
            <a:srgbClr val="000000"/>
          </a:solidFill>
          <a:uFillTx/>
          <a:latin typeface="Calibri"/>
        </a:defRPr>
      </a:lvl3pPr>
      <a:lvl4pPr marL="1600280" marR="0" lvl="3" indent="-228611" algn="l" defTabSz="914446" rtl="0" fontAlgn="auto" hangingPunct="1">
        <a:lnSpc>
          <a:spcPct val="90000"/>
        </a:lnSpc>
        <a:spcBef>
          <a:spcPts val="500"/>
        </a:spcBef>
        <a:spcAft>
          <a:spcPts val="0"/>
        </a:spcAft>
        <a:buSzPct val="100000"/>
        <a:buFont typeface="Arial" pitchFamily="34"/>
        <a:buChar char="•"/>
        <a:tabLst/>
        <a:defRPr lang="en-US" sz="1800" b="0" i="0" u="none" strike="noStrike" kern="1200" cap="none" spc="0" baseline="0">
          <a:solidFill>
            <a:srgbClr val="000000"/>
          </a:solidFill>
          <a:uFillTx/>
          <a:latin typeface="Calibri"/>
        </a:defRPr>
      </a:lvl4pPr>
      <a:lvl5pPr marL="2057503" marR="0" lvl="4" indent="-228611" algn="l" defTabSz="914446" rtl="0" fontAlgn="auto" hangingPunct="1">
        <a:lnSpc>
          <a:spcPct val="90000"/>
        </a:lnSpc>
        <a:spcBef>
          <a:spcPts val="500"/>
        </a:spcBef>
        <a:spcAft>
          <a:spcPts val="0"/>
        </a:spcAft>
        <a:buSzPct val="100000"/>
        <a:buFont typeface="Arial" pitchFamily="34"/>
        <a:buChar char="•"/>
        <a:tabLst/>
        <a:defRPr lang="en-US" sz="1800" b="0" i="0" u="none" strike="noStrike" kern="1200" cap="none" spc="0" baseline="0">
          <a:solidFill>
            <a:srgbClr val="000000"/>
          </a:solidFill>
          <a:uFillTx/>
          <a:latin typeface="Calibri"/>
        </a:defRPr>
      </a:lvl5pPr>
      <a:lvl6pPr marL="2514726" indent="-228611" algn="l" defTabSz="91444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949" indent="-228611" algn="l" defTabSz="91444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171" indent="-228611" algn="l" defTabSz="91444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394" indent="-228611" algn="l" defTabSz="91444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46" rtl="0" eaLnBrk="1" latinLnBrk="0" hangingPunct="1">
        <a:defRPr sz="1800" kern="1200">
          <a:solidFill>
            <a:schemeClr val="tx1"/>
          </a:solidFill>
          <a:latin typeface="+mn-lt"/>
          <a:ea typeface="+mn-ea"/>
          <a:cs typeface="+mn-cs"/>
        </a:defRPr>
      </a:lvl1pPr>
      <a:lvl2pPr marL="457223" algn="l" defTabSz="914446" rtl="0" eaLnBrk="1" latinLnBrk="0" hangingPunct="1">
        <a:defRPr sz="1800" kern="1200">
          <a:solidFill>
            <a:schemeClr val="tx1"/>
          </a:solidFill>
          <a:latin typeface="+mn-lt"/>
          <a:ea typeface="+mn-ea"/>
          <a:cs typeface="+mn-cs"/>
        </a:defRPr>
      </a:lvl2pPr>
      <a:lvl3pPr marL="914446" algn="l" defTabSz="914446" rtl="0" eaLnBrk="1" latinLnBrk="0" hangingPunct="1">
        <a:defRPr sz="1800" kern="1200">
          <a:solidFill>
            <a:schemeClr val="tx1"/>
          </a:solidFill>
          <a:latin typeface="+mn-lt"/>
          <a:ea typeface="+mn-ea"/>
          <a:cs typeface="+mn-cs"/>
        </a:defRPr>
      </a:lvl3pPr>
      <a:lvl4pPr marL="1371669" algn="l" defTabSz="914446" rtl="0" eaLnBrk="1" latinLnBrk="0" hangingPunct="1">
        <a:defRPr sz="1800" kern="1200">
          <a:solidFill>
            <a:schemeClr val="tx1"/>
          </a:solidFill>
          <a:latin typeface="+mn-lt"/>
          <a:ea typeface="+mn-ea"/>
          <a:cs typeface="+mn-cs"/>
        </a:defRPr>
      </a:lvl4pPr>
      <a:lvl5pPr marL="1828891" algn="l" defTabSz="914446" rtl="0" eaLnBrk="1" latinLnBrk="0" hangingPunct="1">
        <a:defRPr sz="1800" kern="1200">
          <a:solidFill>
            <a:schemeClr val="tx1"/>
          </a:solidFill>
          <a:latin typeface="+mn-lt"/>
          <a:ea typeface="+mn-ea"/>
          <a:cs typeface="+mn-cs"/>
        </a:defRPr>
      </a:lvl5pPr>
      <a:lvl6pPr marL="2286114" algn="l" defTabSz="914446" rtl="0" eaLnBrk="1" latinLnBrk="0" hangingPunct="1">
        <a:defRPr sz="1800" kern="1200">
          <a:solidFill>
            <a:schemeClr val="tx1"/>
          </a:solidFill>
          <a:latin typeface="+mn-lt"/>
          <a:ea typeface="+mn-ea"/>
          <a:cs typeface="+mn-cs"/>
        </a:defRPr>
      </a:lvl6pPr>
      <a:lvl7pPr marL="2743337" algn="l" defTabSz="914446" rtl="0" eaLnBrk="1" latinLnBrk="0" hangingPunct="1">
        <a:defRPr sz="1800" kern="1200">
          <a:solidFill>
            <a:schemeClr val="tx1"/>
          </a:solidFill>
          <a:latin typeface="+mn-lt"/>
          <a:ea typeface="+mn-ea"/>
          <a:cs typeface="+mn-cs"/>
        </a:defRPr>
      </a:lvl7pPr>
      <a:lvl8pPr marL="3200560" algn="l" defTabSz="914446" rtl="0" eaLnBrk="1" latinLnBrk="0" hangingPunct="1">
        <a:defRPr sz="1800" kern="1200">
          <a:solidFill>
            <a:schemeClr val="tx1"/>
          </a:solidFill>
          <a:latin typeface="+mn-lt"/>
          <a:ea typeface="+mn-ea"/>
          <a:cs typeface="+mn-cs"/>
        </a:defRPr>
      </a:lvl8pPr>
      <a:lvl9pPr marL="3657783" algn="l" defTabSz="914446"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12205"/>
        <p:cNvGrpSpPr/>
        <p:nvPr/>
      </p:nvGrpSpPr>
      <p:grpSpPr>
        <a:xfrm>
          <a:off x="0" y="0"/>
          <a:ext cx="0" cy="0"/>
          <a:chOff x="0" y="0"/>
          <a:chExt cx="0" cy="0"/>
        </a:xfrm>
      </p:grpSpPr>
      <p:sp>
        <p:nvSpPr>
          <p:cNvPr id="12206" name="Google Shape;12206;p92"/>
          <p:cNvSpPr txBox="1">
            <a:spLocks noGrp="1"/>
          </p:cNvSpPr>
          <p:nvPr>
            <p:ph type="title"/>
          </p:nvPr>
        </p:nvSpPr>
        <p:spPr>
          <a:xfrm>
            <a:off x="304800" y="183092"/>
            <a:ext cx="5486400" cy="762000"/>
          </a:xfrm>
          <a:prstGeom prst="rect">
            <a:avLst/>
          </a:prstGeom>
          <a:noFill/>
          <a:ln>
            <a:noFill/>
          </a:ln>
        </p:spPr>
        <p:txBody>
          <a:bodyPr spcFirstLastPara="1" wrap="square" lIns="91425" tIns="45700" rIns="91425" bIns="45700" anchor="ctr" anchorCtr="0">
            <a:normAutofit/>
          </a:bodyPr>
          <a:lstStyle>
            <a:lvl1pPr marR="0" lvl="0" algn="ctr" rtl="0">
              <a:lnSpc>
                <a:spcPct val="100000"/>
              </a:lnSpc>
              <a:spcBef>
                <a:spcPts val="0"/>
              </a:spcBef>
              <a:spcAft>
                <a:spcPts val="0"/>
              </a:spcAft>
              <a:buClr>
                <a:schemeClr val="dk1"/>
              </a:buClr>
              <a:buSzPts val="4400"/>
              <a:buFont typeface="Calibri"/>
              <a:buNone/>
              <a:defRPr sz="44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9pPr>
          </a:lstStyle>
          <a:p>
            <a:endParaRPr/>
          </a:p>
        </p:txBody>
      </p:sp>
      <p:sp>
        <p:nvSpPr>
          <p:cNvPr id="12207" name="Google Shape;12207;p92"/>
          <p:cNvSpPr txBox="1">
            <a:spLocks noGrp="1"/>
          </p:cNvSpPr>
          <p:nvPr>
            <p:ph type="body" idx="1"/>
          </p:nvPr>
        </p:nvSpPr>
        <p:spPr>
          <a:xfrm>
            <a:off x="304800" y="1066800"/>
            <a:ext cx="5486400" cy="3017309"/>
          </a:xfrm>
          <a:prstGeom prst="rect">
            <a:avLst/>
          </a:prstGeom>
          <a:noFill/>
          <a:ln>
            <a:noFill/>
          </a:ln>
        </p:spPr>
        <p:txBody>
          <a:bodyPr spcFirstLastPara="1" wrap="square" lIns="91425" tIns="45700" rIns="91425" bIns="45700" anchor="t" anchorCtr="0">
            <a:normAutofit/>
          </a:bodyPr>
          <a:lstStyle>
            <a:lvl1pPr marL="457200" marR="0" lvl="0" indent="-431800" algn="l" rtl="0">
              <a:lnSpc>
                <a:spcPct val="100000"/>
              </a:lnSpc>
              <a:spcBef>
                <a:spcPts val="640"/>
              </a:spcBef>
              <a:spcAft>
                <a:spcPts val="0"/>
              </a:spcAft>
              <a:buClr>
                <a:schemeClr val="dk1"/>
              </a:buClr>
              <a:buSzPts val="3200"/>
              <a:buFont typeface="Arial"/>
              <a:buChar char="•"/>
              <a:defRPr sz="3200" b="0" i="0" u="none" strike="noStrike" cap="none">
                <a:solidFill>
                  <a:schemeClr val="dk1"/>
                </a:solidFill>
                <a:latin typeface="Calibri"/>
                <a:ea typeface="Calibri"/>
                <a:cs typeface="Calibri"/>
                <a:sym typeface="Calibri"/>
              </a:defRPr>
            </a:lvl1pPr>
            <a:lvl2pPr marL="914400" marR="0" lvl="1" indent="-406400" algn="l" rtl="0">
              <a:lnSpc>
                <a:spcPct val="100000"/>
              </a:lnSpc>
              <a:spcBef>
                <a:spcPts val="560"/>
              </a:spcBef>
              <a:spcAft>
                <a:spcPts val="0"/>
              </a:spcAft>
              <a:buClr>
                <a:schemeClr val="dk1"/>
              </a:buClr>
              <a:buSzPts val="2800"/>
              <a:buFont typeface="Arial"/>
              <a:buChar char="–"/>
              <a:defRPr sz="2800" b="0" i="0" u="none" strike="noStrike" cap="none">
                <a:solidFill>
                  <a:schemeClr val="dk1"/>
                </a:solidFill>
                <a:latin typeface="Calibri"/>
                <a:ea typeface="Calibri"/>
                <a:cs typeface="Calibri"/>
                <a:sym typeface="Calibri"/>
              </a:defRPr>
            </a:lvl2pPr>
            <a:lvl3pPr marL="1371600" marR="0" lvl="2" indent="-381000" algn="l" rtl="0">
              <a:lnSpc>
                <a:spcPct val="100000"/>
              </a:lnSpc>
              <a:spcBef>
                <a:spcPts val="480"/>
              </a:spcBef>
              <a:spcAft>
                <a:spcPts val="0"/>
              </a:spcAft>
              <a:buClr>
                <a:schemeClr val="dk1"/>
              </a:buClr>
              <a:buSzPts val="2400"/>
              <a:buFont typeface="Arial"/>
              <a:buChar char="•"/>
              <a:defRPr sz="2400" b="0" i="0" u="none" strike="noStrike" cap="none">
                <a:solidFill>
                  <a:schemeClr val="dk1"/>
                </a:solidFill>
                <a:latin typeface="Calibri"/>
                <a:ea typeface="Calibri"/>
                <a:cs typeface="Calibri"/>
                <a:sym typeface="Calibri"/>
              </a:defRPr>
            </a:lvl3pPr>
            <a:lvl4pPr marL="1828800" marR="0" lvl="3" indent="-355600" algn="l" rtl="0">
              <a:lnSpc>
                <a:spcPct val="100000"/>
              </a:lnSpc>
              <a:spcBef>
                <a:spcPts val="400"/>
              </a:spcBef>
              <a:spcAft>
                <a:spcPts val="0"/>
              </a:spcAft>
              <a:buClr>
                <a:schemeClr val="dk1"/>
              </a:buClr>
              <a:buSzPts val="2000"/>
              <a:buFont typeface="Arial"/>
              <a:buChar char="–"/>
              <a:defRPr sz="2000" b="0" i="0" u="none" strike="noStrike" cap="none">
                <a:solidFill>
                  <a:schemeClr val="dk1"/>
                </a:solidFill>
                <a:latin typeface="Calibri"/>
                <a:ea typeface="Calibri"/>
                <a:cs typeface="Calibri"/>
                <a:sym typeface="Calibri"/>
              </a:defRPr>
            </a:lvl4pPr>
            <a:lvl5pPr marL="2286000" marR="0" lvl="4" indent="-355600" algn="l" rtl="0">
              <a:lnSpc>
                <a:spcPct val="100000"/>
              </a:lnSpc>
              <a:spcBef>
                <a:spcPts val="400"/>
              </a:spcBef>
              <a:spcAft>
                <a:spcPts val="0"/>
              </a:spcAft>
              <a:buClr>
                <a:schemeClr val="dk1"/>
              </a:buClr>
              <a:buSzPts val="2000"/>
              <a:buFont typeface="Arial"/>
              <a:buChar char="»"/>
              <a:defRPr sz="2000" b="0" i="0" u="none" strike="noStrike" cap="none">
                <a:solidFill>
                  <a:schemeClr val="dk1"/>
                </a:solidFill>
                <a:latin typeface="Calibri"/>
                <a:ea typeface="Calibri"/>
                <a:cs typeface="Calibri"/>
                <a:sym typeface="Calibri"/>
              </a:defRPr>
            </a:lvl5pPr>
            <a:lvl6pPr marL="2743200" marR="0" lvl="5" indent="-355600" algn="l" rtl="0">
              <a:lnSpc>
                <a:spcPct val="100000"/>
              </a:lnSpc>
              <a:spcBef>
                <a:spcPts val="400"/>
              </a:spcBef>
              <a:spcAft>
                <a:spcPts val="0"/>
              </a:spcAft>
              <a:buClr>
                <a:schemeClr val="dk1"/>
              </a:buClr>
              <a:buSzPts val="2000"/>
              <a:buFont typeface="Arial"/>
              <a:buChar char="•"/>
              <a:defRPr sz="2000" b="0" i="0" u="none" strike="noStrike" cap="none">
                <a:solidFill>
                  <a:schemeClr val="dk1"/>
                </a:solidFill>
                <a:latin typeface="Calibri"/>
                <a:ea typeface="Calibri"/>
                <a:cs typeface="Calibri"/>
                <a:sym typeface="Calibri"/>
              </a:defRPr>
            </a:lvl6pPr>
            <a:lvl7pPr marL="3200400" marR="0" lvl="6" indent="-355600" algn="l" rtl="0">
              <a:lnSpc>
                <a:spcPct val="100000"/>
              </a:lnSpc>
              <a:spcBef>
                <a:spcPts val="400"/>
              </a:spcBef>
              <a:spcAft>
                <a:spcPts val="0"/>
              </a:spcAft>
              <a:buClr>
                <a:schemeClr val="dk1"/>
              </a:buClr>
              <a:buSzPts val="2000"/>
              <a:buFont typeface="Arial"/>
              <a:buChar char="•"/>
              <a:defRPr sz="2000" b="0" i="0" u="none" strike="noStrike" cap="none">
                <a:solidFill>
                  <a:schemeClr val="dk1"/>
                </a:solidFill>
                <a:latin typeface="Calibri"/>
                <a:ea typeface="Calibri"/>
                <a:cs typeface="Calibri"/>
                <a:sym typeface="Calibri"/>
              </a:defRPr>
            </a:lvl7pPr>
            <a:lvl8pPr marL="3657600" marR="0" lvl="7" indent="-355600" algn="l" rtl="0">
              <a:lnSpc>
                <a:spcPct val="100000"/>
              </a:lnSpc>
              <a:spcBef>
                <a:spcPts val="400"/>
              </a:spcBef>
              <a:spcAft>
                <a:spcPts val="0"/>
              </a:spcAft>
              <a:buClr>
                <a:schemeClr val="dk1"/>
              </a:buClr>
              <a:buSzPts val="2000"/>
              <a:buFont typeface="Arial"/>
              <a:buChar char="•"/>
              <a:defRPr sz="2000" b="0" i="0" u="none" strike="noStrike" cap="none">
                <a:solidFill>
                  <a:schemeClr val="dk1"/>
                </a:solidFill>
                <a:latin typeface="Calibri"/>
                <a:ea typeface="Calibri"/>
                <a:cs typeface="Calibri"/>
                <a:sym typeface="Calibri"/>
              </a:defRPr>
            </a:lvl8pPr>
            <a:lvl9pPr marL="4114800" marR="0" lvl="8" indent="-355600" algn="l" rtl="0">
              <a:lnSpc>
                <a:spcPct val="100000"/>
              </a:lnSpc>
              <a:spcBef>
                <a:spcPts val="400"/>
              </a:spcBef>
              <a:spcAft>
                <a:spcPts val="0"/>
              </a:spcAft>
              <a:buClr>
                <a:schemeClr val="dk1"/>
              </a:buClr>
              <a:buSzPts val="2000"/>
              <a:buFont typeface="Arial"/>
              <a:buChar char="•"/>
              <a:defRPr sz="2000" b="0" i="0" u="none" strike="noStrike" cap="none">
                <a:solidFill>
                  <a:schemeClr val="dk1"/>
                </a:solidFill>
                <a:latin typeface="Calibri"/>
                <a:ea typeface="Calibri"/>
                <a:cs typeface="Calibri"/>
                <a:sym typeface="Calibri"/>
              </a:defRPr>
            </a:lvl9pPr>
          </a:lstStyle>
          <a:p>
            <a:endParaRPr/>
          </a:p>
        </p:txBody>
      </p:sp>
      <p:sp>
        <p:nvSpPr>
          <p:cNvPr id="12208" name="Google Shape;12208;p92"/>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marR="0" lvl="0" algn="l" rtl="0">
              <a:lnSpc>
                <a:spcPct val="100000"/>
              </a:lnSpc>
              <a:spcBef>
                <a:spcPts val="0"/>
              </a:spcBef>
              <a:spcAft>
                <a:spcPts val="0"/>
              </a:spcAft>
              <a:buClr>
                <a:srgbClr val="000000"/>
              </a:buClr>
              <a:buSzPts val="1400"/>
              <a:buFont typeface="Arial"/>
              <a:buNone/>
              <a:defRPr sz="800" b="0" i="0" u="none" strike="noStrike" cap="none">
                <a:solidFill>
                  <a:srgbClr val="888888"/>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2209" name="Google Shape;12209;p92"/>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marR="0" lvl="0" algn="ctr" rtl="0">
              <a:lnSpc>
                <a:spcPct val="100000"/>
              </a:lnSpc>
              <a:spcBef>
                <a:spcPts val="0"/>
              </a:spcBef>
              <a:spcAft>
                <a:spcPts val="0"/>
              </a:spcAft>
              <a:buClr>
                <a:srgbClr val="000000"/>
              </a:buClr>
              <a:buSzPts val="1400"/>
              <a:buFont typeface="Arial"/>
              <a:buNone/>
              <a:defRPr sz="800" b="0" i="0" u="none" strike="noStrike" cap="none">
                <a:solidFill>
                  <a:srgbClr val="888888"/>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2210" name="Google Shape;12210;p92"/>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rtl="0">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2219361129"/>
      </p:ext>
    </p:extLst>
  </p:cSld>
  <p:clrMap bg1="lt1" tx1="dk1" bg2="dk2" tx2="lt2" accent1="accent1" accent2="accent2" accent3="accent3" accent4="accent4" accent5="accent5" accent6="accent6" hlink="hlink" folHlink="folHlink"/>
  <p:sldLayoutIdLst>
    <p:sldLayoutId id="2147494865" r:id="rId1"/>
    <p:sldLayoutId id="2147494866" r:id="rId2"/>
    <p:sldLayoutId id="2147494867" r:id="rId3"/>
    <p:sldLayoutId id="2147494868" r:id="rId4"/>
    <p:sldLayoutId id="2147494869" r:id="rId5"/>
    <p:sldLayoutId id="2147494870" r:id="rId6"/>
    <p:sldLayoutId id="2147494871" r:id="rId7"/>
    <p:sldLayoutId id="2147494872" r:id="rId8"/>
    <p:sldLayoutId id="2147494873" r:id="rId9"/>
    <p:sldLayoutId id="2147494874" r:id="rId10"/>
    <p:sldLayoutId id="2147494875"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B187C90F-CAC2-F168-3AEB-EB7AA1F3DB47}"/>
              </a:ext>
            </a:extLst>
          </p:cNvPr>
          <p:cNvSpPr txBox="1">
            <a:spLocks noGrp="1"/>
          </p:cNvSpPr>
          <p:nvPr>
            <p:ph type="title"/>
          </p:nvPr>
        </p:nvSpPr>
        <p:spPr>
          <a:xfrm>
            <a:off x="609603" y="365130"/>
            <a:ext cx="10972800" cy="1325559"/>
          </a:xfrm>
          <a:prstGeom prst="rect">
            <a:avLst/>
          </a:prstGeom>
          <a:noFill/>
          <a:ln>
            <a:noFill/>
          </a:ln>
        </p:spPr>
        <p:txBody>
          <a:bodyPr vert="horz" wrap="square" lIns="91440" tIns="45720" rIns="91440" bIns="45720" anchor="ctr" anchorCtr="0" compatLnSpc="1">
            <a:noAutofit/>
          </a:bodyPr>
          <a:lstStyle/>
          <a:p>
            <a:pPr lvl="0"/>
            <a:r>
              <a:rPr lang="en-US"/>
              <a:t>Click to edit Master title style</a:t>
            </a:r>
          </a:p>
        </p:txBody>
      </p:sp>
      <p:sp>
        <p:nvSpPr>
          <p:cNvPr id="3" name="Text Placeholder 2">
            <a:extLst>
              <a:ext uri="{FF2B5EF4-FFF2-40B4-BE49-F238E27FC236}">
                <a16:creationId xmlns:a16="http://schemas.microsoft.com/office/drawing/2014/main" id="{D7012E94-5BCD-0F03-66D8-285BC9B4A15D}"/>
              </a:ext>
            </a:extLst>
          </p:cNvPr>
          <p:cNvSpPr txBox="1">
            <a:spLocks noGrp="1"/>
          </p:cNvSpPr>
          <p:nvPr>
            <p:ph type="body" idx="1"/>
          </p:nvPr>
        </p:nvSpPr>
        <p:spPr>
          <a:xfrm>
            <a:off x="609603" y="1825627"/>
            <a:ext cx="10972800" cy="4351336"/>
          </a:xfrm>
          <a:prstGeom prst="rect">
            <a:avLst/>
          </a:prstGeom>
          <a:noFill/>
          <a:ln>
            <a:noFill/>
          </a:ln>
        </p:spPr>
        <p:txBody>
          <a:bodyPr vert="horz" wrap="square" lIns="91440" tIns="45720" rIns="91440" bIns="45720" anchor="t" anchorCtr="0" compatLnSpc="1">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7">
            <a:extLst>
              <a:ext uri="{FF2B5EF4-FFF2-40B4-BE49-F238E27FC236}">
                <a16:creationId xmlns:a16="http://schemas.microsoft.com/office/drawing/2014/main" id="{49911402-507A-04CA-A792-96D21EAADA8D}"/>
              </a:ext>
            </a:extLst>
          </p:cNvPr>
          <p:cNvSpPr txBox="1">
            <a:spLocks noGrp="1"/>
          </p:cNvSpPr>
          <p:nvPr>
            <p:ph type="sldNum" sz="quarter" idx="4"/>
          </p:nvPr>
        </p:nvSpPr>
        <p:spPr>
          <a:xfrm>
            <a:off x="8839203" y="6356352"/>
            <a:ext cx="2743200" cy="365129"/>
          </a:xfrm>
          <a:prstGeom prst="rect">
            <a:avLst/>
          </a:prstGeom>
          <a:noFill/>
          <a:ln>
            <a:noFill/>
          </a:ln>
        </p:spPr>
        <p:txBody>
          <a:bodyPr vert="horz" wrap="square" lIns="91440" tIns="45720" rIns="91440" bIns="45720" anchor="ctr" anchorCtr="0" compatLnSpc="1">
            <a:noAutofit/>
          </a:bodyPr>
          <a:lstStyle>
            <a:lvl1pPr marL="0" marR="0" lvl="0" indent="0" algn="r" defTabSz="914446" rtl="0" fontAlgn="auto" hangingPunct="1">
              <a:lnSpc>
                <a:spcPct val="100000"/>
              </a:lnSpc>
              <a:spcBef>
                <a:spcPts val="0"/>
              </a:spcBef>
              <a:spcAft>
                <a:spcPts val="0"/>
              </a:spcAft>
              <a:buNone/>
              <a:tabLst/>
              <a:defRPr lang="en-US" sz="1200" b="0" i="0" u="none" strike="noStrike" kern="1200" cap="none" spc="0" baseline="0">
                <a:solidFill>
                  <a:srgbClr val="939699"/>
                </a:solidFill>
                <a:uFillTx/>
                <a:latin typeface="Calibri"/>
              </a:defRPr>
            </a:lvl1pPr>
          </a:lstStyle>
          <a:p>
            <a:pPr lvl="0"/>
            <a:fld id="{E31A6302-2714-493F-BF2B-DFE7C04558F7}" type="slidenum">
              <a:t>‹#›</a:t>
            </a:fld>
            <a:endParaRPr lang="en-US"/>
          </a:p>
        </p:txBody>
      </p:sp>
      <p:sp>
        <p:nvSpPr>
          <p:cNvPr id="5" name="Footer Placeholder 8">
            <a:extLst>
              <a:ext uri="{FF2B5EF4-FFF2-40B4-BE49-F238E27FC236}">
                <a16:creationId xmlns:a16="http://schemas.microsoft.com/office/drawing/2014/main" id="{69EBF1BC-DA92-1DE5-02D6-D35305EDC5E4}"/>
              </a:ext>
            </a:extLst>
          </p:cNvPr>
          <p:cNvSpPr txBox="1">
            <a:spLocks noGrp="1"/>
          </p:cNvSpPr>
          <p:nvPr>
            <p:ph type="ftr" sz="quarter" idx="3"/>
          </p:nvPr>
        </p:nvSpPr>
        <p:spPr>
          <a:xfrm>
            <a:off x="609603" y="6356352"/>
            <a:ext cx="4114800" cy="365129"/>
          </a:xfrm>
          <a:prstGeom prst="rect">
            <a:avLst/>
          </a:prstGeom>
          <a:noFill/>
          <a:ln>
            <a:noFill/>
          </a:ln>
        </p:spPr>
        <p:txBody>
          <a:bodyPr vert="horz" wrap="square" lIns="91440" tIns="45720" rIns="91440" bIns="45720" anchor="ctr" anchorCtr="0" compatLnSpc="1">
            <a:noAutofit/>
          </a:bodyPr>
          <a:lstStyle>
            <a:lvl1pPr marL="0" marR="0" lvl="0" indent="0" algn="l" defTabSz="914446" rtl="0" fontAlgn="auto" hangingPunct="1">
              <a:lnSpc>
                <a:spcPct val="100000"/>
              </a:lnSpc>
              <a:spcBef>
                <a:spcPts val="0"/>
              </a:spcBef>
              <a:spcAft>
                <a:spcPts val="0"/>
              </a:spcAft>
              <a:buNone/>
              <a:tabLst/>
              <a:defRPr lang="en-US" sz="1200" b="0" i="0" u="none" strike="noStrike" kern="1200" cap="none" spc="0" baseline="0">
                <a:solidFill>
                  <a:srgbClr val="939699"/>
                </a:solidFill>
                <a:uFillTx/>
                <a:latin typeface="Calibri"/>
              </a:defRPr>
            </a:lvl1pPr>
          </a:lstStyle>
          <a:p>
            <a:pPr lvl="0"/>
            <a:r>
              <a:rPr lang="en-US"/>
              <a:t>Illinois Perinatal Quality Collaborative</a:t>
            </a:r>
          </a:p>
        </p:txBody>
      </p:sp>
    </p:spTree>
    <p:extLst>
      <p:ext uri="{BB962C8B-B14F-4D97-AF65-F5344CB8AC3E}">
        <p14:creationId xmlns:p14="http://schemas.microsoft.com/office/powerpoint/2010/main" val="3602443929"/>
      </p:ext>
    </p:extLst>
  </p:cSld>
  <p:clrMap bg1="lt1" tx1="dk1" bg2="lt2" tx2="dk2" accent1="accent1" accent2="accent2" accent3="accent3" accent4="accent4" accent5="accent5" accent6="accent6" hlink="hlink" folHlink="folHlink"/>
  <p:sldLayoutIdLst>
    <p:sldLayoutId id="2147494929" r:id="rId1"/>
    <p:sldLayoutId id="2147494930" r:id="rId2"/>
    <p:sldLayoutId id="2147494931" r:id="rId3"/>
    <p:sldLayoutId id="2147494932" r:id="rId4"/>
    <p:sldLayoutId id="2147494933" r:id="rId5"/>
    <p:sldLayoutId id="2147494934" r:id="rId6"/>
    <p:sldLayoutId id="2147494935" r:id="rId7"/>
    <p:sldLayoutId id="2147494936" r:id="rId8"/>
    <p:sldLayoutId id="2147494937" r:id="rId9"/>
    <p:sldLayoutId id="2147494938" r:id="rId10"/>
    <p:sldLayoutId id="2147494939" r:id="rId11"/>
    <p:sldLayoutId id="2147494940" r:id="rId12"/>
    <p:sldLayoutId id="2147494941" r:id="rId13"/>
    <p:sldLayoutId id="2147494942" r:id="rId14"/>
    <p:sldLayoutId id="2147494943" r:id="rId15"/>
    <p:sldLayoutId id="2147494944" r:id="rId16"/>
  </p:sldLayoutIdLst>
  <p:txStyles>
    <p:titleStyle>
      <a:lvl1pPr marL="0" marR="0" lvl="0" indent="0" algn="l" defTabSz="914446" rtl="0" fontAlgn="auto" hangingPunct="1">
        <a:lnSpc>
          <a:spcPct val="100000"/>
        </a:lnSpc>
        <a:spcBef>
          <a:spcPts val="0"/>
        </a:spcBef>
        <a:spcAft>
          <a:spcPts val="0"/>
        </a:spcAft>
        <a:buNone/>
        <a:tabLst/>
        <a:defRPr lang="en-US" sz="3600" b="1" i="0" u="none" strike="noStrike" kern="1200" cap="none" spc="0" baseline="0">
          <a:solidFill>
            <a:srgbClr val="1C498B"/>
          </a:solidFill>
          <a:uFillTx/>
          <a:latin typeface="Calibri"/>
          <a:ea typeface="Lato Medium" pitchFamily="34"/>
          <a:cs typeface="Lato Medium" pitchFamily="34"/>
        </a:defRPr>
      </a:lvl1pPr>
    </p:titleStyle>
    <p:bodyStyle>
      <a:lvl1pPr marL="228611" marR="0" lvl="0" indent="-228611" algn="l" defTabSz="914446" rtl="0" fontAlgn="auto" hangingPunct="1">
        <a:lnSpc>
          <a:spcPct val="100000"/>
        </a:lnSpc>
        <a:spcBef>
          <a:spcPts val="1000"/>
        </a:spcBef>
        <a:spcAft>
          <a:spcPts val="1000"/>
        </a:spcAft>
        <a:buClr>
          <a:srgbClr val="F5668F"/>
        </a:buClr>
        <a:buSzPct val="100000"/>
        <a:buFont typeface="Arial" pitchFamily="34"/>
        <a:buChar char="•"/>
        <a:tabLst/>
        <a:defRPr lang="en-US" sz="2400" b="0" i="0" u="none" strike="noStrike" kern="1200" cap="none" spc="0" baseline="0">
          <a:solidFill>
            <a:srgbClr val="444C55"/>
          </a:solidFill>
          <a:uFillTx/>
          <a:latin typeface="Calibri"/>
          <a:ea typeface="Lato" pitchFamily="34"/>
          <a:cs typeface="Lato" pitchFamily="34"/>
        </a:defRPr>
      </a:lvl1pPr>
      <a:lvl2pPr marL="685834" marR="0" lvl="1" indent="-228611" algn="l" defTabSz="914446" rtl="0" fontAlgn="auto" hangingPunct="1">
        <a:lnSpc>
          <a:spcPct val="100000"/>
        </a:lnSpc>
        <a:spcBef>
          <a:spcPts val="500"/>
        </a:spcBef>
        <a:spcAft>
          <a:spcPts val="1000"/>
        </a:spcAft>
        <a:buClr>
          <a:srgbClr val="1C498B"/>
        </a:buClr>
        <a:buSzPct val="100000"/>
        <a:buFont typeface="Arial" pitchFamily="34"/>
        <a:buChar char="•"/>
        <a:tabLst/>
        <a:defRPr lang="en-US" sz="2000" b="0" i="0" u="none" strike="noStrike" kern="1200" cap="none" spc="0" baseline="0">
          <a:solidFill>
            <a:srgbClr val="444C55"/>
          </a:solidFill>
          <a:uFillTx/>
          <a:latin typeface="Calibri"/>
          <a:ea typeface="Lato" pitchFamily="34"/>
          <a:cs typeface="Lato" pitchFamily="34"/>
        </a:defRPr>
      </a:lvl2pPr>
      <a:lvl3pPr marL="1143057" marR="0" lvl="2" indent="-228611" algn="l" defTabSz="914446" rtl="0" fontAlgn="auto" hangingPunct="1">
        <a:lnSpc>
          <a:spcPct val="100000"/>
        </a:lnSpc>
        <a:spcBef>
          <a:spcPts val="500"/>
        </a:spcBef>
        <a:spcAft>
          <a:spcPts val="1000"/>
        </a:spcAft>
        <a:buClr>
          <a:srgbClr val="F5668F"/>
        </a:buClr>
        <a:buSzPct val="100000"/>
        <a:buFont typeface="Arial" pitchFamily="34"/>
        <a:buChar char="•"/>
        <a:tabLst/>
        <a:defRPr lang="en-US" sz="1800" b="0" i="0" u="none" strike="noStrike" kern="1200" cap="none" spc="0" baseline="0">
          <a:solidFill>
            <a:srgbClr val="444C55"/>
          </a:solidFill>
          <a:uFillTx/>
          <a:latin typeface="Calibri"/>
          <a:ea typeface="Lato" pitchFamily="34"/>
          <a:cs typeface="Lato" pitchFamily="34"/>
        </a:defRPr>
      </a:lvl3pPr>
      <a:lvl4pPr marL="1600280" marR="0" lvl="3" indent="-228611" algn="l" defTabSz="914446" rtl="0" fontAlgn="auto" hangingPunct="1">
        <a:lnSpc>
          <a:spcPct val="100000"/>
        </a:lnSpc>
        <a:spcBef>
          <a:spcPts val="500"/>
        </a:spcBef>
        <a:spcAft>
          <a:spcPts val="1000"/>
        </a:spcAft>
        <a:buClr>
          <a:srgbClr val="F5668F"/>
        </a:buClr>
        <a:buSzPct val="100000"/>
        <a:buFont typeface="Arial" pitchFamily="34"/>
        <a:buChar char="•"/>
        <a:tabLst/>
        <a:defRPr lang="en-US" sz="1600" b="0" i="0" u="none" strike="noStrike" kern="1200" cap="none" spc="0" baseline="0">
          <a:solidFill>
            <a:srgbClr val="444C55"/>
          </a:solidFill>
          <a:uFillTx/>
          <a:latin typeface="Calibri"/>
          <a:ea typeface="Lato" pitchFamily="34"/>
          <a:cs typeface="Lato" pitchFamily="34"/>
        </a:defRPr>
      </a:lvl4pPr>
      <a:lvl5pPr marL="2057503" marR="0" lvl="4" indent="-228611" algn="l" defTabSz="914446" rtl="0" fontAlgn="auto" hangingPunct="1">
        <a:lnSpc>
          <a:spcPct val="100000"/>
        </a:lnSpc>
        <a:spcBef>
          <a:spcPts val="500"/>
        </a:spcBef>
        <a:spcAft>
          <a:spcPts val="1000"/>
        </a:spcAft>
        <a:buClr>
          <a:srgbClr val="F5668F"/>
        </a:buClr>
        <a:buSzPct val="100000"/>
        <a:buFont typeface="Arial" pitchFamily="34"/>
        <a:buChar char="•"/>
        <a:tabLst/>
        <a:defRPr lang="en-US" sz="1600" b="0" i="0" u="none" strike="noStrike" kern="1200" cap="none" spc="0" baseline="0">
          <a:solidFill>
            <a:srgbClr val="444C55"/>
          </a:solidFill>
          <a:uFillTx/>
          <a:latin typeface="Calibri"/>
          <a:ea typeface="Lato" pitchFamily="34"/>
          <a:cs typeface="Lato" pitchFamily="34"/>
        </a:defRPr>
      </a:lvl5pPr>
      <a:lvl6pPr marL="2514726" indent="-228611" algn="l" defTabSz="91444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949" indent="-228611" algn="l" defTabSz="91444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171" indent="-228611" algn="l" defTabSz="91444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394" indent="-228611" algn="l" defTabSz="91444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46" rtl="0" eaLnBrk="1" latinLnBrk="0" hangingPunct="1">
        <a:defRPr sz="1800" kern="1200">
          <a:solidFill>
            <a:schemeClr val="tx1"/>
          </a:solidFill>
          <a:latin typeface="+mn-lt"/>
          <a:ea typeface="+mn-ea"/>
          <a:cs typeface="+mn-cs"/>
        </a:defRPr>
      </a:lvl1pPr>
      <a:lvl2pPr marL="457223" algn="l" defTabSz="914446" rtl="0" eaLnBrk="1" latinLnBrk="0" hangingPunct="1">
        <a:defRPr sz="1800" kern="1200">
          <a:solidFill>
            <a:schemeClr val="tx1"/>
          </a:solidFill>
          <a:latin typeface="+mn-lt"/>
          <a:ea typeface="+mn-ea"/>
          <a:cs typeface="+mn-cs"/>
        </a:defRPr>
      </a:lvl2pPr>
      <a:lvl3pPr marL="914446" algn="l" defTabSz="914446" rtl="0" eaLnBrk="1" latinLnBrk="0" hangingPunct="1">
        <a:defRPr sz="1800" kern="1200">
          <a:solidFill>
            <a:schemeClr val="tx1"/>
          </a:solidFill>
          <a:latin typeface="+mn-lt"/>
          <a:ea typeface="+mn-ea"/>
          <a:cs typeface="+mn-cs"/>
        </a:defRPr>
      </a:lvl3pPr>
      <a:lvl4pPr marL="1371669" algn="l" defTabSz="914446" rtl="0" eaLnBrk="1" latinLnBrk="0" hangingPunct="1">
        <a:defRPr sz="1800" kern="1200">
          <a:solidFill>
            <a:schemeClr val="tx1"/>
          </a:solidFill>
          <a:latin typeface="+mn-lt"/>
          <a:ea typeface="+mn-ea"/>
          <a:cs typeface="+mn-cs"/>
        </a:defRPr>
      </a:lvl4pPr>
      <a:lvl5pPr marL="1828891" algn="l" defTabSz="914446" rtl="0" eaLnBrk="1" latinLnBrk="0" hangingPunct="1">
        <a:defRPr sz="1800" kern="1200">
          <a:solidFill>
            <a:schemeClr val="tx1"/>
          </a:solidFill>
          <a:latin typeface="+mn-lt"/>
          <a:ea typeface="+mn-ea"/>
          <a:cs typeface="+mn-cs"/>
        </a:defRPr>
      </a:lvl5pPr>
      <a:lvl6pPr marL="2286114" algn="l" defTabSz="914446" rtl="0" eaLnBrk="1" latinLnBrk="0" hangingPunct="1">
        <a:defRPr sz="1800" kern="1200">
          <a:solidFill>
            <a:schemeClr val="tx1"/>
          </a:solidFill>
          <a:latin typeface="+mn-lt"/>
          <a:ea typeface="+mn-ea"/>
          <a:cs typeface="+mn-cs"/>
        </a:defRPr>
      </a:lvl6pPr>
      <a:lvl7pPr marL="2743337" algn="l" defTabSz="914446" rtl="0" eaLnBrk="1" latinLnBrk="0" hangingPunct="1">
        <a:defRPr sz="1800" kern="1200">
          <a:solidFill>
            <a:schemeClr val="tx1"/>
          </a:solidFill>
          <a:latin typeface="+mn-lt"/>
          <a:ea typeface="+mn-ea"/>
          <a:cs typeface="+mn-cs"/>
        </a:defRPr>
      </a:lvl7pPr>
      <a:lvl8pPr marL="3200560" algn="l" defTabSz="914446" rtl="0" eaLnBrk="1" latinLnBrk="0" hangingPunct="1">
        <a:defRPr sz="1800" kern="1200">
          <a:solidFill>
            <a:schemeClr val="tx1"/>
          </a:solidFill>
          <a:latin typeface="+mn-lt"/>
          <a:ea typeface="+mn-ea"/>
          <a:cs typeface="+mn-cs"/>
        </a:defRPr>
      </a:lvl8pPr>
      <a:lvl9pPr marL="3657783" algn="l" defTabSz="914446"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Shape 42244"/>
        <p:cNvGrpSpPr/>
        <p:nvPr/>
      </p:nvGrpSpPr>
      <p:grpSpPr>
        <a:xfrm>
          <a:off x="0" y="0"/>
          <a:ext cx="0" cy="0"/>
          <a:chOff x="0" y="0"/>
          <a:chExt cx="0" cy="0"/>
        </a:xfrm>
      </p:grpSpPr>
      <p:sp>
        <p:nvSpPr>
          <p:cNvPr id="42245" name="Google Shape;42245;p61"/>
          <p:cNvSpPr txBox="1">
            <a:spLocks noGrp="1"/>
          </p:cNvSpPr>
          <p:nvPr>
            <p:ph type="title"/>
          </p:nvPr>
        </p:nvSpPr>
        <p:spPr>
          <a:xfrm>
            <a:off x="609603" y="365130"/>
            <a:ext cx="10972800" cy="1325559"/>
          </a:xfrm>
          <a:prstGeom prst="rect">
            <a:avLst/>
          </a:prstGeom>
          <a:noFill/>
          <a:ln>
            <a:noFill/>
          </a:ln>
        </p:spPr>
        <p:txBody>
          <a:bodyPr spcFirstLastPara="1" wrap="square" lIns="91425" tIns="45700" rIns="91425" bIns="45700" anchor="ctr" anchorCtr="0">
            <a:noAutofit/>
          </a:bodyPr>
          <a:lstStyle>
            <a:lvl1pPr marR="0" lvl="0" algn="l" rtl="0">
              <a:lnSpc>
                <a:spcPct val="100000"/>
              </a:lnSpc>
              <a:spcBef>
                <a:spcPts val="0"/>
              </a:spcBef>
              <a:spcAft>
                <a:spcPts val="0"/>
              </a:spcAft>
              <a:buClr>
                <a:srgbClr val="1C498B"/>
              </a:buClr>
              <a:buSzPts val="5400"/>
              <a:buFont typeface="Calibri"/>
              <a:buNone/>
              <a:defRPr sz="5400" b="1" i="0" u="none" strike="noStrike" cap="none">
                <a:solidFill>
                  <a:srgbClr val="1C498B"/>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9pPr>
          </a:lstStyle>
          <a:p>
            <a:endParaRPr/>
          </a:p>
        </p:txBody>
      </p:sp>
      <p:sp>
        <p:nvSpPr>
          <p:cNvPr id="42246" name="Google Shape;42246;p61"/>
          <p:cNvSpPr txBox="1">
            <a:spLocks noGrp="1"/>
          </p:cNvSpPr>
          <p:nvPr>
            <p:ph type="body" idx="1"/>
          </p:nvPr>
        </p:nvSpPr>
        <p:spPr>
          <a:xfrm>
            <a:off x="609603" y="1825627"/>
            <a:ext cx="10972800" cy="4351336"/>
          </a:xfrm>
          <a:prstGeom prst="rect">
            <a:avLst/>
          </a:prstGeom>
          <a:noFill/>
          <a:ln>
            <a:noFill/>
          </a:ln>
        </p:spPr>
        <p:txBody>
          <a:bodyPr spcFirstLastPara="1" wrap="square" lIns="91425" tIns="45700" rIns="91425" bIns="45700" anchor="t" anchorCtr="0">
            <a:noAutofit/>
          </a:bodyPr>
          <a:lstStyle>
            <a:lvl1pPr marL="457200" marR="0" lvl="0" indent="-457200" algn="l" rtl="0">
              <a:lnSpc>
                <a:spcPct val="100000"/>
              </a:lnSpc>
              <a:spcBef>
                <a:spcPts val="1500"/>
              </a:spcBef>
              <a:spcAft>
                <a:spcPts val="0"/>
              </a:spcAft>
              <a:buClr>
                <a:srgbClr val="F5668F"/>
              </a:buClr>
              <a:buSzPts val="3600"/>
              <a:buFont typeface="Arial"/>
              <a:buChar char="•"/>
              <a:defRPr sz="3600" b="0" i="0" u="none" strike="noStrike" cap="none">
                <a:solidFill>
                  <a:srgbClr val="444C55"/>
                </a:solidFill>
                <a:latin typeface="Calibri"/>
                <a:ea typeface="Calibri"/>
                <a:cs typeface="Calibri"/>
                <a:sym typeface="Calibri"/>
              </a:defRPr>
            </a:lvl1pPr>
            <a:lvl2pPr marL="914400" marR="0" lvl="1" indent="-419100" algn="l" rtl="0">
              <a:lnSpc>
                <a:spcPct val="100000"/>
              </a:lnSpc>
              <a:spcBef>
                <a:spcPts val="1500"/>
              </a:spcBef>
              <a:spcAft>
                <a:spcPts val="0"/>
              </a:spcAft>
              <a:buClr>
                <a:srgbClr val="1C498B"/>
              </a:buClr>
              <a:buSzPts val="3000"/>
              <a:buFont typeface="Arial"/>
              <a:buChar char="•"/>
              <a:defRPr sz="3000" b="0" i="0" u="none" strike="noStrike" cap="none">
                <a:solidFill>
                  <a:srgbClr val="444C55"/>
                </a:solidFill>
                <a:latin typeface="Calibri"/>
                <a:ea typeface="Calibri"/>
                <a:cs typeface="Calibri"/>
                <a:sym typeface="Calibri"/>
              </a:defRPr>
            </a:lvl2pPr>
            <a:lvl3pPr marL="1371600" marR="0" lvl="2" indent="-400050" algn="l" rtl="0">
              <a:lnSpc>
                <a:spcPct val="100000"/>
              </a:lnSpc>
              <a:spcBef>
                <a:spcPts val="1500"/>
              </a:spcBef>
              <a:spcAft>
                <a:spcPts val="0"/>
              </a:spcAft>
              <a:buClr>
                <a:srgbClr val="F5668F"/>
              </a:buClr>
              <a:buSzPts val="2700"/>
              <a:buFont typeface="Arial"/>
              <a:buChar char="•"/>
              <a:defRPr sz="2700" b="0" i="0" u="none" strike="noStrike" cap="none">
                <a:solidFill>
                  <a:srgbClr val="444C55"/>
                </a:solidFill>
                <a:latin typeface="Calibri"/>
                <a:ea typeface="Calibri"/>
                <a:cs typeface="Calibri"/>
                <a:sym typeface="Calibri"/>
              </a:defRPr>
            </a:lvl3pPr>
            <a:lvl4pPr marL="1828800" marR="0" lvl="3" indent="-381000" algn="l" rtl="0">
              <a:lnSpc>
                <a:spcPct val="100000"/>
              </a:lnSpc>
              <a:spcBef>
                <a:spcPts val="1500"/>
              </a:spcBef>
              <a:spcAft>
                <a:spcPts val="0"/>
              </a:spcAft>
              <a:buClr>
                <a:srgbClr val="F5668F"/>
              </a:buClr>
              <a:buSzPts val="2400"/>
              <a:buFont typeface="Arial"/>
              <a:buChar char="•"/>
              <a:defRPr sz="2400" b="0" i="0" u="none" strike="noStrike" cap="none">
                <a:solidFill>
                  <a:srgbClr val="444C55"/>
                </a:solidFill>
                <a:latin typeface="Calibri"/>
                <a:ea typeface="Calibri"/>
                <a:cs typeface="Calibri"/>
                <a:sym typeface="Calibri"/>
              </a:defRPr>
            </a:lvl4pPr>
            <a:lvl5pPr marL="2286000" marR="0" lvl="4" indent="-381000" algn="l" rtl="0">
              <a:lnSpc>
                <a:spcPct val="100000"/>
              </a:lnSpc>
              <a:spcBef>
                <a:spcPts val="1500"/>
              </a:spcBef>
              <a:spcAft>
                <a:spcPts val="0"/>
              </a:spcAft>
              <a:buClr>
                <a:srgbClr val="F5668F"/>
              </a:buClr>
              <a:buSzPts val="2400"/>
              <a:buFont typeface="Arial"/>
              <a:buChar char="•"/>
              <a:defRPr sz="2400" b="0" i="0" u="none" strike="noStrike" cap="none">
                <a:solidFill>
                  <a:srgbClr val="444C55"/>
                </a:solidFill>
                <a:latin typeface="Calibri"/>
                <a:ea typeface="Calibri"/>
                <a:cs typeface="Calibri"/>
                <a:sym typeface="Calibri"/>
              </a:defRPr>
            </a:lvl5pPr>
            <a:lvl6pPr marL="2743200" marR="0" lvl="5" indent="-400050" algn="l" rtl="0">
              <a:lnSpc>
                <a:spcPct val="90000"/>
              </a:lnSpc>
              <a:spcBef>
                <a:spcPts val="1500"/>
              </a:spcBef>
              <a:spcAft>
                <a:spcPts val="0"/>
              </a:spcAft>
              <a:buClr>
                <a:schemeClr val="dk1"/>
              </a:buClr>
              <a:buSzPts val="2700"/>
              <a:buFont typeface="Arial"/>
              <a:buChar char="•"/>
              <a:defRPr sz="2700" b="0" i="0" u="none" strike="noStrike" cap="none">
                <a:solidFill>
                  <a:schemeClr val="dk1"/>
                </a:solidFill>
                <a:latin typeface="Calibri"/>
                <a:ea typeface="Calibri"/>
                <a:cs typeface="Calibri"/>
                <a:sym typeface="Calibri"/>
              </a:defRPr>
            </a:lvl6pPr>
            <a:lvl7pPr marL="3200400" marR="0" lvl="6" indent="-400050" algn="l" rtl="0">
              <a:lnSpc>
                <a:spcPct val="90000"/>
              </a:lnSpc>
              <a:spcBef>
                <a:spcPts val="750"/>
              </a:spcBef>
              <a:spcAft>
                <a:spcPts val="0"/>
              </a:spcAft>
              <a:buClr>
                <a:schemeClr val="dk1"/>
              </a:buClr>
              <a:buSzPts val="2700"/>
              <a:buFont typeface="Arial"/>
              <a:buChar char="•"/>
              <a:defRPr sz="2700" b="0" i="0" u="none" strike="noStrike" cap="none">
                <a:solidFill>
                  <a:schemeClr val="dk1"/>
                </a:solidFill>
                <a:latin typeface="Calibri"/>
                <a:ea typeface="Calibri"/>
                <a:cs typeface="Calibri"/>
                <a:sym typeface="Calibri"/>
              </a:defRPr>
            </a:lvl7pPr>
            <a:lvl8pPr marL="3657600" marR="0" lvl="7" indent="-400050" algn="l" rtl="0">
              <a:lnSpc>
                <a:spcPct val="90000"/>
              </a:lnSpc>
              <a:spcBef>
                <a:spcPts val="750"/>
              </a:spcBef>
              <a:spcAft>
                <a:spcPts val="0"/>
              </a:spcAft>
              <a:buClr>
                <a:schemeClr val="dk1"/>
              </a:buClr>
              <a:buSzPts val="2700"/>
              <a:buFont typeface="Arial"/>
              <a:buChar char="•"/>
              <a:defRPr sz="2700" b="0" i="0" u="none" strike="noStrike" cap="none">
                <a:solidFill>
                  <a:schemeClr val="dk1"/>
                </a:solidFill>
                <a:latin typeface="Calibri"/>
                <a:ea typeface="Calibri"/>
                <a:cs typeface="Calibri"/>
                <a:sym typeface="Calibri"/>
              </a:defRPr>
            </a:lvl8pPr>
            <a:lvl9pPr marL="4114800" marR="0" lvl="8" indent="-400050" algn="l" rtl="0">
              <a:lnSpc>
                <a:spcPct val="90000"/>
              </a:lnSpc>
              <a:spcBef>
                <a:spcPts val="750"/>
              </a:spcBef>
              <a:spcAft>
                <a:spcPts val="0"/>
              </a:spcAft>
              <a:buClr>
                <a:schemeClr val="dk1"/>
              </a:buClr>
              <a:buSzPts val="2700"/>
              <a:buFont typeface="Arial"/>
              <a:buChar char="•"/>
              <a:defRPr sz="2700" b="0" i="0" u="none" strike="noStrike" cap="none">
                <a:solidFill>
                  <a:schemeClr val="dk1"/>
                </a:solidFill>
                <a:latin typeface="Calibri"/>
                <a:ea typeface="Calibri"/>
                <a:cs typeface="Calibri"/>
                <a:sym typeface="Calibri"/>
              </a:defRPr>
            </a:lvl9pPr>
          </a:lstStyle>
          <a:p>
            <a:endParaRPr/>
          </a:p>
        </p:txBody>
      </p:sp>
      <p:sp>
        <p:nvSpPr>
          <p:cNvPr id="42247" name="Google Shape;42247;p61"/>
          <p:cNvSpPr txBox="1">
            <a:spLocks noGrp="1"/>
          </p:cNvSpPr>
          <p:nvPr>
            <p:ph type="sldNum" idx="12"/>
          </p:nvPr>
        </p:nvSpPr>
        <p:spPr>
          <a:xfrm>
            <a:off x="8839203" y="6356352"/>
            <a:ext cx="2743200" cy="365129"/>
          </a:xfrm>
          <a:prstGeom prst="rect">
            <a:avLst/>
          </a:prstGeom>
          <a:noFill/>
          <a:ln>
            <a:noFill/>
          </a:ln>
        </p:spPr>
        <p:txBody>
          <a:bodyPr spcFirstLastPara="1" wrap="square" lIns="91425" tIns="45700" rIns="91425" bIns="45700" anchor="ctr" anchorCtr="0">
            <a:noAutofit/>
          </a:bodyPr>
          <a:lstStyle>
            <a:lvl1pPr marL="0" marR="0" lvl="0" indent="0" algn="r" rtl="0">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1pPr>
            <a:lvl2pPr marL="0" marR="0" lvl="1" indent="0" algn="r" rtl="0">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2pPr>
            <a:lvl3pPr marL="0" marR="0" lvl="2" indent="0" algn="r" rtl="0">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3pPr>
            <a:lvl4pPr marL="0" marR="0" lvl="3" indent="0" algn="r" rtl="0">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4pPr>
            <a:lvl5pPr marL="0" marR="0" lvl="4" indent="0" algn="r" rtl="0">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5pPr>
            <a:lvl6pPr marL="0" marR="0" lvl="5" indent="0" algn="r" rtl="0">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6pPr>
            <a:lvl7pPr marL="0" marR="0" lvl="6" indent="0" algn="r" rtl="0">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7pPr>
            <a:lvl8pPr marL="0" marR="0" lvl="7" indent="0" algn="r" rtl="0">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8pPr>
            <a:lvl9pPr marL="0" marR="0" lvl="8" indent="0" algn="r" rtl="0">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9pPr>
          </a:lstStyle>
          <a:p>
            <a:fld id="{00000000-1234-1234-1234-123412341234}" type="slidenum">
              <a:rPr lang="en-US" smtClean="0"/>
              <a:pPr/>
              <a:t>‹#›</a:t>
            </a:fld>
            <a:endParaRPr lang="en-US"/>
          </a:p>
        </p:txBody>
      </p:sp>
      <p:sp>
        <p:nvSpPr>
          <p:cNvPr id="42248" name="Google Shape;42248;p61"/>
          <p:cNvSpPr txBox="1">
            <a:spLocks noGrp="1"/>
          </p:cNvSpPr>
          <p:nvPr>
            <p:ph type="ftr" idx="11"/>
          </p:nvPr>
        </p:nvSpPr>
        <p:spPr>
          <a:xfrm>
            <a:off x="609603" y="6356352"/>
            <a:ext cx="4114800" cy="365129"/>
          </a:xfrm>
          <a:prstGeom prst="rect">
            <a:avLst/>
          </a:prstGeom>
          <a:noFill/>
          <a:ln>
            <a:noFill/>
          </a:ln>
        </p:spPr>
        <p:txBody>
          <a:bodyPr spcFirstLastPara="1" wrap="square" lIns="91425" tIns="45700" rIns="91425" bIns="45700" anchor="ctr" anchorCtr="0">
            <a:noAutofit/>
          </a:bodyPr>
          <a:lstStyle>
            <a:lvl1pPr marR="0" lvl="0" algn="l" rtl="0">
              <a:lnSpc>
                <a:spcPct val="100000"/>
              </a:lnSpc>
              <a:spcBef>
                <a:spcPts val="0"/>
              </a:spcBef>
              <a:spcAft>
                <a:spcPts val="0"/>
              </a:spcAft>
              <a:buClr>
                <a:srgbClr val="939699"/>
              </a:buClr>
              <a:buSzPts val="1800"/>
              <a:buFont typeface="Calibri"/>
              <a:buNone/>
              <a:defRPr sz="1200" b="0" i="0" u="none" strike="noStrike" cap="none">
                <a:solidFill>
                  <a:srgbClr val="939699"/>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Tree>
    <p:extLst>
      <p:ext uri="{BB962C8B-B14F-4D97-AF65-F5344CB8AC3E}">
        <p14:creationId xmlns:p14="http://schemas.microsoft.com/office/powerpoint/2010/main" val="3983114752"/>
      </p:ext>
    </p:extLst>
  </p:cSld>
  <p:clrMap bg1="lt1" tx1="dk1" bg2="dk2" tx2="lt2" accent1="accent1" accent2="accent2" accent3="accent3" accent4="accent4" accent5="accent5" accent6="accent6" hlink="hlink" folHlink="folHlink"/>
  <p:sldLayoutIdLst>
    <p:sldLayoutId id="2147494963" r:id="rId1"/>
    <p:sldLayoutId id="2147494964" r:id="rId2"/>
    <p:sldLayoutId id="2147494965" r:id="rId3"/>
    <p:sldLayoutId id="2147494966" r:id="rId4"/>
    <p:sldLayoutId id="2147494967" r:id="rId5"/>
    <p:sldLayoutId id="2147494968" r:id="rId6"/>
    <p:sldLayoutId id="2147494969" r:id="rId7"/>
    <p:sldLayoutId id="2147494970" r:id="rId8"/>
    <p:sldLayoutId id="2147494971" r:id="rId9"/>
    <p:sldLayoutId id="2147494972" r:id="rId10"/>
    <p:sldLayoutId id="2147494973" r:id="rId11"/>
    <p:sldLayoutId id="2147494974" r:id="rId12"/>
    <p:sldLayoutId id="2147494975" r:id="rId13"/>
    <p:sldLayoutId id="2147494976" r:id="rId14"/>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Shape 36526"/>
        <p:cNvGrpSpPr/>
        <p:nvPr/>
      </p:nvGrpSpPr>
      <p:grpSpPr>
        <a:xfrm>
          <a:off x="0" y="0"/>
          <a:ext cx="0" cy="0"/>
          <a:chOff x="0" y="0"/>
          <a:chExt cx="0" cy="0"/>
        </a:xfrm>
      </p:grpSpPr>
      <p:sp>
        <p:nvSpPr>
          <p:cNvPr id="36527" name="Google Shape;36527;p59"/>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marR="0" lvl="0" algn="l" rtl="0">
              <a:lnSpc>
                <a:spcPct val="100000"/>
              </a:lnSpc>
              <a:spcBef>
                <a:spcPts val="0"/>
              </a:spcBef>
              <a:spcAft>
                <a:spcPts val="0"/>
              </a:spcAft>
              <a:buClr>
                <a:srgbClr val="1C498B"/>
              </a:buClr>
              <a:buSzPts val="5400"/>
              <a:buFont typeface="Calibri"/>
              <a:buNone/>
              <a:defRPr sz="5400" b="1" i="0" u="none" strike="noStrike" cap="none">
                <a:solidFill>
                  <a:srgbClr val="1C498B"/>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9pPr>
          </a:lstStyle>
          <a:p>
            <a:endParaRPr/>
          </a:p>
        </p:txBody>
      </p:sp>
      <p:sp>
        <p:nvSpPr>
          <p:cNvPr id="36528" name="Google Shape;36528;p59"/>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457200" marR="0" lvl="0" indent="-381000" algn="l" rtl="0">
              <a:lnSpc>
                <a:spcPct val="100000"/>
              </a:lnSpc>
              <a:spcBef>
                <a:spcPts val="1500"/>
              </a:spcBef>
              <a:spcAft>
                <a:spcPts val="0"/>
              </a:spcAft>
              <a:buClr>
                <a:srgbClr val="F5668F"/>
              </a:buClr>
              <a:buSzPts val="2400"/>
              <a:buFont typeface="Arial"/>
              <a:buChar char="•"/>
              <a:defRPr sz="3600" b="0" i="0" u="none" strike="noStrike" cap="none">
                <a:solidFill>
                  <a:srgbClr val="444C55"/>
                </a:solidFill>
                <a:latin typeface="Calibri"/>
                <a:ea typeface="Calibri"/>
                <a:cs typeface="Calibri"/>
                <a:sym typeface="Calibri"/>
              </a:defRPr>
            </a:lvl1pPr>
            <a:lvl2pPr marL="914400" marR="0" lvl="1" indent="-457200" algn="l" rtl="0">
              <a:lnSpc>
                <a:spcPct val="90000"/>
              </a:lnSpc>
              <a:spcBef>
                <a:spcPts val="750"/>
              </a:spcBef>
              <a:spcAft>
                <a:spcPts val="0"/>
              </a:spcAft>
              <a:buClr>
                <a:srgbClr val="000000"/>
              </a:buClr>
              <a:buSzPts val="3600"/>
              <a:buFont typeface="Arial"/>
              <a:buChar char="•"/>
              <a:defRPr sz="3600" b="0" i="0" u="none" strike="noStrike" cap="none">
                <a:solidFill>
                  <a:srgbClr val="000000"/>
                </a:solidFill>
                <a:latin typeface="Calibri"/>
                <a:ea typeface="Calibri"/>
                <a:cs typeface="Calibri"/>
                <a:sym typeface="Calibri"/>
              </a:defRPr>
            </a:lvl2pPr>
            <a:lvl3pPr marL="1371600" marR="0" lvl="2" indent="-419100" algn="l" rtl="0">
              <a:lnSpc>
                <a:spcPct val="90000"/>
              </a:lnSpc>
              <a:spcBef>
                <a:spcPts val="750"/>
              </a:spcBef>
              <a:spcAft>
                <a:spcPts val="0"/>
              </a:spcAft>
              <a:buClr>
                <a:srgbClr val="000000"/>
              </a:buClr>
              <a:buSzPts val="3000"/>
              <a:buFont typeface="Arial"/>
              <a:buChar char="•"/>
              <a:defRPr sz="3000" b="0" i="0" u="none" strike="noStrike" cap="none">
                <a:solidFill>
                  <a:srgbClr val="000000"/>
                </a:solidFill>
                <a:latin typeface="Calibri"/>
                <a:ea typeface="Calibri"/>
                <a:cs typeface="Calibri"/>
                <a:sym typeface="Calibri"/>
              </a:defRPr>
            </a:lvl3pPr>
            <a:lvl4pPr marL="1828800" marR="0" lvl="3" indent="-400050" algn="l" rtl="0">
              <a:lnSpc>
                <a:spcPct val="90000"/>
              </a:lnSpc>
              <a:spcBef>
                <a:spcPts val="750"/>
              </a:spcBef>
              <a:spcAft>
                <a:spcPts val="0"/>
              </a:spcAft>
              <a:buClr>
                <a:srgbClr val="000000"/>
              </a:buClr>
              <a:buSzPts val="2700"/>
              <a:buFont typeface="Arial"/>
              <a:buChar char="•"/>
              <a:defRPr sz="2700" b="0" i="0" u="none" strike="noStrike" cap="none">
                <a:solidFill>
                  <a:srgbClr val="000000"/>
                </a:solidFill>
                <a:latin typeface="Calibri"/>
                <a:ea typeface="Calibri"/>
                <a:cs typeface="Calibri"/>
                <a:sym typeface="Calibri"/>
              </a:defRPr>
            </a:lvl4pPr>
            <a:lvl5pPr marL="2286000" marR="0" lvl="4" indent="-400050" algn="l" rtl="0">
              <a:lnSpc>
                <a:spcPct val="90000"/>
              </a:lnSpc>
              <a:spcBef>
                <a:spcPts val="750"/>
              </a:spcBef>
              <a:spcAft>
                <a:spcPts val="0"/>
              </a:spcAft>
              <a:buClr>
                <a:srgbClr val="000000"/>
              </a:buClr>
              <a:buSzPts val="2700"/>
              <a:buFont typeface="Arial"/>
              <a:buChar char="•"/>
              <a:defRPr sz="2700" b="0" i="0" u="none" strike="noStrike" cap="none">
                <a:solidFill>
                  <a:srgbClr val="000000"/>
                </a:solidFill>
                <a:latin typeface="Calibri"/>
                <a:ea typeface="Calibri"/>
                <a:cs typeface="Calibri"/>
                <a:sym typeface="Calibri"/>
              </a:defRPr>
            </a:lvl5pPr>
            <a:lvl6pPr marL="2743200" marR="0" lvl="5" indent="-400050" algn="l" rtl="0">
              <a:lnSpc>
                <a:spcPct val="90000"/>
              </a:lnSpc>
              <a:spcBef>
                <a:spcPts val="750"/>
              </a:spcBef>
              <a:spcAft>
                <a:spcPts val="0"/>
              </a:spcAft>
              <a:buClr>
                <a:schemeClr val="dk1"/>
              </a:buClr>
              <a:buSzPts val="2700"/>
              <a:buFont typeface="Arial"/>
              <a:buChar char="•"/>
              <a:defRPr sz="2700" b="0" i="0" u="none" strike="noStrike" cap="none">
                <a:solidFill>
                  <a:schemeClr val="dk1"/>
                </a:solidFill>
                <a:latin typeface="Calibri"/>
                <a:ea typeface="Calibri"/>
                <a:cs typeface="Calibri"/>
                <a:sym typeface="Calibri"/>
              </a:defRPr>
            </a:lvl6pPr>
            <a:lvl7pPr marL="3200400" marR="0" lvl="6" indent="-400050" algn="l" rtl="0">
              <a:lnSpc>
                <a:spcPct val="90000"/>
              </a:lnSpc>
              <a:spcBef>
                <a:spcPts val="750"/>
              </a:spcBef>
              <a:spcAft>
                <a:spcPts val="0"/>
              </a:spcAft>
              <a:buClr>
                <a:schemeClr val="dk1"/>
              </a:buClr>
              <a:buSzPts val="2700"/>
              <a:buFont typeface="Arial"/>
              <a:buChar char="•"/>
              <a:defRPr sz="2700" b="0" i="0" u="none" strike="noStrike" cap="none">
                <a:solidFill>
                  <a:schemeClr val="dk1"/>
                </a:solidFill>
                <a:latin typeface="Calibri"/>
                <a:ea typeface="Calibri"/>
                <a:cs typeface="Calibri"/>
                <a:sym typeface="Calibri"/>
              </a:defRPr>
            </a:lvl7pPr>
            <a:lvl8pPr marL="3657600" marR="0" lvl="7" indent="-400050" algn="l" rtl="0">
              <a:lnSpc>
                <a:spcPct val="90000"/>
              </a:lnSpc>
              <a:spcBef>
                <a:spcPts val="750"/>
              </a:spcBef>
              <a:spcAft>
                <a:spcPts val="0"/>
              </a:spcAft>
              <a:buClr>
                <a:schemeClr val="dk1"/>
              </a:buClr>
              <a:buSzPts val="2700"/>
              <a:buFont typeface="Arial"/>
              <a:buChar char="•"/>
              <a:defRPr sz="2700" b="0" i="0" u="none" strike="noStrike" cap="none">
                <a:solidFill>
                  <a:schemeClr val="dk1"/>
                </a:solidFill>
                <a:latin typeface="Calibri"/>
                <a:ea typeface="Calibri"/>
                <a:cs typeface="Calibri"/>
                <a:sym typeface="Calibri"/>
              </a:defRPr>
            </a:lvl8pPr>
            <a:lvl9pPr marL="4114800" marR="0" lvl="8" indent="-400050" algn="l" rtl="0">
              <a:lnSpc>
                <a:spcPct val="90000"/>
              </a:lnSpc>
              <a:spcBef>
                <a:spcPts val="750"/>
              </a:spcBef>
              <a:spcAft>
                <a:spcPts val="0"/>
              </a:spcAft>
              <a:buClr>
                <a:schemeClr val="dk1"/>
              </a:buClr>
              <a:buSzPts val="2700"/>
              <a:buFont typeface="Arial"/>
              <a:buChar char="•"/>
              <a:defRPr sz="2700" b="0" i="0" u="none" strike="noStrike" cap="none">
                <a:solidFill>
                  <a:schemeClr val="dk1"/>
                </a:solidFill>
                <a:latin typeface="Calibri"/>
                <a:ea typeface="Calibri"/>
                <a:cs typeface="Calibri"/>
                <a:sym typeface="Calibri"/>
              </a:defRPr>
            </a:lvl9pPr>
          </a:lstStyle>
          <a:p>
            <a:endParaRPr/>
          </a:p>
        </p:txBody>
      </p:sp>
      <p:sp>
        <p:nvSpPr>
          <p:cNvPr id="36529" name="Google Shape;36529;p59"/>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36530" name="Google Shape;36530;p59"/>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marR="0" lvl="0" algn="ct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Tree>
    <p:extLst>
      <p:ext uri="{BB962C8B-B14F-4D97-AF65-F5344CB8AC3E}">
        <p14:creationId xmlns:p14="http://schemas.microsoft.com/office/powerpoint/2010/main" val="290481423"/>
      </p:ext>
    </p:extLst>
  </p:cSld>
  <p:clrMap bg1="lt1" tx1="dk1" bg2="dk2" tx2="lt2" accent1="accent1" accent2="accent2" accent3="accent3" accent4="accent4" accent5="accent5" accent6="accent6" hlink="hlink" folHlink="folHlink"/>
  <p:sldLayoutIdLst>
    <p:sldLayoutId id="2147494979" r:id="rId1"/>
    <p:sldLayoutId id="2147494980" r:id="rId2"/>
    <p:sldLayoutId id="2147494981" r:id="rId3"/>
    <p:sldLayoutId id="2147494982" r:id="rId4"/>
    <p:sldLayoutId id="2147494983" r:id="rId5"/>
    <p:sldLayoutId id="2147494984" r:id="rId6"/>
    <p:sldLayoutId id="2147494985" r:id="rId7"/>
    <p:sldLayoutId id="2147494986" r:id="rId8"/>
    <p:sldLayoutId id="2147494987" r:id="rId9"/>
    <p:sldLayoutId id="2147494988" r:id="rId10"/>
    <p:sldLayoutId id="2147494989" r:id="rId11"/>
    <p:sldLayoutId id="2147494990" r:id="rId12"/>
    <p:sldLayoutId id="2147494991" r:id="rId13"/>
    <p:sldLayoutId id="2147494992" r:id="rId14"/>
    <p:sldLayoutId id="2147494993" r:id="rId15"/>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Shape 2905"/>
        <p:cNvGrpSpPr/>
        <p:nvPr/>
      </p:nvGrpSpPr>
      <p:grpSpPr>
        <a:xfrm>
          <a:off x="0" y="0"/>
          <a:ext cx="0" cy="0"/>
          <a:chOff x="0" y="0"/>
          <a:chExt cx="0" cy="0"/>
        </a:xfrm>
      </p:grpSpPr>
      <p:sp>
        <p:nvSpPr>
          <p:cNvPr id="2906" name="Google Shape;2906;p53"/>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marR="0" lvl="0" algn="l" rtl="0">
              <a:lnSpc>
                <a:spcPct val="100000"/>
              </a:lnSpc>
              <a:spcBef>
                <a:spcPts val="0"/>
              </a:spcBef>
              <a:spcAft>
                <a:spcPts val="0"/>
              </a:spcAft>
              <a:buClr>
                <a:srgbClr val="1C498B"/>
              </a:buClr>
              <a:buSzPts val="5400"/>
              <a:buFont typeface="Calibri"/>
              <a:buNone/>
              <a:defRPr sz="5400" b="1" i="0" u="none" strike="noStrike" cap="none">
                <a:solidFill>
                  <a:srgbClr val="1C498B"/>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9pPr>
          </a:lstStyle>
          <a:p>
            <a:endParaRPr/>
          </a:p>
        </p:txBody>
      </p:sp>
      <p:sp>
        <p:nvSpPr>
          <p:cNvPr id="2907" name="Google Shape;2907;p53"/>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457200" marR="0" lvl="0" indent="-381000" algn="l" rtl="0">
              <a:lnSpc>
                <a:spcPct val="100000"/>
              </a:lnSpc>
              <a:spcBef>
                <a:spcPts val="1500"/>
              </a:spcBef>
              <a:spcAft>
                <a:spcPts val="0"/>
              </a:spcAft>
              <a:buClr>
                <a:srgbClr val="F5668F"/>
              </a:buClr>
              <a:buSzPts val="2400"/>
              <a:buFont typeface="Arial"/>
              <a:buChar char="•"/>
              <a:defRPr sz="3600" b="0" i="0" u="none" strike="noStrike" cap="none">
                <a:solidFill>
                  <a:srgbClr val="444C55"/>
                </a:solidFill>
                <a:latin typeface="Calibri"/>
                <a:ea typeface="Calibri"/>
                <a:cs typeface="Calibri"/>
                <a:sym typeface="Calibri"/>
              </a:defRPr>
            </a:lvl1pPr>
            <a:lvl2pPr marL="914400" marR="0" lvl="1" indent="-457200" algn="l" rtl="0">
              <a:lnSpc>
                <a:spcPct val="90000"/>
              </a:lnSpc>
              <a:spcBef>
                <a:spcPts val="750"/>
              </a:spcBef>
              <a:spcAft>
                <a:spcPts val="0"/>
              </a:spcAft>
              <a:buClr>
                <a:srgbClr val="000000"/>
              </a:buClr>
              <a:buSzPts val="3600"/>
              <a:buFont typeface="Arial"/>
              <a:buChar char="•"/>
              <a:defRPr sz="3600" b="0" i="0" u="none" strike="noStrike" cap="none">
                <a:solidFill>
                  <a:srgbClr val="000000"/>
                </a:solidFill>
                <a:latin typeface="Calibri"/>
                <a:ea typeface="Calibri"/>
                <a:cs typeface="Calibri"/>
                <a:sym typeface="Calibri"/>
              </a:defRPr>
            </a:lvl2pPr>
            <a:lvl3pPr marL="1371600" marR="0" lvl="2" indent="-419100" algn="l" rtl="0">
              <a:lnSpc>
                <a:spcPct val="90000"/>
              </a:lnSpc>
              <a:spcBef>
                <a:spcPts val="750"/>
              </a:spcBef>
              <a:spcAft>
                <a:spcPts val="0"/>
              </a:spcAft>
              <a:buClr>
                <a:srgbClr val="000000"/>
              </a:buClr>
              <a:buSzPts val="3000"/>
              <a:buFont typeface="Arial"/>
              <a:buChar char="•"/>
              <a:defRPr sz="3000" b="0" i="0" u="none" strike="noStrike" cap="none">
                <a:solidFill>
                  <a:srgbClr val="000000"/>
                </a:solidFill>
                <a:latin typeface="Calibri"/>
                <a:ea typeface="Calibri"/>
                <a:cs typeface="Calibri"/>
                <a:sym typeface="Calibri"/>
              </a:defRPr>
            </a:lvl3pPr>
            <a:lvl4pPr marL="1828800" marR="0" lvl="3" indent="-400050" algn="l" rtl="0">
              <a:lnSpc>
                <a:spcPct val="90000"/>
              </a:lnSpc>
              <a:spcBef>
                <a:spcPts val="750"/>
              </a:spcBef>
              <a:spcAft>
                <a:spcPts val="0"/>
              </a:spcAft>
              <a:buClr>
                <a:srgbClr val="000000"/>
              </a:buClr>
              <a:buSzPts val="2700"/>
              <a:buFont typeface="Arial"/>
              <a:buChar char="•"/>
              <a:defRPr sz="2700" b="0" i="0" u="none" strike="noStrike" cap="none">
                <a:solidFill>
                  <a:srgbClr val="000000"/>
                </a:solidFill>
                <a:latin typeface="Calibri"/>
                <a:ea typeface="Calibri"/>
                <a:cs typeface="Calibri"/>
                <a:sym typeface="Calibri"/>
              </a:defRPr>
            </a:lvl4pPr>
            <a:lvl5pPr marL="2286000" marR="0" lvl="4" indent="-400050" algn="l" rtl="0">
              <a:lnSpc>
                <a:spcPct val="90000"/>
              </a:lnSpc>
              <a:spcBef>
                <a:spcPts val="750"/>
              </a:spcBef>
              <a:spcAft>
                <a:spcPts val="0"/>
              </a:spcAft>
              <a:buClr>
                <a:srgbClr val="000000"/>
              </a:buClr>
              <a:buSzPts val="2700"/>
              <a:buFont typeface="Arial"/>
              <a:buChar char="•"/>
              <a:defRPr sz="2700" b="0" i="0" u="none" strike="noStrike" cap="none">
                <a:solidFill>
                  <a:srgbClr val="000000"/>
                </a:solidFill>
                <a:latin typeface="Calibri"/>
                <a:ea typeface="Calibri"/>
                <a:cs typeface="Calibri"/>
                <a:sym typeface="Calibri"/>
              </a:defRPr>
            </a:lvl5pPr>
            <a:lvl6pPr marL="2743200" marR="0" lvl="5" indent="-400050" algn="l" rtl="0">
              <a:lnSpc>
                <a:spcPct val="90000"/>
              </a:lnSpc>
              <a:spcBef>
                <a:spcPts val="750"/>
              </a:spcBef>
              <a:spcAft>
                <a:spcPts val="0"/>
              </a:spcAft>
              <a:buClr>
                <a:schemeClr val="dk1"/>
              </a:buClr>
              <a:buSzPts val="2700"/>
              <a:buFont typeface="Arial"/>
              <a:buChar char="•"/>
              <a:defRPr sz="2700" b="0" i="0" u="none" strike="noStrike" cap="none">
                <a:solidFill>
                  <a:schemeClr val="dk1"/>
                </a:solidFill>
                <a:latin typeface="Calibri"/>
                <a:ea typeface="Calibri"/>
                <a:cs typeface="Calibri"/>
                <a:sym typeface="Calibri"/>
              </a:defRPr>
            </a:lvl6pPr>
            <a:lvl7pPr marL="3200400" marR="0" lvl="6" indent="-400050" algn="l" rtl="0">
              <a:lnSpc>
                <a:spcPct val="90000"/>
              </a:lnSpc>
              <a:spcBef>
                <a:spcPts val="750"/>
              </a:spcBef>
              <a:spcAft>
                <a:spcPts val="0"/>
              </a:spcAft>
              <a:buClr>
                <a:schemeClr val="dk1"/>
              </a:buClr>
              <a:buSzPts val="2700"/>
              <a:buFont typeface="Arial"/>
              <a:buChar char="•"/>
              <a:defRPr sz="2700" b="0" i="0" u="none" strike="noStrike" cap="none">
                <a:solidFill>
                  <a:schemeClr val="dk1"/>
                </a:solidFill>
                <a:latin typeface="Calibri"/>
                <a:ea typeface="Calibri"/>
                <a:cs typeface="Calibri"/>
                <a:sym typeface="Calibri"/>
              </a:defRPr>
            </a:lvl7pPr>
            <a:lvl8pPr marL="3657600" marR="0" lvl="7" indent="-400050" algn="l" rtl="0">
              <a:lnSpc>
                <a:spcPct val="90000"/>
              </a:lnSpc>
              <a:spcBef>
                <a:spcPts val="750"/>
              </a:spcBef>
              <a:spcAft>
                <a:spcPts val="0"/>
              </a:spcAft>
              <a:buClr>
                <a:schemeClr val="dk1"/>
              </a:buClr>
              <a:buSzPts val="2700"/>
              <a:buFont typeface="Arial"/>
              <a:buChar char="•"/>
              <a:defRPr sz="2700" b="0" i="0" u="none" strike="noStrike" cap="none">
                <a:solidFill>
                  <a:schemeClr val="dk1"/>
                </a:solidFill>
                <a:latin typeface="Calibri"/>
                <a:ea typeface="Calibri"/>
                <a:cs typeface="Calibri"/>
                <a:sym typeface="Calibri"/>
              </a:defRPr>
            </a:lvl8pPr>
            <a:lvl9pPr marL="4114800" marR="0" lvl="8" indent="-400050" algn="l" rtl="0">
              <a:lnSpc>
                <a:spcPct val="90000"/>
              </a:lnSpc>
              <a:spcBef>
                <a:spcPts val="750"/>
              </a:spcBef>
              <a:spcAft>
                <a:spcPts val="0"/>
              </a:spcAft>
              <a:buClr>
                <a:schemeClr val="dk1"/>
              </a:buClr>
              <a:buSzPts val="2700"/>
              <a:buFont typeface="Arial"/>
              <a:buChar char="•"/>
              <a:defRPr sz="2700" b="0" i="0" u="none" strike="noStrike" cap="none">
                <a:solidFill>
                  <a:schemeClr val="dk1"/>
                </a:solidFill>
                <a:latin typeface="Calibri"/>
                <a:ea typeface="Calibri"/>
                <a:cs typeface="Calibri"/>
                <a:sym typeface="Calibri"/>
              </a:defRPr>
            </a:lvl9pPr>
          </a:lstStyle>
          <a:p>
            <a:endParaRPr/>
          </a:p>
        </p:txBody>
      </p:sp>
      <p:sp>
        <p:nvSpPr>
          <p:cNvPr id="2908" name="Google Shape;2908;p53"/>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2909" name="Google Shape;2909;p53"/>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marR="0" lvl="0" algn="ct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Tree>
    <p:extLst>
      <p:ext uri="{BB962C8B-B14F-4D97-AF65-F5344CB8AC3E}">
        <p14:creationId xmlns:p14="http://schemas.microsoft.com/office/powerpoint/2010/main" val="120507595"/>
      </p:ext>
    </p:extLst>
  </p:cSld>
  <p:clrMap bg1="lt1" tx1="dk1" bg2="dk2" tx2="lt2" accent1="accent1" accent2="accent2" accent3="accent3" accent4="accent4" accent5="accent5" accent6="accent6" hlink="hlink" folHlink="folHlink"/>
  <p:sldLayoutIdLst>
    <p:sldLayoutId id="2147494995" r:id="rId1"/>
    <p:sldLayoutId id="2147494996" r:id="rId2"/>
    <p:sldLayoutId id="2147494997" r:id="rId3"/>
    <p:sldLayoutId id="2147494998" r:id="rId4"/>
    <p:sldLayoutId id="2147494999" r:id="rId5"/>
    <p:sldLayoutId id="2147495000" r:id="rId6"/>
    <p:sldLayoutId id="2147495001" r:id="rId7"/>
    <p:sldLayoutId id="2147495002" r:id="rId8"/>
    <p:sldLayoutId id="2147495003" r:id="rId9"/>
    <p:sldLayoutId id="2147495004" r:id="rId10"/>
    <p:sldLayoutId id="2147495005" r:id="rId11"/>
    <p:sldLayoutId id="2147495006" r:id="rId12"/>
    <p:sldLayoutId id="2147495007" r:id="rId13"/>
    <p:sldLayoutId id="2147495008" r:id="rId14"/>
    <p:sldLayoutId id="2147495009" r:id="rId15"/>
    <p:sldLayoutId id="2147495342" r:id="rId16"/>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2794"/>
        <p:cNvGrpSpPr/>
        <p:nvPr/>
      </p:nvGrpSpPr>
      <p:grpSpPr>
        <a:xfrm>
          <a:off x="0" y="0"/>
          <a:ext cx="0" cy="0"/>
          <a:chOff x="0" y="0"/>
          <a:chExt cx="0" cy="0"/>
        </a:xfrm>
      </p:grpSpPr>
      <p:sp>
        <p:nvSpPr>
          <p:cNvPr id="2795" name="Google Shape;2795;p279"/>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marR="0" lvl="0" algn="l" rtl="0">
              <a:lnSpc>
                <a:spcPct val="90000"/>
              </a:lnSpc>
              <a:spcBef>
                <a:spcPts val="0"/>
              </a:spcBef>
              <a:spcAft>
                <a:spcPts val="0"/>
              </a:spcAft>
              <a:buClr>
                <a:schemeClr val="dk1"/>
              </a:buClr>
              <a:buSzPts val="4400"/>
              <a:buFont typeface="Play"/>
              <a:buNone/>
              <a:defRPr sz="4400" b="0" i="0" u="none" strike="noStrike" cap="none">
                <a:solidFill>
                  <a:schemeClr val="dk1"/>
                </a:solidFill>
                <a:latin typeface="Play"/>
                <a:ea typeface="Play"/>
                <a:cs typeface="Play"/>
                <a:sym typeface="Play"/>
              </a:defRPr>
            </a:lvl1pPr>
            <a:lvl2pPr lvl="1">
              <a:spcBef>
                <a:spcPts val="0"/>
              </a:spcBef>
              <a:spcAft>
                <a:spcPts val="0"/>
              </a:spcAft>
              <a:buSzPts val="1400"/>
              <a:buNone/>
              <a:defRPr sz="1800"/>
            </a:lvl2pPr>
            <a:lvl3pPr lvl="2">
              <a:spcBef>
                <a:spcPts val="0"/>
              </a:spcBef>
              <a:spcAft>
                <a:spcPts val="0"/>
              </a:spcAft>
              <a:buSzPts val="1400"/>
              <a:buNone/>
              <a:defRPr sz="1800"/>
            </a:lvl3pPr>
            <a:lvl4pPr lvl="3">
              <a:spcBef>
                <a:spcPts val="0"/>
              </a:spcBef>
              <a:spcAft>
                <a:spcPts val="0"/>
              </a:spcAft>
              <a:buSzPts val="1400"/>
              <a:buNone/>
              <a:defRPr sz="1800"/>
            </a:lvl4pPr>
            <a:lvl5pPr lvl="4">
              <a:spcBef>
                <a:spcPts val="0"/>
              </a:spcBef>
              <a:spcAft>
                <a:spcPts val="0"/>
              </a:spcAft>
              <a:buSzPts val="1400"/>
              <a:buNone/>
              <a:defRPr sz="1800"/>
            </a:lvl5pPr>
            <a:lvl6pPr lvl="5">
              <a:spcBef>
                <a:spcPts val="0"/>
              </a:spcBef>
              <a:spcAft>
                <a:spcPts val="0"/>
              </a:spcAft>
              <a:buSzPts val="1400"/>
              <a:buNone/>
              <a:defRPr sz="1800"/>
            </a:lvl6pPr>
            <a:lvl7pPr lvl="6">
              <a:spcBef>
                <a:spcPts val="0"/>
              </a:spcBef>
              <a:spcAft>
                <a:spcPts val="0"/>
              </a:spcAft>
              <a:buSzPts val="1400"/>
              <a:buNone/>
              <a:defRPr sz="1800"/>
            </a:lvl7pPr>
            <a:lvl8pPr lvl="7">
              <a:spcBef>
                <a:spcPts val="0"/>
              </a:spcBef>
              <a:spcAft>
                <a:spcPts val="0"/>
              </a:spcAft>
              <a:buSzPts val="1400"/>
              <a:buNone/>
              <a:defRPr sz="1800"/>
            </a:lvl8pPr>
            <a:lvl9pPr lvl="8">
              <a:spcBef>
                <a:spcPts val="0"/>
              </a:spcBef>
              <a:spcAft>
                <a:spcPts val="0"/>
              </a:spcAft>
              <a:buSzPts val="1400"/>
              <a:buNone/>
              <a:defRPr sz="1800"/>
            </a:lvl9pPr>
          </a:lstStyle>
          <a:p>
            <a:endParaRPr/>
          </a:p>
        </p:txBody>
      </p:sp>
      <p:sp>
        <p:nvSpPr>
          <p:cNvPr id="2796" name="Google Shape;2796;p279"/>
          <p:cNvSpPr txBox="1">
            <a:spLocks noGrp="1"/>
          </p:cNvSpPr>
          <p:nvPr>
            <p:ph type="body" idx="1"/>
          </p:nvPr>
        </p:nvSpPr>
        <p:spPr>
          <a:xfrm>
            <a:off x="838200" y="1825625"/>
            <a:ext cx="10515600" cy="4351338"/>
          </a:xfrm>
          <a:prstGeom prst="rect">
            <a:avLst/>
          </a:prstGeom>
          <a:noFill/>
          <a:ln>
            <a:noFill/>
          </a:ln>
        </p:spPr>
        <p:txBody>
          <a:bodyPr spcFirstLastPara="1" wrap="square" lIns="91425" tIns="45700" rIns="91425" bIns="45700" anchor="t" anchorCtr="0">
            <a:normAutofit/>
          </a:bodyPr>
          <a:lstStyle>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endParaRPr/>
          </a:p>
        </p:txBody>
      </p:sp>
      <p:sp>
        <p:nvSpPr>
          <p:cNvPr id="2797" name="Google Shape;2797;p279"/>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marR="0" lvl="0" algn="l" rtl="0">
              <a:spcBef>
                <a:spcPts val="0"/>
              </a:spcBef>
              <a:spcAft>
                <a:spcPts val="0"/>
              </a:spcAft>
              <a:buSzPts val="1400"/>
              <a:buNone/>
              <a:defRPr sz="1200" b="0" i="0" u="none" strike="noStrike" cap="none">
                <a:solidFill>
                  <a:srgbClr val="757575"/>
                </a:solidFill>
                <a:latin typeface="Arial"/>
                <a:ea typeface="Arial"/>
                <a:cs typeface="Arial"/>
                <a:sym typeface="Arial"/>
              </a:defRPr>
            </a:lvl1pPr>
            <a:lvl2pPr marR="0" lvl="1" algn="l" rtl="0">
              <a:spcBef>
                <a:spcPts val="0"/>
              </a:spcBef>
              <a:spcAft>
                <a:spcPts val="0"/>
              </a:spcAft>
              <a:buSzPts val="1400"/>
              <a:buNone/>
              <a:defRPr sz="1800" b="0" i="0" u="none" strike="noStrike" cap="none">
                <a:solidFill>
                  <a:schemeClr val="dk1"/>
                </a:solidFill>
                <a:latin typeface="Arial"/>
                <a:ea typeface="Arial"/>
                <a:cs typeface="Arial"/>
                <a:sym typeface="Arial"/>
              </a:defRPr>
            </a:lvl2pPr>
            <a:lvl3pPr marR="0" lvl="2" algn="l" rtl="0">
              <a:spcBef>
                <a:spcPts val="0"/>
              </a:spcBef>
              <a:spcAft>
                <a:spcPts val="0"/>
              </a:spcAft>
              <a:buSzPts val="1400"/>
              <a:buNone/>
              <a:defRPr sz="1800" b="0" i="0" u="none" strike="noStrike" cap="none">
                <a:solidFill>
                  <a:schemeClr val="dk1"/>
                </a:solidFill>
                <a:latin typeface="Arial"/>
                <a:ea typeface="Arial"/>
                <a:cs typeface="Arial"/>
                <a:sym typeface="Arial"/>
              </a:defRPr>
            </a:lvl3pPr>
            <a:lvl4pPr marR="0" lvl="3" algn="l" rtl="0">
              <a:spcBef>
                <a:spcPts val="0"/>
              </a:spcBef>
              <a:spcAft>
                <a:spcPts val="0"/>
              </a:spcAft>
              <a:buSzPts val="1400"/>
              <a:buNone/>
              <a:defRPr sz="1800" b="0" i="0" u="none" strike="noStrike" cap="none">
                <a:solidFill>
                  <a:schemeClr val="dk1"/>
                </a:solidFill>
                <a:latin typeface="Arial"/>
                <a:ea typeface="Arial"/>
                <a:cs typeface="Arial"/>
                <a:sym typeface="Arial"/>
              </a:defRPr>
            </a:lvl4pPr>
            <a:lvl5pPr marR="0" lvl="4" algn="l" rtl="0">
              <a:spcBef>
                <a:spcPts val="0"/>
              </a:spcBef>
              <a:spcAft>
                <a:spcPts val="0"/>
              </a:spcAft>
              <a:buSzPts val="1400"/>
              <a:buNone/>
              <a:defRPr sz="1800" b="0" i="0" u="none" strike="noStrike" cap="none">
                <a:solidFill>
                  <a:schemeClr val="dk1"/>
                </a:solidFill>
                <a:latin typeface="Arial"/>
                <a:ea typeface="Arial"/>
                <a:cs typeface="Arial"/>
                <a:sym typeface="Arial"/>
              </a:defRPr>
            </a:lvl5pPr>
            <a:lvl6pPr marR="0" lvl="5" algn="l" rtl="0">
              <a:spcBef>
                <a:spcPts val="0"/>
              </a:spcBef>
              <a:spcAft>
                <a:spcPts val="0"/>
              </a:spcAft>
              <a:buSzPts val="1400"/>
              <a:buNone/>
              <a:defRPr sz="1800" b="0" i="0" u="none" strike="noStrike" cap="none">
                <a:solidFill>
                  <a:schemeClr val="dk1"/>
                </a:solidFill>
                <a:latin typeface="Arial"/>
                <a:ea typeface="Arial"/>
                <a:cs typeface="Arial"/>
                <a:sym typeface="Arial"/>
              </a:defRPr>
            </a:lvl6pPr>
            <a:lvl7pPr marR="0" lvl="6" algn="l" rtl="0">
              <a:spcBef>
                <a:spcPts val="0"/>
              </a:spcBef>
              <a:spcAft>
                <a:spcPts val="0"/>
              </a:spcAft>
              <a:buSzPts val="1400"/>
              <a:buNone/>
              <a:defRPr sz="1800" b="0" i="0" u="none" strike="noStrike" cap="none">
                <a:solidFill>
                  <a:schemeClr val="dk1"/>
                </a:solidFill>
                <a:latin typeface="Arial"/>
                <a:ea typeface="Arial"/>
                <a:cs typeface="Arial"/>
                <a:sym typeface="Arial"/>
              </a:defRPr>
            </a:lvl7pPr>
            <a:lvl8pPr marR="0" lvl="7" algn="l" rtl="0">
              <a:spcBef>
                <a:spcPts val="0"/>
              </a:spcBef>
              <a:spcAft>
                <a:spcPts val="0"/>
              </a:spcAft>
              <a:buSzPts val="1400"/>
              <a:buNone/>
              <a:defRPr sz="1800" b="0" i="0" u="none" strike="noStrike" cap="none">
                <a:solidFill>
                  <a:schemeClr val="dk1"/>
                </a:solidFill>
                <a:latin typeface="Arial"/>
                <a:ea typeface="Arial"/>
                <a:cs typeface="Arial"/>
                <a:sym typeface="Arial"/>
              </a:defRPr>
            </a:lvl8pPr>
            <a:lvl9pPr marR="0" lvl="8" algn="l" rtl="0">
              <a:spcBef>
                <a:spcPts val="0"/>
              </a:spcBef>
              <a:spcAft>
                <a:spcPts val="0"/>
              </a:spcAft>
              <a:buSzPts val="1400"/>
              <a:buNone/>
              <a:defRPr sz="1800" b="0" i="0" u="none" strike="noStrike" cap="none">
                <a:solidFill>
                  <a:schemeClr val="dk1"/>
                </a:solidFill>
                <a:latin typeface="Arial"/>
                <a:ea typeface="Arial"/>
                <a:cs typeface="Arial"/>
                <a:sym typeface="Arial"/>
              </a:defRPr>
            </a:lvl9pPr>
          </a:lstStyle>
          <a:p>
            <a:endParaRPr/>
          </a:p>
        </p:txBody>
      </p:sp>
      <p:sp>
        <p:nvSpPr>
          <p:cNvPr id="2798" name="Google Shape;2798;p279"/>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marR="0" lvl="0" algn="ctr" rtl="0">
              <a:spcBef>
                <a:spcPts val="0"/>
              </a:spcBef>
              <a:spcAft>
                <a:spcPts val="0"/>
              </a:spcAft>
              <a:buSzPts val="1400"/>
              <a:buNone/>
              <a:defRPr sz="1200" b="0" i="0" u="none" strike="noStrike" cap="none">
                <a:solidFill>
                  <a:srgbClr val="757575"/>
                </a:solidFill>
                <a:latin typeface="Arial"/>
                <a:ea typeface="Arial"/>
                <a:cs typeface="Arial"/>
                <a:sym typeface="Arial"/>
              </a:defRPr>
            </a:lvl1pPr>
            <a:lvl2pPr marR="0" lvl="1" algn="l" rtl="0">
              <a:spcBef>
                <a:spcPts val="0"/>
              </a:spcBef>
              <a:spcAft>
                <a:spcPts val="0"/>
              </a:spcAft>
              <a:buSzPts val="1400"/>
              <a:buNone/>
              <a:defRPr sz="1800" b="0" i="0" u="none" strike="noStrike" cap="none">
                <a:solidFill>
                  <a:schemeClr val="dk1"/>
                </a:solidFill>
                <a:latin typeface="Arial"/>
                <a:ea typeface="Arial"/>
                <a:cs typeface="Arial"/>
                <a:sym typeface="Arial"/>
              </a:defRPr>
            </a:lvl2pPr>
            <a:lvl3pPr marR="0" lvl="2" algn="l" rtl="0">
              <a:spcBef>
                <a:spcPts val="0"/>
              </a:spcBef>
              <a:spcAft>
                <a:spcPts val="0"/>
              </a:spcAft>
              <a:buSzPts val="1400"/>
              <a:buNone/>
              <a:defRPr sz="1800" b="0" i="0" u="none" strike="noStrike" cap="none">
                <a:solidFill>
                  <a:schemeClr val="dk1"/>
                </a:solidFill>
                <a:latin typeface="Arial"/>
                <a:ea typeface="Arial"/>
                <a:cs typeface="Arial"/>
                <a:sym typeface="Arial"/>
              </a:defRPr>
            </a:lvl3pPr>
            <a:lvl4pPr marR="0" lvl="3" algn="l" rtl="0">
              <a:spcBef>
                <a:spcPts val="0"/>
              </a:spcBef>
              <a:spcAft>
                <a:spcPts val="0"/>
              </a:spcAft>
              <a:buSzPts val="1400"/>
              <a:buNone/>
              <a:defRPr sz="1800" b="0" i="0" u="none" strike="noStrike" cap="none">
                <a:solidFill>
                  <a:schemeClr val="dk1"/>
                </a:solidFill>
                <a:latin typeface="Arial"/>
                <a:ea typeface="Arial"/>
                <a:cs typeface="Arial"/>
                <a:sym typeface="Arial"/>
              </a:defRPr>
            </a:lvl4pPr>
            <a:lvl5pPr marR="0" lvl="4" algn="l" rtl="0">
              <a:spcBef>
                <a:spcPts val="0"/>
              </a:spcBef>
              <a:spcAft>
                <a:spcPts val="0"/>
              </a:spcAft>
              <a:buSzPts val="1400"/>
              <a:buNone/>
              <a:defRPr sz="1800" b="0" i="0" u="none" strike="noStrike" cap="none">
                <a:solidFill>
                  <a:schemeClr val="dk1"/>
                </a:solidFill>
                <a:latin typeface="Arial"/>
                <a:ea typeface="Arial"/>
                <a:cs typeface="Arial"/>
                <a:sym typeface="Arial"/>
              </a:defRPr>
            </a:lvl5pPr>
            <a:lvl6pPr marR="0" lvl="5" algn="l" rtl="0">
              <a:spcBef>
                <a:spcPts val="0"/>
              </a:spcBef>
              <a:spcAft>
                <a:spcPts val="0"/>
              </a:spcAft>
              <a:buSzPts val="1400"/>
              <a:buNone/>
              <a:defRPr sz="1800" b="0" i="0" u="none" strike="noStrike" cap="none">
                <a:solidFill>
                  <a:schemeClr val="dk1"/>
                </a:solidFill>
                <a:latin typeface="Arial"/>
                <a:ea typeface="Arial"/>
                <a:cs typeface="Arial"/>
                <a:sym typeface="Arial"/>
              </a:defRPr>
            </a:lvl6pPr>
            <a:lvl7pPr marR="0" lvl="6" algn="l" rtl="0">
              <a:spcBef>
                <a:spcPts val="0"/>
              </a:spcBef>
              <a:spcAft>
                <a:spcPts val="0"/>
              </a:spcAft>
              <a:buSzPts val="1400"/>
              <a:buNone/>
              <a:defRPr sz="1800" b="0" i="0" u="none" strike="noStrike" cap="none">
                <a:solidFill>
                  <a:schemeClr val="dk1"/>
                </a:solidFill>
                <a:latin typeface="Arial"/>
                <a:ea typeface="Arial"/>
                <a:cs typeface="Arial"/>
                <a:sym typeface="Arial"/>
              </a:defRPr>
            </a:lvl7pPr>
            <a:lvl8pPr marR="0" lvl="7" algn="l" rtl="0">
              <a:spcBef>
                <a:spcPts val="0"/>
              </a:spcBef>
              <a:spcAft>
                <a:spcPts val="0"/>
              </a:spcAft>
              <a:buSzPts val="1400"/>
              <a:buNone/>
              <a:defRPr sz="1800" b="0" i="0" u="none" strike="noStrike" cap="none">
                <a:solidFill>
                  <a:schemeClr val="dk1"/>
                </a:solidFill>
                <a:latin typeface="Arial"/>
                <a:ea typeface="Arial"/>
                <a:cs typeface="Arial"/>
                <a:sym typeface="Arial"/>
              </a:defRPr>
            </a:lvl8pPr>
            <a:lvl9pPr marR="0" lvl="8" algn="l" rtl="0">
              <a:spcBef>
                <a:spcPts val="0"/>
              </a:spcBef>
              <a:spcAft>
                <a:spcPts val="0"/>
              </a:spcAft>
              <a:buSzPts val="1400"/>
              <a:buNone/>
              <a:defRPr sz="1800" b="0" i="0" u="none" strike="noStrike" cap="none">
                <a:solidFill>
                  <a:schemeClr val="dk1"/>
                </a:solidFill>
                <a:latin typeface="Arial"/>
                <a:ea typeface="Arial"/>
                <a:cs typeface="Arial"/>
                <a:sym typeface="Arial"/>
              </a:defRPr>
            </a:lvl9pPr>
          </a:lstStyle>
          <a:p>
            <a:endParaRPr/>
          </a:p>
        </p:txBody>
      </p:sp>
      <p:sp>
        <p:nvSpPr>
          <p:cNvPr id="2799" name="Google Shape;2799;p279"/>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rtl="0">
              <a:spcBef>
                <a:spcPts val="0"/>
              </a:spcBef>
              <a:buNone/>
              <a:defRPr sz="1200" b="0" i="0" u="none" strike="noStrike" cap="none">
                <a:solidFill>
                  <a:srgbClr val="757575"/>
                </a:solidFill>
                <a:latin typeface="Arial"/>
                <a:ea typeface="Arial"/>
                <a:cs typeface="Arial"/>
                <a:sym typeface="Arial"/>
              </a:defRPr>
            </a:lvl1pPr>
            <a:lvl2pPr marL="0" marR="0" lvl="1" indent="0" algn="r" rtl="0">
              <a:spcBef>
                <a:spcPts val="0"/>
              </a:spcBef>
              <a:buNone/>
              <a:defRPr sz="1200" b="0" i="0" u="none" strike="noStrike" cap="none">
                <a:solidFill>
                  <a:srgbClr val="757575"/>
                </a:solidFill>
                <a:latin typeface="Arial"/>
                <a:ea typeface="Arial"/>
                <a:cs typeface="Arial"/>
                <a:sym typeface="Arial"/>
              </a:defRPr>
            </a:lvl2pPr>
            <a:lvl3pPr marL="0" marR="0" lvl="2" indent="0" algn="r" rtl="0">
              <a:spcBef>
                <a:spcPts val="0"/>
              </a:spcBef>
              <a:buNone/>
              <a:defRPr sz="1200" b="0" i="0" u="none" strike="noStrike" cap="none">
                <a:solidFill>
                  <a:srgbClr val="757575"/>
                </a:solidFill>
                <a:latin typeface="Arial"/>
                <a:ea typeface="Arial"/>
                <a:cs typeface="Arial"/>
                <a:sym typeface="Arial"/>
              </a:defRPr>
            </a:lvl3pPr>
            <a:lvl4pPr marL="0" marR="0" lvl="3" indent="0" algn="r" rtl="0">
              <a:spcBef>
                <a:spcPts val="0"/>
              </a:spcBef>
              <a:buNone/>
              <a:defRPr sz="1200" b="0" i="0" u="none" strike="noStrike" cap="none">
                <a:solidFill>
                  <a:srgbClr val="757575"/>
                </a:solidFill>
                <a:latin typeface="Arial"/>
                <a:ea typeface="Arial"/>
                <a:cs typeface="Arial"/>
                <a:sym typeface="Arial"/>
              </a:defRPr>
            </a:lvl4pPr>
            <a:lvl5pPr marL="0" marR="0" lvl="4" indent="0" algn="r" rtl="0">
              <a:spcBef>
                <a:spcPts val="0"/>
              </a:spcBef>
              <a:buNone/>
              <a:defRPr sz="1200" b="0" i="0" u="none" strike="noStrike" cap="none">
                <a:solidFill>
                  <a:srgbClr val="757575"/>
                </a:solidFill>
                <a:latin typeface="Arial"/>
                <a:ea typeface="Arial"/>
                <a:cs typeface="Arial"/>
                <a:sym typeface="Arial"/>
              </a:defRPr>
            </a:lvl5pPr>
            <a:lvl6pPr marL="0" marR="0" lvl="5" indent="0" algn="r" rtl="0">
              <a:spcBef>
                <a:spcPts val="0"/>
              </a:spcBef>
              <a:buNone/>
              <a:defRPr sz="1200" b="0" i="0" u="none" strike="noStrike" cap="none">
                <a:solidFill>
                  <a:srgbClr val="757575"/>
                </a:solidFill>
                <a:latin typeface="Arial"/>
                <a:ea typeface="Arial"/>
                <a:cs typeface="Arial"/>
                <a:sym typeface="Arial"/>
              </a:defRPr>
            </a:lvl6pPr>
            <a:lvl7pPr marL="0" marR="0" lvl="6" indent="0" algn="r" rtl="0">
              <a:spcBef>
                <a:spcPts val="0"/>
              </a:spcBef>
              <a:buNone/>
              <a:defRPr sz="1200" b="0" i="0" u="none" strike="noStrike" cap="none">
                <a:solidFill>
                  <a:srgbClr val="757575"/>
                </a:solidFill>
                <a:latin typeface="Arial"/>
                <a:ea typeface="Arial"/>
                <a:cs typeface="Arial"/>
                <a:sym typeface="Arial"/>
              </a:defRPr>
            </a:lvl7pPr>
            <a:lvl8pPr marL="0" marR="0" lvl="7" indent="0" algn="r" rtl="0">
              <a:spcBef>
                <a:spcPts val="0"/>
              </a:spcBef>
              <a:buNone/>
              <a:defRPr sz="1200" b="0" i="0" u="none" strike="noStrike" cap="none">
                <a:solidFill>
                  <a:srgbClr val="757575"/>
                </a:solidFill>
                <a:latin typeface="Arial"/>
                <a:ea typeface="Arial"/>
                <a:cs typeface="Arial"/>
                <a:sym typeface="Arial"/>
              </a:defRPr>
            </a:lvl8pPr>
            <a:lvl9pPr marL="0" marR="0" lvl="8" indent="0" algn="r" rtl="0">
              <a:spcBef>
                <a:spcPts val="0"/>
              </a:spcBef>
              <a:buNone/>
              <a:defRPr sz="1200" b="0" i="0" u="none" strike="noStrike" cap="none">
                <a:solidFill>
                  <a:srgbClr val="757575"/>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696674576"/>
      </p:ext>
    </p:extLst>
  </p:cSld>
  <p:clrMap bg1="lt1" tx1="dk1" bg2="dk2" tx2="lt2" accent1="accent1" accent2="accent2" accent3="accent3" accent4="accent4" accent5="accent5" accent6="accent6" hlink="hlink" folHlink="folHlink"/>
  <p:sldLayoutIdLst>
    <p:sldLayoutId id="2147495280" r:id="rId1"/>
    <p:sldLayoutId id="2147495281" r:id="rId2"/>
    <p:sldLayoutId id="2147495282" r:id="rId3"/>
    <p:sldLayoutId id="2147495283" r:id="rId4"/>
    <p:sldLayoutId id="2147495284" r:id="rId5"/>
    <p:sldLayoutId id="2147495285" r:id="rId6"/>
    <p:sldLayoutId id="2147495286" r:id="rId7"/>
    <p:sldLayoutId id="2147495287" r:id="rId8"/>
    <p:sldLayoutId id="2147495288" r:id="rId9"/>
    <p:sldLayoutId id="2147495289" r:id="rId10"/>
    <p:sldLayoutId id="2147495290" r:id="rId11"/>
    <p:sldLayoutId id="2147495291" r:id="rId12"/>
    <p:sldLayoutId id="2147495292" r:id="rId13"/>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735"/>
        <p:cNvGrpSpPr/>
        <p:nvPr/>
      </p:nvGrpSpPr>
      <p:grpSpPr>
        <a:xfrm>
          <a:off x="0" y="0"/>
          <a:ext cx="0" cy="0"/>
          <a:chOff x="0" y="0"/>
          <a:chExt cx="0" cy="0"/>
        </a:xfrm>
      </p:grpSpPr>
      <p:sp>
        <p:nvSpPr>
          <p:cNvPr id="5736" name="Google Shape;5736;p581"/>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marR="0" lvl="0" algn="l" rtl="0">
              <a:lnSpc>
                <a:spcPct val="90000"/>
              </a:lnSpc>
              <a:spcBef>
                <a:spcPts val="0"/>
              </a:spcBef>
              <a:spcAft>
                <a:spcPts val="0"/>
              </a:spcAft>
              <a:buClr>
                <a:schemeClr val="dk1"/>
              </a:buClr>
              <a:buSzPts val="4400"/>
              <a:buFont typeface="Calibri"/>
              <a:buNone/>
              <a:defRPr sz="4400" b="0" i="0" u="none" strike="noStrike" cap="none">
                <a:solidFill>
                  <a:schemeClr val="dk1"/>
                </a:solidFill>
                <a:latin typeface="Calibri"/>
                <a:ea typeface="Calibri"/>
                <a:cs typeface="Calibri"/>
                <a:sym typeface="Calibri"/>
              </a:defRPr>
            </a:lvl1pPr>
            <a:lvl2pPr lvl="1">
              <a:spcBef>
                <a:spcPts val="0"/>
              </a:spcBef>
              <a:spcAft>
                <a:spcPts val="0"/>
              </a:spcAft>
              <a:buSzPts val="1400"/>
              <a:buNone/>
              <a:defRPr sz="1800"/>
            </a:lvl2pPr>
            <a:lvl3pPr lvl="2">
              <a:spcBef>
                <a:spcPts val="0"/>
              </a:spcBef>
              <a:spcAft>
                <a:spcPts val="0"/>
              </a:spcAft>
              <a:buSzPts val="1400"/>
              <a:buNone/>
              <a:defRPr sz="1800"/>
            </a:lvl3pPr>
            <a:lvl4pPr lvl="3">
              <a:spcBef>
                <a:spcPts val="0"/>
              </a:spcBef>
              <a:spcAft>
                <a:spcPts val="0"/>
              </a:spcAft>
              <a:buSzPts val="1400"/>
              <a:buNone/>
              <a:defRPr sz="1800"/>
            </a:lvl4pPr>
            <a:lvl5pPr lvl="4">
              <a:spcBef>
                <a:spcPts val="0"/>
              </a:spcBef>
              <a:spcAft>
                <a:spcPts val="0"/>
              </a:spcAft>
              <a:buSzPts val="1400"/>
              <a:buNone/>
              <a:defRPr sz="1800"/>
            </a:lvl5pPr>
            <a:lvl6pPr lvl="5">
              <a:spcBef>
                <a:spcPts val="0"/>
              </a:spcBef>
              <a:spcAft>
                <a:spcPts val="0"/>
              </a:spcAft>
              <a:buSzPts val="1400"/>
              <a:buNone/>
              <a:defRPr sz="1800"/>
            </a:lvl6pPr>
            <a:lvl7pPr lvl="6">
              <a:spcBef>
                <a:spcPts val="0"/>
              </a:spcBef>
              <a:spcAft>
                <a:spcPts val="0"/>
              </a:spcAft>
              <a:buSzPts val="1400"/>
              <a:buNone/>
              <a:defRPr sz="1800"/>
            </a:lvl7pPr>
            <a:lvl8pPr lvl="7">
              <a:spcBef>
                <a:spcPts val="0"/>
              </a:spcBef>
              <a:spcAft>
                <a:spcPts val="0"/>
              </a:spcAft>
              <a:buSzPts val="1400"/>
              <a:buNone/>
              <a:defRPr sz="1800"/>
            </a:lvl8pPr>
            <a:lvl9pPr lvl="8">
              <a:spcBef>
                <a:spcPts val="0"/>
              </a:spcBef>
              <a:spcAft>
                <a:spcPts val="0"/>
              </a:spcAft>
              <a:buSzPts val="1400"/>
              <a:buNone/>
              <a:defRPr sz="1800"/>
            </a:lvl9pPr>
          </a:lstStyle>
          <a:p>
            <a:endParaRPr/>
          </a:p>
        </p:txBody>
      </p:sp>
      <p:sp>
        <p:nvSpPr>
          <p:cNvPr id="5737" name="Google Shape;5737;p581"/>
          <p:cNvSpPr txBox="1">
            <a:spLocks noGrp="1"/>
          </p:cNvSpPr>
          <p:nvPr>
            <p:ph type="body" idx="1"/>
          </p:nvPr>
        </p:nvSpPr>
        <p:spPr>
          <a:xfrm>
            <a:off x="838200" y="1825625"/>
            <a:ext cx="10515600" cy="4351339"/>
          </a:xfrm>
          <a:prstGeom prst="rect">
            <a:avLst/>
          </a:prstGeom>
          <a:noFill/>
          <a:ln>
            <a:noFill/>
          </a:ln>
        </p:spPr>
        <p:txBody>
          <a:bodyPr spcFirstLastPara="1" wrap="square" lIns="91425" tIns="45700" rIns="91425" bIns="45700" anchor="t" anchorCtr="0">
            <a:normAutofit/>
          </a:bodyPr>
          <a:lstStyle>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Calibri"/>
                <a:ea typeface="Calibri"/>
                <a:cs typeface="Calibri"/>
                <a:sym typeface="Calibri"/>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Calibri"/>
                <a:ea typeface="Calibri"/>
                <a:cs typeface="Calibri"/>
                <a:sym typeface="Calibri"/>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Calibri"/>
                <a:ea typeface="Calibri"/>
                <a:cs typeface="Calibri"/>
                <a:sym typeface="Calibri"/>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9pPr>
          </a:lstStyle>
          <a:p>
            <a:endParaRPr/>
          </a:p>
        </p:txBody>
      </p:sp>
      <p:sp>
        <p:nvSpPr>
          <p:cNvPr id="5738" name="Google Shape;5738;p581"/>
          <p:cNvSpPr txBox="1">
            <a:spLocks noGrp="1"/>
          </p:cNvSpPr>
          <p:nvPr>
            <p:ph type="dt" idx="10"/>
          </p:nvPr>
        </p:nvSpPr>
        <p:spPr>
          <a:xfrm>
            <a:off x="838200" y="6356351"/>
            <a:ext cx="2743200" cy="365125"/>
          </a:xfrm>
          <a:prstGeom prst="rect">
            <a:avLst/>
          </a:prstGeom>
          <a:noFill/>
          <a:ln>
            <a:noFill/>
          </a:ln>
        </p:spPr>
        <p:txBody>
          <a:bodyPr spcFirstLastPara="1" wrap="square" lIns="91425" tIns="45700" rIns="91425" bIns="45700" anchor="ctr" anchorCtr="0">
            <a:noAutofit/>
          </a:bodyPr>
          <a:lstStyle>
            <a:lvl1pPr marR="0" lvl="0" algn="l" rtl="0">
              <a:spcBef>
                <a:spcPts val="0"/>
              </a:spcBef>
              <a:spcAft>
                <a:spcPts val="0"/>
              </a:spcAft>
              <a:buSzPts val="1400"/>
              <a:buNone/>
              <a:defRPr sz="1200">
                <a:solidFill>
                  <a:srgbClr val="888888"/>
                </a:solidFill>
                <a:latin typeface="Calibri"/>
                <a:ea typeface="Calibri"/>
                <a:cs typeface="Calibri"/>
                <a:sym typeface="Calibri"/>
              </a:defRPr>
            </a:lvl1pPr>
            <a:lvl2pPr marR="0" lvl="1"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9pPr>
          </a:lstStyle>
          <a:p>
            <a:endParaRPr/>
          </a:p>
        </p:txBody>
      </p:sp>
      <p:sp>
        <p:nvSpPr>
          <p:cNvPr id="5739" name="Google Shape;5739;p581"/>
          <p:cNvSpPr txBox="1">
            <a:spLocks noGrp="1"/>
          </p:cNvSpPr>
          <p:nvPr>
            <p:ph type="ftr" idx="11"/>
          </p:nvPr>
        </p:nvSpPr>
        <p:spPr>
          <a:xfrm>
            <a:off x="4038600" y="6356351"/>
            <a:ext cx="4114800" cy="365125"/>
          </a:xfrm>
          <a:prstGeom prst="rect">
            <a:avLst/>
          </a:prstGeom>
          <a:noFill/>
          <a:ln>
            <a:noFill/>
          </a:ln>
        </p:spPr>
        <p:txBody>
          <a:bodyPr spcFirstLastPara="1" wrap="square" lIns="91425" tIns="45700" rIns="91425" bIns="45700" anchor="ctr" anchorCtr="0">
            <a:noAutofit/>
          </a:bodyPr>
          <a:lstStyle>
            <a:lvl1pPr marR="0" lvl="0" algn="ctr" rtl="0">
              <a:spcBef>
                <a:spcPts val="0"/>
              </a:spcBef>
              <a:spcAft>
                <a:spcPts val="0"/>
              </a:spcAft>
              <a:buSzPts val="1400"/>
              <a:buNone/>
              <a:defRPr sz="1200">
                <a:solidFill>
                  <a:srgbClr val="888888"/>
                </a:solidFill>
                <a:latin typeface="Calibri"/>
                <a:ea typeface="Calibri"/>
                <a:cs typeface="Calibri"/>
                <a:sym typeface="Calibri"/>
              </a:defRPr>
            </a:lvl1pPr>
            <a:lvl2pPr marR="0" lvl="1"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9pPr>
          </a:lstStyle>
          <a:p>
            <a:endParaRPr/>
          </a:p>
        </p:txBody>
      </p:sp>
      <p:sp>
        <p:nvSpPr>
          <p:cNvPr id="5740" name="Google Shape;5740;p581"/>
          <p:cNvSpPr txBox="1">
            <a:spLocks noGrp="1"/>
          </p:cNvSpPr>
          <p:nvPr>
            <p:ph type="sldNum" idx="12"/>
          </p:nvPr>
        </p:nvSpPr>
        <p:spPr>
          <a:xfrm>
            <a:off x="86106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rtl="0">
              <a:spcBef>
                <a:spcPts val="0"/>
              </a:spcBef>
              <a:buNone/>
              <a:defRPr sz="1200">
                <a:solidFill>
                  <a:srgbClr val="888888"/>
                </a:solidFill>
                <a:latin typeface="Calibri"/>
                <a:ea typeface="Calibri"/>
                <a:cs typeface="Calibri"/>
                <a:sym typeface="Calibri"/>
              </a:defRPr>
            </a:lvl1pPr>
            <a:lvl2pPr marL="0" marR="0" lvl="1" indent="0" algn="r" rtl="0">
              <a:spcBef>
                <a:spcPts val="0"/>
              </a:spcBef>
              <a:buNone/>
              <a:defRPr sz="1200">
                <a:solidFill>
                  <a:srgbClr val="888888"/>
                </a:solidFill>
                <a:latin typeface="Calibri"/>
                <a:ea typeface="Calibri"/>
                <a:cs typeface="Calibri"/>
                <a:sym typeface="Calibri"/>
              </a:defRPr>
            </a:lvl2pPr>
            <a:lvl3pPr marL="0" marR="0" lvl="2" indent="0" algn="r" rtl="0">
              <a:spcBef>
                <a:spcPts val="0"/>
              </a:spcBef>
              <a:buNone/>
              <a:defRPr sz="1200">
                <a:solidFill>
                  <a:srgbClr val="888888"/>
                </a:solidFill>
                <a:latin typeface="Calibri"/>
                <a:ea typeface="Calibri"/>
                <a:cs typeface="Calibri"/>
                <a:sym typeface="Calibri"/>
              </a:defRPr>
            </a:lvl3pPr>
            <a:lvl4pPr marL="0" marR="0" lvl="3" indent="0" algn="r" rtl="0">
              <a:spcBef>
                <a:spcPts val="0"/>
              </a:spcBef>
              <a:buNone/>
              <a:defRPr sz="1200">
                <a:solidFill>
                  <a:srgbClr val="888888"/>
                </a:solidFill>
                <a:latin typeface="Calibri"/>
                <a:ea typeface="Calibri"/>
                <a:cs typeface="Calibri"/>
                <a:sym typeface="Calibri"/>
              </a:defRPr>
            </a:lvl4pPr>
            <a:lvl5pPr marL="0" marR="0" lvl="4" indent="0" algn="r" rtl="0">
              <a:spcBef>
                <a:spcPts val="0"/>
              </a:spcBef>
              <a:buNone/>
              <a:defRPr sz="1200">
                <a:solidFill>
                  <a:srgbClr val="888888"/>
                </a:solidFill>
                <a:latin typeface="Calibri"/>
                <a:ea typeface="Calibri"/>
                <a:cs typeface="Calibri"/>
                <a:sym typeface="Calibri"/>
              </a:defRPr>
            </a:lvl5pPr>
            <a:lvl6pPr marL="0" marR="0" lvl="5" indent="0" algn="r" rtl="0">
              <a:spcBef>
                <a:spcPts val="0"/>
              </a:spcBef>
              <a:buNone/>
              <a:defRPr sz="1200">
                <a:solidFill>
                  <a:srgbClr val="888888"/>
                </a:solidFill>
                <a:latin typeface="Calibri"/>
                <a:ea typeface="Calibri"/>
                <a:cs typeface="Calibri"/>
                <a:sym typeface="Calibri"/>
              </a:defRPr>
            </a:lvl6pPr>
            <a:lvl7pPr marL="0" marR="0" lvl="6" indent="0" algn="r" rtl="0">
              <a:spcBef>
                <a:spcPts val="0"/>
              </a:spcBef>
              <a:buNone/>
              <a:defRPr sz="1200">
                <a:solidFill>
                  <a:srgbClr val="888888"/>
                </a:solidFill>
                <a:latin typeface="Calibri"/>
                <a:ea typeface="Calibri"/>
                <a:cs typeface="Calibri"/>
                <a:sym typeface="Calibri"/>
              </a:defRPr>
            </a:lvl7pPr>
            <a:lvl8pPr marL="0" marR="0" lvl="7" indent="0" algn="r" rtl="0">
              <a:spcBef>
                <a:spcPts val="0"/>
              </a:spcBef>
              <a:buNone/>
              <a:defRPr sz="1200">
                <a:solidFill>
                  <a:srgbClr val="888888"/>
                </a:solidFill>
                <a:latin typeface="Calibri"/>
                <a:ea typeface="Calibri"/>
                <a:cs typeface="Calibri"/>
                <a:sym typeface="Calibri"/>
              </a:defRPr>
            </a:lvl8pPr>
            <a:lvl9pPr marL="0" marR="0" lvl="8" indent="0" algn="r" rtl="0">
              <a:spcBef>
                <a:spcPts val="0"/>
              </a:spcBef>
              <a:buNone/>
              <a:defRPr sz="1200">
                <a:solidFill>
                  <a:srgbClr val="888888"/>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4192426974"/>
      </p:ext>
    </p:extLst>
  </p:cSld>
  <p:clrMap bg1="lt1" tx1="dk1" bg2="dk2" tx2="lt2" accent1="accent1" accent2="accent2" accent3="accent3" accent4="accent4" accent5="accent5" accent6="accent6" hlink="hlink" folHlink="folHlink"/>
  <p:sldLayoutIdLst>
    <p:sldLayoutId id="2147495294" r:id="rId1"/>
    <p:sldLayoutId id="2147495295" r:id="rId2"/>
    <p:sldLayoutId id="2147495296" r:id="rId3"/>
    <p:sldLayoutId id="2147495297" r:id="rId4"/>
    <p:sldLayoutId id="2147495298" r:id="rId5"/>
    <p:sldLayoutId id="2147495299" r:id="rId6"/>
    <p:sldLayoutId id="2147495300" r:id="rId7"/>
    <p:sldLayoutId id="2147495301" r:id="rId8"/>
    <p:sldLayoutId id="2147495302" r:id="rId9"/>
    <p:sldLayoutId id="2147495303" r:id="rId10"/>
    <p:sldLayoutId id="2147495304" r:id="rId11"/>
    <p:sldLayoutId id="2147495305" r:id="rId12"/>
    <p:sldLayoutId id="2147495306" r:id="rId13"/>
    <p:sldLayoutId id="2147495307" r:id="rId14"/>
    <p:sldLayoutId id="2147495308" r:id="rId15"/>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Shape 15663"/>
        <p:cNvGrpSpPr/>
        <p:nvPr/>
      </p:nvGrpSpPr>
      <p:grpSpPr>
        <a:xfrm>
          <a:off x="0" y="0"/>
          <a:ext cx="0" cy="0"/>
          <a:chOff x="0" y="0"/>
          <a:chExt cx="0" cy="0"/>
        </a:xfrm>
      </p:grpSpPr>
      <p:sp>
        <p:nvSpPr>
          <p:cNvPr id="15664" name="Google Shape;15664;p105"/>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marR="0" lvl="0" algn="l" rtl="0">
              <a:lnSpc>
                <a:spcPct val="100000"/>
              </a:lnSpc>
              <a:spcBef>
                <a:spcPts val="0"/>
              </a:spcBef>
              <a:spcAft>
                <a:spcPts val="0"/>
              </a:spcAft>
              <a:buClr>
                <a:srgbClr val="1C498B"/>
              </a:buClr>
              <a:buSzPts val="5400"/>
              <a:buFont typeface="Calibri"/>
              <a:buNone/>
              <a:defRPr sz="5400" b="1" i="0" u="none" strike="noStrike" cap="none">
                <a:solidFill>
                  <a:srgbClr val="1C498B"/>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9pPr>
          </a:lstStyle>
          <a:p>
            <a:endParaRPr/>
          </a:p>
        </p:txBody>
      </p:sp>
      <p:sp>
        <p:nvSpPr>
          <p:cNvPr id="15665" name="Google Shape;15665;p105"/>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457200" marR="0" lvl="0" indent="-381000" algn="l" rtl="0">
              <a:lnSpc>
                <a:spcPct val="100000"/>
              </a:lnSpc>
              <a:spcBef>
                <a:spcPts val="1500"/>
              </a:spcBef>
              <a:spcAft>
                <a:spcPts val="0"/>
              </a:spcAft>
              <a:buClr>
                <a:srgbClr val="F5668F"/>
              </a:buClr>
              <a:buSzPts val="2400"/>
              <a:buFont typeface="Arial"/>
              <a:buChar char="•"/>
              <a:defRPr sz="3600" b="0" i="0" u="none" strike="noStrike" cap="none">
                <a:solidFill>
                  <a:srgbClr val="444C55"/>
                </a:solidFill>
                <a:latin typeface="Calibri"/>
                <a:ea typeface="Calibri"/>
                <a:cs typeface="Calibri"/>
                <a:sym typeface="Calibri"/>
              </a:defRPr>
            </a:lvl1pPr>
            <a:lvl2pPr marL="914400" marR="0" lvl="1" indent="-457200" algn="l" rtl="0">
              <a:lnSpc>
                <a:spcPct val="90000"/>
              </a:lnSpc>
              <a:spcBef>
                <a:spcPts val="750"/>
              </a:spcBef>
              <a:spcAft>
                <a:spcPts val="0"/>
              </a:spcAft>
              <a:buClr>
                <a:srgbClr val="000000"/>
              </a:buClr>
              <a:buSzPts val="3600"/>
              <a:buFont typeface="Arial"/>
              <a:buChar char="•"/>
              <a:defRPr sz="3600" b="0" i="0" u="none" strike="noStrike" cap="none">
                <a:solidFill>
                  <a:srgbClr val="000000"/>
                </a:solidFill>
                <a:latin typeface="Calibri"/>
                <a:ea typeface="Calibri"/>
                <a:cs typeface="Calibri"/>
                <a:sym typeface="Calibri"/>
              </a:defRPr>
            </a:lvl2pPr>
            <a:lvl3pPr marL="1371600" marR="0" lvl="2" indent="-419100" algn="l" rtl="0">
              <a:lnSpc>
                <a:spcPct val="90000"/>
              </a:lnSpc>
              <a:spcBef>
                <a:spcPts val="750"/>
              </a:spcBef>
              <a:spcAft>
                <a:spcPts val="0"/>
              </a:spcAft>
              <a:buClr>
                <a:srgbClr val="000000"/>
              </a:buClr>
              <a:buSzPts val="3000"/>
              <a:buFont typeface="Arial"/>
              <a:buChar char="•"/>
              <a:defRPr sz="3000" b="0" i="0" u="none" strike="noStrike" cap="none">
                <a:solidFill>
                  <a:srgbClr val="000000"/>
                </a:solidFill>
                <a:latin typeface="Calibri"/>
                <a:ea typeface="Calibri"/>
                <a:cs typeface="Calibri"/>
                <a:sym typeface="Calibri"/>
              </a:defRPr>
            </a:lvl3pPr>
            <a:lvl4pPr marL="1828800" marR="0" lvl="3" indent="-400050" algn="l" rtl="0">
              <a:lnSpc>
                <a:spcPct val="90000"/>
              </a:lnSpc>
              <a:spcBef>
                <a:spcPts val="750"/>
              </a:spcBef>
              <a:spcAft>
                <a:spcPts val="0"/>
              </a:spcAft>
              <a:buClr>
                <a:srgbClr val="000000"/>
              </a:buClr>
              <a:buSzPts val="2700"/>
              <a:buFont typeface="Arial"/>
              <a:buChar char="•"/>
              <a:defRPr sz="2700" b="0" i="0" u="none" strike="noStrike" cap="none">
                <a:solidFill>
                  <a:srgbClr val="000000"/>
                </a:solidFill>
                <a:latin typeface="Calibri"/>
                <a:ea typeface="Calibri"/>
                <a:cs typeface="Calibri"/>
                <a:sym typeface="Calibri"/>
              </a:defRPr>
            </a:lvl4pPr>
            <a:lvl5pPr marL="2286000" marR="0" lvl="4" indent="-400050" algn="l" rtl="0">
              <a:lnSpc>
                <a:spcPct val="90000"/>
              </a:lnSpc>
              <a:spcBef>
                <a:spcPts val="750"/>
              </a:spcBef>
              <a:spcAft>
                <a:spcPts val="0"/>
              </a:spcAft>
              <a:buClr>
                <a:srgbClr val="000000"/>
              </a:buClr>
              <a:buSzPts val="2700"/>
              <a:buFont typeface="Arial"/>
              <a:buChar char="•"/>
              <a:defRPr sz="2700" b="0" i="0" u="none" strike="noStrike" cap="none">
                <a:solidFill>
                  <a:srgbClr val="000000"/>
                </a:solidFill>
                <a:latin typeface="Calibri"/>
                <a:ea typeface="Calibri"/>
                <a:cs typeface="Calibri"/>
                <a:sym typeface="Calibri"/>
              </a:defRPr>
            </a:lvl5pPr>
            <a:lvl6pPr marL="2743200" marR="0" lvl="5" indent="-400050" algn="l" rtl="0">
              <a:lnSpc>
                <a:spcPct val="90000"/>
              </a:lnSpc>
              <a:spcBef>
                <a:spcPts val="750"/>
              </a:spcBef>
              <a:spcAft>
                <a:spcPts val="0"/>
              </a:spcAft>
              <a:buClr>
                <a:schemeClr val="dk1"/>
              </a:buClr>
              <a:buSzPts val="2700"/>
              <a:buFont typeface="Arial"/>
              <a:buChar char="•"/>
              <a:defRPr sz="2700" b="0" i="0" u="none" strike="noStrike" cap="none">
                <a:solidFill>
                  <a:schemeClr val="dk1"/>
                </a:solidFill>
                <a:latin typeface="Calibri"/>
                <a:ea typeface="Calibri"/>
                <a:cs typeface="Calibri"/>
                <a:sym typeface="Calibri"/>
              </a:defRPr>
            </a:lvl6pPr>
            <a:lvl7pPr marL="3200400" marR="0" lvl="6" indent="-400050" algn="l" rtl="0">
              <a:lnSpc>
                <a:spcPct val="90000"/>
              </a:lnSpc>
              <a:spcBef>
                <a:spcPts val="750"/>
              </a:spcBef>
              <a:spcAft>
                <a:spcPts val="0"/>
              </a:spcAft>
              <a:buClr>
                <a:schemeClr val="dk1"/>
              </a:buClr>
              <a:buSzPts val="2700"/>
              <a:buFont typeface="Arial"/>
              <a:buChar char="•"/>
              <a:defRPr sz="2700" b="0" i="0" u="none" strike="noStrike" cap="none">
                <a:solidFill>
                  <a:schemeClr val="dk1"/>
                </a:solidFill>
                <a:latin typeface="Calibri"/>
                <a:ea typeface="Calibri"/>
                <a:cs typeface="Calibri"/>
                <a:sym typeface="Calibri"/>
              </a:defRPr>
            </a:lvl7pPr>
            <a:lvl8pPr marL="3657600" marR="0" lvl="7" indent="-400050" algn="l" rtl="0">
              <a:lnSpc>
                <a:spcPct val="90000"/>
              </a:lnSpc>
              <a:spcBef>
                <a:spcPts val="750"/>
              </a:spcBef>
              <a:spcAft>
                <a:spcPts val="0"/>
              </a:spcAft>
              <a:buClr>
                <a:schemeClr val="dk1"/>
              </a:buClr>
              <a:buSzPts val="2700"/>
              <a:buFont typeface="Arial"/>
              <a:buChar char="•"/>
              <a:defRPr sz="2700" b="0" i="0" u="none" strike="noStrike" cap="none">
                <a:solidFill>
                  <a:schemeClr val="dk1"/>
                </a:solidFill>
                <a:latin typeface="Calibri"/>
                <a:ea typeface="Calibri"/>
                <a:cs typeface="Calibri"/>
                <a:sym typeface="Calibri"/>
              </a:defRPr>
            </a:lvl8pPr>
            <a:lvl9pPr marL="4114800" marR="0" lvl="8" indent="-400050" algn="l" rtl="0">
              <a:lnSpc>
                <a:spcPct val="90000"/>
              </a:lnSpc>
              <a:spcBef>
                <a:spcPts val="750"/>
              </a:spcBef>
              <a:spcAft>
                <a:spcPts val="0"/>
              </a:spcAft>
              <a:buClr>
                <a:schemeClr val="dk1"/>
              </a:buClr>
              <a:buSzPts val="2700"/>
              <a:buFont typeface="Arial"/>
              <a:buChar char="•"/>
              <a:defRPr sz="2700" b="0" i="0" u="none" strike="noStrike" cap="none">
                <a:solidFill>
                  <a:schemeClr val="dk1"/>
                </a:solidFill>
                <a:latin typeface="Calibri"/>
                <a:ea typeface="Calibri"/>
                <a:cs typeface="Calibri"/>
                <a:sym typeface="Calibri"/>
              </a:defRPr>
            </a:lvl9pPr>
          </a:lstStyle>
          <a:p>
            <a:endParaRPr/>
          </a:p>
        </p:txBody>
      </p:sp>
      <p:sp>
        <p:nvSpPr>
          <p:cNvPr id="15666" name="Google Shape;15666;p105"/>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5667" name="Google Shape;15667;p105"/>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marR="0" lvl="0" algn="ct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Tree>
    <p:extLst>
      <p:ext uri="{BB962C8B-B14F-4D97-AF65-F5344CB8AC3E}">
        <p14:creationId xmlns:p14="http://schemas.microsoft.com/office/powerpoint/2010/main" val="3245834351"/>
      </p:ext>
    </p:extLst>
  </p:cSld>
  <p:clrMap bg1="lt1" tx1="dk1" bg2="dk2" tx2="lt2" accent1="accent1" accent2="accent2" accent3="accent3" accent4="accent4" accent5="accent5" accent6="accent6" hlink="hlink" folHlink="folHlink"/>
  <p:sldLayoutIdLst>
    <p:sldLayoutId id="2147495310" r:id="rId1"/>
    <p:sldLayoutId id="2147495311" r:id="rId2"/>
    <p:sldLayoutId id="2147495312" r:id="rId3"/>
    <p:sldLayoutId id="2147495313" r:id="rId4"/>
    <p:sldLayoutId id="2147495314" r:id="rId5"/>
    <p:sldLayoutId id="2147495315" r:id="rId6"/>
    <p:sldLayoutId id="2147495316" r:id="rId7"/>
    <p:sldLayoutId id="2147495317" r:id="rId8"/>
    <p:sldLayoutId id="2147495318" r:id="rId9"/>
    <p:sldLayoutId id="2147495319" r:id="rId10"/>
    <p:sldLayoutId id="2147495320" r:id="rId11"/>
    <p:sldLayoutId id="2147495321" r:id="rId12"/>
    <p:sldLayoutId id="2147495322" r:id="rId13"/>
    <p:sldLayoutId id="2147495323" r:id="rId14"/>
    <p:sldLayoutId id="2147495324" r:id="rId15"/>
    <p:sldLayoutId id="2147495325" r:id="rId16"/>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16" name="bg object 16"/>
          <p:cNvPicPr/>
          <p:nvPr/>
        </p:nvPicPr>
        <p:blipFill>
          <a:blip r:embed="rId8" cstate="print"/>
          <a:stretch>
            <a:fillRect/>
          </a:stretch>
        </p:blipFill>
        <p:spPr>
          <a:xfrm>
            <a:off x="9264396" y="228600"/>
            <a:ext cx="2025383" cy="911351"/>
          </a:xfrm>
          <a:prstGeom prst="rect">
            <a:avLst/>
          </a:prstGeom>
        </p:spPr>
      </p:pic>
      <p:pic>
        <p:nvPicPr>
          <p:cNvPr id="17" name="bg object 17"/>
          <p:cNvPicPr/>
          <p:nvPr/>
        </p:nvPicPr>
        <p:blipFill>
          <a:blip r:embed="rId9" cstate="email">
            <a:extLst>
              <a:ext uri="{28A0092B-C50C-407E-A947-70E740481C1C}">
                <a14:useLocalDpi xmlns:a14="http://schemas.microsoft.com/office/drawing/2010/main"/>
              </a:ext>
            </a:extLst>
          </a:blip>
          <a:stretch>
            <a:fillRect/>
          </a:stretch>
        </p:blipFill>
        <p:spPr>
          <a:xfrm>
            <a:off x="7191756" y="0"/>
            <a:ext cx="5000243" cy="1426459"/>
          </a:xfrm>
          <a:prstGeom prst="rect">
            <a:avLst/>
          </a:prstGeom>
        </p:spPr>
      </p:pic>
      <p:sp>
        <p:nvSpPr>
          <p:cNvPr id="18" name="bg object 18"/>
          <p:cNvSpPr/>
          <p:nvPr/>
        </p:nvSpPr>
        <p:spPr>
          <a:xfrm>
            <a:off x="7335012" y="0"/>
            <a:ext cx="4857115" cy="1388745"/>
          </a:xfrm>
          <a:custGeom>
            <a:avLst/>
            <a:gdLst/>
            <a:ahLst/>
            <a:cxnLst/>
            <a:rect l="l" t="t" r="r" b="b"/>
            <a:pathLst>
              <a:path w="4857115" h="1388745">
                <a:moveTo>
                  <a:pt x="229666" y="0"/>
                </a:moveTo>
                <a:lnTo>
                  <a:pt x="0" y="0"/>
                </a:lnTo>
                <a:lnTo>
                  <a:pt x="294614" y="211556"/>
                </a:lnTo>
                <a:lnTo>
                  <a:pt x="378274" y="270791"/>
                </a:lnTo>
                <a:lnTo>
                  <a:pt x="462262" y="329657"/>
                </a:lnTo>
                <a:lnTo>
                  <a:pt x="546633" y="388060"/>
                </a:lnTo>
                <a:lnTo>
                  <a:pt x="631444" y="445909"/>
                </a:lnTo>
                <a:lnTo>
                  <a:pt x="716803" y="503087"/>
                </a:lnTo>
                <a:lnTo>
                  <a:pt x="759718" y="531379"/>
                </a:lnTo>
                <a:lnTo>
                  <a:pt x="802798" y="559455"/>
                </a:lnTo>
                <a:lnTo>
                  <a:pt x="846045" y="587301"/>
                </a:lnTo>
                <a:lnTo>
                  <a:pt x="889466" y="614902"/>
                </a:lnTo>
                <a:lnTo>
                  <a:pt x="933064" y="642245"/>
                </a:lnTo>
                <a:lnTo>
                  <a:pt x="976844" y="669315"/>
                </a:lnTo>
                <a:lnTo>
                  <a:pt x="1020811" y="696099"/>
                </a:lnTo>
                <a:lnTo>
                  <a:pt x="1064969" y="722583"/>
                </a:lnTo>
                <a:lnTo>
                  <a:pt x="1109323" y="748752"/>
                </a:lnTo>
                <a:lnTo>
                  <a:pt x="1153878" y="774593"/>
                </a:lnTo>
                <a:lnTo>
                  <a:pt x="1198639" y="800092"/>
                </a:lnTo>
                <a:lnTo>
                  <a:pt x="1243609" y="825234"/>
                </a:lnTo>
                <a:lnTo>
                  <a:pt x="1288794" y="850007"/>
                </a:lnTo>
                <a:lnTo>
                  <a:pt x="1334198" y="874394"/>
                </a:lnTo>
                <a:lnTo>
                  <a:pt x="1379837" y="898286"/>
                </a:lnTo>
                <a:lnTo>
                  <a:pt x="1425722" y="921765"/>
                </a:lnTo>
                <a:lnTo>
                  <a:pt x="1471850" y="944815"/>
                </a:lnTo>
                <a:lnTo>
                  <a:pt x="1518217" y="967423"/>
                </a:lnTo>
                <a:lnTo>
                  <a:pt x="1564820" y="989573"/>
                </a:lnTo>
                <a:lnTo>
                  <a:pt x="1611657" y="1011251"/>
                </a:lnTo>
                <a:lnTo>
                  <a:pt x="1658725" y="1032442"/>
                </a:lnTo>
                <a:lnTo>
                  <a:pt x="1706019" y="1053131"/>
                </a:lnTo>
                <a:lnTo>
                  <a:pt x="1753538" y="1073304"/>
                </a:lnTo>
                <a:lnTo>
                  <a:pt x="1801277" y="1092946"/>
                </a:lnTo>
                <a:lnTo>
                  <a:pt x="1849235" y="1112041"/>
                </a:lnTo>
                <a:lnTo>
                  <a:pt x="1897408" y="1130577"/>
                </a:lnTo>
                <a:lnTo>
                  <a:pt x="1945792" y="1148536"/>
                </a:lnTo>
                <a:lnTo>
                  <a:pt x="1994385" y="1165906"/>
                </a:lnTo>
                <a:lnTo>
                  <a:pt x="2043184" y="1182671"/>
                </a:lnTo>
                <a:lnTo>
                  <a:pt x="2092185" y="1198816"/>
                </a:lnTo>
                <a:lnTo>
                  <a:pt x="2141388" y="1214320"/>
                </a:lnTo>
                <a:lnTo>
                  <a:pt x="2190793" y="1229176"/>
                </a:lnTo>
                <a:lnTo>
                  <a:pt x="2240390" y="1243379"/>
                </a:lnTo>
                <a:lnTo>
                  <a:pt x="2290168" y="1256929"/>
                </a:lnTo>
                <a:lnTo>
                  <a:pt x="2340118" y="1269823"/>
                </a:lnTo>
                <a:lnTo>
                  <a:pt x="2390229" y="1282057"/>
                </a:lnTo>
                <a:lnTo>
                  <a:pt x="2440490" y="1293631"/>
                </a:lnTo>
                <a:lnTo>
                  <a:pt x="2490893" y="1304542"/>
                </a:lnTo>
                <a:lnTo>
                  <a:pt x="2541427" y="1314787"/>
                </a:lnTo>
                <a:lnTo>
                  <a:pt x="2592081" y="1324364"/>
                </a:lnTo>
                <a:lnTo>
                  <a:pt x="2642846" y="1333270"/>
                </a:lnTo>
                <a:lnTo>
                  <a:pt x="2693712" y="1341503"/>
                </a:lnTo>
                <a:lnTo>
                  <a:pt x="2744667" y="1349062"/>
                </a:lnTo>
                <a:lnTo>
                  <a:pt x="2795703" y="1355943"/>
                </a:lnTo>
                <a:lnTo>
                  <a:pt x="2846809" y="1362144"/>
                </a:lnTo>
                <a:lnTo>
                  <a:pt x="2897974" y="1367663"/>
                </a:lnTo>
                <a:lnTo>
                  <a:pt x="2949367" y="1372516"/>
                </a:lnTo>
                <a:lnTo>
                  <a:pt x="3000759" y="1376721"/>
                </a:lnTo>
                <a:lnTo>
                  <a:pt x="3052151" y="1380279"/>
                </a:lnTo>
                <a:lnTo>
                  <a:pt x="3103543" y="1383190"/>
                </a:lnTo>
                <a:lnTo>
                  <a:pt x="3154935" y="1385454"/>
                </a:lnTo>
                <a:lnTo>
                  <a:pt x="3206327" y="1387070"/>
                </a:lnTo>
                <a:lnTo>
                  <a:pt x="3257719" y="1388040"/>
                </a:lnTo>
                <a:lnTo>
                  <a:pt x="3309112" y="1388364"/>
                </a:lnTo>
                <a:lnTo>
                  <a:pt x="3463683" y="1385176"/>
                </a:lnTo>
                <a:lnTo>
                  <a:pt x="3515207" y="1382522"/>
                </a:lnTo>
                <a:lnTo>
                  <a:pt x="3617722" y="1376680"/>
                </a:lnTo>
                <a:lnTo>
                  <a:pt x="3771226" y="1362354"/>
                </a:lnTo>
                <a:lnTo>
                  <a:pt x="3911465" y="1344761"/>
                </a:lnTo>
                <a:lnTo>
                  <a:pt x="4051160" y="1321993"/>
                </a:lnTo>
                <a:lnTo>
                  <a:pt x="4126585" y="1307655"/>
                </a:lnTo>
                <a:lnTo>
                  <a:pt x="4201880" y="1292578"/>
                </a:lnTo>
                <a:lnTo>
                  <a:pt x="4326839" y="1264119"/>
                </a:lnTo>
                <a:lnTo>
                  <a:pt x="4451134" y="1232268"/>
                </a:lnTo>
                <a:lnTo>
                  <a:pt x="4524971" y="1211554"/>
                </a:lnTo>
                <a:lnTo>
                  <a:pt x="4574093" y="1197168"/>
                </a:lnTo>
                <a:lnTo>
                  <a:pt x="4623061" y="1182277"/>
                </a:lnTo>
                <a:lnTo>
                  <a:pt x="4671870" y="1166877"/>
                </a:lnTo>
                <a:lnTo>
                  <a:pt x="4720513" y="1150962"/>
                </a:lnTo>
                <a:lnTo>
                  <a:pt x="4856988" y="1102131"/>
                </a:lnTo>
                <a:lnTo>
                  <a:pt x="4856988" y="1090574"/>
                </a:lnTo>
                <a:lnTo>
                  <a:pt x="4716526" y="1137158"/>
                </a:lnTo>
                <a:lnTo>
                  <a:pt x="4667690" y="1151880"/>
                </a:lnTo>
                <a:lnTo>
                  <a:pt x="4618685" y="1166085"/>
                </a:lnTo>
                <a:lnTo>
                  <a:pt x="4569518" y="1179781"/>
                </a:lnTo>
                <a:lnTo>
                  <a:pt x="4520196" y="1192974"/>
                </a:lnTo>
                <a:lnTo>
                  <a:pt x="4446358" y="1212088"/>
                </a:lnTo>
                <a:lnTo>
                  <a:pt x="4322064" y="1240751"/>
                </a:lnTo>
                <a:lnTo>
                  <a:pt x="4197105" y="1266066"/>
                </a:lnTo>
                <a:lnTo>
                  <a:pt x="4071340" y="1287487"/>
                </a:lnTo>
                <a:lnTo>
                  <a:pt x="4054881" y="1290662"/>
                </a:lnTo>
                <a:lnTo>
                  <a:pt x="4020883" y="1294917"/>
                </a:lnTo>
                <a:lnTo>
                  <a:pt x="3919956" y="1308722"/>
                </a:lnTo>
                <a:lnTo>
                  <a:pt x="3913584" y="1309740"/>
                </a:lnTo>
                <a:lnTo>
                  <a:pt x="3768039" y="1325181"/>
                </a:lnTo>
                <a:lnTo>
                  <a:pt x="3666333" y="1332515"/>
                </a:lnTo>
                <a:lnTo>
                  <a:pt x="3615584" y="1335489"/>
                </a:lnTo>
                <a:lnTo>
                  <a:pt x="3564807" y="1337824"/>
                </a:lnTo>
                <a:lnTo>
                  <a:pt x="3514012" y="1339519"/>
                </a:lnTo>
                <a:lnTo>
                  <a:pt x="3463208" y="1340574"/>
                </a:lnTo>
                <a:lnTo>
                  <a:pt x="3412403" y="1340988"/>
                </a:lnTo>
                <a:lnTo>
                  <a:pt x="3361604" y="1340760"/>
                </a:lnTo>
                <a:lnTo>
                  <a:pt x="3310822" y="1339890"/>
                </a:lnTo>
                <a:lnTo>
                  <a:pt x="3260063" y="1338377"/>
                </a:lnTo>
                <a:lnTo>
                  <a:pt x="3209337" y="1336219"/>
                </a:lnTo>
                <a:lnTo>
                  <a:pt x="3158652" y="1333418"/>
                </a:lnTo>
                <a:lnTo>
                  <a:pt x="3108017" y="1329971"/>
                </a:lnTo>
                <a:lnTo>
                  <a:pt x="3057440" y="1325878"/>
                </a:lnTo>
                <a:lnTo>
                  <a:pt x="3006929" y="1321138"/>
                </a:lnTo>
                <a:lnTo>
                  <a:pt x="2956493" y="1315752"/>
                </a:lnTo>
                <a:lnTo>
                  <a:pt x="2906141" y="1309717"/>
                </a:lnTo>
                <a:lnTo>
                  <a:pt x="2855880" y="1303034"/>
                </a:lnTo>
                <a:lnTo>
                  <a:pt x="2805719" y="1295701"/>
                </a:lnTo>
                <a:lnTo>
                  <a:pt x="2755668" y="1287719"/>
                </a:lnTo>
                <a:lnTo>
                  <a:pt x="2705733" y="1279085"/>
                </a:lnTo>
                <a:lnTo>
                  <a:pt x="2655924" y="1269801"/>
                </a:lnTo>
                <a:lnTo>
                  <a:pt x="2606250" y="1259864"/>
                </a:lnTo>
                <a:lnTo>
                  <a:pt x="2556717" y="1249275"/>
                </a:lnTo>
                <a:lnTo>
                  <a:pt x="2507336" y="1238032"/>
                </a:lnTo>
                <a:lnTo>
                  <a:pt x="2458115" y="1226135"/>
                </a:lnTo>
                <a:lnTo>
                  <a:pt x="2409061" y="1213583"/>
                </a:lnTo>
                <a:lnTo>
                  <a:pt x="2360184" y="1200376"/>
                </a:lnTo>
                <a:lnTo>
                  <a:pt x="2311492" y="1186512"/>
                </a:lnTo>
                <a:lnTo>
                  <a:pt x="2262993" y="1171992"/>
                </a:lnTo>
                <a:lnTo>
                  <a:pt x="2214696" y="1156814"/>
                </a:lnTo>
                <a:lnTo>
                  <a:pt x="2166609" y="1140978"/>
                </a:lnTo>
                <a:lnTo>
                  <a:pt x="2118741" y="1124483"/>
                </a:lnTo>
                <a:lnTo>
                  <a:pt x="2071141" y="1107460"/>
                </a:lnTo>
                <a:lnTo>
                  <a:pt x="2023754" y="1089851"/>
                </a:lnTo>
                <a:lnTo>
                  <a:pt x="1976582" y="1071666"/>
                </a:lnTo>
                <a:lnTo>
                  <a:pt x="1929626" y="1052917"/>
                </a:lnTo>
                <a:lnTo>
                  <a:pt x="1882888" y="1033613"/>
                </a:lnTo>
                <a:lnTo>
                  <a:pt x="1836370" y="1013767"/>
                </a:lnTo>
                <a:lnTo>
                  <a:pt x="1790072" y="993390"/>
                </a:lnTo>
                <a:lnTo>
                  <a:pt x="1743997" y="972491"/>
                </a:lnTo>
                <a:lnTo>
                  <a:pt x="1698146" y="951082"/>
                </a:lnTo>
                <a:lnTo>
                  <a:pt x="1652520" y="929174"/>
                </a:lnTo>
                <a:lnTo>
                  <a:pt x="1607121" y="906778"/>
                </a:lnTo>
                <a:lnTo>
                  <a:pt x="1561951" y="883905"/>
                </a:lnTo>
                <a:lnTo>
                  <a:pt x="1517011" y="860565"/>
                </a:lnTo>
                <a:lnTo>
                  <a:pt x="1472303" y="836770"/>
                </a:lnTo>
                <a:lnTo>
                  <a:pt x="1427828" y="812530"/>
                </a:lnTo>
                <a:lnTo>
                  <a:pt x="1383588" y="787857"/>
                </a:lnTo>
                <a:lnTo>
                  <a:pt x="1339579" y="762863"/>
                </a:lnTo>
                <a:lnTo>
                  <a:pt x="1295787" y="737474"/>
                </a:lnTo>
                <a:lnTo>
                  <a:pt x="1252205" y="711704"/>
                </a:lnTo>
                <a:lnTo>
                  <a:pt x="1208825" y="685568"/>
                </a:lnTo>
                <a:lnTo>
                  <a:pt x="1165642" y="659081"/>
                </a:lnTo>
                <a:lnTo>
                  <a:pt x="1122647" y="632257"/>
                </a:lnTo>
                <a:lnTo>
                  <a:pt x="1079835" y="605111"/>
                </a:lnTo>
                <a:lnTo>
                  <a:pt x="1037197" y="577659"/>
                </a:lnTo>
                <a:lnTo>
                  <a:pt x="994728" y="549914"/>
                </a:lnTo>
                <a:lnTo>
                  <a:pt x="952419" y="521892"/>
                </a:lnTo>
                <a:lnTo>
                  <a:pt x="910265" y="493607"/>
                </a:lnTo>
                <a:lnTo>
                  <a:pt x="868258" y="465073"/>
                </a:lnTo>
                <a:lnTo>
                  <a:pt x="826391" y="436307"/>
                </a:lnTo>
                <a:lnTo>
                  <a:pt x="743049" y="378132"/>
                </a:lnTo>
                <a:lnTo>
                  <a:pt x="660185" y="319196"/>
                </a:lnTo>
                <a:lnTo>
                  <a:pt x="577733" y="259586"/>
                </a:lnTo>
                <a:lnTo>
                  <a:pt x="495623" y="199394"/>
                </a:lnTo>
                <a:lnTo>
                  <a:pt x="372948" y="108216"/>
                </a:lnTo>
                <a:lnTo>
                  <a:pt x="229666" y="0"/>
                </a:lnTo>
                <a:close/>
              </a:path>
            </a:pathLst>
          </a:custGeom>
          <a:solidFill>
            <a:srgbClr val="1C488A"/>
          </a:solidFill>
        </p:spPr>
        <p:txBody>
          <a:bodyPr wrap="square" lIns="0" tIns="0" rIns="0" bIns="0" rtlCol="0"/>
          <a:lstStyle/>
          <a:p>
            <a:endParaRPr/>
          </a:p>
        </p:txBody>
      </p:sp>
      <p:sp>
        <p:nvSpPr>
          <p:cNvPr id="2" name="Holder 2"/>
          <p:cNvSpPr>
            <a:spLocks noGrp="1"/>
          </p:cNvSpPr>
          <p:nvPr>
            <p:ph type="title"/>
          </p:nvPr>
        </p:nvSpPr>
        <p:spPr>
          <a:xfrm>
            <a:off x="529116" y="180190"/>
            <a:ext cx="6682740" cy="574040"/>
          </a:xfrm>
          <a:prstGeom prst="rect">
            <a:avLst/>
          </a:prstGeom>
        </p:spPr>
        <p:txBody>
          <a:bodyPr wrap="square" lIns="0" tIns="0" rIns="0" bIns="0">
            <a:spAutoFit/>
          </a:bodyPr>
          <a:lstStyle>
            <a:lvl1pPr>
              <a:defRPr sz="3600" b="0" i="0">
                <a:solidFill>
                  <a:schemeClr val="tx1"/>
                </a:solidFill>
                <a:latin typeface="Arial"/>
                <a:cs typeface="Arial"/>
              </a:defRPr>
            </a:lvl1pPr>
          </a:lstStyle>
          <a:p>
            <a:endParaRPr/>
          </a:p>
        </p:txBody>
      </p:sp>
      <p:sp>
        <p:nvSpPr>
          <p:cNvPr id="3" name="Holder 3"/>
          <p:cNvSpPr>
            <a:spLocks noGrp="1"/>
          </p:cNvSpPr>
          <p:nvPr>
            <p:ph type="body" idx="1"/>
          </p:nvPr>
        </p:nvSpPr>
        <p:spPr>
          <a:xfrm>
            <a:off x="603250" y="1993900"/>
            <a:ext cx="10731500" cy="2943225"/>
          </a:xfrm>
          <a:prstGeom prst="rect">
            <a:avLst/>
          </a:prstGeom>
        </p:spPr>
        <p:txBody>
          <a:bodyPr wrap="square" lIns="0" tIns="0" rIns="0" bIns="0">
            <a:spAutoFit/>
          </a:bodyPr>
          <a:lstStyle>
            <a:lvl1pPr>
              <a:defRPr b="0" i="0">
                <a:solidFill>
                  <a:schemeClr val="tx1"/>
                </a:solidFill>
              </a:defRPr>
            </a:lvl1pPr>
          </a:lstStyle>
          <a:p>
            <a:endParaRPr/>
          </a:p>
        </p:txBody>
      </p:sp>
      <p:sp>
        <p:nvSpPr>
          <p:cNvPr id="4" name="Holder 4"/>
          <p:cNvSpPr>
            <a:spLocks noGrp="1"/>
          </p:cNvSpPr>
          <p:nvPr>
            <p:ph type="ftr" sz="quarter" idx="5"/>
          </p:nvPr>
        </p:nvSpPr>
        <p:spPr>
          <a:xfrm>
            <a:off x="4145280" y="6377940"/>
            <a:ext cx="3901440" cy="342900"/>
          </a:xfrm>
          <a:prstGeom prst="rect">
            <a:avLst/>
          </a:prstGeom>
        </p:spPr>
        <p:txBody>
          <a:bodyPr wrap="square" lIns="0" tIns="0" rIns="0" bIns="0">
            <a:spAutoFit/>
          </a:bodyPr>
          <a:lstStyle>
            <a:lvl1pPr algn="ctr">
              <a:defRPr>
                <a:solidFill>
                  <a:schemeClr val="tx1">
                    <a:tint val="75000"/>
                  </a:schemeClr>
                </a:solidFill>
              </a:defRPr>
            </a:lvl1pPr>
          </a:lstStyle>
          <a:p>
            <a:endParaRPr/>
          </a:p>
        </p:txBody>
      </p:sp>
      <p:sp>
        <p:nvSpPr>
          <p:cNvPr id="5" name="Holder 5"/>
          <p:cNvSpPr>
            <a:spLocks noGrp="1"/>
          </p:cNvSpPr>
          <p:nvPr>
            <p:ph type="dt" sz="half" idx="6"/>
          </p:nvPr>
        </p:nvSpPr>
        <p:spPr>
          <a:xfrm>
            <a:off x="609600" y="6377940"/>
            <a:ext cx="2804160" cy="342900"/>
          </a:xfrm>
          <a:prstGeom prst="rect">
            <a:avLst/>
          </a:prstGeom>
        </p:spPr>
        <p:txBody>
          <a:bodyPr wrap="square" lIns="0" tIns="0" rIns="0" bIns="0">
            <a:spAutoFit/>
          </a:bodyPr>
          <a:lstStyle>
            <a:lvl1pPr algn="l">
              <a:defRPr>
                <a:solidFill>
                  <a:schemeClr val="tx1">
                    <a:tint val="75000"/>
                  </a:schemeClr>
                </a:solidFill>
              </a:defRPr>
            </a:lvl1pPr>
          </a:lstStyle>
          <a:p>
            <a:fld id="{1D8BD707-D9CF-40AE-B4C6-C98DA3205C09}" type="datetimeFigureOut">
              <a:rPr lang="en-US"/>
              <a:t>8/24/2026</a:t>
            </a:fld>
            <a:endParaRPr lang="en-US"/>
          </a:p>
        </p:txBody>
      </p:sp>
      <p:sp>
        <p:nvSpPr>
          <p:cNvPr id="6" name="Holder 6"/>
          <p:cNvSpPr>
            <a:spLocks noGrp="1"/>
          </p:cNvSpPr>
          <p:nvPr>
            <p:ph type="sldNum" sz="quarter" idx="7"/>
          </p:nvPr>
        </p:nvSpPr>
        <p:spPr>
          <a:xfrm>
            <a:off x="11280647" y="6444636"/>
            <a:ext cx="247015" cy="196215"/>
          </a:xfrm>
          <a:prstGeom prst="rect">
            <a:avLst/>
          </a:prstGeom>
        </p:spPr>
        <p:txBody>
          <a:bodyPr wrap="square" lIns="0" tIns="0" rIns="0" bIns="0">
            <a:spAutoFit/>
          </a:bodyPr>
          <a:lstStyle>
            <a:lvl1pPr>
              <a:defRPr sz="1200" b="0" i="0">
                <a:solidFill>
                  <a:srgbClr val="AEB3B8"/>
                </a:solidFill>
                <a:latin typeface="Arial"/>
                <a:cs typeface="Arial"/>
              </a:defRPr>
            </a:lvl1pPr>
          </a:lstStyle>
          <a:p>
            <a:pPr marL="38100">
              <a:lnSpc>
                <a:spcPts val="1425"/>
              </a:lnSpc>
            </a:pPr>
            <a:fld id="{81D60167-4931-47E6-BA6A-407CBD079E47}" type="slidenum">
              <a:rPr spc="-5" dirty="0">
                <a:solidFill>
                  <a:srgbClr val="929599"/>
                </a:solidFill>
              </a:rPr>
              <a:t>‹#›</a:t>
            </a:fld>
            <a:endParaRPr spc="-5">
              <a:solidFill>
                <a:srgbClr val="929599"/>
              </a:solidFill>
            </a:endParaRPr>
          </a:p>
        </p:txBody>
      </p:sp>
    </p:spTree>
    <p:extLst>
      <p:ext uri="{BB962C8B-B14F-4D97-AF65-F5344CB8AC3E}">
        <p14:creationId xmlns:p14="http://schemas.microsoft.com/office/powerpoint/2010/main" val="3616341395"/>
      </p:ext>
    </p:extLst>
  </p:cSld>
  <p:clrMap bg1="lt1" tx1="dk1" bg2="lt2" tx2="dk2" accent1="accent1" accent2="accent2" accent3="accent3" accent4="accent4" accent5="accent5" accent6="accent6" hlink="hlink" folHlink="folHlink"/>
  <p:sldLayoutIdLst>
    <p:sldLayoutId id="2147486107" r:id="rId1"/>
    <p:sldLayoutId id="2147486108" r:id="rId2"/>
    <p:sldLayoutId id="2147486109" r:id="rId3"/>
    <p:sldLayoutId id="2147486110" r:id="rId4"/>
    <p:sldLayoutId id="2147486111" r:id="rId5"/>
    <p:sldLayoutId id="2147486112" r:id="rId6"/>
  </p:sldLayoutIdLst>
  <p:txStyles>
    <p:titleStyle>
      <a:lvl1pPr>
        <a:defRPr>
          <a:latin typeface="+mj-lt"/>
          <a:ea typeface="+mj-ea"/>
          <a:cs typeface="+mj-cs"/>
        </a:defRPr>
      </a:lvl1pPr>
    </p:titleStyle>
    <p:body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Shape 12355"/>
        <p:cNvGrpSpPr/>
        <p:nvPr/>
      </p:nvGrpSpPr>
      <p:grpSpPr>
        <a:xfrm>
          <a:off x="0" y="0"/>
          <a:ext cx="0" cy="0"/>
          <a:chOff x="0" y="0"/>
          <a:chExt cx="0" cy="0"/>
        </a:xfrm>
      </p:grpSpPr>
      <p:sp>
        <p:nvSpPr>
          <p:cNvPr id="12356" name="Google Shape;12356;p94"/>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marR="0" lvl="0" algn="l" rtl="0">
              <a:lnSpc>
                <a:spcPct val="100000"/>
              </a:lnSpc>
              <a:spcBef>
                <a:spcPts val="0"/>
              </a:spcBef>
              <a:spcAft>
                <a:spcPts val="0"/>
              </a:spcAft>
              <a:buClr>
                <a:srgbClr val="1C498B"/>
              </a:buClr>
              <a:buSzPts val="5400"/>
              <a:buFont typeface="Calibri"/>
              <a:buNone/>
              <a:defRPr sz="5400" b="1" i="0" u="none" strike="noStrike" cap="none">
                <a:solidFill>
                  <a:srgbClr val="1C498B"/>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9pPr>
          </a:lstStyle>
          <a:p>
            <a:endParaRPr/>
          </a:p>
        </p:txBody>
      </p:sp>
      <p:sp>
        <p:nvSpPr>
          <p:cNvPr id="12357" name="Google Shape;12357;p94"/>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457200" marR="0" lvl="0" indent="-381000" algn="l" rtl="0">
              <a:lnSpc>
                <a:spcPct val="100000"/>
              </a:lnSpc>
              <a:spcBef>
                <a:spcPts val="1500"/>
              </a:spcBef>
              <a:spcAft>
                <a:spcPts val="0"/>
              </a:spcAft>
              <a:buClr>
                <a:srgbClr val="F5668F"/>
              </a:buClr>
              <a:buSzPts val="2400"/>
              <a:buFont typeface="Arial"/>
              <a:buChar char="•"/>
              <a:defRPr sz="3600" b="0" i="0" u="none" strike="noStrike" cap="none">
                <a:solidFill>
                  <a:srgbClr val="444C55"/>
                </a:solidFill>
                <a:latin typeface="Calibri"/>
                <a:ea typeface="Calibri"/>
                <a:cs typeface="Calibri"/>
                <a:sym typeface="Calibri"/>
              </a:defRPr>
            </a:lvl1pPr>
            <a:lvl2pPr marL="914400" marR="0" lvl="1" indent="-457200" algn="l" rtl="0">
              <a:lnSpc>
                <a:spcPct val="90000"/>
              </a:lnSpc>
              <a:spcBef>
                <a:spcPts val="750"/>
              </a:spcBef>
              <a:spcAft>
                <a:spcPts val="0"/>
              </a:spcAft>
              <a:buClr>
                <a:srgbClr val="000000"/>
              </a:buClr>
              <a:buSzPts val="3600"/>
              <a:buFont typeface="Arial"/>
              <a:buChar char="•"/>
              <a:defRPr sz="3600" b="0" i="0" u="none" strike="noStrike" cap="none">
                <a:solidFill>
                  <a:srgbClr val="000000"/>
                </a:solidFill>
                <a:latin typeface="Calibri"/>
                <a:ea typeface="Calibri"/>
                <a:cs typeface="Calibri"/>
                <a:sym typeface="Calibri"/>
              </a:defRPr>
            </a:lvl2pPr>
            <a:lvl3pPr marL="1371600" marR="0" lvl="2" indent="-419100" algn="l" rtl="0">
              <a:lnSpc>
                <a:spcPct val="90000"/>
              </a:lnSpc>
              <a:spcBef>
                <a:spcPts val="750"/>
              </a:spcBef>
              <a:spcAft>
                <a:spcPts val="0"/>
              </a:spcAft>
              <a:buClr>
                <a:srgbClr val="000000"/>
              </a:buClr>
              <a:buSzPts val="3000"/>
              <a:buFont typeface="Arial"/>
              <a:buChar char="•"/>
              <a:defRPr sz="3000" b="0" i="0" u="none" strike="noStrike" cap="none">
                <a:solidFill>
                  <a:srgbClr val="000000"/>
                </a:solidFill>
                <a:latin typeface="Calibri"/>
                <a:ea typeface="Calibri"/>
                <a:cs typeface="Calibri"/>
                <a:sym typeface="Calibri"/>
              </a:defRPr>
            </a:lvl3pPr>
            <a:lvl4pPr marL="1828800" marR="0" lvl="3" indent="-400050" algn="l" rtl="0">
              <a:lnSpc>
                <a:spcPct val="90000"/>
              </a:lnSpc>
              <a:spcBef>
                <a:spcPts val="750"/>
              </a:spcBef>
              <a:spcAft>
                <a:spcPts val="0"/>
              </a:spcAft>
              <a:buClr>
                <a:srgbClr val="000000"/>
              </a:buClr>
              <a:buSzPts val="2700"/>
              <a:buFont typeface="Arial"/>
              <a:buChar char="•"/>
              <a:defRPr sz="2700" b="0" i="0" u="none" strike="noStrike" cap="none">
                <a:solidFill>
                  <a:srgbClr val="000000"/>
                </a:solidFill>
                <a:latin typeface="Calibri"/>
                <a:ea typeface="Calibri"/>
                <a:cs typeface="Calibri"/>
                <a:sym typeface="Calibri"/>
              </a:defRPr>
            </a:lvl4pPr>
            <a:lvl5pPr marL="2286000" marR="0" lvl="4" indent="-400050" algn="l" rtl="0">
              <a:lnSpc>
                <a:spcPct val="90000"/>
              </a:lnSpc>
              <a:spcBef>
                <a:spcPts val="750"/>
              </a:spcBef>
              <a:spcAft>
                <a:spcPts val="0"/>
              </a:spcAft>
              <a:buClr>
                <a:srgbClr val="000000"/>
              </a:buClr>
              <a:buSzPts val="2700"/>
              <a:buFont typeface="Arial"/>
              <a:buChar char="•"/>
              <a:defRPr sz="2700" b="0" i="0" u="none" strike="noStrike" cap="none">
                <a:solidFill>
                  <a:srgbClr val="000000"/>
                </a:solidFill>
                <a:latin typeface="Calibri"/>
                <a:ea typeface="Calibri"/>
                <a:cs typeface="Calibri"/>
                <a:sym typeface="Calibri"/>
              </a:defRPr>
            </a:lvl5pPr>
            <a:lvl6pPr marL="2743200" marR="0" lvl="5" indent="-400050" algn="l" rtl="0">
              <a:lnSpc>
                <a:spcPct val="90000"/>
              </a:lnSpc>
              <a:spcBef>
                <a:spcPts val="750"/>
              </a:spcBef>
              <a:spcAft>
                <a:spcPts val="0"/>
              </a:spcAft>
              <a:buClr>
                <a:schemeClr val="dk1"/>
              </a:buClr>
              <a:buSzPts val="2700"/>
              <a:buFont typeface="Arial"/>
              <a:buChar char="•"/>
              <a:defRPr sz="2700" b="0" i="0" u="none" strike="noStrike" cap="none">
                <a:solidFill>
                  <a:schemeClr val="dk1"/>
                </a:solidFill>
                <a:latin typeface="Arial"/>
                <a:ea typeface="Arial"/>
                <a:cs typeface="Arial"/>
                <a:sym typeface="Arial"/>
              </a:defRPr>
            </a:lvl6pPr>
            <a:lvl7pPr marL="3200400" marR="0" lvl="6" indent="-400050" algn="l" rtl="0">
              <a:lnSpc>
                <a:spcPct val="90000"/>
              </a:lnSpc>
              <a:spcBef>
                <a:spcPts val="750"/>
              </a:spcBef>
              <a:spcAft>
                <a:spcPts val="0"/>
              </a:spcAft>
              <a:buClr>
                <a:schemeClr val="dk1"/>
              </a:buClr>
              <a:buSzPts val="2700"/>
              <a:buFont typeface="Arial"/>
              <a:buChar char="•"/>
              <a:defRPr sz="2700" b="0" i="0" u="none" strike="noStrike" cap="none">
                <a:solidFill>
                  <a:schemeClr val="dk1"/>
                </a:solidFill>
                <a:latin typeface="Arial"/>
                <a:ea typeface="Arial"/>
                <a:cs typeface="Arial"/>
                <a:sym typeface="Arial"/>
              </a:defRPr>
            </a:lvl7pPr>
            <a:lvl8pPr marL="3657600" marR="0" lvl="7" indent="-400050" algn="l" rtl="0">
              <a:lnSpc>
                <a:spcPct val="90000"/>
              </a:lnSpc>
              <a:spcBef>
                <a:spcPts val="750"/>
              </a:spcBef>
              <a:spcAft>
                <a:spcPts val="0"/>
              </a:spcAft>
              <a:buClr>
                <a:schemeClr val="dk1"/>
              </a:buClr>
              <a:buSzPts val="2700"/>
              <a:buFont typeface="Arial"/>
              <a:buChar char="•"/>
              <a:defRPr sz="2700" b="0" i="0" u="none" strike="noStrike" cap="none">
                <a:solidFill>
                  <a:schemeClr val="dk1"/>
                </a:solidFill>
                <a:latin typeface="Arial"/>
                <a:ea typeface="Arial"/>
                <a:cs typeface="Arial"/>
                <a:sym typeface="Arial"/>
              </a:defRPr>
            </a:lvl8pPr>
            <a:lvl9pPr marL="4114800" marR="0" lvl="8" indent="-400050" algn="l" rtl="0">
              <a:lnSpc>
                <a:spcPct val="90000"/>
              </a:lnSpc>
              <a:spcBef>
                <a:spcPts val="750"/>
              </a:spcBef>
              <a:spcAft>
                <a:spcPts val="0"/>
              </a:spcAft>
              <a:buClr>
                <a:schemeClr val="dk1"/>
              </a:buClr>
              <a:buSzPts val="2700"/>
              <a:buFont typeface="Arial"/>
              <a:buChar char="•"/>
              <a:defRPr sz="2700" b="0" i="0" u="none" strike="noStrike" cap="none">
                <a:solidFill>
                  <a:schemeClr val="dk1"/>
                </a:solidFill>
                <a:latin typeface="Arial"/>
                <a:ea typeface="Arial"/>
                <a:cs typeface="Arial"/>
                <a:sym typeface="Arial"/>
              </a:defRPr>
            </a:lvl9pPr>
          </a:lstStyle>
          <a:p>
            <a:endParaRPr/>
          </a:p>
        </p:txBody>
      </p:sp>
      <p:sp>
        <p:nvSpPr>
          <p:cNvPr id="12358" name="Google Shape;12358;p94"/>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2359" name="Google Shape;12359;p94"/>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marR="0" lvl="0" algn="ct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9pPr>
          </a:lstStyle>
          <a:p>
            <a:endParaRPr/>
          </a:p>
        </p:txBody>
      </p:sp>
    </p:spTree>
    <p:extLst>
      <p:ext uri="{BB962C8B-B14F-4D97-AF65-F5344CB8AC3E}">
        <p14:creationId xmlns:p14="http://schemas.microsoft.com/office/powerpoint/2010/main" val="2814326721"/>
      </p:ext>
    </p:extLst>
  </p:cSld>
  <p:clrMap bg1="lt1" tx1="dk1" bg2="dk2" tx2="lt2" accent1="accent1" accent2="accent2" accent3="accent3" accent4="accent4" accent5="accent5" accent6="accent6" hlink="hlink" folHlink="folHlink"/>
  <p:sldLayoutIdLst>
    <p:sldLayoutId id="2147495327" r:id="rId1"/>
    <p:sldLayoutId id="2147495328" r:id="rId2"/>
    <p:sldLayoutId id="2147495329" r:id="rId3"/>
    <p:sldLayoutId id="2147495330" r:id="rId4"/>
    <p:sldLayoutId id="2147495331" r:id="rId5"/>
    <p:sldLayoutId id="2147495332" r:id="rId6"/>
    <p:sldLayoutId id="2147495333" r:id="rId7"/>
    <p:sldLayoutId id="2147495334" r:id="rId8"/>
    <p:sldLayoutId id="2147495335" r:id="rId9"/>
    <p:sldLayoutId id="2147495336" r:id="rId10"/>
    <p:sldLayoutId id="2147495337" r:id="rId11"/>
    <p:sldLayoutId id="2147495338" r:id="rId12"/>
    <p:sldLayoutId id="2147495339" r:id="rId13"/>
    <p:sldLayoutId id="2147495340" r:id="rId14"/>
    <p:sldLayoutId id="2147495341" r:id="rId15"/>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cSld>
    <p:bg>
      <p:bgPr>
        <a:solidFill>
          <a:schemeClr val="bg1">
            <a:alpha val="99000"/>
          </a:schemeClr>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475BFB69-9245-EC58-F1DE-FEB625BD336A}"/>
              </a:ext>
            </a:extLst>
          </p:cNvPr>
          <p:cNvSpPr>
            <a:spLocks noGrp="1"/>
          </p:cNvSpPr>
          <p:nvPr>
            <p:ph type="title"/>
          </p:nvPr>
        </p:nvSpPr>
        <p:spPr>
          <a:xfrm>
            <a:off x="-18288" y="644663"/>
            <a:ext cx="12001592" cy="1088358"/>
          </a:xfrm>
          <a:prstGeom prst="rect">
            <a:avLst/>
          </a:prstGeom>
        </p:spPr>
        <p:txBody>
          <a:bodyPr vert="horz" lIns="91440" tIns="45720" rIns="91440" bIns="45720" rtlCol="0" anchor="t">
            <a:normAutofit/>
          </a:bodyPr>
          <a:lstStyle/>
          <a:p>
            <a:r>
              <a:rPr lang="en-US"/>
              <a:t>Click to edit Master title style</a:t>
            </a:r>
          </a:p>
        </p:txBody>
      </p:sp>
      <p:sp>
        <p:nvSpPr>
          <p:cNvPr id="4" name="Date Placeholder 3">
            <a:extLst>
              <a:ext uri="{FF2B5EF4-FFF2-40B4-BE49-F238E27FC236}">
                <a16:creationId xmlns:a16="http://schemas.microsoft.com/office/drawing/2014/main" id="{3995753E-AF8A-7E04-8A1A-205B755A0215}"/>
              </a:ext>
            </a:extLst>
          </p:cNvPr>
          <p:cNvSpPr>
            <a:spLocks noGrp="1"/>
          </p:cNvSpPr>
          <p:nvPr>
            <p:ph type="dt" sz="half" idx="2"/>
          </p:nvPr>
        </p:nvSpPr>
        <p:spPr>
          <a:xfrm>
            <a:off x="6190488" y="104576"/>
            <a:ext cx="4836883" cy="365125"/>
          </a:xfrm>
          <a:prstGeom prst="rect">
            <a:avLst/>
          </a:prstGeom>
        </p:spPr>
        <p:txBody>
          <a:bodyPr vert="horz" lIns="91440" tIns="45720" rIns="91440" bIns="45720" rtlCol="0" anchor="t"/>
          <a:lstStyle>
            <a:lvl1pPr algn="l" rtl="0">
              <a:lnSpc>
                <a:spcPct val="80000"/>
              </a:lnSpc>
              <a:defRPr sz="1000">
                <a:solidFill>
                  <a:schemeClr val="tx1"/>
                </a:solidFill>
                <a:latin typeface="+mn-lt"/>
              </a:defRPr>
            </a:lvl1pPr>
          </a:lstStyle>
          <a:p>
            <a:endParaRPr lang="en-US"/>
          </a:p>
        </p:txBody>
      </p:sp>
      <p:sp>
        <p:nvSpPr>
          <p:cNvPr id="5" name="Footer Placeholder 4">
            <a:extLst>
              <a:ext uri="{FF2B5EF4-FFF2-40B4-BE49-F238E27FC236}">
                <a16:creationId xmlns:a16="http://schemas.microsoft.com/office/drawing/2014/main" id="{D4E1B7C8-DA74-800B-EE14-A39E9DB32DE4}"/>
              </a:ext>
            </a:extLst>
          </p:cNvPr>
          <p:cNvSpPr>
            <a:spLocks noGrp="1"/>
          </p:cNvSpPr>
          <p:nvPr>
            <p:ph type="ftr" sz="quarter" idx="3"/>
          </p:nvPr>
        </p:nvSpPr>
        <p:spPr>
          <a:xfrm>
            <a:off x="14501" y="110364"/>
            <a:ext cx="5276852" cy="365125"/>
          </a:xfrm>
          <a:prstGeom prst="rect">
            <a:avLst/>
          </a:prstGeom>
        </p:spPr>
        <p:txBody>
          <a:bodyPr vert="horz" lIns="91440" tIns="45720" rIns="91440" bIns="45720" rtlCol="0" anchor="t"/>
          <a:lstStyle>
            <a:lvl1pPr algn="l" rtl="0">
              <a:lnSpc>
                <a:spcPct val="80000"/>
              </a:lnSpc>
              <a:defRPr sz="1000">
                <a:solidFill>
                  <a:schemeClr val="tx1"/>
                </a:solidFill>
                <a:latin typeface="+mn-lt"/>
              </a:defRPr>
            </a:lvl1pPr>
          </a:lstStyle>
          <a:p>
            <a:r>
              <a:rPr lang="en-US"/>
              <a:t>
              </a:t>
            </a:r>
          </a:p>
        </p:txBody>
      </p:sp>
      <p:sp>
        <p:nvSpPr>
          <p:cNvPr id="6" name="Slide Number Placeholder 5">
            <a:extLst>
              <a:ext uri="{FF2B5EF4-FFF2-40B4-BE49-F238E27FC236}">
                <a16:creationId xmlns:a16="http://schemas.microsoft.com/office/drawing/2014/main" id="{7AC1647D-0DF0-CA1B-F723-EF7B8F508DB7}"/>
              </a:ext>
            </a:extLst>
          </p:cNvPr>
          <p:cNvSpPr>
            <a:spLocks noGrp="1"/>
          </p:cNvSpPr>
          <p:nvPr>
            <p:ph type="sldNum" sz="quarter" idx="4"/>
          </p:nvPr>
        </p:nvSpPr>
        <p:spPr>
          <a:xfrm>
            <a:off x="11762792" y="110364"/>
            <a:ext cx="429207" cy="365125"/>
          </a:xfrm>
          <a:prstGeom prst="rect">
            <a:avLst/>
          </a:prstGeom>
        </p:spPr>
        <p:txBody>
          <a:bodyPr vert="horz" lIns="91440" tIns="45720" rIns="91440" bIns="45720" rtlCol="0" anchor="t"/>
          <a:lstStyle>
            <a:lvl1pPr algn="r" rtl="0">
              <a:lnSpc>
                <a:spcPct val="80000"/>
              </a:lnSpc>
              <a:defRPr sz="1000">
                <a:solidFill>
                  <a:schemeClr val="tx1"/>
                </a:solidFill>
                <a:latin typeface="+mn-lt"/>
              </a:defRPr>
            </a:lvl1pPr>
          </a:lstStyle>
          <a:p>
            <a:fld id="{CC057153-B650-4DEB-B370-79DDCFDCE934}" type="slidenum">
              <a:rPr lang="en-US" dirty="0"/>
              <a:pPr/>
              <a:t>‹#›</a:t>
            </a:fld>
            <a:endParaRPr lang="en-US"/>
          </a:p>
        </p:txBody>
      </p:sp>
      <p:sp>
        <p:nvSpPr>
          <p:cNvPr id="3" name="Text Placeholder 2">
            <a:extLst>
              <a:ext uri="{FF2B5EF4-FFF2-40B4-BE49-F238E27FC236}">
                <a16:creationId xmlns:a16="http://schemas.microsoft.com/office/drawing/2014/main" id="{5516AFD5-5144-C460-0CA4-644BC4A93C02}"/>
              </a:ext>
            </a:extLst>
          </p:cNvPr>
          <p:cNvSpPr>
            <a:spLocks noGrp="1"/>
          </p:cNvSpPr>
          <p:nvPr>
            <p:ph type="body" idx="1"/>
          </p:nvPr>
        </p:nvSpPr>
        <p:spPr>
          <a:xfrm>
            <a:off x="0" y="1907521"/>
            <a:ext cx="12001592" cy="484011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900399639"/>
      </p:ext>
    </p:extLst>
  </p:cSld>
  <p:clrMap bg1="lt1" tx1="dk1" bg2="lt2" tx2="dk2" accent1="accent1" accent2="accent2" accent3="accent3" accent4="accent4" accent5="accent5" accent6="accent6" hlink="hlink" folHlink="folHlink"/>
  <p:sldLayoutIdLst>
    <p:sldLayoutId id="2147495345" r:id="rId1"/>
    <p:sldLayoutId id="2147495346" r:id="rId2"/>
    <p:sldLayoutId id="2147495347" r:id="rId3"/>
    <p:sldLayoutId id="2147495348" r:id="rId4"/>
    <p:sldLayoutId id="2147495349" r:id="rId5"/>
    <p:sldLayoutId id="2147495350" r:id="rId6"/>
    <p:sldLayoutId id="2147495351" r:id="rId7"/>
    <p:sldLayoutId id="2147495352" r:id="rId8"/>
    <p:sldLayoutId id="2147495353" r:id="rId9"/>
    <p:sldLayoutId id="2147495354" r:id="rId10"/>
    <p:sldLayoutId id="2147495355" r:id="rId11"/>
    <p:sldLayoutId id="2147495356" r:id="rId12"/>
    <p:sldLayoutId id="2147495357" r:id="rId13"/>
    <p:sldLayoutId id="2147495358" r:id="rId14"/>
    <p:sldLayoutId id="2147495359" r:id="rId15"/>
    <p:sldLayoutId id="2147495360" r:id="rId16"/>
    <p:sldLayoutId id="2147495361" r:id="rId17"/>
    <p:sldLayoutId id="2147495362" r:id="rId18"/>
    <p:sldLayoutId id="2147495363" r:id="rId19"/>
    <p:sldLayoutId id="2147495364" r:id="rId20"/>
    <p:sldLayoutId id="2147495365" r:id="rId21"/>
    <p:sldLayoutId id="2147495366" r:id="rId22"/>
    <p:sldLayoutId id="2147495367" r:id="rId23"/>
    <p:sldLayoutId id="2147495368" r:id="rId24"/>
    <p:sldLayoutId id="2147495369" r:id="rId25"/>
    <p:sldLayoutId id="2147495370" r:id="rId26"/>
    <p:sldLayoutId id="2147495371" r:id="rId27"/>
    <p:sldLayoutId id="2147495372" r:id="rId28"/>
    <p:sldLayoutId id="2147495373" r:id="rId29"/>
  </p:sldLayoutIdLst>
  <p:hf sldNum="0" hdr="0" ftr="0" dt="0"/>
  <p:txStyles>
    <p:titleStyle>
      <a:lvl1pPr algn="l" defTabSz="914400" rtl="0" eaLnBrk="1" latinLnBrk="0" hangingPunct="1">
        <a:lnSpc>
          <a:spcPct val="80000"/>
        </a:lnSpc>
        <a:spcBef>
          <a:spcPct val="0"/>
        </a:spcBef>
        <a:buNone/>
        <a:defRPr sz="5600" b="0" i="0" kern="1200" spc="-200" baseline="0">
          <a:solidFill>
            <a:schemeClr val="tx1"/>
          </a:solidFill>
          <a:latin typeface="+mj-lt"/>
          <a:ea typeface="+mj-ea"/>
          <a:cs typeface="+mj-cs"/>
        </a:defRPr>
      </a:lvl1pPr>
    </p:titleStyle>
    <p:bodyStyle>
      <a:lvl1pPr marL="0" indent="0" algn="l" defTabSz="914400" rtl="0" eaLnBrk="1" latinLnBrk="0" hangingPunct="1">
        <a:lnSpc>
          <a:spcPct val="80000"/>
        </a:lnSpc>
        <a:spcBef>
          <a:spcPts val="1000"/>
        </a:spcBef>
        <a:buFont typeface="Arial" panose="020B0604020202020204" pitchFamily="34" charset="0"/>
        <a:buNone/>
        <a:defRPr sz="1400" kern="1200" baseline="0">
          <a:solidFill>
            <a:schemeClr val="tx1"/>
          </a:solidFill>
          <a:latin typeface="+mn-lt"/>
          <a:ea typeface="+mn-ea"/>
          <a:cs typeface="+mn-cs"/>
        </a:defRPr>
      </a:lvl1pPr>
      <a:lvl2pPr marL="228600" indent="0" algn="l" defTabSz="914400" rtl="0" eaLnBrk="1" latinLnBrk="0" hangingPunct="1">
        <a:lnSpc>
          <a:spcPct val="80000"/>
        </a:lnSpc>
        <a:spcBef>
          <a:spcPts val="1000"/>
        </a:spcBef>
        <a:buFont typeface="Arial" panose="020B0604020202020204" pitchFamily="34" charset="0"/>
        <a:buNone/>
        <a:defRPr sz="1400" kern="1200" baseline="0">
          <a:solidFill>
            <a:schemeClr val="tx1"/>
          </a:solidFill>
          <a:latin typeface="+mn-lt"/>
          <a:ea typeface="+mn-ea"/>
          <a:cs typeface="+mn-cs"/>
        </a:defRPr>
      </a:lvl2pPr>
      <a:lvl3pPr marL="457200" indent="0" algn="l" defTabSz="914400" rtl="0" eaLnBrk="1" latinLnBrk="0" hangingPunct="1">
        <a:lnSpc>
          <a:spcPct val="80000"/>
        </a:lnSpc>
        <a:spcBef>
          <a:spcPts val="1000"/>
        </a:spcBef>
        <a:buFont typeface="Arial" panose="020B0604020202020204" pitchFamily="34" charset="0"/>
        <a:buNone/>
        <a:defRPr sz="1400" kern="1200" baseline="0">
          <a:solidFill>
            <a:schemeClr val="tx1"/>
          </a:solidFill>
          <a:latin typeface="+mn-lt"/>
          <a:ea typeface="+mn-ea"/>
          <a:cs typeface="+mn-cs"/>
        </a:defRPr>
      </a:lvl3pPr>
      <a:lvl4pPr marL="685800" indent="0" algn="l" defTabSz="914400" rtl="0" eaLnBrk="1" latinLnBrk="0" hangingPunct="1">
        <a:lnSpc>
          <a:spcPct val="80000"/>
        </a:lnSpc>
        <a:spcBef>
          <a:spcPts val="1000"/>
        </a:spcBef>
        <a:buFont typeface="Arial" panose="020B0604020202020204" pitchFamily="34" charset="0"/>
        <a:buNone/>
        <a:defRPr sz="1400" kern="1200" baseline="0">
          <a:solidFill>
            <a:schemeClr val="tx1"/>
          </a:solidFill>
          <a:latin typeface="+mn-lt"/>
          <a:ea typeface="+mn-ea"/>
          <a:cs typeface="+mn-cs"/>
        </a:defRPr>
      </a:lvl4pPr>
      <a:lvl5pPr marL="914400" indent="0" algn="l" defTabSz="914400" rtl="0" eaLnBrk="1" latinLnBrk="0" hangingPunct="1">
        <a:lnSpc>
          <a:spcPct val="80000"/>
        </a:lnSpc>
        <a:spcBef>
          <a:spcPts val="1000"/>
        </a:spcBef>
        <a:buFont typeface="Arial" panose="020B0604020202020204" pitchFamily="34" charset="0"/>
        <a:buNone/>
        <a:defRPr sz="1400" kern="1200" baseline="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5" orient="horz" pos="2160">
          <p15:clr>
            <a:srgbClr val="F26B43"/>
          </p15:clr>
        </p15:guide>
        <p15:guide id="6" pos="3840">
          <p15:clr>
            <a:srgbClr val="F26B43"/>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9"/>
        <p:cNvGrpSpPr/>
        <p:nvPr/>
      </p:nvGrpSpPr>
      <p:grpSpPr>
        <a:xfrm>
          <a:off x="0" y="0"/>
          <a:ext cx="0" cy="0"/>
          <a:chOff x="0" y="0"/>
          <a:chExt cx="0" cy="0"/>
        </a:xfrm>
      </p:grpSpPr>
      <p:sp>
        <p:nvSpPr>
          <p:cNvPr id="10" name="Google Shape;10;p42"/>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marR="0" lvl="0" algn="l" rtl="0">
              <a:lnSpc>
                <a:spcPct val="100000"/>
              </a:lnSpc>
              <a:spcBef>
                <a:spcPts val="0"/>
              </a:spcBef>
              <a:spcAft>
                <a:spcPts val="0"/>
              </a:spcAft>
              <a:buClr>
                <a:schemeClr val="accent1"/>
              </a:buClr>
              <a:buSzPts val="3600"/>
              <a:buFont typeface="Calibri"/>
              <a:buNone/>
              <a:defRPr sz="3600" b="1" i="0" u="none" strike="noStrike" cap="none">
                <a:solidFill>
                  <a:schemeClr val="accent1"/>
                </a:solidFill>
                <a:latin typeface="Calibri"/>
                <a:ea typeface="Calibri"/>
                <a:cs typeface="Calibri"/>
                <a:sym typeface="Calibri"/>
              </a:defRPr>
            </a:lvl1pPr>
            <a:lvl2pPr lvl="1">
              <a:spcBef>
                <a:spcPts val="0"/>
              </a:spcBef>
              <a:spcAft>
                <a:spcPts val="0"/>
              </a:spcAft>
              <a:buSzPts val="1400"/>
              <a:buNone/>
              <a:defRPr sz="1800"/>
            </a:lvl2pPr>
            <a:lvl3pPr lvl="2">
              <a:spcBef>
                <a:spcPts val="0"/>
              </a:spcBef>
              <a:spcAft>
                <a:spcPts val="0"/>
              </a:spcAft>
              <a:buSzPts val="1400"/>
              <a:buNone/>
              <a:defRPr sz="1800"/>
            </a:lvl3pPr>
            <a:lvl4pPr lvl="3">
              <a:spcBef>
                <a:spcPts val="0"/>
              </a:spcBef>
              <a:spcAft>
                <a:spcPts val="0"/>
              </a:spcAft>
              <a:buSzPts val="1400"/>
              <a:buNone/>
              <a:defRPr sz="1800"/>
            </a:lvl4pPr>
            <a:lvl5pPr lvl="4">
              <a:spcBef>
                <a:spcPts val="0"/>
              </a:spcBef>
              <a:spcAft>
                <a:spcPts val="0"/>
              </a:spcAft>
              <a:buSzPts val="1400"/>
              <a:buNone/>
              <a:defRPr sz="1800"/>
            </a:lvl5pPr>
            <a:lvl6pPr lvl="5">
              <a:spcBef>
                <a:spcPts val="0"/>
              </a:spcBef>
              <a:spcAft>
                <a:spcPts val="0"/>
              </a:spcAft>
              <a:buSzPts val="1400"/>
              <a:buNone/>
              <a:defRPr sz="1800"/>
            </a:lvl6pPr>
            <a:lvl7pPr lvl="6">
              <a:spcBef>
                <a:spcPts val="0"/>
              </a:spcBef>
              <a:spcAft>
                <a:spcPts val="0"/>
              </a:spcAft>
              <a:buSzPts val="1400"/>
              <a:buNone/>
              <a:defRPr sz="1800"/>
            </a:lvl7pPr>
            <a:lvl8pPr lvl="7">
              <a:spcBef>
                <a:spcPts val="0"/>
              </a:spcBef>
              <a:spcAft>
                <a:spcPts val="0"/>
              </a:spcAft>
              <a:buSzPts val="1400"/>
              <a:buNone/>
              <a:defRPr sz="1800"/>
            </a:lvl8pPr>
            <a:lvl9pPr lvl="8">
              <a:spcBef>
                <a:spcPts val="0"/>
              </a:spcBef>
              <a:spcAft>
                <a:spcPts val="0"/>
              </a:spcAft>
              <a:buSzPts val="1400"/>
              <a:buNone/>
              <a:defRPr sz="1800"/>
            </a:lvl9pPr>
          </a:lstStyle>
          <a:p>
            <a:endParaRPr/>
          </a:p>
        </p:txBody>
      </p:sp>
      <p:sp>
        <p:nvSpPr>
          <p:cNvPr id="11" name="Google Shape;11;p42"/>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marR="0" lvl="0" indent="-381000" algn="l" rtl="0">
              <a:lnSpc>
                <a:spcPct val="100000"/>
              </a:lnSpc>
              <a:spcBef>
                <a:spcPts val="1000"/>
              </a:spcBef>
              <a:spcAft>
                <a:spcPts val="0"/>
              </a:spcAft>
              <a:buClr>
                <a:schemeClr val="accent2"/>
              </a:buClr>
              <a:buSzPts val="2400"/>
              <a:buFont typeface="Arial"/>
              <a:buChar char="•"/>
              <a:defRPr sz="2400" b="0" i="0" u="none" strike="noStrike" cap="none">
                <a:solidFill>
                  <a:schemeClr val="dk1"/>
                </a:solidFill>
                <a:latin typeface="Calibri"/>
                <a:ea typeface="Calibri"/>
                <a:cs typeface="Calibri"/>
                <a:sym typeface="Calibri"/>
              </a:defRPr>
            </a:lvl1pPr>
            <a:lvl2pPr marL="914400" marR="0" lvl="1" indent="-355600" algn="l" rtl="0">
              <a:lnSpc>
                <a:spcPct val="100000"/>
              </a:lnSpc>
              <a:spcBef>
                <a:spcPts val="1000"/>
              </a:spcBef>
              <a:spcAft>
                <a:spcPts val="0"/>
              </a:spcAft>
              <a:buClr>
                <a:schemeClr val="accent1"/>
              </a:buClr>
              <a:buSzPts val="2000"/>
              <a:buFont typeface="Arial"/>
              <a:buChar char="•"/>
              <a:defRPr sz="2000" b="0" i="0" u="none" strike="noStrike" cap="none">
                <a:solidFill>
                  <a:schemeClr val="dk1"/>
                </a:solidFill>
                <a:latin typeface="Calibri"/>
                <a:ea typeface="Calibri"/>
                <a:cs typeface="Calibri"/>
                <a:sym typeface="Calibri"/>
              </a:defRPr>
            </a:lvl2pPr>
            <a:lvl3pPr marL="1371600" marR="0" lvl="2" indent="-342900" algn="l" rtl="0">
              <a:lnSpc>
                <a:spcPct val="100000"/>
              </a:lnSpc>
              <a:spcBef>
                <a:spcPts val="1000"/>
              </a:spcBef>
              <a:spcAft>
                <a:spcPts val="0"/>
              </a:spcAft>
              <a:buClr>
                <a:schemeClr val="accent2"/>
              </a:buClr>
              <a:buSzPts val="1800"/>
              <a:buFont typeface="Arial"/>
              <a:buChar char="•"/>
              <a:defRPr sz="1800" b="0" i="0" u="none" strike="noStrike" cap="none">
                <a:solidFill>
                  <a:schemeClr val="dk1"/>
                </a:solidFill>
                <a:latin typeface="Calibri"/>
                <a:ea typeface="Calibri"/>
                <a:cs typeface="Calibri"/>
                <a:sym typeface="Calibri"/>
              </a:defRPr>
            </a:lvl3pPr>
            <a:lvl4pPr marL="1828800" marR="0" lvl="3" indent="-330200" algn="l" rtl="0">
              <a:lnSpc>
                <a:spcPct val="100000"/>
              </a:lnSpc>
              <a:spcBef>
                <a:spcPts val="1000"/>
              </a:spcBef>
              <a:spcAft>
                <a:spcPts val="0"/>
              </a:spcAft>
              <a:buClr>
                <a:schemeClr val="accent2"/>
              </a:buClr>
              <a:buSzPts val="1600"/>
              <a:buFont typeface="Arial"/>
              <a:buChar char="•"/>
              <a:defRPr sz="1600" b="0" i="0" u="none" strike="noStrike" cap="none">
                <a:solidFill>
                  <a:schemeClr val="dk1"/>
                </a:solidFill>
                <a:latin typeface="Calibri"/>
                <a:ea typeface="Calibri"/>
                <a:cs typeface="Calibri"/>
                <a:sym typeface="Calibri"/>
              </a:defRPr>
            </a:lvl4pPr>
            <a:lvl5pPr marL="2286000" marR="0" lvl="4" indent="-330200" algn="l" rtl="0">
              <a:lnSpc>
                <a:spcPct val="100000"/>
              </a:lnSpc>
              <a:spcBef>
                <a:spcPts val="1000"/>
              </a:spcBef>
              <a:spcAft>
                <a:spcPts val="0"/>
              </a:spcAft>
              <a:buClr>
                <a:schemeClr val="accent2"/>
              </a:buClr>
              <a:buSzPts val="1600"/>
              <a:buFont typeface="Arial"/>
              <a:buChar char="•"/>
              <a:defRPr sz="1600" b="0" i="0" u="none" strike="noStrike" cap="none">
                <a:solidFill>
                  <a:schemeClr val="dk1"/>
                </a:solidFill>
                <a:latin typeface="Calibri"/>
                <a:ea typeface="Calibri"/>
                <a:cs typeface="Calibri"/>
                <a:sym typeface="Calibri"/>
              </a:defRPr>
            </a:lvl5pPr>
            <a:lvl6pPr marL="2743200" marR="0" lvl="5" indent="-342900" algn="l" rtl="0">
              <a:lnSpc>
                <a:spcPct val="90000"/>
              </a:lnSpc>
              <a:spcBef>
                <a:spcPts val="10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9pPr>
          </a:lstStyle>
          <a:p>
            <a:endParaRPr/>
          </a:p>
        </p:txBody>
      </p:sp>
      <p:sp>
        <p:nvSpPr>
          <p:cNvPr id="12" name="Google Shape;12;p4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rtl="0">
              <a:spcBef>
                <a:spcPts val="0"/>
              </a:spcBef>
              <a:buNone/>
              <a:defRPr sz="1200" b="0" i="0" u="none" strike="noStrike" cap="none">
                <a:solidFill>
                  <a:srgbClr val="919497"/>
                </a:solidFill>
                <a:latin typeface="Calibri"/>
                <a:ea typeface="Calibri"/>
                <a:cs typeface="Calibri"/>
                <a:sym typeface="Calibri"/>
              </a:defRPr>
            </a:lvl1pPr>
            <a:lvl2pPr marL="0" marR="0" lvl="1" indent="0" algn="r" rtl="0">
              <a:spcBef>
                <a:spcPts val="0"/>
              </a:spcBef>
              <a:buNone/>
              <a:defRPr sz="1200" b="0" i="0" u="none" strike="noStrike" cap="none">
                <a:solidFill>
                  <a:srgbClr val="919497"/>
                </a:solidFill>
                <a:latin typeface="Calibri"/>
                <a:ea typeface="Calibri"/>
                <a:cs typeface="Calibri"/>
                <a:sym typeface="Calibri"/>
              </a:defRPr>
            </a:lvl2pPr>
            <a:lvl3pPr marL="0" marR="0" lvl="2" indent="0" algn="r" rtl="0">
              <a:spcBef>
                <a:spcPts val="0"/>
              </a:spcBef>
              <a:buNone/>
              <a:defRPr sz="1200" b="0" i="0" u="none" strike="noStrike" cap="none">
                <a:solidFill>
                  <a:srgbClr val="919497"/>
                </a:solidFill>
                <a:latin typeface="Calibri"/>
                <a:ea typeface="Calibri"/>
                <a:cs typeface="Calibri"/>
                <a:sym typeface="Calibri"/>
              </a:defRPr>
            </a:lvl3pPr>
            <a:lvl4pPr marL="0" marR="0" lvl="3" indent="0" algn="r" rtl="0">
              <a:spcBef>
                <a:spcPts val="0"/>
              </a:spcBef>
              <a:buNone/>
              <a:defRPr sz="1200" b="0" i="0" u="none" strike="noStrike" cap="none">
                <a:solidFill>
                  <a:srgbClr val="919497"/>
                </a:solidFill>
                <a:latin typeface="Calibri"/>
                <a:ea typeface="Calibri"/>
                <a:cs typeface="Calibri"/>
                <a:sym typeface="Calibri"/>
              </a:defRPr>
            </a:lvl4pPr>
            <a:lvl5pPr marL="0" marR="0" lvl="4" indent="0" algn="r" rtl="0">
              <a:spcBef>
                <a:spcPts val="0"/>
              </a:spcBef>
              <a:buNone/>
              <a:defRPr sz="1200" b="0" i="0" u="none" strike="noStrike" cap="none">
                <a:solidFill>
                  <a:srgbClr val="919497"/>
                </a:solidFill>
                <a:latin typeface="Calibri"/>
                <a:ea typeface="Calibri"/>
                <a:cs typeface="Calibri"/>
                <a:sym typeface="Calibri"/>
              </a:defRPr>
            </a:lvl5pPr>
            <a:lvl6pPr marL="0" marR="0" lvl="5" indent="0" algn="r" rtl="0">
              <a:spcBef>
                <a:spcPts val="0"/>
              </a:spcBef>
              <a:buNone/>
              <a:defRPr sz="1200" b="0" i="0" u="none" strike="noStrike" cap="none">
                <a:solidFill>
                  <a:srgbClr val="919497"/>
                </a:solidFill>
                <a:latin typeface="Calibri"/>
                <a:ea typeface="Calibri"/>
                <a:cs typeface="Calibri"/>
                <a:sym typeface="Calibri"/>
              </a:defRPr>
            </a:lvl6pPr>
            <a:lvl7pPr marL="0" marR="0" lvl="6" indent="0" algn="r" rtl="0">
              <a:spcBef>
                <a:spcPts val="0"/>
              </a:spcBef>
              <a:buNone/>
              <a:defRPr sz="1200" b="0" i="0" u="none" strike="noStrike" cap="none">
                <a:solidFill>
                  <a:srgbClr val="919497"/>
                </a:solidFill>
                <a:latin typeface="Calibri"/>
                <a:ea typeface="Calibri"/>
                <a:cs typeface="Calibri"/>
                <a:sym typeface="Calibri"/>
              </a:defRPr>
            </a:lvl7pPr>
            <a:lvl8pPr marL="0" marR="0" lvl="7" indent="0" algn="r" rtl="0">
              <a:spcBef>
                <a:spcPts val="0"/>
              </a:spcBef>
              <a:buNone/>
              <a:defRPr sz="1200" b="0" i="0" u="none" strike="noStrike" cap="none">
                <a:solidFill>
                  <a:srgbClr val="919497"/>
                </a:solidFill>
                <a:latin typeface="Calibri"/>
                <a:ea typeface="Calibri"/>
                <a:cs typeface="Calibri"/>
                <a:sym typeface="Calibri"/>
              </a:defRPr>
            </a:lvl8pPr>
            <a:lvl9pPr marL="0" marR="0" lvl="8" indent="0" algn="r" rtl="0">
              <a:spcBef>
                <a:spcPts val="0"/>
              </a:spcBef>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sp>
        <p:nvSpPr>
          <p:cNvPr id="13" name="Google Shape;13;p4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marR="0" lvl="0" algn="ctr" rtl="0">
              <a:spcBef>
                <a:spcPts val="0"/>
              </a:spcBef>
              <a:spcAft>
                <a:spcPts val="0"/>
              </a:spcAft>
              <a:buSzPts val="1400"/>
              <a:buNone/>
              <a:defRPr sz="1200" b="0" i="0" u="none" strike="noStrike" cap="none">
                <a:solidFill>
                  <a:srgbClr val="919497"/>
                </a:solidFill>
                <a:latin typeface="Calibri"/>
                <a:ea typeface="Calibri"/>
                <a:cs typeface="Calibri"/>
                <a:sym typeface="Calibri"/>
              </a:defRPr>
            </a:lvl1pPr>
            <a:lvl2pPr marR="0" lvl="1"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9pPr>
          </a:lstStyle>
          <a:p>
            <a:endParaRPr/>
          </a:p>
        </p:txBody>
      </p:sp>
    </p:spTree>
    <p:extLst>
      <p:ext uri="{BB962C8B-B14F-4D97-AF65-F5344CB8AC3E}">
        <p14:creationId xmlns:p14="http://schemas.microsoft.com/office/powerpoint/2010/main" val="2358867131"/>
      </p:ext>
    </p:extLst>
  </p:cSld>
  <p:clrMap bg1="lt1" tx1="dk1" bg2="dk2" tx2="lt2" accent1="accent1" accent2="accent2" accent3="accent3" accent4="accent4" accent5="accent5" accent6="accent6" hlink="hlink" folHlink="folHlink"/>
  <p:sldLayoutIdLst>
    <p:sldLayoutId id="2147486114" r:id="rId1"/>
    <p:sldLayoutId id="2147486115" r:id="rId2"/>
    <p:sldLayoutId id="2147486116" r:id="rId3"/>
    <p:sldLayoutId id="2147483677" r:id="rId4"/>
    <p:sldLayoutId id="2147483678" r:id="rId5"/>
    <p:sldLayoutId id="2147483679" r:id="rId6"/>
    <p:sldLayoutId id="2147483681" r:id="rId7"/>
    <p:sldLayoutId id="2147483682" r:id="rId8"/>
    <p:sldLayoutId id="2147483683" r:id="rId9"/>
    <p:sldLayoutId id="2147483684" r:id="rId10"/>
    <p:sldLayoutId id="2147483685" r:id="rId11"/>
    <p:sldLayoutId id="2147483686" r:id="rId12"/>
    <p:sldLayoutId id="2147483687" r:id="rId13"/>
    <p:sldLayoutId id="2147483689" r:id="rId14"/>
    <p:sldLayoutId id="2147483715" r:id="rId15"/>
    <p:sldLayoutId id="2147486197" r:id="rId16"/>
    <p:sldLayoutId id="2147494961" r:id="rId17"/>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7F3C8E6B-4EF4-AB45-BB5A-B61F60A67808}"/>
              </a:ext>
            </a:extLst>
          </p:cNvPr>
          <p:cNvSpPr>
            <a:spLocks noGrp="1"/>
          </p:cNvSpPr>
          <p:nvPr>
            <p:ph type="title"/>
          </p:nvPr>
        </p:nvSpPr>
        <p:spPr>
          <a:xfrm>
            <a:off x="609600" y="365126"/>
            <a:ext cx="10972800" cy="1325563"/>
          </a:xfrm>
          <a:prstGeom prst="rect">
            <a:avLst/>
          </a:prstGeom>
        </p:spPr>
        <p:txBody>
          <a:bodyPr vert="horz" lIns="91440" tIns="45720" rIns="91440" bIns="45720" rtlCol="0" anchor="ctr">
            <a:noAutofit/>
          </a:bodyPr>
          <a:lstStyle/>
          <a:p>
            <a:r>
              <a:rPr lang="en-US"/>
              <a:t>Click to edit Master title style</a:t>
            </a:r>
          </a:p>
        </p:txBody>
      </p:sp>
      <p:sp>
        <p:nvSpPr>
          <p:cNvPr id="3" name="Text Placeholder 2">
            <a:extLst>
              <a:ext uri="{FF2B5EF4-FFF2-40B4-BE49-F238E27FC236}">
                <a16:creationId xmlns:a16="http://schemas.microsoft.com/office/drawing/2014/main" id="{2233A315-3653-1248-BF74-8D225E1A012F}"/>
              </a:ext>
            </a:extLst>
          </p:cNvPr>
          <p:cNvSpPr>
            <a:spLocks noGrp="1"/>
          </p:cNvSpPr>
          <p:nvPr>
            <p:ph type="body" idx="1"/>
          </p:nvPr>
        </p:nvSpPr>
        <p:spPr>
          <a:xfrm>
            <a:off x="609600" y="1825626"/>
            <a:ext cx="10972800" cy="4351338"/>
          </a:xfrm>
          <a:prstGeom prst="rect">
            <a:avLst/>
          </a:prstGeom>
        </p:spPr>
        <p:txBody>
          <a:bodyPr vert="horz" lIns="91440" tIns="45720" rIns="91440" bIns="4572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89277CC0-3406-FE41-A537-FC7F5005FE7D}"/>
              </a:ext>
            </a:extLst>
          </p:cNvPr>
          <p:cNvSpPr>
            <a:spLocks noGrp="1"/>
          </p:cNvSpPr>
          <p:nvPr>
            <p:ph type="sldNum" sz="quarter" idx="4"/>
          </p:nvPr>
        </p:nvSpPr>
        <p:spPr>
          <a:xfrm>
            <a:off x="8839200" y="6356351"/>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9264081-CCE9-434F-BC99-2EAB68E1AC8B}" type="slidenum">
              <a:rPr lang="en-US" smtClean="0"/>
              <a:t>‹#›</a:t>
            </a:fld>
            <a:endParaRPr lang="en-US"/>
          </a:p>
        </p:txBody>
      </p:sp>
      <p:sp>
        <p:nvSpPr>
          <p:cNvPr id="9" name="Footer Placeholder 8">
            <a:extLst>
              <a:ext uri="{FF2B5EF4-FFF2-40B4-BE49-F238E27FC236}">
                <a16:creationId xmlns:a16="http://schemas.microsoft.com/office/drawing/2014/main" id="{F6F45CB4-03EB-854B-871B-8D89D60BBF01}"/>
              </a:ext>
            </a:extLst>
          </p:cNvPr>
          <p:cNvSpPr>
            <a:spLocks noGrp="1"/>
          </p:cNvSpPr>
          <p:nvPr>
            <p:ph type="ftr" sz="quarter" idx="3"/>
          </p:nvPr>
        </p:nvSpPr>
        <p:spPr>
          <a:xfrm>
            <a:off x="609600" y="6356351"/>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algn="l"/>
            <a:r>
              <a:rPr lang="en-US"/>
              <a:t>Illinois Perinatal Quality Collaborative</a:t>
            </a:r>
          </a:p>
        </p:txBody>
      </p:sp>
    </p:spTree>
    <p:extLst>
      <p:ext uri="{BB962C8B-B14F-4D97-AF65-F5344CB8AC3E}">
        <p14:creationId xmlns:p14="http://schemas.microsoft.com/office/powerpoint/2010/main" val="1648201614"/>
      </p:ext>
    </p:extLst>
  </p:cSld>
  <p:clrMap bg1="lt1" tx1="dk1" bg2="lt2" tx2="dk2" accent1="accent1" accent2="accent2" accent3="accent3" accent4="accent4" accent5="accent5" accent6="accent6" hlink="hlink" folHlink="folHlink"/>
  <p:sldLayoutIdLst>
    <p:sldLayoutId id="2147483948" r:id="rId1"/>
    <p:sldLayoutId id="2147483949" r:id="rId2"/>
    <p:sldLayoutId id="2147483950" r:id="rId3"/>
    <p:sldLayoutId id="2147483951" r:id="rId4"/>
    <p:sldLayoutId id="2147483952" r:id="rId5"/>
    <p:sldLayoutId id="2147483953" r:id="rId6"/>
    <p:sldLayoutId id="2147483954" r:id="rId7"/>
    <p:sldLayoutId id="2147483955" r:id="rId8"/>
    <p:sldLayoutId id="2147483956" r:id="rId9"/>
    <p:sldLayoutId id="2147483957" r:id="rId10"/>
    <p:sldLayoutId id="2147483958" r:id="rId11"/>
    <p:sldLayoutId id="2147483959" r:id="rId12"/>
    <p:sldLayoutId id="2147483960" r:id="rId13"/>
    <p:sldLayoutId id="2147483961" r:id="rId14"/>
    <p:sldLayoutId id="2147483962" r:id="rId15"/>
    <p:sldLayoutId id="2147484055" r:id="rId16"/>
    <p:sldLayoutId id="2147484634" r:id="rId17"/>
    <p:sldLayoutId id="2147485618" r:id="rId18"/>
    <p:sldLayoutId id="2147485629" r:id="rId19"/>
    <p:sldLayoutId id="2147485630" r:id="rId20"/>
    <p:sldLayoutId id="2147485631" r:id="rId21"/>
    <p:sldLayoutId id="2147485632" r:id="rId22"/>
    <p:sldLayoutId id="2147485633" r:id="rId23"/>
    <p:sldLayoutId id="2147485634" r:id="rId24"/>
    <p:sldLayoutId id="2147485635" r:id="rId25"/>
    <p:sldLayoutId id="2147485636" r:id="rId26"/>
    <p:sldLayoutId id="2147485637" r:id="rId27"/>
    <p:sldLayoutId id="2147485638" r:id="rId28"/>
    <p:sldLayoutId id="2147485639" r:id="rId29"/>
    <p:sldLayoutId id="2147485640" r:id="rId30"/>
    <p:sldLayoutId id="2147485641" r:id="rId31"/>
    <p:sldLayoutId id="2147485642" r:id="rId32"/>
    <p:sldLayoutId id="2147485643" r:id="rId33"/>
    <p:sldLayoutId id="2147485644" r:id="rId34"/>
    <p:sldLayoutId id="2147485645" r:id="rId35"/>
    <p:sldLayoutId id="2147485646" r:id="rId36"/>
    <p:sldLayoutId id="2147485647" r:id="rId37"/>
    <p:sldLayoutId id="2147485648" r:id="rId38"/>
    <p:sldLayoutId id="2147485649" r:id="rId39"/>
    <p:sldLayoutId id="2147485650" r:id="rId40"/>
    <p:sldLayoutId id="2147485651" r:id="rId41"/>
    <p:sldLayoutId id="2147485652" r:id="rId42"/>
    <p:sldLayoutId id="2147485653" r:id="rId43"/>
    <p:sldLayoutId id="2147485654" r:id="rId44"/>
    <p:sldLayoutId id="2147485655" r:id="rId45"/>
    <p:sldLayoutId id="2147485656" r:id="rId46"/>
    <p:sldLayoutId id="2147485657" r:id="rId47"/>
    <p:sldLayoutId id="2147485658" r:id="rId48"/>
    <p:sldLayoutId id="2147485659" r:id="rId49"/>
    <p:sldLayoutId id="2147485660" r:id="rId50"/>
    <p:sldLayoutId id="2147485661" r:id="rId51"/>
    <p:sldLayoutId id="2147485662" r:id="rId52"/>
    <p:sldLayoutId id="2147485663" r:id="rId53"/>
    <p:sldLayoutId id="2147485664" r:id="rId54"/>
    <p:sldLayoutId id="2147485665" r:id="rId55"/>
    <p:sldLayoutId id="2147485667" r:id="rId56"/>
    <p:sldLayoutId id="2147485668" r:id="rId57"/>
    <p:sldLayoutId id="2147485669" r:id="rId58"/>
    <p:sldLayoutId id="2147485670" r:id="rId59"/>
    <p:sldLayoutId id="2147485671" r:id="rId60"/>
    <p:sldLayoutId id="2147485672" r:id="rId61"/>
    <p:sldLayoutId id="2147485673" r:id="rId62"/>
    <p:sldLayoutId id="2147485674" r:id="rId63"/>
    <p:sldLayoutId id="2147485675" r:id="rId64"/>
    <p:sldLayoutId id="2147485676" r:id="rId65"/>
    <p:sldLayoutId id="2147485677" r:id="rId66"/>
    <p:sldLayoutId id="2147485678" r:id="rId67"/>
    <p:sldLayoutId id="2147485679" r:id="rId68"/>
    <p:sldLayoutId id="2147485680" r:id="rId69"/>
    <p:sldLayoutId id="2147485681" r:id="rId70"/>
    <p:sldLayoutId id="2147485682" r:id="rId71"/>
    <p:sldLayoutId id="2147485683" r:id="rId72"/>
    <p:sldLayoutId id="2147485684" r:id="rId73"/>
    <p:sldLayoutId id="2147485685" r:id="rId74"/>
    <p:sldLayoutId id="2147485686" r:id="rId75"/>
    <p:sldLayoutId id="2147485687" r:id="rId76"/>
    <p:sldLayoutId id="2147485688" r:id="rId77"/>
    <p:sldLayoutId id="2147485689" r:id="rId78"/>
    <p:sldLayoutId id="2147485690" r:id="rId79"/>
    <p:sldLayoutId id="2147485691" r:id="rId80"/>
    <p:sldLayoutId id="2147485692" r:id="rId81"/>
    <p:sldLayoutId id="2147485693" r:id="rId82"/>
    <p:sldLayoutId id="2147485694" r:id="rId83"/>
    <p:sldLayoutId id="2147485695" r:id="rId84"/>
    <p:sldLayoutId id="2147485696" r:id="rId85"/>
    <p:sldLayoutId id="2147485697" r:id="rId86"/>
    <p:sldLayoutId id="2147485698" r:id="rId87"/>
    <p:sldLayoutId id="2147485699" r:id="rId88"/>
    <p:sldLayoutId id="2147485700" r:id="rId89"/>
    <p:sldLayoutId id="2147485701" r:id="rId90"/>
    <p:sldLayoutId id="2147485702" r:id="rId91"/>
    <p:sldLayoutId id="2147485704" r:id="rId92"/>
    <p:sldLayoutId id="2147485705" r:id="rId93"/>
    <p:sldLayoutId id="2147485706" r:id="rId94"/>
    <p:sldLayoutId id="2147485707" r:id="rId95"/>
    <p:sldLayoutId id="2147485708" r:id="rId96"/>
    <p:sldLayoutId id="2147485709" r:id="rId97"/>
    <p:sldLayoutId id="2147485710" r:id="rId98"/>
    <p:sldLayoutId id="2147485711" r:id="rId99"/>
    <p:sldLayoutId id="2147485712" r:id="rId100"/>
    <p:sldLayoutId id="2147485713" r:id="rId101"/>
    <p:sldLayoutId id="2147485714" r:id="rId102"/>
    <p:sldLayoutId id="2147485715" r:id="rId103"/>
    <p:sldLayoutId id="2147485716" r:id="rId104"/>
    <p:sldLayoutId id="2147485717" r:id="rId105"/>
    <p:sldLayoutId id="2147485718" r:id="rId106"/>
    <p:sldLayoutId id="2147485719" r:id="rId107"/>
    <p:sldLayoutId id="2147485720" r:id="rId108"/>
    <p:sldLayoutId id="2147485721" r:id="rId109"/>
    <p:sldLayoutId id="2147485722" r:id="rId110"/>
    <p:sldLayoutId id="2147485723" r:id="rId111"/>
    <p:sldLayoutId id="2147485724" r:id="rId112"/>
    <p:sldLayoutId id="2147485725" r:id="rId113"/>
    <p:sldLayoutId id="2147485726" r:id="rId114"/>
    <p:sldLayoutId id="2147485727" r:id="rId115"/>
    <p:sldLayoutId id="2147485728" r:id="rId116"/>
    <p:sldLayoutId id="2147485729" r:id="rId117"/>
    <p:sldLayoutId id="2147485730" r:id="rId118"/>
    <p:sldLayoutId id="2147485731" r:id="rId119"/>
    <p:sldLayoutId id="2147485732" r:id="rId120"/>
    <p:sldLayoutId id="2147485733" r:id="rId121"/>
    <p:sldLayoutId id="2147485734" r:id="rId122"/>
    <p:sldLayoutId id="2147485735" r:id="rId123"/>
    <p:sldLayoutId id="2147485736" r:id="rId124"/>
    <p:sldLayoutId id="2147485737" r:id="rId125"/>
    <p:sldLayoutId id="2147485738" r:id="rId126"/>
    <p:sldLayoutId id="2147485739" r:id="rId127"/>
    <p:sldLayoutId id="2147485740" r:id="rId128"/>
    <p:sldLayoutId id="2147485741" r:id="rId129"/>
    <p:sldLayoutId id="2147485742" r:id="rId130"/>
    <p:sldLayoutId id="2147485743" r:id="rId131"/>
    <p:sldLayoutId id="2147485744" r:id="rId132"/>
    <p:sldLayoutId id="2147485745" r:id="rId133"/>
    <p:sldLayoutId id="2147485746" r:id="rId134"/>
    <p:sldLayoutId id="2147485747" r:id="rId135"/>
    <p:sldLayoutId id="2147485748" r:id="rId136"/>
    <p:sldLayoutId id="2147485749" r:id="rId137"/>
    <p:sldLayoutId id="2147485750" r:id="rId138"/>
    <p:sldLayoutId id="2147485751" r:id="rId139"/>
    <p:sldLayoutId id="2147485752" r:id="rId140"/>
    <p:sldLayoutId id="2147485753" r:id="rId141"/>
    <p:sldLayoutId id="2147485754" r:id="rId142"/>
    <p:sldLayoutId id="2147485755" r:id="rId143"/>
    <p:sldLayoutId id="2147485756" r:id="rId144"/>
    <p:sldLayoutId id="2147485757" r:id="rId145"/>
    <p:sldLayoutId id="2147485758" r:id="rId146"/>
    <p:sldLayoutId id="2147485759" r:id="rId147"/>
    <p:sldLayoutId id="2147485760" r:id="rId148"/>
    <p:sldLayoutId id="2147485761" r:id="rId149"/>
    <p:sldLayoutId id="2147485762" r:id="rId150"/>
    <p:sldLayoutId id="2147485763" r:id="rId151"/>
    <p:sldLayoutId id="2147485764" r:id="rId152"/>
    <p:sldLayoutId id="2147485765" r:id="rId153"/>
    <p:sldLayoutId id="2147485766" r:id="rId154"/>
    <p:sldLayoutId id="2147485767" r:id="rId155"/>
    <p:sldLayoutId id="2147485768" r:id="rId156"/>
    <p:sldLayoutId id="2147485769" r:id="rId157"/>
    <p:sldLayoutId id="2147485770" r:id="rId158"/>
    <p:sldLayoutId id="2147485771" r:id="rId159"/>
    <p:sldLayoutId id="2147485772" r:id="rId160"/>
    <p:sldLayoutId id="2147485773" r:id="rId161"/>
    <p:sldLayoutId id="2147485774" r:id="rId162"/>
    <p:sldLayoutId id="2147485775" r:id="rId163"/>
    <p:sldLayoutId id="2147485776" r:id="rId164"/>
    <p:sldLayoutId id="2147485777" r:id="rId165"/>
    <p:sldLayoutId id="2147485778" r:id="rId166"/>
    <p:sldLayoutId id="2147485779" r:id="rId167"/>
    <p:sldLayoutId id="2147485780" r:id="rId168"/>
    <p:sldLayoutId id="2147485781" r:id="rId169"/>
    <p:sldLayoutId id="2147485782" r:id="rId170"/>
    <p:sldLayoutId id="2147485783" r:id="rId171"/>
    <p:sldLayoutId id="2147485784" r:id="rId172"/>
    <p:sldLayoutId id="2147485785" r:id="rId173"/>
    <p:sldLayoutId id="2147485786" r:id="rId174"/>
    <p:sldLayoutId id="2147485787" r:id="rId175"/>
    <p:sldLayoutId id="2147485788" r:id="rId176"/>
    <p:sldLayoutId id="2147485789" r:id="rId177"/>
    <p:sldLayoutId id="2147485790" r:id="rId178"/>
    <p:sldLayoutId id="2147485791" r:id="rId179"/>
    <p:sldLayoutId id="2147485792" r:id="rId180"/>
    <p:sldLayoutId id="2147485793" r:id="rId181"/>
    <p:sldLayoutId id="2147485794" r:id="rId182"/>
    <p:sldLayoutId id="2147485795" r:id="rId183"/>
    <p:sldLayoutId id="2147485796" r:id="rId184"/>
    <p:sldLayoutId id="2147485797" r:id="rId185"/>
    <p:sldLayoutId id="2147485798" r:id="rId186"/>
    <p:sldLayoutId id="2147485799" r:id="rId187"/>
    <p:sldLayoutId id="2147485800" r:id="rId188"/>
    <p:sldLayoutId id="2147485801" r:id="rId189"/>
    <p:sldLayoutId id="2147485802" r:id="rId190"/>
    <p:sldLayoutId id="2147485803" r:id="rId191"/>
    <p:sldLayoutId id="2147485804" r:id="rId192"/>
    <p:sldLayoutId id="2147485805" r:id="rId193"/>
    <p:sldLayoutId id="2147485806" r:id="rId194"/>
    <p:sldLayoutId id="2147485807" r:id="rId195"/>
    <p:sldLayoutId id="2147485808" r:id="rId196"/>
    <p:sldLayoutId id="2147485809" r:id="rId197"/>
    <p:sldLayoutId id="2147485810" r:id="rId198"/>
    <p:sldLayoutId id="2147485811" r:id="rId199"/>
    <p:sldLayoutId id="2147485812" r:id="rId200"/>
    <p:sldLayoutId id="2147485813" r:id="rId201"/>
    <p:sldLayoutId id="2147485814" r:id="rId202"/>
    <p:sldLayoutId id="2147485815" r:id="rId203"/>
    <p:sldLayoutId id="2147485816" r:id="rId204"/>
    <p:sldLayoutId id="2147485817" r:id="rId205"/>
    <p:sldLayoutId id="2147485818" r:id="rId206"/>
    <p:sldLayoutId id="2147485819" r:id="rId207"/>
    <p:sldLayoutId id="2147485820" r:id="rId208"/>
    <p:sldLayoutId id="2147485821" r:id="rId209"/>
    <p:sldLayoutId id="2147485822" r:id="rId210"/>
    <p:sldLayoutId id="2147485823" r:id="rId211"/>
    <p:sldLayoutId id="2147485824" r:id="rId212"/>
    <p:sldLayoutId id="2147485825" r:id="rId213"/>
    <p:sldLayoutId id="2147485826" r:id="rId214"/>
    <p:sldLayoutId id="2147485827" r:id="rId215"/>
    <p:sldLayoutId id="2147485828" r:id="rId216"/>
    <p:sldLayoutId id="2147485829" r:id="rId217"/>
    <p:sldLayoutId id="2147485830" r:id="rId218"/>
    <p:sldLayoutId id="2147485831" r:id="rId219"/>
    <p:sldLayoutId id="2147485832" r:id="rId220"/>
    <p:sldLayoutId id="2147485833" r:id="rId221"/>
    <p:sldLayoutId id="2147485834" r:id="rId222"/>
    <p:sldLayoutId id="2147485835" r:id="rId223"/>
    <p:sldLayoutId id="2147485836" r:id="rId224"/>
    <p:sldLayoutId id="2147485837" r:id="rId225"/>
    <p:sldLayoutId id="2147485838" r:id="rId226"/>
    <p:sldLayoutId id="2147485839" r:id="rId227"/>
    <p:sldLayoutId id="2147485840" r:id="rId228"/>
    <p:sldLayoutId id="2147485841" r:id="rId229"/>
    <p:sldLayoutId id="2147485842" r:id="rId230"/>
    <p:sldLayoutId id="2147485843" r:id="rId231"/>
    <p:sldLayoutId id="2147485844" r:id="rId232"/>
    <p:sldLayoutId id="2147485845" r:id="rId233"/>
    <p:sldLayoutId id="2147485846" r:id="rId234"/>
    <p:sldLayoutId id="2147485847" r:id="rId235"/>
    <p:sldLayoutId id="2147485848" r:id="rId236"/>
    <p:sldLayoutId id="2147485849" r:id="rId237"/>
    <p:sldLayoutId id="2147485850" r:id="rId238"/>
    <p:sldLayoutId id="2147485851" r:id="rId239"/>
    <p:sldLayoutId id="2147485852" r:id="rId240"/>
    <p:sldLayoutId id="2147485853" r:id="rId241"/>
    <p:sldLayoutId id="2147485854" r:id="rId242"/>
    <p:sldLayoutId id="2147485855" r:id="rId243"/>
    <p:sldLayoutId id="2147485856" r:id="rId244"/>
    <p:sldLayoutId id="2147485857" r:id="rId245"/>
    <p:sldLayoutId id="2147485858" r:id="rId246"/>
    <p:sldLayoutId id="2147485859" r:id="rId247"/>
    <p:sldLayoutId id="2147485860" r:id="rId248"/>
    <p:sldLayoutId id="2147485861" r:id="rId249"/>
    <p:sldLayoutId id="2147485862" r:id="rId250"/>
    <p:sldLayoutId id="2147485863" r:id="rId251"/>
    <p:sldLayoutId id="2147485864" r:id="rId252"/>
    <p:sldLayoutId id="2147485865" r:id="rId253"/>
    <p:sldLayoutId id="2147485866" r:id="rId254"/>
    <p:sldLayoutId id="2147485867" r:id="rId255"/>
    <p:sldLayoutId id="2147485868" r:id="rId256"/>
    <p:sldLayoutId id="2147485869" r:id="rId257"/>
    <p:sldLayoutId id="2147485870" r:id="rId258"/>
    <p:sldLayoutId id="2147485871" r:id="rId259"/>
    <p:sldLayoutId id="2147485872" r:id="rId260"/>
    <p:sldLayoutId id="2147485873" r:id="rId261"/>
    <p:sldLayoutId id="2147485874" r:id="rId262"/>
    <p:sldLayoutId id="2147485875" r:id="rId263"/>
    <p:sldLayoutId id="2147485876" r:id="rId264"/>
    <p:sldLayoutId id="2147485877" r:id="rId265"/>
    <p:sldLayoutId id="2147485878" r:id="rId266"/>
    <p:sldLayoutId id="2147485879" r:id="rId267"/>
    <p:sldLayoutId id="2147485880" r:id="rId268"/>
    <p:sldLayoutId id="2147485881" r:id="rId269"/>
    <p:sldLayoutId id="2147485882" r:id="rId270"/>
    <p:sldLayoutId id="2147485883" r:id="rId271"/>
    <p:sldLayoutId id="2147485884" r:id="rId272"/>
    <p:sldLayoutId id="2147485885" r:id="rId273"/>
    <p:sldLayoutId id="2147485886" r:id="rId274"/>
    <p:sldLayoutId id="2147485887" r:id="rId275"/>
    <p:sldLayoutId id="2147485888" r:id="rId276"/>
    <p:sldLayoutId id="2147485889" r:id="rId277"/>
    <p:sldLayoutId id="2147485890" r:id="rId278"/>
    <p:sldLayoutId id="2147485891" r:id="rId279"/>
    <p:sldLayoutId id="2147485892" r:id="rId280"/>
    <p:sldLayoutId id="2147485893" r:id="rId281"/>
    <p:sldLayoutId id="2147485894" r:id="rId282"/>
    <p:sldLayoutId id="2147485895" r:id="rId283"/>
    <p:sldLayoutId id="2147485896" r:id="rId284"/>
    <p:sldLayoutId id="2147485897" r:id="rId285"/>
    <p:sldLayoutId id="2147485898" r:id="rId286"/>
    <p:sldLayoutId id="2147485899" r:id="rId287"/>
    <p:sldLayoutId id="2147485900" r:id="rId288"/>
    <p:sldLayoutId id="2147485901" r:id="rId289"/>
    <p:sldLayoutId id="2147485902" r:id="rId290"/>
    <p:sldLayoutId id="2147485903" r:id="rId291"/>
    <p:sldLayoutId id="2147485904" r:id="rId292"/>
    <p:sldLayoutId id="2147485905" r:id="rId293"/>
    <p:sldLayoutId id="2147485906" r:id="rId294"/>
    <p:sldLayoutId id="2147485907" r:id="rId295"/>
    <p:sldLayoutId id="2147485908" r:id="rId296"/>
    <p:sldLayoutId id="2147485909" r:id="rId297"/>
    <p:sldLayoutId id="2147485910" r:id="rId298"/>
    <p:sldLayoutId id="2147485911" r:id="rId299"/>
    <p:sldLayoutId id="2147485912" r:id="rId300"/>
    <p:sldLayoutId id="2147485913" r:id="rId301"/>
    <p:sldLayoutId id="2147485914" r:id="rId302"/>
    <p:sldLayoutId id="2147485915" r:id="rId303"/>
    <p:sldLayoutId id="2147485916" r:id="rId304"/>
    <p:sldLayoutId id="2147485917" r:id="rId305"/>
    <p:sldLayoutId id="2147485919" r:id="rId306"/>
    <p:sldLayoutId id="2147485920" r:id="rId307"/>
    <p:sldLayoutId id="2147485921" r:id="rId308"/>
    <p:sldLayoutId id="2147485922" r:id="rId309"/>
    <p:sldLayoutId id="2147485923" r:id="rId310"/>
    <p:sldLayoutId id="2147485924" r:id="rId311"/>
    <p:sldLayoutId id="2147485925" r:id="rId312"/>
    <p:sldLayoutId id="2147485926" r:id="rId313"/>
    <p:sldLayoutId id="2147485927" r:id="rId314"/>
    <p:sldLayoutId id="2147485928" r:id="rId315"/>
    <p:sldLayoutId id="2147485929" r:id="rId316"/>
    <p:sldLayoutId id="2147485930" r:id="rId317"/>
    <p:sldLayoutId id="2147485931" r:id="rId318"/>
    <p:sldLayoutId id="2147485932" r:id="rId319"/>
    <p:sldLayoutId id="2147485933" r:id="rId320"/>
    <p:sldLayoutId id="2147485934" r:id="rId321"/>
    <p:sldLayoutId id="2147485935" r:id="rId322"/>
    <p:sldLayoutId id="2147485936" r:id="rId323"/>
    <p:sldLayoutId id="2147485937" r:id="rId324"/>
    <p:sldLayoutId id="2147485938" r:id="rId325"/>
    <p:sldLayoutId id="2147485939" r:id="rId326"/>
    <p:sldLayoutId id="2147485940" r:id="rId327"/>
    <p:sldLayoutId id="2147485941" r:id="rId328"/>
    <p:sldLayoutId id="2147485942" r:id="rId329"/>
    <p:sldLayoutId id="2147485943" r:id="rId330"/>
    <p:sldLayoutId id="2147485944" r:id="rId331"/>
    <p:sldLayoutId id="2147485945" r:id="rId332"/>
    <p:sldLayoutId id="2147485946" r:id="rId333"/>
    <p:sldLayoutId id="2147485947" r:id="rId334"/>
    <p:sldLayoutId id="2147485948" r:id="rId335"/>
    <p:sldLayoutId id="2147485949" r:id="rId336"/>
    <p:sldLayoutId id="2147485950" r:id="rId337"/>
    <p:sldLayoutId id="2147485951" r:id="rId338"/>
    <p:sldLayoutId id="2147485952" r:id="rId339"/>
    <p:sldLayoutId id="2147485953" r:id="rId340"/>
    <p:sldLayoutId id="2147485954" r:id="rId341"/>
    <p:sldLayoutId id="2147485955" r:id="rId342"/>
    <p:sldLayoutId id="2147485956" r:id="rId343"/>
    <p:sldLayoutId id="2147485957" r:id="rId344"/>
    <p:sldLayoutId id="2147485958" r:id="rId345"/>
    <p:sldLayoutId id="2147485959" r:id="rId346"/>
    <p:sldLayoutId id="2147485960" r:id="rId347"/>
    <p:sldLayoutId id="2147485961" r:id="rId348"/>
    <p:sldLayoutId id="2147485962" r:id="rId349"/>
    <p:sldLayoutId id="2147485963" r:id="rId350"/>
    <p:sldLayoutId id="2147485964" r:id="rId351"/>
    <p:sldLayoutId id="2147485965" r:id="rId352"/>
    <p:sldLayoutId id="2147485966" r:id="rId353"/>
    <p:sldLayoutId id="2147485967" r:id="rId354"/>
    <p:sldLayoutId id="2147485968" r:id="rId355"/>
    <p:sldLayoutId id="2147485969" r:id="rId356"/>
    <p:sldLayoutId id="2147485970" r:id="rId357"/>
    <p:sldLayoutId id="2147485971" r:id="rId358"/>
    <p:sldLayoutId id="2147485972" r:id="rId359"/>
    <p:sldLayoutId id="2147485973" r:id="rId360"/>
    <p:sldLayoutId id="2147485974" r:id="rId361"/>
    <p:sldLayoutId id="2147485975" r:id="rId362"/>
    <p:sldLayoutId id="2147485976" r:id="rId363"/>
    <p:sldLayoutId id="2147485977" r:id="rId364"/>
    <p:sldLayoutId id="2147485978" r:id="rId365"/>
    <p:sldLayoutId id="2147485979" r:id="rId366"/>
    <p:sldLayoutId id="2147485980" r:id="rId367"/>
    <p:sldLayoutId id="2147485981" r:id="rId368"/>
    <p:sldLayoutId id="2147485982" r:id="rId369"/>
    <p:sldLayoutId id="2147485983" r:id="rId370"/>
    <p:sldLayoutId id="2147485984" r:id="rId371"/>
    <p:sldLayoutId id="2147485985" r:id="rId372"/>
    <p:sldLayoutId id="2147485986" r:id="rId373"/>
    <p:sldLayoutId id="2147485987" r:id="rId374"/>
    <p:sldLayoutId id="2147485988" r:id="rId375"/>
    <p:sldLayoutId id="2147485989" r:id="rId376"/>
    <p:sldLayoutId id="2147485990" r:id="rId377"/>
    <p:sldLayoutId id="2147485991" r:id="rId378"/>
    <p:sldLayoutId id="2147485992" r:id="rId379"/>
    <p:sldLayoutId id="2147485993" r:id="rId380"/>
    <p:sldLayoutId id="2147485994" r:id="rId381"/>
    <p:sldLayoutId id="2147485995" r:id="rId382"/>
    <p:sldLayoutId id="2147485996" r:id="rId383"/>
    <p:sldLayoutId id="2147485997" r:id="rId384"/>
    <p:sldLayoutId id="2147485998" r:id="rId385"/>
    <p:sldLayoutId id="2147485999" r:id="rId386"/>
    <p:sldLayoutId id="2147486000" r:id="rId387"/>
    <p:sldLayoutId id="2147486001" r:id="rId388"/>
    <p:sldLayoutId id="2147486002" r:id="rId389"/>
    <p:sldLayoutId id="2147486003" r:id="rId390"/>
    <p:sldLayoutId id="2147486004" r:id="rId391"/>
    <p:sldLayoutId id="2147486005" r:id="rId392"/>
    <p:sldLayoutId id="2147486006" r:id="rId393"/>
    <p:sldLayoutId id="2147486007" r:id="rId394"/>
    <p:sldLayoutId id="2147486008" r:id="rId395"/>
    <p:sldLayoutId id="2147486009" r:id="rId396"/>
    <p:sldLayoutId id="2147486010" r:id="rId397"/>
    <p:sldLayoutId id="2147486011" r:id="rId398"/>
    <p:sldLayoutId id="2147486012" r:id="rId399"/>
    <p:sldLayoutId id="2147486013" r:id="rId400"/>
    <p:sldLayoutId id="2147486014" r:id="rId401"/>
    <p:sldLayoutId id="2147486015" r:id="rId402"/>
    <p:sldLayoutId id="2147486016" r:id="rId403"/>
    <p:sldLayoutId id="2147486017" r:id="rId404"/>
    <p:sldLayoutId id="2147486018" r:id="rId405"/>
    <p:sldLayoutId id="2147486019" r:id="rId406"/>
    <p:sldLayoutId id="2147486020" r:id="rId407"/>
    <p:sldLayoutId id="2147486021" r:id="rId408"/>
    <p:sldLayoutId id="2147486022" r:id="rId409"/>
    <p:sldLayoutId id="2147486023" r:id="rId410"/>
    <p:sldLayoutId id="2147486024" r:id="rId411"/>
    <p:sldLayoutId id="2147486025" r:id="rId412"/>
    <p:sldLayoutId id="2147486026" r:id="rId413"/>
    <p:sldLayoutId id="2147486027" r:id="rId414"/>
    <p:sldLayoutId id="2147486028" r:id="rId415"/>
    <p:sldLayoutId id="2147486029" r:id="rId416"/>
    <p:sldLayoutId id="2147486030" r:id="rId417"/>
    <p:sldLayoutId id="2147486031" r:id="rId418"/>
    <p:sldLayoutId id="2147486032" r:id="rId419"/>
    <p:sldLayoutId id="2147486033" r:id="rId420"/>
    <p:sldLayoutId id="2147486034" r:id="rId421"/>
    <p:sldLayoutId id="2147486035" r:id="rId422"/>
    <p:sldLayoutId id="2147486036" r:id="rId423"/>
    <p:sldLayoutId id="2147486037" r:id="rId424"/>
    <p:sldLayoutId id="2147486038" r:id="rId425"/>
    <p:sldLayoutId id="2147486039" r:id="rId426"/>
    <p:sldLayoutId id="2147486040" r:id="rId427"/>
    <p:sldLayoutId id="2147486041" r:id="rId428"/>
    <p:sldLayoutId id="2147486042" r:id="rId429"/>
    <p:sldLayoutId id="2147486043" r:id="rId430"/>
    <p:sldLayoutId id="2147486044" r:id="rId431"/>
    <p:sldLayoutId id="2147486045" r:id="rId432"/>
    <p:sldLayoutId id="2147486046" r:id="rId433"/>
    <p:sldLayoutId id="2147486047" r:id="rId434"/>
    <p:sldLayoutId id="2147486048" r:id="rId435"/>
    <p:sldLayoutId id="2147486049" r:id="rId436"/>
    <p:sldLayoutId id="2147486050" r:id="rId437"/>
    <p:sldLayoutId id="2147486051" r:id="rId438"/>
    <p:sldLayoutId id="2147486052" r:id="rId439"/>
    <p:sldLayoutId id="2147486053" r:id="rId440"/>
    <p:sldLayoutId id="2147486054" r:id="rId441"/>
    <p:sldLayoutId id="2147486055" r:id="rId442"/>
    <p:sldLayoutId id="2147486056" r:id="rId443"/>
    <p:sldLayoutId id="2147486057" r:id="rId444"/>
    <p:sldLayoutId id="2147486058" r:id="rId445"/>
    <p:sldLayoutId id="2147486059" r:id="rId446"/>
    <p:sldLayoutId id="2147486060" r:id="rId447"/>
    <p:sldLayoutId id="2147486061" r:id="rId448"/>
    <p:sldLayoutId id="2147486062" r:id="rId449"/>
    <p:sldLayoutId id="2147486063" r:id="rId450"/>
    <p:sldLayoutId id="2147486064" r:id="rId451"/>
    <p:sldLayoutId id="2147486065" r:id="rId452"/>
    <p:sldLayoutId id="2147486066" r:id="rId453"/>
    <p:sldLayoutId id="2147486067" r:id="rId454"/>
    <p:sldLayoutId id="2147486068" r:id="rId455"/>
    <p:sldLayoutId id="2147486069" r:id="rId456"/>
    <p:sldLayoutId id="2147486070" r:id="rId457"/>
    <p:sldLayoutId id="2147486071" r:id="rId458"/>
    <p:sldLayoutId id="2147486072" r:id="rId459"/>
    <p:sldLayoutId id="2147486073" r:id="rId460"/>
    <p:sldLayoutId id="2147486074" r:id="rId461"/>
    <p:sldLayoutId id="2147486075" r:id="rId462"/>
    <p:sldLayoutId id="2147486076" r:id="rId463"/>
    <p:sldLayoutId id="2147486077" r:id="rId464"/>
    <p:sldLayoutId id="2147486078" r:id="rId465"/>
    <p:sldLayoutId id="2147486079" r:id="rId466"/>
    <p:sldLayoutId id="2147486080" r:id="rId467"/>
    <p:sldLayoutId id="2147486081" r:id="rId468"/>
    <p:sldLayoutId id="2147486082" r:id="rId469"/>
    <p:sldLayoutId id="2147486083" r:id="rId470"/>
    <p:sldLayoutId id="2147486084" r:id="rId471"/>
    <p:sldLayoutId id="2147486085" r:id="rId472"/>
    <p:sldLayoutId id="2147486086" r:id="rId473"/>
    <p:sldLayoutId id="2147486087" r:id="rId474"/>
    <p:sldLayoutId id="2147486088" r:id="rId475"/>
    <p:sldLayoutId id="2147486089" r:id="rId476"/>
    <p:sldLayoutId id="2147486090" r:id="rId477"/>
    <p:sldLayoutId id="2147486091" r:id="rId478"/>
    <p:sldLayoutId id="2147486092" r:id="rId479"/>
    <p:sldLayoutId id="2147486093" r:id="rId480"/>
    <p:sldLayoutId id="2147486094" r:id="rId481"/>
    <p:sldLayoutId id="2147486095" r:id="rId482"/>
    <p:sldLayoutId id="2147486096" r:id="rId483"/>
    <p:sldLayoutId id="2147486097" r:id="rId484"/>
    <p:sldLayoutId id="2147486098" r:id="rId485"/>
    <p:sldLayoutId id="2147486099" r:id="rId486"/>
    <p:sldLayoutId id="2147486100" r:id="rId487"/>
    <p:sldLayoutId id="2147486101" r:id="rId488"/>
    <p:sldLayoutId id="2147486102" r:id="rId489"/>
    <p:sldLayoutId id="2147486103" r:id="rId490"/>
    <p:sldLayoutId id="2147486104" r:id="rId491"/>
    <p:sldLayoutId id="2147486105" r:id="rId492"/>
    <p:sldLayoutId id="2147486484" r:id="rId493"/>
    <p:sldLayoutId id="2147486488" r:id="rId494"/>
    <p:sldLayoutId id="2147486489" r:id="rId495"/>
    <p:sldLayoutId id="2147486490" r:id="rId496"/>
    <p:sldLayoutId id="2147486497" r:id="rId497"/>
    <p:sldLayoutId id="2147486504" r:id="rId498"/>
    <p:sldLayoutId id="2147486505" r:id="rId499"/>
    <p:sldLayoutId id="2147486510" r:id="rId500"/>
    <p:sldLayoutId id="2147486516" r:id="rId501"/>
    <p:sldLayoutId id="2147486520" r:id="rId502"/>
    <p:sldLayoutId id="2147486526" r:id="rId503"/>
    <p:sldLayoutId id="2147486527" r:id="rId504"/>
    <p:sldLayoutId id="2147486528" r:id="rId505"/>
    <p:sldLayoutId id="2147486533" r:id="rId506"/>
    <p:sldLayoutId id="2147486539" r:id="rId507"/>
    <p:sldLayoutId id="2147486545" r:id="rId508"/>
    <p:sldLayoutId id="2147486546" r:id="rId509"/>
    <p:sldLayoutId id="2147486553" r:id="rId510"/>
    <p:sldLayoutId id="2147486558" r:id="rId511"/>
    <p:sldLayoutId id="2147486559" r:id="rId512"/>
    <p:sldLayoutId id="2147486565" r:id="rId513"/>
    <p:sldLayoutId id="2147486575" r:id="rId514"/>
    <p:sldLayoutId id="2147486583" r:id="rId515"/>
    <p:sldLayoutId id="2147486584" r:id="rId516"/>
    <p:sldLayoutId id="2147486588" r:id="rId517"/>
    <p:sldLayoutId id="2147486594" r:id="rId518"/>
    <p:sldLayoutId id="2147486595" r:id="rId519"/>
    <p:sldLayoutId id="2147486602" r:id="rId520"/>
    <p:sldLayoutId id="2147486625" r:id="rId521"/>
    <p:sldLayoutId id="2147486626" r:id="rId522"/>
    <p:sldLayoutId id="2147486632" r:id="rId523"/>
    <p:sldLayoutId id="2147486643" r:id="rId524"/>
    <p:sldLayoutId id="2147486644" r:id="rId525"/>
    <p:sldLayoutId id="2147486649" r:id="rId526"/>
    <p:sldLayoutId id="2147486656" r:id="rId527"/>
    <p:sldLayoutId id="2147486657" r:id="rId528"/>
    <p:sldLayoutId id="2147486662" r:id="rId529"/>
    <p:sldLayoutId id="2147486667" r:id="rId530"/>
    <p:sldLayoutId id="2147486702" r:id="rId531"/>
    <p:sldLayoutId id="2147486705" r:id="rId532"/>
    <p:sldLayoutId id="2147486706" r:id="rId533"/>
    <p:sldLayoutId id="2147486707" r:id="rId534"/>
    <p:sldLayoutId id="2147486709" r:id="rId535"/>
    <p:sldLayoutId id="2147486710" r:id="rId536"/>
    <p:sldLayoutId id="2147486714" r:id="rId537"/>
    <p:sldLayoutId id="2147486715" r:id="rId538"/>
    <p:sldLayoutId id="2147486716" r:id="rId539"/>
    <p:sldLayoutId id="2147486718" r:id="rId540"/>
    <p:sldLayoutId id="2147486719" r:id="rId541"/>
    <p:sldLayoutId id="2147486720" r:id="rId542"/>
    <p:sldLayoutId id="2147486722" r:id="rId543"/>
    <p:sldLayoutId id="2147486723" r:id="rId544"/>
    <p:sldLayoutId id="2147486724" r:id="rId545"/>
    <p:sldLayoutId id="2147486726" r:id="rId546"/>
    <p:sldLayoutId id="2147486727" r:id="rId547"/>
    <p:sldLayoutId id="2147486728" r:id="rId548"/>
    <p:sldLayoutId id="2147486729" r:id="rId549"/>
    <p:sldLayoutId id="2147486730" r:id="rId550"/>
    <p:sldLayoutId id="2147486731" r:id="rId551"/>
    <p:sldLayoutId id="2147486732" r:id="rId552"/>
    <p:sldLayoutId id="2147486733" r:id="rId553"/>
    <p:sldLayoutId id="2147486738" r:id="rId554"/>
    <p:sldLayoutId id="2147486744" r:id="rId555"/>
    <p:sldLayoutId id="2147486745" r:id="rId556"/>
    <p:sldLayoutId id="2147486750" r:id="rId557"/>
    <p:sldLayoutId id="2147486754" r:id="rId558"/>
    <p:sldLayoutId id="2147486755" r:id="rId559"/>
    <p:sldLayoutId id="2147486756" r:id="rId560"/>
    <p:sldLayoutId id="2147486757" r:id="rId561"/>
    <p:sldLayoutId id="2147486758" r:id="rId562"/>
    <p:sldLayoutId id="2147486759" r:id="rId563"/>
    <p:sldLayoutId id="2147486760" r:id="rId564"/>
    <p:sldLayoutId id="2147486761" r:id="rId565"/>
    <p:sldLayoutId id="2147486762" r:id="rId566"/>
    <p:sldLayoutId id="2147486763" r:id="rId567"/>
    <p:sldLayoutId id="2147486764" r:id="rId568"/>
    <p:sldLayoutId id="2147486765" r:id="rId569"/>
    <p:sldLayoutId id="2147486766" r:id="rId570"/>
    <p:sldLayoutId id="2147486772" r:id="rId571"/>
    <p:sldLayoutId id="2147486773" r:id="rId572"/>
    <p:sldLayoutId id="2147486779" r:id="rId573"/>
    <p:sldLayoutId id="2147486783" r:id="rId574"/>
    <p:sldLayoutId id="2147486784" r:id="rId575"/>
    <p:sldLayoutId id="2147486785" r:id="rId576"/>
    <p:sldLayoutId id="2147486786" r:id="rId577"/>
    <p:sldLayoutId id="2147486787" r:id="rId578"/>
    <p:sldLayoutId id="2147486788" r:id="rId579"/>
    <p:sldLayoutId id="2147486789" r:id="rId580"/>
    <p:sldLayoutId id="2147486790" r:id="rId581"/>
    <p:sldLayoutId id="2147486791" r:id="rId582"/>
    <p:sldLayoutId id="2147486792" r:id="rId583"/>
    <p:sldLayoutId id="2147486793" r:id="rId584"/>
    <p:sldLayoutId id="2147486794" r:id="rId585"/>
    <p:sldLayoutId id="2147486795" r:id="rId586"/>
    <p:sldLayoutId id="2147486796" r:id="rId587"/>
    <p:sldLayoutId id="2147486797" r:id="rId588"/>
    <p:sldLayoutId id="2147486798" r:id="rId589"/>
    <p:sldLayoutId id="2147486799" r:id="rId590"/>
    <p:sldLayoutId id="2147486800" r:id="rId591"/>
    <p:sldLayoutId id="2147486802" r:id="rId592"/>
    <p:sldLayoutId id="2147486803" r:id="rId593"/>
    <p:sldLayoutId id="2147486804" r:id="rId594"/>
    <p:sldLayoutId id="2147486805" r:id="rId595"/>
    <p:sldLayoutId id="2147486806" r:id="rId596"/>
    <p:sldLayoutId id="2147486810" r:id="rId597"/>
    <p:sldLayoutId id="2147486811" r:id="rId598"/>
    <p:sldLayoutId id="2147486812" r:id="rId599"/>
    <p:sldLayoutId id="2147486813" r:id="rId600"/>
    <p:sldLayoutId id="2147486814" r:id="rId601"/>
    <p:sldLayoutId id="2147486817" r:id="rId602"/>
    <p:sldLayoutId id="2147486818" r:id="rId603"/>
    <p:sldLayoutId id="2147486825" r:id="rId604"/>
    <p:sldLayoutId id="2147486828" r:id="rId605"/>
  </p:sldLayoutIdLst>
  <p:hf hdr="0" dt="0"/>
  <p:txStyles>
    <p:titleStyle>
      <a:lvl1pPr algn="l" defTabSz="914446" rtl="0" eaLnBrk="1" latinLnBrk="0" hangingPunct="1">
        <a:lnSpc>
          <a:spcPct val="100000"/>
        </a:lnSpc>
        <a:spcBef>
          <a:spcPct val="0"/>
        </a:spcBef>
        <a:buNone/>
        <a:defRPr sz="3600" b="1" i="0" kern="1200">
          <a:solidFill>
            <a:schemeClr val="accent1"/>
          </a:solidFill>
          <a:latin typeface="+mj-lt"/>
          <a:ea typeface="Lato Medium" panose="020F0502020204030203" pitchFamily="34" charset="0"/>
          <a:cs typeface="Lato Medium" panose="020F0502020204030203" pitchFamily="34" charset="0"/>
        </a:defRPr>
      </a:lvl1pPr>
    </p:titleStyle>
    <p:bodyStyle>
      <a:lvl1pPr marL="228611" indent="-228611" algn="l" defTabSz="914446" rtl="0" eaLnBrk="1" latinLnBrk="0" hangingPunct="1">
        <a:lnSpc>
          <a:spcPct val="100000"/>
        </a:lnSpc>
        <a:spcBef>
          <a:spcPts val="1000"/>
        </a:spcBef>
        <a:spcAft>
          <a:spcPts val="1000"/>
        </a:spcAft>
        <a:buClr>
          <a:schemeClr val="accent2"/>
        </a:buClr>
        <a:buFont typeface="Arial" panose="020B0604020202020204" pitchFamily="34" charset="0"/>
        <a:buChar char="•"/>
        <a:defRPr sz="2400" b="0" i="0" kern="1200">
          <a:solidFill>
            <a:schemeClr val="tx1"/>
          </a:solidFill>
          <a:latin typeface="+mn-lt"/>
          <a:ea typeface="Lato" panose="020F0502020204030203" pitchFamily="34" charset="0"/>
          <a:cs typeface="Lato" panose="020F0502020204030203" pitchFamily="34" charset="0"/>
        </a:defRPr>
      </a:lvl1pPr>
      <a:lvl2pPr marL="685834" indent="-228611" algn="l" defTabSz="914446" rtl="0" eaLnBrk="1" latinLnBrk="0" hangingPunct="1">
        <a:lnSpc>
          <a:spcPct val="100000"/>
        </a:lnSpc>
        <a:spcBef>
          <a:spcPts val="500"/>
        </a:spcBef>
        <a:spcAft>
          <a:spcPts val="1000"/>
        </a:spcAft>
        <a:buClr>
          <a:schemeClr val="accent1"/>
        </a:buClr>
        <a:buFont typeface="Arial" panose="020B0604020202020204" pitchFamily="34" charset="0"/>
        <a:buChar char="•"/>
        <a:defRPr sz="2000" b="0" i="0" kern="1200">
          <a:solidFill>
            <a:schemeClr val="tx1"/>
          </a:solidFill>
          <a:latin typeface="+mn-lt"/>
          <a:ea typeface="Lato" panose="020F0502020204030203" pitchFamily="34" charset="0"/>
          <a:cs typeface="Lato" panose="020F0502020204030203" pitchFamily="34" charset="0"/>
        </a:defRPr>
      </a:lvl2pPr>
      <a:lvl3pPr marL="1143057" indent="-228611" algn="l" defTabSz="914446" rtl="0" eaLnBrk="1" latinLnBrk="0" hangingPunct="1">
        <a:lnSpc>
          <a:spcPct val="100000"/>
        </a:lnSpc>
        <a:spcBef>
          <a:spcPts val="500"/>
        </a:spcBef>
        <a:spcAft>
          <a:spcPts val="1000"/>
        </a:spcAft>
        <a:buClr>
          <a:schemeClr val="accent2"/>
        </a:buClr>
        <a:buFont typeface="Arial" panose="020B0604020202020204" pitchFamily="34" charset="0"/>
        <a:buChar char="•"/>
        <a:defRPr sz="1800" b="0" i="0" kern="1200">
          <a:solidFill>
            <a:schemeClr val="tx1"/>
          </a:solidFill>
          <a:latin typeface="+mn-lt"/>
          <a:ea typeface="Lato" panose="020F0502020204030203" pitchFamily="34" charset="0"/>
          <a:cs typeface="Lato" panose="020F0502020204030203" pitchFamily="34" charset="0"/>
        </a:defRPr>
      </a:lvl3pPr>
      <a:lvl4pPr marL="1600280" indent="-228611" algn="l" defTabSz="914446" rtl="0" eaLnBrk="1" latinLnBrk="0" hangingPunct="1">
        <a:lnSpc>
          <a:spcPct val="100000"/>
        </a:lnSpc>
        <a:spcBef>
          <a:spcPts val="500"/>
        </a:spcBef>
        <a:spcAft>
          <a:spcPts val="1000"/>
        </a:spcAft>
        <a:buClr>
          <a:schemeClr val="accent2"/>
        </a:buClr>
        <a:buFont typeface="Arial" panose="020B0604020202020204" pitchFamily="34" charset="0"/>
        <a:buChar char="•"/>
        <a:defRPr sz="1600" b="0" i="0" kern="1200">
          <a:solidFill>
            <a:schemeClr val="tx1"/>
          </a:solidFill>
          <a:latin typeface="+mn-lt"/>
          <a:ea typeface="Lato" panose="020F0502020204030203" pitchFamily="34" charset="0"/>
          <a:cs typeface="Lato" panose="020F0502020204030203" pitchFamily="34" charset="0"/>
        </a:defRPr>
      </a:lvl4pPr>
      <a:lvl5pPr marL="2057503" indent="-228611" algn="l" defTabSz="914446" rtl="0" eaLnBrk="1" latinLnBrk="0" hangingPunct="1">
        <a:lnSpc>
          <a:spcPct val="100000"/>
        </a:lnSpc>
        <a:spcBef>
          <a:spcPts val="500"/>
        </a:spcBef>
        <a:spcAft>
          <a:spcPts val="1000"/>
        </a:spcAft>
        <a:buClr>
          <a:schemeClr val="accent2"/>
        </a:buClr>
        <a:buFont typeface="Arial" panose="020B0604020202020204" pitchFamily="34" charset="0"/>
        <a:buChar char="•"/>
        <a:defRPr sz="1600" b="0" i="0" kern="1200">
          <a:solidFill>
            <a:schemeClr val="tx1"/>
          </a:solidFill>
          <a:latin typeface="+mn-lt"/>
          <a:ea typeface="Lato" panose="020F0502020204030203" pitchFamily="34" charset="0"/>
          <a:cs typeface="Lato" panose="020F0502020204030203" pitchFamily="34" charset="0"/>
        </a:defRPr>
      </a:lvl5pPr>
      <a:lvl6pPr marL="2514726" indent="-228611" algn="l" defTabSz="91444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949" indent="-228611" algn="l" defTabSz="91444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171" indent="-228611" algn="l" defTabSz="91444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394" indent="-228611" algn="l" defTabSz="91444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46" rtl="0" eaLnBrk="1" latinLnBrk="0" hangingPunct="1">
        <a:defRPr sz="1800" kern="1200">
          <a:solidFill>
            <a:schemeClr val="tx1"/>
          </a:solidFill>
          <a:latin typeface="+mn-lt"/>
          <a:ea typeface="+mn-ea"/>
          <a:cs typeface="+mn-cs"/>
        </a:defRPr>
      </a:lvl1pPr>
      <a:lvl2pPr marL="457223" algn="l" defTabSz="914446" rtl="0" eaLnBrk="1" latinLnBrk="0" hangingPunct="1">
        <a:defRPr sz="1800" kern="1200">
          <a:solidFill>
            <a:schemeClr val="tx1"/>
          </a:solidFill>
          <a:latin typeface="+mn-lt"/>
          <a:ea typeface="+mn-ea"/>
          <a:cs typeface="+mn-cs"/>
        </a:defRPr>
      </a:lvl2pPr>
      <a:lvl3pPr marL="914446" algn="l" defTabSz="914446" rtl="0" eaLnBrk="1" latinLnBrk="0" hangingPunct="1">
        <a:defRPr sz="1800" kern="1200">
          <a:solidFill>
            <a:schemeClr val="tx1"/>
          </a:solidFill>
          <a:latin typeface="+mn-lt"/>
          <a:ea typeface="+mn-ea"/>
          <a:cs typeface="+mn-cs"/>
        </a:defRPr>
      </a:lvl3pPr>
      <a:lvl4pPr marL="1371669" algn="l" defTabSz="914446" rtl="0" eaLnBrk="1" latinLnBrk="0" hangingPunct="1">
        <a:defRPr sz="1800" kern="1200">
          <a:solidFill>
            <a:schemeClr val="tx1"/>
          </a:solidFill>
          <a:latin typeface="+mn-lt"/>
          <a:ea typeface="+mn-ea"/>
          <a:cs typeface="+mn-cs"/>
        </a:defRPr>
      </a:lvl4pPr>
      <a:lvl5pPr marL="1828891" algn="l" defTabSz="914446" rtl="0" eaLnBrk="1" latinLnBrk="0" hangingPunct="1">
        <a:defRPr sz="1800" kern="1200">
          <a:solidFill>
            <a:schemeClr val="tx1"/>
          </a:solidFill>
          <a:latin typeface="+mn-lt"/>
          <a:ea typeface="+mn-ea"/>
          <a:cs typeface="+mn-cs"/>
        </a:defRPr>
      </a:lvl5pPr>
      <a:lvl6pPr marL="2286114" algn="l" defTabSz="914446" rtl="0" eaLnBrk="1" latinLnBrk="0" hangingPunct="1">
        <a:defRPr sz="1800" kern="1200">
          <a:solidFill>
            <a:schemeClr val="tx1"/>
          </a:solidFill>
          <a:latin typeface="+mn-lt"/>
          <a:ea typeface="+mn-ea"/>
          <a:cs typeface="+mn-cs"/>
        </a:defRPr>
      </a:lvl6pPr>
      <a:lvl7pPr marL="2743337" algn="l" defTabSz="914446" rtl="0" eaLnBrk="1" latinLnBrk="0" hangingPunct="1">
        <a:defRPr sz="1800" kern="1200">
          <a:solidFill>
            <a:schemeClr val="tx1"/>
          </a:solidFill>
          <a:latin typeface="+mn-lt"/>
          <a:ea typeface="+mn-ea"/>
          <a:cs typeface="+mn-cs"/>
        </a:defRPr>
      </a:lvl7pPr>
      <a:lvl8pPr marL="3200560" algn="l" defTabSz="914446" rtl="0" eaLnBrk="1" latinLnBrk="0" hangingPunct="1">
        <a:defRPr sz="1800" kern="1200">
          <a:solidFill>
            <a:schemeClr val="tx1"/>
          </a:solidFill>
          <a:latin typeface="+mn-lt"/>
          <a:ea typeface="+mn-ea"/>
          <a:cs typeface="+mn-cs"/>
        </a:defRPr>
      </a:lvl8pPr>
      <a:lvl9pPr marL="3657783" algn="l" defTabSz="914446"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 name="Google Shape;10;p1">
            <a:extLst>
              <a:ext uri="{FF2B5EF4-FFF2-40B4-BE49-F238E27FC236}">
                <a16:creationId xmlns:a16="http://schemas.microsoft.com/office/drawing/2014/main" id="{8CD007E0-29A4-0462-6E26-8CCD3B997B34}"/>
              </a:ext>
            </a:extLst>
          </p:cNvPr>
          <p:cNvSpPr txBox="1">
            <a:spLocks noGrp="1"/>
          </p:cNvSpPr>
          <p:nvPr>
            <p:ph type="title"/>
          </p:nvPr>
        </p:nvSpPr>
        <p:spPr>
          <a:xfrm>
            <a:off x="609603" y="365129"/>
            <a:ext cx="10972800" cy="1325559"/>
          </a:xfrm>
          <a:prstGeom prst="rect">
            <a:avLst/>
          </a:prstGeom>
          <a:noFill/>
          <a:ln>
            <a:noFill/>
          </a:ln>
        </p:spPr>
        <p:txBody>
          <a:bodyPr vert="horz" wrap="square" lIns="91421" tIns="45701" rIns="91421" bIns="45701" anchor="ctr" anchorCtr="0" compatLnSpc="1">
            <a:noAutofit/>
          </a:bodyPr>
          <a:lstStyle/>
          <a:p>
            <a:pPr lvl="0"/>
            <a:endParaRPr lang="en-US"/>
          </a:p>
        </p:txBody>
      </p:sp>
      <p:sp>
        <p:nvSpPr>
          <p:cNvPr id="3" name="Google Shape;11;p1">
            <a:extLst>
              <a:ext uri="{FF2B5EF4-FFF2-40B4-BE49-F238E27FC236}">
                <a16:creationId xmlns:a16="http://schemas.microsoft.com/office/drawing/2014/main" id="{34E8E942-C5AC-8E2D-7AD1-BC1C15599BF4}"/>
              </a:ext>
            </a:extLst>
          </p:cNvPr>
          <p:cNvSpPr txBox="1">
            <a:spLocks noGrp="1"/>
          </p:cNvSpPr>
          <p:nvPr>
            <p:ph type="body" idx="1"/>
          </p:nvPr>
        </p:nvSpPr>
        <p:spPr>
          <a:xfrm>
            <a:off x="609603" y="1825627"/>
            <a:ext cx="10972800" cy="4351336"/>
          </a:xfrm>
          <a:prstGeom prst="rect">
            <a:avLst/>
          </a:prstGeom>
          <a:noFill/>
          <a:ln>
            <a:noFill/>
          </a:ln>
        </p:spPr>
        <p:txBody>
          <a:bodyPr vert="horz" wrap="square" lIns="91421" tIns="45701" rIns="91421" bIns="45701" anchor="t" anchorCtr="0" compatLnSpc="1">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Google Shape;12;p1">
            <a:extLst>
              <a:ext uri="{FF2B5EF4-FFF2-40B4-BE49-F238E27FC236}">
                <a16:creationId xmlns:a16="http://schemas.microsoft.com/office/drawing/2014/main" id="{E6D638E9-9BEB-9E55-9EFB-A4E155BC8CEC}"/>
              </a:ext>
            </a:extLst>
          </p:cNvPr>
          <p:cNvSpPr txBox="1">
            <a:spLocks noGrp="1"/>
          </p:cNvSpPr>
          <p:nvPr>
            <p:ph type="sldNum" sz="quarter" idx="4"/>
          </p:nvPr>
        </p:nvSpPr>
        <p:spPr>
          <a:xfrm>
            <a:off x="8839203" y="6356351"/>
            <a:ext cx="2743200" cy="365129"/>
          </a:xfrm>
          <a:prstGeom prst="rect">
            <a:avLst/>
          </a:prstGeom>
          <a:noFill/>
          <a:ln>
            <a:noFill/>
          </a:ln>
        </p:spPr>
        <p:txBody>
          <a:bodyPr vert="horz" wrap="square" lIns="91421" tIns="45701" rIns="91421" bIns="45701" anchor="ctr" anchorCtr="0" compatLnSpc="1">
            <a:noAutofit/>
          </a:bodyPr>
          <a:lstStyle>
            <a:lvl1pPr marL="0" marR="0" lvl="0" indent="0" algn="r" defTabSz="914400" rtl="0" fontAlgn="auto" hangingPunct="1">
              <a:lnSpc>
                <a:spcPct val="100000"/>
              </a:lnSpc>
              <a:spcBef>
                <a:spcPts val="0"/>
              </a:spcBef>
              <a:spcAft>
                <a:spcPts val="0"/>
              </a:spcAft>
              <a:buNone/>
              <a:tabLst/>
              <a:defRPr lang="en-US" sz="1200" b="0" i="0" u="none" strike="noStrike" kern="1200" cap="none" spc="0" baseline="0">
                <a:solidFill>
                  <a:srgbClr val="919497"/>
                </a:solidFill>
                <a:uFillTx/>
                <a:latin typeface="Calibri"/>
                <a:ea typeface="Calibri"/>
                <a:cs typeface="Calibri"/>
              </a:defRPr>
            </a:lvl1pPr>
          </a:lstStyle>
          <a:p>
            <a:pPr lvl="0"/>
            <a:fld id="{D2D0E0BB-BAC5-4A5C-B487-E65D5CFE04C8}" type="slidenum">
              <a:t>‹#›</a:t>
            </a:fld>
            <a:endParaRPr lang="en-US"/>
          </a:p>
        </p:txBody>
      </p:sp>
      <p:sp>
        <p:nvSpPr>
          <p:cNvPr id="5" name="Google Shape;13;p1">
            <a:extLst>
              <a:ext uri="{FF2B5EF4-FFF2-40B4-BE49-F238E27FC236}">
                <a16:creationId xmlns:a16="http://schemas.microsoft.com/office/drawing/2014/main" id="{D5B064FC-AB29-34B1-53BB-F75E31E9F1C4}"/>
              </a:ext>
            </a:extLst>
          </p:cNvPr>
          <p:cNvSpPr txBox="1">
            <a:spLocks noGrp="1"/>
          </p:cNvSpPr>
          <p:nvPr>
            <p:ph type="ftr" sz="quarter" idx="3"/>
          </p:nvPr>
        </p:nvSpPr>
        <p:spPr>
          <a:xfrm>
            <a:off x="609603" y="6356351"/>
            <a:ext cx="4114800" cy="365129"/>
          </a:xfrm>
          <a:prstGeom prst="rect">
            <a:avLst/>
          </a:prstGeom>
          <a:noFill/>
          <a:ln>
            <a:noFill/>
          </a:ln>
        </p:spPr>
        <p:txBody>
          <a:bodyPr vert="horz" wrap="square" lIns="91421" tIns="45701" rIns="91421" bIns="45701" anchor="ctr" anchorCtr="1" compatLnSpc="1">
            <a:noAutofit/>
          </a:bodyPr>
          <a:lstStyle>
            <a:lvl1pPr marL="0" marR="0" lvl="0" indent="0" algn="ctr" defTabSz="914400" rtl="0" fontAlgn="auto" hangingPunct="1">
              <a:lnSpc>
                <a:spcPct val="100000"/>
              </a:lnSpc>
              <a:spcBef>
                <a:spcPts val="0"/>
              </a:spcBef>
              <a:spcAft>
                <a:spcPts val="0"/>
              </a:spcAft>
              <a:buNone/>
              <a:tabLst/>
              <a:defRPr lang="en-US" sz="1200" b="0" i="0" u="none" strike="noStrike" kern="1200" cap="none" spc="0" baseline="0">
                <a:solidFill>
                  <a:srgbClr val="919497"/>
                </a:solidFill>
                <a:uFillTx/>
                <a:latin typeface="Calibri"/>
                <a:ea typeface="Calibri"/>
                <a:cs typeface="Calibri"/>
              </a:defRPr>
            </a:lvl1pPr>
          </a:lstStyle>
          <a:p>
            <a:pPr lvl="0"/>
            <a:endParaRPr lang="en-US"/>
          </a:p>
        </p:txBody>
      </p:sp>
    </p:spTree>
    <p:extLst>
      <p:ext uri="{BB962C8B-B14F-4D97-AF65-F5344CB8AC3E}">
        <p14:creationId xmlns:p14="http://schemas.microsoft.com/office/powerpoint/2010/main" val="2722159909"/>
      </p:ext>
    </p:extLst>
  </p:cSld>
  <p:clrMap bg1="lt1" tx1="dk1" bg2="lt2" tx2="dk2" accent1="accent1" accent2="accent2" accent3="accent3" accent4="accent4" accent5="accent5" accent6="accent6" hlink="hlink" folHlink="folHlink"/>
  <p:sldLayoutIdLst>
    <p:sldLayoutId id="2147485293" r:id="rId1"/>
    <p:sldLayoutId id="2147485294" r:id="rId2"/>
    <p:sldLayoutId id="2147485295" r:id="rId3"/>
    <p:sldLayoutId id="2147485296" r:id="rId4"/>
    <p:sldLayoutId id="2147485297" r:id="rId5"/>
    <p:sldLayoutId id="2147485298" r:id="rId6"/>
    <p:sldLayoutId id="2147485299" r:id="rId7"/>
    <p:sldLayoutId id="2147485300" r:id="rId8"/>
    <p:sldLayoutId id="2147485301" r:id="rId9"/>
    <p:sldLayoutId id="2147485302" r:id="rId10"/>
    <p:sldLayoutId id="2147485303" r:id="rId11"/>
    <p:sldLayoutId id="2147485304" r:id="rId12"/>
    <p:sldLayoutId id="2147485305" r:id="rId13"/>
    <p:sldLayoutId id="2147485306" r:id="rId14"/>
    <p:sldLayoutId id="2147485307" r:id="rId15"/>
  </p:sldLayoutIdLst>
  <p:txStyles>
    <p:titleStyle>
      <a:lvl1pPr marL="0" marR="0" lvl="0" indent="0" algn="l" defTabSz="914400" rtl="0" fontAlgn="auto" hangingPunct="1">
        <a:lnSpc>
          <a:spcPct val="100000"/>
        </a:lnSpc>
        <a:spcBef>
          <a:spcPts val="0"/>
        </a:spcBef>
        <a:spcAft>
          <a:spcPts val="0"/>
        </a:spcAft>
        <a:buNone/>
        <a:tabLst/>
        <a:defRPr lang="en-US" sz="3600" b="1" i="0" u="none" strike="noStrike" kern="0" cap="none" spc="0" baseline="0">
          <a:solidFill>
            <a:srgbClr val="1C498B"/>
          </a:solidFill>
          <a:uFillTx/>
          <a:latin typeface="Calibri"/>
          <a:ea typeface="Calibri"/>
          <a:cs typeface="Calibri"/>
        </a:defRPr>
      </a:lvl1pPr>
    </p:titleStyle>
    <p:bodyStyle>
      <a:lvl1pPr marL="457200" marR="0" lvl="0" indent="-381003" algn="l" defTabSz="914400" rtl="0" fontAlgn="auto" hangingPunct="1">
        <a:lnSpc>
          <a:spcPct val="100000"/>
        </a:lnSpc>
        <a:spcBef>
          <a:spcPts val="1000"/>
        </a:spcBef>
        <a:spcAft>
          <a:spcPts val="0"/>
        </a:spcAft>
        <a:buClr>
          <a:srgbClr val="F5668F"/>
        </a:buClr>
        <a:buSzPts val="2400"/>
        <a:buFont typeface="Arial"/>
        <a:buChar char="•"/>
        <a:tabLst/>
        <a:defRPr lang="en-US" sz="2400" b="0" i="0" u="none" strike="noStrike" kern="0" cap="none" spc="0" baseline="0">
          <a:solidFill>
            <a:srgbClr val="444C55"/>
          </a:solidFill>
          <a:uFillTx/>
          <a:latin typeface="Calibri"/>
          <a:ea typeface="Calibri"/>
          <a:cs typeface="Calibri"/>
        </a:defRPr>
      </a:lvl1pPr>
      <a:lvl2pPr marL="685800" marR="0" lvl="1" indent="-228600" algn="l" defTabSz="914400" rtl="0" fontAlgn="auto" hangingPunct="1">
        <a:lnSpc>
          <a:spcPct val="90000"/>
        </a:lnSpc>
        <a:spcBef>
          <a:spcPts val="500"/>
        </a:spcBef>
        <a:spcAft>
          <a:spcPts val="0"/>
        </a:spcAft>
        <a:buSzPct val="100000"/>
        <a:buFont typeface="Arial" pitchFamily="34"/>
        <a:buChar char="•"/>
        <a:tabLst/>
        <a:defRPr lang="en-US" sz="2400" b="0" i="0" u="none" strike="noStrike" kern="1200" cap="none" spc="0" baseline="0">
          <a:solidFill>
            <a:srgbClr val="000000"/>
          </a:solidFill>
          <a:uFillTx/>
          <a:latin typeface="Calibri"/>
        </a:defRPr>
      </a:lvl2pPr>
      <a:lvl3pPr marL="1143000" marR="0" lvl="2" indent="-228600" algn="l" defTabSz="914400" rtl="0" fontAlgn="auto" hangingPunct="1">
        <a:lnSpc>
          <a:spcPct val="90000"/>
        </a:lnSpc>
        <a:spcBef>
          <a:spcPts val="500"/>
        </a:spcBef>
        <a:spcAft>
          <a:spcPts val="0"/>
        </a:spcAft>
        <a:buSzPct val="100000"/>
        <a:buFont typeface="Arial" pitchFamily="34"/>
        <a:buChar char="•"/>
        <a:tabLst/>
        <a:defRPr lang="en-US" sz="2000" b="0" i="0" u="none" strike="noStrike" kern="1200" cap="none" spc="0" baseline="0">
          <a:solidFill>
            <a:srgbClr val="000000"/>
          </a:solidFill>
          <a:uFillTx/>
          <a:latin typeface="Calibri"/>
        </a:defRPr>
      </a:lvl3pPr>
      <a:lvl4pPr marL="1600200" marR="0" lvl="3" indent="-228600" algn="l" defTabSz="914400" rtl="0" fontAlgn="auto" hangingPunct="1">
        <a:lnSpc>
          <a:spcPct val="90000"/>
        </a:lnSpc>
        <a:spcBef>
          <a:spcPts val="500"/>
        </a:spcBef>
        <a:spcAft>
          <a:spcPts val="0"/>
        </a:spcAft>
        <a:buSzPct val="100000"/>
        <a:buFont typeface="Arial" pitchFamily="34"/>
        <a:buChar char="•"/>
        <a:tabLst/>
        <a:defRPr lang="en-US" sz="1800" b="0" i="0" u="none" strike="noStrike" kern="1200" cap="none" spc="0" baseline="0">
          <a:solidFill>
            <a:srgbClr val="000000"/>
          </a:solidFill>
          <a:uFillTx/>
          <a:latin typeface="Calibri"/>
        </a:defRPr>
      </a:lvl4pPr>
      <a:lvl5pPr marL="2057400" marR="0" lvl="4" indent="-228600" algn="l" defTabSz="914400" rtl="0" fontAlgn="auto" hangingPunct="1">
        <a:lnSpc>
          <a:spcPct val="90000"/>
        </a:lnSpc>
        <a:spcBef>
          <a:spcPts val="500"/>
        </a:spcBef>
        <a:spcAft>
          <a:spcPts val="0"/>
        </a:spcAft>
        <a:buSzPct val="100000"/>
        <a:buFont typeface="Arial" pitchFamily="34"/>
        <a:buChar char="•"/>
        <a:tabLst/>
        <a:defRPr lang="en-US" sz="1800" b="0" i="0" u="none" strike="noStrike" kern="1200" cap="none" spc="0" baseline="0">
          <a:solidFill>
            <a:srgbClr val="000000"/>
          </a:solidFill>
          <a:uFillTx/>
          <a:latin typeface="Calibri"/>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846CE7D5-CF57-46EF-B807-FDD0502418D4}" type="datetimeFigureOut">
              <a:rPr lang="en-US" smtClean="0"/>
              <a:t>8/24/2026</a:t>
            </a:fld>
            <a:endParaRPr lang="en-US"/>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lang="en-US"/>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330EA680-D336-4FF7-8B7A-9848BB0A1C32}" type="slidenum">
              <a:rPr lang="en-US" smtClean="0"/>
              <a:t>‹#›</a:t>
            </a:fld>
            <a:endParaRPr lang="en-US"/>
          </a:p>
        </p:txBody>
      </p:sp>
    </p:spTree>
    <p:extLst>
      <p:ext uri="{BB962C8B-B14F-4D97-AF65-F5344CB8AC3E}">
        <p14:creationId xmlns:p14="http://schemas.microsoft.com/office/powerpoint/2010/main" val="2755538759"/>
      </p:ext>
    </p:extLst>
  </p:cSld>
  <p:clrMap bg1="lt1" tx1="dk1" bg2="lt2" tx2="dk2" accent1="accent1" accent2="accent2" accent3="accent3" accent4="accent4" accent5="accent5" accent6="accent6" hlink="hlink" folHlink="folHlink"/>
  <p:sldLayoutIdLst>
    <p:sldLayoutId id="2147485580" r:id="rId1"/>
    <p:sldLayoutId id="2147485581" r:id="rId2"/>
    <p:sldLayoutId id="2147485582" r:id="rId3"/>
    <p:sldLayoutId id="2147485583" r:id="rId4"/>
    <p:sldLayoutId id="2147485584" r:id="rId5"/>
    <p:sldLayoutId id="2147485585" r:id="rId6"/>
    <p:sldLayoutId id="2147485586" r:id="rId7"/>
    <p:sldLayoutId id="2147485587" r:id="rId8"/>
    <p:sldLayoutId id="2147485588" r:id="rId9"/>
    <p:sldLayoutId id="2147485589" r:id="rId10"/>
    <p:sldLayoutId id="2147485590" r:id="rId11"/>
    <p:sldLayoutId id="2147485591" r:id="rId12"/>
    <p:sldLayoutId id="2147485592" r:id="rId13"/>
    <p:sldLayoutId id="2147488995" r:id="rId14"/>
    <p:sldLayoutId id="2147488996" r:id="rId15"/>
    <p:sldLayoutId id="2147488997" r:id="rId16"/>
    <p:sldLayoutId id="2147488998" r:id="rId17"/>
    <p:sldLayoutId id="2147488999" r:id="rId18"/>
    <p:sldLayoutId id="2147489000" r:id="rId19"/>
    <p:sldLayoutId id="2147489001" r:id="rId20"/>
    <p:sldLayoutId id="2147489002" r:id="rId21"/>
    <p:sldLayoutId id="2147489003" r:id="rId22"/>
    <p:sldLayoutId id="2147489004" r:id="rId23"/>
    <p:sldLayoutId id="2147489005" r:id="rId24"/>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304800" y="183092"/>
            <a:ext cx="5486400" cy="76200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304800" y="1066800"/>
            <a:ext cx="5486400" cy="3017309"/>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304800" y="4237567"/>
            <a:ext cx="1422400" cy="243417"/>
          </a:xfrm>
          <a:prstGeom prst="rect">
            <a:avLst/>
          </a:prstGeom>
        </p:spPr>
        <p:txBody>
          <a:bodyPr vert="horz" lIns="91440" tIns="45720" rIns="91440" bIns="45720" rtlCol="0" anchor="ctr"/>
          <a:lstStyle>
            <a:lvl1pPr algn="l">
              <a:defRPr sz="800">
                <a:solidFill>
                  <a:schemeClr val="tx1">
                    <a:tint val="75000"/>
                  </a:schemeClr>
                </a:solidFill>
              </a:defRPr>
            </a:lvl1pPr>
          </a:lstStyle>
          <a:p>
            <a:fld id="{1D8BD707-D9CF-40AE-B4C6-C98DA3205C09}" type="datetimeFigureOut">
              <a:rPr lang="en-US" smtClean="0"/>
              <a:pPr/>
              <a:t>8/24/2026</a:t>
            </a:fld>
            <a:endParaRPr lang="en-US"/>
          </a:p>
        </p:txBody>
      </p:sp>
      <p:sp>
        <p:nvSpPr>
          <p:cNvPr id="5" name="Footer Placeholder 4"/>
          <p:cNvSpPr>
            <a:spLocks noGrp="1"/>
          </p:cNvSpPr>
          <p:nvPr>
            <p:ph type="ftr" sz="quarter" idx="3"/>
          </p:nvPr>
        </p:nvSpPr>
        <p:spPr>
          <a:xfrm>
            <a:off x="2082800" y="4237567"/>
            <a:ext cx="1930400" cy="243417"/>
          </a:xfrm>
          <a:prstGeom prst="rect">
            <a:avLst/>
          </a:prstGeom>
        </p:spPr>
        <p:txBody>
          <a:bodyPr vert="horz" lIns="91440" tIns="45720" rIns="91440" bIns="45720" rtlCol="0" anchor="ctr"/>
          <a:lstStyle>
            <a:lvl1pPr algn="ctr">
              <a:defRPr sz="8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4368800" y="4237567"/>
            <a:ext cx="1422400" cy="243417"/>
          </a:xfrm>
          <a:prstGeom prst="rect">
            <a:avLst/>
          </a:prstGeom>
        </p:spPr>
        <p:txBody>
          <a:bodyPr vert="horz" lIns="91440" tIns="45720" rIns="91440" bIns="45720" rtlCol="0" anchor="ctr"/>
          <a:lstStyle>
            <a:lvl1pPr algn="r">
              <a:defRPr sz="800">
                <a:solidFill>
                  <a:schemeClr val="tx1">
                    <a:tint val="75000"/>
                  </a:schemeClr>
                </a:solidFill>
              </a:defRPr>
            </a:lvl1pPr>
          </a:lstStyle>
          <a:p>
            <a:fld id="{B6F15528-21DE-4FAA-801E-634DDDAF4B2B}" type="slidenum">
              <a:rPr lang="en-US" smtClean="0"/>
              <a:pPr/>
              <a:t>‹#›</a:t>
            </a:fld>
            <a:endParaRPr lang="en-US"/>
          </a:p>
        </p:txBody>
      </p:sp>
    </p:spTree>
    <p:extLst>
      <p:ext uri="{BB962C8B-B14F-4D97-AF65-F5344CB8AC3E}">
        <p14:creationId xmlns:p14="http://schemas.microsoft.com/office/powerpoint/2010/main" val="3676806587"/>
      </p:ext>
    </p:extLst>
  </p:cSld>
  <p:clrMap bg1="lt1" tx1="dk1" bg2="lt2" tx2="dk2" accent1="accent1" accent2="accent2" accent3="accent3" accent4="accent4" accent5="accent5" accent6="accent6" hlink="hlink" folHlink="folHlink"/>
  <p:sldLayoutIdLst>
    <p:sldLayoutId id="2147485606" r:id="rId1"/>
    <p:sldLayoutId id="2147485607" r:id="rId2"/>
    <p:sldLayoutId id="2147485608" r:id="rId3"/>
    <p:sldLayoutId id="2147485609" r:id="rId4"/>
    <p:sldLayoutId id="2147485610" r:id="rId5"/>
    <p:sldLayoutId id="2147485611" r:id="rId6"/>
    <p:sldLayoutId id="2147485612" r:id="rId7"/>
    <p:sldLayoutId id="2147485613" r:id="rId8"/>
    <p:sldLayoutId id="2147485614" r:id="rId9"/>
    <p:sldLayoutId id="2147485615" r:id="rId10"/>
    <p:sldLayoutId id="2147485616" r:id="rId11"/>
  </p:sldLayoutIdLst>
  <p:txStyles>
    <p:titleStyle>
      <a:lvl1pPr algn="ctr" defTabSz="609630" rtl="0" eaLnBrk="1" latinLnBrk="0" hangingPunct="1">
        <a:spcBef>
          <a:spcPct val="0"/>
        </a:spcBef>
        <a:buNone/>
        <a:defRPr sz="2933" kern="1200">
          <a:solidFill>
            <a:schemeClr val="tx1"/>
          </a:solidFill>
          <a:latin typeface="+mj-lt"/>
          <a:ea typeface="+mj-ea"/>
          <a:cs typeface="+mj-cs"/>
        </a:defRPr>
      </a:lvl1pPr>
    </p:titleStyle>
    <p:bodyStyle>
      <a:lvl1pPr marL="228611" indent="-228611" algn="l" defTabSz="609630" rtl="0" eaLnBrk="1" latinLnBrk="0" hangingPunct="1">
        <a:spcBef>
          <a:spcPct val="20000"/>
        </a:spcBef>
        <a:buFont typeface="Arial" pitchFamily="34" charset="0"/>
        <a:buChar char="•"/>
        <a:defRPr sz="2133" kern="1200">
          <a:solidFill>
            <a:schemeClr val="tx1"/>
          </a:solidFill>
          <a:latin typeface="+mn-lt"/>
          <a:ea typeface="+mn-ea"/>
          <a:cs typeface="+mn-cs"/>
        </a:defRPr>
      </a:lvl1pPr>
      <a:lvl2pPr marL="495325" indent="-190510" algn="l" defTabSz="609630" rtl="0" eaLnBrk="1" latinLnBrk="0" hangingPunct="1">
        <a:spcBef>
          <a:spcPct val="20000"/>
        </a:spcBef>
        <a:buFont typeface="Arial" pitchFamily="34" charset="0"/>
        <a:buChar char="–"/>
        <a:defRPr sz="1867" kern="1200">
          <a:solidFill>
            <a:schemeClr val="tx1"/>
          </a:solidFill>
          <a:latin typeface="+mn-lt"/>
          <a:ea typeface="+mn-ea"/>
          <a:cs typeface="+mn-cs"/>
        </a:defRPr>
      </a:lvl2pPr>
      <a:lvl3pPr marL="762038" indent="-152408" algn="l" defTabSz="609630" rtl="0" eaLnBrk="1" latinLnBrk="0" hangingPunct="1">
        <a:spcBef>
          <a:spcPct val="20000"/>
        </a:spcBef>
        <a:buFont typeface="Arial" pitchFamily="34" charset="0"/>
        <a:buChar char="•"/>
        <a:defRPr sz="1600" kern="1200">
          <a:solidFill>
            <a:schemeClr val="tx1"/>
          </a:solidFill>
          <a:latin typeface="+mn-lt"/>
          <a:ea typeface="+mn-ea"/>
          <a:cs typeface="+mn-cs"/>
        </a:defRPr>
      </a:lvl3pPr>
      <a:lvl4pPr marL="1066853" indent="-152408" algn="l" defTabSz="609630" rtl="0" eaLnBrk="1" latinLnBrk="0" hangingPunct="1">
        <a:spcBef>
          <a:spcPct val="20000"/>
        </a:spcBef>
        <a:buFont typeface="Arial" pitchFamily="34" charset="0"/>
        <a:buChar char="–"/>
        <a:defRPr sz="1333" kern="1200">
          <a:solidFill>
            <a:schemeClr val="tx1"/>
          </a:solidFill>
          <a:latin typeface="+mn-lt"/>
          <a:ea typeface="+mn-ea"/>
          <a:cs typeface="+mn-cs"/>
        </a:defRPr>
      </a:lvl4pPr>
      <a:lvl5pPr marL="1371669" indent="-152408" algn="l" defTabSz="609630" rtl="0" eaLnBrk="1" latinLnBrk="0" hangingPunct="1">
        <a:spcBef>
          <a:spcPct val="20000"/>
        </a:spcBef>
        <a:buFont typeface="Arial" pitchFamily="34" charset="0"/>
        <a:buChar char="»"/>
        <a:defRPr sz="1333" kern="1200">
          <a:solidFill>
            <a:schemeClr val="tx1"/>
          </a:solidFill>
          <a:latin typeface="+mn-lt"/>
          <a:ea typeface="+mn-ea"/>
          <a:cs typeface="+mn-cs"/>
        </a:defRPr>
      </a:lvl5pPr>
      <a:lvl6pPr marL="1676484" indent="-152408" algn="l" defTabSz="609630" rtl="0" eaLnBrk="1" latinLnBrk="0" hangingPunct="1">
        <a:spcBef>
          <a:spcPct val="20000"/>
        </a:spcBef>
        <a:buFont typeface="Arial" pitchFamily="34" charset="0"/>
        <a:buChar char="•"/>
        <a:defRPr sz="1333" kern="1200">
          <a:solidFill>
            <a:schemeClr val="tx1"/>
          </a:solidFill>
          <a:latin typeface="+mn-lt"/>
          <a:ea typeface="+mn-ea"/>
          <a:cs typeface="+mn-cs"/>
        </a:defRPr>
      </a:lvl6pPr>
      <a:lvl7pPr marL="1981299" indent="-152408" algn="l" defTabSz="609630" rtl="0" eaLnBrk="1" latinLnBrk="0" hangingPunct="1">
        <a:spcBef>
          <a:spcPct val="20000"/>
        </a:spcBef>
        <a:buFont typeface="Arial" pitchFamily="34" charset="0"/>
        <a:buChar char="•"/>
        <a:defRPr sz="1333" kern="1200">
          <a:solidFill>
            <a:schemeClr val="tx1"/>
          </a:solidFill>
          <a:latin typeface="+mn-lt"/>
          <a:ea typeface="+mn-ea"/>
          <a:cs typeface="+mn-cs"/>
        </a:defRPr>
      </a:lvl7pPr>
      <a:lvl8pPr marL="2286114" indent="-152408" algn="l" defTabSz="609630" rtl="0" eaLnBrk="1" latinLnBrk="0" hangingPunct="1">
        <a:spcBef>
          <a:spcPct val="20000"/>
        </a:spcBef>
        <a:buFont typeface="Arial" pitchFamily="34" charset="0"/>
        <a:buChar char="•"/>
        <a:defRPr sz="1333" kern="1200">
          <a:solidFill>
            <a:schemeClr val="tx1"/>
          </a:solidFill>
          <a:latin typeface="+mn-lt"/>
          <a:ea typeface="+mn-ea"/>
          <a:cs typeface="+mn-cs"/>
        </a:defRPr>
      </a:lvl8pPr>
      <a:lvl9pPr marL="2590930" indent="-152408" algn="l" defTabSz="609630" rtl="0" eaLnBrk="1" latinLnBrk="0" hangingPunct="1">
        <a:spcBef>
          <a:spcPct val="20000"/>
        </a:spcBef>
        <a:buFont typeface="Arial" pitchFamily="34" charset="0"/>
        <a:buChar char="•"/>
        <a:defRPr sz="1333" kern="1200">
          <a:solidFill>
            <a:schemeClr val="tx1"/>
          </a:solidFill>
          <a:latin typeface="+mn-lt"/>
          <a:ea typeface="+mn-ea"/>
          <a:cs typeface="+mn-cs"/>
        </a:defRPr>
      </a:lvl9pPr>
    </p:bodyStyle>
    <p:otherStyle>
      <a:defPPr>
        <a:defRPr lang="en-US"/>
      </a:defPPr>
      <a:lvl1pPr marL="0" algn="l" defTabSz="609630" rtl="0" eaLnBrk="1" latinLnBrk="0" hangingPunct="1">
        <a:defRPr sz="1200" kern="1200">
          <a:solidFill>
            <a:schemeClr val="tx1"/>
          </a:solidFill>
          <a:latin typeface="+mn-lt"/>
          <a:ea typeface="+mn-ea"/>
          <a:cs typeface="+mn-cs"/>
        </a:defRPr>
      </a:lvl1pPr>
      <a:lvl2pPr marL="304815" algn="l" defTabSz="609630" rtl="0" eaLnBrk="1" latinLnBrk="0" hangingPunct="1">
        <a:defRPr sz="1200" kern="1200">
          <a:solidFill>
            <a:schemeClr val="tx1"/>
          </a:solidFill>
          <a:latin typeface="+mn-lt"/>
          <a:ea typeface="+mn-ea"/>
          <a:cs typeface="+mn-cs"/>
        </a:defRPr>
      </a:lvl2pPr>
      <a:lvl3pPr marL="609630" algn="l" defTabSz="609630" rtl="0" eaLnBrk="1" latinLnBrk="0" hangingPunct="1">
        <a:defRPr sz="1200" kern="1200">
          <a:solidFill>
            <a:schemeClr val="tx1"/>
          </a:solidFill>
          <a:latin typeface="+mn-lt"/>
          <a:ea typeface="+mn-ea"/>
          <a:cs typeface="+mn-cs"/>
        </a:defRPr>
      </a:lvl3pPr>
      <a:lvl4pPr marL="914446" algn="l" defTabSz="609630" rtl="0" eaLnBrk="1" latinLnBrk="0" hangingPunct="1">
        <a:defRPr sz="1200" kern="1200">
          <a:solidFill>
            <a:schemeClr val="tx1"/>
          </a:solidFill>
          <a:latin typeface="+mn-lt"/>
          <a:ea typeface="+mn-ea"/>
          <a:cs typeface="+mn-cs"/>
        </a:defRPr>
      </a:lvl4pPr>
      <a:lvl5pPr marL="1219261" algn="l" defTabSz="609630" rtl="0" eaLnBrk="1" latinLnBrk="0" hangingPunct="1">
        <a:defRPr sz="1200" kern="1200">
          <a:solidFill>
            <a:schemeClr val="tx1"/>
          </a:solidFill>
          <a:latin typeface="+mn-lt"/>
          <a:ea typeface="+mn-ea"/>
          <a:cs typeface="+mn-cs"/>
        </a:defRPr>
      </a:lvl5pPr>
      <a:lvl6pPr marL="1524076" algn="l" defTabSz="609630" rtl="0" eaLnBrk="1" latinLnBrk="0" hangingPunct="1">
        <a:defRPr sz="1200" kern="1200">
          <a:solidFill>
            <a:schemeClr val="tx1"/>
          </a:solidFill>
          <a:latin typeface="+mn-lt"/>
          <a:ea typeface="+mn-ea"/>
          <a:cs typeface="+mn-cs"/>
        </a:defRPr>
      </a:lvl6pPr>
      <a:lvl7pPr marL="1828891" algn="l" defTabSz="609630" rtl="0" eaLnBrk="1" latinLnBrk="0" hangingPunct="1">
        <a:defRPr sz="1200" kern="1200">
          <a:solidFill>
            <a:schemeClr val="tx1"/>
          </a:solidFill>
          <a:latin typeface="+mn-lt"/>
          <a:ea typeface="+mn-ea"/>
          <a:cs typeface="+mn-cs"/>
        </a:defRPr>
      </a:lvl7pPr>
      <a:lvl8pPr marL="2133707" algn="l" defTabSz="609630" rtl="0" eaLnBrk="1" latinLnBrk="0" hangingPunct="1">
        <a:defRPr sz="1200" kern="1200">
          <a:solidFill>
            <a:schemeClr val="tx1"/>
          </a:solidFill>
          <a:latin typeface="+mn-lt"/>
          <a:ea typeface="+mn-ea"/>
          <a:cs typeface="+mn-cs"/>
        </a:defRPr>
      </a:lvl8pPr>
      <a:lvl9pPr marL="2438522" algn="l" defTabSz="609630" rtl="0" eaLnBrk="1" latinLnBrk="0" hangingPunct="1">
        <a:defRPr sz="12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7F3C8E6B-4EF4-AB45-BB5A-B61F60A67808}"/>
              </a:ext>
            </a:extLst>
          </p:cNvPr>
          <p:cNvSpPr>
            <a:spLocks noGrp="1"/>
          </p:cNvSpPr>
          <p:nvPr>
            <p:ph type="title"/>
          </p:nvPr>
        </p:nvSpPr>
        <p:spPr>
          <a:xfrm>
            <a:off x="609600" y="365125"/>
            <a:ext cx="10972800" cy="1325563"/>
          </a:xfrm>
          <a:prstGeom prst="rect">
            <a:avLst/>
          </a:prstGeom>
        </p:spPr>
        <p:txBody>
          <a:bodyPr vert="horz" lIns="91440" tIns="45720" rIns="91440" bIns="45720" rtlCol="0" anchor="ctr">
            <a:noAutofit/>
          </a:bodyPr>
          <a:lstStyle/>
          <a:p>
            <a:r>
              <a:rPr lang="en-US"/>
              <a:t>Click to edit Master title style</a:t>
            </a:r>
          </a:p>
        </p:txBody>
      </p:sp>
      <p:sp>
        <p:nvSpPr>
          <p:cNvPr id="3" name="Text Placeholder 2">
            <a:extLst>
              <a:ext uri="{FF2B5EF4-FFF2-40B4-BE49-F238E27FC236}">
                <a16:creationId xmlns:a16="http://schemas.microsoft.com/office/drawing/2014/main" id="{2233A315-3653-1248-BF74-8D225E1A012F}"/>
              </a:ext>
            </a:extLst>
          </p:cNvPr>
          <p:cNvSpPr>
            <a:spLocks noGrp="1"/>
          </p:cNvSpPr>
          <p:nvPr>
            <p:ph type="body" idx="1"/>
          </p:nvPr>
        </p:nvSpPr>
        <p:spPr>
          <a:xfrm>
            <a:off x="609600" y="1825625"/>
            <a:ext cx="10972800" cy="4351338"/>
          </a:xfrm>
          <a:prstGeom prst="rect">
            <a:avLst/>
          </a:prstGeom>
        </p:spPr>
        <p:txBody>
          <a:bodyPr vert="horz" lIns="91440" tIns="45720" rIns="91440" bIns="4572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89277CC0-3406-FE41-A537-FC7F5005FE7D}"/>
              </a:ext>
            </a:extLst>
          </p:cNvPr>
          <p:cNvSpPr>
            <a:spLocks noGrp="1"/>
          </p:cNvSpPr>
          <p:nvPr>
            <p:ph type="sldNum" sz="quarter" idx="4"/>
          </p:nvPr>
        </p:nvSpPr>
        <p:spPr>
          <a:xfrm>
            <a:off x="88392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9264081-CCE9-434F-BC99-2EAB68E1AC8B}" type="slidenum">
              <a:rPr lang="en-US" smtClean="0"/>
              <a:t>‹#›</a:t>
            </a:fld>
            <a:endParaRPr lang="en-US"/>
          </a:p>
        </p:txBody>
      </p:sp>
      <p:sp>
        <p:nvSpPr>
          <p:cNvPr id="9" name="Footer Placeholder 8">
            <a:extLst>
              <a:ext uri="{FF2B5EF4-FFF2-40B4-BE49-F238E27FC236}">
                <a16:creationId xmlns:a16="http://schemas.microsoft.com/office/drawing/2014/main" id="{F6F45CB4-03EB-854B-871B-8D89D60BBF01}"/>
              </a:ext>
            </a:extLst>
          </p:cNvPr>
          <p:cNvSpPr>
            <a:spLocks noGrp="1"/>
          </p:cNvSpPr>
          <p:nvPr>
            <p:ph type="ftr" sz="quarter" idx="3"/>
          </p:nvPr>
        </p:nvSpPr>
        <p:spPr>
          <a:xfrm>
            <a:off x="609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algn="l"/>
            <a:r>
              <a:rPr lang="en-US"/>
              <a:t>Illinois Perinatal Quality Collaborative</a:t>
            </a:r>
          </a:p>
        </p:txBody>
      </p:sp>
    </p:spTree>
    <p:extLst>
      <p:ext uri="{BB962C8B-B14F-4D97-AF65-F5344CB8AC3E}">
        <p14:creationId xmlns:p14="http://schemas.microsoft.com/office/powerpoint/2010/main" val="588568053"/>
      </p:ext>
    </p:extLst>
  </p:cSld>
  <p:clrMap bg1="lt1" tx1="dk1" bg2="lt2" tx2="dk2" accent1="accent1" accent2="accent2" accent3="accent3" accent4="accent4" accent5="accent5" accent6="accent6" hlink="hlink" folHlink="folHlink"/>
  <p:sldLayoutIdLst>
    <p:sldLayoutId id="2147488158" r:id="rId1"/>
    <p:sldLayoutId id="2147488159" r:id="rId2"/>
    <p:sldLayoutId id="2147488160" r:id="rId3"/>
    <p:sldLayoutId id="2147488161" r:id="rId4"/>
    <p:sldLayoutId id="2147488162" r:id="rId5"/>
    <p:sldLayoutId id="2147488163" r:id="rId6"/>
    <p:sldLayoutId id="2147488164" r:id="rId7"/>
    <p:sldLayoutId id="2147488165" r:id="rId8"/>
    <p:sldLayoutId id="2147488166" r:id="rId9"/>
    <p:sldLayoutId id="2147488167" r:id="rId10"/>
    <p:sldLayoutId id="2147488168" r:id="rId11"/>
    <p:sldLayoutId id="2147488169" r:id="rId12"/>
    <p:sldLayoutId id="2147488170" r:id="rId13"/>
    <p:sldLayoutId id="2147488171" r:id="rId14"/>
    <p:sldLayoutId id="2147488172" r:id="rId15"/>
    <p:sldLayoutId id="2147488175" r:id="rId16"/>
  </p:sldLayoutIdLst>
  <p:hf hdr="0" dt="0"/>
  <p:txStyles>
    <p:titleStyle>
      <a:lvl1pPr algn="l" defTabSz="914400" rtl="0" eaLnBrk="1" latinLnBrk="0" hangingPunct="1">
        <a:lnSpc>
          <a:spcPct val="100000"/>
        </a:lnSpc>
        <a:spcBef>
          <a:spcPct val="0"/>
        </a:spcBef>
        <a:buNone/>
        <a:defRPr sz="3600" b="1" i="0" kern="1200">
          <a:solidFill>
            <a:schemeClr val="accent1"/>
          </a:solidFill>
          <a:latin typeface="+mj-lt"/>
          <a:ea typeface="Lato Medium" panose="020F0502020204030203" pitchFamily="34" charset="0"/>
          <a:cs typeface="Lato Medium" panose="020F0502020204030203" pitchFamily="34" charset="0"/>
        </a:defRPr>
      </a:lvl1pPr>
    </p:titleStyle>
    <p:bodyStyle>
      <a:lvl1pPr marL="228600" indent="-228600" algn="l" defTabSz="914400" rtl="0" eaLnBrk="1" latinLnBrk="0" hangingPunct="1">
        <a:lnSpc>
          <a:spcPct val="100000"/>
        </a:lnSpc>
        <a:spcBef>
          <a:spcPts val="1000"/>
        </a:spcBef>
        <a:spcAft>
          <a:spcPts val="1000"/>
        </a:spcAft>
        <a:buClr>
          <a:schemeClr val="accent2"/>
        </a:buClr>
        <a:buFont typeface="Arial" panose="020B0604020202020204" pitchFamily="34" charset="0"/>
        <a:buChar char="•"/>
        <a:defRPr sz="2400" b="0" i="0" kern="1200">
          <a:solidFill>
            <a:schemeClr val="tx1"/>
          </a:solidFill>
          <a:latin typeface="+mn-lt"/>
          <a:ea typeface="Lato" panose="020F0502020204030203" pitchFamily="34" charset="0"/>
          <a:cs typeface="Lato" panose="020F0502020204030203" pitchFamily="34" charset="0"/>
        </a:defRPr>
      </a:lvl1pPr>
      <a:lvl2pPr marL="685800" indent="-228600" algn="l" defTabSz="914400" rtl="0" eaLnBrk="1" latinLnBrk="0" hangingPunct="1">
        <a:lnSpc>
          <a:spcPct val="100000"/>
        </a:lnSpc>
        <a:spcBef>
          <a:spcPts val="500"/>
        </a:spcBef>
        <a:spcAft>
          <a:spcPts val="1000"/>
        </a:spcAft>
        <a:buClr>
          <a:schemeClr val="accent1"/>
        </a:buClr>
        <a:buFont typeface="Arial" panose="020B0604020202020204" pitchFamily="34" charset="0"/>
        <a:buChar char="•"/>
        <a:defRPr sz="2000" b="0" i="0" kern="1200">
          <a:solidFill>
            <a:schemeClr val="tx1"/>
          </a:solidFill>
          <a:latin typeface="+mn-lt"/>
          <a:ea typeface="Lato" panose="020F0502020204030203" pitchFamily="34" charset="0"/>
          <a:cs typeface="Lato" panose="020F0502020204030203" pitchFamily="34" charset="0"/>
        </a:defRPr>
      </a:lvl2pPr>
      <a:lvl3pPr marL="1143000" indent="-228600" algn="l" defTabSz="914400" rtl="0" eaLnBrk="1" latinLnBrk="0" hangingPunct="1">
        <a:lnSpc>
          <a:spcPct val="100000"/>
        </a:lnSpc>
        <a:spcBef>
          <a:spcPts val="500"/>
        </a:spcBef>
        <a:spcAft>
          <a:spcPts val="1000"/>
        </a:spcAft>
        <a:buClr>
          <a:schemeClr val="accent2"/>
        </a:buClr>
        <a:buFont typeface="Arial" panose="020B0604020202020204" pitchFamily="34" charset="0"/>
        <a:buChar char="•"/>
        <a:defRPr sz="1800" b="0" i="0" kern="1200">
          <a:solidFill>
            <a:schemeClr val="tx1"/>
          </a:solidFill>
          <a:latin typeface="+mn-lt"/>
          <a:ea typeface="Lato" panose="020F0502020204030203" pitchFamily="34" charset="0"/>
          <a:cs typeface="Lato" panose="020F0502020204030203" pitchFamily="34" charset="0"/>
        </a:defRPr>
      </a:lvl3pPr>
      <a:lvl4pPr marL="1600200" indent="-228600" algn="l" defTabSz="914400" rtl="0" eaLnBrk="1" latinLnBrk="0" hangingPunct="1">
        <a:lnSpc>
          <a:spcPct val="100000"/>
        </a:lnSpc>
        <a:spcBef>
          <a:spcPts val="500"/>
        </a:spcBef>
        <a:spcAft>
          <a:spcPts val="1000"/>
        </a:spcAft>
        <a:buClr>
          <a:schemeClr val="accent2"/>
        </a:buClr>
        <a:buFont typeface="Arial" panose="020B0604020202020204" pitchFamily="34" charset="0"/>
        <a:buChar char="•"/>
        <a:defRPr sz="1600" b="0" i="0" kern="1200">
          <a:solidFill>
            <a:schemeClr val="tx1"/>
          </a:solidFill>
          <a:latin typeface="+mn-lt"/>
          <a:ea typeface="Lato" panose="020F0502020204030203" pitchFamily="34" charset="0"/>
          <a:cs typeface="Lato" panose="020F0502020204030203" pitchFamily="34" charset="0"/>
        </a:defRPr>
      </a:lvl4pPr>
      <a:lvl5pPr marL="2057400" indent="-228600" algn="l" defTabSz="914400" rtl="0" eaLnBrk="1" latinLnBrk="0" hangingPunct="1">
        <a:lnSpc>
          <a:spcPct val="100000"/>
        </a:lnSpc>
        <a:spcBef>
          <a:spcPts val="500"/>
        </a:spcBef>
        <a:spcAft>
          <a:spcPts val="1000"/>
        </a:spcAft>
        <a:buClr>
          <a:schemeClr val="accent2"/>
        </a:buClr>
        <a:buFont typeface="Arial" panose="020B0604020202020204" pitchFamily="34" charset="0"/>
        <a:buChar char="•"/>
        <a:defRPr sz="1600" b="0" i="0" kern="1200">
          <a:solidFill>
            <a:schemeClr val="tx1"/>
          </a:solidFill>
          <a:latin typeface="+mn-lt"/>
          <a:ea typeface="Lato" panose="020F0502020204030203" pitchFamily="34" charset="0"/>
          <a:cs typeface="Lato" panose="020F0502020204030203"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16" name="bg object 16"/>
          <p:cNvPicPr/>
          <p:nvPr/>
        </p:nvPicPr>
        <p:blipFill>
          <a:blip r:embed="rId8" cstate="print"/>
          <a:stretch>
            <a:fillRect/>
          </a:stretch>
        </p:blipFill>
        <p:spPr>
          <a:xfrm>
            <a:off x="9264397" y="228601"/>
            <a:ext cx="2025383" cy="911351"/>
          </a:xfrm>
          <a:prstGeom prst="rect">
            <a:avLst/>
          </a:prstGeom>
        </p:spPr>
      </p:pic>
      <p:pic>
        <p:nvPicPr>
          <p:cNvPr id="17" name="bg object 17"/>
          <p:cNvPicPr/>
          <p:nvPr/>
        </p:nvPicPr>
        <p:blipFill>
          <a:blip r:embed="rId9" cstate="email">
            <a:extLst>
              <a:ext uri="{28A0092B-C50C-407E-A947-70E740481C1C}">
                <a14:useLocalDpi xmlns:a14="http://schemas.microsoft.com/office/drawing/2010/main"/>
              </a:ext>
            </a:extLst>
          </a:blip>
          <a:stretch>
            <a:fillRect/>
          </a:stretch>
        </p:blipFill>
        <p:spPr>
          <a:xfrm>
            <a:off x="7191757" y="1"/>
            <a:ext cx="5000243" cy="1426459"/>
          </a:xfrm>
          <a:prstGeom prst="rect">
            <a:avLst/>
          </a:prstGeom>
        </p:spPr>
      </p:pic>
      <p:sp>
        <p:nvSpPr>
          <p:cNvPr id="18" name="bg object 18"/>
          <p:cNvSpPr/>
          <p:nvPr/>
        </p:nvSpPr>
        <p:spPr>
          <a:xfrm>
            <a:off x="7335013" y="1"/>
            <a:ext cx="4857115" cy="1388745"/>
          </a:xfrm>
          <a:custGeom>
            <a:avLst/>
            <a:gdLst/>
            <a:ahLst/>
            <a:cxnLst/>
            <a:rect l="l" t="t" r="r" b="b"/>
            <a:pathLst>
              <a:path w="4857115" h="1388745">
                <a:moveTo>
                  <a:pt x="229666" y="0"/>
                </a:moveTo>
                <a:lnTo>
                  <a:pt x="0" y="0"/>
                </a:lnTo>
                <a:lnTo>
                  <a:pt x="294614" y="211556"/>
                </a:lnTo>
                <a:lnTo>
                  <a:pt x="378274" y="270791"/>
                </a:lnTo>
                <a:lnTo>
                  <a:pt x="462262" y="329657"/>
                </a:lnTo>
                <a:lnTo>
                  <a:pt x="546633" y="388060"/>
                </a:lnTo>
                <a:lnTo>
                  <a:pt x="631444" y="445909"/>
                </a:lnTo>
                <a:lnTo>
                  <a:pt x="716803" y="503087"/>
                </a:lnTo>
                <a:lnTo>
                  <a:pt x="759718" y="531379"/>
                </a:lnTo>
                <a:lnTo>
                  <a:pt x="802798" y="559455"/>
                </a:lnTo>
                <a:lnTo>
                  <a:pt x="846045" y="587301"/>
                </a:lnTo>
                <a:lnTo>
                  <a:pt x="889466" y="614902"/>
                </a:lnTo>
                <a:lnTo>
                  <a:pt x="933064" y="642245"/>
                </a:lnTo>
                <a:lnTo>
                  <a:pt x="976844" y="669315"/>
                </a:lnTo>
                <a:lnTo>
                  <a:pt x="1020811" y="696099"/>
                </a:lnTo>
                <a:lnTo>
                  <a:pt x="1064969" y="722583"/>
                </a:lnTo>
                <a:lnTo>
                  <a:pt x="1109323" y="748752"/>
                </a:lnTo>
                <a:lnTo>
                  <a:pt x="1153878" y="774593"/>
                </a:lnTo>
                <a:lnTo>
                  <a:pt x="1198639" y="800092"/>
                </a:lnTo>
                <a:lnTo>
                  <a:pt x="1243609" y="825234"/>
                </a:lnTo>
                <a:lnTo>
                  <a:pt x="1288794" y="850007"/>
                </a:lnTo>
                <a:lnTo>
                  <a:pt x="1334198" y="874394"/>
                </a:lnTo>
                <a:lnTo>
                  <a:pt x="1379837" y="898286"/>
                </a:lnTo>
                <a:lnTo>
                  <a:pt x="1425722" y="921765"/>
                </a:lnTo>
                <a:lnTo>
                  <a:pt x="1471850" y="944815"/>
                </a:lnTo>
                <a:lnTo>
                  <a:pt x="1518217" y="967423"/>
                </a:lnTo>
                <a:lnTo>
                  <a:pt x="1564820" y="989573"/>
                </a:lnTo>
                <a:lnTo>
                  <a:pt x="1611657" y="1011251"/>
                </a:lnTo>
                <a:lnTo>
                  <a:pt x="1658725" y="1032442"/>
                </a:lnTo>
                <a:lnTo>
                  <a:pt x="1706019" y="1053131"/>
                </a:lnTo>
                <a:lnTo>
                  <a:pt x="1753538" y="1073304"/>
                </a:lnTo>
                <a:lnTo>
                  <a:pt x="1801277" y="1092946"/>
                </a:lnTo>
                <a:lnTo>
                  <a:pt x="1849235" y="1112041"/>
                </a:lnTo>
                <a:lnTo>
                  <a:pt x="1897408" y="1130577"/>
                </a:lnTo>
                <a:lnTo>
                  <a:pt x="1945792" y="1148536"/>
                </a:lnTo>
                <a:lnTo>
                  <a:pt x="1994385" y="1165906"/>
                </a:lnTo>
                <a:lnTo>
                  <a:pt x="2043184" y="1182671"/>
                </a:lnTo>
                <a:lnTo>
                  <a:pt x="2092185" y="1198816"/>
                </a:lnTo>
                <a:lnTo>
                  <a:pt x="2141388" y="1214320"/>
                </a:lnTo>
                <a:lnTo>
                  <a:pt x="2190793" y="1229176"/>
                </a:lnTo>
                <a:lnTo>
                  <a:pt x="2240390" y="1243379"/>
                </a:lnTo>
                <a:lnTo>
                  <a:pt x="2290168" y="1256929"/>
                </a:lnTo>
                <a:lnTo>
                  <a:pt x="2340118" y="1269823"/>
                </a:lnTo>
                <a:lnTo>
                  <a:pt x="2390229" y="1282057"/>
                </a:lnTo>
                <a:lnTo>
                  <a:pt x="2440490" y="1293631"/>
                </a:lnTo>
                <a:lnTo>
                  <a:pt x="2490893" y="1304542"/>
                </a:lnTo>
                <a:lnTo>
                  <a:pt x="2541427" y="1314787"/>
                </a:lnTo>
                <a:lnTo>
                  <a:pt x="2592081" y="1324364"/>
                </a:lnTo>
                <a:lnTo>
                  <a:pt x="2642846" y="1333270"/>
                </a:lnTo>
                <a:lnTo>
                  <a:pt x="2693712" y="1341503"/>
                </a:lnTo>
                <a:lnTo>
                  <a:pt x="2744667" y="1349062"/>
                </a:lnTo>
                <a:lnTo>
                  <a:pt x="2795703" y="1355943"/>
                </a:lnTo>
                <a:lnTo>
                  <a:pt x="2846809" y="1362144"/>
                </a:lnTo>
                <a:lnTo>
                  <a:pt x="2897974" y="1367663"/>
                </a:lnTo>
                <a:lnTo>
                  <a:pt x="2949367" y="1372516"/>
                </a:lnTo>
                <a:lnTo>
                  <a:pt x="3000759" y="1376721"/>
                </a:lnTo>
                <a:lnTo>
                  <a:pt x="3052151" y="1380279"/>
                </a:lnTo>
                <a:lnTo>
                  <a:pt x="3103543" y="1383190"/>
                </a:lnTo>
                <a:lnTo>
                  <a:pt x="3154935" y="1385454"/>
                </a:lnTo>
                <a:lnTo>
                  <a:pt x="3206327" y="1387070"/>
                </a:lnTo>
                <a:lnTo>
                  <a:pt x="3257719" y="1388040"/>
                </a:lnTo>
                <a:lnTo>
                  <a:pt x="3309112" y="1388364"/>
                </a:lnTo>
                <a:lnTo>
                  <a:pt x="3463683" y="1385176"/>
                </a:lnTo>
                <a:lnTo>
                  <a:pt x="3515207" y="1382522"/>
                </a:lnTo>
                <a:lnTo>
                  <a:pt x="3617722" y="1376680"/>
                </a:lnTo>
                <a:lnTo>
                  <a:pt x="3771226" y="1362354"/>
                </a:lnTo>
                <a:lnTo>
                  <a:pt x="3911465" y="1344761"/>
                </a:lnTo>
                <a:lnTo>
                  <a:pt x="4051160" y="1321993"/>
                </a:lnTo>
                <a:lnTo>
                  <a:pt x="4126585" y="1307655"/>
                </a:lnTo>
                <a:lnTo>
                  <a:pt x="4201880" y="1292578"/>
                </a:lnTo>
                <a:lnTo>
                  <a:pt x="4326839" y="1264119"/>
                </a:lnTo>
                <a:lnTo>
                  <a:pt x="4451134" y="1232268"/>
                </a:lnTo>
                <a:lnTo>
                  <a:pt x="4524971" y="1211554"/>
                </a:lnTo>
                <a:lnTo>
                  <a:pt x="4574093" y="1197168"/>
                </a:lnTo>
                <a:lnTo>
                  <a:pt x="4623061" y="1182277"/>
                </a:lnTo>
                <a:lnTo>
                  <a:pt x="4671870" y="1166877"/>
                </a:lnTo>
                <a:lnTo>
                  <a:pt x="4720513" y="1150962"/>
                </a:lnTo>
                <a:lnTo>
                  <a:pt x="4856988" y="1102131"/>
                </a:lnTo>
                <a:lnTo>
                  <a:pt x="4856988" y="1090574"/>
                </a:lnTo>
                <a:lnTo>
                  <a:pt x="4716526" y="1137158"/>
                </a:lnTo>
                <a:lnTo>
                  <a:pt x="4667690" y="1151880"/>
                </a:lnTo>
                <a:lnTo>
                  <a:pt x="4618685" y="1166085"/>
                </a:lnTo>
                <a:lnTo>
                  <a:pt x="4569518" y="1179781"/>
                </a:lnTo>
                <a:lnTo>
                  <a:pt x="4520196" y="1192974"/>
                </a:lnTo>
                <a:lnTo>
                  <a:pt x="4446358" y="1212088"/>
                </a:lnTo>
                <a:lnTo>
                  <a:pt x="4322064" y="1240751"/>
                </a:lnTo>
                <a:lnTo>
                  <a:pt x="4197105" y="1266066"/>
                </a:lnTo>
                <a:lnTo>
                  <a:pt x="4071340" y="1287487"/>
                </a:lnTo>
                <a:lnTo>
                  <a:pt x="4054881" y="1290662"/>
                </a:lnTo>
                <a:lnTo>
                  <a:pt x="4020883" y="1294917"/>
                </a:lnTo>
                <a:lnTo>
                  <a:pt x="3919956" y="1308722"/>
                </a:lnTo>
                <a:lnTo>
                  <a:pt x="3913584" y="1309740"/>
                </a:lnTo>
                <a:lnTo>
                  <a:pt x="3768039" y="1325181"/>
                </a:lnTo>
                <a:lnTo>
                  <a:pt x="3666333" y="1332515"/>
                </a:lnTo>
                <a:lnTo>
                  <a:pt x="3615584" y="1335489"/>
                </a:lnTo>
                <a:lnTo>
                  <a:pt x="3564807" y="1337824"/>
                </a:lnTo>
                <a:lnTo>
                  <a:pt x="3514012" y="1339519"/>
                </a:lnTo>
                <a:lnTo>
                  <a:pt x="3463208" y="1340574"/>
                </a:lnTo>
                <a:lnTo>
                  <a:pt x="3412403" y="1340988"/>
                </a:lnTo>
                <a:lnTo>
                  <a:pt x="3361604" y="1340760"/>
                </a:lnTo>
                <a:lnTo>
                  <a:pt x="3310822" y="1339890"/>
                </a:lnTo>
                <a:lnTo>
                  <a:pt x="3260063" y="1338377"/>
                </a:lnTo>
                <a:lnTo>
                  <a:pt x="3209337" y="1336219"/>
                </a:lnTo>
                <a:lnTo>
                  <a:pt x="3158652" y="1333418"/>
                </a:lnTo>
                <a:lnTo>
                  <a:pt x="3108017" y="1329971"/>
                </a:lnTo>
                <a:lnTo>
                  <a:pt x="3057440" y="1325878"/>
                </a:lnTo>
                <a:lnTo>
                  <a:pt x="3006929" y="1321138"/>
                </a:lnTo>
                <a:lnTo>
                  <a:pt x="2956493" y="1315752"/>
                </a:lnTo>
                <a:lnTo>
                  <a:pt x="2906141" y="1309717"/>
                </a:lnTo>
                <a:lnTo>
                  <a:pt x="2855880" y="1303034"/>
                </a:lnTo>
                <a:lnTo>
                  <a:pt x="2805719" y="1295701"/>
                </a:lnTo>
                <a:lnTo>
                  <a:pt x="2755668" y="1287719"/>
                </a:lnTo>
                <a:lnTo>
                  <a:pt x="2705733" y="1279085"/>
                </a:lnTo>
                <a:lnTo>
                  <a:pt x="2655924" y="1269801"/>
                </a:lnTo>
                <a:lnTo>
                  <a:pt x="2606250" y="1259864"/>
                </a:lnTo>
                <a:lnTo>
                  <a:pt x="2556717" y="1249275"/>
                </a:lnTo>
                <a:lnTo>
                  <a:pt x="2507336" y="1238032"/>
                </a:lnTo>
                <a:lnTo>
                  <a:pt x="2458115" y="1226135"/>
                </a:lnTo>
                <a:lnTo>
                  <a:pt x="2409061" y="1213583"/>
                </a:lnTo>
                <a:lnTo>
                  <a:pt x="2360184" y="1200376"/>
                </a:lnTo>
                <a:lnTo>
                  <a:pt x="2311492" y="1186512"/>
                </a:lnTo>
                <a:lnTo>
                  <a:pt x="2262993" y="1171992"/>
                </a:lnTo>
                <a:lnTo>
                  <a:pt x="2214696" y="1156814"/>
                </a:lnTo>
                <a:lnTo>
                  <a:pt x="2166609" y="1140978"/>
                </a:lnTo>
                <a:lnTo>
                  <a:pt x="2118741" y="1124483"/>
                </a:lnTo>
                <a:lnTo>
                  <a:pt x="2071141" y="1107460"/>
                </a:lnTo>
                <a:lnTo>
                  <a:pt x="2023754" y="1089851"/>
                </a:lnTo>
                <a:lnTo>
                  <a:pt x="1976582" y="1071666"/>
                </a:lnTo>
                <a:lnTo>
                  <a:pt x="1929626" y="1052917"/>
                </a:lnTo>
                <a:lnTo>
                  <a:pt x="1882888" y="1033613"/>
                </a:lnTo>
                <a:lnTo>
                  <a:pt x="1836370" y="1013767"/>
                </a:lnTo>
                <a:lnTo>
                  <a:pt x="1790072" y="993390"/>
                </a:lnTo>
                <a:lnTo>
                  <a:pt x="1743997" y="972491"/>
                </a:lnTo>
                <a:lnTo>
                  <a:pt x="1698146" y="951082"/>
                </a:lnTo>
                <a:lnTo>
                  <a:pt x="1652520" y="929174"/>
                </a:lnTo>
                <a:lnTo>
                  <a:pt x="1607121" y="906778"/>
                </a:lnTo>
                <a:lnTo>
                  <a:pt x="1561951" y="883905"/>
                </a:lnTo>
                <a:lnTo>
                  <a:pt x="1517011" y="860565"/>
                </a:lnTo>
                <a:lnTo>
                  <a:pt x="1472303" y="836770"/>
                </a:lnTo>
                <a:lnTo>
                  <a:pt x="1427828" y="812530"/>
                </a:lnTo>
                <a:lnTo>
                  <a:pt x="1383588" y="787857"/>
                </a:lnTo>
                <a:lnTo>
                  <a:pt x="1339579" y="762863"/>
                </a:lnTo>
                <a:lnTo>
                  <a:pt x="1295787" y="737474"/>
                </a:lnTo>
                <a:lnTo>
                  <a:pt x="1252205" y="711704"/>
                </a:lnTo>
                <a:lnTo>
                  <a:pt x="1208825" y="685568"/>
                </a:lnTo>
                <a:lnTo>
                  <a:pt x="1165642" y="659081"/>
                </a:lnTo>
                <a:lnTo>
                  <a:pt x="1122647" y="632257"/>
                </a:lnTo>
                <a:lnTo>
                  <a:pt x="1079835" y="605111"/>
                </a:lnTo>
                <a:lnTo>
                  <a:pt x="1037197" y="577659"/>
                </a:lnTo>
                <a:lnTo>
                  <a:pt x="994728" y="549914"/>
                </a:lnTo>
                <a:lnTo>
                  <a:pt x="952419" y="521892"/>
                </a:lnTo>
                <a:lnTo>
                  <a:pt x="910265" y="493607"/>
                </a:lnTo>
                <a:lnTo>
                  <a:pt x="868258" y="465073"/>
                </a:lnTo>
                <a:lnTo>
                  <a:pt x="826391" y="436307"/>
                </a:lnTo>
                <a:lnTo>
                  <a:pt x="743049" y="378132"/>
                </a:lnTo>
                <a:lnTo>
                  <a:pt x="660185" y="319196"/>
                </a:lnTo>
                <a:lnTo>
                  <a:pt x="577733" y="259586"/>
                </a:lnTo>
                <a:lnTo>
                  <a:pt x="495623" y="199394"/>
                </a:lnTo>
                <a:lnTo>
                  <a:pt x="372948" y="108216"/>
                </a:lnTo>
                <a:lnTo>
                  <a:pt x="229666" y="0"/>
                </a:lnTo>
                <a:close/>
              </a:path>
            </a:pathLst>
          </a:custGeom>
          <a:solidFill>
            <a:srgbClr val="1C488A"/>
          </a:solidFill>
        </p:spPr>
        <p:txBody>
          <a:bodyPr wrap="square" lIns="0" tIns="0" rIns="0" bIns="0" rtlCol="0"/>
          <a:lstStyle/>
          <a:p>
            <a:endParaRPr sz="1800"/>
          </a:p>
        </p:txBody>
      </p:sp>
      <p:sp>
        <p:nvSpPr>
          <p:cNvPr id="2" name="Holder 2"/>
          <p:cNvSpPr>
            <a:spLocks noGrp="1"/>
          </p:cNvSpPr>
          <p:nvPr>
            <p:ph type="title"/>
          </p:nvPr>
        </p:nvSpPr>
        <p:spPr>
          <a:xfrm>
            <a:off x="529116" y="180190"/>
            <a:ext cx="6682740" cy="553998"/>
          </a:xfrm>
          <a:prstGeom prst="rect">
            <a:avLst/>
          </a:prstGeom>
        </p:spPr>
        <p:txBody>
          <a:bodyPr wrap="square" lIns="0" tIns="0" rIns="0" bIns="0">
            <a:spAutoFit/>
          </a:bodyPr>
          <a:lstStyle>
            <a:lvl1pPr>
              <a:defRPr sz="3600" b="0" i="0">
                <a:solidFill>
                  <a:schemeClr val="tx1"/>
                </a:solidFill>
                <a:latin typeface="Arial"/>
                <a:cs typeface="Arial"/>
              </a:defRPr>
            </a:lvl1pPr>
          </a:lstStyle>
          <a:p>
            <a:endParaRPr/>
          </a:p>
        </p:txBody>
      </p:sp>
      <p:sp>
        <p:nvSpPr>
          <p:cNvPr id="3" name="Holder 3"/>
          <p:cNvSpPr>
            <a:spLocks noGrp="1"/>
          </p:cNvSpPr>
          <p:nvPr>
            <p:ph type="body" idx="1"/>
          </p:nvPr>
        </p:nvSpPr>
        <p:spPr>
          <a:xfrm>
            <a:off x="603250" y="1993901"/>
            <a:ext cx="10731500" cy="276999"/>
          </a:xfrm>
          <a:prstGeom prst="rect">
            <a:avLst/>
          </a:prstGeom>
        </p:spPr>
        <p:txBody>
          <a:bodyPr wrap="square" lIns="0" tIns="0" rIns="0" bIns="0">
            <a:spAutoFit/>
          </a:bodyPr>
          <a:lstStyle>
            <a:lvl1pPr>
              <a:defRPr b="0" i="0">
                <a:solidFill>
                  <a:schemeClr val="tx1"/>
                </a:solidFill>
              </a:defRPr>
            </a:lvl1pPr>
          </a:lstStyle>
          <a:p>
            <a:endParaRPr/>
          </a:p>
        </p:txBody>
      </p:sp>
      <p:sp>
        <p:nvSpPr>
          <p:cNvPr id="4" name="Holder 4"/>
          <p:cNvSpPr>
            <a:spLocks noGrp="1"/>
          </p:cNvSpPr>
          <p:nvPr>
            <p:ph type="ftr" sz="quarter" idx="5"/>
          </p:nvPr>
        </p:nvSpPr>
        <p:spPr>
          <a:xfrm>
            <a:off x="4145280" y="6377940"/>
            <a:ext cx="3901440" cy="276999"/>
          </a:xfrm>
          <a:prstGeom prst="rect">
            <a:avLst/>
          </a:prstGeom>
        </p:spPr>
        <p:txBody>
          <a:bodyPr wrap="square" lIns="0" tIns="0" rIns="0" bIns="0">
            <a:spAutoFit/>
          </a:bodyPr>
          <a:lstStyle>
            <a:lvl1pPr algn="ctr">
              <a:defRPr>
                <a:solidFill>
                  <a:schemeClr val="tx1">
                    <a:tint val="75000"/>
                  </a:schemeClr>
                </a:solidFill>
              </a:defRPr>
            </a:lvl1pPr>
          </a:lstStyle>
          <a:p>
            <a:endParaRPr/>
          </a:p>
        </p:txBody>
      </p:sp>
      <p:sp>
        <p:nvSpPr>
          <p:cNvPr id="5" name="Holder 5"/>
          <p:cNvSpPr>
            <a:spLocks noGrp="1"/>
          </p:cNvSpPr>
          <p:nvPr>
            <p:ph type="dt" sz="half" idx="6"/>
          </p:nvPr>
        </p:nvSpPr>
        <p:spPr>
          <a:xfrm>
            <a:off x="609600" y="6377940"/>
            <a:ext cx="2804160" cy="276999"/>
          </a:xfrm>
          <a:prstGeom prst="rect">
            <a:avLst/>
          </a:prstGeom>
        </p:spPr>
        <p:txBody>
          <a:bodyPr wrap="square" lIns="0" tIns="0" rIns="0" bIns="0">
            <a:spAutoFit/>
          </a:bodyPr>
          <a:lstStyle>
            <a:lvl1pPr algn="l">
              <a:defRPr>
                <a:solidFill>
                  <a:schemeClr val="tx1">
                    <a:tint val="75000"/>
                  </a:schemeClr>
                </a:solidFill>
              </a:defRPr>
            </a:lvl1pPr>
          </a:lstStyle>
          <a:p>
            <a:fld id="{1D8BD707-D9CF-40AE-B4C6-C98DA3205C09}" type="datetimeFigureOut">
              <a:rPr lang="en-US"/>
              <a:t>8/24/2026</a:t>
            </a:fld>
            <a:endParaRPr lang="en-US"/>
          </a:p>
        </p:txBody>
      </p:sp>
      <p:sp>
        <p:nvSpPr>
          <p:cNvPr id="6" name="Holder 6"/>
          <p:cNvSpPr>
            <a:spLocks noGrp="1"/>
          </p:cNvSpPr>
          <p:nvPr>
            <p:ph type="sldNum" sz="quarter" idx="7"/>
          </p:nvPr>
        </p:nvSpPr>
        <p:spPr>
          <a:xfrm>
            <a:off x="11280648" y="6444637"/>
            <a:ext cx="247015" cy="179536"/>
          </a:xfrm>
          <a:prstGeom prst="rect">
            <a:avLst/>
          </a:prstGeom>
        </p:spPr>
        <p:txBody>
          <a:bodyPr wrap="square" lIns="0" tIns="0" rIns="0" bIns="0">
            <a:spAutoFit/>
          </a:bodyPr>
          <a:lstStyle>
            <a:lvl1pPr>
              <a:defRPr sz="1200" b="0" i="0">
                <a:solidFill>
                  <a:srgbClr val="AEB3B8"/>
                </a:solidFill>
                <a:latin typeface="Arial"/>
                <a:cs typeface="Arial"/>
              </a:defRPr>
            </a:lvl1pPr>
          </a:lstStyle>
          <a:p>
            <a:pPr marL="38102">
              <a:lnSpc>
                <a:spcPts val="1425"/>
              </a:lnSpc>
            </a:pPr>
            <a:fld id="{81D60167-4931-47E6-BA6A-407CBD079E47}" type="slidenum">
              <a:rPr lang="en-US" spc="-5" smtClean="0">
                <a:solidFill>
                  <a:srgbClr val="929599"/>
                </a:solidFill>
              </a:rPr>
              <a:pPr marL="38102">
                <a:lnSpc>
                  <a:spcPts val="1425"/>
                </a:lnSpc>
              </a:pPr>
              <a:t>‹#›</a:t>
            </a:fld>
            <a:endParaRPr lang="en-US" spc="-5">
              <a:solidFill>
                <a:srgbClr val="929599"/>
              </a:solidFill>
            </a:endParaRPr>
          </a:p>
        </p:txBody>
      </p:sp>
    </p:spTree>
    <p:extLst>
      <p:ext uri="{BB962C8B-B14F-4D97-AF65-F5344CB8AC3E}">
        <p14:creationId xmlns:p14="http://schemas.microsoft.com/office/powerpoint/2010/main" val="140230661"/>
      </p:ext>
    </p:extLst>
  </p:cSld>
  <p:clrMap bg1="lt1" tx1="dk1" bg2="lt2" tx2="dk2" accent1="accent1" accent2="accent2" accent3="accent3" accent4="accent4" accent5="accent5" accent6="accent6" hlink="hlink" folHlink="folHlink"/>
  <p:sldLayoutIdLst>
    <p:sldLayoutId id="2147489007" r:id="rId1"/>
    <p:sldLayoutId id="2147489008" r:id="rId2"/>
    <p:sldLayoutId id="2147489009" r:id="rId3"/>
    <p:sldLayoutId id="2147489010" r:id="rId4"/>
    <p:sldLayoutId id="2147489011" r:id="rId5"/>
    <p:sldLayoutId id="2147489012" r:id="rId6"/>
  </p:sldLayoutIdLst>
  <p:txStyles>
    <p:titleStyle>
      <a:lvl1pPr>
        <a:defRPr>
          <a:latin typeface="+mj-lt"/>
          <a:ea typeface="+mj-ea"/>
          <a:cs typeface="+mj-cs"/>
        </a:defRPr>
      </a:lvl1pPr>
    </p:titleStyle>
    <p:bodyStyle>
      <a:lvl1pPr marL="0">
        <a:defRPr>
          <a:latin typeface="+mn-lt"/>
          <a:ea typeface="+mn-ea"/>
          <a:cs typeface="+mn-cs"/>
        </a:defRPr>
      </a:lvl1pPr>
      <a:lvl2pPr marL="457223">
        <a:defRPr>
          <a:latin typeface="+mn-lt"/>
          <a:ea typeface="+mn-ea"/>
          <a:cs typeface="+mn-cs"/>
        </a:defRPr>
      </a:lvl2pPr>
      <a:lvl3pPr marL="914446">
        <a:defRPr>
          <a:latin typeface="+mn-lt"/>
          <a:ea typeface="+mn-ea"/>
          <a:cs typeface="+mn-cs"/>
        </a:defRPr>
      </a:lvl3pPr>
      <a:lvl4pPr marL="1371669">
        <a:defRPr>
          <a:latin typeface="+mn-lt"/>
          <a:ea typeface="+mn-ea"/>
          <a:cs typeface="+mn-cs"/>
        </a:defRPr>
      </a:lvl4pPr>
      <a:lvl5pPr marL="1828891">
        <a:defRPr>
          <a:latin typeface="+mn-lt"/>
          <a:ea typeface="+mn-ea"/>
          <a:cs typeface="+mn-cs"/>
        </a:defRPr>
      </a:lvl5pPr>
      <a:lvl6pPr marL="2286114">
        <a:defRPr>
          <a:latin typeface="+mn-lt"/>
          <a:ea typeface="+mn-ea"/>
          <a:cs typeface="+mn-cs"/>
        </a:defRPr>
      </a:lvl6pPr>
      <a:lvl7pPr marL="2743337">
        <a:defRPr>
          <a:latin typeface="+mn-lt"/>
          <a:ea typeface="+mn-ea"/>
          <a:cs typeface="+mn-cs"/>
        </a:defRPr>
      </a:lvl7pPr>
      <a:lvl8pPr marL="3200560">
        <a:defRPr>
          <a:latin typeface="+mn-lt"/>
          <a:ea typeface="+mn-ea"/>
          <a:cs typeface="+mn-cs"/>
        </a:defRPr>
      </a:lvl8pPr>
      <a:lvl9pPr marL="3657783">
        <a:defRPr>
          <a:latin typeface="+mn-lt"/>
          <a:ea typeface="+mn-ea"/>
          <a:cs typeface="+mn-cs"/>
        </a:defRPr>
      </a:lvl9pPr>
    </p:bodyStyle>
    <p:otherStyle>
      <a:lvl1pPr marL="0">
        <a:defRPr>
          <a:latin typeface="+mn-lt"/>
          <a:ea typeface="+mn-ea"/>
          <a:cs typeface="+mn-cs"/>
        </a:defRPr>
      </a:lvl1pPr>
      <a:lvl2pPr marL="457223">
        <a:defRPr>
          <a:latin typeface="+mn-lt"/>
          <a:ea typeface="+mn-ea"/>
          <a:cs typeface="+mn-cs"/>
        </a:defRPr>
      </a:lvl2pPr>
      <a:lvl3pPr marL="914446">
        <a:defRPr>
          <a:latin typeface="+mn-lt"/>
          <a:ea typeface="+mn-ea"/>
          <a:cs typeface="+mn-cs"/>
        </a:defRPr>
      </a:lvl3pPr>
      <a:lvl4pPr marL="1371669">
        <a:defRPr>
          <a:latin typeface="+mn-lt"/>
          <a:ea typeface="+mn-ea"/>
          <a:cs typeface="+mn-cs"/>
        </a:defRPr>
      </a:lvl4pPr>
      <a:lvl5pPr marL="1828891">
        <a:defRPr>
          <a:latin typeface="+mn-lt"/>
          <a:ea typeface="+mn-ea"/>
          <a:cs typeface="+mn-cs"/>
        </a:defRPr>
      </a:lvl5pPr>
      <a:lvl6pPr marL="2286114">
        <a:defRPr>
          <a:latin typeface="+mn-lt"/>
          <a:ea typeface="+mn-ea"/>
          <a:cs typeface="+mn-cs"/>
        </a:defRPr>
      </a:lvl6pPr>
      <a:lvl7pPr marL="2743337">
        <a:defRPr>
          <a:latin typeface="+mn-lt"/>
          <a:ea typeface="+mn-ea"/>
          <a:cs typeface="+mn-cs"/>
        </a:defRPr>
      </a:lvl7pPr>
      <a:lvl8pPr marL="3200560">
        <a:defRPr>
          <a:latin typeface="+mn-lt"/>
          <a:ea typeface="+mn-ea"/>
          <a:cs typeface="+mn-cs"/>
        </a:defRPr>
      </a:lvl8pPr>
      <a:lvl9pPr marL="3657783">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xml"/><Relationship Id="rId1" Type="http://schemas.openxmlformats.org/officeDocument/2006/relationships/slideLayout" Target="../slideLayouts/slideLayout13.xml"/><Relationship Id="rId5" Type="http://schemas.openxmlformats.org/officeDocument/2006/relationships/image" Target="../media/image92.jpeg"/><Relationship Id="rId4" Type="http://schemas.openxmlformats.org/officeDocument/2006/relationships/image" Target="../media/image2.png"/></Relationships>
</file>

<file path=ppt/slides/_rels/slide10.xml.rels><?xml version="1.0" encoding="UTF-8" standalone="yes"?>
<Relationships xmlns="http://schemas.openxmlformats.org/package/2006/relationships"><Relationship Id="rId3" Type="http://schemas.openxmlformats.org/officeDocument/2006/relationships/image" Target="../media/image105.png"/><Relationship Id="rId2" Type="http://schemas.openxmlformats.org/officeDocument/2006/relationships/image" Target="../media/image104.svg"/><Relationship Id="rId1" Type="http://schemas.openxmlformats.org/officeDocument/2006/relationships/slideLayout" Target="../slideLayouts/slideLayout226.xml"/><Relationship Id="rId5" Type="http://schemas.openxmlformats.org/officeDocument/2006/relationships/hyperlink" Target="mailto:info@ilpqc.org" TargetMode="External"/><Relationship Id="rId4" Type="http://schemas.openxmlformats.org/officeDocument/2006/relationships/image" Target="../media/image106.png"/></Relationships>
</file>

<file path=ppt/slides/_rels/slide11.xml.rels><?xml version="1.0" encoding="UTF-8" standalone="yes"?>
<Relationships xmlns="http://schemas.openxmlformats.org/package/2006/relationships"><Relationship Id="rId2" Type="http://schemas.openxmlformats.org/officeDocument/2006/relationships/image" Target="../media/image107.svg"/><Relationship Id="rId1" Type="http://schemas.openxmlformats.org/officeDocument/2006/relationships/slideLayout" Target="../slideLayouts/slideLayout226.xml"/></Relationships>
</file>

<file path=ppt/slides/_rels/slide12.xml.rels><?xml version="1.0" encoding="UTF-8" standalone="yes"?>
<Relationships xmlns="http://schemas.openxmlformats.org/package/2006/relationships"><Relationship Id="rId3" Type="http://schemas.openxmlformats.org/officeDocument/2006/relationships/image" Target="../media/image108.png"/><Relationship Id="rId2" Type="http://schemas.openxmlformats.org/officeDocument/2006/relationships/notesSlide" Target="../notesSlides/notesSlide5.xml"/><Relationship Id="rId1" Type="http://schemas.openxmlformats.org/officeDocument/2006/relationships/slideLayout" Target="../slideLayouts/slideLayout6.xml"/><Relationship Id="rId4" Type="http://schemas.openxmlformats.org/officeDocument/2006/relationships/image" Target="../media/image109.png"/></Relationships>
</file>

<file path=ppt/slides/_rels/slide13.xml.rels><?xml version="1.0" encoding="UTF-8" standalone="yes"?>
<Relationships xmlns="http://schemas.openxmlformats.org/package/2006/relationships"><Relationship Id="rId3" Type="http://schemas.openxmlformats.org/officeDocument/2006/relationships/image" Target="../media/image110.png"/><Relationship Id="rId2" Type="http://schemas.openxmlformats.org/officeDocument/2006/relationships/notesSlide" Target="../notesSlides/notesSlide6.xml"/><Relationship Id="rId1" Type="http://schemas.openxmlformats.org/officeDocument/2006/relationships/slideLayout" Target="../slideLayouts/slideLayout729.xml"/></Relationships>
</file>

<file path=ppt/slides/_rels/slide14.xml.rels><?xml version="1.0" encoding="UTF-8" standalone="yes"?>
<Relationships xmlns="http://schemas.openxmlformats.org/package/2006/relationships"><Relationship Id="rId3" Type="http://schemas.openxmlformats.org/officeDocument/2006/relationships/image" Target="../media/image111.jpeg"/><Relationship Id="rId2" Type="http://schemas.openxmlformats.org/officeDocument/2006/relationships/notesSlide" Target="../notesSlides/notesSlide7.xml"/><Relationship Id="rId1" Type="http://schemas.openxmlformats.org/officeDocument/2006/relationships/slideLayout" Target="../slideLayouts/slideLayout794.xml"/><Relationship Id="rId5" Type="http://schemas.openxmlformats.org/officeDocument/2006/relationships/image" Target="../media/image113.png"/><Relationship Id="rId4" Type="http://schemas.openxmlformats.org/officeDocument/2006/relationships/image" Target="../media/image112.jpeg"/></Relationships>
</file>

<file path=ppt/slides/_rels/slide15.xml.rels><?xml version="1.0" encoding="UTF-8" standalone="yes"?>
<Relationships xmlns="http://schemas.openxmlformats.org/package/2006/relationships"><Relationship Id="rId3" Type="http://schemas.openxmlformats.org/officeDocument/2006/relationships/image" Target="../media/image114.jpeg"/><Relationship Id="rId2" Type="http://schemas.openxmlformats.org/officeDocument/2006/relationships/notesSlide" Target="../notesSlides/notesSlide8.xml"/><Relationship Id="rId1" Type="http://schemas.openxmlformats.org/officeDocument/2006/relationships/slideLayout" Target="../slideLayouts/slideLayout728.xml"/><Relationship Id="rId6" Type="http://schemas.openxmlformats.org/officeDocument/2006/relationships/image" Target="../media/image117.png"/><Relationship Id="rId5" Type="http://schemas.openxmlformats.org/officeDocument/2006/relationships/image" Target="../media/image116.png"/><Relationship Id="rId4" Type="http://schemas.openxmlformats.org/officeDocument/2006/relationships/image" Target="../media/image115.png"/></Relationships>
</file>

<file path=ppt/slides/_rels/slide16.xml.rels><?xml version="1.0" encoding="UTF-8" standalone="yes"?>
<Relationships xmlns="http://schemas.openxmlformats.org/package/2006/relationships"><Relationship Id="rId3" Type="http://schemas.openxmlformats.org/officeDocument/2006/relationships/image" Target="../media/image118.png"/><Relationship Id="rId2" Type="http://schemas.openxmlformats.org/officeDocument/2006/relationships/notesSlide" Target="../notesSlides/notesSlide9.xml"/><Relationship Id="rId1" Type="http://schemas.openxmlformats.org/officeDocument/2006/relationships/slideLayout" Target="../slideLayouts/slideLayout745.xml"/><Relationship Id="rId6" Type="http://schemas.openxmlformats.org/officeDocument/2006/relationships/image" Target="../media/image121.png"/><Relationship Id="rId5" Type="http://schemas.openxmlformats.org/officeDocument/2006/relationships/image" Target="../media/image120.png"/><Relationship Id="rId4" Type="http://schemas.openxmlformats.org/officeDocument/2006/relationships/image" Target="../media/image119.jpeg"/></Relationships>
</file>

<file path=ppt/slides/_rels/slide17.xml.rels><?xml version="1.0" encoding="UTF-8" standalone="yes"?>
<Relationships xmlns="http://schemas.openxmlformats.org/package/2006/relationships"><Relationship Id="rId8" Type="http://schemas.openxmlformats.org/officeDocument/2006/relationships/image" Target="../media/image126.png"/><Relationship Id="rId3" Type="http://schemas.openxmlformats.org/officeDocument/2006/relationships/image" Target="../media/image118.png"/><Relationship Id="rId7" Type="http://schemas.openxmlformats.org/officeDocument/2006/relationships/image" Target="../media/image125.png"/><Relationship Id="rId2" Type="http://schemas.openxmlformats.org/officeDocument/2006/relationships/notesSlide" Target="../notesSlides/notesSlide10.xml"/><Relationship Id="rId1" Type="http://schemas.openxmlformats.org/officeDocument/2006/relationships/slideLayout" Target="../slideLayouts/slideLayout745.xml"/><Relationship Id="rId6" Type="http://schemas.openxmlformats.org/officeDocument/2006/relationships/image" Target="../media/image124.png"/><Relationship Id="rId5" Type="http://schemas.openxmlformats.org/officeDocument/2006/relationships/image" Target="../media/image123.png"/><Relationship Id="rId10" Type="http://schemas.openxmlformats.org/officeDocument/2006/relationships/image" Target="../media/image121.png"/><Relationship Id="rId4" Type="http://schemas.openxmlformats.org/officeDocument/2006/relationships/image" Target="../media/image122.jpeg"/><Relationship Id="rId9" Type="http://schemas.openxmlformats.org/officeDocument/2006/relationships/image" Target="../media/image127.png"/></Relationships>
</file>

<file path=ppt/slides/_rels/slide18.xml.rels><?xml version="1.0" encoding="UTF-8" standalone="yes"?>
<Relationships xmlns="http://schemas.openxmlformats.org/package/2006/relationships"><Relationship Id="rId3" Type="http://schemas.openxmlformats.org/officeDocument/2006/relationships/image" Target="../media/image128.png"/><Relationship Id="rId2" Type="http://schemas.openxmlformats.org/officeDocument/2006/relationships/notesSlide" Target="../notesSlides/notesSlide11.xml"/><Relationship Id="rId1" Type="http://schemas.openxmlformats.org/officeDocument/2006/relationships/slideLayout" Target="../slideLayouts/slideLayout729.xml"/><Relationship Id="rId4" Type="http://schemas.openxmlformats.org/officeDocument/2006/relationships/image" Target="../media/image129.png"/></Relationships>
</file>

<file path=ppt/slides/_rels/slide19.xml.rels><?xml version="1.0" encoding="UTF-8" standalone="yes"?>
<Relationships xmlns="http://schemas.openxmlformats.org/package/2006/relationships"><Relationship Id="rId3" Type="http://schemas.openxmlformats.org/officeDocument/2006/relationships/image" Target="../media/image108.png"/><Relationship Id="rId2" Type="http://schemas.openxmlformats.org/officeDocument/2006/relationships/notesSlide" Target="../notesSlides/notesSlide12.xml"/><Relationship Id="rId1" Type="http://schemas.openxmlformats.org/officeDocument/2006/relationships/slideLayout" Target="../slideLayouts/slideLayout744.xml"/><Relationship Id="rId4" Type="http://schemas.openxmlformats.org/officeDocument/2006/relationships/image" Target="../media/image109.png"/></Relationships>
</file>

<file path=ppt/slides/_rels/slide2.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notesSlide" Target="../notesSlides/notesSlide2.xml"/><Relationship Id="rId1" Type="http://schemas.openxmlformats.org/officeDocument/2006/relationships/slideLayout" Target="../slideLayouts/slideLayout657.xml"/><Relationship Id="rId4" Type="http://schemas.openxmlformats.org/officeDocument/2006/relationships/image" Target="../media/image94.png"/></Relationships>
</file>

<file path=ppt/slides/_rels/slide20.xml.rels><?xml version="1.0" encoding="UTF-8" standalone="yes"?>
<Relationships xmlns="http://schemas.openxmlformats.org/package/2006/relationships"><Relationship Id="rId8" Type="http://schemas.openxmlformats.org/officeDocument/2006/relationships/image" Target="../media/image135.png"/><Relationship Id="rId3" Type="http://schemas.openxmlformats.org/officeDocument/2006/relationships/image" Target="../media/image130.png"/><Relationship Id="rId7" Type="http://schemas.openxmlformats.org/officeDocument/2006/relationships/image" Target="../media/image134.png"/><Relationship Id="rId2" Type="http://schemas.openxmlformats.org/officeDocument/2006/relationships/notesSlide" Target="../notesSlides/notesSlide13.xml"/><Relationship Id="rId1" Type="http://schemas.openxmlformats.org/officeDocument/2006/relationships/slideLayout" Target="../slideLayouts/slideLayout729.xml"/><Relationship Id="rId6" Type="http://schemas.openxmlformats.org/officeDocument/2006/relationships/image" Target="../media/image133.png"/><Relationship Id="rId5" Type="http://schemas.openxmlformats.org/officeDocument/2006/relationships/image" Target="../media/image132.png"/><Relationship Id="rId4" Type="http://schemas.openxmlformats.org/officeDocument/2006/relationships/image" Target="../media/image131.png"/></Relationships>
</file>

<file path=ppt/slides/_rels/slide21.xml.rels><?xml version="1.0" encoding="UTF-8" standalone="yes"?>
<Relationships xmlns="http://schemas.openxmlformats.org/package/2006/relationships"><Relationship Id="rId3" Type="http://schemas.openxmlformats.org/officeDocument/2006/relationships/image" Target="../media/image136.png"/><Relationship Id="rId7" Type="http://schemas.openxmlformats.org/officeDocument/2006/relationships/image" Target="../media/image140.png"/><Relationship Id="rId2" Type="http://schemas.openxmlformats.org/officeDocument/2006/relationships/notesSlide" Target="../notesSlides/notesSlide14.xml"/><Relationship Id="rId1" Type="http://schemas.openxmlformats.org/officeDocument/2006/relationships/slideLayout" Target="../slideLayouts/slideLayout729.xml"/><Relationship Id="rId6" Type="http://schemas.openxmlformats.org/officeDocument/2006/relationships/image" Target="../media/image139.png"/><Relationship Id="rId5" Type="http://schemas.openxmlformats.org/officeDocument/2006/relationships/image" Target="../media/image138.png"/><Relationship Id="rId4" Type="http://schemas.openxmlformats.org/officeDocument/2006/relationships/image" Target="../media/image137.png"/></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729.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774.xml"/></Relationships>
</file>

<file path=ppt/slides/_rels/slide24.xml.rels><?xml version="1.0" encoding="UTF-8" standalone="yes"?>
<Relationships xmlns="http://schemas.openxmlformats.org/package/2006/relationships"><Relationship Id="rId3" Type="http://schemas.openxmlformats.org/officeDocument/2006/relationships/image" Target="../media/image95.png"/><Relationship Id="rId2" Type="http://schemas.openxmlformats.org/officeDocument/2006/relationships/notesSlide" Target="../notesSlides/notesSlide17.xml"/><Relationship Id="rId1" Type="http://schemas.openxmlformats.org/officeDocument/2006/relationships/slideLayout" Target="../slideLayouts/slideLayout18.xml"/><Relationship Id="rId5" Type="http://schemas.openxmlformats.org/officeDocument/2006/relationships/image" Target="../media/image141.svg"/><Relationship Id="rId4" Type="http://schemas.openxmlformats.org/officeDocument/2006/relationships/image" Target="../media/image96.png"/></Relationships>
</file>

<file path=ppt/slides/_rels/slide25.xml.rels><?xml version="1.0" encoding="UTF-8" standalone="yes"?>
<Relationships xmlns="http://schemas.openxmlformats.org/package/2006/relationships"><Relationship Id="rId3" Type="http://schemas.openxmlformats.org/officeDocument/2006/relationships/image" Target="../media/image108.png"/><Relationship Id="rId2" Type="http://schemas.openxmlformats.org/officeDocument/2006/relationships/notesSlide" Target="../notesSlides/notesSlide18.xml"/><Relationship Id="rId1" Type="http://schemas.openxmlformats.org/officeDocument/2006/relationships/slideLayout" Target="../slideLayouts/slideLayout6.xml"/><Relationship Id="rId4" Type="http://schemas.openxmlformats.org/officeDocument/2006/relationships/image" Target="../media/image109.png"/></Relationships>
</file>

<file path=ppt/slides/_rels/slide26.xml.rels><?xml version="1.0" encoding="UTF-8" standalone="yes"?>
<Relationships xmlns="http://schemas.openxmlformats.org/package/2006/relationships"><Relationship Id="rId3" Type="http://schemas.openxmlformats.org/officeDocument/2006/relationships/image" Target="../media/image118.png"/><Relationship Id="rId7" Type="http://schemas.openxmlformats.org/officeDocument/2006/relationships/chart" Target="../charts/chart3.xml"/><Relationship Id="rId2" Type="http://schemas.openxmlformats.org/officeDocument/2006/relationships/notesSlide" Target="../notesSlides/notesSlide19.xml"/><Relationship Id="rId1" Type="http://schemas.openxmlformats.org/officeDocument/2006/relationships/slideLayout" Target="../slideLayouts/slideLayout745.xml"/><Relationship Id="rId6" Type="http://schemas.openxmlformats.org/officeDocument/2006/relationships/chart" Target="../charts/chart2.xml"/><Relationship Id="rId5" Type="http://schemas.openxmlformats.org/officeDocument/2006/relationships/chart" Target="../charts/chart1.xml"/><Relationship Id="rId4" Type="http://schemas.openxmlformats.org/officeDocument/2006/relationships/image" Target="../media/image142.png"/></Relationships>
</file>

<file path=ppt/slides/_rels/slide27.xml.rels><?xml version="1.0" encoding="UTF-8" standalone="yes"?>
<Relationships xmlns="http://schemas.openxmlformats.org/package/2006/relationships"><Relationship Id="rId8" Type="http://schemas.openxmlformats.org/officeDocument/2006/relationships/chart" Target="../charts/chart6.xml"/><Relationship Id="rId3" Type="http://schemas.openxmlformats.org/officeDocument/2006/relationships/image" Target="../media/image118.png"/><Relationship Id="rId7" Type="http://schemas.openxmlformats.org/officeDocument/2006/relationships/chart" Target="../charts/chart5.xml"/><Relationship Id="rId2" Type="http://schemas.openxmlformats.org/officeDocument/2006/relationships/notesSlide" Target="../notesSlides/notesSlide20.xml"/><Relationship Id="rId1" Type="http://schemas.openxmlformats.org/officeDocument/2006/relationships/slideLayout" Target="../slideLayouts/slideLayout745.xml"/><Relationship Id="rId6" Type="http://schemas.openxmlformats.org/officeDocument/2006/relationships/chart" Target="../charts/chart4.xml"/><Relationship Id="rId5" Type="http://schemas.openxmlformats.org/officeDocument/2006/relationships/image" Target="../media/image142.png"/><Relationship Id="rId4" Type="http://schemas.openxmlformats.org/officeDocument/2006/relationships/image" Target="../media/image143.jpeg"/></Relationships>
</file>

<file path=ppt/slides/_rels/slide28.xml.rels><?xml version="1.0" encoding="UTF-8" standalone="yes"?>
<Relationships xmlns="http://schemas.openxmlformats.org/package/2006/relationships"><Relationship Id="rId8" Type="http://schemas.openxmlformats.org/officeDocument/2006/relationships/chart" Target="../charts/chart9.xml"/><Relationship Id="rId3" Type="http://schemas.openxmlformats.org/officeDocument/2006/relationships/image" Target="../media/image118.png"/><Relationship Id="rId7" Type="http://schemas.openxmlformats.org/officeDocument/2006/relationships/chart" Target="../charts/chart8.xml"/><Relationship Id="rId2" Type="http://schemas.openxmlformats.org/officeDocument/2006/relationships/notesSlide" Target="../notesSlides/notesSlide21.xml"/><Relationship Id="rId1" Type="http://schemas.openxmlformats.org/officeDocument/2006/relationships/slideLayout" Target="../slideLayouts/slideLayout745.xml"/><Relationship Id="rId6" Type="http://schemas.openxmlformats.org/officeDocument/2006/relationships/chart" Target="../charts/chart7.xml"/><Relationship Id="rId5" Type="http://schemas.openxmlformats.org/officeDocument/2006/relationships/image" Target="../media/image142.png"/><Relationship Id="rId4" Type="http://schemas.openxmlformats.org/officeDocument/2006/relationships/image" Target="../media/image143.jpeg"/></Relationships>
</file>

<file path=ppt/slides/_rels/slide29.xml.rels><?xml version="1.0" encoding="UTF-8" standalone="yes"?>
<Relationships xmlns="http://schemas.openxmlformats.org/package/2006/relationships"><Relationship Id="rId3" Type="http://schemas.openxmlformats.org/officeDocument/2006/relationships/image" Target="../media/image108.png"/><Relationship Id="rId2" Type="http://schemas.openxmlformats.org/officeDocument/2006/relationships/notesSlide" Target="../notesSlides/notesSlide22.xml"/><Relationship Id="rId1" Type="http://schemas.openxmlformats.org/officeDocument/2006/relationships/slideLayout" Target="../slideLayouts/slideLayout661.xml"/><Relationship Id="rId4" Type="http://schemas.openxmlformats.org/officeDocument/2006/relationships/image" Target="../media/image109.png"/></Relationships>
</file>

<file path=ppt/slides/_rels/slide3.xml.rels><?xml version="1.0" encoding="UTF-8" standalone="yes"?>
<Relationships xmlns="http://schemas.openxmlformats.org/package/2006/relationships"><Relationship Id="rId3" Type="http://schemas.openxmlformats.org/officeDocument/2006/relationships/image" Target="../media/image95.png"/><Relationship Id="rId2" Type="http://schemas.openxmlformats.org/officeDocument/2006/relationships/notesSlide" Target="../notesSlides/notesSlide3.xml"/><Relationship Id="rId1" Type="http://schemas.openxmlformats.org/officeDocument/2006/relationships/slideLayout" Target="../slideLayouts/slideLayout18.xml"/><Relationship Id="rId6" Type="http://schemas.openxmlformats.org/officeDocument/2006/relationships/image" Target="../media/image98.jpeg"/><Relationship Id="rId5" Type="http://schemas.openxmlformats.org/officeDocument/2006/relationships/image" Target="../media/image97.jpeg"/><Relationship Id="rId4" Type="http://schemas.openxmlformats.org/officeDocument/2006/relationships/image" Target="../media/image96.png"/></Relationships>
</file>

<file path=ppt/slides/_rels/slide30.xml.rels><?xml version="1.0" encoding="UTF-8" standalone="yes"?>
<Relationships xmlns="http://schemas.openxmlformats.org/package/2006/relationships"><Relationship Id="rId3" Type="http://schemas.openxmlformats.org/officeDocument/2006/relationships/image" Target="../media/image95.png"/><Relationship Id="rId2" Type="http://schemas.openxmlformats.org/officeDocument/2006/relationships/notesSlide" Target="../notesSlides/notesSlide23.xml"/><Relationship Id="rId1" Type="http://schemas.openxmlformats.org/officeDocument/2006/relationships/slideLayout" Target="../slideLayouts/slideLayout662.xml"/><Relationship Id="rId5" Type="http://schemas.openxmlformats.org/officeDocument/2006/relationships/chart" Target="../charts/chart10.xml"/><Relationship Id="rId4" Type="http://schemas.openxmlformats.org/officeDocument/2006/relationships/image" Target="../media/image96.png"/></Relationships>
</file>

<file path=ppt/slides/_rels/slide31.xml.rels><?xml version="1.0" encoding="UTF-8" standalone="yes"?>
<Relationships xmlns="http://schemas.openxmlformats.org/package/2006/relationships"><Relationship Id="rId3" Type="http://schemas.openxmlformats.org/officeDocument/2006/relationships/chart" Target="../charts/chart11.xml"/><Relationship Id="rId2" Type="http://schemas.openxmlformats.org/officeDocument/2006/relationships/notesSlide" Target="../notesSlides/notesSlide24.xml"/><Relationship Id="rId1" Type="http://schemas.openxmlformats.org/officeDocument/2006/relationships/slideLayout" Target="../slideLayouts/slideLayout712.xml"/></Relationships>
</file>

<file path=ppt/slides/_rels/slide32.xml.rels><?xml version="1.0" encoding="UTF-8" standalone="yes"?>
<Relationships xmlns="http://schemas.openxmlformats.org/package/2006/relationships"><Relationship Id="rId3" Type="http://schemas.openxmlformats.org/officeDocument/2006/relationships/chart" Target="../charts/chart12.xml"/><Relationship Id="rId2" Type="http://schemas.openxmlformats.org/officeDocument/2006/relationships/notesSlide" Target="../notesSlides/notesSlide25.xml"/><Relationship Id="rId1" Type="http://schemas.openxmlformats.org/officeDocument/2006/relationships/slideLayout" Target="../slideLayouts/slideLayout712.xml"/><Relationship Id="rId5" Type="http://schemas.openxmlformats.org/officeDocument/2006/relationships/image" Target="../media/image96.png"/><Relationship Id="rId4" Type="http://schemas.openxmlformats.org/officeDocument/2006/relationships/image" Target="../media/image95.png"/></Relationships>
</file>

<file path=ppt/slides/_rels/slide33.xml.rels><?xml version="1.0" encoding="UTF-8" standalone="yes"?>
<Relationships xmlns="http://schemas.openxmlformats.org/package/2006/relationships"><Relationship Id="rId3" Type="http://schemas.openxmlformats.org/officeDocument/2006/relationships/image" Target="../media/image95.png"/><Relationship Id="rId2" Type="http://schemas.openxmlformats.org/officeDocument/2006/relationships/notesSlide" Target="../notesSlides/notesSlide26.xml"/><Relationship Id="rId1" Type="http://schemas.openxmlformats.org/officeDocument/2006/relationships/slideLayout" Target="../slideLayouts/slideLayout712.xml"/><Relationship Id="rId5" Type="http://schemas.openxmlformats.org/officeDocument/2006/relationships/chart" Target="../charts/chart13.xml"/><Relationship Id="rId4" Type="http://schemas.openxmlformats.org/officeDocument/2006/relationships/image" Target="../media/image96.png"/></Relationships>
</file>

<file path=ppt/slides/_rels/slide34.xml.rels><?xml version="1.0" encoding="UTF-8" standalone="yes"?>
<Relationships xmlns="http://schemas.openxmlformats.org/package/2006/relationships"><Relationship Id="rId3" Type="http://schemas.openxmlformats.org/officeDocument/2006/relationships/image" Target="../media/image108.png"/><Relationship Id="rId2" Type="http://schemas.openxmlformats.org/officeDocument/2006/relationships/notesSlide" Target="../notesSlides/notesSlide27.xml"/><Relationship Id="rId1" Type="http://schemas.openxmlformats.org/officeDocument/2006/relationships/slideLayout" Target="../slideLayouts/slideLayout661.xml"/><Relationship Id="rId4" Type="http://schemas.openxmlformats.org/officeDocument/2006/relationships/image" Target="../media/image109.png"/></Relationships>
</file>

<file path=ppt/slides/_rels/slide35.xml.rels><?xml version="1.0" encoding="UTF-8" standalone="yes"?>
<Relationships xmlns="http://schemas.openxmlformats.org/package/2006/relationships"><Relationship Id="rId3" Type="http://schemas.openxmlformats.org/officeDocument/2006/relationships/image" Target="../media/image95.png"/><Relationship Id="rId2" Type="http://schemas.openxmlformats.org/officeDocument/2006/relationships/notesSlide" Target="../notesSlides/notesSlide28.xml"/><Relationship Id="rId1" Type="http://schemas.openxmlformats.org/officeDocument/2006/relationships/slideLayout" Target="../slideLayouts/slideLayout18.xml"/><Relationship Id="rId5" Type="http://schemas.openxmlformats.org/officeDocument/2006/relationships/chart" Target="../charts/chart14.xml"/><Relationship Id="rId4" Type="http://schemas.openxmlformats.org/officeDocument/2006/relationships/image" Target="../media/image96.png"/></Relationships>
</file>

<file path=ppt/slides/_rels/slide36.xml.rels><?xml version="1.0" encoding="UTF-8" standalone="yes"?>
<Relationships xmlns="http://schemas.openxmlformats.org/package/2006/relationships"><Relationship Id="rId3" Type="http://schemas.openxmlformats.org/officeDocument/2006/relationships/chart" Target="../charts/chart15.xml"/><Relationship Id="rId2" Type="http://schemas.openxmlformats.org/officeDocument/2006/relationships/notesSlide" Target="../notesSlides/notesSlide29.xml"/><Relationship Id="rId1" Type="http://schemas.openxmlformats.org/officeDocument/2006/relationships/slideLayout" Target="../slideLayouts/slideLayout18.xml"/><Relationship Id="rId5" Type="http://schemas.openxmlformats.org/officeDocument/2006/relationships/image" Target="../media/image96.png"/><Relationship Id="rId4" Type="http://schemas.openxmlformats.org/officeDocument/2006/relationships/image" Target="../media/image95.png"/></Relationships>
</file>

<file path=ppt/slides/_rels/slide37.xml.rels><?xml version="1.0" encoding="UTF-8" standalone="yes"?>
<Relationships xmlns="http://schemas.openxmlformats.org/package/2006/relationships"><Relationship Id="rId3" Type="http://schemas.openxmlformats.org/officeDocument/2006/relationships/image" Target="../media/image95.png"/><Relationship Id="rId2" Type="http://schemas.openxmlformats.org/officeDocument/2006/relationships/notesSlide" Target="../notesSlides/notesSlide30.xml"/><Relationship Id="rId1" Type="http://schemas.openxmlformats.org/officeDocument/2006/relationships/slideLayout" Target="../slideLayouts/slideLayout18.xml"/><Relationship Id="rId5" Type="http://schemas.openxmlformats.org/officeDocument/2006/relationships/chart" Target="../charts/chart16.xml"/><Relationship Id="rId4" Type="http://schemas.openxmlformats.org/officeDocument/2006/relationships/image" Target="../media/image96.png"/></Relationships>
</file>

<file path=ppt/slides/_rels/slide38.xml.rels><?xml version="1.0" encoding="UTF-8" standalone="yes"?>
<Relationships xmlns="http://schemas.openxmlformats.org/package/2006/relationships"><Relationship Id="rId3" Type="http://schemas.openxmlformats.org/officeDocument/2006/relationships/image" Target="../media/image95.png"/><Relationship Id="rId2" Type="http://schemas.openxmlformats.org/officeDocument/2006/relationships/notesSlide" Target="../notesSlides/notesSlide31.xml"/><Relationship Id="rId1" Type="http://schemas.openxmlformats.org/officeDocument/2006/relationships/slideLayout" Target="../slideLayouts/slideLayout18.xml"/><Relationship Id="rId5" Type="http://schemas.openxmlformats.org/officeDocument/2006/relationships/chart" Target="../charts/chart17.xml"/><Relationship Id="rId4" Type="http://schemas.openxmlformats.org/officeDocument/2006/relationships/image" Target="../media/image96.png"/></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1.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41.xml.rels><?xml version="1.0" encoding="UTF-8" standalone="yes"?>
<Relationships xmlns="http://schemas.openxmlformats.org/package/2006/relationships"><Relationship Id="rId3" Type="http://schemas.openxmlformats.org/officeDocument/2006/relationships/image" Target="../media/image144.png"/><Relationship Id="rId2" Type="http://schemas.openxmlformats.org/officeDocument/2006/relationships/notesSlide" Target="../notesSlides/notesSlide33.xml"/><Relationship Id="rId1" Type="http://schemas.openxmlformats.org/officeDocument/2006/relationships/slideLayout" Target="../slideLayouts/slideLayout845.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804.xml"/></Relationships>
</file>

<file path=ppt/slides/_rels/slide43.xml.rels><?xml version="1.0" encoding="UTF-8" standalone="yes"?>
<Relationships xmlns="http://schemas.openxmlformats.org/package/2006/relationships"><Relationship Id="rId3" Type="http://schemas.openxmlformats.org/officeDocument/2006/relationships/image" Target="../media/image108.png"/><Relationship Id="rId2" Type="http://schemas.openxmlformats.org/officeDocument/2006/relationships/notesSlide" Target="../notesSlides/notesSlide35.xml"/><Relationship Id="rId1" Type="http://schemas.openxmlformats.org/officeDocument/2006/relationships/slideLayout" Target="../slideLayouts/slideLayout661.xml"/><Relationship Id="rId4" Type="http://schemas.openxmlformats.org/officeDocument/2006/relationships/image" Target="../media/image109.png"/></Relationships>
</file>

<file path=ppt/slides/_rels/slide44.xml.rels><?xml version="1.0" encoding="UTF-8" standalone="yes"?>
<Relationships xmlns="http://schemas.openxmlformats.org/package/2006/relationships"><Relationship Id="rId3" Type="http://schemas.openxmlformats.org/officeDocument/2006/relationships/image" Target="../media/image145.png"/><Relationship Id="rId2" Type="http://schemas.openxmlformats.org/officeDocument/2006/relationships/notesSlide" Target="../notesSlides/notesSlide36.xml"/><Relationship Id="rId1" Type="http://schemas.openxmlformats.org/officeDocument/2006/relationships/slideLayout" Target="../slideLayouts/slideLayout804.xml"/><Relationship Id="rId4" Type="http://schemas.openxmlformats.org/officeDocument/2006/relationships/image" Target="../media/image146.svg"/></Relationships>
</file>

<file path=ppt/slides/_rels/slide45.xml.rels><?xml version="1.0" encoding="UTF-8" standalone="yes"?>
<Relationships xmlns="http://schemas.openxmlformats.org/package/2006/relationships"><Relationship Id="rId3" Type="http://schemas.openxmlformats.org/officeDocument/2006/relationships/image" Target="../media/image146.svg"/><Relationship Id="rId2" Type="http://schemas.openxmlformats.org/officeDocument/2006/relationships/notesSlide" Target="../notesSlides/notesSlide37.xml"/><Relationship Id="rId1" Type="http://schemas.openxmlformats.org/officeDocument/2006/relationships/slideLayout" Target="../slideLayouts/slideLayout804.xml"/></Relationships>
</file>

<file path=ppt/slides/_rels/slide46.xml.rels><?xml version="1.0" encoding="UTF-8" standalone="yes"?>
<Relationships xmlns="http://schemas.openxmlformats.org/package/2006/relationships"><Relationship Id="rId3" Type="http://schemas.openxmlformats.org/officeDocument/2006/relationships/image" Target="../media/image147.png"/><Relationship Id="rId2" Type="http://schemas.openxmlformats.org/officeDocument/2006/relationships/notesSlide" Target="../notesSlides/notesSlide38.xml"/><Relationship Id="rId1" Type="http://schemas.openxmlformats.org/officeDocument/2006/relationships/slideLayout" Target="../slideLayouts/slideLayout804.xml"/><Relationship Id="rId6" Type="http://schemas.openxmlformats.org/officeDocument/2006/relationships/image" Target="../media/image150.png"/><Relationship Id="rId5" Type="http://schemas.openxmlformats.org/officeDocument/2006/relationships/image" Target="../media/image149.png"/><Relationship Id="rId4" Type="http://schemas.openxmlformats.org/officeDocument/2006/relationships/image" Target="../media/image148.png"/></Relationships>
</file>

<file path=ppt/slides/_rels/slide47.xml.rels><?xml version="1.0" encoding="UTF-8" standalone="yes"?>
<Relationships xmlns="http://schemas.openxmlformats.org/package/2006/relationships"><Relationship Id="rId3" Type="http://schemas.openxmlformats.org/officeDocument/2006/relationships/image" Target="../media/image108.png"/><Relationship Id="rId2" Type="http://schemas.openxmlformats.org/officeDocument/2006/relationships/notesSlide" Target="../notesSlides/notesSlide39.xml"/><Relationship Id="rId1" Type="http://schemas.openxmlformats.org/officeDocument/2006/relationships/slideLayout" Target="../slideLayouts/slideLayout816.xml"/><Relationship Id="rId4" Type="http://schemas.openxmlformats.org/officeDocument/2006/relationships/image" Target="../media/image109.png"/></Relationships>
</file>

<file path=ppt/slides/_rels/slide48.xml.rels><?xml version="1.0" encoding="UTF-8" standalone="yes"?>
<Relationships xmlns="http://schemas.openxmlformats.org/package/2006/relationships"><Relationship Id="rId3" Type="http://schemas.openxmlformats.org/officeDocument/2006/relationships/image" Target="../media/image123.png"/><Relationship Id="rId2" Type="http://schemas.openxmlformats.org/officeDocument/2006/relationships/notesSlide" Target="../notesSlides/notesSlide40.xml"/><Relationship Id="rId1" Type="http://schemas.openxmlformats.org/officeDocument/2006/relationships/slideLayout" Target="../slideLayouts/slideLayout804.xml"/><Relationship Id="rId4" Type="http://schemas.openxmlformats.org/officeDocument/2006/relationships/image" Target="../media/image126.png"/></Relationships>
</file>

<file path=ppt/slides/_rels/slide49.xml.rels><?xml version="1.0" encoding="UTF-8" standalone="yes"?>
<Relationships xmlns="http://schemas.openxmlformats.org/package/2006/relationships"><Relationship Id="rId3" Type="http://schemas.openxmlformats.org/officeDocument/2006/relationships/image" Target="../media/image124.png"/><Relationship Id="rId2" Type="http://schemas.openxmlformats.org/officeDocument/2006/relationships/notesSlide" Target="../notesSlides/notesSlide41.xml"/><Relationship Id="rId1" Type="http://schemas.openxmlformats.org/officeDocument/2006/relationships/slideLayout" Target="../slideLayouts/slideLayout804.xml"/><Relationship Id="rId5" Type="http://schemas.openxmlformats.org/officeDocument/2006/relationships/image" Target="../media/image125.png"/><Relationship Id="rId4" Type="http://schemas.openxmlformats.org/officeDocument/2006/relationships/image" Target="../media/image127.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12.xml"/></Relationships>
</file>

<file path=ppt/slides/_rels/slide50.xml.rels><?xml version="1.0" encoding="UTF-8" standalone="yes"?>
<Relationships xmlns="http://schemas.openxmlformats.org/package/2006/relationships"><Relationship Id="rId3" Type="http://schemas.openxmlformats.org/officeDocument/2006/relationships/image" Target="../media/image108.png"/><Relationship Id="rId2" Type="http://schemas.openxmlformats.org/officeDocument/2006/relationships/notesSlide" Target="../notesSlides/notesSlide42.xml"/><Relationship Id="rId1" Type="http://schemas.openxmlformats.org/officeDocument/2006/relationships/slideLayout" Target="../slideLayouts/slideLayout816.xml"/><Relationship Id="rId4" Type="http://schemas.openxmlformats.org/officeDocument/2006/relationships/image" Target="../media/image109.png"/></Relationships>
</file>

<file path=ppt/slides/_rels/slide51.xml.rels><?xml version="1.0" encoding="UTF-8" standalone="yes"?>
<Relationships xmlns="http://schemas.openxmlformats.org/package/2006/relationships"><Relationship Id="rId3" Type="http://schemas.openxmlformats.org/officeDocument/2006/relationships/hyperlink" Target="https://ilpqc.org/wp-content/uploads/2026/03/Warm-Handoff-Resources_ab-3.3.26.pdf" TargetMode="External"/><Relationship Id="rId2" Type="http://schemas.openxmlformats.org/officeDocument/2006/relationships/notesSlide" Target="../notesSlides/notesSlide43.xml"/><Relationship Id="rId1" Type="http://schemas.openxmlformats.org/officeDocument/2006/relationships/slideLayout" Target="../slideLayouts/slideLayout804.xml"/><Relationship Id="rId4" Type="http://schemas.openxmlformats.org/officeDocument/2006/relationships/image" Target="../media/image151.png"/></Relationships>
</file>

<file path=ppt/slides/_rels/slide52.xml.rels><?xml version="1.0" encoding="UTF-8" standalone="yes"?>
<Relationships xmlns="http://schemas.openxmlformats.org/package/2006/relationships"><Relationship Id="rId3" Type="http://schemas.openxmlformats.org/officeDocument/2006/relationships/image" Target="../media/image151.png"/><Relationship Id="rId2" Type="http://schemas.openxmlformats.org/officeDocument/2006/relationships/notesSlide" Target="../notesSlides/notesSlide44.xml"/><Relationship Id="rId1" Type="http://schemas.openxmlformats.org/officeDocument/2006/relationships/slideLayout" Target="../slideLayouts/slideLayout804.xml"/></Relationships>
</file>

<file path=ppt/slides/_rels/slide53.xml.rels><?xml version="1.0" encoding="UTF-8" standalone="yes"?>
<Relationships xmlns="http://schemas.openxmlformats.org/package/2006/relationships"><Relationship Id="rId3" Type="http://schemas.openxmlformats.org/officeDocument/2006/relationships/image" Target="../media/image108.png"/><Relationship Id="rId2" Type="http://schemas.openxmlformats.org/officeDocument/2006/relationships/notesSlide" Target="../notesSlides/notesSlide45.xml"/><Relationship Id="rId1" Type="http://schemas.openxmlformats.org/officeDocument/2006/relationships/slideLayout" Target="../slideLayouts/slideLayout816.xml"/><Relationship Id="rId4" Type="http://schemas.openxmlformats.org/officeDocument/2006/relationships/image" Target="../media/image109.png"/></Relationships>
</file>

<file path=ppt/slides/_rels/slide54.xml.rels><?xml version="1.0" encoding="UTF-8" standalone="yes"?>
<Relationships xmlns="http://schemas.openxmlformats.org/package/2006/relationships"><Relationship Id="rId3" Type="http://schemas.openxmlformats.org/officeDocument/2006/relationships/image" Target="../media/image152.png"/><Relationship Id="rId2" Type="http://schemas.openxmlformats.org/officeDocument/2006/relationships/notesSlide" Target="../notesSlides/notesSlide46.xml"/><Relationship Id="rId1" Type="http://schemas.openxmlformats.org/officeDocument/2006/relationships/slideLayout" Target="../slideLayouts/slideLayout862.xml"/><Relationship Id="rId4" Type="http://schemas.openxmlformats.org/officeDocument/2006/relationships/image" Target="../media/image153.png"/></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804.xml"/></Relationships>
</file>

<file path=ppt/slides/_rels/slide56.xml.rels><?xml version="1.0" encoding="UTF-8" standalone="yes"?>
<Relationships xmlns="http://schemas.openxmlformats.org/package/2006/relationships"><Relationship Id="rId3" Type="http://schemas.openxmlformats.org/officeDocument/2006/relationships/image" Target="../media/image154.png"/><Relationship Id="rId2" Type="http://schemas.openxmlformats.org/officeDocument/2006/relationships/notesSlide" Target="../notesSlides/notesSlide48.xml"/><Relationship Id="rId1" Type="http://schemas.openxmlformats.org/officeDocument/2006/relationships/slideLayout" Target="../slideLayouts/slideLayout830.xml"/><Relationship Id="rId4" Type="http://schemas.openxmlformats.org/officeDocument/2006/relationships/image" Target="../media/image155.jpeg"/></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832.xml"/></Relationships>
</file>

<file path=ppt/slides/_rels/slide58.xml.rels><?xml version="1.0" encoding="UTF-8" standalone="yes"?>
<Relationships xmlns="http://schemas.openxmlformats.org/package/2006/relationships"><Relationship Id="rId3" Type="http://schemas.openxmlformats.org/officeDocument/2006/relationships/image" Target="../media/image156.png"/><Relationship Id="rId2" Type="http://schemas.openxmlformats.org/officeDocument/2006/relationships/notesSlide" Target="../notesSlides/notesSlide49.xml"/><Relationship Id="rId1" Type="http://schemas.openxmlformats.org/officeDocument/2006/relationships/slideLayout" Target="../slideLayouts/slideLayout821.xml"/><Relationship Id="rId4" Type="http://schemas.openxmlformats.org/officeDocument/2006/relationships/image" Target="../media/image157.png"/></Relationships>
</file>

<file path=ppt/slides/_rels/slide59.xml.rels><?xml version="1.0" encoding="UTF-8" standalone="yes"?>
<Relationships xmlns="http://schemas.openxmlformats.org/package/2006/relationships"><Relationship Id="rId3" Type="http://schemas.openxmlformats.org/officeDocument/2006/relationships/image" Target="../media/image158.png"/><Relationship Id="rId2" Type="http://schemas.openxmlformats.org/officeDocument/2006/relationships/notesSlide" Target="../notesSlides/notesSlide50.xml"/><Relationship Id="rId1" Type="http://schemas.openxmlformats.org/officeDocument/2006/relationships/slideLayout" Target="../slideLayouts/slideLayout830.xml"/><Relationship Id="rId4" Type="http://schemas.openxmlformats.org/officeDocument/2006/relationships/image" Target="../media/image159.png"/></Relationships>
</file>

<file path=ppt/slides/_rels/slide6.xml.rels><?xml version="1.0" encoding="UTF-8" standalone="yes"?>
<Relationships xmlns="http://schemas.openxmlformats.org/package/2006/relationships"><Relationship Id="rId3" Type="http://schemas.openxmlformats.org/officeDocument/2006/relationships/image" Target="../media/image99.png"/><Relationship Id="rId2" Type="http://schemas.openxmlformats.org/officeDocument/2006/relationships/notesSlide" Target="../notesSlides/notesSlide4.xml"/><Relationship Id="rId1" Type="http://schemas.openxmlformats.org/officeDocument/2006/relationships/slideLayout" Target="../slideLayouts/slideLayout250.xml"/></Relationships>
</file>

<file path=ppt/slides/_rels/slide60.xml.rels><?xml version="1.0" encoding="UTF-8" standalone="yes"?>
<Relationships xmlns="http://schemas.openxmlformats.org/package/2006/relationships"><Relationship Id="rId3" Type="http://schemas.openxmlformats.org/officeDocument/2006/relationships/image" Target="../media/image108.png"/><Relationship Id="rId2" Type="http://schemas.openxmlformats.org/officeDocument/2006/relationships/notesSlide" Target="../notesSlides/notesSlide51.xml"/><Relationship Id="rId1" Type="http://schemas.openxmlformats.org/officeDocument/2006/relationships/slideLayout" Target="../slideLayouts/slideLayout6.xml"/><Relationship Id="rId4" Type="http://schemas.openxmlformats.org/officeDocument/2006/relationships/image" Target="../media/image109.png"/></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903.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904.xml"/></Relationships>
</file>

<file path=ppt/slides/_rels/slide63.xml.rels><?xml version="1.0" encoding="UTF-8" standalone="yes"?>
<Relationships xmlns="http://schemas.openxmlformats.org/package/2006/relationships"><Relationship Id="rId3" Type="http://schemas.openxmlformats.org/officeDocument/2006/relationships/image" Target="../media/image108.png"/><Relationship Id="rId2" Type="http://schemas.openxmlformats.org/officeDocument/2006/relationships/notesSlide" Target="../notesSlides/notesSlide52.xml"/><Relationship Id="rId1" Type="http://schemas.openxmlformats.org/officeDocument/2006/relationships/slideLayout" Target="../slideLayouts/slideLayout6.xml"/><Relationship Id="rId4" Type="http://schemas.openxmlformats.org/officeDocument/2006/relationships/image" Target="../media/image109.png"/></Relationships>
</file>

<file path=ppt/slides/_rels/slide64.xml.rels><?xml version="1.0" encoding="UTF-8" standalone="yes"?>
<Relationships xmlns="http://schemas.openxmlformats.org/package/2006/relationships"><Relationship Id="rId3" Type="http://schemas.openxmlformats.org/officeDocument/2006/relationships/image" Target="../media/image160.jpg"/><Relationship Id="rId2" Type="http://schemas.openxmlformats.org/officeDocument/2006/relationships/notesSlide" Target="../notesSlides/notesSlide53.xml"/><Relationship Id="rId1" Type="http://schemas.openxmlformats.org/officeDocument/2006/relationships/slideLayout" Target="../slideLayouts/slideLayout14.xml"/></Relationships>
</file>

<file path=ppt/slides/_rels/slide65.xml.rels><?xml version="1.0" encoding="UTF-8" standalone="yes"?>
<Relationships xmlns="http://schemas.openxmlformats.org/package/2006/relationships"><Relationship Id="rId8" Type="http://schemas.openxmlformats.org/officeDocument/2006/relationships/image" Target="../media/image161.jpeg"/><Relationship Id="rId3" Type="http://schemas.openxmlformats.org/officeDocument/2006/relationships/diagramData" Target="../diagrams/data2.xml"/><Relationship Id="rId7" Type="http://schemas.microsoft.com/office/2007/relationships/diagramDrawing" Target="../diagrams/drawing2.xml"/><Relationship Id="rId2" Type="http://schemas.openxmlformats.org/officeDocument/2006/relationships/notesSlide" Target="../notesSlides/notesSlide54.xml"/><Relationship Id="rId1" Type="http://schemas.openxmlformats.org/officeDocument/2006/relationships/slideLayout" Target="../slideLayouts/slideLayout706.xml"/><Relationship Id="rId6" Type="http://schemas.openxmlformats.org/officeDocument/2006/relationships/diagramColors" Target="../diagrams/colors2.xml"/><Relationship Id="rId5" Type="http://schemas.openxmlformats.org/officeDocument/2006/relationships/diagramQuickStyle" Target="../diagrams/quickStyle2.xml"/><Relationship Id="rId4" Type="http://schemas.openxmlformats.org/officeDocument/2006/relationships/diagramLayout" Target="../diagrams/layout2.xml"/></Relationships>
</file>

<file path=ppt/slides/_rels/slide66.xml.rels><?xml version="1.0" encoding="UTF-8" standalone="yes"?>
<Relationships xmlns="http://schemas.openxmlformats.org/package/2006/relationships"><Relationship Id="rId3" Type="http://schemas.openxmlformats.org/officeDocument/2006/relationships/image" Target="../media/image163.png"/><Relationship Id="rId2" Type="http://schemas.openxmlformats.org/officeDocument/2006/relationships/image" Target="../media/image162.png"/><Relationship Id="rId1" Type="http://schemas.openxmlformats.org/officeDocument/2006/relationships/slideLayout" Target="../slideLayouts/slideLayout771.xml"/></Relationships>
</file>

<file path=ppt/slides/_rels/slide67.xml.rels><?xml version="1.0" encoding="UTF-8" standalone="yes"?>
<Relationships xmlns="http://schemas.openxmlformats.org/package/2006/relationships"><Relationship Id="rId3" Type="http://schemas.openxmlformats.org/officeDocument/2006/relationships/image" Target="../media/image165.png"/><Relationship Id="rId2" Type="http://schemas.openxmlformats.org/officeDocument/2006/relationships/image" Target="../media/image164.jpeg"/><Relationship Id="rId1" Type="http://schemas.openxmlformats.org/officeDocument/2006/relationships/slideLayout" Target="../slideLayouts/slideLayout686.xml"/><Relationship Id="rId4" Type="http://schemas.openxmlformats.org/officeDocument/2006/relationships/image" Target="../media/image166.png"/></Relationships>
</file>

<file path=ppt/slides/_rels/slide68.xml.rels><?xml version="1.0" encoding="UTF-8" standalone="yes"?>
<Relationships xmlns="http://schemas.openxmlformats.org/package/2006/relationships"><Relationship Id="rId3" Type="http://schemas.openxmlformats.org/officeDocument/2006/relationships/image" Target="../media/image167.png"/><Relationship Id="rId2" Type="http://schemas.openxmlformats.org/officeDocument/2006/relationships/hyperlink" Target="mailto:rebecca.ainis@northwestern.edu" TargetMode="External"/><Relationship Id="rId1" Type="http://schemas.openxmlformats.org/officeDocument/2006/relationships/slideLayout" Target="../slideLayouts/slideLayout33.xml"/></Relationships>
</file>

<file path=ppt/slides/_rels/slide69.xml.rels><?xml version="1.0" encoding="UTF-8" standalone="yes"?>
<Relationships xmlns="http://schemas.openxmlformats.org/package/2006/relationships"><Relationship Id="rId3" Type="http://schemas.openxmlformats.org/officeDocument/2006/relationships/image" Target="../media/image168.png"/><Relationship Id="rId2" Type="http://schemas.openxmlformats.org/officeDocument/2006/relationships/notesSlide" Target="../notesSlides/notesSlide55.xml"/><Relationship Id="rId1" Type="http://schemas.openxmlformats.org/officeDocument/2006/relationships/slideLayout" Target="../slideLayouts/slideLayout648.xml"/><Relationship Id="rId4" Type="http://schemas.openxmlformats.org/officeDocument/2006/relationships/image" Target="../media/image169.jpeg"/></Relationships>
</file>

<file path=ppt/slides/_rels/slide7.xml.rels><?xml version="1.0" encoding="UTF-8" standalone="yes"?>
<Relationships xmlns="http://schemas.openxmlformats.org/package/2006/relationships"><Relationship Id="rId2" Type="http://schemas.openxmlformats.org/officeDocument/2006/relationships/image" Target="../media/image100.png"/><Relationship Id="rId1" Type="http://schemas.openxmlformats.org/officeDocument/2006/relationships/slideLayout" Target="../slideLayouts/slideLayout250.xml"/></Relationships>
</file>

<file path=ppt/slides/_rels/slide70.xml.rels><?xml version="1.0" encoding="UTF-8" standalone="yes"?>
<Relationships xmlns="http://schemas.openxmlformats.org/package/2006/relationships"><Relationship Id="rId3" Type="http://schemas.openxmlformats.org/officeDocument/2006/relationships/image" Target="../media/image170.jpeg"/><Relationship Id="rId2" Type="http://schemas.openxmlformats.org/officeDocument/2006/relationships/notesSlide" Target="../notesSlides/notesSlide56.xml"/><Relationship Id="rId1" Type="http://schemas.openxmlformats.org/officeDocument/2006/relationships/slideLayout" Target="../slideLayouts/slideLayout7.xml"/></Relationships>
</file>

<file path=ppt/slides/_rels/slide71.xml.rels><?xml version="1.0" encoding="UTF-8" standalone="yes"?>
<Relationships xmlns="http://schemas.openxmlformats.org/package/2006/relationships"><Relationship Id="rId8" Type="http://schemas.openxmlformats.org/officeDocument/2006/relationships/image" Target="../media/image176.png"/><Relationship Id="rId13" Type="http://schemas.openxmlformats.org/officeDocument/2006/relationships/image" Target="../media/image181.png"/><Relationship Id="rId18" Type="http://schemas.openxmlformats.org/officeDocument/2006/relationships/image" Target="../media/image186.png"/><Relationship Id="rId3" Type="http://schemas.openxmlformats.org/officeDocument/2006/relationships/image" Target="../media/image171.png"/><Relationship Id="rId21" Type="http://schemas.openxmlformats.org/officeDocument/2006/relationships/image" Target="../media/image189.png"/><Relationship Id="rId7" Type="http://schemas.openxmlformats.org/officeDocument/2006/relationships/image" Target="../media/image175.png"/><Relationship Id="rId12" Type="http://schemas.openxmlformats.org/officeDocument/2006/relationships/image" Target="../media/image180.png"/><Relationship Id="rId17" Type="http://schemas.openxmlformats.org/officeDocument/2006/relationships/image" Target="../media/image185.png"/><Relationship Id="rId2" Type="http://schemas.openxmlformats.org/officeDocument/2006/relationships/notesSlide" Target="../notesSlides/notesSlide57.xml"/><Relationship Id="rId16" Type="http://schemas.openxmlformats.org/officeDocument/2006/relationships/image" Target="../media/image184.png"/><Relationship Id="rId20" Type="http://schemas.openxmlformats.org/officeDocument/2006/relationships/image" Target="../media/image188.png"/><Relationship Id="rId1" Type="http://schemas.openxmlformats.org/officeDocument/2006/relationships/slideLayout" Target="../slideLayouts/slideLayout353.xml"/><Relationship Id="rId6" Type="http://schemas.openxmlformats.org/officeDocument/2006/relationships/image" Target="../media/image174.png"/><Relationship Id="rId11" Type="http://schemas.openxmlformats.org/officeDocument/2006/relationships/image" Target="../media/image179.png"/><Relationship Id="rId24" Type="http://schemas.openxmlformats.org/officeDocument/2006/relationships/image" Target="../media/image192.jpeg"/><Relationship Id="rId5" Type="http://schemas.openxmlformats.org/officeDocument/2006/relationships/image" Target="../media/image173.png"/><Relationship Id="rId15" Type="http://schemas.openxmlformats.org/officeDocument/2006/relationships/image" Target="../media/image183.png"/><Relationship Id="rId23" Type="http://schemas.openxmlformats.org/officeDocument/2006/relationships/image" Target="../media/image191.png"/><Relationship Id="rId10" Type="http://schemas.openxmlformats.org/officeDocument/2006/relationships/image" Target="../media/image178.png"/><Relationship Id="rId19" Type="http://schemas.openxmlformats.org/officeDocument/2006/relationships/image" Target="../media/image187.png"/><Relationship Id="rId4" Type="http://schemas.openxmlformats.org/officeDocument/2006/relationships/image" Target="../media/image172.png"/><Relationship Id="rId9" Type="http://schemas.openxmlformats.org/officeDocument/2006/relationships/image" Target="../media/image177.png"/><Relationship Id="rId14" Type="http://schemas.openxmlformats.org/officeDocument/2006/relationships/image" Target="../media/image182.png"/><Relationship Id="rId22" Type="http://schemas.openxmlformats.org/officeDocument/2006/relationships/image" Target="../media/image190.png"/></Relationships>
</file>

<file path=ppt/slides/_rels/slide8.xml.rels><?xml version="1.0" encoding="UTF-8" standalone="yes"?>
<Relationships xmlns="http://schemas.openxmlformats.org/package/2006/relationships"><Relationship Id="rId3" Type="http://schemas.openxmlformats.org/officeDocument/2006/relationships/image" Target="../media/image102.svg"/><Relationship Id="rId2" Type="http://schemas.openxmlformats.org/officeDocument/2006/relationships/image" Target="../media/image101.png"/><Relationship Id="rId1" Type="http://schemas.openxmlformats.org/officeDocument/2006/relationships/slideLayout" Target="../slideLayouts/slideLayout250.xml"/></Relationships>
</file>

<file path=ppt/slides/_rels/slide9.xml.rels><?xml version="1.0" encoding="UTF-8" standalone="yes"?>
<Relationships xmlns="http://schemas.openxmlformats.org/package/2006/relationships"><Relationship Id="rId3" Type="http://schemas.openxmlformats.org/officeDocument/2006/relationships/diagramLayout" Target="../diagrams/layout1.xml"/><Relationship Id="rId7" Type="http://schemas.openxmlformats.org/officeDocument/2006/relationships/image" Target="../media/image103.png"/><Relationship Id="rId2" Type="http://schemas.openxmlformats.org/officeDocument/2006/relationships/diagramData" Target="../diagrams/data1.xml"/><Relationship Id="rId1" Type="http://schemas.openxmlformats.org/officeDocument/2006/relationships/slideLayout" Target="../slideLayouts/slideLayout226.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2" name="object 2"/>
          <p:cNvGrpSpPr/>
          <p:nvPr/>
        </p:nvGrpSpPr>
        <p:grpSpPr>
          <a:xfrm>
            <a:off x="0" y="1158403"/>
            <a:ext cx="12192508" cy="5699977"/>
            <a:chOff x="0" y="1158403"/>
            <a:chExt cx="12192508" cy="5699977"/>
          </a:xfrm>
        </p:grpSpPr>
        <p:sp>
          <p:nvSpPr>
            <p:cNvPr id="3" name="object 3"/>
            <p:cNvSpPr/>
            <p:nvPr/>
          </p:nvSpPr>
          <p:spPr>
            <a:xfrm>
              <a:off x="902208" y="1158403"/>
              <a:ext cx="11290300" cy="3823970"/>
            </a:xfrm>
            <a:custGeom>
              <a:avLst/>
              <a:gdLst/>
              <a:ahLst/>
              <a:cxnLst/>
              <a:rect l="l" t="t" r="r" b="b"/>
              <a:pathLst>
                <a:path w="11290300" h="3823970">
                  <a:moveTo>
                    <a:pt x="11289792" y="0"/>
                  </a:moveTo>
                  <a:lnTo>
                    <a:pt x="0" y="0"/>
                  </a:lnTo>
                  <a:lnTo>
                    <a:pt x="0" y="3823716"/>
                  </a:lnTo>
                  <a:lnTo>
                    <a:pt x="11289792" y="3823716"/>
                  </a:lnTo>
                  <a:lnTo>
                    <a:pt x="11289792" y="0"/>
                  </a:lnTo>
                  <a:close/>
                </a:path>
              </a:pathLst>
            </a:custGeom>
            <a:solidFill>
              <a:srgbClr val="F3F6F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sp>
          <p:nvSpPr>
            <p:cNvPr id="4" name="object 4"/>
            <p:cNvSpPr/>
            <p:nvPr/>
          </p:nvSpPr>
          <p:spPr>
            <a:xfrm>
              <a:off x="1520189" y="3509009"/>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pic>
          <p:nvPicPr>
            <p:cNvPr id="5" name="object 5"/>
            <p:cNvPicPr/>
            <p:nvPr/>
          </p:nvPicPr>
          <p:blipFill>
            <a:blip r:embed="rId3"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6" name="object 6"/>
            <p:cNvSpPr/>
            <p:nvPr/>
          </p:nvSpPr>
          <p:spPr>
            <a:xfrm>
              <a:off x="1" y="5020055"/>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pic>
          <p:nvPicPr>
            <p:cNvPr id="7" name="object 7"/>
            <p:cNvPicPr/>
            <p:nvPr/>
          </p:nvPicPr>
          <p:blipFill>
            <a:blip r:embed="rId4" cstate="print"/>
            <a:stretch>
              <a:fillRect/>
            </a:stretch>
          </p:blipFill>
          <p:spPr>
            <a:xfrm>
              <a:off x="313956" y="5564123"/>
              <a:ext cx="2025383" cy="911351"/>
            </a:xfrm>
            <a:prstGeom prst="rect">
              <a:avLst/>
            </a:prstGeom>
          </p:spPr>
        </p:pic>
      </p:grpSp>
      <p:sp>
        <p:nvSpPr>
          <p:cNvPr id="8" name="TextBox 7">
            <a:extLst>
              <a:ext uri="{FF2B5EF4-FFF2-40B4-BE49-F238E27FC236}">
                <a16:creationId xmlns:a16="http://schemas.microsoft.com/office/drawing/2014/main" id="{6A806A48-EA0C-BE7F-C73E-1EA8564B15D4}"/>
              </a:ext>
            </a:extLst>
          </p:cNvPr>
          <p:cNvSpPr txBox="1"/>
          <p:nvPr/>
        </p:nvSpPr>
        <p:spPr>
          <a:xfrm>
            <a:off x="1387815" y="1779331"/>
            <a:ext cx="6288332" cy="2062103"/>
          </a:xfrm>
          <a:prstGeom prst="rect">
            <a:avLst/>
          </a:prstGeom>
          <a:noFill/>
        </p:spPr>
        <p:txBody>
          <a:bodyPr wrap="square" lIns="91440" tIns="45720" rIns="91440" bIns="45720" rtlCol="0" anchor="t">
            <a:spAutoFit/>
          </a:bodyPr>
          <a:lstStyle/>
          <a:p>
            <a:r>
              <a:rPr lang="en-US" sz="3200" dirty="0">
                <a:latin typeface="Arial"/>
                <a:cs typeface="Arial"/>
              </a:rPr>
              <a:t>Perinatal Mental Health August Webinar: Creating Clinical Culture Change in PMH Work</a:t>
            </a:r>
          </a:p>
          <a:p>
            <a:endParaRPr lang="en-US" sz="3200" dirty="0">
              <a:latin typeface="Arial"/>
              <a:cs typeface="Arial"/>
            </a:endParaRPr>
          </a:p>
        </p:txBody>
      </p:sp>
      <p:sp>
        <p:nvSpPr>
          <p:cNvPr id="9" name="object 9">
            <a:extLst>
              <a:ext uri="{FF2B5EF4-FFF2-40B4-BE49-F238E27FC236}">
                <a16:creationId xmlns:a16="http://schemas.microsoft.com/office/drawing/2014/main" id="{530E90EB-6AB6-F9FD-34E3-00E9A07E0B3D}"/>
              </a:ext>
            </a:extLst>
          </p:cNvPr>
          <p:cNvSpPr txBox="1"/>
          <p:nvPr/>
        </p:nvSpPr>
        <p:spPr>
          <a:xfrm>
            <a:off x="1492050" y="3665769"/>
            <a:ext cx="3156150" cy="890757"/>
          </a:xfrm>
          <a:prstGeom prst="rect">
            <a:avLst/>
          </a:prstGeom>
        </p:spPr>
        <p:txBody>
          <a:bodyPr vert="horz" wrap="square" lIns="0" tIns="12700" rIns="0" bIns="0" rtlCol="0" anchor="t">
            <a:spAutoFit/>
          </a:bodyPr>
          <a:lstStyle/>
          <a:p>
            <a:pPr marL="12700" marR="5080" lvl="0" indent="0" algn="l" defTabSz="914400" rtl="0" eaLnBrk="1" fontAlgn="auto" latinLnBrk="0" hangingPunct="1">
              <a:lnSpc>
                <a:spcPct val="124600"/>
              </a:lnSpc>
              <a:spcBef>
                <a:spcPts val="100"/>
              </a:spcBef>
              <a:spcAft>
                <a:spcPts val="0"/>
              </a:spcAft>
              <a:buClrTx/>
              <a:buSzTx/>
              <a:buFontTx/>
              <a:buNone/>
              <a:tabLst/>
              <a:defRPr/>
            </a:pPr>
            <a:r>
              <a:rPr lang="en-US" sz="2400" spc="-10" dirty="0">
                <a:solidFill>
                  <a:srgbClr val="444B54"/>
                </a:solidFill>
                <a:latin typeface="Arial"/>
                <a:cs typeface="Arial"/>
              </a:rPr>
              <a:t>August 24</a:t>
            </a:r>
            <a:r>
              <a:rPr lang="en-US" sz="2400" spc="-10" baseline="30000" dirty="0">
                <a:solidFill>
                  <a:srgbClr val="444B54"/>
                </a:solidFill>
                <a:latin typeface="Arial"/>
                <a:cs typeface="Arial"/>
              </a:rPr>
              <a:t>th</a:t>
            </a:r>
            <a:r>
              <a:rPr lang="en-US" sz="2400" spc="-10" dirty="0">
                <a:solidFill>
                  <a:srgbClr val="444B54"/>
                </a:solidFill>
                <a:latin typeface="Arial"/>
                <a:cs typeface="Arial"/>
              </a:rPr>
              <a:t>, </a:t>
            </a:r>
            <a:r>
              <a:rPr kumimoji="0" sz="2400" b="0" i="0" u="none" strike="noStrike" kern="1200" cap="none" spc="-10" normalizeH="0" baseline="0" noProof="0" dirty="0">
                <a:ln>
                  <a:noFill/>
                </a:ln>
                <a:solidFill>
                  <a:srgbClr val="444B54"/>
                </a:solidFill>
                <a:effectLst/>
                <a:uLnTx/>
                <a:uFillTx/>
                <a:latin typeface="Arial"/>
                <a:ea typeface="+mn-ea"/>
                <a:cs typeface="Arial"/>
              </a:rPr>
              <a:t>202</a:t>
            </a:r>
            <a:r>
              <a:rPr lang="en-US" sz="2400" spc="-10" dirty="0">
                <a:solidFill>
                  <a:srgbClr val="444B54"/>
                </a:solidFill>
                <a:latin typeface="Arial"/>
                <a:cs typeface="Arial"/>
              </a:rPr>
              <a:t>6</a:t>
            </a:r>
            <a:r>
              <a:rPr kumimoji="0" sz="2400" b="0" i="0" u="none" strike="noStrike" kern="1200" cap="none" spc="-5" normalizeH="0" baseline="0" noProof="0" dirty="0">
                <a:ln>
                  <a:noFill/>
                </a:ln>
                <a:solidFill>
                  <a:srgbClr val="444B54"/>
                </a:solidFill>
                <a:effectLst/>
                <a:uLnTx/>
                <a:uFillTx/>
                <a:latin typeface="Arial"/>
                <a:ea typeface="+mn-ea"/>
                <a:cs typeface="Arial"/>
              </a:rPr>
              <a:t> </a:t>
            </a:r>
            <a:r>
              <a:rPr kumimoji="0" sz="2400" b="0" i="0" u="none" strike="noStrike" kern="1200" cap="none" spc="-30" normalizeH="0" baseline="0" noProof="0" dirty="0">
                <a:ln>
                  <a:noFill/>
                </a:ln>
                <a:solidFill>
                  <a:srgbClr val="444B54"/>
                </a:solidFill>
                <a:effectLst/>
                <a:uLnTx/>
                <a:uFillTx/>
                <a:latin typeface="Arial"/>
                <a:ea typeface="+mn-ea"/>
                <a:cs typeface="Arial"/>
              </a:rPr>
              <a:t>1</a:t>
            </a:r>
            <a:r>
              <a:rPr kumimoji="0" lang="en-US" sz="2400" b="0" i="0" u="none" strike="noStrike" kern="1200" cap="none" spc="-30" normalizeH="0" baseline="0" noProof="0" dirty="0">
                <a:ln>
                  <a:noFill/>
                </a:ln>
                <a:solidFill>
                  <a:srgbClr val="444B54"/>
                </a:solidFill>
                <a:effectLst/>
                <a:uLnTx/>
                <a:uFillTx/>
                <a:latin typeface="Arial"/>
                <a:ea typeface="+mn-ea"/>
                <a:cs typeface="Arial"/>
              </a:rPr>
              <a:t>2</a:t>
            </a:r>
            <a:r>
              <a:rPr kumimoji="0" sz="2400" b="0" i="0" u="none" strike="noStrike" kern="1200" cap="none" spc="-30" normalizeH="0" baseline="0" noProof="0" dirty="0">
                <a:ln>
                  <a:noFill/>
                </a:ln>
                <a:solidFill>
                  <a:srgbClr val="444B54"/>
                </a:solidFill>
                <a:effectLst/>
                <a:uLnTx/>
                <a:uFillTx/>
                <a:latin typeface="Arial"/>
                <a:ea typeface="+mn-ea"/>
                <a:cs typeface="Arial"/>
              </a:rPr>
              <a:t>:00</a:t>
            </a:r>
            <a:r>
              <a:rPr kumimoji="0" lang="en-US" sz="2400" b="0" i="0" u="none" strike="noStrike" kern="1200" cap="none" spc="-30" normalizeH="0" baseline="0" noProof="0" dirty="0">
                <a:ln>
                  <a:noFill/>
                </a:ln>
                <a:solidFill>
                  <a:srgbClr val="444B54"/>
                </a:solidFill>
                <a:effectLst/>
                <a:uLnTx/>
                <a:uFillTx/>
                <a:latin typeface="Arial"/>
                <a:ea typeface="+mn-ea"/>
                <a:cs typeface="Arial"/>
              </a:rPr>
              <a:t>p</a:t>
            </a:r>
            <a:r>
              <a:rPr kumimoji="0" sz="2400" b="0" i="0" u="none" strike="noStrike" kern="1200" cap="none" spc="-30" normalizeH="0" baseline="0" noProof="0" dirty="0">
                <a:ln>
                  <a:noFill/>
                </a:ln>
                <a:solidFill>
                  <a:srgbClr val="444B54"/>
                </a:solidFill>
                <a:effectLst/>
                <a:uLnTx/>
                <a:uFillTx/>
                <a:latin typeface="Arial"/>
                <a:ea typeface="+mn-ea"/>
                <a:cs typeface="Arial"/>
              </a:rPr>
              <a:t>m</a:t>
            </a:r>
            <a:r>
              <a:rPr kumimoji="0" sz="2400" b="0" i="0" u="none" strike="noStrike" kern="1200" cap="none" spc="-25" normalizeH="0" baseline="0" noProof="0" dirty="0">
                <a:ln>
                  <a:noFill/>
                </a:ln>
                <a:solidFill>
                  <a:srgbClr val="444B54"/>
                </a:solidFill>
                <a:effectLst/>
                <a:uLnTx/>
                <a:uFillTx/>
                <a:latin typeface="Arial"/>
                <a:ea typeface="+mn-ea"/>
                <a:cs typeface="Arial"/>
              </a:rPr>
              <a:t> </a:t>
            </a:r>
            <a:r>
              <a:rPr kumimoji="0" sz="2400" b="0" i="0" u="none" strike="noStrike" kern="1200" cap="none" spc="-5" normalizeH="0" baseline="0" noProof="0" dirty="0">
                <a:ln>
                  <a:noFill/>
                </a:ln>
                <a:solidFill>
                  <a:srgbClr val="444B54"/>
                </a:solidFill>
                <a:effectLst/>
                <a:uLnTx/>
                <a:uFillTx/>
                <a:latin typeface="Arial"/>
                <a:ea typeface="+mn-ea"/>
                <a:cs typeface="Arial"/>
              </a:rPr>
              <a:t>–</a:t>
            </a:r>
            <a:r>
              <a:rPr kumimoji="0" sz="2400" b="0" i="0" u="none" strike="noStrike" kern="1200" cap="none" spc="-50" normalizeH="0" baseline="0" noProof="0" dirty="0">
                <a:ln>
                  <a:noFill/>
                </a:ln>
                <a:solidFill>
                  <a:srgbClr val="444B54"/>
                </a:solidFill>
                <a:effectLst/>
                <a:uLnTx/>
                <a:uFillTx/>
                <a:latin typeface="Arial"/>
                <a:ea typeface="+mn-ea"/>
                <a:cs typeface="Arial"/>
              </a:rPr>
              <a:t> </a:t>
            </a:r>
            <a:r>
              <a:rPr kumimoji="0" sz="2400" b="0" i="0" u="none" strike="noStrike" kern="1200" cap="none" spc="-5" normalizeH="0" baseline="0" noProof="0" dirty="0">
                <a:ln>
                  <a:noFill/>
                </a:ln>
                <a:solidFill>
                  <a:srgbClr val="444B54"/>
                </a:solidFill>
                <a:effectLst/>
                <a:uLnTx/>
                <a:uFillTx/>
                <a:latin typeface="Arial"/>
                <a:ea typeface="+mn-ea"/>
                <a:cs typeface="Arial"/>
              </a:rPr>
              <a:t>1:</a:t>
            </a:r>
            <a:r>
              <a:rPr lang="en-US" sz="2400" spc="-5" dirty="0">
                <a:solidFill>
                  <a:srgbClr val="444B54"/>
                </a:solidFill>
                <a:latin typeface="Arial"/>
                <a:cs typeface="Arial"/>
              </a:rPr>
              <a:t>00</a:t>
            </a:r>
            <a:r>
              <a:rPr kumimoji="0" sz="2400" b="0" i="0" u="none" strike="noStrike" kern="1200" cap="none" spc="-5" normalizeH="0" baseline="0" noProof="0" dirty="0">
                <a:ln>
                  <a:noFill/>
                </a:ln>
                <a:solidFill>
                  <a:srgbClr val="444B54"/>
                </a:solidFill>
                <a:effectLst/>
                <a:uLnTx/>
                <a:uFillTx/>
                <a:latin typeface="Arial"/>
                <a:ea typeface="+mn-ea"/>
                <a:cs typeface="Arial"/>
              </a:rPr>
              <a:t>pm</a:t>
            </a:r>
            <a:endParaRPr kumimoji="0" sz="2400" b="0" i="0" u="none" strike="noStrike" kern="1200" cap="none" spc="0" normalizeH="0" baseline="0" noProof="0" dirty="0">
              <a:ln>
                <a:noFill/>
              </a:ln>
              <a:solidFill>
                <a:prstClr val="black"/>
              </a:solidFill>
              <a:effectLst/>
              <a:uLnTx/>
              <a:uFillTx/>
              <a:latin typeface="Arial"/>
              <a:ea typeface="+mn-ea"/>
              <a:cs typeface="Arial"/>
            </a:endParaRPr>
          </a:p>
        </p:txBody>
      </p:sp>
      <p:pic>
        <p:nvPicPr>
          <p:cNvPr id="11" name="Picture Placeholder 24" descr="Person kissing infant's head">
            <a:extLst>
              <a:ext uri="{FF2B5EF4-FFF2-40B4-BE49-F238E27FC236}">
                <a16:creationId xmlns:a16="http://schemas.microsoft.com/office/drawing/2014/main" id="{5C2EF7EF-985F-F7D2-A27C-62D7FA7B0117}"/>
              </a:ext>
            </a:extLst>
          </p:cNvPr>
          <p:cNvPicPr>
            <a:picLocks noChangeAspect="1"/>
          </p:cNvPicPr>
          <p:nvPr/>
        </p:nvPicPr>
        <p:blipFill>
          <a:blip r:embed="rId5" cstate="email">
            <a:extLst>
              <a:ext uri="{28A0092B-C50C-407E-A947-70E740481C1C}">
                <a14:useLocalDpi xmlns:a14="http://schemas.microsoft.com/office/drawing/2010/main"/>
              </a:ext>
            </a:extLst>
          </a:blip>
          <a:srcRect/>
          <a:stretch/>
        </p:blipFill>
        <p:spPr>
          <a:xfrm>
            <a:off x="7977048" y="1045971"/>
            <a:ext cx="4176759" cy="4893246"/>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spTree>
    <p:extLst>
      <p:ext uri="{BB962C8B-B14F-4D97-AF65-F5344CB8AC3E}">
        <p14:creationId xmlns:p14="http://schemas.microsoft.com/office/powerpoint/2010/main" val="1114789989"/>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 name="Rectangle 11">
            <a:extLst>
              <a:ext uri="{FF2B5EF4-FFF2-40B4-BE49-F238E27FC236}">
                <a16:creationId xmlns:a16="http://schemas.microsoft.com/office/drawing/2014/main" id="{FC9DBCE4-87FC-822C-D9CB-9A3CEEE083B6}"/>
              </a:ext>
            </a:extLst>
          </p:cNvPr>
          <p:cNvSpPr/>
          <p:nvPr/>
        </p:nvSpPr>
        <p:spPr>
          <a:xfrm>
            <a:off x="7188754" y="-3388"/>
            <a:ext cx="5003797" cy="1485900"/>
          </a:xfrm>
          <a:prstGeom prst="rect">
            <a:avLst/>
          </a:prstGeom>
          <a:solidFill>
            <a:srgbClr val="FFFFFF"/>
          </a:solidFill>
          <a:ln cap="flat">
            <a:noFill/>
            <a:prstDash val="solid"/>
          </a:ln>
        </p:spPr>
        <p:txBody>
          <a:bodyPr vert="horz" wrap="square" lIns="91440" tIns="45720" rIns="91440" bIns="45720" anchor="ctr" anchorCtr="1" compatLnSpc="1">
            <a:noAutofit/>
          </a:bodyPr>
          <a:lstStyle/>
          <a:p>
            <a:pPr algn="ctr" defTabSz="914446">
              <a:defRPr sz="1800" b="0" i="0" u="none" strike="noStrike" kern="0" cap="none" spc="0" baseline="0">
                <a:solidFill>
                  <a:srgbClr val="000000"/>
                </a:solidFill>
                <a:uFillTx/>
              </a:defRPr>
            </a:pPr>
            <a:endParaRPr lang="en-US">
              <a:solidFill>
                <a:srgbClr val="FFFFFF"/>
              </a:solidFill>
              <a:latin typeface="Calibri"/>
            </a:endParaRPr>
          </a:p>
        </p:txBody>
      </p:sp>
      <p:sp>
        <p:nvSpPr>
          <p:cNvPr id="2" name="Title 1">
            <a:extLst>
              <a:ext uri="{FF2B5EF4-FFF2-40B4-BE49-F238E27FC236}">
                <a16:creationId xmlns:a16="http://schemas.microsoft.com/office/drawing/2014/main" id="{50C8D749-49B2-A007-8DFF-3F8E29AB2FD0}"/>
              </a:ext>
            </a:extLst>
          </p:cNvPr>
          <p:cNvSpPr>
            <a:spLocks noGrp="1"/>
          </p:cNvSpPr>
          <p:nvPr>
            <p:ph type="title"/>
          </p:nvPr>
        </p:nvSpPr>
        <p:spPr>
          <a:xfrm>
            <a:off x="378422" y="135786"/>
            <a:ext cx="5375016" cy="1956841"/>
          </a:xfrm>
        </p:spPr>
        <p:txBody>
          <a:bodyPr anchor="b">
            <a:normAutofit fontScale="90000"/>
          </a:bodyPr>
          <a:lstStyle/>
          <a:p>
            <a:pPr>
              <a:lnSpc>
                <a:spcPct val="90000"/>
              </a:lnSpc>
            </a:pPr>
            <a:r>
              <a:rPr lang="en-US" sz="4200" dirty="0">
                <a:ea typeface="Lato Medium"/>
                <a:cs typeface="Lato Medium"/>
              </a:rPr>
              <a:t>14th Annual Conference </a:t>
            </a:r>
            <a:br>
              <a:rPr lang="en-US" sz="4200" dirty="0">
                <a:solidFill>
                  <a:schemeClr val="tx1"/>
                </a:solidFill>
                <a:ea typeface="Lato Medium"/>
                <a:cs typeface="Lato Medium"/>
              </a:rPr>
            </a:br>
            <a:r>
              <a:rPr lang="en-US" sz="4200" dirty="0">
                <a:solidFill>
                  <a:schemeClr val="accent3"/>
                </a:solidFill>
                <a:ea typeface="Lato Medium"/>
                <a:cs typeface="Lato Medium"/>
              </a:rPr>
              <a:t>Event Committee Volunteers </a:t>
            </a:r>
            <a:endParaRPr lang="en-US" sz="4200" dirty="0">
              <a:solidFill>
                <a:schemeClr val="accent3"/>
              </a:solidFill>
            </a:endParaRPr>
          </a:p>
        </p:txBody>
      </p:sp>
      <p:sp>
        <p:nvSpPr>
          <p:cNvPr id="10" name="Content Placeholder 9">
            <a:extLst>
              <a:ext uri="{FF2B5EF4-FFF2-40B4-BE49-F238E27FC236}">
                <a16:creationId xmlns:a16="http://schemas.microsoft.com/office/drawing/2014/main" id="{DF00FE42-183C-8B65-1DA4-289D0CFB7B62}"/>
              </a:ext>
            </a:extLst>
          </p:cNvPr>
          <p:cNvSpPr>
            <a:spLocks noGrp="1"/>
          </p:cNvSpPr>
          <p:nvPr>
            <p:ph idx="1"/>
          </p:nvPr>
        </p:nvSpPr>
        <p:spPr>
          <a:xfrm>
            <a:off x="5531224" y="185831"/>
            <a:ext cx="6508375" cy="2800875"/>
          </a:xfrm>
        </p:spPr>
        <p:txBody>
          <a:bodyPr vert="horz" lIns="91440" tIns="45720" rIns="91440" bIns="45720" rtlCol="0" anchor="t">
            <a:noAutofit/>
          </a:bodyPr>
          <a:lstStyle/>
          <a:p>
            <a:r>
              <a:rPr lang="en-US" sz="2000" dirty="0"/>
              <a:t>Join the amazing team that brings the ILPQC AC to life! </a:t>
            </a:r>
          </a:p>
          <a:p>
            <a:r>
              <a:rPr lang="en-US" sz="2000" dirty="0"/>
              <a:t>Play a key role in making our 14th Annual Conference a meaningful experience for all.</a:t>
            </a:r>
          </a:p>
          <a:p>
            <a:r>
              <a:rPr lang="en-US" sz="2000" dirty="0"/>
              <a:t>Help ensure a seamless, welcoming, and inspiring day for attendees across Illinois.</a:t>
            </a:r>
          </a:p>
          <a:p>
            <a:r>
              <a:rPr lang="en-US" sz="2000" dirty="0"/>
              <a:t>From registration to session support, your role keeps the day running smoothly.</a:t>
            </a:r>
          </a:p>
        </p:txBody>
      </p:sp>
      <p:sp>
        <p:nvSpPr>
          <p:cNvPr id="4" name="Slide Number Placeholder 3">
            <a:extLst>
              <a:ext uri="{FF2B5EF4-FFF2-40B4-BE49-F238E27FC236}">
                <a16:creationId xmlns:a16="http://schemas.microsoft.com/office/drawing/2014/main" id="{A5F21D11-6F39-D1A6-5D85-A7BF70DC6E83}"/>
              </a:ext>
            </a:extLst>
          </p:cNvPr>
          <p:cNvSpPr>
            <a:spLocks noGrp="1"/>
          </p:cNvSpPr>
          <p:nvPr>
            <p:ph type="sldNum" sz="quarter" idx="10"/>
          </p:nvPr>
        </p:nvSpPr>
        <p:spPr>
          <a:xfrm>
            <a:off x="10439400" y="6356350"/>
            <a:ext cx="914400" cy="365125"/>
          </a:xfrm>
        </p:spPr>
        <p:txBody>
          <a:bodyPr>
            <a:normAutofit/>
          </a:bodyPr>
          <a:lstStyle/>
          <a:p>
            <a:pPr marL="0" marR="0" lvl="0" indent="0" algn="r" defTabSz="914400" rtl="0" eaLnBrk="1" fontAlgn="auto" latinLnBrk="0" hangingPunct="1">
              <a:lnSpc>
                <a:spcPct val="100000"/>
              </a:lnSpc>
              <a:spcBef>
                <a:spcPts val="0"/>
              </a:spcBef>
              <a:spcAft>
                <a:spcPts val="600"/>
              </a:spcAft>
              <a:buClrTx/>
              <a:buSzTx/>
              <a:buFontTx/>
              <a:buNone/>
              <a:tabLst/>
              <a:defRPr/>
            </a:pPr>
            <a:fld id="{97033E4B-E3EB-3D46-B2D8-3159663620FA}" type="slidenum">
              <a:rPr kumimoji="0" lang="en-US" sz="1200" b="0" i="0" u="none" strike="noStrike" kern="1200" cap="none" spc="0" normalizeH="0" baseline="0" noProof="0">
                <a:ln>
                  <a:noFill/>
                </a:ln>
                <a:solidFill>
                  <a:srgbClr val="FFFFFF"/>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600"/>
                </a:spcAft>
                <a:buClrTx/>
                <a:buSzTx/>
                <a:buFontTx/>
                <a:buNone/>
                <a:tabLst/>
                <a:defRPr/>
              </a:pPr>
              <a:t>10</a:t>
            </a:fld>
            <a:endParaRPr kumimoji="0" lang="en-US" sz="12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5" name="Footer Placeholder 4">
            <a:extLst>
              <a:ext uri="{FF2B5EF4-FFF2-40B4-BE49-F238E27FC236}">
                <a16:creationId xmlns:a16="http://schemas.microsoft.com/office/drawing/2014/main" id="{BE5EA985-720D-EF1E-8F35-8CE99030E4B5}"/>
              </a:ext>
            </a:extLst>
          </p:cNvPr>
          <p:cNvSpPr>
            <a:spLocks noGrp="1"/>
          </p:cNvSpPr>
          <p:nvPr>
            <p:ph type="ftr" sz="quarter" idx="11"/>
          </p:nvPr>
        </p:nvSpPr>
        <p:spPr>
          <a:xfrm>
            <a:off x="6248400" y="6356350"/>
            <a:ext cx="4114800" cy="365125"/>
          </a:xfrm>
        </p:spPr>
        <p:txBody>
          <a:bodyPr>
            <a:norm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a:ln>
                  <a:noFill/>
                </a:ln>
                <a:solidFill>
                  <a:srgbClr val="FFFFFF"/>
                </a:solidFill>
                <a:effectLst/>
                <a:uLnTx/>
                <a:uFillTx/>
                <a:latin typeface="Calibri" panose="020F0502020204030204"/>
                <a:ea typeface="+mn-ea"/>
                <a:cs typeface="+mn-cs"/>
              </a:rPr>
              <a:t>Illinois Perinatal Quality Collaborative</a:t>
            </a:r>
          </a:p>
        </p:txBody>
      </p:sp>
      <p:pic>
        <p:nvPicPr>
          <p:cNvPr id="7" name="Graphic 6" descr="Leaf with solid fill">
            <a:extLst>
              <a:ext uri="{FF2B5EF4-FFF2-40B4-BE49-F238E27FC236}">
                <a16:creationId xmlns:a16="http://schemas.microsoft.com/office/drawing/2014/main" id="{B3BBD64C-3918-489F-8240-81A9C10EB33D}"/>
              </a:ext>
            </a:extLst>
          </p:cNvPr>
          <p:cNvPicPr>
            <a:picLocks noChangeAspect="1"/>
          </p:cNvPicPr>
          <p:nvPr/>
        </p:nvPicPr>
        <p:blipFill>
          <a:blip>
            <a:extLst>
              <a:ext uri="{28A0092B-C50C-407E-A947-70E740481C1C}">
                <a14:useLocalDpi xmlns:a14="http://schemas.microsoft.com/office/drawing/2010/main"/>
              </a:ext>
              <a:ext uri="{96DAC541-7B7A-43D3-8B79-37D633B846F1}">
                <asvg:svgBlip xmlns:asvg="http://schemas.microsoft.com/office/drawing/2016/SVG/main" r:embed="rId2"/>
              </a:ext>
            </a:extLst>
          </a:blip>
          <a:stretch>
            <a:fillRect/>
          </a:stretch>
        </p:blipFill>
        <p:spPr>
          <a:xfrm>
            <a:off x="2671483" y="1425411"/>
            <a:ext cx="914400" cy="914400"/>
          </a:xfrm>
          <a:prstGeom prst="rect">
            <a:avLst/>
          </a:prstGeom>
        </p:spPr>
      </p:pic>
      <p:pic>
        <p:nvPicPr>
          <p:cNvPr id="25" name="Picture 24">
            <a:extLst>
              <a:ext uri="{FF2B5EF4-FFF2-40B4-BE49-F238E27FC236}">
                <a16:creationId xmlns:a16="http://schemas.microsoft.com/office/drawing/2014/main" id="{94D74CA0-2CD4-4679-99B7-626EE26926CF}"/>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6766109" y="3296468"/>
            <a:ext cx="4673262" cy="3319044"/>
          </a:xfrm>
          <a:prstGeom prst="rect">
            <a:avLst/>
          </a:prstGeom>
          <a:ln w="190500" cap="sq">
            <a:solidFill>
              <a:srgbClr val="C8C6BD"/>
            </a:solidFill>
            <a:prstDash val="solid"/>
            <a:miter lim="800000"/>
          </a:ln>
          <a:effectLst>
            <a:outerShdw blurRad="254000" algn="bl" rotWithShape="0">
              <a:srgbClr val="000000">
                <a:alpha val="43000"/>
              </a:srgbClr>
            </a:outerShdw>
          </a:effectLst>
          <a:scene3d>
            <a:camera prst="perspectiveFront" fov="5400000"/>
            <a:lightRig rig="threePt" dir="t">
              <a:rot lat="0" lon="0" rev="2100000"/>
            </a:lightRig>
          </a:scene3d>
          <a:sp3d extrusionH="25400">
            <a:bevelT w="304800" h="152400" prst="hardEdge"/>
            <a:extrusionClr>
              <a:srgbClr val="000000"/>
            </a:extrusionClr>
          </a:sp3d>
        </p:spPr>
      </p:pic>
      <p:pic>
        <p:nvPicPr>
          <p:cNvPr id="27" name="Picture 26">
            <a:extLst>
              <a:ext uri="{FF2B5EF4-FFF2-40B4-BE49-F238E27FC236}">
                <a16:creationId xmlns:a16="http://schemas.microsoft.com/office/drawing/2014/main" id="{27E6BF03-D3A8-42C6-A93F-59CCEBB5255A}"/>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666864" y="3296468"/>
            <a:ext cx="5276737" cy="3319043"/>
          </a:xfrm>
          <a:prstGeom prst="rect">
            <a:avLst/>
          </a:prstGeom>
          <a:ln w="190500" cap="sq">
            <a:solidFill>
              <a:srgbClr val="C8C6BD"/>
            </a:solidFill>
            <a:prstDash val="solid"/>
            <a:miter lim="800000"/>
          </a:ln>
          <a:effectLst>
            <a:outerShdw blurRad="254000" algn="bl" rotWithShape="0">
              <a:srgbClr val="000000">
                <a:alpha val="43000"/>
              </a:srgbClr>
            </a:outerShdw>
          </a:effectLst>
          <a:scene3d>
            <a:camera prst="perspectiveFront" fov="5400000"/>
            <a:lightRig rig="threePt" dir="t">
              <a:rot lat="0" lon="0" rev="2100000"/>
            </a:lightRig>
          </a:scene3d>
          <a:sp3d extrusionH="25400">
            <a:bevelT w="304800" h="152400" prst="hardEdge"/>
            <a:extrusionClr>
              <a:srgbClr val="000000"/>
            </a:extrusionClr>
          </a:sp3d>
        </p:spPr>
      </p:pic>
      <p:sp>
        <p:nvSpPr>
          <p:cNvPr id="30" name="TextBox 29">
            <a:extLst>
              <a:ext uri="{FF2B5EF4-FFF2-40B4-BE49-F238E27FC236}">
                <a16:creationId xmlns:a16="http://schemas.microsoft.com/office/drawing/2014/main" id="{2D179BA0-2003-47D9-A158-4EB2C38BDFF3}"/>
              </a:ext>
            </a:extLst>
          </p:cNvPr>
          <p:cNvSpPr txBox="1"/>
          <p:nvPr/>
        </p:nvSpPr>
        <p:spPr>
          <a:xfrm>
            <a:off x="670109" y="2685637"/>
            <a:ext cx="6096000"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444C55"/>
                </a:solidFill>
                <a:effectLst/>
                <a:uLnTx/>
                <a:uFillTx/>
                <a:latin typeface="Calibri" panose="020F0502020204030204"/>
                <a:ea typeface="Lato"/>
                <a:cs typeface="Lato"/>
              </a:rPr>
              <a:t>Interested? Email </a:t>
            </a:r>
            <a:r>
              <a:rPr kumimoji="0" lang="en-US" sz="1800" b="1" i="0" u="none" strike="noStrike" kern="1200" cap="none" spc="0" normalizeH="0" baseline="0" noProof="0" dirty="0">
                <a:ln>
                  <a:noFill/>
                </a:ln>
                <a:solidFill>
                  <a:srgbClr val="1C498B"/>
                </a:solidFill>
                <a:effectLst/>
                <a:uLnTx/>
                <a:uFillTx/>
                <a:latin typeface="Calibri" panose="020F0502020204030204"/>
                <a:ea typeface="Lato"/>
                <a:cs typeface="Lato"/>
                <a:hlinkClick r:id="rId5">
                  <a:extLst>
                    <a:ext uri="{A12FA001-AC4F-418D-AE19-62706E023703}">
                      <ahyp:hlinkClr xmlns:ahyp="http://schemas.microsoft.com/office/drawing/2018/hyperlinkcolor" val="tx"/>
                    </a:ext>
                  </a:extLst>
                </a:hlinkClick>
              </a:rPr>
              <a:t>info@ilpqc.org</a:t>
            </a:r>
          </a:p>
        </p:txBody>
      </p:sp>
    </p:spTree>
    <p:extLst>
      <p:ext uri="{BB962C8B-B14F-4D97-AF65-F5344CB8AC3E}">
        <p14:creationId xmlns:p14="http://schemas.microsoft.com/office/powerpoint/2010/main" val="351680726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BD84EA76-DDB2-E716-005D-CE0C6D1FE94C}"/>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F97C23C-9743-3738-8CAC-39172389089D}"/>
              </a:ext>
            </a:extLst>
          </p:cNvPr>
          <p:cNvSpPr>
            <a:spLocks noGrp="1"/>
          </p:cNvSpPr>
          <p:nvPr>
            <p:ph type="title"/>
          </p:nvPr>
        </p:nvSpPr>
        <p:spPr>
          <a:xfrm>
            <a:off x="113573" y="158639"/>
            <a:ext cx="7309639" cy="702745"/>
          </a:xfrm>
        </p:spPr>
        <p:txBody>
          <a:bodyPr anchor="b">
            <a:normAutofit/>
          </a:bodyPr>
          <a:lstStyle/>
          <a:p>
            <a:pPr>
              <a:lnSpc>
                <a:spcPct val="90000"/>
              </a:lnSpc>
            </a:pPr>
            <a:r>
              <a:rPr lang="en-US" sz="4200" dirty="0">
                <a:ea typeface="Lato Medium"/>
                <a:cs typeface="Lato Medium"/>
              </a:rPr>
              <a:t>PMH QI Excellence Awards</a:t>
            </a:r>
            <a:endParaRPr lang="en-US" sz="4200" dirty="0">
              <a:solidFill>
                <a:schemeClr val="accent3"/>
              </a:solidFill>
            </a:endParaRPr>
          </a:p>
        </p:txBody>
      </p:sp>
      <p:sp>
        <p:nvSpPr>
          <p:cNvPr id="10" name="Content Placeholder 9">
            <a:extLst>
              <a:ext uri="{FF2B5EF4-FFF2-40B4-BE49-F238E27FC236}">
                <a16:creationId xmlns:a16="http://schemas.microsoft.com/office/drawing/2014/main" id="{9012F4AC-241E-7834-7EFC-6BB8E82EB95E}"/>
              </a:ext>
            </a:extLst>
          </p:cNvPr>
          <p:cNvSpPr>
            <a:spLocks noGrp="1"/>
          </p:cNvSpPr>
          <p:nvPr>
            <p:ph idx="1"/>
          </p:nvPr>
        </p:nvSpPr>
        <p:spPr>
          <a:xfrm>
            <a:off x="159441" y="2015224"/>
            <a:ext cx="8903182" cy="4341126"/>
          </a:xfrm>
        </p:spPr>
        <p:txBody>
          <a:bodyPr vert="horz" lIns="91440" tIns="45720" rIns="91440" bIns="45720" rtlCol="0" anchor="t">
            <a:noAutofit/>
          </a:bodyPr>
          <a:lstStyle/>
          <a:p>
            <a:r>
              <a:rPr lang="en-US" dirty="0"/>
              <a:t>Have all monthly data through August 2026 submitted </a:t>
            </a:r>
          </a:p>
          <a:p>
            <a:r>
              <a:rPr lang="en-US" dirty="0"/>
              <a:t>&gt;80% depression and anxiety screening during delivery hospitalization*</a:t>
            </a:r>
          </a:p>
          <a:p>
            <a:r>
              <a:rPr lang="en-US" dirty="0"/>
              <a:t>&gt;80% clinicians receiving PMH education and training*</a:t>
            </a:r>
          </a:p>
          <a:p>
            <a:r>
              <a:rPr lang="en-US" dirty="0"/>
              <a:t>&gt;80% patients provided PMH education before delivery discharge</a:t>
            </a:r>
          </a:p>
          <a:p>
            <a:r>
              <a:rPr lang="en-US" dirty="0"/>
              <a:t>&gt;80% patients who screened positive for PMH conditions counseled /provided PMH treatment (therapy/medication or both)</a:t>
            </a:r>
          </a:p>
          <a:p>
            <a:r>
              <a:rPr lang="en-US" dirty="0"/>
              <a:t>&gt;80% patients who screened positive for PMH conditions with an early OB follow-up visit scheduled </a:t>
            </a:r>
          </a:p>
        </p:txBody>
      </p:sp>
      <p:sp>
        <p:nvSpPr>
          <p:cNvPr id="4" name="Slide Number Placeholder 3">
            <a:extLst>
              <a:ext uri="{FF2B5EF4-FFF2-40B4-BE49-F238E27FC236}">
                <a16:creationId xmlns:a16="http://schemas.microsoft.com/office/drawing/2014/main" id="{845D3C15-85E7-9123-9222-031F9F6B868D}"/>
              </a:ext>
            </a:extLst>
          </p:cNvPr>
          <p:cNvSpPr>
            <a:spLocks noGrp="1"/>
          </p:cNvSpPr>
          <p:nvPr>
            <p:ph type="sldNum" sz="quarter" idx="10"/>
          </p:nvPr>
        </p:nvSpPr>
        <p:spPr>
          <a:xfrm>
            <a:off x="10439400" y="6356350"/>
            <a:ext cx="914400" cy="365125"/>
          </a:xfrm>
        </p:spPr>
        <p:txBody>
          <a:bodyPr>
            <a:normAutofit/>
          </a:bodyPr>
          <a:lstStyle/>
          <a:p>
            <a:pPr marL="0" marR="0" lvl="0" indent="0" algn="r" defTabSz="914400" rtl="0" eaLnBrk="1" fontAlgn="auto" latinLnBrk="0" hangingPunct="1">
              <a:lnSpc>
                <a:spcPct val="100000"/>
              </a:lnSpc>
              <a:spcBef>
                <a:spcPts val="0"/>
              </a:spcBef>
              <a:spcAft>
                <a:spcPts val="600"/>
              </a:spcAft>
              <a:buClrTx/>
              <a:buSzTx/>
              <a:buFontTx/>
              <a:buNone/>
              <a:tabLst/>
              <a:defRPr/>
            </a:pPr>
            <a:fld id="{97033E4B-E3EB-3D46-B2D8-3159663620FA}" type="slidenum">
              <a:rPr kumimoji="0" lang="en-US" sz="1200" b="0" i="0" u="none" strike="noStrike" kern="1200" cap="none" spc="0" normalizeH="0" baseline="0" noProof="0">
                <a:ln>
                  <a:noFill/>
                </a:ln>
                <a:solidFill>
                  <a:srgbClr val="FFFFFF"/>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600"/>
                </a:spcAft>
                <a:buClrTx/>
                <a:buSzTx/>
                <a:buFontTx/>
                <a:buNone/>
                <a:tabLst/>
                <a:defRPr/>
              </a:pPr>
              <a:t>11</a:t>
            </a:fld>
            <a:endParaRPr kumimoji="0" lang="en-US" sz="12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5" name="Footer Placeholder 4">
            <a:extLst>
              <a:ext uri="{FF2B5EF4-FFF2-40B4-BE49-F238E27FC236}">
                <a16:creationId xmlns:a16="http://schemas.microsoft.com/office/drawing/2014/main" id="{9ADDB68B-0DAF-925B-B083-565238B2681A}"/>
              </a:ext>
            </a:extLst>
          </p:cNvPr>
          <p:cNvSpPr>
            <a:spLocks noGrp="1"/>
          </p:cNvSpPr>
          <p:nvPr>
            <p:ph type="ftr" sz="quarter" idx="11"/>
          </p:nvPr>
        </p:nvSpPr>
        <p:spPr>
          <a:xfrm>
            <a:off x="6248400" y="6356350"/>
            <a:ext cx="4114800" cy="365125"/>
          </a:xfrm>
        </p:spPr>
        <p:txBody>
          <a:bodyPr>
            <a:norm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a:ln>
                  <a:noFill/>
                </a:ln>
                <a:solidFill>
                  <a:srgbClr val="FFFFFF"/>
                </a:solidFill>
                <a:effectLst/>
                <a:uLnTx/>
                <a:uFillTx/>
                <a:latin typeface="Calibri" panose="020F0502020204030204"/>
                <a:ea typeface="+mn-ea"/>
                <a:cs typeface="+mn-cs"/>
              </a:rPr>
              <a:t>Illinois Perinatal Quality Collaborative</a:t>
            </a:r>
          </a:p>
        </p:txBody>
      </p:sp>
      <p:sp>
        <p:nvSpPr>
          <p:cNvPr id="8" name="Google Shape;368;p16">
            <a:extLst>
              <a:ext uri="{FF2B5EF4-FFF2-40B4-BE49-F238E27FC236}">
                <a16:creationId xmlns:a16="http://schemas.microsoft.com/office/drawing/2014/main" id="{E97EB460-2839-A907-A6FA-BED7A0C681F6}"/>
              </a:ext>
            </a:extLst>
          </p:cNvPr>
          <p:cNvSpPr txBox="1">
            <a:spLocks/>
          </p:cNvSpPr>
          <p:nvPr/>
        </p:nvSpPr>
        <p:spPr>
          <a:xfrm>
            <a:off x="159441" y="861384"/>
            <a:ext cx="8435788" cy="1065730"/>
          </a:xfrm>
          <a:prstGeom prst="rect">
            <a:avLst/>
          </a:prstGeom>
          <a:noFill/>
          <a:ln>
            <a:noFill/>
          </a:ln>
        </p:spPr>
        <p:txBody>
          <a:bodyPr spcFirstLastPara="1" vert="horz" wrap="square" lIns="91425" tIns="45700" rIns="91425" bIns="45700" rtlCol="0" anchor="ctr" anchorCtr="0">
            <a:noAutofit/>
          </a:bodyPr>
          <a:lstStyle>
            <a:lvl1pPr algn="l" defTabSz="914400" rtl="0" eaLnBrk="1" latinLnBrk="0" hangingPunct="1">
              <a:lnSpc>
                <a:spcPct val="100000"/>
              </a:lnSpc>
              <a:spcBef>
                <a:spcPct val="0"/>
              </a:spcBef>
              <a:buNone/>
              <a:defRPr sz="3600" b="1" i="0" kern="1200">
                <a:solidFill>
                  <a:schemeClr val="accent1"/>
                </a:solidFill>
                <a:latin typeface="+mj-lt"/>
                <a:ea typeface="Lato Medium" panose="020F0502020204030203" pitchFamily="34" charset="0"/>
                <a:cs typeface="Lato Medium" panose="020F0502020204030203" pitchFamily="34" charset="0"/>
              </a:defRPr>
            </a:lvl1pPr>
          </a:lstStyle>
          <a:p>
            <a:pPr marL="0" marR="0" lvl="0" indent="0" defTabSz="914400" rtl="0" eaLnBrk="1" fontAlgn="auto" latinLnBrk="0" hangingPunct="1">
              <a:lnSpc>
                <a:spcPct val="150000"/>
              </a:lnSpc>
              <a:spcBef>
                <a:spcPts val="0"/>
              </a:spcBef>
              <a:spcAft>
                <a:spcPts val="0"/>
              </a:spcAft>
              <a:buClr>
                <a:srgbClr val="1C498B"/>
              </a:buClr>
              <a:buSzPts val="4000"/>
              <a:buFontTx/>
              <a:buNone/>
              <a:tabLst/>
              <a:defRPr/>
            </a:pPr>
            <a:r>
              <a:rPr kumimoji="0" lang="en-US" sz="2800" b="1" i="0" u="none" strike="noStrike" kern="1200" cap="none" spc="0" normalizeH="0" baseline="0" noProof="0" dirty="0">
                <a:ln>
                  <a:noFill/>
                </a:ln>
                <a:solidFill>
                  <a:srgbClr val="F58366"/>
                </a:solidFill>
                <a:effectLst/>
                <a:uLnTx/>
                <a:uFillTx/>
                <a:latin typeface="Calibri" panose="020F0502020204030204"/>
                <a:ea typeface="Lato Medium"/>
                <a:cs typeface="Lato Medium"/>
              </a:rPr>
              <a:t>ILPQC is excited to celebrate teams who have achieved QI Excellence by meeting the following criteria:</a:t>
            </a:r>
            <a:endParaRPr kumimoji="0" lang="en-US" sz="2800" b="0" i="0" u="none" strike="noStrike" kern="1200" cap="none" spc="0" normalizeH="0" baseline="0" noProof="0" dirty="0">
              <a:ln>
                <a:noFill/>
              </a:ln>
              <a:solidFill>
                <a:srgbClr val="444C55"/>
              </a:solidFill>
              <a:effectLst/>
              <a:uLnTx/>
              <a:uFillTx/>
              <a:latin typeface="Calibri" panose="020F0502020204030204"/>
              <a:ea typeface="Lato Medium" panose="020F0502020204030203" pitchFamily="34" charset="0"/>
              <a:cs typeface="Lato Medium" panose="020F0502020204030203" pitchFamily="34" charset="0"/>
            </a:endParaRPr>
          </a:p>
        </p:txBody>
      </p:sp>
      <p:pic>
        <p:nvPicPr>
          <p:cNvPr id="11" name="Graphic 10" descr="Ribbon with solid fill">
            <a:extLst>
              <a:ext uri="{FF2B5EF4-FFF2-40B4-BE49-F238E27FC236}">
                <a16:creationId xmlns:a16="http://schemas.microsoft.com/office/drawing/2014/main" id="{710D9C47-BB71-E547-BB6F-7D76095DCEFC}"/>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6180338" y="74199"/>
            <a:ext cx="914400" cy="914400"/>
          </a:xfrm>
          <a:prstGeom prst="rect">
            <a:avLst/>
          </a:prstGeom>
        </p:spPr>
      </p:pic>
      <p:sp>
        <p:nvSpPr>
          <p:cNvPr id="12" name="Google Shape;368;p16">
            <a:extLst>
              <a:ext uri="{FF2B5EF4-FFF2-40B4-BE49-F238E27FC236}">
                <a16:creationId xmlns:a16="http://schemas.microsoft.com/office/drawing/2014/main" id="{DC17CA86-588B-5C1C-207A-47EBC672A24B}"/>
              </a:ext>
            </a:extLst>
          </p:cNvPr>
          <p:cNvSpPr txBox="1">
            <a:spLocks/>
          </p:cNvSpPr>
          <p:nvPr/>
        </p:nvSpPr>
        <p:spPr>
          <a:xfrm>
            <a:off x="7980024" y="1627682"/>
            <a:ext cx="2943209" cy="1065730"/>
          </a:xfrm>
          <a:prstGeom prst="rect">
            <a:avLst/>
          </a:prstGeom>
          <a:solidFill>
            <a:schemeClr val="accent2">
              <a:lumMod val="60000"/>
              <a:lumOff val="40000"/>
            </a:schemeClr>
          </a:solidFill>
          <a:ln>
            <a:noFill/>
          </a:ln>
        </p:spPr>
        <p:txBody>
          <a:bodyPr spcFirstLastPara="1" vert="horz" wrap="square" lIns="91425" tIns="45700" rIns="91425" bIns="45700" rtlCol="0" anchor="ctr" anchorCtr="0">
            <a:noAutofit/>
          </a:bodyPr>
          <a:lstStyle>
            <a:lvl1pPr algn="l" defTabSz="914400" rtl="0" eaLnBrk="1" latinLnBrk="0" hangingPunct="1">
              <a:lnSpc>
                <a:spcPct val="100000"/>
              </a:lnSpc>
              <a:spcBef>
                <a:spcPct val="0"/>
              </a:spcBef>
              <a:buNone/>
              <a:defRPr sz="3600" b="1" i="0" kern="1200">
                <a:solidFill>
                  <a:schemeClr val="accent1"/>
                </a:solidFill>
                <a:latin typeface="+mj-lt"/>
                <a:ea typeface="Lato Medium" panose="020F0502020204030203" pitchFamily="34" charset="0"/>
                <a:cs typeface="Lato Medium" panose="020F0502020204030203" pitchFamily="34" charset="0"/>
              </a:defRPr>
            </a:lvl1pPr>
          </a:lstStyle>
          <a:p>
            <a:pPr marL="0" marR="0" lvl="0" indent="0" algn="ctr" defTabSz="914400" rtl="0" eaLnBrk="1" fontAlgn="auto" latinLnBrk="0" hangingPunct="1">
              <a:spcBef>
                <a:spcPts val="0"/>
              </a:spcBef>
              <a:spcAft>
                <a:spcPts val="0"/>
              </a:spcAft>
              <a:buClr>
                <a:srgbClr val="1C498B"/>
              </a:buClr>
              <a:buSzPts val="4000"/>
              <a:buFontTx/>
              <a:buNone/>
              <a:tabLst/>
              <a:defRPr/>
            </a:pPr>
            <a:r>
              <a:rPr kumimoji="0" lang="en-US" sz="2400" b="1" i="0" u="none" strike="noStrike" kern="1200" cap="none" spc="0" normalizeH="0" baseline="0" noProof="0" dirty="0">
                <a:ln>
                  <a:noFill/>
                </a:ln>
                <a:solidFill>
                  <a:schemeClr val="tx1">
                    <a:lumMod val="50000"/>
                  </a:schemeClr>
                </a:solidFill>
                <a:effectLst/>
                <a:uLnTx/>
                <a:uFillTx/>
                <a:latin typeface="Calibri" panose="020F0502020204030204"/>
                <a:ea typeface="Lato Medium"/>
                <a:cs typeface="Lato Medium"/>
              </a:rPr>
              <a:t>Schedule a 1:1 with Rebecca to review your team’s progress!</a:t>
            </a:r>
            <a:endParaRPr kumimoji="0" lang="en-US" sz="2400" b="0" i="0" u="none" strike="noStrike" kern="1200" cap="none" spc="0" normalizeH="0" baseline="0" noProof="0" dirty="0">
              <a:ln>
                <a:noFill/>
              </a:ln>
              <a:solidFill>
                <a:schemeClr val="tx1">
                  <a:lumMod val="50000"/>
                </a:schemeClr>
              </a:solidFill>
              <a:effectLst/>
              <a:uLnTx/>
              <a:uFillTx/>
              <a:latin typeface="Calibri" panose="020F0502020204030204"/>
              <a:ea typeface="Lato Medium" panose="020F0502020204030203" pitchFamily="34" charset="0"/>
              <a:cs typeface="Lato Medium" panose="020F0502020204030203" pitchFamily="34" charset="0"/>
            </a:endParaRPr>
          </a:p>
        </p:txBody>
      </p:sp>
      <p:sp>
        <p:nvSpPr>
          <p:cNvPr id="13" name="Content Placeholder 9">
            <a:extLst>
              <a:ext uri="{FF2B5EF4-FFF2-40B4-BE49-F238E27FC236}">
                <a16:creationId xmlns:a16="http://schemas.microsoft.com/office/drawing/2014/main" id="{59BC8E3C-45B6-0370-6865-91EC34152331}"/>
              </a:ext>
            </a:extLst>
          </p:cNvPr>
          <p:cNvSpPr txBox="1">
            <a:spLocks/>
          </p:cNvSpPr>
          <p:nvPr/>
        </p:nvSpPr>
        <p:spPr>
          <a:xfrm>
            <a:off x="8097545" y="2837782"/>
            <a:ext cx="3790767" cy="1182435"/>
          </a:xfrm>
          <a:prstGeom prst="rect">
            <a:avLst/>
          </a:prstGeom>
        </p:spPr>
        <p:txBody>
          <a:bodyPr vert="horz" lIns="91440" tIns="45720" rIns="91440" bIns="45720" rtlCol="0" anchor="t">
            <a:noAutofit/>
          </a:bodyPr>
          <a:lstStyle>
            <a:lvl1pPr marL="228611" indent="-228611" algn="l" defTabSz="914446" rtl="0" eaLnBrk="1" latinLnBrk="0" hangingPunct="1">
              <a:lnSpc>
                <a:spcPct val="100000"/>
              </a:lnSpc>
              <a:spcBef>
                <a:spcPts val="1000"/>
              </a:spcBef>
              <a:spcAft>
                <a:spcPts val="1000"/>
              </a:spcAft>
              <a:buClr>
                <a:schemeClr val="accent2"/>
              </a:buClr>
              <a:buFont typeface="Arial" panose="020B0604020202020204" pitchFamily="34" charset="0"/>
              <a:buChar char="•"/>
              <a:defRPr sz="2400" b="0" i="0" kern="1200">
                <a:solidFill>
                  <a:schemeClr val="tx1"/>
                </a:solidFill>
                <a:latin typeface="+mn-lt"/>
                <a:ea typeface="Lato" panose="020F0502020204030203" pitchFamily="34" charset="0"/>
                <a:cs typeface="Lato" panose="020F0502020204030203" pitchFamily="34" charset="0"/>
              </a:defRPr>
            </a:lvl1pPr>
            <a:lvl2pPr marL="685834" indent="-228611" algn="l" defTabSz="914446" rtl="0" eaLnBrk="1" latinLnBrk="0" hangingPunct="1">
              <a:lnSpc>
                <a:spcPct val="100000"/>
              </a:lnSpc>
              <a:spcBef>
                <a:spcPts val="500"/>
              </a:spcBef>
              <a:spcAft>
                <a:spcPts val="1000"/>
              </a:spcAft>
              <a:buClr>
                <a:schemeClr val="accent1"/>
              </a:buClr>
              <a:buFont typeface="Arial" panose="020B0604020202020204" pitchFamily="34" charset="0"/>
              <a:buChar char="•"/>
              <a:defRPr sz="2000" b="0" i="0" kern="1200">
                <a:solidFill>
                  <a:schemeClr val="tx1"/>
                </a:solidFill>
                <a:latin typeface="+mn-lt"/>
                <a:ea typeface="Lato" panose="020F0502020204030203" pitchFamily="34" charset="0"/>
                <a:cs typeface="Lato" panose="020F0502020204030203" pitchFamily="34" charset="0"/>
              </a:defRPr>
            </a:lvl2pPr>
            <a:lvl3pPr marL="1143057" indent="-228611" algn="l" defTabSz="914446" rtl="0" eaLnBrk="1" latinLnBrk="0" hangingPunct="1">
              <a:lnSpc>
                <a:spcPct val="100000"/>
              </a:lnSpc>
              <a:spcBef>
                <a:spcPts val="500"/>
              </a:spcBef>
              <a:spcAft>
                <a:spcPts val="1000"/>
              </a:spcAft>
              <a:buClr>
                <a:schemeClr val="accent2"/>
              </a:buClr>
              <a:buFont typeface="Arial" panose="020B0604020202020204" pitchFamily="34" charset="0"/>
              <a:buChar char="•"/>
              <a:defRPr sz="1800" b="0" i="0" kern="1200">
                <a:solidFill>
                  <a:schemeClr val="tx1"/>
                </a:solidFill>
                <a:latin typeface="+mn-lt"/>
                <a:ea typeface="Lato" panose="020F0502020204030203" pitchFamily="34" charset="0"/>
                <a:cs typeface="Lato" panose="020F0502020204030203" pitchFamily="34" charset="0"/>
              </a:defRPr>
            </a:lvl3pPr>
            <a:lvl4pPr marL="1600280" indent="-228611" algn="l" defTabSz="914446" rtl="0" eaLnBrk="1" latinLnBrk="0" hangingPunct="1">
              <a:lnSpc>
                <a:spcPct val="100000"/>
              </a:lnSpc>
              <a:spcBef>
                <a:spcPts val="500"/>
              </a:spcBef>
              <a:spcAft>
                <a:spcPts val="1000"/>
              </a:spcAft>
              <a:buClr>
                <a:schemeClr val="accent2"/>
              </a:buClr>
              <a:buFont typeface="Arial" panose="020B0604020202020204" pitchFamily="34" charset="0"/>
              <a:buChar char="•"/>
              <a:defRPr sz="1600" b="0" i="0" kern="1200">
                <a:solidFill>
                  <a:schemeClr val="tx1"/>
                </a:solidFill>
                <a:latin typeface="+mn-lt"/>
                <a:ea typeface="Lato" panose="020F0502020204030203" pitchFamily="34" charset="0"/>
                <a:cs typeface="Lato" panose="020F0502020204030203" pitchFamily="34" charset="0"/>
              </a:defRPr>
            </a:lvl4pPr>
            <a:lvl5pPr marL="2057503" indent="-228611" algn="l" defTabSz="914446" rtl="0" eaLnBrk="1" latinLnBrk="0" hangingPunct="1">
              <a:lnSpc>
                <a:spcPct val="100000"/>
              </a:lnSpc>
              <a:spcBef>
                <a:spcPts val="500"/>
              </a:spcBef>
              <a:spcAft>
                <a:spcPts val="1000"/>
              </a:spcAft>
              <a:buClr>
                <a:schemeClr val="accent2"/>
              </a:buClr>
              <a:buFont typeface="Arial" panose="020B0604020202020204" pitchFamily="34" charset="0"/>
              <a:buChar char="•"/>
              <a:defRPr sz="1600" b="0" i="0" kern="1200">
                <a:solidFill>
                  <a:schemeClr val="tx1"/>
                </a:solidFill>
                <a:latin typeface="+mn-lt"/>
                <a:ea typeface="Lato" panose="020F0502020204030203" pitchFamily="34" charset="0"/>
                <a:cs typeface="Lato" panose="020F0502020204030203" pitchFamily="34" charset="0"/>
              </a:defRPr>
            </a:lvl5pPr>
            <a:lvl6pPr marL="2514726" indent="-228611" algn="l" defTabSz="91444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949" indent="-228611" algn="l" defTabSz="91444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171" indent="-228611" algn="l" defTabSz="91444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394" indent="-228611" algn="l" defTabSz="91444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dirty="0"/>
              <a:t>* These measures are also included in the Birth Quality Designation Award criteria</a:t>
            </a:r>
          </a:p>
        </p:txBody>
      </p:sp>
    </p:spTree>
    <p:extLst>
      <p:ext uri="{BB962C8B-B14F-4D97-AF65-F5344CB8AC3E}">
        <p14:creationId xmlns:p14="http://schemas.microsoft.com/office/powerpoint/2010/main" val="1935484030"/>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7293BDA-7158-1923-D5C9-170632226B62}"/>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D6B0D29C-1A46-DCCC-ABB9-B075DC2BD98D}"/>
              </a:ext>
            </a:extLst>
          </p:cNvPr>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 name="object 3">
            <a:extLst>
              <a:ext uri="{FF2B5EF4-FFF2-40B4-BE49-F238E27FC236}">
                <a16:creationId xmlns:a16="http://schemas.microsoft.com/office/drawing/2014/main" id="{0925682F-518C-EA32-6C22-46BD0D3BDE85}"/>
              </a:ext>
            </a:extLst>
          </p:cNvPr>
          <p:cNvGrpSpPr/>
          <p:nvPr/>
        </p:nvGrpSpPr>
        <p:grpSpPr>
          <a:xfrm>
            <a:off x="0" y="5020055"/>
            <a:ext cx="12192000" cy="1838325"/>
            <a:chOff x="0" y="5020055"/>
            <a:chExt cx="12192000" cy="1838325"/>
          </a:xfrm>
        </p:grpSpPr>
        <p:sp>
          <p:nvSpPr>
            <p:cNvPr id="4" name="object 4">
              <a:extLst>
                <a:ext uri="{FF2B5EF4-FFF2-40B4-BE49-F238E27FC236}">
                  <a16:creationId xmlns:a16="http://schemas.microsoft.com/office/drawing/2014/main" id="{9B23EA21-AA59-8A39-AEDE-A6B0E6CFACFD}"/>
                </a:ext>
              </a:extLst>
            </p:cNvPr>
            <p:cNvSpPr/>
            <p:nvPr/>
          </p:nvSpPr>
          <p:spPr>
            <a:xfrm>
              <a:off x="2"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 name="object 5">
              <a:extLst>
                <a:ext uri="{FF2B5EF4-FFF2-40B4-BE49-F238E27FC236}">
                  <a16:creationId xmlns:a16="http://schemas.microsoft.com/office/drawing/2014/main" id="{EA42E3F6-6B4B-CB5A-BCA9-D721A91F50FE}"/>
                </a:ext>
              </a:extLst>
            </p:cNvPr>
            <p:cNvPicPr/>
            <p:nvPr/>
          </p:nvPicPr>
          <p:blipFill>
            <a:blip r:embed="rId3"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6" name="object 6">
              <a:extLst>
                <a:ext uri="{FF2B5EF4-FFF2-40B4-BE49-F238E27FC236}">
                  <a16:creationId xmlns:a16="http://schemas.microsoft.com/office/drawing/2014/main" id="{CCF58273-20F2-9EB6-9573-857733D66611}"/>
                </a:ext>
              </a:extLst>
            </p:cNvPr>
            <p:cNvSpPr/>
            <p:nvPr/>
          </p:nvSpPr>
          <p:spPr>
            <a:xfrm>
              <a:off x="1" y="5020055"/>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7" name="object 7">
              <a:extLst>
                <a:ext uri="{FF2B5EF4-FFF2-40B4-BE49-F238E27FC236}">
                  <a16:creationId xmlns:a16="http://schemas.microsoft.com/office/drawing/2014/main" id="{BCDC69EC-188D-AD90-4696-CE173B26261B}"/>
                </a:ext>
              </a:extLst>
            </p:cNvPr>
            <p:cNvPicPr/>
            <p:nvPr/>
          </p:nvPicPr>
          <p:blipFill>
            <a:blip r:embed="rId4" cstate="email">
              <a:extLst>
                <a:ext uri="{28A0092B-C50C-407E-A947-70E740481C1C}">
                  <a14:useLocalDpi xmlns:a14="http://schemas.microsoft.com/office/drawing/2010/main"/>
                </a:ext>
              </a:extLst>
            </a:blip>
            <a:stretch>
              <a:fillRect/>
            </a:stretch>
          </p:blipFill>
          <p:spPr>
            <a:xfrm>
              <a:off x="313943" y="5564123"/>
              <a:ext cx="2025395" cy="911351"/>
            </a:xfrm>
            <a:prstGeom prst="rect">
              <a:avLst/>
            </a:prstGeom>
          </p:spPr>
        </p:pic>
      </p:grpSp>
      <p:sp>
        <p:nvSpPr>
          <p:cNvPr id="8" name="object 8">
            <a:extLst>
              <a:ext uri="{FF2B5EF4-FFF2-40B4-BE49-F238E27FC236}">
                <a16:creationId xmlns:a16="http://schemas.microsoft.com/office/drawing/2014/main" id="{27B0D79D-444B-301E-9518-66DE167391EF}"/>
              </a:ext>
            </a:extLst>
          </p:cNvPr>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object 9">
            <a:extLst>
              <a:ext uri="{FF2B5EF4-FFF2-40B4-BE49-F238E27FC236}">
                <a16:creationId xmlns:a16="http://schemas.microsoft.com/office/drawing/2014/main" id="{677D0699-40F0-19EF-9D44-606C4F26264E}"/>
              </a:ext>
            </a:extLst>
          </p:cNvPr>
          <p:cNvSpPr txBox="1">
            <a:spLocks noGrp="1"/>
          </p:cNvSpPr>
          <p:nvPr>
            <p:ph type="title"/>
          </p:nvPr>
        </p:nvSpPr>
        <p:spPr>
          <a:xfrm>
            <a:off x="1431090" y="1934279"/>
            <a:ext cx="8844280" cy="763671"/>
          </a:xfrm>
          <a:prstGeom prst="rect">
            <a:avLst/>
          </a:prstGeom>
        </p:spPr>
        <p:txBody>
          <a:bodyPr vert="horz" wrap="square" lIns="0" tIns="95885" rIns="0" bIns="0" rtlCol="0">
            <a:spAutoFit/>
          </a:bodyPr>
          <a:lstStyle/>
          <a:p>
            <a:pPr marL="12700" marR="38100">
              <a:lnSpc>
                <a:spcPts val="5180"/>
              </a:lnSpc>
              <a:spcBef>
                <a:spcPts val="755"/>
              </a:spcBef>
            </a:pPr>
            <a:r>
              <a:rPr lang="en-US" sz="4800">
                <a:latin typeface="Arial"/>
                <a:cs typeface="Arial"/>
              </a:rPr>
              <a:t>ILPQC</a:t>
            </a:r>
            <a:r>
              <a:rPr lang="en-US" sz="4800" b="0">
                <a:latin typeface="Arial"/>
                <a:cs typeface="Arial"/>
              </a:rPr>
              <a:t> Announcements</a:t>
            </a:r>
            <a:endParaRPr sz="4800">
              <a:latin typeface="Arial"/>
              <a:cs typeface="Arial"/>
            </a:endParaRPr>
          </a:p>
        </p:txBody>
      </p:sp>
      <p:sp>
        <p:nvSpPr>
          <p:cNvPr id="10" name="object 10">
            <a:extLst>
              <a:ext uri="{FF2B5EF4-FFF2-40B4-BE49-F238E27FC236}">
                <a16:creationId xmlns:a16="http://schemas.microsoft.com/office/drawing/2014/main" id="{E7E4F7DF-B1D5-F96C-7D2F-AAA14D8839AF}"/>
              </a:ext>
            </a:extLst>
          </p:cNvPr>
          <p:cNvSpPr txBox="1"/>
          <p:nvPr/>
        </p:nvSpPr>
        <p:spPr>
          <a:xfrm>
            <a:off x="11915647" y="6430200"/>
            <a:ext cx="196215" cy="208279"/>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sz="1200" b="0" i="0" u="none" strike="noStrike" kern="1200" cap="none" spc="-5" normalizeH="0" baseline="0" noProof="0">
                <a:ln>
                  <a:noFill/>
                </a:ln>
                <a:solidFill>
                  <a:srgbClr val="929599"/>
                </a:solidFill>
                <a:effectLst/>
                <a:uLnTx/>
                <a:uFillTx/>
                <a:latin typeface="Arial"/>
                <a:ea typeface="+mn-ea"/>
                <a:cs typeface="Arial"/>
              </a:rPr>
              <a:t>23</a:t>
            </a:r>
            <a:endParaRPr kumimoji="0" sz="1200" b="0" i="0" u="none" strike="noStrike" kern="1200" cap="none" spc="0" normalizeH="0" baseline="0" noProof="0">
              <a:ln>
                <a:noFill/>
              </a:ln>
              <a:solidFill>
                <a:prstClr val="black"/>
              </a:solidFill>
              <a:effectLst/>
              <a:uLnTx/>
              <a:uFillTx/>
              <a:latin typeface="Arial"/>
              <a:ea typeface="+mn-ea"/>
              <a:cs typeface="Arial"/>
            </a:endParaRPr>
          </a:p>
        </p:txBody>
      </p:sp>
    </p:spTree>
    <p:extLst>
      <p:ext uri="{BB962C8B-B14F-4D97-AF65-F5344CB8AC3E}">
        <p14:creationId xmlns:p14="http://schemas.microsoft.com/office/powerpoint/2010/main" val="2989373646"/>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4625">
          <a:extLst>
            <a:ext uri="{FF2B5EF4-FFF2-40B4-BE49-F238E27FC236}">
              <a16:creationId xmlns:a16="http://schemas.microsoft.com/office/drawing/2014/main" id="{B3755971-D5E0-5ABE-9FF5-A0A8C949D1F6}"/>
            </a:ext>
          </a:extLst>
        </p:cNvPr>
        <p:cNvGrpSpPr/>
        <p:nvPr/>
      </p:nvGrpSpPr>
      <p:grpSpPr>
        <a:xfrm>
          <a:off x="0" y="0"/>
          <a:ext cx="0" cy="0"/>
          <a:chOff x="0" y="0"/>
          <a:chExt cx="0" cy="0"/>
        </a:xfrm>
      </p:grpSpPr>
      <p:sp>
        <p:nvSpPr>
          <p:cNvPr id="14626" name="Google Shape;14626;p4">
            <a:extLst>
              <a:ext uri="{FF2B5EF4-FFF2-40B4-BE49-F238E27FC236}">
                <a16:creationId xmlns:a16="http://schemas.microsoft.com/office/drawing/2014/main" id="{0A7E87B9-8470-B877-D082-146C4E70CE67}"/>
              </a:ext>
            </a:extLst>
          </p:cNvPr>
          <p:cNvSpPr txBox="1">
            <a:spLocks noGrp="1"/>
          </p:cNvSpPr>
          <p:nvPr>
            <p:ph type="title"/>
          </p:nvPr>
        </p:nvSpPr>
        <p:spPr>
          <a:xfrm>
            <a:off x="174224" y="163219"/>
            <a:ext cx="7282070" cy="1370878"/>
          </a:xfrm>
          <a:prstGeom prst="rect">
            <a:avLst/>
          </a:prstGeom>
          <a:noFill/>
          <a:ln>
            <a:noFill/>
          </a:ln>
        </p:spPr>
        <p:txBody>
          <a:bodyPr spcFirstLastPara="1" wrap="square" lIns="0" tIns="16500" rIns="0" bIns="0" anchor="t" anchorCtr="0">
            <a:spAutoFit/>
          </a:bodyPr>
          <a:lstStyle/>
          <a:p>
            <a:pPr marL="12701" algn="l">
              <a:buSzPts val="1400"/>
            </a:pPr>
            <a:r>
              <a:rPr lang="en-US" sz="3200" b="1">
                <a:solidFill>
                  <a:srgbClr val="1C498B"/>
                </a:solidFill>
                <a:latin typeface="DM Sans"/>
                <a:ea typeface="DM Sans"/>
                <a:cs typeface="DM Sans"/>
                <a:sym typeface="DM Sans"/>
              </a:rPr>
              <a:t>Recognition for OB Providers Engaging in your PMH Initiative</a:t>
            </a:r>
            <a:br>
              <a:rPr lang="en-US" sz="3200" b="1">
                <a:solidFill>
                  <a:srgbClr val="1C498B"/>
                </a:solidFill>
                <a:latin typeface="DM Sans"/>
                <a:ea typeface="DM Sans"/>
                <a:cs typeface="DM Sans"/>
                <a:sym typeface="DM Sans"/>
              </a:rPr>
            </a:br>
            <a:r>
              <a:rPr lang="en-US" sz="2400" b="1" i="1">
                <a:solidFill>
                  <a:srgbClr val="1C498B"/>
                </a:solidFill>
                <a:latin typeface="DM Sans"/>
                <a:ea typeface="DM Sans"/>
                <a:cs typeface="DM Sans"/>
                <a:sym typeface="DM Sans"/>
              </a:rPr>
              <a:t>Help them get ABOG credit for QI work</a:t>
            </a:r>
            <a:endParaRPr lang="en-US" sz="3200" b="1" i="1">
              <a:solidFill>
                <a:srgbClr val="1C498B"/>
              </a:solidFill>
              <a:latin typeface="DM Sans"/>
              <a:ea typeface="DM Sans"/>
              <a:cs typeface="DM Sans"/>
            </a:endParaRPr>
          </a:p>
        </p:txBody>
      </p:sp>
      <p:sp>
        <p:nvSpPr>
          <p:cNvPr id="14632" name="Google Shape;14632;p4">
            <a:extLst>
              <a:ext uri="{FF2B5EF4-FFF2-40B4-BE49-F238E27FC236}">
                <a16:creationId xmlns:a16="http://schemas.microsoft.com/office/drawing/2014/main" id="{2ECEED9E-2692-98D2-A795-8A6F8FF0FC6B}"/>
              </a:ext>
            </a:extLst>
          </p:cNvPr>
          <p:cNvSpPr txBox="1"/>
          <p:nvPr/>
        </p:nvSpPr>
        <p:spPr>
          <a:xfrm>
            <a:off x="376377" y="1759768"/>
            <a:ext cx="10681255" cy="3555460"/>
          </a:xfrm>
          <a:prstGeom prst="rect">
            <a:avLst/>
          </a:prstGeom>
          <a:noFill/>
          <a:ln>
            <a:noFill/>
          </a:ln>
        </p:spPr>
        <p:txBody>
          <a:bodyPr spcFirstLastPara="1" wrap="square" lIns="0" tIns="15875" rIns="0" bIns="0" anchor="t" anchorCtr="0">
            <a:spAutoFit/>
          </a:bodyPr>
          <a:lstStyle/>
          <a:p>
            <a:pPr marL="0" marR="0" lvl="0" indent="0" algn="l" defTabSz="914446" rtl="0" eaLnBrk="1" fontAlgn="base" latinLnBrk="0" hangingPunct="1">
              <a:lnSpc>
                <a:spcPct val="100000"/>
              </a:lnSpc>
              <a:spcBef>
                <a:spcPts val="0"/>
              </a:spcBef>
              <a:spcAft>
                <a:spcPts val="1200"/>
              </a:spcAft>
              <a:buClrTx/>
              <a:buSzTx/>
              <a:buFontTx/>
              <a:buNone/>
              <a:tabLst/>
              <a:defRPr/>
            </a:pPr>
            <a:r>
              <a:rPr kumimoji="0" lang="en-US" sz="2000" b="0" i="0" u="none" strike="noStrike" kern="1200" cap="none" spc="0" normalizeH="0" baseline="0" noProof="0">
                <a:ln>
                  <a:noFill/>
                </a:ln>
                <a:solidFill>
                  <a:srgbClr val="000000"/>
                </a:solidFill>
                <a:effectLst/>
                <a:uLnTx/>
                <a:uFillTx/>
                <a:latin typeface="DM Sans" pitchFamily="2" charset="0"/>
                <a:ea typeface="+mn-ea"/>
                <a:cs typeface="+mn-cs"/>
              </a:rPr>
              <a:t>The PMH Initiative is an approved ABOG Continuing Certification Part IV activity</a:t>
            </a:r>
          </a:p>
          <a:p>
            <a:pPr marL="0" marR="0" lvl="0" indent="0" algn="l" defTabSz="914446" rtl="0" eaLnBrk="1" fontAlgn="base" latinLnBrk="0" hangingPunct="1">
              <a:lnSpc>
                <a:spcPct val="100000"/>
              </a:lnSpc>
              <a:spcBef>
                <a:spcPts val="0"/>
              </a:spcBef>
              <a:spcAft>
                <a:spcPts val="1200"/>
              </a:spcAft>
              <a:buClrTx/>
              <a:buSzTx/>
              <a:buFontTx/>
              <a:buNone/>
              <a:tabLst/>
              <a:defRPr/>
            </a:pPr>
            <a:r>
              <a:rPr kumimoji="0" lang="en-US" sz="2000" b="0" i="0" u="none" strike="noStrike" kern="1200" cap="none" spc="0" normalizeH="0" baseline="0" noProof="0">
                <a:ln>
                  <a:noFill/>
                </a:ln>
                <a:solidFill>
                  <a:srgbClr val="000000"/>
                </a:solidFill>
                <a:effectLst/>
                <a:uLnTx/>
                <a:uFillTx/>
                <a:latin typeface="DM Sans" pitchFamily="2" charset="0"/>
                <a:ea typeface="+mn-ea"/>
                <a:cs typeface="+mn-cs"/>
              </a:rPr>
              <a:t>Steps to receive </a:t>
            </a:r>
            <a:r>
              <a:rPr lang="en-US" sz="2000">
                <a:solidFill>
                  <a:srgbClr val="000000"/>
                </a:solidFill>
                <a:latin typeface="DM Sans" pitchFamily="2" charset="0"/>
              </a:rPr>
              <a:t>ABOG QI</a:t>
            </a:r>
            <a:r>
              <a:rPr kumimoji="0" lang="en-US" sz="2000" b="0" i="0" u="none" strike="noStrike" kern="1200" cap="none" spc="0" normalizeH="0" baseline="0" noProof="0">
                <a:ln>
                  <a:noFill/>
                </a:ln>
                <a:solidFill>
                  <a:srgbClr val="000000"/>
                </a:solidFill>
                <a:effectLst/>
                <a:uLnTx/>
                <a:uFillTx/>
                <a:latin typeface="DM Sans" pitchFamily="2" charset="0"/>
                <a:ea typeface="+mn-ea"/>
                <a:cs typeface="+mn-cs"/>
              </a:rPr>
              <a:t> credit: </a:t>
            </a:r>
            <a:r>
              <a:rPr kumimoji="0" lang="en-US" sz="2000" b="1" i="0" u="none" strike="noStrike" kern="1200" cap="none" spc="0" normalizeH="0" baseline="0" noProof="0">
                <a:ln>
                  <a:noFill/>
                </a:ln>
                <a:solidFill>
                  <a:srgbClr val="000000"/>
                </a:solidFill>
                <a:effectLst/>
                <a:uLnTx/>
                <a:uFillTx/>
                <a:latin typeface="DM Sans" pitchFamily="2" charset="0"/>
                <a:ea typeface="+mn-ea"/>
                <a:cs typeface="+mn-cs"/>
              </a:rPr>
              <a:t>Must be completed by November 15</a:t>
            </a:r>
            <a:r>
              <a:rPr kumimoji="0" lang="en-US" sz="2000" b="1" i="0" u="none" strike="noStrike" kern="1200" cap="none" spc="0" normalizeH="0" baseline="30000" noProof="0">
                <a:ln>
                  <a:noFill/>
                </a:ln>
                <a:solidFill>
                  <a:srgbClr val="000000"/>
                </a:solidFill>
                <a:effectLst/>
                <a:uLnTx/>
                <a:uFillTx/>
                <a:latin typeface="DM Sans" pitchFamily="2" charset="0"/>
                <a:ea typeface="+mn-ea"/>
                <a:cs typeface="+mn-cs"/>
              </a:rPr>
              <a:t>th</a:t>
            </a:r>
            <a:r>
              <a:rPr kumimoji="0" lang="en-US" sz="2000" b="1" i="0" u="none" strike="noStrike" kern="1200" cap="none" spc="0" normalizeH="0" baseline="0" noProof="0">
                <a:ln>
                  <a:noFill/>
                </a:ln>
                <a:solidFill>
                  <a:srgbClr val="000000"/>
                </a:solidFill>
                <a:effectLst/>
                <a:uLnTx/>
                <a:uFillTx/>
                <a:latin typeface="DM Sans" pitchFamily="2" charset="0"/>
                <a:ea typeface="+mn-ea"/>
                <a:cs typeface="+mn-cs"/>
              </a:rPr>
              <a:t> </a:t>
            </a:r>
          </a:p>
          <a:p>
            <a:pPr marL="457200" marR="0" lvl="0" indent="-457200" algn="l" defTabSz="914446" rtl="0" eaLnBrk="1" fontAlgn="base" latinLnBrk="0" hangingPunct="1">
              <a:lnSpc>
                <a:spcPct val="100000"/>
              </a:lnSpc>
              <a:spcBef>
                <a:spcPts val="0"/>
              </a:spcBef>
              <a:spcAft>
                <a:spcPts val="1200"/>
              </a:spcAft>
              <a:buClrTx/>
              <a:buSzTx/>
              <a:buFont typeface="+mj-lt"/>
              <a:buAutoNum type="arabicPeriod"/>
              <a:tabLst/>
              <a:defRPr/>
            </a:pPr>
            <a:r>
              <a:rPr lang="en-US" sz="2000" b="1">
                <a:solidFill>
                  <a:srgbClr val="000000"/>
                </a:solidFill>
                <a:latin typeface="DM Sans" pitchFamily="2" charset="0"/>
              </a:rPr>
              <a:t>Identify providers who m</a:t>
            </a:r>
            <a:r>
              <a:rPr kumimoji="0" lang="en-US" sz="2000" b="1" i="0" u="none" strike="noStrike" kern="1200" cap="none" spc="0" normalizeH="0" baseline="0" noProof="0" err="1">
                <a:ln>
                  <a:noFill/>
                </a:ln>
                <a:solidFill>
                  <a:srgbClr val="000000"/>
                </a:solidFill>
                <a:effectLst/>
                <a:uLnTx/>
                <a:uFillTx/>
                <a:latin typeface="DM Sans" pitchFamily="2" charset="0"/>
                <a:ea typeface="+mn-ea"/>
                <a:cs typeface="+mn-cs"/>
              </a:rPr>
              <a:t>eaningfully</a:t>
            </a:r>
            <a:r>
              <a:rPr kumimoji="0" lang="en-US" sz="2000" b="1" i="0" u="none" strike="noStrike" kern="1200" cap="none" spc="0" normalizeH="0" baseline="0" noProof="0">
                <a:ln>
                  <a:noFill/>
                </a:ln>
                <a:solidFill>
                  <a:srgbClr val="000000"/>
                </a:solidFill>
                <a:effectLst/>
                <a:uLnTx/>
                <a:uFillTx/>
                <a:latin typeface="DM Sans" pitchFamily="2" charset="0"/>
                <a:ea typeface="+mn-ea"/>
                <a:cs typeface="+mn-cs"/>
              </a:rPr>
              <a:t> participate in your PMH initiative QI work</a:t>
            </a:r>
          </a:p>
          <a:p>
            <a:pPr marL="457223" marR="0" lvl="0" indent="-457200" algn="l" defTabSz="914446" rtl="0" eaLnBrk="1" fontAlgn="base" latinLnBrk="0" hangingPunct="1">
              <a:lnSpc>
                <a:spcPct val="100000"/>
              </a:lnSpc>
              <a:spcBef>
                <a:spcPts val="0"/>
              </a:spcBef>
              <a:spcAft>
                <a:spcPts val="1200"/>
              </a:spcAft>
              <a:buClrTx/>
              <a:buSzTx/>
              <a:buFont typeface="+mj-lt"/>
              <a:buAutoNum type="arabicPeriod"/>
              <a:tabLst/>
              <a:defRPr/>
            </a:pPr>
            <a:r>
              <a:rPr kumimoji="0" lang="en-US" sz="2000" b="0" i="0" u="none" strike="noStrike" kern="1200" cap="none" spc="0" normalizeH="0" baseline="0" noProof="0">
                <a:ln>
                  <a:noFill/>
                </a:ln>
                <a:solidFill>
                  <a:srgbClr val="000000"/>
                </a:solidFill>
                <a:effectLst/>
                <a:uLnTx/>
                <a:uFillTx/>
                <a:latin typeface="DM Sans" pitchFamily="2" charset="0"/>
                <a:ea typeface="+mn-ea"/>
                <a:cs typeface="+mn-cs"/>
              </a:rPr>
              <a:t>Submit attestation form in </a:t>
            </a:r>
            <a:r>
              <a:rPr kumimoji="0" lang="en-US" sz="2000" b="0" i="0" u="none" strike="noStrike" kern="1200" cap="none" spc="0" normalizeH="0" baseline="0" noProof="0" err="1">
                <a:ln>
                  <a:noFill/>
                </a:ln>
                <a:solidFill>
                  <a:srgbClr val="000000"/>
                </a:solidFill>
                <a:effectLst/>
                <a:uLnTx/>
                <a:uFillTx/>
                <a:latin typeface="DM Sans" pitchFamily="2" charset="0"/>
                <a:ea typeface="+mn-ea"/>
                <a:cs typeface="+mn-cs"/>
              </a:rPr>
              <a:t>REDCap</a:t>
            </a:r>
            <a:r>
              <a:rPr kumimoji="0" lang="en-US" sz="2000" b="0" i="0" u="none" strike="noStrike" kern="1200" cap="none" spc="0" normalizeH="0" baseline="0" noProof="0">
                <a:ln>
                  <a:noFill/>
                </a:ln>
                <a:solidFill>
                  <a:srgbClr val="000000"/>
                </a:solidFill>
                <a:effectLst/>
                <a:uLnTx/>
                <a:uFillTx/>
                <a:latin typeface="DM Sans" pitchFamily="2" charset="0"/>
                <a:ea typeface="+mn-ea"/>
                <a:cs typeface="+mn-cs"/>
              </a:rPr>
              <a:t> detailing provider participation in PMH initiative</a:t>
            </a:r>
          </a:p>
          <a:p>
            <a:pPr marL="457223" marR="0" lvl="0" indent="-457200" algn="l" defTabSz="914446" rtl="0" eaLnBrk="1" fontAlgn="base" latinLnBrk="0" hangingPunct="1">
              <a:lnSpc>
                <a:spcPct val="100000"/>
              </a:lnSpc>
              <a:spcBef>
                <a:spcPts val="0"/>
              </a:spcBef>
              <a:spcAft>
                <a:spcPts val="1200"/>
              </a:spcAft>
              <a:buClrTx/>
              <a:buSzTx/>
              <a:buFont typeface="+mj-lt"/>
              <a:buAutoNum type="arabicPeriod"/>
              <a:tabLst/>
              <a:defRPr/>
            </a:pPr>
            <a:r>
              <a:rPr kumimoji="0" lang="en-US" sz="2000" b="0" i="0" u="none" strike="noStrike" kern="1200" cap="none" spc="0" normalizeH="0" baseline="0" noProof="0">
                <a:ln>
                  <a:noFill/>
                </a:ln>
                <a:solidFill>
                  <a:srgbClr val="000000"/>
                </a:solidFill>
                <a:effectLst/>
                <a:uLnTx/>
                <a:uFillTx/>
                <a:latin typeface="DM Sans" pitchFamily="2" charset="0"/>
                <a:ea typeface="+mn-ea"/>
                <a:cs typeface="+mn-cs"/>
              </a:rPr>
              <a:t>ILPQC approves and sends provider and QI team certificate of completion</a:t>
            </a:r>
          </a:p>
          <a:p>
            <a:pPr marL="457223" marR="0" lvl="0" indent="-457200" algn="l" defTabSz="914446" rtl="0" eaLnBrk="1" fontAlgn="base" latinLnBrk="0" hangingPunct="1">
              <a:lnSpc>
                <a:spcPct val="100000"/>
              </a:lnSpc>
              <a:spcBef>
                <a:spcPts val="0"/>
              </a:spcBef>
              <a:spcAft>
                <a:spcPts val="1200"/>
              </a:spcAft>
              <a:buClrTx/>
              <a:buSzTx/>
              <a:buFont typeface="+mj-lt"/>
              <a:buAutoNum type="arabicPeriod"/>
              <a:tabLst/>
              <a:defRPr/>
            </a:pPr>
            <a:r>
              <a:rPr kumimoji="0" lang="en-US" sz="2000" b="0" i="0" u="none" strike="noStrike" kern="1200" cap="none" spc="0" normalizeH="0" baseline="0" noProof="0">
                <a:ln>
                  <a:noFill/>
                </a:ln>
                <a:solidFill>
                  <a:srgbClr val="000000"/>
                </a:solidFill>
                <a:effectLst/>
                <a:uLnTx/>
                <a:uFillTx/>
                <a:latin typeface="DM Sans" pitchFamily="2" charset="0"/>
                <a:ea typeface="+mn-ea"/>
                <a:cs typeface="+mn-cs"/>
              </a:rPr>
              <a:t>Provider applies for Continuing Certification in ABOG portal by November 15</a:t>
            </a:r>
            <a:r>
              <a:rPr kumimoji="0" lang="en-US" sz="2000" b="0" i="0" u="none" strike="noStrike" kern="1200" cap="none" spc="0" normalizeH="0" baseline="30000" noProof="0">
                <a:ln>
                  <a:noFill/>
                </a:ln>
                <a:solidFill>
                  <a:srgbClr val="000000"/>
                </a:solidFill>
                <a:effectLst/>
                <a:uLnTx/>
                <a:uFillTx/>
                <a:latin typeface="DM Sans" pitchFamily="2" charset="0"/>
                <a:ea typeface="+mn-ea"/>
                <a:cs typeface="+mn-cs"/>
              </a:rPr>
              <a:t>th</a:t>
            </a:r>
            <a:r>
              <a:rPr kumimoji="0" lang="en-US" sz="2000" b="0" i="0" u="none" strike="noStrike" kern="1200" cap="none" spc="0" normalizeH="0" baseline="0" noProof="0">
                <a:ln>
                  <a:noFill/>
                </a:ln>
                <a:solidFill>
                  <a:srgbClr val="000000"/>
                </a:solidFill>
                <a:effectLst/>
                <a:uLnTx/>
                <a:uFillTx/>
                <a:latin typeface="DM Sans" pitchFamily="2" charset="0"/>
                <a:ea typeface="+mn-ea"/>
                <a:cs typeface="+mn-cs"/>
              </a:rPr>
              <a:t> </a:t>
            </a:r>
          </a:p>
          <a:p>
            <a:pPr marL="457223" marR="0" lvl="0" indent="-457200" algn="l" defTabSz="914446" rtl="0" eaLnBrk="1" fontAlgn="base" latinLnBrk="0" hangingPunct="1">
              <a:lnSpc>
                <a:spcPct val="100000"/>
              </a:lnSpc>
              <a:spcBef>
                <a:spcPts val="0"/>
              </a:spcBef>
              <a:spcAft>
                <a:spcPts val="1200"/>
              </a:spcAft>
              <a:buClrTx/>
              <a:buSzTx/>
              <a:buFont typeface="+mj-lt"/>
              <a:buAutoNum type="arabicPeriod"/>
              <a:tabLst/>
              <a:defRPr/>
            </a:pPr>
            <a:r>
              <a:rPr kumimoji="0" lang="en-US" sz="2000" b="0" i="0" u="none" strike="noStrike" kern="1200" cap="none" spc="0" normalizeH="0" baseline="0" noProof="0">
                <a:ln>
                  <a:noFill/>
                </a:ln>
                <a:solidFill>
                  <a:srgbClr val="000000"/>
                </a:solidFill>
                <a:effectLst/>
                <a:uLnTx/>
                <a:uFillTx/>
                <a:latin typeface="DM Sans" pitchFamily="2" charset="0"/>
                <a:ea typeface="+mn-ea"/>
                <a:cs typeface="+mn-cs"/>
              </a:rPr>
              <a:t>Provider selects ILPQC PMH initiative as Part IV requirement for QI activity and uploads certificate of completion</a:t>
            </a:r>
          </a:p>
        </p:txBody>
      </p:sp>
      <p:sp>
        <p:nvSpPr>
          <p:cNvPr id="3" name="Slide Number Placeholder 2">
            <a:extLst>
              <a:ext uri="{FF2B5EF4-FFF2-40B4-BE49-F238E27FC236}">
                <a16:creationId xmlns:a16="http://schemas.microsoft.com/office/drawing/2014/main" id="{D024FCA6-A12F-003F-F78A-F865CE251939}"/>
              </a:ext>
            </a:extLst>
          </p:cNvPr>
          <p:cNvSpPr>
            <a:spLocks noGrp="1"/>
          </p:cNvSpPr>
          <p:nvPr>
            <p:ph type="sldNum" sz="quarter" idx="8"/>
          </p:nvPr>
        </p:nvSpPr>
        <p:spPr/>
        <p:txBody>
          <a:bodyPr/>
          <a:lstStyle/>
          <a:p>
            <a:pPr marL="0" marR="0" lvl="0" indent="0" algn="r" defTabSz="914446" rtl="0" eaLnBrk="1" fontAlgn="auto" latinLnBrk="0" hangingPunct="1">
              <a:lnSpc>
                <a:spcPct val="100000"/>
              </a:lnSpc>
              <a:spcBef>
                <a:spcPts val="0"/>
              </a:spcBef>
              <a:spcAft>
                <a:spcPts val="0"/>
              </a:spcAft>
              <a:buClrTx/>
              <a:buSzTx/>
              <a:buFontTx/>
              <a:buNone/>
              <a:tabLst/>
              <a:defRPr/>
            </a:pPr>
            <a:fld id="{4AEB204E-9F5D-4585-8F58-FC2F1FA256B3}" type="slidenum">
              <a:rPr kumimoji="0" lang="en-US" sz="1200" b="0" i="0" u="none" strike="noStrike" kern="1200" cap="none" spc="0" normalizeH="0" baseline="0" noProof="0" smtClean="0">
                <a:ln>
                  <a:noFill/>
                </a:ln>
                <a:solidFill>
                  <a:srgbClr val="AEB3B7"/>
                </a:solidFill>
                <a:effectLst/>
                <a:uLnTx/>
                <a:uFillTx/>
                <a:latin typeface="Calibri"/>
                <a:ea typeface="Calibri"/>
                <a:cs typeface="Calibri"/>
              </a:rPr>
              <a:pPr marL="0" marR="0" lvl="0" indent="0" algn="r" defTabSz="914446"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a:ln>
                <a:noFill/>
              </a:ln>
              <a:solidFill>
                <a:srgbClr val="AEB3B7"/>
              </a:solidFill>
              <a:effectLst/>
              <a:uLnTx/>
              <a:uFillTx/>
              <a:latin typeface="Calibri"/>
              <a:ea typeface="Calibri"/>
              <a:cs typeface="Calibri"/>
            </a:endParaRPr>
          </a:p>
        </p:txBody>
      </p:sp>
      <p:sp>
        <p:nvSpPr>
          <p:cNvPr id="6" name="Google Shape;9202;p10">
            <a:extLst>
              <a:ext uri="{FF2B5EF4-FFF2-40B4-BE49-F238E27FC236}">
                <a16:creationId xmlns:a16="http://schemas.microsoft.com/office/drawing/2014/main" id="{9E906246-C487-0ADD-CF59-988E17E2A548}"/>
              </a:ext>
            </a:extLst>
          </p:cNvPr>
          <p:cNvSpPr txBox="1"/>
          <p:nvPr/>
        </p:nvSpPr>
        <p:spPr>
          <a:xfrm>
            <a:off x="609596" y="6432709"/>
            <a:ext cx="2623820" cy="197490"/>
          </a:xfrm>
          <a:prstGeom prst="rect">
            <a:avLst/>
          </a:prstGeom>
          <a:noFill/>
          <a:ln>
            <a:noFill/>
          </a:ln>
        </p:spPr>
        <p:txBody>
          <a:bodyPr spcFirstLastPara="1" wrap="square" lIns="0" tIns="12700" rIns="0" bIns="0" anchor="t" anchorCtr="0">
            <a:spAutoFit/>
          </a:bodyPr>
          <a:lstStyle/>
          <a:p>
            <a:pPr marL="12700" marR="0" lvl="0" indent="0" algn="l" defTabSz="914400" rtl="0" eaLnBrk="1" fontAlgn="auto" latinLnBrk="0" hangingPunct="1">
              <a:lnSpc>
                <a:spcPct val="100000"/>
              </a:lnSpc>
              <a:spcBef>
                <a:spcPts val="0"/>
              </a:spcBef>
              <a:spcAft>
                <a:spcPts val="0"/>
              </a:spcAft>
              <a:buClr>
                <a:srgbClr val="000000"/>
              </a:buClr>
              <a:buSzPts val="1200"/>
              <a:buFont typeface="Arial"/>
              <a:buNone/>
              <a:tabLst/>
              <a:defRPr/>
            </a:pPr>
            <a:r>
              <a:rPr kumimoji="0" lang="en-US" sz="1200" b="0" i="0" u="none" strike="noStrike" kern="1200" cap="none" spc="0" normalizeH="0" baseline="0" noProof="0">
                <a:ln>
                  <a:noFill/>
                </a:ln>
                <a:solidFill>
                  <a:srgbClr val="919396"/>
                </a:solidFill>
                <a:effectLst/>
                <a:uLnTx/>
                <a:uFillTx/>
                <a:latin typeface="DM Sans" pitchFamily="2" charset="77"/>
                <a:ea typeface="+mn-ea"/>
                <a:cs typeface="+mn-cs"/>
                <a:sym typeface="Arial"/>
              </a:rPr>
              <a:t>Illinois Perinatal Quality Collaborative</a:t>
            </a:r>
            <a:endParaRPr kumimoji="0" sz="1200" b="0" i="0" u="none" strike="noStrike" kern="1200" cap="none" spc="0" normalizeH="0" baseline="0" noProof="0">
              <a:ln>
                <a:noFill/>
              </a:ln>
              <a:solidFill>
                <a:srgbClr val="000000"/>
              </a:solidFill>
              <a:effectLst/>
              <a:uLnTx/>
              <a:uFillTx/>
              <a:latin typeface="DM Sans" pitchFamily="2" charset="77"/>
              <a:ea typeface="+mn-ea"/>
              <a:cs typeface="+mn-cs"/>
              <a:sym typeface="Arial"/>
            </a:endParaRPr>
          </a:p>
        </p:txBody>
      </p:sp>
      <p:sp>
        <p:nvSpPr>
          <p:cNvPr id="2" name="Rectangle 1">
            <a:extLst>
              <a:ext uri="{FF2B5EF4-FFF2-40B4-BE49-F238E27FC236}">
                <a16:creationId xmlns:a16="http://schemas.microsoft.com/office/drawing/2014/main" id="{891158D4-DFC0-6592-A592-4EC348282730}"/>
              </a:ext>
            </a:extLst>
          </p:cNvPr>
          <p:cNvSpPr/>
          <p:nvPr/>
        </p:nvSpPr>
        <p:spPr>
          <a:xfrm>
            <a:off x="281313" y="5315228"/>
            <a:ext cx="3730073" cy="981292"/>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400" dirty="0"/>
              <a:t>Complete the short  attestation form for each OB provider by September 15</a:t>
            </a:r>
            <a:r>
              <a:rPr lang="en-US" sz="2400" baseline="30000" dirty="0"/>
              <a:t>th</a:t>
            </a:r>
            <a:r>
              <a:rPr lang="en-US" sz="2400" dirty="0"/>
              <a:t> :</a:t>
            </a:r>
          </a:p>
        </p:txBody>
      </p:sp>
      <p:sp>
        <p:nvSpPr>
          <p:cNvPr id="4" name="TextBox 3">
            <a:extLst>
              <a:ext uri="{FF2B5EF4-FFF2-40B4-BE49-F238E27FC236}">
                <a16:creationId xmlns:a16="http://schemas.microsoft.com/office/drawing/2014/main" id="{6104C2EA-E45E-12DC-0340-CF1B888AC090}"/>
              </a:ext>
            </a:extLst>
          </p:cNvPr>
          <p:cNvSpPr txBox="1"/>
          <p:nvPr/>
        </p:nvSpPr>
        <p:spPr>
          <a:xfrm>
            <a:off x="7646395" y="5060539"/>
            <a:ext cx="3730072" cy="1569660"/>
          </a:xfrm>
          <a:prstGeom prst="rect">
            <a:avLst/>
          </a:prstGeom>
          <a:solidFill>
            <a:srgbClr val="CBA9E5"/>
          </a:solidFill>
        </p:spPr>
        <p:txBody>
          <a:bodyPr wrap="square" rtlCol="0">
            <a:spAutoFit/>
          </a:bodyPr>
          <a:lstStyle/>
          <a:p>
            <a:pPr algn="ctr"/>
            <a:r>
              <a:rPr lang="en-US" sz="2400" b="1"/>
              <a:t>Another opportunity to engage OB provider participation on your PMH QI team</a:t>
            </a:r>
          </a:p>
        </p:txBody>
      </p:sp>
      <p:pic>
        <p:nvPicPr>
          <p:cNvPr id="7" name="Picture 6">
            <a:extLst>
              <a:ext uri="{FF2B5EF4-FFF2-40B4-BE49-F238E27FC236}">
                <a16:creationId xmlns:a16="http://schemas.microsoft.com/office/drawing/2014/main" id="{E145AF47-CF63-BD47-F82E-3CA94B3829C9}"/>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3918014" y="5188807"/>
            <a:ext cx="1255183" cy="1255183"/>
          </a:xfrm>
          <a:prstGeom prst="rect">
            <a:avLst/>
          </a:prstGeom>
        </p:spPr>
      </p:pic>
    </p:spTree>
    <p:extLst>
      <p:ext uri="{BB962C8B-B14F-4D97-AF65-F5344CB8AC3E}">
        <p14:creationId xmlns:p14="http://schemas.microsoft.com/office/powerpoint/2010/main" val="3502132765"/>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24727">
          <a:extLst>
            <a:ext uri="{FF2B5EF4-FFF2-40B4-BE49-F238E27FC236}">
              <a16:creationId xmlns:a16="http://schemas.microsoft.com/office/drawing/2014/main" id="{0CDF732B-4E87-5CF5-6DE0-0B69BA8A8264}"/>
            </a:ext>
          </a:extLst>
        </p:cNvPr>
        <p:cNvGrpSpPr/>
        <p:nvPr/>
      </p:nvGrpSpPr>
      <p:grpSpPr>
        <a:xfrm>
          <a:off x="0" y="0"/>
          <a:ext cx="0" cy="0"/>
          <a:chOff x="0" y="0"/>
          <a:chExt cx="0" cy="0"/>
        </a:xfrm>
      </p:grpSpPr>
      <p:sp>
        <p:nvSpPr>
          <p:cNvPr id="24728" name="Google Shape;24728;p50">
            <a:extLst>
              <a:ext uri="{FF2B5EF4-FFF2-40B4-BE49-F238E27FC236}">
                <a16:creationId xmlns:a16="http://schemas.microsoft.com/office/drawing/2014/main" id="{11D6E836-509C-D6BA-B672-CC523A9FD387}"/>
              </a:ext>
            </a:extLst>
          </p:cNvPr>
          <p:cNvSpPr txBox="1">
            <a:spLocks noGrp="1"/>
          </p:cNvSpPr>
          <p:nvPr>
            <p:ph type="title"/>
          </p:nvPr>
        </p:nvSpPr>
        <p:spPr>
          <a:xfrm>
            <a:off x="186267" y="35867"/>
            <a:ext cx="10972800" cy="1325563"/>
          </a:xfrm>
          <a:prstGeom prst="rect">
            <a:avLst/>
          </a:prstGeom>
          <a:noFill/>
          <a:ln>
            <a:noFill/>
          </a:ln>
        </p:spPr>
        <p:txBody>
          <a:bodyPr spcFirstLastPara="1" wrap="square" lIns="60950" tIns="30467" rIns="60950" bIns="30467" anchor="ctr" anchorCtr="0">
            <a:noAutofit/>
          </a:bodyPr>
          <a:lstStyle/>
          <a:p>
            <a:pPr>
              <a:buClr>
                <a:schemeClr val="accent1"/>
              </a:buClr>
              <a:buSzPts val="1800"/>
            </a:pPr>
            <a:r>
              <a:rPr lang="en-US" sz="4000" dirty="0"/>
              <a:t>PMH Clinician Training Opportunity</a:t>
            </a:r>
            <a:endParaRPr dirty="0"/>
          </a:p>
        </p:txBody>
      </p:sp>
      <p:sp>
        <p:nvSpPr>
          <p:cNvPr id="24729" name="Google Shape;24729;p50">
            <a:extLst>
              <a:ext uri="{FF2B5EF4-FFF2-40B4-BE49-F238E27FC236}">
                <a16:creationId xmlns:a16="http://schemas.microsoft.com/office/drawing/2014/main" id="{D260AE98-D3A4-8BDF-4A64-BF4AFD30A321}"/>
              </a:ext>
            </a:extLst>
          </p:cNvPr>
          <p:cNvSpPr txBox="1">
            <a:spLocks noGrp="1"/>
          </p:cNvSpPr>
          <p:nvPr>
            <p:ph type="body" idx="1"/>
          </p:nvPr>
        </p:nvSpPr>
        <p:spPr>
          <a:xfrm>
            <a:off x="205044" y="993198"/>
            <a:ext cx="7610982" cy="4363509"/>
          </a:xfrm>
          <a:prstGeom prst="rect">
            <a:avLst/>
          </a:prstGeom>
          <a:noFill/>
          <a:ln>
            <a:noFill/>
          </a:ln>
        </p:spPr>
        <p:txBody>
          <a:bodyPr spcFirstLastPara="1" wrap="square" lIns="60950" tIns="30467" rIns="60950" bIns="30467" anchor="t" anchorCtr="0">
            <a:noAutofit/>
          </a:bodyPr>
          <a:lstStyle/>
          <a:p>
            <a:pPr marL="457223" indent="-342917">
              <a:buSzPts val="4000"/>
            </a:pPr>
            <a:r>
              <a:rPr lang="en-US" sz="2667" dirty="0">
                <a:solidFill>
                  <a:srgbClr val="22262A"/>
                </a:solidFill>
              </a:rPr>
              <a:t>ILPQC is sponsoring an upcoming PSI PMH training</a:t>
            </a:r>
            <a:endParaRPr dirty="0"/>
          </a:p>
          <a:p>
            <a:pPr marL="457223" indent="-342917">
              <a:buSzPts val="4000"/>
            </a:pPr>
            <a:r>
              <a:rPr lang="en-US" sz="2667" b="1" dirty="0">
                <a:solidFill>
                  <a:srgbClr val="22262A"/>
                </a:solidFill>
              </a:rPr>
              <a:t>What: </a:t>
            </a:r>
            <a:r>
              <a:rPr lang="en-US" sz="2667" dirty="0">
                <a:solidFill>
                  <a:srgbClr val="22262A"/>
                </a:solidFill>
              </a:rPr>
              <a:t>Online Maternal Mental Health Certificate Training Course</a:t>
            </a:r>
            <a:r>
              <a:rPr lang="en-US" sz="2667" b="1" dirty="0">
                <a:solidFill>
                  <a:srgbClr val="22262A"/>
                </a:solidFill>
              </a:rPr>
              <a:t> </a:t>
            </a:r>
            <a:r>
              <a:rPr lang="en-US" sz="2667" dirty="0">
                <a:solidFill>
                  <a:srgbClr val="22262A"/>
                </a:solidFill>
              </a:rPr>
              <a:t>on the track to receiving PSI Perinatal Mental Health-C certification</a:t>
            </a:r>
          </a:p>
          <a:p>
            <a:pPr marL="457223" indent="-342917">
              <a:buSzPts val="4000"/>
            </a:pPr>
            <a:r>
              <a:rPr lang="en-US" sz="2667" b="1" dirty="0">
                <a:solidFill>
                  <a:srgbClr val="22262A"/>
                </a:solidFill>
              </a:rPr>
              <a:t>Who: </a:t>
            </a:r>
            <a:r>
              <a:rPr lang="en-US" sz="2667" dirty="0">
                <a:solidFill>
                  <a:srgbClr val="22262A"/>
                </a:solidFill>
              </a:rPr>
              <a:t>Mental health and healthcare providers, including social workers, psychologists, marriage and family therapists, childbirth professionals, physicians, nurses, and psychiatric providers</a:t>
            </a:r>
            <a:endParaRPr sz="2667" dirty="0">
              <a:solidFill>
                <a:srgbClr val="22262A"/>
              </a:solidFill>
            </a:endParaRPr>
          </a:p>
          <a:p>
            <a:pPr marL="457223" indent="-342917">
              <a:buSzPts val="4000"/>
            </a:pPr>
            <a:r>
              <a:rPr lang="en-US" sz="2667" b="1" dirty="0">
                <a:solidFill>
                  <a:srgbClr val="22262A"/>
                </a:solidFill>
              </a:rPr>
              <a:t>When: </a:t>
            </a:r>
            <a:endParaRPr lang="en-US" dirty="0"/>
          </a:p>
          <a:p>
            <a:pPr marL="914446" lvl="1" indent="-342917">
              <a:lnSpc>
                <a:spcPct val="100000"/>
              </a:lnSpc>
              <a:spcBef>
                <a:spcPts val="1000"/>
              </a:spcBef>
              <a:buSzPts val="3600"/>
            </a:pPr>
            <a:r>
              <a:rPr lang="en-US" sz="2400" dirty="0">
                <a:solidFill>
                  <a:srgbClr val="22262A"/>
                </a:solidFill>
              </a:rPr>
              <a:t>September 14-December 21, 2026</a:t>
            </a:r>
          </a:p>
          <a:p>
            <a:pPr marL="914446" lvl="1" indent="-342917">
              <a:lnSpc>
                <a:spcPct val="100000"/>
              </a:lnSpc>
              <a:spcBef>
                <a:spcPts val="1000"/>
              </a:spcBef>
              <a:buSzPts val="3600"/>
            </a:pPr>
            <a:r>
              <a:rPr lang="en-US" sz="2400" dirty="0">
                <a:solidFill>
                  <a:srgbClr val="22262A"/>
                </a:solidFill>
              </a:rPr>
              <a:t>Mondays at 12-2pm CST</a:t>
            </a:r>
            <a:endParaRPr dirty="0"/>
          </a:p>
          <a:p>
            <a:pPr marL="457223" indent="-266713">
              <a:buNone/>
            </a:pPr>
            <a:endParaRPr sz="2667" b="1" dirty="0">
              <a:solidFill>
                <a:srgbClr val="22262A"/>
              </a:solidFill>
            </a:endParaRPr>
          </a:p>
          <a:p>
            <a:pPr marL="114306" indent="0">
              <a:buNone/>
            </a:pPr>
            <a:endParaRPr sz="2667" dirty="0">
              <a:solidFill>
                <a:srgbClr val="22262A"/>
              </a:solidFill>
            </a:endParaRPr>
          </a:p>
          <a:p>
            <a:pPr marL="114306" indent="0">
              <a:buNone/>
            </a:pPr>
            <a:endParaRPr sz="2667" dirty="0">
              <a:solidFill>
                <a:srgbClr val="22262A"/>
              </a:solidFill>
            </a:endParaRPr>
          </a:p>
        </p:txBody>
      </p:sp>
      <p:pic>
        <p:nvPicPr>
          <p:cNvPr id="24731" name="Google Shape;24731;p50" descr="A group of people sitting in chairs&#10;&#10;AI-generated content may be incorrect.">
            <a:extLst>
              <a:ext uri="{FF2B5EF4-FFF2-40B4-BE49-F238E27FC236}">
                <a16:creationId xmlns:a16="http://schemas.microsoft.com/office/drawing/2014/main" id="{68561E5E-CA8A-174E-A1E2-D7CA34546EC7}"/>
              </a:ext>
            </a:extLst>
          </p:cNvPr>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7917543" y="2020090"/>
            <a:ext cx="4161132" cy="2061634"/>
          </a:xfrm>
          <a:prstGeom prst="rect">
            <a:avLst/>
          </a:prstGeom>
          <a:noFill/>
          <a:ln>
            <a:noFill/>
          </a:ln>
        </p:spPr>
      </p:pic>
      <p:pic>
        <p:nvPicPr>
          <p:cNvPr id="24732" name="Google Shape;24732;p50" descr="A qr code with a few black squares&#10;&#10;AI-generated content may be incorrect.">
            <a:extLst>
              <a:ext uri="{FF2B5EF4-FFF2-40B4-BE49-F238E27FC236}">
                <a16:creationId xmlns:a16="http://schemas.microsoft.com/office/drawing/2014/main" id="{025AE806-7AF4-0B29-7D47-6C4E847EB1F2}"/>
              </a:ext>
            </a:extLst>
          </p:cNvPr>
          <p:cNvPicPr preferRelativeResize="0"/>
          <p:nvPr/>
        </p:nvPicPr>
        <p:blipFill rotWithShape="1">
          <a:blip r:embed="rId4" cstate="email">
            <a:alphaModFix/>
            <a:extLst>
              <a:ext uri="{28A0092B-C50C-407E-A947-70E740481C1C}">
                <a14:useLocalDpi xmlns:a14="http://schemas.microsoft.com/office/drawing/2010/main"/>
              </a:ext>
            </a:extLst>
          </a:blip>
          <a:srcRect/>
          <a:stretch/>
        </p:blipFill>
        <p:spPr>
          <a:xfrm>
            <a:off x="9899436" y="4652772"/>
            <a:ext cx="1207003" cy="1272845"/>
          </a:xfrm>
          <a:prstGeom prst="rect">
            <a:avLst/>
          </a:prstGeom>
          <a:noFill/>
          <a:ln>
            <a:noFill/>
          </a:ln>
        </p:spPr>
      </p:pic>
      <p:sp>
        <p:nvSpPr>
          <p:cNvPr id="24733" name="Google Shape;24733;p50">
            <a:extLst>
              <a:ext uri="{FF2B5EF4-FFF2-40B4-BE49-F238E27FC236}">
                <a16:creationId xmlns:a16="http://schemas.microsoft.com/office/drawing/2014/main" id="{D980A67B-9B85-027F-FDE6-2FE549B32973}"/>
              </a:ext>
            </a:extLst>
          </p:cNvPr>
          <p:cNvSpPr txBox="1"/>
          <p:nvPr/>
        </p:nvSpPr>
        <p:spPr>
          <a:xfrm>
            <a:off x="7917544" y="3807094"/>
            <a:ext cx="4273306" cy="1105783"/>
          </a:xfrm>
          <a:prstGeom prst="rect">
            <a:avLst/>
          </a:prstGeom>
          <a:noFill/>
          <a:ln>
            <a:noFill/>
          </a:ln>
        </p:spPr>
        <p:txBody>
          <a:bodyPr spcFirstLastPara="1" wrap="square" lIns="91417" tIns="45700" rIns="91417" bIns="45700" anchor="t" anchorCtr="0">
            <a:noAutofit/>
          </a:bodyPr>
          <a:lstStyle/>
          <a:p>
            <a:pPr marL="114306" marR="0" lvl="0" indent="0" algn="l" defTabSz="609630" rtl="0" eaLnBrk="1" fontAlgn="auto" latinLnBrk="0" hangingPunct="1">
              <a:lnSpc>
                <a:spcPct val="100000"/>
              </a:lnSpc>
              <a:spcBef>
                <a:spcPts val="1000"/>
              </a:spcBef>
              <a:spcAft>
                <a:spcPts val="0"/>
              </a:spcAft>
              <a:buClr>
                <a:srgbClr val="F5668F"/>
              </a:buClr>
              <a:buSzPts val="1800"/>
              <a:buFont typeface="Arial"/>
              <a:buNone/>
              <a:tabLst/>
              <a:defRPr/>
            </a:pPr>
            <a:r>
              <a:rPr kumimoji="0" lang="en-US" sz="2000" b="0" i="1" u="none" strike="noStrike" kern="0" cap="none" spc="0" normalizeH="0" baseline="0" noProof="0" dirty="0">
                <a:ln>
                  <a:noFill/>
                </a:ln>
                <a:solidFill>
                  <a:srgbClr val="212529"/>
                </a:solidFill>
                <a:effectLst/>
                <a:uLnTx/>
                <a:uFillTx/>
                <a:latin typeface="Calibri"/>
                <a:ea typeface="Calibri"/>
                <a:cs typeface="Calibri"/>
                <a:sym typeface="Calibri"/>
              </a:rPr>
              <a:t>Visit the PSI perinatal mental health training website for more information on PSI trainings:</a:t>
            </a:r>
            <a:endParaRPr kumimoji="0" sz="2000" b="0" i="1" u="none" strike="noStrike" kern="0" cap="none" spc="0" normalizeH="0" baseline="0" noProof="0" dirty="0">
              <a:ln>
                <a:noFill/>
              </a:ln>
              <a:solidFill>
                <a:srgbClr val="212529"/>
              </a:solidFill>
              <a:effectLst/>
              <a:uLnTx/>
              <a:uFillTx/>
              <a:latin typeface="Calibri"/>
              <a:ea typeface="Calibri"/>
              <a:cs typeface="Calibri"/>
              <a:sym typeface="Calibri"/>
            </a:endParaRPr>
          </a:p>
          <a:p>
            <a:pPr marL="114306" marR="0" lvl="0" indent="0" algn="l" defTabSz="609630" rtl="0" eaLnBrk="1" fontAlgn="auto" latinLnBrk="0" hangingPunct="1">
              <a:lnSpc>
                <a:spcPct val="100000"/>
              </a:lnSpc>
              <a:spcBef>
                <a:spcPts val="1000"/>
              </a:spcBef>
              <a:spcAft>
                <a:spcPts val="0"/>
              </a:spcAft>
              <a:buClr>
                <a:srgbClr val="F5668F"/>
              </a:buClr>
              <a:buSzPts val="1800"/>
              <a:buFont typeface="Arial"/>
              <a:buNone/>
              <a:tabLst/>
              <a:defRPr/>
            </a:pPr>
            <a:endParaRPr kumimoji="0" sz="2400" b="0" i="0" u="none" strike="noStrike" kern="0" cap="none" spc="0" normalizeH="0" baseline="0" noProof="0" dirty="0">
              <a:ln>
                <a:noFill/>
              </a:ln>
              <a:solidFill>
                <a:srgbClr val="444C55"/>
              </a:solidFill>
              <a:effectLst/>
              <a:uLnTx/>
              <a:uFillTx/>
              <a:latin typeface="Calibri"/>
              <a:ea typeface="Calibri"/>
              <a:cs typeface="Calibri"/>
              <a:sym typeface="Calibri"/>
            </a:endParaRPr>
          </a:p>
        </p:txBody>
      </p:sp>
      <p:sp>
        <p:nvSpPr>
          <p:cNvPr id="3" name="TextBox 2">
            <a:extLst>
              <a:ext uri="{FF2B5EF4-FFF2-40B4-BE49-F238E27FC236}">
                <a16:creationId xmlns:a16="http://schemas.microsoft.com/office/drawing/2014/main" id="{2DD945FE-66D7-C2BC-0ED4-ECAC59C44C0A}"/>
              </a:ext>
            </a:extLst>
          </p:cNvPr>
          <p:cNvSpPr txBox="1"/>
          <p:nvPr/>
        </p:nvSpPr>
        <p:spPr>
          <a:xfrm>
            <a:off x="6993463" y="5665512"/>
            <a:ext cx="2067159" cy="707886"/>
          </a:xfrm>
          <a:prstGeom prst="rect">
            <a:avLst/>
          </a:prstGeom>
          <a:noFill/>
        </p:spPr>
        <p:txBody>
          <a:bodyPr wrap="square" rtlCol="0">
            <a:spAutoFit/>
          </a:bodyPr>
          <a:lstStyle/>
          <a:p>
            <a:r>
              <a:rPr lang="en-US" sz="2000" dirty="0">
                <a:latin typeface="Calibri" panose="020F0502020204030204" pitchFamily="34" charset="0"/>
                <a:ea typeface="Calibri" panose="020F0502020204030204" pitchFamily="34" charset="0"/>
                <a:cs typeface="Calibri" panose="020F0502020204030204" pitchFamily="34" charset="0"/>
              </a:rPr>
              <a:t>Complete interest form here</a:t>
            </a:r>
          </a:p>
        </p:txBody>
      </p:sp>
      <p:cxnSp>
        <p:nvCxnSpPr>
          <p:cNvPr id="4" name="Connector: Curved 3">
            <a:extLst>
              <a:ext uri="{FF2B5EF4-FFF2-40B4-BE49-F238E27FC236}">
                <a16:creationId xmlns:a16="http://schemas.microsoft.com/office/drawing/2014/main" id="{1FE06A28-0478-0AF5-66CC-9926236C92A8}"/>
              </a:ext>
            </a:extLst>
          </p:cNvPr>
          <p:cNvCxnSpPr>
            <a:cxnSpLocks/>
            <a:stCxn id="3" idx="0"/>
          </p:cNvCxnSpPr>
          <p:nvPr/>
        </p:nvCxnSpPr>
        <p:spPr>
          <a:xfrm rot="16200000" flipV="1">
            <a:off x="7359401" y="4997869"/>
            <a:ext cx="301709" cy="1033577"/>
          </a:xfrm>
          <a:prstGeom prst="curvedConnector2">
            <a:avLst/>
          </a:prstGeom>
          <a:ln w="28575">
            <a:tailEnd type="triangle"/>
          </a:ln>
        </p:spPr>
        <p:style>
          <a:lnRef idx="1">
            <a:schemeClr val="accent1"/>
          </a:lnRef>
          <a:fillRef idx="0">
            <a:schemeClr val="accent1"/>
          </a:fillRef>
          <a:effectRef idx="0">
            <a:schemeClr val="accent1"/>
          </a:effectRef>
          <a:fontRef idx="minor">
            <a:schemeClr val="tx1"/>
          </a:fontRef>
        </p:style>
      </p:cxnSp>
      <p:pic>
        <p:nvPicPr>
          <p:cNvPr id="5" name="Picture 2">
            <a:extLst>
              <a:ext uri="{FF2B5EF4-FFF2-40B4-BE49-F238E27FC236}">
                <a16:creationId xmlns:a16="http://schemas.microsoft.com/office/drawing/2014/main" id="{55884DFE-167C-28F0-8DEB-DB5FCA40D47B}"/>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5386131" y="4752985"/>
            <a:ext cx="1653769" cy="1653769"/>
          </a:xfrm>
          <a:prstGeom prst="rect">
            <a:avLst/>
          </a:prstGeom>
        </p:spPr>
      </p:pic>
    </p:spTree>
    <p:extLst>
      <p:ext uri="{BB962C8B-B14F-4D97-AF65-F5344CB8AC3E}">
        <p14:creationId xmlns:p14="http://schemas.microsoft.com/office/powerpoint/2010/main" val="4057784566"/>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24714">
          <a:extLst>
            <a:ext uri="{FF2B5EF4-FFF2-40B4-BE49-F238E27FC236}">
              <a16:creationId xmlns:a16="http://schemas.microsoft.com/office/drawing/2014/main" id="{799DBB48-32F1-49AA-E9E1-DD4345956F30}"/>
            </a:ext>
          </a:extLst>
        </p:cNvPr>
        <p:cNvGrpSpPr/>
        <p:nvPr/>
      </p:nvGrpSpPr>
      <p:grpSpPr>
        <a:xfrm>
          <a:off x="0" y="0"/>
          <a:ext cx="0" cy="0"/>
          <a:chOff x="0" y="0"/>
          <a:chExt cx="0" cy="0"/>
        </a:xfrm>
      </p:grpSpPr>
      <p:sp>
        <p:nvSpPr>
          <p:cNvPr id="10" name="Rectangle 11">
            <a:extLst>
              <a:ext uri="{FF2B5EF4-FFF2-40B4-BE49-F238E27FC236}">
                <a16:creationId xmlns:a16="http://schemas.microsoft.com/office/drawing/2014/main" id="{5357E03F-9B27-4F90-E01F-91AC6C775FE5}"/>
              </a:ext>
            </a:extLst>
          </p:cNvPr>
          <p:cNvSpPr/>
          <p:nvPr/>
        </p:nvSpPr>
        <p:spPr>
          <a:xfrm>
            <a:off x="7188754" y="-3388"/>
            <a:ext cx="5003797" cy="1485900"/>
          </a:xfrm>
          <a:prstGeom prst="rect">
            <a:avLst/>
          </a:prstGeom>
          <a:solidFill>
            <a:srgbClr val="FFFFFF"/>
          </a:solidFill>
          <a:ln cap="flat">
            <a:noFill/>
            <a:prstDash val="solid"/>
          </a:ln>
        </p:spPr>
        <p:txBody>
          <a:bodyPr vert="horz" wrap="square" lIns="91440" tIns="45720" rIns="91440" bIns="45720" anchor="ctr" anchorCtr="1" compatLnSpc="1">
            <a:noAutofit/>
          </a:bodyPr>
          <a:lstStyle/>
          <a:p>
            <a:pPr algn="ctr" defTabSz="914446">
              <a:defRPr sz="1800" b="0" i="0" u="none" strike="noStrike" kern="0" cap="none" spc="0" baseline="0">
                <a:solidFill>
                  <a:srgbClr val="000000"/>
                </a:solidFill>
                <a:uFillTx/>
              </a:defRPr>
            </a:pPr>
            <a:endParaRPr lang="en-US">
              <a:solidFill>
                <a:srgbClr val="FFFFFF"/>
              </a:solidFill>
              <a:latin typeface="Calibri"/>
            </a:endParaRPr>
          </a:p>
        </p:txBody>
      </p:sp>
      <p:sp>
        <p:nvSpPr>
          <p:cNvPr id="24715" name="Google Shape;24715;p49">
            <a:extLst>
              <a:ext uri="{FF2B5EF4-FFF2-40B4-BE49-F238E27FC236}">
                <a16:creationId xmlns:a16="http://schemas.microsoft.com/office/drawing/2014/main" id="{04F2180D-5537-7D0E-07CD-EC1BDA8C9883}"/>
              </a:ext>
            </a:extLst>
          </p:cNvPr>
          <p:cNvSpPr txBox="1">
            <a:spLocks noGrp="1"/>
          </p:cNvSpPr>
          <p:nvPr>
            <p:ph type="title"/>
          </p:nvPr>
        </p:nvSpPr>
        <p:spPr>
          <a:xfrm>
            <a:off x="1" y="33672"/>
            <a:ext cx="10889245" cy="668853"/>
          </a:xfrm>
          <a:prstGeom prst="rect">
            <a:avLst/>
          </a:prstGeom>
          <a:noFill/>
          <a:ln>
            <a:noFill/>
          </a:ln>
        </p:spPr>
        <p:txBody>
          <a:bodyPr spcFirstLastPara="1" vert="horz" wrap="square" lIns="60950" tIns="30467" rIns="60950" bIns="30467" anchor="ctr" anchorCtr="0" compatLnSpc="1">
            <a:noAutofit/>
          </a:bodyPr>
          <a:lstStyle/>
          <a:p>
            <a:pPr>
              <a:buClr>
                <a:schemeClr val="accent1"/>
              </a:buClr>
              <a:buSzPts val="1800"/>
            </a:pPr>
            <a:r>
              <a:rPr lang="en-US" sz="4000"/>
              <a:t>Trauma-Informed Care Workshop</a:t>
            </a:r>
            <a:endParaRPr/>
          </a:p>
        </p:txBody>
      </p:sp>
      <p:sp>
        <p:nvSpPr>
          <p:cNvPr id="24716" name="Google Shape;24716;p49">
            <a:extLst>
              <a:ext uri="{FF2B5EF4-FFF2-40B4-BE49-F238E27FC236}">
                <a16:creationId xmlns:a16="http://schemas.microsoft.com/office/drawing/2014/main" id="{7E0B6E0D-5EAA-E80D-E319-4296EF6E1B28}"/>
              </a:ext>
            </a:extLst>
          </p:cNvPr>
          <p:cNvSpPr txBox="1">
            <a:spLocks noGrp="1"/>
          </p:cNvSpPr>
          <p:nvPr>
            <p:ph type="body" idx="1"/>
          </p:nvPr>
        </p:nvSpPr>
        <p:spPr>
          <a:xfrm>
            <a:off x="114319" y="386525"/>
            <a:ext cx="9030597" cy="6046184"/>
          </a:xfrm>
          <a:prstGeom prst="rect">
            <a:avLst/>
          </a:prstGeom>
          <a:noFill/>
          <a:ln>
            <a:noFill/>
          </a:ln>
        </p:spPr>
        <p:txBody>
          <a:bodyPr spcFirstLastPara="1" vert="horz" wrap="square" lIns="60950" tIns="30467" rIns="60950" bIns="30467" anchor="t" anchorCtr="0" compatLnSpc="1">
            <a:noAutofit/>
          </a:bodyPr>
          <a:lstStyle/>
          <a:p>
            <a:pPr marL="457246" indent="-342934">
              <a:buSzPct val="100000"/>
            </a:pPr>
            <a:r>
              <a:rPr lang="en-US" dirty="0">
                <a:solidFill>
                  <a:srgbClr val="22262A"/>
                </a:solidFill>
              </a:rPr>
              <a:t>ILPQC is sponsoring four trauma-informed care trainings led by </a:t>
            </a:r>
            <a:br>
              <a:rPr lang="en-US" dirty="0">
                <a:solidFill>
                  <a:srgbClr val="22262A"/>
                </a:solidFill>
              </a:rPr>
            </a:br>
            <a:r>
              <a:rPr lang="en-US" dirty="0">
                <a:solidFill>
                  <a:srgbClr val="22262A"/>
                </a:solidFill>
              </a:rPr>
              <a:t>Dr. Tracey Vogel, Director of the Perinatal Trauma-Informed Care Clinic in Pittsburgh, PA, for anyone on your QI team, providers, nurses, social workers, learners (great for OB residents/fellows)</a:t>
            </a:r>
            <a:endParaRPr lang="en-US" sz="1867" dirty="0">
              <a:solidFill>
                <a:srgbClr val="22262A"/>
              </a:solidFill>
            </a:endParaRPr>
          </a:p>
          <a:p>
            <a:pPr marL="457246" indent="-342934">
              <a:buSzPct val="100000"/>
            </a:pPr>
            <a:r>
              <a:rPr lang="en-US" b="1" dirty="0">
                <a:solidFill>
                  <a:srgbClr val="22262A"/>
                </a:solidFill>
              </a:rPr>
              <a:t>What: 4 half-day in-person workshops</a:t>
            </a:r>
            <a:r>
              <a:rPr lang="en-US" dirty="0">
                <a:solidFill>
                  <a:srgbClr val="22262A"/>
                </a:solidFill>
              </a:rPr>
              <a:t>: 2 in Chicago &amp; 1 in Southern and 1 in Central, IL</a:t>
            </a:r>
            <a:endParaRPr lang="en-US" dirty="0"/>
          </a:p>
          <a:p>
            <a:pPr marL="457246" indent="-342934">
              <a:buSzPct val="100000"/>
            </a:pPr>
            <a:r>
              <a:rPr lang="en-US" b="1" dirty="0">
                <a:solidFill>
                  <a:srgbClr val="22262A"/>
                </a:solidFill>
              </a:rPr>
              <a:t>When: </a:t>
            </a:r>
            <a:endParaRPr lang="en-US" dirty="0"/>
          </a:p>
          <a:p>
            <a:pPr marL="914492" lvl="1" indent="-342934">
              <a:lnSpc>
                <a:spcPct val="100000"/>
              </a:lnSpc>
              <a:spcBef>
                <a:spcPts val="400"/>
              </a:spcBef>
              <a:buClr>
                <a:schemeClr val="accent1">
                  <a:lumMod val="50000"/>
                </a:schemeClr>
              </a:buClr>
              <a:buSzPct val="100000"/>
              <a:buFont typeface="Courier New" panose="02070309020205020404" pitchFamily="49" charset="0"/>
              <a:buChar char="o"/>
            </a:pPr>
            <a:r>
              <a:rPr lang="en-US" b="1" dirty="0">
                <a:solidFill>
                  <a:srgbClr val="22262A"/>
                </a:solidFill>
              </a:rPr>
              <a:t>Southern IL: </a:t>
            </a:r>
            <a:r>
              <a:rPr lang="en-US" dirty="0">
                <a:solidFill>
                  <a:srgbClr val="22262A"/>
                </a:solidFill>
              </a:rPr>
              <a:t>August 28</a:t>
            </a:r>
            <a:r>
              <a:rPr lang="en-US" baseline="30000" dirty="0">
                <a:solidFill>
                  <a:srgbClr val="22262A"/>
                </a:solidFill>
              </a:rPr>
              <a:t>th</a:t>
            </a:r>
            <a:r>
              <a:rPr lang="en-US" dirty="0">
                <a:solidFill>
                  <a:srgbClr val="22262A"/>
                </a:solidFill>
              </a:rPr>
              <a:t>, 2026; 8am-12pm </a:t>
            </a:r>
          </a:p>
          <a:p>
            <a:pPr marL="914492" lvl="1" indent="-342934">
              <a:lnSpc>
                <a:spcPct val="100000"/>
              </a:lnSpc>
              <a:spcBef>
                <a:spcPts val="400"/>
              </a:spcBef>
              <a:buClr>
                <a:schemeClr val="accent1">
                  <a:lumMod val="50000"/>
                </a:schemeClr>
              </a:buClr>
              <a:buSzPct val="100000"/>
              <a:buFont typeface="Courier New" panose="02070309020205020404" pitchFamily="49" charset="0"/>
              <a:buChar char="o"/>
            </a:pPr>
            <a:r>
              <a:rPr lang="en-US" b="1" dirty="0">
                <a:solidFill>
                  <a:srgbClr val="22262A"/>
                </a:solidFill>
              </a:rPr>
              <a:t>Chicago: </a:t>
            </a:r>
            <a:r>
              <a:rPr lang="en-US" dirty="0">
                <a:solidFill>
                  <a:srgbClr val="22262A"/>
                </a:solidFill>
              </a:rPr>
              <a:t>September 10</a:t>
            </a:r>
            <a:r>
              <a:rPr lang="en-US" baseline="30000" dirty="0">
                <a:solidFill>
                  <a:srgbClr val="22262A"/>
                </a:solidFill>
              </a:rPr>
              <a:t>th</a:t>
            </a:r>
            <a:r>
              <a:rPr lang="en-US" dirty="0">
                <a:solidFill>
                  <a:srgbClr val="22262A"/>
                </a:solidFill>
              </a:rPr>
              <a:t>, 2026; 8am-12pm</a:t>
            </a:r>
          </a:p>
          <a:p>
            <a:pPr marL="914492" lvl="1" indent="-342934">
              <a:lnSpc>
                <a:spcPct val="100000"/>
              </a:lnSpc>
              <a:spcBef>
                <a:spcPts val="400"/>
              </a:spcBef>
              <a:buClr>
                <a:schemeClr val="accent1">
                  <a:lumMod val="50000"/>
                </a:schemeClr>
              </a:buClr>
              <a:buSzPct val="100000"/>
              <a:buFont typeface="Courier New" panose="02070309020205020404" pitchFamily="49" charset="0"/>
              <a:buChar char="o"/>
            </a:pPr>
            <a:r>
              <a:rPr lang="en-US" b="1" dirty="0">
                <a:solidFill>
                  <a:srgbClr val="22262A"/>
                </a:solidFill>
              </a:rPr>
              <a:t>Central IL: </a:t>
            </a:r>
            <a:r>
              <a:rPr lang="en-US" dirty="0">
                <a:solidFill>
                  <a:srgbClr val="22262A"/>
                </a:solidFill>
              </a:rPr>
              <a:t>September 11</a:t>
            </a:r>
            <a:r>
              <a:rPr lang="en-US" baseline="30000" dirty="0">
                <a:solidFill>
                  <a:srgbClr val="22262A"/>
                </a:solidFill>
              </a:rPr>
              <a:t>th</a:t>
            </a:r>
            <a:r>
              <a:rPr lang="en-US" dirty="0">
                <a:solidFill>
                  <a:srgbClr val="22262A"/>
                </a:solidFill>
              </a:rPr>
              <a:t>, 2026; 8am-12pm</a:t>
            </a:r>
            <a:endParaRPr lang="en-US" dirty="0"/>
          </a:p>
          <a:p>
            <a:pPr marL="457246" indent="-342934">
              <a:buSzPct val="100000"/>
            </a:pPr>
            <a:r>
              <a:rPr lang="en-US" b="1" dirty="0">
                <a:solidFill>
                  <a:srgbClr val="22262A"/>
                </a:solidFill>
              </a:rPr>
              <a:t>Where: </a:t>
            </a:r>
            <a:endParaRPr lang="en-US" dirty="0"/>
          </a:p>
          <a:p>
            <a:pPr marL="914492" lvl="1" indent="-342934">
              <a:lnSpc>
                <a:spcPct val="100000"/>
              </a:lnSpc>
              <a:spcBef>
                <a:spcPts val="400"/>
              </a:spcBef>
              <a:buClr>
                <a:schemeClr val="accent1">
                  <a:lumMod val="50000"/>
                </a:schemeClr>
              </a:buClr>
              <a:buSzPct val="100000"/>
              <a:buFont typeface="Courier New" panose="02070309020205020404" pitchFamily="49" charset="0"/>
              <a:buChar char="o"/>
            </a:pPr>
            <a:r>
              <a:rPr lang="en-US" b="1" dirty="0">
                <a:solidFill>
                  <a:srgbClr val="22262A"/>
                </a:solidFill>
              </a:rPr>
              <a:t>Southern IL: </a:t>
            </a:r>
            <a:r>
              <a:rPr lang="en-US" dirty="0"/>
              <a:t>Southwestern Illinois College, Belleville, IL</a:t>
            </a:r>
          </a:p>
          <a:p>
            <a:pPr marL="914492" lvl="1" indent="-342934">
              <a:lnSpc>
                <a:spcPct val="100000"/>
              </a:lnSpc>
              <a:spcBef>
                <a:spcPts val="400"/>
              </a:spcBef>
              <a:buClr>
                <a:schemeClr val="accent1">
                  <a:lumMod val="50000"/>
                </a:schemeClr>
              </a:buClr>
              <a:buSzPct val="100000"/>
              <a:buFont typeface="Courier New" panose="02070309020205020404" pitchFamily="49" charset="0"/>
              <a:buChar char="o"/>
            </a:pPr>
            <a:r>
              <a:rPr lang="en-US" b="1" dirty="0">
                <a:solidFill>
                  <a:srgbClr val="22262A"/>
                </a:solidFill>
              </a:rPr>
              <a:t>Chicago: </a:t>
            </a:r>
            <a:r>
              <a:rPr lang="en-US" dirty="0">
                <a:solidFill>
                  <a:srgbClr val="22262A"/>
                </a:solidFill>
              </a:rPr>
              <a:t>Glenbrook Hospital, Glenview, IL</a:t>
            </a:r>
            <a:endParaRPr lang="en-US" b="1" dirty="0">
              <a:solidFill>
                <a:srgbClr val="22262A"/>
              </a:solidFill>
            </a:endParaRPr>
          </a:p>
          <a:p>
            <a:pPr marL="914492" lvl="1" indent="-342934">
              <a:lnSpc>
                <a:spcPct val="100000"/>
              </a:lnSpc>
              <a:spcBef>
                <a:spcPts val="400"/>
              </a:spcBef>
              <a:buClr>
                <a:schemeClr val="accent1">
                  <a:lumMod val="50000"/>
                </a:schemeClr>
              </a:buClr>
              <a:buSzPct val="100000"/>
              <a:buFont typeface="Courier New" panose="02070309020205020404" pitchFamily="49" charset="0"/>
              <a:buChar char="o"/>
            </a:pPr>
            <a:r>
              <a:rPr lang="en-US" b="1" dirty="0">
                <a:solidFill>
                  <a:srgbClr val="22262A"/>
                </a:solidFill>
              </a:rPr>
              <a:t>Central IL: </a:t>
            </a:r>
            <a:r>
              <a:rPr lang="en-US" dirty="0">
                <a:solidFill>
                  <a:srgbClr val="22262A"/>
                </a:solidFill>
              </a:rPr>
              <a:t>OSF Children's Hospital of Illinois, Peoria, IL</a:t>
            </a:r>
            <a:endParaRPr lang="en-US" dirty="0"/>
          </a:p>
          <a:p>
            <a:pPr marL="114312" indent="0">
              <a:buNone/>
            </a:pPr>
            <a:endParaRPr dirty="0">
              <a:solidFill>
                <a:srgbClr val="4B545E"/>
              </a:solidFill>
            </a:endParaRPr>
          </a:p>
        </p:txBody>
      </p:sp>
      <p:sp>
        <p:nvSpPr>
          <p:cNvPr id="24719" name="Google Shape;24719;p49">
            <a:extLst>
              <a:ext uri="{FF2B5EF4-FFF2-40B4-BE49-F238E27FC236}">
                <a16:creationId xmlns:a16="http://schemas.microsoft.com/office/drawing/2014/main" id="{DE23A6B9-3914-457B-7E75-800E9D735F30}"/>
              </a:ext>
            </a:extLst>
          </p:cNvPr>
          <p:cNvSpPr/>
          <p:nvPr/>
        </p:nvSpPr>
        <p:spPr>
          <a:xfrm>
            <a:off x="8777989" y="2724009"/>
            <a:ext cx="2865621" cy="2451528"/>
          </a:xfrm>
          <a:custGeom>
            <a:avLst/>
            <a:gdLst/>
            <a:ahLst/>
            <a:cxnLst/>
            <a:rect l="l" t="t" r="r" b="b"/>
            <a:pathLst>
              <a:path w="4742379" h="4114800" extrusionOk="0">
                <a:moveTo>
                  <a:pt x="0" y="0"/>
                </a:moveTo>
                <a:lnTo>
                  <a:pt x="4742378" y="0"/>
                </a:lnTo>
                <a:lnTo>
                  <a:pt x="4742378" y="4114800"/>
                </a:lnTo>
                <a:lnTo>
                  <a:pt x="0" y="4114800"/>
                </a:lnTo>
                <a:lnTo>
                  <a:pt x="0" y="0"/>
                </a:lnTo>
                <a:close/>
              </a:path>
            </a:pathLst>
          </a:custGeom>
          <a:noFill/>
          <a:ln>
            <a:noFill/>
          </a:ln>
        </p:spPr>
        <p:txBody>
          <a:bodyPr spcFirstLastPara="1" wrap="square" lIns="60950" tIns="30467" rIns="60950" bIns="30467" anchor="t" anchorCtr="0">
            <a:noAutofit/>
          </a:bodyPr>
          <a:lstStyle/>
          <a:p>
            <a:pPr defTabSz="609660">
              <a:buSzPts val="1800"/>
              <a:defRPr/>
            </a:pPr>
            <a:endParaRPr sz="1200">
              <a:solidFill>
                <a:srgbClr val="444C55"/>
              </a:solidFill>
            </a:endParaRPr>
          </a:p>
        </p:txBody>
      </p:sp>
      <p:pic>
        <p:nvPicPr>
          <p:cNvPr id="24721" name="Google Shape;24721;p49">
            <a:extLst>
              <a:ext uri="{FF2B5EF4-FFF2-40B4-BE49-F238E27FC236}">
                <a16:creationId xmlns:a16="http://schemas.microsoft.com/office/drawing/2014/main" id="{9BCA633D-6843-A071-88CE-3D7E79616295}"/>
              </a:ext>
            </a:extLst>
          </p:cNvPr>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8944235" y="85213"/>
            <a:ext cx="1880544" cy="2116490"/>
          </a:xfrm>
          <a:prstGeom prst="ellipse">
            <a:avLst/>
          </a:prstGeom>
          <a:ln>
            <a:noFill/>
          </a:ln>
          <a:effectLst>
            <a:softEdge rad="112500"/>
          </a:effectLst>
        </p:spPr>
      </p:pic>
      <p:sp>
        <p:nvSpPr>
          <p:cNvPr id="24722" name="Google Shape;24722;p49">
            <a:extLst>
              <a:ext uri="{FF2B5EF4-FFF2-40B4-BE49-F238E27FC236}">
                <a16:creationId xmlns:a16="http://schemas.microsoft.com/office/drawing/2014/main" id="{276AC1A5-9B1B-2793-7918-D2DBB1F23464}"/>
              </a:ext>
            </a:extLst>
          </p:cNvPr>
          <p:cNvSpPr txBox="1"/>
          <p:nvPr/>
        </p:nvSpPr>
        <p:spPr>
          <a:xfrm>
            <a:off x="9003869" y="2248042"/>
            <a:ext cx="1956269" cy="307750"/>
          </a:xfrm>
          <a:prstGeom prst="rect">
            <a:avLst/>
          </a:prstGeom>
          <a:noFill/>
          <a:ln>
            <a:noFill/>
          </a:ln>
        </p:spPr>
        <p:txBody>
          <a:bodyPr spcFirstLastPara="1" wrap="square" lIns="60950" tIns="30467" rIns="60950" bIns="30467" anchor="t" anchorCtr="0">
            <a:spAutoFit/>
          </a:bodyPr>
          <a:lstStyle/>
          <a:p>
            <a:pPr algn="ctr" defTabSz="609660">
              <a:defRPr/>
            </a:pPr>
            <a:r>
              <a:rPr lang="en-US" sz="1600" b="1" i="1"/>
              <a:t>Dr. Tracey Vogel</a:t>
            </a:r>
            <a:endParaRPr lang="en-US" sz="1200" b="1" i="1"/>
          </a:p>
        </p:txBody>
      </p:sp>
      <p:sp>
        <p:nvSpPr>
          <p:cNvPr id="3" name="TextBox 13">
            <a:extLst>
              <a:ext uri="{FF2B5EF4-FFF2-40B4-BE49-F238E27FC236}">
                <a16:creationId xmlns:a16="http://schemas.microsoft.com/office/drawing/2014/main" id="{C2D33733-920A-5F68-11EA-112372BEBB71}"/>
              </a:ext>
            </a:extLst>
          </p:cNvPr>
          <p:cNvSpPr txBox="1"/>
          <p:nvPr/>
        </p:nvSpPr>
        <p:spPr>
          <a:xfrm>
            <a:off x="9158905" y="2709954"/>
            <a:ext cx="1644604" cy="553998"/>
          </a:xfrm>
          <a:prstGeom prst="rect">
            <a:avLst/>
          </a:prstGeom>
        </p:spPr>
        <p:txBody>
          <a:bodyPr wrap="square" lIns="0" tIns="0" rIns="0" bIns="0" rtlCol="0" anchor="t">
            <a:spAutoFit/>
          </a:bodyPr>
          <a:lstStyle/>
          <a:p>
            <a:pPr algn="ctr" defTabSz="914446">
              <a:spcBef>
                <a:spcPts val="600"/>
              </a:spcBef>
              <a:spcAft>
                <a:spcPts val="600"/>
              </a:spcAft>
              <a:defRPr/>
            </a:pPr>
            <a:r>
              <a:rPr lang="en-US" b="1">
                <a:solidFill>
                  <a:srgbClr val="202C58"/>
                </a:solidFill>
                <a:latin typeface="Montserrat Bold"/>
                <a:ea typeface="Montserrat Bold"/>
                <a:cs typeface="Montserrat Bold"/>
                <a:sym typeface="Montserrat Bold"/>
              </a:rPr>
              <a:t>August 28</a:t>
            </a:r>
            <a:r>
              <a:rPr lang="en-US" b="1" baseline="30000">
                <a:solidFill>
                  <a:srgbClr val="202C58"/>
                </a:solidFill>
                <a:latin typeface="Montserrat Bold"/>
                <a:ea typeface="Montserrat Bold"/>
                <a:cs typeface="Montserrat Bold"/>
                <a:sym typeface="Montserrat Bold"/>
              </a:rPr>
              <a:t>th</a:t>
            </a:r>
            <a:r>
              <a:rPr lang="en-US" b="1">
                <a:solidFill>
                  <a:srgbClr val="202C58"/>
                </a:solidFill>
                <a:latin typeface="Montserrat Bold"/>
                <a:ea typeface="Montserrat Bold"/>
                <a:cs typeface="Montserrat Bold"/>
                <a:sym typeface="Montserrat Bold"/>
              </a:rPr>
              <a:t> registration:</a:t>
            </a:r>
          </a:p>
        </p:txBody>
      </p:sp>
      <p:sp>
        <p:nvSpPr>
          <p:cNvPr id="4" name="Slide Number Placeholder 2">
            <a:extLst>
              <a:ext uri="{FF2B5EF4-FFF2-40B4-BE49-F238E27FC236}">
                <a16:creationId xmlns:a16="http://schemas.microsoft.com/office/drawing/2014/main" id="{740DB3C8-B9D0-D887-F9F0-03580265EF4F}"/>
              </a:ext>
            </a:extLst>
          </p:cNvPr>
          <p:cNvSpPr txBox="1">
            <a:spLocks/>
          </p:cNvSpPr>
          <p:nvPr/>
        </p:nvSpPr>
        <p:spPr>
          <a:xfrm>
            <a:off x="8839203" y="6356353"/>
            <a:ext cx="2743200" cy="365129"/>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r" defTabSz="914492">
              <a:buClrTx/>
              <a:defRPr/>
            </a:pPr>
            <a:fld id="{4AEB204E-9F5D-4585-8F58-FC2F1FA256B3}" type="slidenum">
              <a:rPr lang="en-US" sz="1200">
                <a:solidFill>
                  <a:srgbClr val="AEB3B7"/>
                </a:solidFill>
                <a:latin typeface="Calibri"/>
                <a:ea typeface="Calibri"/>
                <a:cs typeface="Calibri"/>
              </a:rPr>
              <a:pPr algn="r" defTabSz="914492">
                <a:buClrTx/>
                <a:defRPr/>
              </a:pPr>
              <a:t>15</a:t>
            </a:fld>
            <a:endParaRPr lang="en-US" sz="1200">
              <a:solidFill>
                <a:srgbClr val="AEB3B7"/>
              </a:solidFill>
              <a:latin typeface="Calibri"/>
              <a:ea typeface="Calibri"/>
              <a:cs typeface="Calibri"/>
            </a:endParaRPr>
          </a:p>
        </p:txBody>
      </p:sp>
      <p:sp>
        <p:nvSpPr>
          <p:cNvPr id="5" name="Google Shape;9202;p10">
            <a:extLst>
              <a:ext uri="{FF2B5EF4-FFF2-40B4-BE49-F238E27FC236}">
                <a16:creationId xmlns:a16="http://schemas.microsoft.com/office/drawing/2014/main" id="{F2890C1A-1CF7-2051-FC29-716CBA46D9EA}"/>
              </a:ext>
            </a:extLst>
          </p:cNvPr>
          <p:cNvSpPr txBox="1"/>
          <p:nvPr/>
        </p:nvSpPr>
        <p:spPr>
          <a:xfrm>
            <a:off x="609596" y="6432709"/>
            <a:ext cx="2623820" cy="197490"/>
          </a:xfrm>
          <a:prstGeom prst="rect">
            <a:avLst/>
          </a:prstGeom>
          <a:noFill/>
          <a:ln>
            <a:noFill/>
          </a:ln>
        </p:spPr>
        <p:txBody>
          <a:bodyPr spcFirstLastPara="1" wrap="square" lIns="0" tIns="12700" rIns="0" bIns="0" anchor="t" anchorCtr="0">
            <a:spAutoFit/>
          </a:bodyPr>
          <a:lstStyle/>
          <a:p>
            <a:pPr marL="12701" defTabSz="914446">
              <a:buSzPts val="1200"/>
              <a:defRPr/>
            </a:pPr>
            <a:r>
              <a:rPr lang="en-US" sz="1200">
                <a:solidFill>
                  <a:srgbClr val="919396"/>
                </a:solidFill>
                <a:latin typeface="DM Sans" pitchFamily="2" charset="77"/>
              </a:rPr>
              <a:t>Illinois Perinatal Quality Collaborative</a:t>
            </a:r>
            <a:endParaRPr sz="1200">
              <a:latin typeface="DM Sans" pitchFamily="2" charset="77"/>
            </a:endParaRPr>
          </a:p>
        </p:txBody>
      </p:sp>
      <p:pic>
        <p:nvPicPr>
          <p:cNvPr id="7" name="Picture 2">
            <a:extLst>
              <a:ext uri="{FF2B5EF4-FFF2-40B4-BE49-F238E27FC236}">
                <a16:creationId xmlns:a16="http://schemas.microsoft.com/office/drawing/2014/main" id="{A3FB5FF9-FA8E-3B6E-3728-F00D7427FDC5}"/>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9327189" y="3178972"/>
            <a:ext cx="1362937" cy="1362937"/>
          </a:xfrm>
          <a:prstGeom prst="rect">
            <a:avLst/>
          </a:prstGeom>
        </p:spPr>
      </p:pic>
      <p:sp>
        <p:nvSpPr>
          <p:cNvPr id="8" name="TextBox 13">
            <a:extLst>
              <a:ext uri="{FF2B5EF4-FFF2-40B4-BE49-F238E27FC236}">
                <a16:creationId xmlns:a16="http://schemas.microsoft.com/office/drawing/2014/main" id="{90B59148-4972-A54B-CCC0-335DD354E8FB}"/>
              </a:ext>
            </a:extLst>
          </p:cNvPr>
          <p:cNvSpPr txBox="1"/>
          <p:nvPr/>
        </p:nvSpPr>
        <p:spPr>
          <a:xfrm>
            <a:off x="10244744" y="4439411"/>
            <a:ext cx="1786390" cy="553998"/>
          </a:xfrm>
          <a:prstGeom prst="rect">
            <a:avLst/>
          </a:prstGeom>
        </p:spPr>
        <p:txBody>
          <a:bodyPr wrap="square" lIns="0" tIns="0" rIns="0" bIns="0" rtlCol="0" anchor="t">
            <a:spAutoFit/>
          </a:bodyPr>
          <a:lstStyle/>
          <a:p>
            <a:pPr algn="ctr" defTabSz="914446">
              <a:spcBef>
                <a:spcPts val="600"/>
              </a:spcBef>
              <a:spcAft>
                <a:spcPts val="600"/>
              </a:spcAft>
              <a:defRPr/>
            </a:pPr>
            <a:r>
              <a:rPr lang="en-US" b="1">
                <a:solidFill>
                  <a:srgbClr val="202C58"/>
                </a:solidFill>
                <a:latin typeface="Montserrat Bold"/>
                <a:ea typeface="Montserrat Bold"/>
                <a:cs typeface="Montserrat Bold"/>
                <a:sym typeface="Montserrat Bold"/>
              </a:rPr>
              <a:t>September 11</a:t>
            </a:r>
            <a:r>
              <a:rPr lang="en-US" b="1" baseline="30000">
                <a:solidFill>
                  <a:srgbClr val="202C58"/>
                </a:solidFill>
                <a:latin typeface="Montserrat Bold"/>
                <a:ea typeface="Montserrat Bold"/>
                <a:cs typeface="Montserrat Bold"/>
                <a:sym typeface="Montserrat Bold"/>
              </a:rPr>
              <a:t>th</a:t>
            </a:r>
            <a:r>
              <a:rPr lang="en-US" b="1">
                <a:solidFill>
                  <a:srgbClr val="202C58"/>
                </a:solidFill>
                <a:latin typeface="Montserrat Bold"/>
                <a:ea typeface="Montserrat Bold"/>
                <a:cs typeface="Montserrat Bold"/>
                <a:sym typeface="Montserrat Bold"/>
              </a:rPr>
              <a:t> registration:</a:t>
            </a:r>
          </a:p>
        </p:txBody>
      </p:sp>
      <p:pic>
        <p:nvPicPr>
          <p:cNvPr id="9" name="Picture 3">
            <a:extLst>
              <a:ext uri="{FF2B5EF4-FFF2-40B4-BE49-F238E27FC236}">
                <a16:creationId xmlns:a16="http://schemas.microsoft.com/office/drawing/2014/main" id="{A99B23D0-DF6F-CBEE-4FA1-4C0E0258DEA2}"/>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10415888" y="4897736"/>
            <a:ext cx="1362936" cy="1362936"/>
          </a:xfrm>
          <a:prstGeom prst="rect">
            <a:avLst/>
          </a:prstGeom>
        </p:spPr>
      </p:pic>
      <p:sp>
        <p:nvSpPr>
          <p:cNvPr id="2" name="TextBox 13">
            <a:extLst>
              <a:ext uri="{FF2B5EF4-FFF2-40B4-BE49-F238E27FC236}">
                <a16:creationId xmlns:a16="http://schemas.microsoft.com/office/drawing/2014/main" id="{0BCB4FE4-41DA-5482-6F9A-6C2A10A279CA}"/>
              </a:ext>
            </a:extLst>
          </p:cNvPr>
          <p:cNvSpPr txBox="1"/>
          <p:nvPr/>
        </p:nvSpPr>
        <p:spPr>
          <a:xfrm>
            <a:off x="7915922" y="4442824"/>
            <a:ext cx="1860841" cy="553998"/>
          </a:xfrm>
          <a:prstGeom prst="rect">
            <a:avLst/>
          </a:prstGeom>
        </p:spPr>
        <p:txBody>
          <a:bodyPr wrap="square" lIns="0" tIns="0" rIns="0" bIns="0" rtlCol="0" anchor="t">
            <a:spAutoFit/>
          </a:bodyPr>
          <a:lstStyle/>
          <a:p>
            <a:pPr algn="ctr" defTabSz="914446">
              <a:spcBef>
                <a:spcPts val="600"/>
              </a:spcBef>
              <a:spcAft>
                <a:spcPts val="600"/>
              </a:spcAft>
              <a:defRPr/>
            </a:pPr>
            <a:r>
              <a:rPr lang="en-US" b="1">
                <a:solidFill>
                  <a:srgbClr val="202C58"/>
                </a:solidFill>
                <a:latin typeface="Montserrat Bold"/>
                <a:ea typeface="Montserrat Bold"/>
                <a:cs typeface="Montserrat Bold"/>
                <a:sym typeface="Montserrat Bold"/>
              </a:rPr>
              <a:t>September 10</a:t>
            </a:r>
            <a:r>
              <a:rPr lang="en-US" b="1" baseline="30000">
                <a:solidFill>
                  <a:srgbClr val="202C58"/>
                </a:solidFill>
                <a:latin typeface="Montserrat Bold"/>
                <a:ea typeface="Montserrat Bold"/>
                <a:cs typeface="Montserrat Bold"/>
                <a:sym typeface="Montserrat Bold"/>
              </a:rPr>
              <a:t>th</a:t>
            </a:r>
            <a:r>
              <a:rPr lang="en-US" b="1">
                <a:solidFill>
                  <a:srgbClr val="202C58"/>
                </a:solidFill>
                <a:latin typeface="Montserrat Bold"/>
                <a:ea typeface="Montserrat Bold"/>
                <a:cs typeface="Montserrat Bold"/>
                <a:sym typeface="Montserrat Bold"/>
              </a:rPr>
              <a:t> registration:</a:t>
            </a:r>
          </a:p>
        </p:txBody>
      </p:sp>
      <p:pic>
        <p:nvPicPr>
          <p:cNvPr id="6" name="Picture 8">
            <a:extLst>
              <a:ext uri="{FF2B5EF4-FFF2-40B4-BE49-F238E27FC236}">
                <a16:creationId xmlns:a16="http://schemas.microsoft.com/office/drawing/2014/main" id="{E59C8B4A-9611-D9A4-F9B6-4163D20A10C4}"/>
              </a:ext>
            </a:extLst>
          </p:cNvPr>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a:off x="8242681" y="4930873"/>
            <a:ext cx="1362936" cy="1362936"/>
          </a:xfrm>
          <a:prstGeom prst="rect">
            <a:avLst/>
          </a:prstGeom>
        </p:spPr>
      </p:pic>
    </p:spTree>
    <p:extLst>
      <p:ext uri="{BB962C8B-B14F-4D97-AF65-F5344CB8AC3E}">
        <p14:creationId xmlns:p14="http://schemas.microsoft.com/office/powerpoint/2010/main" val="1077319488"/>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24684">
          <a:extLst>
            <a:ext uri="{FF2B5EF4-FFF2-40B4-BE49-F238E27FC236}">
              <a16:creationId xmlns:a16="http://schemas.microsoft.com/office/drawing/2014/main" id="{396EE897-64D5-3B90-4A7F-23CD9CA13D92}"/>
            </a:ext>
          </a:extLst>
        </p:cNvPr>
        <p:cNvGrpSpPr/>
        <p:nvPr/>
      </p:nvGrpSpPr>
      <p:grpSpPr>
        <a:xfrm>
          <a:off x="0" y="0"/>
          <a:ext cx="0" cy="0"/>
          <a:chOff x="0" y="0"/>
          <a:chExt cx="0" cy="0"/>
        </a:xfrm>
      </p:grpSpPr>
      <p:pic>
        <p:nvPicPr>
          <p:cNvPr id="24685" name="Google Shape;24685;p47" descr="A blue and red curved line&#10;&#10;AI-generated content may be incorrect.">
            <a:extLst>
              <a:ext uri="{FF2B5EF4-FFF2-40B4-BE49-F238E27FC236}">
                <a16:creationId xmlns:a16="http://schemas.microsoft.com/office/drawing/2014/main" id="{E903F3DE-70C4-5DF1-CEFB-08C45D9DEE71}"/>
              </a:ext>
            </a:extLst>
          </p:cNvPr>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8671867" y="-1176"/>
            <a:ext cx="3531305" cy="952500"/>
          </a:xfrm>
          <a:prstGeom prst="rect">
            <a:avLst/>
          </a:prstGeom>
          <a:noFill/>
          <a:ln>
            <a:noFill/>
          </a:ln>
        </p:spPr>
      </p:pic>
      <p:pic>
        <p:nvPicPr>
          <p:cNvPr id="24686" name="Google Shape;24686;p47" descr="A logo with a map and text&#10;&#10;AI-generated content may be incorrect.">
            <a:extLst>
              <a:ext uri="{FF2B5EF4-FFF2-40B4-BE49-F238E27FC236}">
                <a16:creationId xmlns:a16="http://schemas.microsoft.com/office/drawing/2014/main" id="{C09BDB19-4B8C-79BB-D025-67C6A26CB18B}"/>
              </a:ext>
            </a:extLst>
          </p:cNvPr>
          <p:cNvPicPr preferRelativeResize="0"/>
          <p:nvPr/>
        </p:nvPicPr>
        <p:blipFill rotWithShape="1">
          <a:blip r:embed="rId4" cstate="email">
            <a:alphaModFix/>
            <a:extLst>
              <a:ext uri="{28A0092B-C50C-407E-A947-70E740481C1C}">
                <a14:useLocalDpi xmlns:a14="http://schemas.microsoft.com/office/drawing/2010/main"/>
              </a:ext>
            </a:extLst>
          </a:blip>
          <a:srcRect r="-244"/>
          <a:stretch/>
        </p:blipFill>
        <p:spPr>
          <a:xfrm>
            <a:off x="10339919" y="3551"/>
            <a:ext cx="1446409" cy="719901"/>
          </a:xfrm>
          <a:prstGeom prst="rect">
            <a:avLst/>
          </a:prstGeom>
          <a:noFill/>
          <a:ln>
            <a:noFill/>
          </a:ln>
        </p:spPr>
      </p:pic>
      <p:sp>
        <p:nvSpPr>
          <p:cNvPr id="24688" name="Google Shape;24688;p47">
            <a:extLst>
              <a:ext uri="{FF2B5EF4-FFF2-40B4-BE49-F238E27FC236}">
                <a16:creationId xmlns:a16="http://schemas.microsoft.com/office/drawing/2014/main" id="{82EB4846-EA8F-E396-A9FE-844362AD185F}"/>
              </a:ext>
            </a:extLst>
          </p:cNvPr>
          <p:cNvSpPr txBox="1"/>
          <p:nvPr/>
        </p:nvSpPr>
        <p:spPr>
          <a:xfrm>
            <a:off x="228185" y="1856039"/>
            <a:ext cx="5664615" cy="1805366"/>
          </a:xfrm>
          <a:prstGeom prst="rect">
            <a:avLst/>
          </a:prstGeom>
          <a:noFill/>
          <a:ln>
            <a:noFill/>
          </a:ln>
        </p:spPr>
        <p:txBody>
          <a:bodyPr spcFirstLastPara="1" wrap="square" lIns="0" tIns="0" rIns="0" bIns="0" anchor="t" anchorCtr="0">
            <a:spAutoFit/>
          </a:bodyPr>
          <a:lstStyle/>
          <a:p>
            <a:pPr defTabSz="609660">
              <a:buClr>
                <a:srgbClr val="000000"/>
              </a:buClr>
              <a:buSzPts val="4400"/>
              <a:defRPr/>
            </a:pPr>
            <a:r>
              <a:rPr lang="en-US" sz="2933" b="1" kern="0" dirty="0">
                <a:latin typeface="Calibri"/>
                <a:ea typeface="Calibri"/>
                <a:cs typeface="Calibri"/>
                <a:sym typeface="Calibri"/>
              </a:rPr>
              <a:t>Order PMH education posters for your ED to help emergency department staff screen and assess for PMH conditions!</a:t>
            </a:r>
            <a:endParaRPr sz="2933" b="1" kern="0" dirty="0">
              <a:latin typeface="Calibri"/>
              <a:ea typeface="Calibri"/>
              <a:cs typeface="Calibri"/>
              <a:sym typeface="Calibri"/>
            </a:endParaRPr>
          </a:p>
        </p:txBody>
      </p:sp>
      <p:sp>
        <p:nvSpPr>
          <p:cNvPr id="24691" name="Google Shape;24691;p47">
            <a:extLst>
              <a:ext uri="{FF2B5EF4-FFF2-40B4-BE49-F238E27FC236}">
                <a16:creationId xmlns:a16="http://schemas.microsoft.com/office/drawing/2014/main" id="{9B131828-C651-F308-0DEB-D91A56955498}"/>
              </a:ext>
            </a:extLst>
          </p:cNvPr>
          <p:cNvSpPr/>
          <p:nvPr/>
        </p:nvSpPr>
        <p:spPr>
          <a:xfrm>
            <a:off x="7134226" y="-21810"/>
            <a:ext cx="5057775" cy="1676400"/>
          </a:xfrm>
          <a:prstGeom prst="rect">
            <a:avLst/>
          </a:prstGeom>
          <a:solidFill>
            <a:schemeClr val="lt1"/>
          </a:solidFill>
          <a:ln>
            <a:noFill/>
          </a:ln>
        </p:spPr>
        <p:txBody>
          <a:bodyPr spcFirstLastPara="1" wrap="square" lIns="60950" tIns="30467" rIns="60950" bIns="30467" anchor="ctr" anchorCtr="0">
            <a:noAutofit/>
          </a:bodyPr>
          <a:lstStyle/>
          <a:p>
            <a:pPr algn="ctr" defTabSz="609660">
              <a:buClr>
                <a:srgbClr val="000000"/>
              </a:buClr>
              <a:buSzPts val="2700"/>
              <a:defRPr/>
            </a:pPr>
            <a:endParaRPr kern="0">
              <a:solidFill>
                <a:srgbClr val="FFFFFF"/>
              </a:solidFill>
              <a:latin typeface="Calibri"/>
              <a:ea typeface="Calibri"/>
              <a:cs typeface="Calibri"/>
              <a:sym typeface="Calibri"/>
            </a:endParaRPr>
          </a:p>
        </p:txBody>
      </p:sp>
      <p:sp>
        <p:nvSpPr>
          <p:cNvPr id="24692" name="Google Shape;24692;p47">
            <a:extLst>
              <a:ext uri="{FF2B5EF4-FFF2-40B4-BE49-F238E27FC236}">
                <a16:creationId xmlns:a16="http://schemas.microsoft.com/office/drawing/2014/main" id="{E37D0069-5032-26A6-0B98-CA205F75D6C3}"/>
              </a:ext>
            </a:extLst>
          </p:cNvPr>
          <p:cNvSpPr txBox="1"/>
          <p:nvPr/>
        </p:nvSpPr>
        <p:spPr>
          <a:xfrm>
            <a:off x="9898421" y="4343706"/>
            <a:ext cx="2118961" cy="656462"/>
          </a:xfrm>
          <a:prstGeom prst="rect">
            <a:avLst/>
          </a:prstGeom>
          <a:solidFill>
            <a:srgbClr val="FABF8E"/>
          </a:solidFill>
          <a:ln w="38100" cap="flat" cmpd="sng">
            <a:solidFill>
              <a:srgbClr val="0C0C0C"/>
            </a:solidFill>
            <a:prstDash val="solid"/>
            <a:round/>
            <a:headEnd type="none" w="sm" len="sm"/>
            <a:tailEnd type="none" w="sm" len="sm"/>
          </a:ln>
        </p:spPr>
        <p:txBody>
          <a:bodyPr spcFirstLastPara="1" wrap="square" lIns="0" tIns="0" rIns="0" bIns="0" anchor="t" anchorCtr="0">
            <a:spAutoFit/>
          </a:bodyPr>
          <a:lstStyle/>
          <a:p>
            <a:pPr algn="ctr" defTabSz="609660">
              <a:buClr>
                <a:srgbClr val="000000"/>
              </a:buClr>
              <a:buSzPts val="3200"/>
              <a:defRPr/>
            </a:pPr>
            <a:r>
              <a:rPr lang="en-US" sz="2133" b="1" kern="0" dirty="0">
                <a:solidFill>
                  <a:srgbClr val="000000"/>
                </a:solidFill>
                <a:latin typeface="Calibri"/>
                <a:ea typeface="Calibri"/>
                <a:cs typeface="Calibri"/>
                <a:sym typeface="Calibri"/>
              </a:rPr>
              <a:t>Scan here to request materials!</a:t>
            </a:r>
            <a:endParaRPr sz="933" kern="0" dirty="0">
              <a:solidFill>
                <a:srgbClr val="000000"/>
              </a:solidFill>
              <a:latin typeface="Arial"/>
              <a:cs typeface="Arial"/>
              <a:sym typeface="Arial"/>
            </a:endParaRPr>
          </a:p>
        </p:txBody>
      </p:sp>
      <p:sp>
        <p:nvSpPr>
          <p:cNvPr id="24693" name="Google Shape;24693;p47">
            <a:extLst>
              <a:ext uri="{FF2B5EF4-FFF2-40B4-BE49-F238E27FC236}">
                <a16:creationId xmlns:a16="http://schemas.microsoft.com/office/drawing/2014/main" id="{7AD12570-5A4E-9230-314C-28A5712C3949}"/>
              </a:ext>
            </a:extLst>
          </p:cNvPr>
          <p:cNvSpPr txBox="1"/>
          <p:nvPr/>
        </p:nvSpPr>
        <p:spPr>
          <a:xfrm>
            <a:off x="296507" y="107899"/>
            <a:ext cx="9922761" cy="738664"/>
          </a:xfrm>
          <a:prstGeom prst="rect">
            <a:avLst/>
          </a:prstGeom>
          <a:noFill/>
          <a:ln>
            <a:noFill/>
          </a:ln>
        </p:spPr>
        <p:txBody>
          <a:bodyPr spcFirstLastPara="1" wrap="square" lIns="0" tIns="0" rIns="0" bIns="0" anchor="t" anchorCtr="0">
            <a:spAutoFit/>
          </a:bodyPr>
          <a:lstStyle/>
          <a:p>
            <a:pPr defTabSz="609660">
              <a:buClr>
                <a:srgbClr val="000000"/>
              </a:buClr>
              <a:buSzPts val="7200"/>
              <a:defRPr/>
            </a:pPr>
            <a:r>
              <a:rPr lang="en-US" sz="4800" b="1" kern="0" dirty="0">
                <a:solidFill>
                  <a:srgbClr val="1C498B"/>
                </a:solidFill>
                <a:latin typeface="Calibri"/>
                <a:ea typeface="Calibri"/>
                <a:cs typeface="Calibri"/>
                <a:sym typeface="Calibri"/>
              </a:rPr>
              <a:t>PMH ED Provider Education Campaign</a:t>
            </a:r>
            <a:endParaRPr sz="5868" b="1" kern="0" dirty="0">
              <a:solidFill>
                <a:srgbClr val="1C498B"/>
              </a:solidFill>
              <a:latin typeface="Calibri"/>
              <a:ea typeface="Calibri"/>
              <a:cs typeface="Calibri"/>
              <a:sym typeface="Calibri"/>
            </a:endParaRPr>
          </a:p>
        </p:txBody>
      </p:sp>
      <p:pic>
        <p:nvPicPr>
          <p:cNvPr id="4" name="Picture 3">
            <a:extLst>
              <a:ext uri="{FF2B5EF4-FFF2-40B4-BE49-F238E27FC236}">
                <a16:creationId xmlns:a16="http://schemas.microsoft.com/office/drawing/2014/main" id="{A9D79035-0C65-D5C1-1B82-52B508D0A749}"/>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5975003" y="1060399"/>
            <a:ext cx="3660064" cy="5424923"/>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pic>
        <p:nvPicPr>
          <p:cNvPr id="6" name="Picture 7">
            <a:extLst>
              <a:ext uri="{FF2B5EF4-FFF2-40B4-BE49-F238E27FC236}">
                <a16:creationId xmlns:a16="http://schemas.microsoft.com/office/drawing/2014/main" id="{5FEA9C62-4417-EFC9-AF6D-2A48B924F5F6}"/>
              </a:ext>
            </a:extLst>
          </p:cNvPr>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a:off x="10186521" y="5000168"/>
            <a:ext cx="1542759" cy="1542759"/>
          </a:xfrm>
          <a:prstGeom prst="rect">
            <a:avLst/>
          </a:prstGeom>
        </p:spPr>
      </p:pic>
    </p:spTree>
    <p:extLst>
      <p:ext uri="{BB962C8B-B14F-4D97-AF65-F5344CB8AC3E}">
        <p14:creationId xmlns:p14="http://schemas.microsoft.com/office/powerpoint/2010/main" val="3710037478"/>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24684">
          <a:extLst>
            <a:ext uri="{FF2B5EF4-FFF2-40B4-BE49-F238E27FC236}">
              <a16:creationId xmlns:a16="http://schemas.microsoft.com/office/drawing/2014/main" id="{396EE897-64D5-3B90-4A7F-23CD9CA13D92}"/>
            </a:ext>
          </a:extLst>
        </p:cNvPr>
        <p:cNvGrpSpPr/>
        <p:nvPr/>
      </p:nvGrpSpPr>
      <p:grpSpPr>
        <a:xfrm>
          <a:off x="0" y="0"/>
          <a:ext cx="0" cy="0"/>
          <a:chOff x="0" y="0"/>
          <a:chExt cx="0" cy="0"/>
        </a:xfrm>
      </p:grpSpPr>
      <p:pic>
        <p:nvPicPr>
          <p:cNvPr id="24685" name="Google Shape;24685;p47" descr="A blue and red curved line&#10;&#10;AI-generated content may be incorrect.">
            <a:extLst>
              <a:ext uri="{FF2B5EF4-FFF2-40B4-BE49-F238E27FC236}">
                <a16:creationId xmlns:a16="http://schemas.microsoft.com/office/drawing/2014/main" id="{E903F3DE-70C4-5DF1-CEFB-08C45D9DEE71}"/>
              </a:ext>
            </a:extLst>
          </p:cNvPr>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8671867" y="-1176"/>
            <a:ext cx="3531305" cy="952500"/>
          </a:xfrm>
          <a:prstGeom prst="rect">
            <a:avLst/>
          </a:prstGeom>
          <a:noFill/>
          <a:ln>
            <a:noFill/>
          </a:ln>
        </p:spPr>
      </p:pic>
      <p:pic>
        <p:nvPicPr>
          <p:cNvPr id="24686" name="Google Shape;24686;p47" descr="A logo with a map and text&#10;&#10;AI-generated content may be incorrect.">
            <a:extLst>
              <a:ext uri="{FF2B5EF4-FFF2-40B4-BE49-F238E27FC236}">
                <a16:creationId xmlns:a16="http://schemas.microsoft.com/office/drawing/2014/main" id="{C09BDB19-4B8C-79BB-D025-67C6A26CB18B}"/>
              </a:ext>
            </a:extLst>
          </p:cNvPr>
          <p:cNvPicPr preferRelativeResize="0"/>
          <p:nvPr/>
        </p:nvPicPr>
        <p:blipFill rotWithShape="1">
          <a:blip r:embed="rId4" cstate="email">
            <a:alphaModFix/>
            <a:extLst>
              <a:ext uri="{28A0092B-C50C-407E-A947-70E740481C1C}">
                <a14:useLocalDpi xmlns:a14="http://schemas.microsoft.com/office/drawing/2010/main"/>
              </a:ext>
            </a:extLst>
          </a:blip>
          <a:srcRect r="-244"/>
          <a:stretch/>
        </p:blipFill>
        <p:spPr>
          <a:xfrm>
            <a:off x="10339919" y="3551"/>
            <a:ext cx="1446409" cy="719901"/>
          </a:xfrm>
          <a:prstGeom prst="rect">
            <a:avLst/>
          </a:prstGeom>
          <a:noFill/>
          <a:ln>
            <a:noFill/>
          </a:ln>
        </p:spPr>
      </p:pic>
      <p:pic>
        <p:nvPicPr>
          <p:cNvPr id="24687" name="Google Shape;24687;p47">
            <a:extLst>
              <a:ext uri="{FF2B5EF4-FFF2-40B4-BE49-F238E27FC236}">
                <a16:creationId xmlns:a16="http://schemas.microsoft.com/office/drawing/2014/main" id="{16CB5F5C-C7E3-2038-EE6B-BD0383CF4208}"/>
              </a:ext>
            </a:extLst>
          </p:cNvPr>
          <p:cNvPicPr preferRelativeResize="0"/>
          <p:nvPr/>
        </p:nvPicPr>
        <p:blipFill rotWithShape="1">
          <a:blip r:embed="rId5" cstate="email">
            <a:alphaModFix/>
            <a:extLst>
              <a:ext uri="{28A0092B-C50C-407E-A947-70E740481C1C}">
                <a14:useLocalDpi xmlns:a14="http://schemas.microsoft.com/office/drawing/2010/main"/>
              </a:ext>
            </a:extLst>
          </a:blip>
          <a:srcRect/>
          <a:stretch/>
        </p:blipFill>
        <p:spPr>
          <a:xfrm>
            <a:off x="188371" y="1448079"/>
            <a:ext cx="3414056" cy="5248095"/>
          </a:xfrm>
          <a:prstGeom prst="rect">
            <a:avLst/>
          </a:prstGeom>
          <a:noFill/>
          <a:ln>
            <a:noFill/>
          </a:ln>
        </p:spPr>
      </p:pic>
      <p:sp>
        <p:nvSpPr>
          <p:cNvPr id="24688" name="Google Shape;24688;p47">
            <a:extLst>
              <a:ext uri="{FF2B5EF4-FFF2-40B4-BE49-F238E27FC236}">
                <a16:creationId xmlns:a16="http://schemas.microsoft.com/office/drawing/2014/main" id="{82EB4846-EA8F-E396-A9FE-844362AD185F}"/>
              </a:ext>
            </a:extLst>
          </p:cNvPr>
          <p:cNvSpPr txBox="1"/>
          <p:nvPr/>
        </p:nvSpPr>
        <p:spPr>
          <a:xfrm>
            <a:off x="1054061" y="890839"/>
            <a:ext cx="5664615" cy="451342"/>
          </a:xfrm>
          <a:prstGeom prst="rect">
            <a:avLst/>
          </a:prstGeom>
          <a:noFill/>
          <a:ln>
            <a:noFill/>
          </a:ln>
        </p:spPr>
        <p:txBody>
          <a:bodyPr spcFirstLastPara="1" wrap="square" lIns="0" tIns="0" rIns="0" bIns="0" anchor="t" anchorCtr="0">
            <a:spAutoFit/>
          </a:bodyPr>
          <a:lstStyle/>
          <a:p>
            <a:pPr marL="0" marR="0" lvl="0" indent="0" algn="l" defTabSz="609660" rtl="0" eaLnBrk="1" fontAlgn="auto" latinLnBrk="0" hangingPunct="1">
              <a:lnSpc>
                <a:spcPct val="100000"/>
              </a:lnSpc>
              <a:spcBef>
                <a:spcPts val="0"/>
              </a:spcBef>
              <a:spcAft>
                <a:spcPts val="0"/>
              </a:spcAft>
              <a:buClr>
                <a:srgbClr val="000000"/>
              </a:buClr>
              <a:buSzPts val="4400"/>
              <a:buFontTx/>
              <a:buNone/>
              <a:tabLst/>
              <a:defRPr/>
            </a:pPr>
            <a:r>
              <a:rPr kumimoji="0" lang="en-US" sz="2933" b="1" i="0" u="none" strike="noStrike" kern="0" cap="none" spc="0" normalizeH="0" baseline="0" noProof="0">
                <a:ln>
                  <a:noFill/>
                </a:ln>
                <a:solidFill>
                  <a:srgbClr val="1C498B"/>
                </a:solidFill>
                <a:effectLst/>
                <a:uLnTx/>
                <a:uFillTx/>
                <a:latin typeface="Calibri"/>
                <a:ea typeface="Calibri"/>
                <a:cs typeface="Calibri"/>
                <a:sym typeface="Calibri"/>
              </a:rPr>
              <a:t>Posters with PMH Workflows</a:t>
            </a:r>
            <a:endParaRPr kumimoji="0" sz="2933" b="1" i="0" u="none" strike="noStrike" kern="0" cap="none" spc="0" normalizeH="0" baseline="0" noProof="0">
              <a:ln>
                <a:noFill/>
              </a:ln>
              <a:solidFill>
                <a:srgbClr val="1C498B"/>
              </a:solidFill>
              <a:effectLst/>
              <a:uLnTx/>
              <a:uFillTx/>
              <a:latin typeface="Calibri"/>
              <a:ea typeface="Calibri"/>
              <a:cs typeface="Calibri"/>
              <a:sym typeface="Calibri"/>
            </a:endParaRPr>
          </a:p>
        </p:txBody>
      </p:sp>
      <p:pic>
        <p:nvPicPr>
          <p:cNvPr id="24689" name="Google Shape;24689;p47">
            <a:extLst>
              <a:ext uri="{FF2B5EF4-FFF2-40B4-BE49-F238E27FC236}">
                <a16:creationId xmlns:a16="http://schemas.microsoft.com/office/drawing/2014/main" id="{7C8E8668-E0CC-3293-8930-0DBB19503F3B}"/>
              </a:ext>
            </a:extLst>
          </p:cNvPr>
          <p:cNvPicPr preferRelativeResize="0"/>
          <p:nvPr/>
        </p:nvPicPr>
        <p:blipFill rotWithShape="1">
          <a:blip r:embed="rId6" cstate="email">
            <a:alphaModFix/>
            <a:extLst>
              <a:ext uri="{28A0092B-C50C-407E-A947-70E740481C1C}">
                <a14:useLocalDpi xmlns:a14="http://schemas.microsoft.com/office/drawing/2010/main"/>
              </a:ext>
            </a:extLst>
          </a:blip>
          <a:srcRect/>
          <a:stretch/>
        </p:blipFill>
        <p:spPr>
          <a:xfrm>
            <a:off x="9898421" y="1677024"/>
            <a:ext cx="2118961" cy="2397663"/>
          </a:xfrm>
          <a:prstGeom prst="rect">
            <a:avLst/>
          </a:prstGeom>
          <a:noFill/>
          <a:ln>
            <a:noFill/>
          </a:ln>
        </p:spPr>
      </p:pic>
      <p:pic>
        <p:nvPicPr>
          <p:cNvPr id="24690" name="Google Shape;24690;p47">
            <a:extLst>
              <a:ext uri="{FF2B5EF4-FFF2-40B4-BE49-F238E27FC236}">
                <a16:creationId xmlns:a16="http://schemas.microsoft.com/office/drawing/2014/main" id="{1999BE89-FA3F-5846-39D0-542A4B254355}"/>
              </a:ext>
            </a:extLst>
          </p:cNvPr>
          <p:cNvPicPr preferRelativeResize="0"/>
          <p:nvPr/>
        </p:nvPicPr>
        <p:blipFill rotWithShape="1">
          <a:blip r:embed="rId7" cstate="email">
            <a:alphaModFix/>
            <a:extLst>
              <a:ext uri="{28A0092B-C50C-407E-A947-70E740481C1C}">
                <a14:useLocalDpi xmlns:a14="http://schemas.microsoft.com/office/drawing/2010/main"/>
              </a:ext>
            </a:extLst>
          </a:blip>
          <a:srcRect/>
          <a:stretch/>
        </p:blipFill>
        <p:spPr>
          <a:xfrm>
            <a:off x="7749960" y="4248268"/>
            <a:ext cx="1795131" cy="2447906"/>
          </a:xfrm>
          <a:prstGeom prst="rect">
            <a:avLst/>
          </a:prstGeom>
          <a:noFill/>
          <a:ln>
            <a:noFill/>
          </a:ln>
        </p:spPr>
      </p:pic>
      <p:sp>
        <p:nvSpPr>
          <p:cNvPr id="24691" name="Google Shape;24691;p47">
            <a:extLst>
              <a:ext uri="{FF2B5EF4-FFF2-40B4-BE49-F238E27FC236}">
                <a16:creationId xmlns:a16="http://schemas.microsoft.com/office/drawing/2014/main" id="{9B131828-C651-F308-0DEB-D91A56955498}"/>
              </a:ext>
            </a:extLst>
          </p:cNvPr>
          <p:cNvSpPr/>
          <p:nvPr/>
        </p:nvSpPr>
        <p:spPr>
          <a:xfrm>
            <a:off x="7134226" y="-21810"/>
            <a:ext cx="5057775" cy="1676400"/>
          </a:xfrm>
          <a:prstGeom prst="rect">
            <a:avLst/>
          </a:prstGeom>
          <a:solidFill>
            <a:schemeClr val="lt1"/>
          </a:solidFill>
          <a:ln>
            <a:noFill/>
          </a:ln>
        </p:spPr>
        <p:txBody>
          <a:bodyPr spcFirstLastPara="1" wrap="square" lIns="60950" tIns="30467" rIns="60950" bIns="30467" anchor="ctr" anchorCtr="0">
            <a:noAutofit/>
          </a:bodyPr>
          <a:lstStyle/>
          <a:p>
            <a:pPr marL="0" marR="0" lvl="0" indent="0" algn="ctr" defTabSz="609660" rtl="0" eaLnBrk="1" fontAlgn="auto" latinLnBrk="0" hangingPunct="1">
              <a:lnSpc>
                <a:spcPct val="100000"/>
              </a:lnSpc>
              <a:spcBef>
                <a:spcPts val="0"/>
              </a:spcBef>
              <a:spcAft>
                <a:spcPts val="0"/>
              </a:spcAft>
              <a:buClr>
                <a:srgbClr val="000000"/>
              </a:buClr>
              <a:buSzPts val="2700"/>
              <a:buFontTx/>
              <a:buNone/>
              <a:tabLst/>
              <a:defRPr/>
            </a:pPr>
            <a:endParaRPr kumimoji="0" sz="18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24692" name="Google Shape;24692;p47">
            <a:extLst>
              <a:ext uri="{FF2B5EF4-FFF2-40B4-BE49-F238E27FC236}">
                <a16:creationId xmlns:a16="http://schemas.microsoft.com/office/drawing/2014/main" id="{E37D0069-5032-26A6-0B98-CA205F75D6C3}"/>
              </a:ext>
            </a:extLst>
          </p:cNvPr>
          <p:cNvSpPr txBox="1"/>
          <p:nvPr/>
        </p:nvSpPr>
        <p:spPr>
          <a:xfrm>
            <a:off x="9898421" y="4343706"/>
            <a:ext cx="2118961" cy="984693"/>
          </a:xfrm>
          <a:prstGeom prst="rect">
            <a:avLst/>
          </a:prstGeom>
          <a:solidFill>
            <a:srgbClr val="FABF8E"/>
          </a:solidFill>
          <a:ln w="38100" cap="flat" cmpd="sng">
            <a:solidFill>
              <a:srgbClr val="0C0C0C"/>
            </a:solidFill>
            <a:prstDash val="solid"/>
            <a:round/>
            <a:headEnd type="none" w="sm" len="sm"/>
            <a:tailEnd type="none" w="sm" len="sm"/>
          </a:ln>
        </p:spPr>
        <p:txBody>
          <a:bodyPr spcFirstLastPara="1" wrap="square" lIns="0" tIns="0" rIns="0" bIns="0" anchor="t" anchorCtr="0">
            <a:spAutoFit/>
          </a:bodyPr>
          <a:lstStyle/>
          <a:p>
            <a:pPr marL="0" marR="0" lvl="0" indent="0" algn="ctr" defTabSz="609660" rtl="0" eaLnBrk="1" fontAlgn="auto" latinLnBrk="0" hangingPunct="1">
              <a:lnSpc>
                <a:spcPct val="100000"/>
              </a:lnSpc>
              <a:spcBef>
                <a:spcPts val="0"/>
              </a:spcBef>
              <a:spcAft>
                <a:spcPts val="0"/>
              </a:spcAft>
              <a:buClr>
                <a:srgbClr val="000000"/>
              </a:buClr>
              <a:buSzPts val="3200"/>
              <a:buFontTx/>
              <a:buNone/>
              <a:tabLst/>
              <a:defRPr/>
            </a:pPr>
            <a:r>
              <a:rPr kumimoji="0" lang="en-US" sz="2133" b="1" i="0" u="none" strike="noStrike" kern="0" cap="none" spc="0" normalizeH="0" baseline="0" noProof="0">
                <a:ln>
                  <a:noFill/>
                </a:ln>
                <a:solidFill>
                  <a:srgbClr val="000000"/>
                </a:solidFill>
                <a:effectLst/>
                <a:uLnTx/>
                <a:uFillTx/>
                <a:latin typeface="Calibri"/>
                <a:ea typeface="Calibri"/>
                <a:cs typeface="Calibri"/>
                <a:sym typeface="Calibri"/>
              </a:rPr>
              <a:t>Scan here to request additional materials!</a:t>
            </a:r>
            <a:endParaRPr kumimoji="0" sz="933"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93" name="Google Shape;24693;p47">
            <a:extLst>
              <a:ext uri="{FF2B5EF4-FFF2-40B4-BE49-F238E27FC236}">
                <a16:creationId xmlns:a16="http://schemas.microsoft.com/office/drawing/2014/main" id="{7AD12570-5A4E-9230-314C-28A5712C3949}"/>
              </a:ext>
            </a:extLst>
          </p:cNvPr>
          <p:cNvSpPr txBox="1"/>
          <p:nvPr/>
        </p:nvSpPr>
        <p:spPr>
          <a:xfrm>
            <a:off x="296507" y="107899"/>
            <a:ext cx="9922761" cy="738664"/>
          </a:xfrm>
          <a:prstGeom prst="rect">
            <a:avLst/>
          </a:prstGeom>
          <a:noFill/>
          <a:ln>
            <a:noFill/>
          </a:ln>
        </p:spPr>
        <p:txBody>
          <a:bodyPr spcFirstLastPara="1" wrap="square" lIns="0" tIns="0" rIns="0" bIns="0" anchor="t" anchorCtr="0">
            <a:spAutoFit/>
          </a:bodyPr>
          <a:lstStyle/>
          <a:p>
            <a:pPr marL="0" marR="0" lvl="0" indent="0" algn="l" defTabSz="609660" rtl="0" eaLnBrk="1" fontAlgn="auto" latinLnBrk="0" hangingPunct="1">
              <a:lnSpc>
                <a:spcPct val="100000"/>
              </a:lnSpc>
              <a:spcBef>
                <a:spcPts val="0"/>
              </a:spcBef>
              <a:spcAft>
                <a:spcPts val="0"/>
              </a:spcAft>
              <a:buClr>
                <a:srgbClr val="000000"/>
              </a:buClr>
              <a:buSzPts val="7200"/>
              <a:buFontTx/>
              <a:buNone/>
              <a:tabLst/>
              <a:defRPr/>
            </a:pPr>
            <a:r>
              <a:rPr kumimoji="0" lang="en-US" sz="4800" b="1" i="0" u="none" strike="noStrike" kern="0" cap="none" spc="0" normalizeH="0" baseline="0" noProof="0" dirty="0">
                <a:ln>
                  <a:noFill/>
                </a:ln>
                <a:solidFill>
                  <a:srgbClr val="1C498B"/>
                </a:solidFill>
                <a:effectLst/>
                <a:uLnTx/>
                <a:uFillTx/>
                <a:latin typeface="Calibri"/>
                <a:ea typeface="Calibri"/>
                <a:cs typeface="Calibri"/>
                <a:sym typeface="Calibri"/>
              </a:rPr>
              <a:t>PMH OB Provider Education Campaign</a:t>
            </a:r>
            <a:endParaRPr kumimoji="0" sz="5868" b="1" i="0" u="none" strike="noStrike" kern="0" cap="none" spc="0" normalizeH="0" baseline="0" noProof="0" dirty="0">
              <a:ln>
                <a:noFill/>
              </a:ln>
              <a:solidFill>
                <a:srgbClr val="1C498B"/>
              </a:solidFill>
              <a:effectLst/>
              <a:uLnTx/>
              <a:uFillTx/>
              <a:latin typeface="Calibri"/>
              <a:ea typeface="Calibri"/>
              <a:cs typeface="Calibri"/>
              <a:sym typeface="Calibri"/>
            </a:endParaRPr>
          </a:p>
        </p:txBody>
      </p:sp>
      <p:sp>
        <p:nvSpPr>
          <p:cNvPr id="24694" name="Google Shape;24694;p47">
            <a:extLst>
              <a:ext uri="{FF2B5EF4-FFF2-40B4-BE49-F238E27FC236}">
                <a16:creationId xmlns:a16="http://schemas.microsoft.com/office/drawing/2014/main" id="{3E6B0899-2A5A-2F6B-9451-6EEEF29E383D}"/>
              </a:ext>
            </a:extLst>
          </p:cNvPr>
          <p:cNvSpPr txBox="1"/>
          <p:nvPr/>
        </p:nvSpPr>
        <p:spPr>
          <a:xfrm>
            <a:off x="7612386" y="890839"/>
            <a:ext cx="4404995" cy="451342"/>
          </a:xfrm>
          <a:prstGeom prst="rect">
            <a:avLst/>
          </a:prstGeom>
          <a:noFill/>
          <a:ln>
            <a:noFill/>
          </a:ln>
        </p:spPr>
        <p:txBody>
          <a:bodyPr spcFirstLastPara="1" wrap="square" lIns="0" tIns="0" rIns="0" bIns="0" anchor="t" anchorCtr="0">
            <a:spAutoFit/>
          </a:bodyPr>
          <a:lstStyle/>
          <a:p>
            <a:pPr marL="0" marR="0" lvl="0" indent="0" algn="l" defTabSz="609660" rtl="0" eaLnBrk="1" fontAlgn="auto" latinLnBrk="0" hangingPunct="1">
              <a:lnSpc>
                <a:spcPct val="100000"/>
              </a:lnSpc>
              <a:spcBef>
                <a:spcPts val="0"/>
              </a:spcBef>
              <a:spcAft>
                <a:spcPts val="0"/>
              </a:spcAft>
              <a:buClr>
                <a:srgbClr val="000000"/>
              </a:buClr>
              <a:buSzPts val="4400"/>
              <a:buFontTx/>
              <a:buNone/>
              <a:tabLst/>
              <a:defRPr/>
            </a:pPr>
            <a:r>
              <a:rPr kumimoji="0" lang="en-US" sz="2933" b="1" i="0" u="none" strike="noStrike" kern="0" cap="none" spc="0" normalizeH="0" baseline="0" noProof="0">
                <a:ln>
                  <a:noFill/>
                </a:ln>
                <a:solidFill>
                  <a:srgbClr val="1C498B"/>
                </a:solidFill>
                <a:effectLst/>
                <a:uLnTx/>
                <a:uFillTx/>
                <a:latin typeface="Calibri"/>
                <a:ea typeface="Calibri"/>
                <a:cs typeface="Calibri"/>
                <a:sym typeface="Calibri"/>
              </a:rPr>
              <a:t>Magnets with state hotlines</a:t>
            </a:r>
            <a:endParaRPr kumimoji="0" sz="2933" b="1" i="0" u="none" strike="noStrike" kern="0" cap="none" spc="0" normalizeH="0" baseline="0" noProof="0">
              <a:ln>
                <a:noFill/>
              </a:ln>
              <a:solidFill>
                <a:srgbClr val="1C498B"/>
              </a:solidFill>
              <a:effectLst/>
              <a:uLnTx/>
              <a:uFillTx/>
              <a:latin typeface="Calibri"/>
              <a:ea typeface="Calibri"/>
              <a:cs typeface="Calibri"/>
              <a:sym typeface="Calibri"/>
            </a:endParaRPr>
          </a:p>
        </p:txBody>
      </p:sp>
      <p:pic>
        <p:nvPicPr>
          <p:cNvPr id="24695" name="Google Shape;24695;p47">
            <a:extLst>
              <a:ext uri="{FF2B5EF4-FFF2-40B4-BE49-F238E27FC236}">
                <a16:creationId xmlns:a16="http://schemas.microsoft.com/office/drawing/2014/main" id="{EB42945F-8F7B-46CA-B175-D8D3FFC0C31C}"/>
              </a:ext>
            </a:extLst>
          </p:cNvPr>
          <p:cNvPicPr preferRelativeResize="0"/>
          <p:nvPr/>
        </p:nvPicPr>
        <p:blipFill rotWithShape="1">
          <a:blip r:embed="rId8" cstate="email">
            <a:alphaModFix/>
            <a:extLst>
              <a:ext uri="{28A0092B-C50C-407E-A947-70E740481C1C}">
                <a14:useLocalDpi xmlns:a14="http://schemas.microsoft.com/office/drawing/2010/main"/>
              </a:ext>
            </a:extLst>
          </a:blip>
          <a:srcRect/>
          <a:stretch/>
        </p:blipFill>
        <p:spPr>
          <a:xfrm>
            <a:off x="3982572" y="1453159"/>
            <a:ext cx="3414056" cy="5243015"/>
          </a:xfrm>
          <a:prstGeom prst="rect">
            <a:avLst/>
          </a:prstGeom>
          <a:noFill/>
          <a:ln>
            <a:noFill/>
          </a:ln>
        </p:spPr>
      </p:pic>
      <p:pic>
        <p:nvPicPr>
          <p:cNvPr id="24696" name="Google Shape;24696;p47">
            <a:extLst>
              <a:ext uri="{FF2B5EF4-FFF2-40B4-BE49-F238E27FC236}">
                <a16:creationId xmlns:a16="http://schemas.microsoft.com/office/drawing/2014/main" id="{C39D2452-61AD-5C93-B091-0252BECDA3C3}"/>
              </a:ext>
            </a:extLst>
          </p:cNvPr>
          <p:cNvPicPr preferRelativeResize="0"/>
          <p:nvPr/>
        </p:nvPicPr>
        <p:blipFill rotWithShape="1">
          <a:blip r:embed="rId9" cstate="email">
            <a:alphaModFix/>
            <a:extLst>
              <a:ext uri="{28A0092B-C50C-407E-A947-70E740481C1C}">
                <a14:useLocalDpi xmlns:a14="http://schemas.microsoft.com/office/drawing/2010/main"/>
              </a:ext>
            </a:extLst>
          </a:blip>
          <a:srcRect/>
          <a:stretch/>
        </p:blipFill>
        <p:spPr>
          <a:xfrm>
            <a:off x="7612386" y="1677022"/>
            <a:ext cx="2118961" cy="2385368"/>
          </a:xfrm>
          <a:prstGeom prst="rect">
            <a:avLst/>
          </a:prstGeom>
          <a:noFill/>
          <a:ln>
            <a:noFill/>
          </a:ln>
        </p:spPr>
      </p:pic>
      <p:pic>
        <p:nvPicPr>
          <p:cNvPr id="4" name="Picture 7">
            <a:extLst>
              <a:ext uri="{FF2B5EF4-FFF2-40B4-BE49-F238E27FC236}">
                <a16:creationId xmlns:a16="http://schemas.microsoft.com/office/drawing/2014/main" id="{6FDC3F7F-A434-44FC-9C24-6DB01FE4E8AE}"/>
              </a:ext>
            </a:extLst>
          </p:cNvPr>
          <p:cNvPicPr>
            <a:picLocks noChangeAspect="1"/>
          </p:cNvPicPr>
          <p:nvPr/>
        </p:nvPicPr>
        <p:blipFill>
          <a:blip r:embed="rId10" cstate="email">
            <a:extLst>
              <a:ext uri="{28A0092B-C50C-407E-A947-70E740481C1C}">
                <a14:useLocalDpi xmlns:a14="http://schemas.microsoft.com/office/drawing/2010/main"/>
              </a:ext>
            </a:extLst>
          </a:blip>
          <a:stretch>
            <a:fillRect/>
          </a:stretch>
        </p:blipFill>
        <p:spPr>
          <a:xfrm>
            <a:off x="10186521" y="5328399"/>
            <a:ext cx="1542759" cy="1542759"/>
          </a:xfrm>
          <a:prstGeom prst="rect">
            <a:avLst/>
          </a:prstGeom>
        </p:spPr>
      </p:pic>
    </p:spTree>
    <p:extLst>
      <p:ext uri="{BB962C8B-B14F-4D97-AF65-F5344CB8AC3E}">
        <p14:creationId xmlns:p14="http://schemas.microsoft.com/office/powerpoint/2010/main" val="936485417"/>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4625">
          <a:extLst>
            <a:ext uri="{FF2B5EF4-FFF2-40B4-BE49-F238E27FC236}">
              <a16:creationId xmlns:a16="http://schemas.microsoft.com/office/drawing/2014/main" id="{6ABBB690-604D-3C9D-A682-78B5838EB851}"/>
            </a:ext>
          </a:extLst>
        </p:cNvPr>
        <p:cNvGrpSpPr/>
        <p:nvPr/>
      </p:nvGrpSpPr>
      <p:grpSpPr>
        <a:xfrm>
          <a:off x="0" y="0"/>
          <a:ext cx="0" cy="0"/>
          <a:chOff x="0" y="0"/>
          <a:chExt cx="0" cy="0"/>
        </a:xfrm>
      </p:grpSpPr>
      <p:sp>
        <p:nvSpPr>
          <p:cNvPr id="14626" name="Google Shape;14626;p4">
            <a:extLst>
              <a:ext uri="{FF2B5EF4-FFF2-40B4-BE49-F238E27FC236}">
                <a16:creationId xmlns:a16="http://schemas.microsoft.com/office/drawing/2014/main" id="{ED70865C-BB6A-8E54-A5EF-7E48E44A7374}"/>
              </a:ext>
            </a:extLst>
          </p:cNvPr>
          <p:cNvSpPr txBox="1">
            <a:spLocks noGrp="1"/>
          </p:cNvSpPr>
          <p:nvPr>
            <p:ph type="title"/>
          </p:nvPr>
        </p:nvSpPr>
        <p:spPr>
          <a:xfrm>
            <a:off x="343556" y="202100"/>
            <a:ext cx="7282070" cy="1124657"/>
          </a:xfrm>
          <a:prstGeom prst="rect">
            <a:avLst/>
          </a:prstGeom>
          <a:noFill/>
          <a:ln>
            <a:noFill/>
          </a:ln>
        </p:spPr>
        <p:txBody>
          <a:bodyPr spcFirstLastPara="1" wrap="square" lIns="0" tIns="16500" rIns="0" bIns="0" anchor="t" anchorCtr="0">
            <a:spAutoFit/>
          </a:bodyPr>
          <a:lstStyle/>
          <a:p>
            <a:pPr marL="12701" algn="l">
              <a:buSzPts val="1400"/>
            </a:pPr>
            <a:r>
              <a:rPr lang="en-US" b="1" dirty="0">
                <a:solidFill>
                  <a:srgbClr val="1C498B"/>
                </a:solidFill>
                <a:latin typeface="DM Sans"/>
                <a:ea typeface="DM Sans"/>
                <a:cs typeface="DM Sans"/>
                <a:sym typeface="DM Sans"/>
              </a:rPr>
              <a:t>Continuing the Momentum Through QI Support </a:t>
            </a:r>
            <a:endParaRPr lang="en-US" b="1" i="1" dirty="0">
              <a:solidFill>
                <a:srgbClr val="1C498B"/>
              </a:solidFill>
              <a:latin typeface="DM Sans"/>
              <a:ea typeface="DM Sans"/>
              <a:cs typeface="DM Sans"/>
            </a:endParaRPr>
          </a:p>
        </p:txBody>
      </p:sp>
      <p:sp>
        <p:nvSpPr>
          <p:cNvPr id="5" name="Google Shape;51686;p18">
            <a:extLst>
              <a:ext uri="{FF2B5EF4-FFF2-40B4-BE49-F238E27FC236}">
                <a16:creationId xmlns:a16="http://schemas.microsoft.com/office/drawing/2014/main" id="{842D1704-863D-F68F-00A0-A4E2CB48B50D}"/>
              </a:ext>
            </a:extLst>
          </p:cNvPr>
          <p:cNvSpPr txBox="1"/>
          <p:nvPr/>
        </p:nvSpPr>
        <p:spPr>
          <a:xfrm>
            <a:off x="343556" y="1326757"/>
            <a:ext cx="7987643" cy="3919123"/>
          </a:xfrm>
          <a:prstGeom prst="rect">
            <a:avLst/>
          </a:prstGeom>
          <a:noFill/>
          <a:ln>
            <a:noFill/>
          </a:ln>
        </p:spPr>
        <p:txBody>
          <a:bodyPr spcFirstLastPara="1" wrap="square" lIns="60950" tIns="30467" rIns="60950" bIns="30467"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marL="76204" defTabSz="914538">
              <a:spcBef>
                <a:spcPts val="667"/>
              </a:spcBef>
              <a:buClr>
                <a:srgbClr val="F5668F"/>
              </a:buClr>
              <a:buSzPts val="2400"/>
              <a:defRPr/>
            </a:pPr>
            <a:r>
              <a:rPr lang="en-US" sz="2800" kern="0" dirty="0">
                <a:solidFill>
                  <a:prstClr val="black"/>
                </a:solidFill>
                <a:latin typeface="Calibri"/>
                <a:ea typeface="Calibri"/>
                <a:cs typeface="Calibri"/>
                <a:sym typeface="Calibri"/>
              </a:rPr>
              <a:t>ILPQC continues to offer QI support to teams at all stages of PMH implementation!</a:t>
            </a:r>
            <a:endParaRPr lang="en-US" sz="2800" kern="0" dirty="0">
              <a:solidFill>
                <a:prstClr val="black"/>
              </a:solidFill>
              <a:latin typeface="Calibri"/>
              <a:ea typeface="Calibri"/>
              <a:cs typeface="Calibri"/>
            </a:endParaRPr>
          </a:p>
          <a:p>
            <a:pPr marL="304815" indent="-228611" defTabSz="914538">
              <a:spcBef>
                <a:spcPts val="667"/>
              </a:spcBef>
              <a:buClr>
                <a:srgbClr val="F5668F"/>
              </a:buClr>
              <a:buSzPts val="2400"/>
              <a:buFont typeface="Arial"/>
              <a:buChar char="•"/>
              <a:defRPr/>
            </a:pPr>
            <a:r>
              <a:rPr lang="en-US" sz="2667" kern="0" dirty="0">
                <a:solidFill>
                  <a:prstClr val="black"/>
                </a:solidFill>
                <a:latin typeface="Calibri"/>
                <a:ea typeface="Calibri"/>
                <a:cs typeface="Calibri"/>
                <a:sym typeface="Calibri"/>
              </a:rPr>
              <a:t>Reach out to Rebecca (rebecca.ainis@northwestern.edu) to schedule a 1:1 call to go over progress, resources &amp; strategies</a:t>
            </a:r>
          </a:p>
          <a:p>
            <a:pPr marL="304815" indent="-228611" defTabSz="914538">
              <a:spcBef>
                <a:spcPts val="667"/>
              </a:spcBef>
              <a:buClr>
                <a:srgbClr val="F5668F"/>
              </a:buClr>
              <a:buSzPts val="2400"/>
              <a:buFont typeface="Arial"/>
              <a:buChar char="•"/>
              <a:defRPr/>
            </a:pPr>
            <a:r>
              <a:rPr lang="en-US" sz="2667" kern="0" dirty="0">
                <a:solidFill>
                  <a:prstClr val="black"/>
                </a:solidFill>
                <a:latin typeface="Calibri"/>
                <a:ea typeface="Calibri"/>
                <a:cs typeface="Calibri"/>
                <a:sym typeface="Calibri"/>
              </a:rPr>
              <a:t>Rebecca is currently reaching out to hospitals missing certain measures (if she reaches out, please respond and schedule a meeting time).</a:t>
            </a:r>
          </a:p>
          <a:p>
            <a:pPr marL="304815" indent="-228611" defTabSz="914538">
              <a:spcBef>
                <a:spcPts val="667"/>
              </a:spcBef>
              <a:buClr>
                <a:srgbClr val="F5668F"/>
              </a:buClr>
              <a:buSzPts val="2400"/>
              <a:buFont typeface="Arial"/>
              <a:buChar char="•"/>
              <a:defRPr/>
            </a:pPr>
            <a:r>
              <a:rPr lang="en-US" sz="2667" kern="0" dirty="0">
                <a:solidFill>
                  <a:prstClr val="black"/>
                </a:solidFill>
                <a:latin typeface="Calibri"/>
                <a:ea typeface="Calibri"/>
                <a:cs typeface="Calibri"/>
                <a:sym typeface="Calibri"/>
              </a:rPr>
              <a:t>Attend weekly office hours, Thursdays 1-2pm, connect with ILPQC for help &amp; other hospitals teams</a:t>
            </a:r>
          </a:p>
          <a:p>
            <a:pPr marL="762015" lvl="1" indent="-228611" defTabSz="914538">
              <a:spcBef>
                <a:spcPts val="667"/>
              </a:spcBef>
              <a:buClr>
                <a:srgbClr val="F5668F"/>
              </a:buClr>
              <a:buSzPts val="2400"/>
              <a:buFont typeface="Arial"/>
              <a:buChar char="•"/>
              <a:defRPr/>
            </a:pPr>
            <a:r>
              <a:rPr lang="en-US" sz="2400" kern="0" dirty="0">
                <a:solidFill>
                  <a:prstClr val="black"/>
                </a:solidFill>
                <a:latin typeface="Calibri"/>
                <a:ea typeface="Calibri"/>
                <a:cs typeface="Calibri"/>
                <a:sym typeface="Calibri"/>
              </a:rPr>
              <a:t>Register for office hours here:</a:t>
            </a:r>
            <a:endParaRPr lang="en-US" sz="2400" kern="0" dirty="0">
              <a:solidFill>
                <a:prstClr val="black"/>
              </a:solidFill>
              <a:latin typeface="Calibri"/>
              <a:ea typeface="Calibri"/>
              <a:cs typeface="Calibri"/>
            </a:endParaRPr>
          </a:p>
        </p:txBody>
      </p:sp>
      <p:pic>
        <p:nvPicPr>
          <p:cNvPr id="8" name="Picture 4">
            <a:extLst>
              <a:ext uri="{FF2B5EF4-FFF2-40B4-BE49-F238E27FC236}">
                <a16:creationId xmlns:a16="http://schemas.microsoft.com/office/drawing/2014/main" id="{FA0AAA6B-6410-67E6-6ED8-96277B84F15E}"/>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4979809" y="5741809"/>
            <a:ext cx="1116191" cy="1116191"/>
          </a:xfrm>
          <a:prstGeom prst="rect">
            <a:avLst/>
          </a:prstGeom>
        </p:spPr>
      </p:pic>
      <p:sp>
        <p:nvSpPr>
          <p:cNvPr id="9" name="Freeform 2">
            <a:extLst>
              <a:ext uri="{FF2B5EF4-FFF2-40B4-BE49-F238E27FC236}">
                <a16:creationId xmlns:a16="http://schemas.microsoft.com/office/drawing/2014/main" id="{E2D00E68-42DF-D0A5-E0B0-13ED60E02600}"/>
              </a:ext>
            </a:extLst>
          </p:cNvPr>
          <p:cNvSpPr/>
          <p:nvPr/>
        </p:nvSpPr>
        <p:spPr>
          <a:xfrm>
            <a:off x="8250001" y="2230132"/>
            <a:ext cx="2721240" cy="2272236"/>
          </a:xfrm>
          <a:custGeom>
            <a:avLst/>
            <a:gdLst/>
            <a:ahLst/>
            <a:cxnLst/>
            <a:rect l="l" t="t" r="r" b="b"/>
            <a:pathLst>
              <a:path w="2721240" h="2272236">
                <a:moveTo>
                  <a:pt x="0" y="0"/>
                </a:moveTo>
                <a:lnTo>
                  <a:pt x="2721240" y="0"/>
                </a:lnTo>
                <a:lnTo>
                  <a:pt x="2721240" y="2272236"/>
                </a:lnTo>
                <a:lnTo>
                  <a:pt x="0" y="2272236"/>
                </a:lnTo>
                <a:lnTo>
                  <a:pt x="0" y="0"/>
                </a:lnTo>
                <a:close/>
              </a:path>
            </a:pathLst>
          </a:custGeom>
          <a:blipFill>
            <a:blip r:embed="rId4" cstate="email">
              <a:extLst>
                <a:ext uri="{28A0092B-C50C-407E-A947-70E740481C1C}">
                  <a14:useLocalDpi xmlns:a14="http://schemas.microsoft.com/office/drawing/2010/main"/>
                </a:ext>
              </a:extLst>
            </a:blip>
            <a:stretch>
              <a:fillRect/>
            </a:stretch>
          </a:blipFill>
        </p:spPr>
        <p:txBody>
          <a:bodyPr/>
          <a:lstStyle/>
          <a:p>
            <a:endParaRPr lang="en-US"/>
          </a:p>
        </p:txBody>
      </p:sp>
    </p:spTree>
    <p:extLst>
      <p:ext uri="{BB962C8B-B14F-4D97-AF65-F5344CB8AC3E}">
        <p14:creationId xmlns:p14="http://schemas.microsoft.com/office/powerpoint/2010/main" val="1414553548"/>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5A4C933-7DAD-52E0-A7E0-FD31CFFFDB97}"/>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6B7253D1-93CB-F7A7-DBB5-E522D85B6E00}"/>
              </a:ext>
            </a:extLst>
          </p:cNvPr>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 name="object 3">
            <a:extLst>
              <a:ext uri="{FF2B5EF4-FFF2-40B4-BE49-F238E27FC236}">
                <a16:creationId xmlns:a16="http://schemas.microsoft.com/office/drawing/2014/main" id="{CE336E4F-DA6F-F4EC-F622-8BE8D89A8F7D}"/>
              </a:ext>
            </a:extLst>
          </p:cNvPr>
          <p:cNvGrpSpPr/>
          <p:nvPr/>
        </p:nvGrpSpPr>
        <p:grpSpPr>
          <a:xfrm>
            <a:off x="0" y="5020055"/>
            <a:ext cx="12192000" cy="1838325"/>
            <a:chOff x="0" y="5020055"/>
            <a:chExt cx="12192000" cy="1838325"/>
          </a:xfrm>
        </p:grpSpPr>
        <p:sp>
          <p:nvSpPr>
            <p:cNvPr id="4" name="object 4">
              <a:extLst>
                <a:ext uri="{FF2B5EF4-FFF2-40B4-BE49-F238E27FC236}">
                  <a16:creationId xmlns:a16="http://schemas.microsoft.com/office/drawing/2014/main" id="{F1694C7C-9C18-12C3-5FEE-555093E2232D}"/>
                </a:ext>
              </a:extLst>
            </p:cNvPr>
            <p:cNvSpPr/>
            <p:nvPr/>
          </p:nvSpPr>
          <p:spPr>
            <a:xfrm>
              <a:off x="2"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 name="object 5">
              <a:extLst>
                <a:ext uri="{FF2B5EF4-FFF2-40B4-BE49-F238E27FC236}">
                  <a16:creationId xmlns:a16="http://schemas.microsoft.com/office/drawing/2014/main" id="{3A009915-EF36-B58B-395B-CA3695901A50}"/>
                </a:ext>
              </a:extLst>
            </p:cNvPr>
            <p:cNvPicPr/>
            <p:nvPr/>
          </p:nvPicPr>
          <p:blipFill>
            <a:blip r:embed="rId3"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6" name="object 6">
              <a:extLst>
                <a:ext uri="{FF2B5EF4-FFF2-40B4-BE49-F238E27FC236}">
                  <a16:creationId xmlns:a16="http://schemas.microsoft.com/office/drawing/2014/main" id="{F08B4E7C-B5C0-E2CA-2151-C1146E14E6BE}"/>
                </a:ext>
              </a:extLst>
            </p:cNvPr>
            <p:cNvSpPr/>
            <p:nvPr/>
          </p:nvSpPr>
          <p:spPr>
            <a:xfrm>
              <a:off x="1" y="5020055"/>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7" name="object 7">
              <a:extLst>
                <a:ext uri="{FF2B5EF4-FFF2-40B4-BE49-F238E27FC236}">
                  <a16:creationId xmlns:a16="http://schemas.microsoft.com/office/drawing/2014/main" id="{474A4848-1E4C-A6FA-C955-1DCF6B7ABD41}"/>
                </a:ext>
              </a:extLst>
            </p:cNvPr>
            <p:cNvPicPr/>
            <p:nvPr/>
          </p:nvPicPr>
          <p:blipFill>
            <a:blip r:embed="rId4" cstate="email">
              <a:extLst>
                <a:ext uri="{28A0092B-C50C-407E-A947-70E740481C1C}">
                  <a14:useLocalDpi xmlns:a14="http://schemas.microsoft.com/office/drawing/2010/main"/>
                </a:ext>
              </a:extLst>
            </a:blip>
            <a:stretch>
              <a:fillRect/>
            </a:stretch>
          </p:blipFill>
          <p:spPr>
            <a:xfrm>
              <a:off x="313943" y="5564123"/>
              <a:ext cx="2025395" cy="911351"/>
            </a:xfrm>
            <a:prstGeom prst="rect">
              <a:avLst/>
            </a:prstGeom>
          </p:spPr>
        </p:pic>
      </p:grpSp>
      <p:sp>
        <p:nvSpPr>
          <p:cNvPr id="8" name="object 8">
            <a:extLst>
              <a:ext uri="{FF2B5EF4-FFF2-40B4-BE49-F238E27FC236}">
                <a16:creationId xmlns:a16="http://schemas.microsoft.com/office/drawing/2014/main" id="{312E203D-3E4C-BC2B-17F7-57B643C5071B}"/>
              </a:ext>
            </a:extLst>
          </p:cNvPr>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object 9">
            <a:extLst>
              <a:ext uri="{FF2B5EF4-FFF2-40B4-BE49-F238E27FC236}">
                <a16:creationId xmlns:a16="http://schemas.microsoft.com/office/drawing/2014/main" id="{1A044A74-CAAF-7A21-2B2E-27D9925616D5}"/>
              </a:ext>
            </a:extLst>
          </p:cNvPr>
          <p:cNvSpPr txBox="1">
            <a:spLocks noGrp="1"/>
          </p:cNvSpPr>
          <p:nvPr>
            <p:ph type="title"/>
          </p:nvPr>
        </p:nvSpPr>
        <p:spPr>
          <a:xfrm>
            <a:off x="1520189" y="1295478"/>
            <a:ext cx="8844280" cy="1430520"/>
          </a:xfrm>
          <a:prstGeom prst="rect">
            <a:avLst/>
          </a:prstGeom>
        </p:spPr>
        <p:txBody>
          <a:bodyPr vert="horz" wrap="square" lIns="0" tIns="95885" rIns="0" bIns="0" rtlCol="0">
            <a:spAutoFit/>
          </a:bodyPr>
          <a:lstStyle/>
          <a:p>
            <a:pPr marL="12700" marR="38100">
              <a:lnSpc>
                <a:spcPts val="5180"/>
              </a:lnSpc>
              <a:spcBef>
                <a:spcPts val="755"/>
              </a:spcBef>
            </a:pPr>
            <a:r>
              <a:rPr lang="en-US" sz="4800" dirty="0">
                <a:latin typeface="Arial"/>
                <a:cs typeface="Arial"/>
              </a:rPr>
              <a:t>Addressing the Lindsay Clancy Trial</a:t>
            </a:r>
          </a:p>
        </p:txBody>
      </p:sp>
      <p:sp>
        <p:nvSpPr>
          <p:cNvPr id="10" name="object 10">
            <a:extLst>
              <a:ext uri="{FF2B5EF4-FFF2-40B4-BE49-F238E27FC236}">
                <a16:creationId xmlns:a16="http://schemas.microsoft.com/office/drawing/2014/main" id="{E014AB7C-00B6-8874-5E21-B19F57B96417}"/>
              </a:ext>
            </a:extLst>
          </p:cNvPr>
          <p:cNvSpPr txBox="1"/>
          <p:nvPr/>
        </p:nvSpPr>
        <p:spPr>
          <a:xfrm>
            <a:off x="11915647" y="6430200"/>
            <a:ext cx="196215" cy="208279"/>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sz="1200" b="0" i="0" u="none" strike="noStrike" kern="1200" cap="none" spc="-5" normalizeH="0" baseline="0" noProof="0">
                <a:ln>
                  <a:noFill/>
                </a:ln>
                <a:solidFill>
                  <a:srgbClr val="929599"/>
                </a:solidFill>
                <a:effectLst/>
                <a:uLnTx/>
                <a:uFillTx/>
                <a:latin typeface="Arial"/>
                <a:ea typeface="+mn-ea"/>
                <a:cs typeface="Arial"/>
              </a:rPr>
              <a:t>23</a:t>
            </a:r>
            <a:endParaRPr kumimoji="0" sz="1200" b="0" i="0" u="none" strike="noStrike" kern="1200" cap="none" spc="0" normalizeH="0" baseline="0" noProof="0">
              <a:ln>
                <a:noFill/>
              </a:ln>
              <a:solidFill>
                <a:prstClr val="black"/>
              </a:solidFill>
              <a:effectLst/>
              <a:uLnTx/>
              <a:uFillTx/>
              <a:latin typeface="Arial"/>
              <a:ea typeface="+mn-ea"/>
              <a:cs typeface="Arial"/>
            </a:endParaRPr>
          </a:p>
        </p:txBody>
      </p:sp>
    </p:spTree>
    <p:extLst>
      <p:ext uri="{BB962C8B-B14F-4D97-AF65-F5344CB8AC3E}">
        <p14:creationId xmlns:p14="http://schemas.microsoft.com/office/powerpoint/2010/main" val="25161320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Shape 4198"/>
        <p:cNvGrpSpPr/>
        <p:nvPr/>
      </p:nvGrpSpPr>
      <p:grpSpPr>
        <a:xfrm>
          <a:off x="0" y="0"/>
          <a:ext cx="0" cy="0"/>
          <a:chOff x="0" y="0"/>
          <a:chExt cx="0" cy="0"/>
        </a:xfrm>
      </p:grpSpPr>
      <p:sp>
        <p:nvSpPr>
          <p:cNvPr id="4199" name="Google Shape;4199;p4"/>
          <p:cNvSpPr/>
          <p:nvPr/>
        </p:nvSpPr>
        <p:spPr>
          <a:xfrm>
            <a:off x="0" y="0"/>
            <a:ext cx="12192000" cy="6858000"/>
          </a:xfrm>
          <a:custGeom>
            <a:avLst/>
            <a:gdLst/>
            <a:ahLst/>
            <a:cxnLst/>
            <a:rect l="l" t="t" r="r" b="b"/>
            <a:pathLst>
              <a:path w="12192000" h="6858000" extrusionOk="0">
                <a:moveTo>
                  <a:pt x="12192000" y="0"/>
                </a:moveTo>
                <a:lnTo>
                  <a:pt x="0" y="0"/>
                </a:lnTo>
                <a:lnTo>
                  <a:pt x="0" y="6858000"/>
                </a:lnTo>
                <a:lnTo>
                  <a:pt x="12192000" y="6858000"/>
                </a:lnTo>
                <a:lnTo>
                  <a:pt x="12192000" y="0"/>
                </a:lnTo>
                <a:close/>
              </a:path>
            </a:pathLst>
          </a:custGeom>
          <a:solidFill>
            <a:srgbClr val="F3F6FA"/>
          </a:solidFill>
          <a:ln>
            <a:noFill/>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DM Sans" pitchFamily="2" charset="77"/>
              <a:ea typeface="+mn-ea"/>
              <a:cs typeface="+mn-cs"/>
            </a:endParaRPr>
          </a:p>
        </p:txBody>
      </p:sp>
      <p:grpSp>
        <p:nvGrpSpPr>
          <p:cNvPr id="4200" name="Google Shape;4200;p4"/>
          <p:cNvGrpSpPr/>
          <p:nvPr/>
        </p:nvGrpSpPr>
        <p:grpSpPr>
          <a:xfrm>
            <a:off x="0" y="5019724"/>
            <a:ext cx="12192000" cy="1838895"/>
            <a:chOff x="0" y="5019724"/>
            <a:chExt cx="12192000" cy="1838895"/>
          </a:xfrm>
        </p:grpSpPr>
        <p:sp>
          <p:nvSpPr>
            <p:cNvPr id="4201" name="Google Shape;4201;p4"/>
            <p:cNvSpPr/>
            <p:nvPr/>
          </p:nvSpPr>
          <p:spPr>
            <a:xfrm>
              <a:off x="0" y="5095859"/>
              <a:ext cx="7115175" cy="1762760"/>
            </a:xfrm>
            <a:custGeom>
              <a:avLst/>
              <a:gdLst/>
              <a:ahLst/>
              <a:cxnLst/>
              <a:rect l="l" t="t" r="r" b="b"/>
              <a:pathLst>
                <a:path w="7115175" h="1762759" extrusionOk="0">
                  <a:moveTo>
                    <a:pt x="612604" y="79"/>
                  </a:moveTo>
                  <a:lnTo>
                    <a:pt x="558749" y="0"/>
                  </a:lnTo>
                  <a:lnTo>
                    <a:pt x="504757" y="343"/>
                  </a:lnTo>
                  <a:lnTo>
                    <a:pt x="450629" y="1113"/>
                  </a:lnTo>
                  <a:lnTo>
                    <a:pt x="396364" y="2315"/>
                  </a:lnTo>
                  <a:lnTo>
                    <a:pt x="341960" y="3952"/>
                  </a:lnTo>
                  <a:lnTo>
                    <a:pt x="293138" y="5835"/>
                  </a:lnTo>
                  <a:lnTo>
                    <a:pt x="244415" y="8110"/>
                  </a:lnTo>
                  <a:lnTo>
                    <a:pt x="195788" y="10784"/>
                  </a:lnTo>
                  <a:lnTo>
                    <a:pt x="147255" y="13859"/>
                  </a:lnTo>
                  <a:lnTo>
                    <a:pt x="98813" y="17341"/>
                  </a:lnTo>
                  <a:lnTo>
                    <a:pt x="50462" y="21234"/>
                  </a:lnTo>
                  <a:lnTo>
                    <a:pt x="0" y="25796"/>
                  </a:lnTo>
                  <a:lnTo>
                    <a:pt x="0" y="1762140"/>
                  </a:lnTo>
                  <a:lnTo>
                    <a:pt x="7115175" y="1762140"/>
                  </a:lnTo>
                  <a:lnTo>
                    <a:pt x="6704330" y="1640990"/>
                  </a:lnTo>
                  <a:lnTo>
                    <a:pt x="6611056" y="1611866"/>
                  </a:lnTo>
                  <a:lnTo>
                    <a:pt x="6471146" y="1567351"/>
                  </a:lnTo>
                  <a:lnTo>
                    <a:pt x="6331190" y="1521903"/>
                  </a:lnTo>
                  <a:lnTo>
                    <a:pt x="6191135" y="1475584"/>
                  </a:lnTo>
                  <a:lnTo>
                    <a:pt x="6004150" y="1412585"/>
                  </a:lnTo>
                  <a:lnTo>
                    <a:pt x="5769847" y="1332062"/>
                  </a:lnTo>
                  <a:lnTo>
                    <a:pt x="5487521" y="1233227"/>
                  </a:lnTo>
                  <a:lnTo>
                    <a:pt x="4288404" y="806749"/>
                  </a:lnTo>
                  <a:lnTo>
                    <a:pt x="3992903" y="703643"/>
                  </a:lnTo>
                  <a:lnTo>
                    <a:pt x="3743724" y="618298"/>
                  </a:lnTo>
                  <a:lnTo>
                    <a:pt x="3545715" y="551785"/>
                  </a:lnTo>
                  <a:lnTo>
                    <a:pt x="3451294" y="520764"/>
                  </a:lnTo>
                  <a:lnTo>
                    <a:pt x="3356611" y="490258"/>
                  </a:lnTo>
                  <a:lnTo>
                    <a:pt x="3261657" y="460304"/>
                  </a:lnTo>
                  <a:lnTo>
                    <a:pt x="3166423" y="430941"/>
                  </a:lnTo>
                  <a:lnTo>
                    <a:pt x="3070900" y="402207"/>
                  </a:lnTo>
                  <a:lnTo>
                    <a:pt x="2975079" y="374140"/>
                  </a:lnTo>
                  <a:lnTo>
                    <a:pt x="2878951" y="346778"/>
                  </a:lnTo>
                  <a:lnTo>
                    <a:pt x="2782506" y="320160"/>
                  </a:lnTo>
                  <a:lnTo>
                    <a:pt x="2685737" y="294324"/>
                  </a:lnTo>
                  <a:lnTo>
                    <a:pt x="2588633" y="269308"/>
                  </a:lnTo>
                  <a:lnTo>
                    <a:pt x="2491186" y="245151"/>
                  </a:lnTo>
                  <a:lnTo>
                    <a:pt x="2393387" y="221889"/>
                  </a:lnTo>
                  <a:lnTo>
                    <a:pt x="2295227" y="199563"/>
                  </a:lnTo>
                  <a:lnTo>
                    <a:pt x="2246009" y="188762"/>
                  </a:lnTo>
                  <a:lnTo>
                    <a:pt x="2196697" y="178209"/>
                  </a:lnTo>
                  <a:lnTo>
                    <a:pt x="2147290" y="167909"/>
                  </a:lnTo>
                  <a:lnTo>
                    <a:pt x="2097787" y="157866"/>
                  </a:lnTo>
                  <a:lnTo>
                    <a:pt x="2048188" y="148086"/>
                  </a:lnTo>
                  <a:lnTo>
                    <a:pt x="1998490" y="138573"/>
                  </a:lnTo>
                  <a:lnTo>
                    <a:pt x="1948692" y="129332"/>
                  </a:lnTo>
                  <a:lnTo>
                    <a:pt x="1898795" y="120368"/>
                  </a:lnTo>
                  <a:lnTo>
                    <a:pt x="1848796" y="111684"/>
                  </a:lnTo>
                  <a:lnTo>
                    <a:pt x="1798694" y="103288"/>
                  </a:lnTo>
                  <a:lnTo>
                    <a:pt x="1748488" y="95182"/>
                  </a:lnTo>
                  <a:lnTo>
                    <a:pt x="1698178" y="87372"/>
                  </a:lnTo>
                  <a:lnTo>
                    <a:pt x="1647761" y="79862"/>
                  </a:lnTo>
                  <a:lnTo>
                    <a:pt x="1597238" y="72658"/>
                  </a:lnTo>
                  <a:lnTo>
                    <a:pt x="1546606" y="65763"/>
                  </a:lnTo>
                  <a:lnTo>
                    <a:pt x="1495864" y="59184"/>
                  </a:lnTo>
                  <a:lnTo>
                    <a:pt x="1445012" y="52924"/>
                  </a:lnTo>
                  <a:lnTo>
                    <a:pt x="1394049" y="46989"/>
                  </a:lnTo>
                  <a:lnTo>
                    <a:pt x="1342972" y="41383"/>
                  </a:lnTo>
                  <a:lnTo>
                    <a:pt x="1291782" y="36111"/>
                  </a:lnTo>
                  <a:lnTo>
                    <a:pt x="1240477" y="31178"/>
                  </a:lnTo>
                  <a:lnTo>
                    <a:pt x="1189055" y="26588"/>
                  </a:lnTo>
                  <a:lnTo>
                    <a:pt x="1137516" y="22346"/>
                  </a:lnTo>
                  <a:lnTo>
                    <a:pt x="1085859" y="18458"/>
                  </a:lnTo>
                  <a:lnTo>
                    <a:pt x="1034082" y="14927"/>
                  </a:lnTo>
                  <a:lnTo>
                    <a:pt x="982185" y="11759"/>
                  </a:lnTo>
                  <a:lnTo>
                    <a:pt x="930166" y="8959"/>
                  </a:lnTo>
                  <a:lnTo>
                    <a:pt x="878024" y="6530"/>
                  </a:lnTo>
                  <a:lnTo>
                    <a:pt x="825757" y="4479"/>
                  </a:lnTo>
                  <a:lnTo>
                    <a:pt x="773366" y="2809"/>
                  </a:lnTo>
                  <a:lnTo>
                    <a:pt x="719912" y="1489"/>
                  </a:lnTo>
                  <a:lnTo>
                    <a:pt x="666325" y="577"/>
                  </a:lnTo>
                  <a:lnTo>
                    <a:pt x="612604" y="79"/>
                  </a:lnTo>
                  <a:close/>
                </a:path>
              </a:pathLst>
            </a:custGeom>
            <a:solidFill>
              <a:srgbClr val="FFFFFF"/>
            </a:solidFill>
            <a:ln>
              <a:noFill/>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DM Sans" pitchFamily="2" charset="77"/>
                <a:ea typeface="+mn-ea"/>
                <a:cs typeface="+mn-cs"/>
              </a:endParaRPr>
            </a:p>
          </p:txBody>
        </p:sp>
        <p:pic>
          <p:nvPicPr>
            <p:cNvPr id="4202" name="Google Shape;4202;p4"/>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0" y="5041899"/>
              <a:ext cx="12192000" cy="1816100"/>
            </a:xfrm>
            <a:prstGeom prst="rect">
              <a:avLst/>
            </a:prstGeom>
            <a:noFill/>
            <a:ln>
              <a:noFill/>
            </a:ln>
          </p:spPr>
        </p:pic>
        <p:sp>
          <p:nvSpPr>
            <p:cNvPr id="4203" name="Google Shape;4203;p4"/>
            <p:cNvSpPr/>
            <p:nvPr/>
          </p:nvSpPr>
          <p:spPr>
            <a:xfrm>
              <a:off x="0" y="5019724"/>
              <a:ext cx="12192000" cy="1838325"/>
            </a:xfrm>
            <a:custGeom>
              <a:avLst/>
              <a:gdLst/>
              <a:ahLst/>
              <a:cxnLst/>
              <a:rect l="l" t="t" r="r" b="b"/>
              <a:pathLst>
                <a:path w="12192000" h="1838325" extrusionOk="0">
                  <a:moveTo>
                    <a:pt x="682693" y="0"/>
                  </a:moveTo>
                  <a:lnTo>
                    <a:pt x="631977" y="203"/>
                  </a:lnTo>
                  <a:lnTo>
                    <a:pt x="584149" y="711"/>
                  </a:lnTo>
                  <a:lnTo>
                    <a:pt x="536385" y="1596"/>
                  </a:lnTo>
                  <a:lnTo>
                    <a:pt x="488688" y="2855"/>
                  </a:lnTo>
                  <a:lnTo>
                    <a:pt x="441056" y="4484"/>
                  </a:lnTo>
                  <a:lnTo>
                    <a:pt x="393493" y="6480"/>
                  </a:lnTo>
                  <a:lnTo>
                    <a:pt x="345998" y="8839"/>
                  </a:lnTo>
                  <a:lnTo>
                    <a:pt x="0" y="38176"/>
                  </a:lnTo>
                  <a:lnTo>
                    <a:pt x="0" y="105613"/>
                  </a:lnTo>
                  <a:lnTo>
                    <a:pt x="50435" y="101051"/>
                  </a:lnTo>
                  <a:lnTo>
                    <a:pt x="98760" y="97161"/>
                  </a:lnTo>
                  <a:lnTo>
                    <a:pt x="147174" y="93686"/>
                  </a:lnTo>
                  <a:lnTo>
                    <a:pt x="195680" y="90624"/>
                  </a:lnTo>
                  <a:lnTo>
                    <a:pt x="244279" y="87974"/>
                  </a:lnTo>
                  <a:lnTo>
                    <a:pt x="292975" y="85732"/>
                  </a:lnTo>
                  <a:lnTo>
                    <a:pt x="341769" y="83896"/>
                  </a:lnTo>
                  <a:lnTo>
                    <a:pt x="394500" y="82301"/>
                  </a:lnTo>
                  <a:lnTo>
                    <a:pt x="447100" y="81115"/>
                  </a:lnTo>
                  <a:lnTo>
                    <a:pt x="499570" y="80333"/>
                  </a:lnTo>
                  <a:lnTo>
                    <a:pt x="551912" y="79951"/>
                  </a:lnTo>
                  <a:lnTo>
                    <a:pt x="604125" y="79965"/>
                  </a:lnTo>
                  <a:lnTo>
                    <a:pt x="656212" y="80369"/>
                  </a:lnTo>
                  <a:lnTo>
                    <a:pt x="708174" y="81159"/>
                  </a:lnTo>
                  <a:lnTo>
                    <a:pt x="760011" y="82330"/>
                  </a:lnTo>
                  <a:lnTo>
                    <a:pt x="811724" y="83878"/>
                  </a:lnTo>
                  <a:lnTo>
                    <a:pt x="863316" y="85799"/>
                  </a:lnTo>
                  <a:lnTo>
                    <a:pt x="914786" y="88087"/>
                  </a:lnTo>
                  <a:lnTo>
                    <a:pt x="966136" y="90738"/>
                  </a:lnTo>
                  <a:lnTo>
                    <a:pt x="1017368" y="93748"/>
                  </a:lnTo>
                  <a:lnTo>
                    <a:pt x="1068481" y="97112"/>
                  </a:lnTo>
                  <a:lnTo>
                    <a:pt x="1119477" y="100826"/>
                  </a:lnTo>
                  <a:lnTo>
                    <a:pt x="1170358" y="104884"/>
                  </a:lnTo>
                  <a:lnTo>
                    <a:pt x="1221124" y="109282"/>
                  </a:lnTo>
                  <a:lnTo>
                    <a:pt x="1271777" y="114016"/>
                  </a:lnTo>
                  <a:lnTo>
                    <a:pt x="1322317" y="119081"/>
                  </a:lnTo>
                  <a:lnTo>
                    <a:pt x="1372746" y="124473"/>
                  </a:lnTo>
                  <a:lnTo>
                    <a:pt x="1423064" y="130186"/>
                  </a:lnTo>
                  <a:lnTo>
                    <a:pt x="1473274" y="136217"/>
                  </a:lnTo>
                  <a:lnTo>
                    <a:pt x="1523375" y="142560"/>
                  </a:lnTo>
                  <a:lnTo>
                    <a:pt x="1573369" y="149212"/>
                  </a:lnTo>
                  <a:lnTo>
                    <a:pt x="1623258" y="156167"/>
                  </a:lnTo>
                  <a:lnTo>
                    <a:pt x="1673041" y="163421"/>
                  </a:lnTo>
                  <a:lnTo>
                    <a:pt x="1722721" y="170970"/>
                  </a:lnTo>
                  <a:lnTo>
                    <a:pt x="1772298" y="178808"/>
                  </a:lnTo>
                  <a:lnTo>
                    <a:pt x="1821774" y="186932"/>
                  </a:lnTo>
                  <a:lnTo>
                    <a:pt x="1871149" y="195336"/>
                  </a:lnTo>
                  <a:lnTo>
                    <a:pt x="1920424" y="204016"/>
                  </a:lnTo>
                  <a:lnTo>
                    <a:pt x="1969602" y="212968"/>
                  </a:lnTo>
                  <a:lnTo>
                    <a:pt x="2018682" y="222187"/>
                  </a:lnTo>
                  <a:lnTo>
                    <a:pt x="2067666" y="231668"/>
                  </a:lnTo>
                  <a:lnTo>
                    <a:pt x="2116555" y="241407"/>
                  </a:lnTo>
                  <a:lnTo>
                    <a:pt x="2165350" y="251399"/>
                  </a:lnTo>
                  <a:lnTo>
                    <a:pt x="2214052" y="261639"/>
                  </a:lnTo>
                  <a:lnTo>
                    <a:pt x="2262663" y="272124"/>
                  </a:lnTo>
                  <a:lnTo>
                    <a:pt x="2359613" y="293806"/>
                  </a:lnTo>
                  <a:lnTo>
                    <a:pt x="2456209" y="316410"/>
                  </a:lnTo>
                  <a:lnTo>
                    <a:pt x="2552460" y="339898"/>
                  </a:lnTo>
                  <a:lnTo>
                    <a:pt x="2648374" y="364234"/>
                  </a:lnTo>
                  <a:lnTo>
                    <a:pt x="2743961" y="389381"/>
                  </a:lnTo>
                  <a:lnTo>
                    <a:pt x="2839228" y="415302"/>
                  </a:lnTo>
                  <a:lnTo>
                    <a:pt x="2934185" y="441961"/>
                  </a:lnTo>
                  <a:lnTo>
                    <a:pt x="3028841" y="469321"/>
                  </a:lnTo>
                  <a:lnTo>
                    <a:pt x="3123203" y="497346"/>
                  </a:lnTo>
                  <a:lnTo>
                    <a:pt x="3217281" y="525998"/>
                  </a:lnTo>
                  <a:lnTo>
                    <a:pt x="3311083" y="555241"/>
                  </a:lnTo>
                  <a:lnTo>
                    <a:pt x="3404619" y="585039"/>
                  </a:lnTo>
                  <a:lnTo>
                    <a:pt x="3497896" y="615354"/>
                  </a:lnTo>
                  <a:lnTo>
                    <a:pt x="3590925" y="646151"/>
                  </a:lnTo>
                  <a:lnTo>
                    <a:pt x="3791765" y="713839"/>
                  </a:lnTo>
                  <a:lnTo>
                    <a:pt x="4040248" y="799137"/>
                  </a:lnTo>
                  <a:lnTo>
                    <a:pt x="4334983" y="902103"/>
                  </a:lnTo>
                  <a:lnTo>
                    <a:pt x="5625855" y="1360072"/>
                  </a:lnTo>
                  <a:lnTo>
                    <a:pt x="5907361" y="1457546"/>
                  </a:lnTo>
                  <a:lnTo>
                    <a:pt x="6094434" y="1521066"/>
                  </a:lnTo>
                  <a:lnTo>
                    <a:pt x="6281174" y="1583235"/>
                  </a:lnTo>
                  <a:lnTo>
                    <a:pt x="6421086" y="1628884"/>
                  </a:lnTo>
                  <a:lnTo>
                    <a:pt x="6560935" y="1673621"/>
                  </a:lnTo>
                  <a:lnTo>
                    <a:pt x="6700774" y="1717382"/>
                  </a:lnTo>
                  <a:lnTo>
                    <a:pt x="7111365" y="1838274"/>
                  </a:lnTo>
                  <a:lnTo>
                    <a:pt x="12192000" y="1838274"/>
                  </a:lnTo>
                  <a:lnTo>
                    <a:pt x="12192000" y="1009003"/>
                  </a:lnTo>
                  <a:lnTo>
                    <a:pt x="12147974" y="1028041"/>
                  </a:lnTo>
                  <a:lnTo>
                    <a:pt x="12103691" y="1046752"/>
                  </a:lnTo>
                  <a:lnTo>
                    <a:pt x="12059157" y="1065136"/>
                  </a:lnTo>
                  <a:lnTo>
                    <a:pt x="12014376" y="1083194"/>
                  </a:lnTo>
                  <a:lnTo>
                    <a:pt x="11969352" y="1100926"/>
                  </a:lnTo>
                  <a:lnTo>
                    <a:pt x="11924092" y="1118334"/>
                  </a:lnTo>
                  <a:lnTo>
                    <a:pt x="11878600" y="1135416"/>
                  </a:lnTo>
                  <a:lnTo>
                    <a:pt x="11832881" y="1152175"/>
                  </a:lnTo>
                  <a:lnTo>
                    <a:pt x="11786940" y="1168610"/>
                  </a:lnTo>
                  <a:lnTo>
                    <a:pt x="11740782" y="1184722"/>
                  </a:lnTo>
                  <a:lnTo>
                    <a:pt x="11694411" y="1200512"/>
                  </a:lnTo>
                  <a:lnTo>
                    <a:pt x="11647834" y="1215980"/>
                  </a:lnTo>
                  <a:lnTo>
                    <a:pt x="11601055" y="1231126"/>
                  </a:lnTo>
                  <a:lnTo>
                    <a:pt x="11554079" y="1245952"/>
                  </a:lnTo>
                  <a:lnTo>
                    <a:pt x="11506910" y="1260457"/>
                  </a:lnTo>
                  <a:lnTo>
                    <a:pt x="11459555" y="1274642"/>
                  </a:lnTo>
                  <a:lnTo>
                    <a:pt x="11412017" y="1288509"/>
                  </a:lnTo>
                  <a:lnTo>
                    <a:pt x="11364303" y="1302056"/>
                  </a:lnTo>
                  <a:lnTo>
                    <a:pt x="11316416" y="1315285"/>
                  </a:lnTo>
                  <a:lnTo>
                    <a:pt x="11268362" y="1328197"/>
                  </a:lnTo>
                  <a:lnTo>
                    <a:pt x="11220147" y="1340792"/>
                  </a:lnTo>
                  <a:lnTo>
                    <a:pt x="11171774" y="1353070"/>
                  </a:lnTo>
                  <a:lnTo>
                    <a:pt x="11123248" y="1365031"/>
                  </a:lnTo>
                  <a:lnTo>
                    <a:pt x="11074576" y="1376678"/>
                  </a:lnTo>
                  <a:lnTo>
                    <a:pt x="11025762" y="1388009"/>
                  </a:lnTo>
                  <a:lnTo>
                    <a:pt x="10976810" y="1399026"/>
                  </a:lnTo>
                  <a:lnTo>
                    <a:pt x="10927726" y="1409729"/>
                  </a:lnTo>
                  <a:lnTo>
                    <a:pt x="10878515" y="1420119"/>
                  </a:lnTo>
                  <a:lnTo>
                    <a:pt x="10829182" y="1430195"/>
                  </a:lnTo>
                  <a:lnTo>
                    <a:pt x="10779731" y="1439960"/>
                  </a:lnTo>
                  <a:lnTo>
                    <a:pt x="10730169" y="1449413"/>
                  </a:lnTo>
                  <a:lnTo>
                    <a:pt x="10680499" y="1458554"/>
                  </a:lnTo>
                  <a:lnTo>
                    <a:pt x="10630726" y="1467385"/>
                  </a:lnTo>
                  <a:lnTo>
                    <a:pt x="10580857" y="1475905"/>
                  </a:lnTo>
                  <a:lnTo>
                    <a:pt x="10530895" y="1484116"/>
                  </a:lnTo>
                  <a:lnTo>
                    <a:pt x="10480846" y="1492017"/>
                  </a:lnTo>
                  <a:lnTo>
                    <a:pt x="10430715" y="1499610"/>
                  </a:lnTo>
                  <a:lnTo>
                    <a:pt x="10380506" y="1506895"/>
                  </a:lnTo>
                  <a:lnTo>
                    <a:pt x="10330225" y="1513873"/>
                  </a:lnTo>
                  <a:lnTo>
                    <a:pt x="10279877" y="1520543"/>
                  </a:lnTo>
                  <a:lnTo>
                    <a:pt x="10229466" y="1526907"/>
                  </a:lnTo>
                  <a:lnTo>
                    <a:pt x="10178998" y="1532965"/>
                  </a:lnTo>
                  <a:lnTo>
                    <a:pt x="10128478" y="1538718"/>
                  </a:lnTo>
                  <a:lnTo>
                    <a:pt x="10077910" y="1544166"/>
                  </a:lnTo>
                  <a:lnTo>
                    <a:pt x="10027300" y="1549309"/>
                  </a:lnTo>
                  <a:lnTo>
                    <a:pt x="9976653" y="1554149"/>
                  </a:lnTo>
                  <a:lnTo>
                    <a:pt x="9925973" y="1558685"/>
                  </a:lnTo>
                  <a:lnTo>
                    <a:pt x="9875266" y="1562919"/>
                  </a:lnTo>
                  <a:lnTo>
                    <a:pt x="9824536" y="1566851"/>
                  </a:lnTo>
                  <a:lnTo>
                    <a:pt x="9773789" y="1570480"/>
                  </a:lnTo>
                  <a:lnTo>
                    <a:pt x="9723029" y="1573809"/>
                  </a:lnTo>
                  <a:lnTo>
                    <a:pt x="9672262" y="1576837"/>
                  </a:lnTo>
                  <a:lnTo>
                    <a:pt x="9621493" y="1579565"/>
                  </a:lnTo>
                  <a:lnTo>
                    <a:pt x="9570726" y="1581994"/>
                  </a:lnTo>
                  <a:lnTo>
                    <a:pt x="9519966" y="1584123"/>
                  </a:lnTo>
                  <a:lnTo>
                    <a:pt x="9469219" y="1585954"/>
                  </a:lnTo>
                  <a:lnTo>
                    <a:pt x="9418490" y="1587487"/>
                  </a:lnTo>
                  <a:lnTo>
                    <a:pt x="9367782" y="1588723"/>
                  </a:lnTo>
                  <a:lnTo>
                    <a:pt x="9317103" y="1589661"/>
                  </a:lnTo>
                  <a:lnTo>
                    <a:pt x="9266456" y="1590304"/>
                  </a:lnTo>
                  <a:lnTo>
                    <a:pt x="9215846" y="1590650"/>
                  </a:lnTo>
                  <a:lnTo>
                    <a:pt x="9165279" y="1590702"/>
                  </a:lnTo>
                  <a:lnTo>
                    <a:pt x="9114759" y="1590458"/>
                  </a:lnTo>
                  <a:lnTo>
                    <a:pt x="9064291" y="1589921"/>
                  </a:lnTo>
                  <a:lnTo>
                    <a:pt x="9013881" y="1589089"/>
                  </a:lnTo>
                  <a:lnTo>
                    <a:pt x="8963534" y="1587965"/>
                  </a:lnTo>
                  <a:lnTo>
                    <a:pt x="8913253" y="1586548"/>
                  </a:lnTo>
                  <a:lnTo>
                    <a:pt x="8863046" y="1584839"/>
                  </a:lnTo>
                  <a:lnTo>
                    <a:pt x="8812915" y="1582838"/>
                  </a:lnTo>
                  <a:lnTo>
                    <a:pt x="8762867" y="1580546"/>
                  </a:lnTo>
                  <a:lnTo>
                    <a:pt x="8712906" y="1577964"/>
                  </a:lnTo>
                  <a:lnTo>
                    <a:pt x="8663037" y="1575092"/>
                  </a:lnTo>
                  <a:lnTo>
                    <a:pt x="8613266" y="1571930"/>
                  </a:lnTo>
                  <a:lnTo>
                    <a:pt x="8563597" y="1568480"/>
                  </a:lnTo>
                  <a:lnTo>
                    <a:pt x="8514035" y="1564741"/>
                  </a:lnTo>
                  <a:lnTo>
                    <a:pt x="8464586" y="1560714"/>
                  </a:lnTo>
                  <a:lnTo>
                    <a:pt x="8415254" y="1556401"/>
                  </a:lnTo>
                  <a:lnTo>
                    <a:pt x="8366044" y="1551800"/>
                  </a:lnTo>
                  <a:lnTo>
                    <a:pt x="8316961" y="1546913"/>
                  </a:lnTo>
                  <a:lnTo>
                    <a:pt x="8268011" y="1541740"/>
                  </a:lnTo>
                  <a:lnTo>
                    <a:pt x="8219198" y="1536283"/>
                  </a:lnTo>
                  <a:lnTo>
                    <a:pt x="8170527" y="1530540"/>
                  </a:lnTo>
                  <a:lnTo>
                    <a:pt x="8122003" y="1524514"/>
                  </a:lnTo>
                  <a:lnTo>
                    <a:pt x="8073632" y="1518204"/>
                  </a:lnTo>
                  <a:lnTo>
                    <a:pt x="8025417" y="1511611"/>
                  </a:lnTo>
                  <a:lnTo>
                    <a:pt x="7977365" y="1504736"/>
                  </a:lnTo>
                  <a:lnTo>
                    <a:pt x="7929480" y="1497578"/>
                  </a:lnTo>
                  <a:lnTo>
                    <a:pt x="7881767" y="1490139"/>
                  </a:lnTo>
                  <a:lnTo>
                    <a:pt x="7834231" y="1482420"/>
                  </a:lnTo>
                  <a:lnTo>
                    <a:pt x="7786878" y="1474419"/>
                  </a:lnTo>
                  <a:lnTo>
                    <a:pt x="7738102" y="1465911"/>
                  </a:lnTo>
                  <a:lnTo>
                    <a:pt x="7640468" y="1448268"/>
                  </a:lnTo>
                  <a:lnTo>
                    <a:pt x="7542730" y="1429817"/>
                  </a:lnTo>
                  <a:lnTo>
                    <a:pt x="7444891" y="1410588"/>
                  </a:lnTo>
                  <a:lnTo>
                    <a:pt x="7346956" y="1390615"/>
                  </a:lnTo>
                  <a:lnTo>
                    <a:pt x="7248928" y="1369929"/>
                  </a:lnTo>
                  <a:lnTo>
                    <a:pt x="7150812" y="1348563"/>
                  </a:lnTo>
                  <a:lnTo>
                    <a:pt x="7052613" y="1326549"/>
                  </a:lnTo>
                  <a:lnTo>
                    <a:pt x="6954334" y="1303918"/>
                  </a:lnTo>
                  <a:lnTo>
                    <a:pt x="6855980" y="1280704"/>
                  </a:lnTo>
                  <a:lnTo>
                    <a:pt x="6757555" y="1256937"/>
                  </a:lnTo>
                  <a:lnTo>
                    <a:pt x="6609794" y="1220322"/>
                  </a:lnTo>
                  <a:lnTo>
                    <a:pt x="6461898" y="1182646"/>
                  </a:lnTo>
                  <a:lnTo>
                    <a:pt x="6313880" y="1144018"/>
                  </a:lnTo>
                  <a:lnTo>
                    <a:pt x="6116360" y="1091217"/>
                  </a:lnTo>
                  <a:lnTo>
                    <a:pt x="5918684" y="1037173"/>
                  </a:lnTo>
                  <a:lnTo>
                    <a:pt x="5671422" y="968259"/>
                  </a:lnTo>
                  <a:lnTo>
                    <a:pt x="4632356" y="673291"/>
                  </a:lnTo>
                  <a:lnTo>
                    <a:pt x="4335773" y="590842"/>
                  </a:lnTo>
                  <a:lnTo>
                    <a:pt x="4138233" y="537158"/>
                  </a:lnTo>
                  <a:lnTo>
                    <a:pt x="3940879" y="484797"/>
                  </a:lnTo>
                  <a:lnTo>
                    <a:pt x="3793006" y="446551"/>
                  </a:lnTo>
                  <a:lnTo>
                    <a:pt x="3645271" y="409303"/>
                  </a:lnTo>
                  <a:lnTo>
                    <a:pt x="3497689" y="373160"/>
                  </a:lnTo>
                  <a:lnTo>
                    <a:pt x="3399392" y="349734"/>
                  </a:lnTo>
                  <a:lnTo>
                    <a:pt x="3301174" y="326879"/>
                  </a:lnTo>
                  <a:lnTo>
                    <a:pt x="3203039" y="304628"/>
                  </a:lnTo>
                  <a:lnTo>
                    <a:pt x="3104991" y="283014"/>
                  </a:lnTo>
                  <a:lnTo>
                    <a:pt x="3007034" y="262067"/>
                  </a:lnTo>
                  <a:lnTo>
                    <a:pt x="2909172" y="241822"/>
                  </a:lnTo>
                  <a:lnTo>
                    <a:pt x="2811410" y="222308"/>
                  </a:lnTo>
                  <a:lnTo>
                    <a:pt x="2713753" y="203560"/>
                  </a:lnTo>
                  <a:lnTo>
                    <a:pt x="2616204" y="185608"/>
                  </a:lnTo>
                  <a:lnTo>
                    <a:pt x="2518767" y="168485"/>
                  </a:lnTo>
                  <a:lnTo>
                    <a:pt x="2421447" y="152222"/>
                  </a:lnTo>
                  <a:lnTo>
                    <a:pt x="2324248" y="136853"/>
                  </a:lnTo>
                  <a:lnTo>
                    <a:pt x="2227175" y="122410"/>
                  </a:lnTo>
                  <a:lnTo>
                    <a:pt x="2130231" y="108923"/>
                  </a:lnTo>
                  <a:lnTo>
                    <a:pt x="2033421" y="96426"/>
                  </a:lnTo>
                  <a:lnTo>
                    <a:pt x="1936750" y="84950"/>
                  </a:lnTo>
                  <a:lnTo>
                    <a:pt x="1888467" y="79606"/>
                  </a:lnTo>
                  <a:lnTo>
                    <a:pt x="1840221" y="74528"/>
                  </a:lnTo>
                  <a:lnTo>
                    <a:pt x="1792011" y="69722"/>
                  </a:lnTo>
                  <a:lnTo>
                    <a:pt x="1743838" y="65192"/>
                  </a:lnTo>
                  <a:lnTo>
                    <a:pt x="1695704" y="60941"/>
                  </a:lnTo>
                  <a:lnTo>
                    <a:pt x="1647607" y="56974"/>
                  </a:lnTo>
                  <a:lnTo>
                    <a:pt x="1599549" y="53294"/>
                  </a:lnTo>
                  <a:lnTo>
                    <a:pt x="1551531" y="49905"/>
                  </a:lnTo>
                  <a:lnTo>
                    <a:pt x="1503553" y="46812"/>
                  </a:lnTo>
                  <a:lnTo>
                    <a:pt x="1451758" y="41342"/>
                  </a:lnTo>
                  <a:lnTo>
                    <a:pt x="1400026" y="36186"/>
                  </a:lnTo>
                  <a:lnTo>
                    <a:pt x="1348357" y="31349"/>
                  </a:lnTo>
                  <a:lnTo>
                    <a:pt x="1296752" y="26837"/>
                  </a:lnTo>
                  <a:lnTo>
                    <a:pt x="1245210" y="22655"/>
                  </a:lnTo>
                  <a:lnTo>
                    <a:pt x="1193734" y="18809"/>
                  </a:lnTo>
                  <a:lnTo>
                    <a:pt x="1142323" y="15303"/>
                  </a:lnTo>
                  <a:lnTo>
                    <a:pt x="1090978" y="12145"/>
                  </a:lnTo>
                  <a:lnTo>
                    <a:pt x="1039701" y="9338"/>
                  </a:lnTo>
                  <a:lnTo>
                    <a:pt x="988491" y="6888"/>
                  </a:lnTo>
                  <a:lnTo>
                    <a:pt x="937350" y="4801"/>
                  </a:lnTo>
                  <a:lnTo>
                    <a:pt x="886277" y="3083"/>
                  </a:lnTo>
                  <a:lnTo>
                    <a:pt x="835275" y="1738"/>
                  </a:lnTo>
                  <a:lnTo>
                    <a:pt x="784343" y="772"/>
                  </a:lnTo>
                  <a:lnTo>
                    <a:pt x="733482" y="191"/>
                  </a:lnTo>
                  <a:lnTo>
                    <a:pt x="682693" y="0"/>
                  </a:lnTo>
                  <a:close/>
                </a:path>
              </a:pathLst>
            </a:custGeom>
            <a:solidFill>
              <a:srgbClr val="1C488A"/>
            </a:solidFill>
            <a:ln>
              <a:noFill/>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DM Sans" pitchFamily="2" charset="77"/>
                <a:ea typeface="+mn-ea"/>
                <a:cs typeface="+mn-cs"/>
              </a:endParaRPr>
            </a:p>
          </p:txBody>
        </p:sp>
        <p:pic>
          <p:nvPicPr>
            <p:cNvPr id="4204" name="Google Shape;4204;p4"/>
            <p:cNvPicPr preferRelativeResize="0"/>
            <p:nvPr/>
          </p:nvPicPr>
          <p:blipFill rotWithShape="1">
            <a:blip r:embed="rId4">
              <a:alphaModFix/>
            </a:blip>
            <a:srcRect/>
            <a:stretch/>
          </p:blipFill>
          <p:spPr>
            <a:xfrm>
              <a:off x="314325" y="5562599"/>
              <a:ext cx="2028825" cy="914400"/>
            </a:xfrm>
            <a:prstGeom prst="rect">
              <a:avLst/>
            </a:prstGeom>
            <a:noFill/>
            <a:ln>
              <a:noFill/>
            </a:ln>
          </p:spPr>
        </p:pic>
      </p:grpSp>
      <p:sp>
        <p:nvSpPr>
          <p:cNvPr id="4205" name="Google Shape;4205;p4"/>
          <p:cNvSpPr txBox="1">
            <a:spLocks noGrp="1"/>
          </p:cNvSpPr>
          <p:nvPr>
            <p:ph type="title"/>
          </p:nvPr>
        </p:nvSpPr>
        <p:spPr>
          <a:xfrm>
            <a:off x="980757" y="1942262"/>
            <a:ext cx="3574500" cy="567600"/>
          </a:xfrm>
          <a:prstGeom prst="rect">
            <a:avLst/>
          </a:prstGeom>
          <a:noFill/>
          <a:ln>
            <a:noFill/>
          </a:ln>
        </p:spPr>
        <p:txBody>
          <a:bodyPr spcFirstLastPara="1" wrap="square" lIns="0" tIns="13325" rIns="0" bIns="0" anchor="t" anchorCtr="0">
            <a:spAutoFit/>
          </a:bodyPr>
          <a:lstStyle/>
          <a:p>
            <a:pPr marL="12700" lvl="0" indent="0" algn="l" rtl="0">
              <a:lnSpc>
                <a:spcPct val="100000"/>
              </a:lnSpc>
              <a:spcBef>
                <a:spcPts val="0"/>
              </a:spcBef>
              <a:spcAft>
                <a:spcPts val="0"/>
              </a:spcAft>
              <a:buNone/>
            </a:pPr>
            <a:r>
              <a:rPr lang="en-US" sz="3600" b="1">
                <a:solidFill>
                  <a:schemeClr val="accent1"/>
                </a:solidFill>
                <a:latin typeface="DM Sans"/>
                <a:ea typeface="DM Sans"/>
                <a:cs typeface="DM Sans"/>
                <a:sym typeface="DM Sans"/>
              </a:rPr>
              <a:t>Attendance Poll</a:t>
            </a:r>
            <a:endParaRPr sz="3600" b="1">
              <a:solidFill>
                <a:schemeClr val="accent1"/>
              </a:solidFill>
              <a:latin typeface="DM Sans"/>
              <a:ea typeface="DM Sans"/>
              <a:cs typeface="DM Sans"/>
              <a:sym typeface="DM Sans"/>
            </a:endParaRPr>
          </a:p>
        </p:txBody>
      </p:sp>
      <p:sp>
        <p:nvSpPr>
          <p:cNvPr id="4206" name="Google Shape;4206;p4"/>
          <p:cNvSpPr txBox="1"/>
          <p:nvPr/>
        </p:nvSpPr>
        <p:spPr>
          <a:xfrm>
            <a:off x="12003658" y="6434454"/>
            <a:ext cx="118110" cy="197490"/>
          </a:xfrm>
          <a:prstGeom prst="rect">
            <a:avLst/>
          </a:prstGeom>
          <a:noFill/>
          <a:ln>
            <a:noFill/>
          </a:ln>
        </p:spPr>
        <p:txBody>
          <a:bodyPr spcFirstLastPara="1" wrap="square" lIns="0" tIns="12700" rIns="0" bIns="0" anchor="t" anchorCtr="0">
            <a:spAutoFit/>
          </a:bodyPr>
          <a:lstStyle/>
          <a:p>
            <a:pPr marL="1270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919396"/>
                </a:solidFill>
                <a:effectLst/>
                <a:uLnTx/>
                <a:uFillTx/>
                <a:latin typeface="DM Sans" pitchFamily="2" charset="77"/>
                <a:ea typeface="+mn-ea"/>
                <a:cs typeface="+mn-cs"/>
                <a:sym typeface="Arial"/>
              </a:rPr>
              <a:t>4</a:t>
            </a:r>
            <a:endParaRPr kumimoji="0" sz="1200" b="0" i="0" u="none" strike="noStrike" kern="1200" cap="none" spc="0" normalizeH="0" baseline="0" noProof="0">
              <a:ln>
                <a:noFill/>
              </a:ln>
              <a:solidFill>
                <a:prstClr val="black"/>
              </a:solidFill>
              <a:effectLst/>
              <a:uLnTx/>
              <a:uFillTx/>
              <a:latin typeface="DM Sans" pitchFamily="2" charset="77"/>
              <a:ea typeface="+mn-ea"/>
              <a:cs typeface="+mn-cs"/>
              <a:sym typeface="Arial"/>
            </a:endParaRPr>
          </a:p>
        </p:txBody>
      </p:sp>
      <p:sp>
        <p:nvSpPr>
          <p:cNvPr id="4208" name="Google Shape;4208;p4"/>
          <p:cNvSpPr txBox="1"/>
          <p:nvPr/>
        </p:nvSpPr>
        <p:spPr>
          <a:xfrm>
            <a:off x="980757" y="3164157"/>
            <a:ext cx="9949200" cy="1008609"/>
          </a:xfrm>
          <a:prstGeom prst="rect">
            <a:avLst/>
          </a:prstGeom>
          <a:noFill/>
          <a:ln>
            <a:noFill/>
          </a:ln>
        </p:spPr>
        <p:txBody>
          <a:bodyPr spcFirstLastPara="1" wrap="square" lIns="0" tIns="15875" rIns="0" bIns="0" anchor="t" anchorCtr="0">
            <a:spAutoFit/>
          </a:bodyPr>
          <a:lstStyle/>
          <a:p>
            <a:pPr marL="12700" marR="0" lvl="0" indent="0" algn="l" defTabSz="914400" rtl="0" eaLnBrk="1" fontAlgn="auto" latinLnBrk="0" hangingPunct="1">
              <a:lnSpc>
                <a:spcPct val="100000"/>
              </a:lnSpc>
              <a:spcBef>
                <a:spcPts val="0"/>
              </a:spcBef>
              <a:spcAft>
                <a:spcPts val="0"/>
              </a:spcAft>
              <a:buClrTx/>
              <a:buSzTx/>
              <a:buFontTx/>
              <a:buNone/>
              <a:tabLst/>
              <a:defRPr/>
            </a:pPr>
            <a:r>
              <a:rPr kumimoji="0" lang="en-US" sz="2150" b="0" i="1" u="none" strike="noStrike" kern="1200" cap="none" spc="0" normalizeH="0" baseline="0" noProof="0">
                <a:ln>
                  <a:noFill/>
                </a:ln>
                <a:solidFill>
                  <a:srgbClr val="444B54"/>
                </a:solidFill>
                <a:effectLst/>
                <a:uLnTx/>
                <a:uFillTx/>
                <a:latin typeface="DM Sans"/>
                <a:ea typeface="DM Sans"/>
                <a:cs typeface="DM Sans"/>
                <a:sym typeface="DM Sans"/>
              </a:rPr>
              <a:t>Please fill out the poll so that we can track hospital team attendance for Perinatal Mental </a:t>
            </a:r>
            <a:r>
              <a:rPr lang="en-US" sz="2150" i="1">
                <a:solidFill>
                  <a:srgbClr val="444B54"/>
                </a:solidFill>
                <a:latin typeface="DM Sans"/>
                <a:ea typeface="DM Sans"/>
                <a:cs typeface="DM Sans"/>
                <a:sym typeface="DM Sans"/>
              </a:rPr>
              <a:t>Health </a:t>
            </a:r>
            <a:r>
              <a:rPr kumimoji="0" lang="en-US" sz="2150" b="0" i="1" u="none" strike="noStrike" kern="1200" cap="none" spc="0" normalizeH="0" baseline="0" noProof="0">
                <a:ln>
                  <a:noFill/>
                </a:ln>
                <a:solidFill>
                  <a:srgbClr val="444B54"/>
                </a:solidFill>
                <a:effectLst/>
                <a:uLnTx/>
                <a:uFillTx/>
                <a:latin typeface="DM Sans"/>
                <a:ea typeface="DM Sans"/>
                <a:cs typeface="DM Sans"/>
                <a:sym typeface="DM Sans"/>
              </a:rPr>
              <a:t>Webinars. If unable to complete poll, please email </a:t>
            </a:r>
            <a:r>
              <a:rPr lang="en-US" sz="2150" i="1" u="sng">
                <a:solidFill>
                  <a:srgbClr val="444B54"/>
                </a:solidFill>
                <a:latin typeface="DM Sans"/>
                <a:ea typeface="DM Sans"/>
                <a:cs typeface="DM Sans"/>
                <a:sym typeface="DM Sans"/>
              </a:rPr>
              <a:t>r</a:t>
            </a:r>
            <a:r>
              <a:rPr kumimoji="0" lang="en-US" sz="2150" b="0" i="1" u="sng" strike="noStrike" kern="1200" cap="none" spc="0" normalizeH="0" baseline="0" noProof="0">
                <a:ln>
                  <a:noFill/>
                </a:ln>
                <a:solidFill>
                  <a:srgbClr val="444B54"/>
                </a:solidFill>
                <a:effectLst/>
                <a:uLnTx/>
                <a:uFillTx/>
                <a:latin typeface="DM Sans"/>
                <a:ea typeface="DM Sans"/>
                <a:cs typeface="DM Sans"/>
                <a:sym typeface="DM Sans"/>
              </a:rPr>
              <a:t>ebecca.ainis@northwestern.edu</a:t>
            </a:r>
            <a:endParaRPr kumimoji="0" lang="en-US" sz="2150" b="0" i="0" u="sng" strike="noStrike" kern="1200" cap="none" spc="0" normalizeH="0" baseline="0" noProof="0">
              <a:ln>
                <a:noFill/>
              </a:ln>
              <a:solidFill>
                <a:prstClr val="black"/>
              </a:solidFill>
              <a:effectLst/>
              <a:uLnTx/>
              <a:uFillTx/>
              <a:latin typeface="DM Sans"/>
              <a:ea typeface="DM Sans"/>
              <a:cs typeface="DM Sans"/>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14625">
          <a:extLst>
            <a:ext uri="{FF2B5EF4-FFF2-40B4-BE49-F238E27FC236}">
              <a16:creationId xmlns:a16="http://schemas.microsoft.com/office/drawing/2014/main" id="{FE32DF4F-85FB-F177-0F61-1C4681E6A482}"/>
            </a:ext>
          </a:extLst>
        </p:cNvPr>
        <p:cNvGrpSpPr/>
        <p:nvPr/>
      </p:nvGrpSpPr>
      <p:grpSpPr>
        <a:xfrm>
          <a:off x="0" y="0"/>
          <a:ext cx="0" cy="0"/>
          <a:chOff x="0" y="0"/>
          <a:chExt cx="0" cy="0"/>
        </a:xfrm>
      </p:grpSpPr>
      <p:sp>
        <p:nvSpPr>
          <p:cNvPr id="14626" name="Google Shape;14626;p4">
            <a:extLst>
              <a:ext uri="{FF2B5EF4-FFF2-40B4-BE49-F238E27FC236}">
                <a16:creationId xmlns:a16="http://schemas.microsoft.com/office/drawing/2014/main" id="{20E21C2B-730D-82E6-CA45-29E2D093245B}"/>
              </a:ext>
            </a:extLst>
          </p:cNvPr>
          <p:cNvSpPr txBox="1">
            <a:spLocks noGrp="1"/>
          </p:cNvSpPr>
          <p:nvPr>
            <p:ph type="title"/>
          </p:nvPr>
        </p:nvSpPr>
        <p:spPr>
          <a:xfrm>
            <a:off x="343557" y="162931"/>
            <a:ext cx="7809843" cy="1001546"/>
          </a:xfrm>
          <a:prstGeom prst="rect">
            <a:avLst/>
          </a:prstGeom>
          <a:noFill/>
          <a:ln>
            <a:noFill/>
          </a:ln>
        </p:spPr>
        <p:txBody>
          <a:bodyPr spcFirstLastPara="1" wrap="square" lIns="0" tIns="16500" rIns="0" bIns="0" anchor="t" anchorCtr="0">
            <a:spAutoFit/>
          </a:bodyPr>
          <a:lstStyle/>
          <a:p>
            <a:pPr marL="12701" algn="l">
              <a:buSzPts val="1400"/>
            </a:pPr>
            <a:r>
              <a:rPr lang="en-US" sz="3200" dirty="0">
                <a:latin typeface="DM Sans"/>
                <a:ea typeface="DM Sans"/>
                <a:cs typeface="DM Sans"/>
                <a:sym typeface="DM Sans"/>
              </a:rPr>
              <a:t>P</a:t>
            </a:r>
            <a:r>
              <a:rPr lang="en-US" sz="3200" b="1" dirty="0">
                <a:solidFill>
                  <a:srgbClr val="1C498B"/>
                </a:solidFill>
                <a:latin typeface="DM Sans"/>
                <a:ea typeface="DM Sans"/>
                <a:cs typeface="DM Sans"/>
                <a:sym typeface="DM Sans"/>
              </a:rPr>
              <a:t>erinatal Mental Health in the News: Responding to the Lindsay Clancy Trial</a:t>
            </a:r>
            <a:endParaRPr lang="en-US" sz="3200" b="1" i="1" dirty="0">
              <a:solidFill>
                <a:srgbClr val="1C498B"/>
              </a:solidFill>
              <a:latin typeface="DM Sans"/>
              <a:ea typeface="DM Sans"/>
              <a:cs typeface="DM Sans"/>
            </a:endParaRPr>
          </a:p>
        </p:txBody>
      </p:sp>
      <p:pic>
        <p:nvPicPr>
          <p:cNvPr id="3" name="Picture 2">
            <a:extLst>
              <a:ext uri="{FF2B5EF4-FFF2-40B4-BE49-F238E27FC236}">
                <a16:creationId xmlns:a16="http://schemas.microsoft.com/office/drawing/2014/main" id="{3ABF96FE-20C7-1D8F-F7C3-F15F326361E3}"/>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343557" y="1671361"/>
            <a:ext cx="5771210" cy="1053117"/>
          </a:xfrm>
          <a:prstGeom prst="rect">
            <a:avLst/>
          </a:prstGeom>
        </p:spPr>
      </p:pic>
      <p:pic>
        <p:nvPicPr>
          <p:cNvPr id="6" name="Picture 5">
            <a:extLst>
              <a:ext uri="{FF2B5EF4-FFF2-40B4-BE49-F238E27FC236}">
                <a16:creationId xmlns:a16="http://schemas.microsoft.com/office/drawing/2014/main" id="{939EEE1F-80FA-66F8-C7AC-57261FFC583B}"/>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5598416" y="2889876"/>
            <a:ext cx="5109967" cy="2241303"/>
          </a:xfrm>
          <a:prstGeom prst="rect">
            <a:avLst/>
          </a:prstGeom>
        </p:spPr>
      </p:pic>
      <p:pic>
        <p:nvPicPr>
          <p:cNvPr id="10" name="Picture 9">
            <a:extLst>
              <a:ext uri="{FF2B5EF4-FFF2-40B4-BE49-F238E27FC236}">
                <a16:creationId xmlns:a16="http://schemas.microsoft.com/office/drawing/2014/main" id="{E7C6B340-D600-1576-94BB-B0A6BEF98FC5}"/>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714808" y="3083137"/>
            <a:ext cx="7750212" cy="1044030"/>
          </a:xfrm>
          <a:prstGeom prst="rect">
            <a:avLst/>
          </a:prstGeom>
        </p:spPr>
      </p:pic>
      <p:pic>
        <p:nvPicPr>
          <p:cNvPr id="14" name="Picture 13">
            <a:extLst>
              <a:ext uri="{FF2B5EF4-FFF2-40B4-BE49-F238E27FC236}">
                <a16:creationId xmlns:a16="http://schemas.microsoft.com/office/drawing/2014/main" id="{DAC32AF7-99BB-E53A-1CD6-1842258A4AAE}"/>
              </a:ext>
            </a:extLst>
          </p:cNvPr>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a:off x="6114767" y="1345355"/>
            <a:ext cx="4883715" cy="1418676"/>
          </a:xfrm>
          <a:prstGeom prst="rect">
            <a:avLst/>
          </a:prstGeom>
        </p:spPr>
      </p:pic>
      <p:pic>
        <p:nvPicPr>
          <p:cNvPr id="16" name="Picture 15">
            <a:extLst>
              <a:ext uri="{FF2B5EF4-FFF2-40B4-BE49-F238E27FC236}">
                <a16:creationId xmlns:a16="http://schemas.microsoft.com/office/drawing/2014/main" id="{88642BB2-3482-4F02-3D9C-813F85DF4354}"/>
              </a:ext>
            </a:extLst>
          </p:cNvPr>
          <p:cNvPicPr>
            <a:picLocks noChangeAspect="1"/>
          </p:cNvPicPr>
          <p:nvPr/>
        </p:nvPicPr>
        <p:blipFill>
          <a:blip r:embed="rId7" cstate="email">
            <a:extLst>
              <a:ext uri="{28A0092B-C50C-407E-A947-70E740481C1C}">
                <a14:useLocalDpi xmlns:a14="http://schemas.microsoft.com/office/drawing/2010/main"/>
              </a:ext>
            </a:extLst>
          </a:blip>
          <a:stretch>
            <a:fillRect/>
          </a:stretch>
        </p:blipFill>
        <p:spPr>
          <a:xfrm>
            <a:off x="343557" y="4406721"/>
            <a:ext cx="4919586" cy="1558981"/>
          </a:xfrm>
          <a:prstGeom prst="rect">
            <a:avLst/>
          </a:prstGeom>
        </p:spPr>
      </p:pic>
      <p:pic>
        <p:nvPicPr>
          <p:cNvPr id="18" name="Picture 17">
            <a:extLst>
              <a:ext uri="{FF2B5EF4-FFF2-40B4-BE49-F238E27FC236}">
                <a16:creationId xmlns:a16="http://schemas.microsoft.com/office/drawing/2014/main" id="{9EE25627-AE8B-9793-489F-2F6249012477}"/>
              </a:ext>
            </a:extLst>
          </p:cNvPr>
          <p:cNvPicPr>
            <a:picLocks noChangeAspect="1"/>
          </p:cNvPicPr>
          <p:nvPr/>
        </p:nvPicPr>
        <p:blipFill>
          <a:blip r:embed="rId8" cstate="email">
            <a:extLst>
              <a:ext uri="{28A0092B-C50C-407E-A947-70E740481C1C}">
                <a14:useLocalDpi xmlns:a14="http://schemas.microsoft.com/office/drawing/2010/main"/>
              </a:ext>
            </a:extLst>
          </a:blip>
          <a:stretch>
            <a:fillRect/>
          </a:stretch>
        </p:blipFill>
        <p:spPr>
          <a:xfrm>
            <a:off x="8693620" y="4881034"/>
            <a:ext cx="3258686" cy="1522959"/>
          </a:xfrm>
          <a:prstGeom prst="rect">
            <a:avLst/>
          </a:prstGeom>
        </p:spPr>
      </p:pic>
    </p:spTree>
    <p:extLst>
      <p:ext uri="{BB962C8B-B14F-4D97-AF65-F5344CB8AC3E}">
        <p14:creationId xmlns:p14="http://schemas.microsoft.com/office/powerpoint/2010/main" val="2829379318"/>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4625">
          <a:extLst>
            <a:ext uri="{FF2B5EF4-FFF2-40B4-BE49-F238E27FC236}">
              <a16:creationId xmlns:a16="http://schemas.microsoft.com/office/drawing/2014/main" id="{79AA8BBA-24C4-8EA8-EF8B-66EC61D48551}"/>
            </a:ext>
          </a:extLst>
        </p:cNvPr>
        <p:cNvGrpSpPr/>
        <p:nvPr/>
      </p:nvGrpSpPr>
      <p:grpSpPr>
        <a:xfrm>
          <a:off x="0" y="0"/>
          <a:ext cx="0" cy="0"/>
          <a:chOff x="0" y="0"/>
          <a:chExt cx="0" cy="0"/>
        </a:xfrm>
      </p:grpSpPr>
      <p:sp>
        <p:nvSpPr>
          <p:cNvPr id="9" name="Rectangle 8">
            <a:extLst>
              <a:ext uri="{FF2B5EF4-FFF2-40B4-BE49-F238E27FC236}">
                <a16:creationId xmlns:a16="http://schemas.microsoft.com/office/drawing/2014/main" id="{DDCF503D-50C6-8A51-A6D1-BED7CD991C40}"/>
              </a:ext>
            </a:extLst>
          </p:cNvPr>
          <p:cNvSpPr/>
          <p:nvPr/>
        </p:nvSpPr>
        <p:spPr>
          <a:xfrm>
            <a:off x="7179733" y="0"/>
            <a:ext cx="5012267" cy="145626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626" name="Google Shape;14626;p4">
            <a:extLst>
              <a:ext uri="{FF2B5EF4-FFF2-40B4-BE49-F238E27FC236}">
                <a16:creationId xmlns:a16="http://schemas.microsoft.com/office/drawing/2014/main" id="{3009EF6B-2447-D468-B726-C2F5E9DEAE8D}"/>
              </a:ext>
            </a:extLst>
          </p:cNvPr>
          <p:cNvSpPr txBox="1">
            <a:spLocks noGrp="1"/>
          </p:cNvSpPr>
          <p:nvPr>
            <p:ph type="title"/>
          </p:nvPr>
        </p:nvSpPr>
        <p:spPr>
          <a:xfrm>
            <a:off x="233489" y="378334"/>
            <a:ext cx="7809843" cy="939991"/>
          </a:xfrm>
          <a:prstGeom prst="rect">
            <a:avLst/>
          </a:prstGeom>
          <a:noFill/>
          <a:ln>
            <a:noFill/>
          </a:ln>
        </p:spPr>
        <p:txBody>
          <a:bodyPr spcFirstLastPara="1" wrap="square" lIns="0" tIns="16500" rIns="0" bIns="0" anchor="t" anchorCtr="0">
            <a:spAutoFit/>
          </a:bodyPr>
          <a:lstStyle/>
          <a:p>
            <a:pPr marL="12701" algn="l">
              <a:buSzPts val="1400"/>
            </a:pPr>
            <a:r>
              <a:rPr lang="en-US" sz="3200" b="1" dirty="0">
                <a:solidFill>
                  <a:srgbClr val="1C498B"/>
                </a:solidFill>
                <a:latin typeface="DM Sans"/>
                <a:ea typeface="DM Sans"/>
                <a:cs typeface="DM Sans"/>
                <a:sym typeface="DM Sans"/>
              </a:rPr>
              <a:t>Responding to the Lindsay Clancy Trial</a:t>
            </a:r>
            <a:br>
              <a:rPr lang="en-US" sz="3200" b="1" dirty="0">
                <a:solidFill>
                  <a:srgbClr val="1C498B"/>
                </a:solidFill>
                <a:latin typeface="DM Sans"/>
                <a:ea typeface="DM Sans"/>
                <a:cs typeface="DM Sans"/>
                <a:sym typeface="DM Sans"/>
              </a:rPr>
            </a:br>
            <a:r>
              <a:rPr lang="en-US" sz="2800" b="1" i="1" dirty="0">
                <a:solidFill>
                  <a:srgbClr val="1C498B"/>
                </a:solidFill>
                <a:latin typeface="DM Sans"/>
                <a:ea typeface="DM Sans"/>
                <a:cs typeface="DM Sans"/>
                <a:sym typeface="DM Sans"/>
              </a:rPr>
              <a:t>Resources to Highlight</a:t>
            </a:r>
            <a:endParaRPr lang="en-US" sz="3200" b="1" i="1" dirty="0">
              <a:solidFill>
                <a:srgbClr val="1C498B"/>
              </a:solidFill>
              <a:latin typeface="DM Sans"/>
              <a:ea typeface="DM Sans"/>
              <a:cs typeface="DM Sans"/>
            </a:endParaRPr>
          </a:p>
        </p:txBody>
      </p:sp>
      <p:sp>
        <p:nvSpPr>
          <p:cNvPr id="2" name="Google Shape;24729;p50">
            <a:extLst>
              <a:ext uri="{FF2B5EF4-FFF2-40B4-BE49-F238E27FC236}">
                <a16:creationId xmlns:a16="http://schemas.microsoft.com/office/drawing/2014/main" id="{69B9DC27-32B9-4F37-F8B6-8B4297872C38}"/>
              </a:ext>
            </a:extLst>
          </p:cNvPr>
          <p:cNvSpPr txBox="1">
            <a:spLocks/>
          </p:cNvSpPr>
          <p:nvPr/>
        </p:nvSpPr>
        <p:spPr>
          <a:xfrm>
            <a:off x="335090" y="1318325"/>
            <a:ext cx="8597243" cy="4363509"/>
          </a:xfrm>
          <a:prstGeom prst="rect">
            <a:avLst/>
          </a:prstGeom>
          <a:noFill/>
          <a:ln>
            <a:noFill/>
          </a:ln>
        </p:spPr>
        <p:txBody>
          <a:bodyPr spcFirstLastPara="1" vert="horz" wrap="square" lIns="60950" tIns="30467" rIns="60950" bIns="30467" anchor="t" anchorCtr="0" compatLnSpc="1">
            <a:noAutofit/>
          </a:bodyPr>
          <a:lstStyle>
            <a:lvl1pPr marL="457223" marR="0" lvl="0" indent="-342917" algn="l" defTabSz="914446" rtl="0" fontAlgn="auto" hangingPunct="1">
              <a:lnSpc>
                <a:spcPct val="100000"/>
              </a:lnSpc>
              <a:spcBef>
                <a:spcPts val="1000"/>
              </a:spcBef>
              <a:spcAft>
                <a:spcPts val="0"/>
              </a:spcAft>
              <a:buClr>
                <a:srgbClr val="F5668F"/>
              </a:buClr>
              <a:buSzPts val="1800"/>
              <a:buFont typeface="Arial"/>
              <a:buChar char="•"/>
              <a:tabLst/>
              <a:defRPr lang="en-US" sz="2400" b="0" i="0" u="none" strike="noStrike" kern="0" cap="none" spc="0" baseline="0">
                <a:solidFill>
                  <a:srgbClr val="444C55"/>
                </a:solidFill>
                <a:uFillTx/>
                <a:latin typeface="Calibri"/>
                <a:ea typeface="Calibri"/>
                <a:cs typeface="Calibri"/>
              </a:defRPr>
            </a:lvl1pPr>
            <a:lvl2pPr marL="685834" marR="0" lvl="1" indent="-228611" algn="l" defTabSz="914446" rtl="0" fontAlgn="auto" hangingPunct="1">
              <a:lnSpc>
                <a:spcPct val="90000"/>
              </a:lnSpc>
              <a:spcBef>
                <a:spcPts val="500"/>
              </a:spcBef>
              <a:spcAft>
                <a:spcPts val="0"/>
              </a:spcAft>
              <a:buSzPct val="100000"/>
              <a:buFont typeface="Arial" pitchFamily="34"/>
              <a:buChar char="•"/>
              <a:tabLst/>
              <a:defRPr lang="en-US" sz="2400" b="0" i="0" u="none" strike="noStrike" kern="1200" cap="none" spc="0" baseline="0">
                <a:solidFill>
                  <a:srgbClr val="000000"/>
                </a:solidFill>
                <a:uFillTx/>
                <a:latin typeface="Calibri"/>
              </a:defRPr>
            </a:lvl2pPr>
            <a:lvl3pPr marL="1143057" marR="0" lvl="2" indent="-228611" algn="l" defTabSz="914446" rtl="0" fontAlgn="auto" hangingPunct="1">
              <a:lnSpc>
                <a:spcPct val="90000"/>
              </a:lnSpc>
              <a:spcBef>
                <a:spcPts val="500"/>
              </a:spcBef>
              <a:spcAft>
                <a:spcPts val="0"/>
              </a:spcAft>
              <a:buSzPct val="100000"/>
              <a:buFont typeface="Arial" pitchFamily="34"/>
              <a:buChar char="•"/>
              <a:tabLst/>
              <a:defRPr lang="en-US" sz="2000" b="0" i="0" u="none" strike="noStrike" kern="1200" cap="none" spc="0" baseline="0">
                <a:solidFill>
                  <a:srgbClr val="000000"/>
                </a:solidFill>
                <a:uFillTx/>
                <a:latin typeface="Calibri"/>
              </a:defRPr>
            </a:lvl3pPr>
            <a:lvl4pPr marL="1600280" marR="0" lvl="3" indent="-228611" algn="l" defTabSz="914446" rtl="0" fontAlgn="auto" hangingPunct="1">
              <a:lnSpc>
                <a:spcPct val="90000"/>
              </a:lnSpc>
              <a:spcBef>
                <a:spcPts val="500"/>
              </a:spcBef>
              <a:spcAft>
                <a:spcPts val="0"/>
              </a:spcAft>
              <a:buSzPct val="100000"/>
              <a:buFont typeface="Arial" pitchFamily="34"/>
              <a:buChar char="•"/>
              <a:tabLst/>
              <a:defRPr lang="en-US" sz="1800" b="0" i="0" u="none" strike="noStrike" kern="1200" cap="none" spc="0" baseline="0">
                <a:solidFill>
                  <a:srgbClr val="000000"/>
                </a:solidFill>
                <a:uFillTx/>
                <a:latin typeface="Calibri"/>
              </a:defRPr>
            </a:lvl4pPr>
            <a:lvl5pPr marL="2057503" marR="0" lvl="4" indent="-228611" algn="l" defTabSz="914446" rtl="0" fontAlgn="auto" hangingPunct="1">
              <a:lnSpc>
                <a:spcPct val="90000"/>
              </a:lnSpc>
              <a:spcBef>
                <a:spcPts val="500"/>
              </a:spcBef>
              <a:spcAft>
                <a:spcPts val="0"/>
              </a:spcAft>
              <a:buSzPct val="100000"/>
              <a:buFont typeface="Arial" pitchFamily="34"/>
              <a:buChar char="•"/>
              <a:tabLst/>
              <a:defRPr lang="en-US" sz="1800" b="0" i="0" u="none" strike="noStrike" kern="1200" cap="none" spc="0" baseline="0">
                <a:solidFill>
                  <a:srgbClr val="000000"/>
                </a:solidFill>
                <a:uFillTx/>
                <a:latin typeface="Calibri"/>
              </a:defRPr>
            </a:lvl5pPr>
            <a:lvl6pPr marL="2514726" indent="-228611" algn="l" defTabSz="91444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949" indent="-228611" algn="l" defTabSz="91444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171" indent="-228611" algn="l" defTabSz="91444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394" indent="-228611" algn="l" defTabSz="91444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SzPts val="4000"/>
            </a:pPr>
            <a:r>
              <a:rPr lang="en-US" sz="2667" dirty="0">
                <a:solidFill>
                  <a:schemeClr val="tx1"/>
                </a:solidFill>
              </a:rPr>
              <a:t>Policy Center Postpartum Psychosis Checklist</a:t>
            </a:r>
          </a:p>
          <a:p>
            <a:pPr>
              <a:buSzPts val="4000"/>
            </a:pPr>
            <a:r>
              <a:rPr lang="en-US" sz="2667" dirty="0">
                <a:solidFill>
                  <a:schemeClr val="tx1"/>
                </a:solidFill>
              </a:rPr>
              <a:t>Postpartum Support International (PSI) Perinatal / Postpartum Psychosis Resource Page</a:t>
            </a:r>
          </a:p>
          <a:p>
            <a:pPr>
              <a:buSzPts val="4000"/>
            </a:pPr>
            <a:r>
              <a:rPr lang="en-US" sz="2667" dirty="0">
                <a:solidFill>
                  <a:schemeClr val="tx1"/>
                </a:solidFill>
              </a:rPr>
              <a:t>UNC Postpartum Psychosis: A Guide for Outpatient Providers</a:t>
            </a:r>
          </a:p>
          <a:p>
            <a:pPr>
              <a:buSzPts val="4000"/>
            </a:pPr>
            <a:r>
              <a:rPr lang="en-US" sz="2670" dirty="0">
                <a:solidFill>
                  <a:schemeClr val="tx1"/>
                </a:solidFill>
              </a:rPr>
              <a:t>Maternal Mental Health Leadership Alliance Pregnancy and Postpartum Psychosis Fact Sheet</a:t>
            </a:r>
          </a:p>
          <a:p>
            <a:pPr>
              <a:buSzPts val="4000"/>
            </a:pPr>
            <a:r>
              <a:rPr lang="en-US" sz="2670" dirty="0">
                <a:solidFill>
                  <a:schemeClr val="tx1"/>
                </a:solidFill>
              </a:rPr>
              <a:t>Bipolar disorder screening tool (MDQ screener)</a:t>
            </a:r>
          </a:p>
          <a:p>
            <a:pPr indent="-266713">
              <a:buFont typeface="Arial"/>
              <a:buNone/>
            </a:pPr>
            <a:endParaRPr lang="en-US" sz="2667" b="1" dirty="0">
              <a:solidFill>
                <a:schemeClr val="tx1"/>
              </a:solidFill>
            </a:endParaRPr>
          </a:p>
          <a:p>
            <a:pPr marL="114306" indent="0">
              <a:buFont typeface="Arial"/>
              <a:buNone/>
            </a:pPr>
            <a:endParaRPr lang="en-US" sz="2667" dirty="0">
              <a:solidFill>
                <a:schemeClr val="tx1"/>
              </a:solidFill>
            </a:endParaRPr>
          </a:p>
          <a:p>
            <a:pPr marL="114306" indent="0">
              <a:buFont typeface="Arial"/>
              <a:buNone/>
            </a:pPr>
            <a:endParaRPr lang="en-US" sz="2667" dirty="0">
              <a:solidFill>
                <a:schemeClr val="tx1"/>
              </a:solidFill>
            </a:endParaRPr>
          </a:p>
        </p:txBody>
      </p:sp>
      <p:cxnSp>
        <p:nvCxnSpPr>
          <p:cNvPr id="5" name="Straight Connector 4">
            <a:extLst>
              <a:ext uri="{FF2B5EF4-FFF2-40B4-BE49-F238E27FC236}">
                <a16:creationId xmlns:a16="http://schemas.microsoft.com/office/drawing/2014/main" id="{3FF90B80-7F5A-C86F-7F84-A442DD8642F0}"/>
              </a:ext>
            </a:extLst>
          </p:cNvPr>
          <p:cNvCxnSpPr/>
          <p:nvPr/>
        </p:nvCxnSpPr>
        <p:spPr>
          <a:xfrm>
            <a:off x="8644467" y="127000"/>
            <a:ext cx="0" cy="6604000"/>
          </a:xfrm>
          <a:prstGeom prst="line">
            <a:avLst/>
          </a:prstGeom>
          <a:ln w="28575"/>
        </p:spPr>
        <p:style>
          <a:lnRef idx="1">
            <a:schemeClr val="accent1"/>
          </a:lnRef>
          <a:fillRef idx="0">
            <a:schemeClr val="accent1"/>
          </a:fillRef>
          <a:effectRef idx="0">
            <a:schemeClr val="accent1"/>
          </a:effectRef>
          <a:fontRef idx="minor">
            <a:schemeClr val="tx1"/>
          </a:fontRef>
        </p:style>
      </p:cxnSp>
      <p:pic>
        <p:nvPicPr>
          <p:cNvPr id="8" name="Picture 2">
            <a:extLst>
              <a:ext uri="{FF2B5EF4-FFF2-40B4-BE49-F238E27FC236}">
                <a16:creationId xmlns:a16="http://schemas.microsoft.com/office/drawing/2014/main" id="{F0206200-18A0-B09E-23EB-2CBCA6312266}"/>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9181424" y="1218973"/>
            <a:ext cx="704088" cy="704088"/>
          </a:xfrm>
          <a:prstGeom prst="rect">
            <a:avLst/>
          </a:prstGeom>
        </p:spPr>
      </p:pic>
      <p:pic>
        <p:nvPicPr>
          <p:cNvPr id="27" name="Picture 8">
            <a:extLst>
              <a:ext uri="{FF2B5EF4-FFF2-40B4-BE49-F238E27FC236}">
                <a16:creationId xmlns:a16="http://schemas.microsoft.com/office/drawing/2014/main" id="{87B004C5-DBAA-4843-6D7A-1865648CF3BC}"/>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9182772" y="4747519"/>
            <a:ext cx="702740" cy="702740"/>
          </a:xfrm>
          <a:prstGeom prst="rect">
            <a:avLst/>
          </a:prstGeom>
        </p:spPr>
      </p:pic>
      <p:sp>
        <p:nvSpPr>
          <p:cNvPr id="28" name="TextBox 27">
            <a:extLst>
              <a:ext uri="{FF2B5EF4-FFF2-40B4-BE49-F238E27FC236}">
                <a16:creationId xmlns:a16="http://schemas.microsoft.com/office/drawing/2014/main" id="{561339FC-A723-EFEC-FF57-4D7AC655B2F9}"/>
              </a:ext>
            </a:extLst>
          </p:cNvPr>
          <p:cNvSpPr txBox="1"/>
          <p:nvPr/>
        </p:nvSpPr>
        <p:spPr>
          <a:xfrm>
            <a:off x="8843434" y="760646"/>
            <a:ext cx="1574799" cy="461665"/>
          </a:xfrm>
          <a:prstGeom prst="rect">
            <a:avLst/>
          </a:prstGeom>
          <a:noFill/>
        </p:spPr>
        <p:txBody>
          <a:bodyPr wrap="square" rtlCol="0">
            <a:spAutoFit/>
          </a:bodyPr>
          <a:lstStyle/>
          <a:p>
            <a:r>
              <a:rPr lang="en-US" sz="2400" dirty="0"/>
              <a:t>Scan here:</a:t>
            </a:r>
          </a:p>
        </p:txBody>
      </p:sp>
      <p:pic>
        <p:nvPicPr>
          <p:cNvPr id="4" name="Picture 2">
            <a:extLst>
              <a:ext uri="{FF2B5EF4-FFF2-40B4-BE49-F238E27FC236}">
                <a16:creationId xmlns:a16="http://schemas.microsoft.com/office/drawing/2014/main" id="{E9E535D4-B73B-E8D2-D1DB-50DA910D5882}"/>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9181425" y="2029344"/>
            <a:ext cx="704088" cy="704088"/>
          </a:xfrm>
          <a:prstGeom prst="rect">
            <a:avLst/>
          </a:prstGeom>
        </p:spPr>
      </p:pic>
      <p:pic>
        <p:nvPicPr>
          <p:cNvPr id="7" name="Picture 3">
            <a:extLst>
              <a:ext uri="{FF2B5EF4-FFF2-40B4-BE49-F238E27FC236}">
                <a16:creationId xmlns:a16="http://schemas.microsoft.com/office/drawing/2014/main" id="{79B548D3-0EC5-789A-BC3B-EE09BF1CA3DF}"/>
              </a:ext>
            </a:extLst>
          </p:cNvPr>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a:off x="9181424" y="2972151"/>
            <a:ext cx="704088" cy="704088"/>
          </a:xfrm>
          <a:prstGeom prst="rect">
            <a:avLst/>
          </a:prstGeom>
        </p:spPr>
      </p:pic>
      <p:pic>
        <p:nvPicPr>
          <p:cNvPr id="11" name="Picture 4">
            <a:extLst>
              <a:ext uri="{FF2B5EF4-FFF2-40B4-BE49-F238E27FC236}">
                <a16:creationId xmlns:a16="http://schemas.microsoft.com/office/drawing/2014/main" id="{56BD614F-753A-0134-8939-1913592EE81A}"/>
              </a:ext>
            </a:extLst>
          </p:cNvPr>
          <p:cNvPicPr>
            <a:picLocks noChangeAspect="1"/>
          </p:cNvPicPr>
          <p:nvPr/>
        </p:nvPicPr>
        <p:blipFill>
          <a:blip r:embed="rId7" cstate="email">
            <a:extLst>
              <a:ext uri="{28A0092B-C50C-407E-A947-70E740481C1C}">
                <a14:useLocalDpi xmlns:a14="http://schemas.microsoft.com/office/drawing/2010/main"/>
              </a:ext>
            </a:extLst>
          </a:blip>
          <a:stretch>
            <a:fillRect/>
          </a:stretch>
        </p:blipFill>
        <p:spPr>
          <a:xfrm>
            <a:off x="9181424" y="3859835"/>
            <a:ext cx="704088" cy="704088"/>
          </a:xfrm>
          <a:prstGeom prst="rect">
            <a:avLst/>
          </a:prstGeom>
        </p:spPr>
      </p:pic>
    </p:spTree>
    <p:extLst>
      <p:ext uri="{BB962C8B-B14F-4D97-AF65-F5344CB8AC3E}">
        <p14:creationId xmlns:p14="http://schemas.microsoft.com/office/powerpoint/2010/main" val="103107320"/>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4625">
          <a:extLst>
            <a:ext uri="{FF2B5EF4-FFF2-40B4-BE49-F238E27FC236}">
              <a16:creationId xmlns:a16="http://schemas.microsoft.com/office/drawing/2014/main" id="{C4940B22-68C5-50A4-738E-EC0B12613F3E}"/>
            </a:ext>
          </a:extLst>
        </p:cNvPr>
        <p:cNvGrpSpPr/>
        <p:nvPr/>
      </p:nvGrpSpPr>
      <p:grpSpPr>
        <a:xfrm>
          <a:off x="0" y="0"/>
          <a:ext cx="0" cy="0"/>
          <a:chOff x="0" y="0"/>
          <a:chExt cx="0" cy="0"/>
        </a:xfrm>
      </p:grpSpPr>
      <p:sp>
        <p:nvSpPr>
          <p:cNvPr id="14626" name="Google Shape;14626;p4">
            <a:extLst>
              <a:ext uri="{FF2B5EF4-FFF2-40B4-BE49-F238E27FC236}">
                <a16:creationId xmlns:a16="http://schemas.microsoft.com/office/drawing/2014/main" id="{453BE4F9-C45F-425A-45D2-368B0A8368BE}"/>
              </a:ext>
            </a:extLst>
          </p:cNvPr>
          <p:cNvSpPr txBox="1">
            <a:spLocks noGrp="1"/>
          </p:cNvSpPr>
          <p:nvPr>
            <p:ph type="title"/>
          </p:nvPr>
        </p:nvSpPr>
        <p:spPr>
          <a:xfrm>
            <a:off x="275824" y="124331"/>
            <a:ext cx="7809843" cy="939991"/>
          </a:xfrm>
          <a:prstGeom prst="rect">
            <a:avLst/>
          </a:prstGeom>
          <a:noFill/>
          <a:ln>
            <a:noFill/>
          </a:ln>
        </p:spPr>
        <p:txBody>
          <a:bodyPr spcFirstLastPara="1" wrap="square" lIns="0" tIns="16500" rIns="0" bIns="0" anchor="t" anchorCtr="0">
            <a:spAutoFit/>
          </a:bodyPr>
          <a:lstStyle/>
          <a:p>
            <a:pPr marL="12701" algn="l">
              <a:buSzPts val="1400"/>
            </a:pPr>
            <a:r>
              <a:rPr lang="en-US" sz="3200" b="1" dirty="0">
                <a:solidFill>
                  <a:srgbClr val="1C498B"/>
                </a:solidFill>
                <a:latin typeface="DM Sans"/>
                <a:ea typeface="DM Sans"/>
                <a:cs typeface="DM Sans"/>
                <a:sym typeface="DM Sans"/>
              </a:rPr>
              <a:t>Responding to the Lindsay Clancy Trial</a:t>
            </a:r>
            <a:br>
              <a:rPr lang="en-US" sz="3200" b="1" dirty="0">
                <a:solidFill>
                  <a:srgbClr val="1C498B"/>
                </a:solidFill>
                <a:latin typeface="DM Sans"/>
                <a:ea typeface="DM Sans"/>
                <a:cs typeface="DM Sans"/>
                <a:sym typeface="DM Sans"/>
              </a:rPr>
            </a:br>
            <a:r>
              <a:rPr lang="en-US" sz="2800" b="1" i="1" dirty="0">
                <a:solidFill>
                  <a:srgbClr val="1C498B"/>
                </a:solidFill>
                <a:latin typeface="DM Sans"/>
                <a:ea typeface="DM Sans"/>
                <a:cs typeface="DM Sans"/>
                <a:sym typeface="DM Sans"/>
              </a:rPr>
              <a:t>Key Messages for Hospital Teams</a:t>
            </a:r>
            <a:endParaRPr lang="en-US" sz="3200" b="1" i="1" dirty="0">
              <a:solidFill>
                <a:srgbClr val="1C498B"/>
              </a:solidFill>
              <a:latin typeface="DM Sans"/>
              <a:ea typeface="DM Sans"/>
              <a:cs typeface="DM Sans"/>
            </a:endParaRPr>
          </a:p>
        </p:txBody>
      </p:sp>
      <p:sp>
        <p:nvSpPr>
          <p:cNvPr id="2" name="Google Shape;24729;p50">
            <a:extLst>
              <a:ext uri="{FF2B5EF4-FFF2-40B4-BE49-F238E27FC236}">
                <a16:creationId xmlns:a16="http://schemas.microsoft.com/office/drawing/2014/main" id="{7E0F2981-7571-4A86-3CBE-0E357FAE2EA9}"/>
              </a:ext>
            </a:extLst>
          </p:cNvPr>
          <p:cNvSpPr txBox="1">
            <a:spLocks/>
          </p:cNvSpPr>
          <p:nvPr/>
        </p:nvSpPr>
        <p:spPr>
          <a:xfrm>
            <a:off x="275824" y="1247245"/>
            <a:ext cx="11916176" cy="5486424"/>
          </a:xfrm>
          <a:prstGeom prst="rect">
            <a:avLst/>
          </a:prstGeom>
          <a:noFill/>
          <a:ln>
            <a:noFill/>
          </a:ln>
        </p:spPr>
        <p:txBody>
          <a:bodyPr spcFirstLastPara="1" vert="horz" wrap="square" lIns="60950" tIns="30467" rIns="60950" bIns="30467" anchor="t" anchorCtr="0" compatLnSpc="1">
            <a:noAutofit/>
          </a:bodyPr>
          <a:lstStyle>
            <a:lvl1pPr marL="457223" marR="0" lvl="0" indent="-342917" algn="l" defTabSz="914446" rtl="0" fontAlgn="auto" hangingPunct="1">
              <a:lnSpc>
                <a:spcPct val="100000"/>
              </a:lnSpc>
              <a:spcBef>
                <a:spcPts val="1000"/>
              </a:spcBef>
              <a:spcAft>
                <a:spcPts val="0"/>
              </a:spcAft>
              <a:buClr>
                <a:srgbClr val="F5668F"/>
              </a:buClr>
              <a:buSzPts val="1800"/>
              <a:buFont typeface="Arial"/>
              <a:buChar char="•"/>
              <a:tabLst/>
              <a:defRPr lang="en-US" sz="2400" b="0" i="0" u="none" strike="noStrike" kern="0" cap="none" spc="0" baseline="0">
                <a:solidFill>
                  <a:srgbClr val="444C55"/>
                </a:solidFill>
                <a:uFillTx/>
                <a:latin typeface="Calibri"/>
                <a:ea typeface="Calibri"/>
                <a:cs typeface="Calibri"/>
              </a:defRPr>
            </a:lvl1pPr>
            <a:lvl2pPr marL="685834" marR="0" lvl="1" indent="-228611" algn="l" defTabSz="914446" rtl="0" fontAlgn="auto" hangingPunct="1">
              <a:lnSpc>
                <a:spcPct val="90000"/>
              </a:lnSpc>
              <a:spcBef>
                <a:spcPts val="500"/>
              </a:spcBef>
              <a:spcAft>
                <a:spcPts val="0"/>
              </a:spcAft>
              <a:buSzPct val="100000"/>
              <a:buFont typeface="Arial" pitchFamily="34"/>
              <a:buChar char="•"/>
              <a:tabLst/>
              <a:defRPr lang="en-US" sz="2400" b="0" i="0" u="none" strike="noStrike" kern="1200" cap="none" spc="0" baseline="0">
                <a:solidFill>
                  <a:srgbClr val="000000"/>
                </a:solidFill>
                <a:uFillTx/>
                <a:latin typeface="Calibri"/>
              </a:defRPr>
            </a:lvl2pPr>
            <a:lvl3pPr marL="1143057" marR="0" lvl="2" indent="-228611" algn="l" defTabSz="914446" rtl="0" fontAlgn="auto" hangingPunct="1">
              <a:lnSpc>
                <a:spcPct val="90000"/>
              </a:lnSpc>
              <a:spcBef>
                <a:spcPts val="500"/>
              </a:spcBef>
              <a:spcAft>
                <a:spcPts val="0"/>
              </a:spcAft>
              <a:buSzPct val="100000"/>
              <a:buFont typeface="Arial" pitchFamily="34"/>
              <a:buChar char="•"/>
              <a:tabLst/>
              <a:defRPr lang="en-US" sz="2000" b="0" i="0" u="none" strike="noStrike" kern="1200" cap="none" spc="0" baseline="0">
                <a:solidFill>
                  <a:srgbClr val="000000"/>
                </a:solidFill>
                <a:uFillTx/>
                <a:latin typeface="Calibri"/>
              </a:defRPr>
            </a:lvl3pPr>
            <a:lvl4pPr marL="1600280" marR="0" lvl="3" indent="-228611" algn="l" defTabSz="914446" rtl="0" fontAlgn="auto" hangingPunct="1">
              <a:lnSpc>
                <a:spcPct val="90000"/>
              </a:lnSpc>
              <a:spcBef>
                <a:spcPts val="500"/>
              </a:spcBef>
              <a:spcAft>
                <a:spcPts val="0"/>
              </a:spcAft>
              <a:buSzPct val="100000"/>
              <a:buFont typeface="Arial" pitchFamily="34"/>
              <a:buChar char="•"/>
              <a:tabLst/>
              <a:defRPr lang="en-US" sz="1800" b="0" i="0" u="none" strike="noStrike" kern="1200" cap="none" spc="0" baseline="0">
                <a:solidFill>
                  <a:srgbClr val="000000"/>
                </a:solidFill>
                <a:uFillTx/>
                <a:latin typeface="Calibri"/>
              </a:defRPr>
            </a:lvl4pPr>
            <a:lvl5pPr marL="2057503" marR="0" lvl="4" indent="-228611" algn="l" defTabSz="914446" rtl="0" fontAlgn="auto" hangingPunct="1">
              <a:lnSpc>
                <a:spcPct val="90000"/>
              </a:lnSpc>
              <a:spcBef>
                <a:spcPts val="500"/>
              </a:spcBef>
              <a:spcAft>
                <a:spcPts val="0"/>
              </a:spcAft>
              <a:buSzPct val="100000"/>
              <a:buFont typeface="Arial" pitchFamily="34"/>
              <a:buChar char="•"/>
              <a:tabLst/>
              <a:defRPr lang="en-US" sz="1800" b="0" i="0" u="none" strike="noStrike" kern="1200" cap="none" spc="0" baseline="0">
                <a:solidFill>
                  <a:srgbClr val="000000"/>
                </a:solidFill>
                <a:uFillTx/>
                <a:latin typeface="Calibri"/>
              </a:defRPr>
            </a:lvl5pPr>
            <a:lvl6pPr marL="2514726" indent="-228611" algn="l" defTabSz="91444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949" indent="-228611" algn="l" defTabSz="91444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171" indent="-228611" algn="l" defTabSz="91444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394" indent="-228611" algn="l" defTabSz="914446"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base"/>
            <a:r>
              <a:rPr lang="en-US" sz="2000" dirty="0">
                <a:solidFill>
                  <a:schemeClr val="tx1"/>
                </a:solidFill>
              </a:rPr>
              <a:t>PMH is a life-threatening condition</a:t>
            </a:r>
          </a:p>
          <a:p>
            <a:pPr fontAlgn="base"/>
            <a:r>
              <a:rPr lang="en-US" sz="2000" dirty="0">
                <a:solidFill>
                  <a:schemeClr val="tx1"/>
                </a:solidFill>
              </a:rPr>
              <a:t>Screening should be done in all locations pregnant and postpartum patients receive care or services</a:t>
            </a:r>
          </a:p>
          <a:p>
            <a:pPr fontAlgn="base"/>
            <a:r>
              <a:rPr lang="en-US" sz="2000" dirty="0">
                <a:solidFill>
                  <a:schemeClr val="tx1"/>
                </a:solidFill>
              </a:rPr>
              <a:t>Assessment for severity and safety is crucial</a:t>
            </a:r>
          </a:p>
          <a:p>
            <a:pPr fontAlgn="base"/>
            <a:r>
              <a:rPr lang="en-US" sz="2000" dirty="0">
                <a:solidFill>
                  <a:schemeClr val="tx1"/>
                </a:solidFill>
              </a:rPr>
              <a:t>All patients with a positive screen should be seen by an OB provider and offered treatment, warm handoffs to therapy / behavioral health care and close OB follow up.  </a:t>
            </a:r>
          </a:p>
          <a:p>
            <a:pPr fontAlgn="base"/>
            <a:r>
              <a:rPr lang="en-US" sz="2000" dirty="0">
                <a:solidFill>
                  <a:schemeClr val="tx1"/>
                </a:solidFill>
              </a:rPr>
              <a:t>Treatment is therapy, medication or both</a:t>
            </a:r>
          </a:p>
          <a:p>
            <a:pPr fontAlgn="base"/>
            <a:r>
              <a:rPr lang="en-US" sz="2000" dirty="0">
                <a:solidFill>
                  <a:schemeClr val="tx1"/>
                </a:solidFill>
              </a:rPr>
              <a:t>Before starting medication for patients who screen positive for depression or anxiety during pregnancy or postpartum complete an MDQ screener for bipolar disorder (can develop a protocol where all patients who screen positive for depression or anxiety automatically get an MDQ screen)</a:t>
            </a:r>
          </a:p>
          <a:p>
            <a:pPr fontAlgn="base"/>
            <a:r>
              <a:rPr lang="en-US" sz="2000" dirty="0">
                <a:solidFill>
                  <a:schemeClr val="tx1"/>
                </a:solidFill>
              </a:rPr>
              <a:t>Use statewide resources (i.e. IL DocAssist, IL MOMS Line, on-line ) for help with assessment, offering treatment, and warm handoffs to therapy / behavioral health care</a:t>
            </a:r>
          </a:p>
          <a:p>
            <a:pPr fontAlgn="base"/>
            <a:r>
              <a:rPr lang="en-US" sz="2000" dirty="0">
                <a:solidFill>
                  <a:schemeClr val="tx1"/>
                </a:solidFill>
              </a:rPr>
              <a:t>Postpartum psychosis is an obstetric emergency and needs urgent psychiatry involvement  </a:t>
            </a:r>
          </a:p>
          <a:p>
            <a:pPr fontAlgn="base"/>
            <a:r>
              <a:rPr lang="en-US" sz="2000" dirty="0">
                <a:solidFill>
                  <a:schemeClr val="tx1"/>
                </a:solidFill>
              </a:rPr>
              <a:t>Patients with a history of bipolar disorder need psychiatry evaluation during pregnancy and should be on medication by delivery or started immediately postpartum.</a:t>
            </a:r>
          </a:p>
          <a:p>
            <a:pPr indent="-266713">
              <a:buFont typeface="Arial"/>
              <a:buNone/>
            </a:pPr>
            <a:endParaRPr lang="en-US" sz="3200" b="1" dirty="0">
              <a:solidFill>
                <a:schemeClr val="tx1"/>
              </a:solidFill>
            </a:endParaRPr>
          </a:p>
          <a:p>
            <a:pPr marL="114306" indent="0">
              <a:buFont typeface="Arial"/>
              <a:buNone/>
            </a:pPr>
            <a:endParaRPr lang="en-US" sz="3200" dirty="0">
              <a:solidFill>
                <a:schemeClr val="tx1"/>
              </a:solidFill>
            </a:endParaRPr>
          </a:p>
          <a:p>
            <a:pPr marL="114306" indent="0">
              <a:buFont typeface="Arial"/>
              <a:buNone/>
            </a:pPr>
            <a:endParaRPr lang="en-US" sz="3200" dirty="0">
              <a:solidFill>
                <a:schemeClr val="tx1"/>
              </a:solidFill>
            </a:endParaRPr>
          </a:p>
        </p:txBody>
      </p:sp>
    </p:spTree>
    <p:extLst>
      <p:ext uri="{BB962C8B-B14F-4D97-AF65-F5344CB8AC3E}">
        <p14:creationId xmlns:p14="http://schemas.microsoft.com/office/powerpoint/2010/main" val="3252245855"/>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51960">
          <a:extLst>
            <a:ext uri="{FF2B5EF4-FFF2-40B4-BE49-F238E27FC236}">
              <a16:creationId xmlns:a16="http://schemas.microsoft.com/office/drawing/2014/main" id="{CBC4AEA3-EF8D-0E79-AA8E-7496579EA849}"/>
            </a:ext>
          </a:extLst>
        </p:cNvPr>
        <p:cNvGrpSpPr/>
        <p:nvPr/>
      </p:nvGrpSpPr>
      <p:grpSpPr>
        <a:xfrm>
          <a:off x="0" y="0"/>
          <a:ext cx="0" cy="0"/>
          <a:chOff x="0" y="0"/>
          <a:chExt cx="0" cy="0"/>
        </a:xfrm>
      </p:grpSpPr>
      <p:sp>
        <p:nvSpPr>
          <p:cNvPr id="51961" name="Google Shape;51961;p21">
            <a:extLst>
              <a:ext uri="{FF2B5EF4-FFF2-40B4-BE49-F238E27FC236}">
                <a16:creationId xmlns:a16="http://schemas.microsoft.com/office/drawing/2014/main" id="{A1638DD9-CF4B-2616-CD7C-98CC2959F73F}"/>
              </a:ext>
            </a:extLst>
          </p:cNvPr>
          <p:cNvSpPr txBox="1">
            <a:spLocks noGrp="1"/>
          </p:cNvSpPr>
          <p:nvPr>
            <p:ph type="title"/>
          </p:nvPr>
        </p:nvSpPr>
        <p:spPr>
          <a:xfrm>
            <a:off x="513353" y="2633537"/>
            <a:ext cx="5451220" cy="1261131"/>
          </a:xfrm>
          <a:prstGeom prst="rect">
            <a:avLst/>
          </a:prstGeom>
          <a:noFill/>
          <a:ln>
            <a:noFill/>
          </a:ln>
        </p:spPr>
        <p:txBody>
          <a:bodyPr spcFirstLastPara="1" wrap="square" lIns="60950" tIns="30467" rIns="60950" bIns="30467" anchor="b" anchorCtr="0">
            <a:noAutofit/>
          </a:bodyPr>
          <a:lstStyle/>
          <a:p>
            <a:r>
              <a:rPr lang="en-US">
                <a:latin typeface="Arial"/>
                <a:cs typeface="Arial"/>
              </a:rPr>
              <a:t>Tracking Progress with PMH Data </a:t>
            </a:r>
            <a:endParaRPr/>
          </a:p>
        </p:txBody>
      </p:sp>
      <p:sp>
        <p:nvSpPr>
          <p:cNvPr id="2" name="TextBox 1">
            <a:extLst>
              <a:ext uri="{FF2B5EF4-FFF2-40B4-BE49-F238E27FC236}">
                <a16:creationId xmlns:a16="http://schemas.microsoft.com/office/drawing/2014/main" id="{1DBC1111-BA1B-B0A6-2D7F-679DDB7F6089}"/>
              </a:ext>
            </a:extLst>
          </p:cNvPr>
          <p:cNvSpPr txBox="1"/>
          <p:nvPr/>
        </p:nvSpPr>
        <p:spPr>
          <a:xfrm>
            <a:off x="513353" y="3894668"/>
            <a:ext cx="6303729" cy="584775"/>
          </a:xfrm>
          <a:prstGeom prst="rect">
            <a:avLst/>
          </a:prstGeom>
          <a:noFill/>
        </p:spPr>
        <p:txBody>
          <a:bodyPr wrap="square" rtlCol="0">
            <a:spAutoFit/>
          </a:bodyPr>
          <a:lstStyle/>
          <a:p>
            <a:r>
              <a:rPr lang="en-US" sz="3200"/>
              <a:t>Reviewing Data through May</a:t>
            </a:r>
          </a:p>
        </p:txBody>
      </p:sp>
    </p:spTree>
    <p:extLst>
      <p:ext uri="{BB962C8B-B14F-4D97-AF65-F5344CB8AC3E}">
        <p14:creationId xmlns:p14="http://schemas.microsoft.com/office/powerpoint/2010/main" val="239584600"/>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4D01742-5CA7-11B9-8476-927B62FC3B6B}"/>
            </a:ext>
          </a:extLst>
        </p:cNvPr>
        <p:cNvGrpSpPr/>
        <p:nvPr/>
      </p:nvGrpSpPr>
      <p:grpSpPr>
        <a:xfrm>
          <a:off x="0" y="0"/>
          <a:ext cx="0" cy="0"/>
          <a:chOff x="0" y="0"/>
          <a:chExt cx="0" cy="0"/>
        </a:xfrm>
      </p:grpSpPr>
      <p:sp>
        <p:nvSpPr>
          <p:cNvPr id="2" name="Google Shape;125;p3">
            <a:extLst>
              <a:ext uri="{FF2B5EF4-FFF2-40B4-BE49-F238E27FC236}">
                <a16:creationId xmlns:a16="http://schemas.microsoft.com/office/drawing/2014/main" id="{C688FCF9-C066-F5E6-A36D-A62100F83909}"/>
              </a:ext>
            </a:extLst>
          </p:cNvPr>
          <p:cNvSpPr/>
          <p:nvPr/>
        </p:nvSpPr>
        <p:spPr>
          <a:xfrm>
            <a:off x="9264317" y="228371"/>
            <a:ext cx="2025313" cy="911940"/>
          </a:xfrm>
          <a:custGeom>
            <a:avLst/>
            <a:gdLst>
              <a:gd name="f0" fmla="val w"/>
              <a:gd name="f1" fmla="val h"/>
              <a:gd name="f2" fmla="val 0"/>
              <a:gd name="f3" fmla="val 3037973"/>
              <a:gd name="f4" fmla="val 1367910"/>
              <a:gd name="f5" fmla="*/ f0 1 3037973"/>
              <a:gd name="f6" fmla="*/ f1 1 1367910"/>
              <a:gd name="f7" fmla="val f2"/>
              <a:gd name="f8" fmla="val f3"/>
              <a:gd name="f9" fmla="val f4"/>
              <a:gd name="f10" fmla="+- f9 0 f7"/>
              <a:gd name="f11" fmla="+- f8 0 f7"/>
              <a:gd name="f12" fmla="*/ f11 1 3037973"/>
              <a:gd name="f13" fmla="*/ f10 1 1367910"/>
              <a:gd name="f14" fmla="*/ f7 1 f12"/>
              <a:gd name="f15" fmla="*/ f8 1 f12"/>
              <a:gd name="f16" fmla="*/ f7 1 f13"/>
              <a:gd name="f17" fmla="*/ f9 1 f13"/>
              <a:gd name="f18" fmla="*/ f14 f5 1"/>
              <a:gd name="f19" fmla="*/ f15 f5 1"/>
              <a:gd name="f20" fmla="*/ f17 f6 1"/>
              <a:gd name="f21" fmla="*/ f16 f6 1"/>
            </a:gdLst>
            <a:ahLst/>
            <a:cxnLst>
              <a:cxn ang="3cd4">
                <a:pos x="hc" y="t"/>
              </a:cxn>
              <a:cxn ang="0">
                <a:pos x="r" y="vc"/>
              </a:cxn>
              <a:cxn ang="cd4">
                <a:pos x="hc" y="b"/>
              </a:cxn>
              <a:cxn ang="cd2">
                <a:pos x="l" y="vc"/>
              </a:cxn>
            </a:cxnLst>
            <a:rect l="f18" t="f21" r="f19" b="f20"/>
            <a:pathLst>
              <a:path w="3037973" h="1367910">
                <a:moveTo>
                  <a:pt x="f2" y="f2"/>
                </a:moveTo>
                <a:lnTo>
                  <a:pt x="f3" y="f2"/>
                </a:lnTo>
                <a:lnTo>
                  <a:pt x="f3" y="f4"/>
                </a:lnTo>
                <a:lnTo>
                  <a:pt x="f2" y="f4"/>
                </a:lnTo>
                <a:lnTo>
                  <a:pt x="f2" y="f2"/>
                </a:lnTo>
                <a:close/>
              </a:path>
            </a:pathLst>
          </a:custGeom>
          <a:blipFill>
            <a:blip r:embed="rId3">
              <a:alphaModFix/>
            </a:blip>
            <a:stretch>
              <a:fillRect/>
            </a:stretch>
          </a:blip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46"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endParaRPr kumimoji="0" lang="en-US" sz="1200" b="0" i="0" u="none" strike="noStrike" kern="0" cap="none" spc="0" normalizeH="0" baseline="0" noProof="0">
              <a:ln>
                <a:noFill/>
              </a:ln>
              <a:solidFill>
                <a:srgbClr val="444C55"/>
              </a:solidFill>
              <a:effectLst/>
              <a:uLnTx/>
              <a:uFillTx/>
              <a:latin typeface="Calibri"/>
              <a:ea typeface="Calibri"/>
              <a:cs typeface="Calibri"/>
              <a:sym typeface="Arial"/>
            </a:endParaRPr>
          </a:p>
        </p:txBody>
      </p:sp>
      <p:sp>
        <p:nvSpPr>
          <p:cNvPr id="3" name="Google Shape;126;p3">
            <a:extLst>
              <a:ext uri="{FF2B5EF4-FFF2-40B4-BE49-F238E27FC236}">
                <a16:creationId xmlns:a16="http://schemas.microsoft.com/office/drawing/2014/main" id="{71A91366-0EBB-D1BB-E7BA-BEB2D01A74F1}"/>
              </a:ext>
            </a:extLst>
          </p:cNvPr>
          <p:cNvSpPr/>
          <p:nvPr/>
        </p:nvSpPr>
        <p:spPr>
          <a:xfrm>
            <a:off x="7191545" y="0"/>
            <a:ext cx="5000460" cy="1425988"/>
          </a:xfrm>
          <a:custGeom>
            <a:avLst/>
            <a:gdLst>
              <a:gd name="f0" fmla="val w"/>
              <a:gd name="f1" fmla="val h"/>
              <a:gd name="f2" fmla="val 0"/>
              <a:gd name="f3" fmla="val 7500689"/>
              <a:gd name="f4" fmla="val 2138988"/>
              <a:gd name="f5" fmla="val 2138989"/>
              <a:gd name="f6" fmla="*/ f0 1 7500689"/>
              <a:gd name="f7" fmla="*/ f1 1 2138988"/>
              <a:gd name="f8" fmla="val f2"/>
              <a:gd name="f9" fmla="val f3"/>
              <a:gd name="f10" fmla="val f4"/>
              <a:gd name="f11" fmla="+- f10 0 f8"/>
              <a:gd name="f12" fmla="+- f9 0 f8"/>
              <a:gd name="f13" fmla="*/ f12 1 7500689"/>
              <a:gd name="f14" fmla="*/ f11 1 2138988"/>
              <a:gd name="f15" fmla="*/ f8 1 f13"/>
              <a:gd name="f16" fmla="*/ f9 1 f13"/>
              <a:gd name="f17" fmla="*/ f8 1 f14"/>
              <a:gd name="f18" fmla="*/ f10 1 f14"/>
              <a:gd name="f19" fmla="*/ f15 f6 1"/>
              <a:gd name="f20" fmla="*/ f16 f6 1"/>
              <a:gd name="f21" fmla="*/ f18 f7 1"/>
              <a:gd name="f22" fmla="*/ f17 f7 1"/>
            </a:gdLst>
            <a:ahLst/>
            <a:cxnLst>
              <a:cxn ang="3cd4">
                <a:pos x="hc" y="t"/>
              </a:cxn>
              <a:cxn ang="0">
                <a:pos x="r" y="vc"/>
              </a:cxn>
              <a:cxn ang="cd4">
                <a:pos x="hc" y="b"/>
              </a:cxn>
              <a:cxn ang="cd2">
                <a:pos x="l" y="vc"/>
              </a:cxn>
            </a:cxnLst>
            <a:rect l="f19" t="f22" r="f20" b="f21"/>
            <a:pathLst>
              <a:path w="7500689" h="2138988">
                <a:moveTo>
                  <a:pt x="f2" y="f2"/>
                </a:moveTo>
                <a:lnTo>
                  <a:pt x="f3" y="f2"/>
                </a:lnTo>
                <a:lnTo>
                  <a:pt x="f3" y="f5"/>
                </a:lnTo>
                <a:lnTo>
                  <a:pt x="f2" y="f5"/>
                </a:lnTo>
                <a:lnTo>
                  <a:pt x="f2" y="f2"/>
                </a:lnTo>
                <a:close/>
              </a:path>
            </a:pathLst>
          </a:custGeom>
          <a:blipFill>
            <a:blip r:embed="rId4">
              <a:alphaModFix/>
            </a:blip>
            <a:stretch>
              <a:fillRect/>
            </a:stretch>
          </a:blip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46"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endParaRPr kumimoji="0" lang="en-US" sz="1200" b="0" i="0" u="none" strike="noStrike" kern="0" cap="none" spc="0" normalizeH="0" baseline="0" noProof="0">
              <a:ln>
                <a:noFill/>
              </a:ln>
              <a:solidFill>
                <a:srgbClr val="444C55"/>
              </a:solidFill>
              <a:effectLst/>
              <a:uLnTx/>
              <a:uFillTx/>
              <a:latin typeface="Calibri"/>
              <a:ea typeface="Calibri"/>
              <a:cs typeface="Calibri"/>
              <a:sym typeface="Arial"/>
            </a:endParaRPr>
          </a:p>
        </p:txBody>
      </p:sp>
      <p:cxnSp>
        <p:nvCxnSpPr>
          <p:cNvPr id="4" name="Google Shape;127;p3">
            <a:extLst>
              <a:ext uri="{FF2B5EF4-FFF2-40B4-BE49-F238E27FC236}">
                <a16:creationId xmlns:a16="http://schemas.microsoft.com/office/drawing/2014/main" id="{25C430D4-76F7-DE12-FEC5-A80F506F3BA2}"/>
              </a:ext>
            </a:extLst>
          </p:cNvPr>
          <p:cNvCxnSpPr/>
          <p:nvPr/>
        </p:nvCxnSpPr>
        <p:spPr>
          <a:xfrm rot="1994">
            <a:off x="606420" y="6335713"/>
            <a:ext cx="10979156" cy="0"/>
          </a:xfrm>
          <a:prstGeom prst="straightConnector1">
            <a:avLst/>
          </a:prstGeom>
          <a:noFill/>
          <a:ln w="9528" cap="rnd">
            <a:solidFill>
              <a:srgbClr val="79818A"/>
            </a:solidFill>
            <a:prstDash val="solid"/>
            <a:round/>
          </a:ln>
        </p:spPr>
      </p:cxnSp>
      <p:sp>
        <p:nvSpPr>
          <p:cNvPr id="7" name="Google Shape;130;p3">
            <a:extLst>
              <a:ext uri="{FF2B5EF4-FFF2-40B4-BE49-F238E27FC236}">
                <a16:creationId xmlns:a16="http://schemas.microsoft.com/office/drawing/2014/main" id="{5D3456E7-7869-2670-D488-4B74706E5B22}"/>
              </a:ext>
            </a:extLst>
          </p:cNvPr>
          <p:cNvSpPr txBox="1"/>
          <p:nvPr/>
        </p:nvSpPr>
        <p:spPr>
          <a:xfrm>
            <a:off x="278438" y="189040"/>
            <a:ext cx="7978056" cy="1325559"/>
          </a:xfrm>
          <a:prstGeom prst="rect">
            <a:avLst/>
          </a:prstGeom>
          <a:noFill/>
          <a:ln cap="flat">
            <a:noFill/>
          </a:ln>
        </p:spPr>
        <p:txBody>
          <a:bodyPr vert="horz" wrap="square" lIns="0" tIns="0" rIns="0" bIns="0" anchor="ctr"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46"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r>
              <a:rPr lang="en-US" sz="3600" b="1" kern="0">
                <a:solidFill>
                  <a:srgbClr val="1C498B"/>
                </a:solidFill>
                <a:latin typeface="Arial" panose="020B0604020202020204" pitchFamily="34" charset="0"/>
                <a:cs typeface="Arial" panose="020B0604020202020204" pitchFamily="34" charset="0"/>
              </a:rPr>
              <a:t>Teams are engaged and working hard to improve PMH care across IL!</a:t>
            </a:r>
            <a:endParaRPr kumimoji="0" lang="en-US" sz="3600" b="0" i="0" u="none" strike="noStrike" kern="0" cap="none" spc="0" normalizeH="0" baseline="0" noProof="0">
              <a:ln>
                <a:noFill/>
              </a:ln>
              <a:solidFill>
                <a:srgbClr val="1C498B"/>
              </a:solidFill>
              <a:effectLst/>
              <a:uLnTx/>
              <a:uFillTx/>
              <a:latin typeface="Arial" panose="020B0604020202020204" pitchFamily="34" charset="0"/>
              <a:cs typeface="Arial" panose="020B0604020202020204" pitchFamily="34" charset="0"/>
              <a:sym typeface="Arial"/>
            </a:endParaRPr>
          </a:p>
        </p:txBody>
      </p:sp>
      <p:grpSp>
        <p:nvGrpSpPr>
          <p:cNvPr id="14" name="Google Shape;137;p3">
            <a:extLst>
              <a:ext uri="{FF2B5EF4-FFF2-40B4-BE49-F238E27FC236}">
                <a16:creationId xmlns:a16="http://schemas.microsoft.com/office/drawing/2014/main" id="{47701C90-2239-A844-ED51-801D9CA7AEA4}"/>
              </a:ext>
            </a:extLst>
          </p:cNvPr>
          <p:cNvGrpSpPr/>
          <p:nvPr/>
        </p:nvGrpSpPr>
        <p:grpSpPr>
          <a:xfrm>
            <a:off x="609603" y="6356352"/>
            <a:ext cx="4114800" cy="365129"/>
            <a:chOff x="609603" y="6356351"/>
            <a:chExt cx="4114800" cy="365129"/>
          </a:xfrm>
        </p:grpSpPr>
        <p:sp>
          <p:nvSpPr>
            <p:cNvPr id="15" name="Google Shape;138;p3">
              <a:extLst>
                <a:ext uri="{FF2B5EF4-FFF2-40B4-BE49-F238E27FC236}">
                  <a16:creationId xmlns:a16="http://schemas.microsoft.com/office/drawing/2014/main" id="{42C6B75B-3775-FAE1-92C0-79AB5BDF5CE4}"/>
                </a:ext>
              </a:extLst>
            </p:cNvPr>
            <p:cNvSpPr/>
            <p:nvPr/>
          </p:nvSpPr>
          <p:spPr>
            <a:xfrm>
              <a:off x="609603" y="6356351"/>
              <a:ext cx="4114800" cy="365129"/>
            </a:xfrm>
            <a:custGeom>
              <a:avLst/>
              <a:gdLst>
                <a:gd name="f0" fmla="val w"/>
                <a:gd name="f1" fmla="val h"/>
                <a:gd name="f2" fmla="val 0"/>
                <a:gd name="f3" fmla="val 8229600"/>
                <a:gd name="f4" fmla="val 730250"/>
                <a:gd name="f5" fmla="*/ f0 1 8229600"/>
                <a:gd name="f6" fmla="*/ f1 1 730250"/>
                <a:gd name="f7" fmla="val f2"/>
                <a:gd name="f8" fmla="val f3"/>
                <a:gd name="f9" fmla="val f4"/>
                <a:gd name="f10" fmla="+- f9 0 f7"/>
                <a:gd name="f11" fmla="+- f8 0 f7"/>
                <a:gd name="f12" fmla="*/ f11 1 8229600"/>
                <a:gd name="f13" fmla="*/ f10 1 730250"/>
                <a:gd name="f14" fmla="*/ f7 1 f12"/>
                <a:gd name="f15" fmla="*/ f8 1 f12"/>
                <a:gd name="f16" fmla="*/ f7 1 f13"/>
                <a:gd name="f17" fmla="*/ f9 1 f13"/>
                <a:gd name="f18" fmla="*/ f14 f5 1"/>
                <a:gd name="f19" fmla="*/ f15 f5 1"/>
                <a:gd name="f20" fmla="*/ f17 f6 1"/>
                <a:gd name="f21" fmla="*/ f16 f6 1"/>
              </a:gdLst>
              <a:ahLst/>
              <a:cxnLst>
                <a:cxn ang="3cd4">
                  <a:pos x="hc" y="t"/>
                </a:cxn>
                <a:cxn ang="0">
                  <a:pos x="r" y="vc"/>
                </a:cxn>
                <a:cxn ang="cd4">
                  <a:pos x="hc" y="b"/>
                </a:cxn>
                <a:cxn ang="cd2">
                  <a:pos x="l" y="vc"/>
                </a:cxn>
              </a:cxnLst>
              <a:rect l="f18" t="f21" r="f19" b="f20"/>
              <a:pathLst>
                <a:path w="8229600" h="730250">
                  <a:moveTo>
                    <a:pt x="f2" y="f2"/>
                  </a:moveTo>
                  <a:lnTo>
                    <a:pt x="f3" y="f2"/>
                  </a:lnTo>
                  <a:lnTo>
                    <a:pt x="f3" y="f4"/>
                  </a:lnTo>
                  <a:lnTo>
                    <a:pt x="f2" y="f4"/>
                  </a:lnTo>
                  <a:close/>
                </a:path>
              </a:pathLst>
            </a:custGeom>
            <a:solidFill>
              <a:srgbClr val="000000">
                <a:alpha val="0"/>
              </a:srgbClr>
            </a:solid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46"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endParaRPr kumimoji="0" lang="en-US" sz="1200" b="0" i="0" u="none" strike="noStrike" kern="0" cap="none" spc="0" normalizeH="0" baseline="0" noProof="0">
                <a:ln>
                  <a:noFill/>
                </a:ln>
                <a:solidFill>
                  <a:srgbClr val="444C55"/>
                </a:solidFill>
                <a:effectLst/>
                <a:uLnTx/>
                <a:uFillTx/>
                <a:latin typeface="Calibri"/>
                <a:ea typeface="Calibri"/>
                <a:cs typeface="Calibri"/>
                <a:sym typeface="Arial"/>
              </a:endParaRPr>
            </a:p>
          </p:txBody>
        </p:sp>
        <p:sp>
          <p:nvSpPr>
            <p:cNvPr id="16" name="Google Shape;139;p3">
              <a:extLst>
                <a:ext uri="{FF2B5EF4-FFF2-40B4-BE49-F238E27FC236}">
                  <a16:creationId xmlns:a16="http://schemas.microsoft.com/office/drawing/2014/main" id="{005D050E-F829-3BF7-0ED4-DF58D7D2FD7F}"/>
                </a:ext>
              </a:extLst>
            </p:cNvPr>
            <p:cNvSpPr txBox="1"/>
            <p:nvPr/>
          </p:nvSpPr>
          <p:spPr>
            <a:xfrm>
              <a:off x="609603" y="6356351"/>
              <a:ext cx="4114800" cy="365129"/>
            </a:xfrm>
            <a:prstGeom prst="rect">
              <a:avLst/>
            </a:prstGeom>
            <a:noFill/>
            <a:ln cap="flat">
              <a:noFill/>
            </a:ln>
          </p:spPr>
          <p:txBody>
            <a:bodyPr vert="horz" wrap="square" lIns="0" tIns="0" rIns="0" bIns="0" anchor="ctr"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46" rtl="0" eaLnBrk="1" fontAlgn="auto" latinLnBrk="0" hangingPunct="1">
                <a:lnSpc>
                  <a:spcPct val="12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r>
                <a:rPr kumimoji="0" lang="en-US" sz="1200" b="0" i="0" u="none" strike="noStrike" kern="0" cap="none" spc="0" normalizeH="0" baseline="0" noProof="0">
                  <a:ln>
                    <a:noFill/>
                  </a:ln>
                  <a:solidFill>
                    <a:srgbClr val="939699"/>
                  </a:solidFill>
                  <a:effectLst/>
                  <a:uLnTx/>
                  <a:uFillTx/>
                  <a:latin typeface="Arial"/>
                  <a:cs typeface="Arial"/>
                  <a:sym typeface="Arial"/>
                </a:rPr>
                <a:t>Illinois Perinatal Quality Collaborative</a:t>
              </a:r>
              <a:endParaRPr kumimoji="0" lang="en-US" sz="1200" b="0" i="0" u="none" strike="noStrike" kern="0" cap="none" spc="0" normalizeH="0" baseline="0" noProof="0">
                <a:ln>
                  <a:noFill/>
                </a:ln>
                <a:solidFill>
                  <a:srgbClr val="444C55"/>
                </a:solidFill>
                <a:effectLst/>
                <a:uLnTx/>
                <a:uFillTx/>
                <a:latin typeface="Calibri"/>
                <a:cs typeface="Arial"/>
                <a:sym typeface="Arial"/>
              </a:endParaRPr>
            </a:p>
          </p:txBody>
        </p:sp>
      </p:grpSp>
      <p:sp>
        <p:nvSpPr>
          <p:cNvPr id="8" name="Freeform 6">
            <a:extLst>
              <a:ext uri="{FF2B5EF4-FFF2-40B4-BE49-F238E27FC236}">
                <a16:creationId xmlns:a16="http://schemas.microsoft.com/office/drawing/2014/main" id="{A0DBB698-0E5F-701F-8738-C727D2D41848}"/>
              </a:ext>
            </a:extLst>
          </p:cNvPr>
          <p:cNvSpPr/>
          <p:nvPr/>
        </p:nvSpPr>
        <p:spPr>
          <a:xfrm>
            <a:off x="278438" y="4405135"/>
            <a:ext cx="1660429" cy="1579006"/>
          </a:xfrm>
          <a:custGeom>
            <a:avLst/>
            <a:gdLst/>
            <a:ahLst/>
            <a:cxnLst/>
            <a:rect l="l" t="t" r="r" b="b"/>
            <a:pathLst>
              <a:path w="2660457" h="2460922">
                <a:moveTo>
                  <a:pt x="0" y="0"/>
                </a:moveTo>
                <a:lnTo>
                  <a:pt x="2660457" y="0"/>
                </a:lnTo>
                <a:lnTo>
                  <a:pt x="2660457" y="2460923"/>
                </a:lnTo>
                <a:lnTo>
                  <a:pt x="0" y="2460923"/>
                </a:lnTo>
                <a:lnTo>
                  <a:pt x="0" y="0"/>
                </a:lnTo>
                <a:close/>
              </a:path>
            </a:pathLst>
          </a:custGeom>
          <a:blipFill>
            <a:blip>
              <a:extLst>
                <a:ext uri="{96DAC541-7B7A-43D3-8B79-37D633B846F1}">
                  <asvg:svgBlip xmlns:asvg="http://schemas.microsoft.com/office/drawing/2016/SVG/main" r:embed="rId5"/>
                </a:ext>
              </a:extLst>
            </a:blip>
            <a:stretch>
              <a:fillRect/>
            </a:stretch>
          </a:blipFill>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10" name="Freeform 6">
            <a:extLst>
              <a:ext uri="{FF2B5EF4-FFF2-40B4-BE49-F238E27FC236}">
                <a16:creationId xmlns:a16="http://schemas.microsoft.com/office/drawing/2014/main" id="{F9EC6B54-8161-4C17-7A5D-206492385035}"/>
              </a:ext>
            </a:extLst>
          </p:cNvPr>
          <p:cNvSpPr/>
          <p:nvPr/>
        </p:nvSpPr>
        <p:spPr>
          <a:xfrm>
            <a:off x="10116972" y="1596588"/>
            <a:ext cx="1872079" cy="1832412"/>
          </a:xfrm>
          <a:custGeom>
            <a:avLst/>
            <a:gdLst/>
            <a:ahLst/>
            <a:cxnLst/>
            <a:rect l="l" t="t" r="r" b="b"/>
            <a:pathLst>
              <a:path w="2660457" h="2460922">
                <a:moveTo>
                  <a:pt x="0" y="0"/>
                </a:moveTo>
                <a:lnTo>
                  <a:pt x="2660457" y="0"/>
                </a:lnTo>
                <a:lnTo>
                  <a:pt x="2660457" y="2460923"/>
                </a:lnTo>
                <a:lnTo>
                  <a:pt x="0" y="2460923"/>
                </a:lnTo>
                <a:lnTo>
                  <a:pt x="0" y="0"/>
                </a:lnTo>
                <a:close/>
              </a:path>
            </a:pathLst>
          </a:custGeom>
          <a:blipFill>
            <a:blip>
              <a:extLst>
                <a:ext uri="{96DAC541-7B7A-43D3-8B79-37D633B846F1}">
                  <asvg:svgBlip xmlns:asvg="http://schemas.microsoft.com/office/drawing/2016/SVG/main" r:embed="rId5"/>
                </a:ext>
              </a:extLst>
            </a:blip>
            <a:stretch>
              <a:fillRect/>
            </a:stretch>
          </a:blipFill>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a:ea typeface="+mn-ea"/>
              <a:cs typeface="+mn-cs"/>
            </a:endParaRPr>
          </a:p>
        </p:txBody>
      </p:sp>
      <p:sp>
        <p:nvSpPr>
          <p:cNvPr id="5" name="Rectangle 4">
            <a:extLst>
              <a:ext uri="{FF2B5EF4-FFF2-40B4-BE49-F238E27FC236}">
                <a16:creationId xmlns:a16="http://schemas.microsoft.com/office/drawing/2014/main" id="{53AF5604-FC97-D969-CAB2-EE2D3FC6ECA4}"/>
              </a:ext>
            </a:extLst>
          </p:cNvPr>
          <p:cNvSpPr/>
          <p:nvPr/>
        </p:nvSpPr>
        <p:spPr>
          <a:xfrm>
            <a:off x="1545315" y="2150681"/>
            <a:ext cx="4892842" cy="1026695"/>
          </a:xfrm>
          <a:prstGeom prst="rect">
            <a:avLst/>
          </a:prstGeom>
          <a:solidFill>
            <a:schemeClr val="accent2">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tx1"/>
                </a:solidFill>
              </a:rPr>
              <a:t>88% of hospital teams submitted June 2026 data!</a:t>
            </a:r>
          </a:p>
        </p:txBody>
      </p:sp>
      <p:sp>
        <p:nvSpPr>
          <p:cNvPr id="11" name="Rectangle 10">
            <a:extLst>
              <a:ext uri="{FF2B5EF4-FFF2-40B4-BE49-F238E27FC236}">
                <a16:creationId xmlns:a16="http://schemas.microsoft.com/office/drawing/2014/main" id="{884F76BC-AE3C-2CFA-2526-6A7D6D0ABE04}"/>
              </a:ext>
            </a:extLst>
          </p:cNvPr>
          <p:cNvSpPr/>
          <p:nvPr/>
        </p:nvSpPr>
        <p:spPr>
          <a:xfrm>
            <a:off x="2277982" y="4677932"/>
            <a:ext cx="4892842" cy="1026695"/>
          </a:xfrm>
          <a:prstGeom prst="rect">
            <a:avLst/>
          </a:prstGeom>
          <a:solidFill>
            <a:schemeClr val="accent2">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tx1"/>
                </a:solidFill>
              </a:rPr>
              <a:t>179 attendees at the July PMH webinar</a:t>
            </a:r>
          </a:p>
        </p:txBody>
      </p:sp>
      <p:sp>
        <p:nvSpPr>
          <p:cNvPr id="6" name="TextBox 5">
            <a:extLst>
              <a:ext uri="{FF2B5EF4-FFF2-40B4-BE49-F238E27FC236}">
                <a16:creationId xmlns:a16="http://schemas.microsoft.com/office/drawing/2014/main" id="{B5C47ECB-995A-D7D3-5ED6-6F5551604355}"/>
              </a:ext>
            </a:extLst>
          </p:cNvPr>
          <p:cNvSpPr txBox="1"/>
          <p:nvPr/>
        </p:nvSpPr>
        <p:spPr>
          <a:xfrm>
            <a:off x="6866997" y="1546354"/>
            <a:ext cx="3168319" cy="3765292"/>
          </a:xfrm>
          <a:prstGeom prst="ellipse">
            <a:avLst/>
          </a:prstGeom>
          <a:solidFill>
            <a:schemeClr val="accent3">
              <a:lumMod val="60000"/>
              <a:lumOff val="40000"/>
            </a:schemeClr>
          </a:solidFill>
          <a:ln>
            <a:solidFill>
              <a:schemeClr val="tx1"/>
            </a:solidFill>
          </a:ln>
        </p:spPr>
        <p:txBody>
          <a:bodyPr wrap="square" rtlCol="0">
            <a:spAutoFit/>
          </a:bodyPr>
          <a:lstStyle/>
          <a:p>
            <a:pPr algn="ctr"/>
            <a:r>
              <a:rPr lang="en-US" sz="2400" dirty="0"/>
              <a:t>All data must be submitted through August 2026 by September 15</a:t>
            </a:r>
            <a:r>
              <a:rPr lang="en-US" sz="2400" baseline="30000" dirty="0"/>
              <a:t>th</a:t>
            </a:r>
            <a:r>
              <a:rPr lang="en-US" sz="2400" dirty="0"/>
              <a:t> for award consideration!</a:t>
            </a:r>
          </a:p>
        </p:txBody>
      </p:sp>
    </p:spTree>
    <p:extLst>
      <p:ext uri="{BB962C8B-B14F-4D97-AF65-F5344CB8AC3E}">
        <p14:creationId xmlns:p14="http://schemas.microsoft.com/office/powerpoint/2010/main" val="924261513"/>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92DFC6-6774-66A7-BCF8-84F806C4E5CA}"/>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90B112AB-D4C9-DF18-BB32-3CF5870939AA}"/>
              </a:ext>
            </a:extLst>
          </p:cNvPr>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 name="object 3">
            <a:extLst>
              <a:ext uri="{FF2B5EF4-FFF2-40B4-BE49-F238E27FC236}">
                <a16:creationId xmlns:a16="http://schemas.microsoft.com/office/drawing/2014/main" id="{339FEAC8-1F5D-CD93-55A5-5AE959866933}"/>
              </a:ext>
            </a:extLst>
          </p:cNvPr>
          <p:cNvGrpSpPr/>
          <p:nvPr/>
        </p:nvGrpSpPr>
        <p:grpSpPr>
          <a:xfrm>
            <a:off x="0" y="5020055"/>
            <a:ext cx="12192000" cy="1838325"/>
            <a:chOff x="0" y="5020055"/>
            <a:chExt cx="12192000" cy="1838325"/>
          </a:xfrm>
        </p:grpSpPr>
        <p:sp>
          <p:nvSpPr>
            <p:cNvPr id="4" name="object 4">
              <a:extLst>
                <a:ext uri="{FF2B5EF4-FFF2-40B4-BE49-F238E27FC236}">
                  <a16:creationId xmlns:a16="http://schemas.microsoft.com/office/drawing/2014/main" id="{9E6EB25A-9A3C-C031-6A65-14320EA22B7A}"/>
                </a:ext>
              </a:extLst>
            </p:cNvPr>
            <p:cNvSpPr/>
            <p:nvPr/>
          </p:nvSpPr>
          <p:spPr>
            <a:xfrm>
              <a:off x="2"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 name="object 5">
              <a:extLst>
                <a:ext uri="{FF2B5EF4-FFF2-40B4-BE49-F238E27FC236}">
                  <a16:creationId xmlns:a16="http://schemas.microsoft.com/office/drawing/2014/main" id="{2FEDE90C-F3A6-E76D-5D1F-E6184D4DBE9B}"/>
                </a:ext>
              </a:extLst>
            </p:cNvPr>
            <p:cNvPicPr/>
            <p:nvPr/>
          </p:nvPicPr>
          <p:blipFill>
            <a:blip r:embed="rId3"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6" name="object 6">
              <a:extLst>
                <a:ext uri="{FF2B5EF4-FFF2-40B4-BE49-F238E27FC236}">
                  <a16:creationId xmlns:a16="http://schemas.microsoft.com/office/drawing/2014/main" id="{905BCAD9-1B54-897F-1B84-F3BA3B7F2C9D}"/>
                </a:ext>
              </a:extLst>
            </p:cNvPr>
            <p:cNvSpPr/>
            <p:nvPr/>
          </p:nvSpPr>
          <p:spPr>
            <a:xfrm>
              <a:off x="1" y="5020055"/>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7" name="object 7">
              <a:extLst>
                <a:ext uri="{FF2B5EF4-FFF2-40B4-BE49-F238E27FC236}">
                  <a16:creationId xmlns:a16="http://schemas.microsoft.com/office/drawing/2014/main" id="{7EA39B75-1EF2-E8F2-75CE-2C038F19A828}"/>
                </a:ext>
              </a:extLst>
            </p:cNvPr>
            <p:cNvPicPr/>
            <p:nvPr/>
          </p:nvPicPr>
          <p:blipFill>
            <a:blip r:embed="rId4" cstate="email">
              <a:extLst>
                <a:ext uri="{28A0092B-C50C-407E-A947-70E740481C1C}">
                  <a14:useLocalDpi xmlns:a14="http://schemas.microsoft.com/office/drawing/2010/main"/>
                </a:ext>
              </a:extLst>
            </a:blip>
            <a:stretch>
              <a:fillRect/>
            </a:stretch>
          </p:blipFill>
          <p:spPr>
            <a:xfrm>
              <a:off x="313943" y="5564123"/>
              <a:ext cx="2025395" cy="911351"/>
            </a:xfrm>
            <a:prstGeom prst="rect">
              <a:avLst/>
            </a:prstGeom>
          </p:spPr>
        </p:pic>
      </p:grpSp>
      <p:sp>
        <p:nvSpPr>
          <p:cNvPr id="8" name="object 8">
            <a:extLst>
              <a:ext uri="{FF2B5EF4-FFF2-40B4-BE49-F238E27FC236}">
                <a16:creationId xmlns:a16="http://schemas.microsoft.com/office/drawing/2014/main" id="{76B80CC1-4ECC-AFA6-41AA-0E8C81D787A0}"/>
              </a:ext>
            </a:extLst>
          </p:cNvPr>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object 9">
            <a:extLst>
              <a:ext uri="{FF2B5EF4-FFF2-40B4-BE49-F238E27FC236}">
                <a16:creationId xmlns:a16="http://schemas.microsoft.com/office/drawing/2014/main" id="{979507C8-C5D7-FF37-A3D8-0067EA091D78}"/>
              </a:ext>
            </a:extLst>
          </p:cNvPr>
          <p:cNvSpPr txBox="1">
            <a:spLocks noGrp="1"/>
          </p:cNvSpPr>
          <p:nvPr>
            <p:ph type="title"/>
          </p:nvPr>
        </p:nvSpPr>
        <p:spPr>
          <a:xfrm>
            <a:off x="1520189" y="1735434"/>
            <a:ext cx="8844280" cy="763671"/>
          </a:xfrm>
          <a:prstGeom prst="rect">
            <a:avLst/>
          </a:prstGeom>
        </p:spPr>
        <p:txBody>
          <a:bodyPr vert="horz" wrap="square" lIns="0" tIns="95885" rIns="0" bIns="0" rtlCol="0">
            <a:spAutoFit/>
          </a:bodyPr>
          <a:lstStyle/>
          <a:p>
            <a:pPr marL="12700" marR="38100">
              <a:lnSpc>
                <a:spcPts val="5180"/>
              </a:lnSpc>
              <a:spcBef>
                <a:spcPts val="755"/>
              </a:spcBef>
            </a:pPr>
            <a:r>
              <a:rPr lang="en-US" sz="4800">
                <a:latin typeface="Arial"/>
                <a:cs typeface="Arial"/>
              </a:rPr>
              <a:t>PMH Structure Measures</a:t>
            </a:r>
          </a:p>
        </p:txBody>
      </p:sp>
      <p:sp>
        <p:nvSpPr>
          <p:cNvPr id="10" name="object 10">
            <a:extLst>
              <a:ext uri="{FF2B5EF4-FFF2-40B4-BE49-F238E27FC236}">
                <a16:creationId xmlns:a16="http://schemas.microsoft.com/office/drawing/2014/main" id="{FF281AD7-4ED7-B600-B648-D03ED91ECD7C}"/>
              </a:ext>
            </a:extLst>
          </p:cNvPr>
          <p:cNvSpPr txBox="1"/>
          <p:nvPr/>
        </p:nvSpPr>
        <p:spPr>
          <a:xfrm>
            <a:off x="11915647" y="6430200"/>
            <a:ext cx="196215" cy="208279"/>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sz="1200" b="0" i="0" u="none" strike="noStrike" kern="1200" cap="none" spc="-5" normalizeH="0" baseline="0" noProof="0">
                <a:ln>
                  <a:noFill/>
                </a:ln>
                <a:solidFill>
                  <a:srgbClr val="929599"/>
                </a:solidFill>
                <a:effectLst/>
                <a:uLnTx/>
                <a:uFillTx/>
                <a:latin typeface="Arial"/>
                <a:ea typeface="+mn-ea"/>
                <a:cs typeface="Arial"/>
              </a:rPr>
              <a:t>23</a:t>
            </a:r>
            <a:endParaRPr kumimoji="0" sz="1200" b="0" i="0" u="none" strike="noStrike" kern="1200" cap="none" spc="0" normalizeH="0" baseline="0" noProof="0">
              <a:ln>
                <a:noFill/>
              </a:ln>
              <a:solidFill>
                <a:prstClr val="black"/>
              </a:solidFill>
              <a:effectLst/>
              <a:uLnTx/>
              <a:uFillTx/>
              <a:latin typeface="Arial"/>
              <a:ea typeface="+mn-ea"/>
              <a:cs typeface="Arial"/>
            </a:endParaRPr>
          </a:p>
        </p:txBody>
      </p:sp>
      <p:sp>
        <p:nvSpPr>
          <p:cNvPr id="11" name="TextBox 10">
            <a:extLst>
              <a:ext uri="{FF2B5EF4-FFF2-40B4-BE49-F238E27FC236}">
                <a16:creationId xmlns:a16="http://schemas.microsoft.com/office/drawing/2014/main" id="{16425457-3159-ADD6-9732-F0E7E60D7BB7}"/>
              </a:ext>
            </a:extLst>
          </p:cNvPr>
          <p:cNvSpPr txBox="1"/>
          <p:nvPr/>
        </p:nvSpPr>
        <p:spPr>
          <a:xfrm>
            <a:off x="1653308" y="3232727"/>
            <a:ext cx="8180503" cy="1077218"/>
          </a:xfrm>
          <a:prstGeom prst="rect">
            <a:avLst/>
          </a:prstGeom>
          <a:noFill/>
        </p:spPr>
        <p:txBody>
          <a:bodyPr wrap="square" rtlCol="0">
            <a:spAutoFit/>
          </a:bodyPr>
          <a:lstStyle/>
          <a:p>
            <a:r>
              <a:rPr lang="en-US" sz="3200"/>
              <a:t>Systems changes achieved to provide optimal PMH care</a:t>
            </a:r>
          </a:p>
        </p:txBody>
      </p:sp>
    </p:spTree>
    <p:extLst>
      <p:ext uri="{BB962C8B-B14F-4D97-AF65-F5344CB8AC3E}">
        <p14:creationId xmlns:p14="http://schemas.microsoft.com/office/powerpoint/2010/main" val="2121179720"/>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24354"/>
        <p:cNvGrpSpPr/>
        <p:nvPr/>
      </p:nvGrpSpPr>
      <p:grpSpPr>
        <a:xfrm>
          <a:off x="0" y="0"/>
          <a:ext cx="0" cy="0"/>
          <a:chOff x="0" y="0"/>
          <a:chExt cx="0" cy="0"/>
        </a:xfrm>
      </p:grpSpPr>
      <p:pic>
        <p:nvPicPr>
          <p:cNvPr id="24355" name="Google Shape;24355;p29" descr="A blue and red curved line&#10;&#10;AI-generated content may be incorrect."/>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8671866" y="-1176"/>
            <a:ext cx="3531305" cy="952500"/>
          </a:xfrm>
          <a:prstGeom prst="rect">
            <a:avLst/>
          </a:prstGeom>
          <a:noFill/>
          <a:ln>
            <a:noFill/>
          </a:ln>
        </p:spPr>
      </p:pic>
      <p:sp>
        <p:nvSpPr>
          <p:cNvPr id="24356" name="Google Shape;24356;p29"/>
          <p:cNvSpPr/>
          <p:nvPr/>
        </p:nvSpPr>
        <p:spPr>
          <a:xfrm>
            <a:off x="7162889" y="3549"/>
            <a:ext cx="5057775" cy="1676400"/>
          </a:xfrm>
          <a:prstGeom prst="rect">
            <a:avLst/>
          </a:prstGeom>
          <a:solidFill>
            <a:schemeClr val="lt1"/>
          </a:solidFill>
          <a:ln>
            <a:noFill/>
          </a:ln>
        </p:spPr>
        <p:txBody>
          <a:bodyPr spcFirstLastPara="1" wrap="square" lIns="60950" tIns="30467" rIns="60950" bIns="30467" anchor="ctr" anchorCtr="0">
            <a:noAutofit/>
          </a:bodyPr>
          <a:lstStyle/>
          <a:p>
            <a:pPr marL="0" marR="0" lvl="0" indent="0" algn="ctr" defTabSz="609630" rtl="0" eaLnBrk="1" fontAlgn="auto" latinLnBrk="0" hangingPunct="1">
              <a:lnSpc>
                <a:spcPct val="100000"/>
              </a:lnSpc>
              <a:spcBef>
                <a:spcPts val="0"/>
              </a:spcBef>
              <a:spcAft>
                <a:spcPts val="0"/>
              </a:spcAft>
              <a:buClr>
                <a:srgbClr val="000000"/>
              </a:buClr>
              <a:buSzPts val="2700"/>
              <a:buFont typeface="Arial"/>
              <a:buNone/>
              <a:tabLst/>
              <a:defRPr/>
            </a:pPr>
            <a:endParaRPr kumimoji="0" sz="18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24359" name="Google Shape;24359;p29"/>
          <p:cNvSpPr txBox="1"/>
          <p:nvPr/>
        </p:nvSpPr>
        <p:spPr>
          <a:xfrm>
            <a:off x="822425" y="1767110"/>
            <a:ext cx="2742799" cy="636174"/>
          </a:xfrm>
          <a:prstGeom prst="rect">
            <a:avLst/>
          </a:prstGeom>
          <a:noFill/>
          <a:ln>
            <a:noFill/>
          </a:ln>
        </p:spPr>
        <p:txBody>
          <a:bodyPr spcFirstLastPara="1" wrap="square" lIns="60950" tIns="30467" rIns="60950" bIns="30467" anchor="t" anchorCtr="0">
            <a:spAutoFit/>
          </a:bodyPr>
          <a:lstStyle/>
          <a:p>
            <a:pPr marL="0" marR="0" lvl="0" indent="0" algn="ctr" defTabSz="609630" rtl="0" eaLnBrk="1" fontAlgn="auto" latinLnBrk="0" hangingPunct="1">
              <a:lnSpc>
                <a:spcPct val="100000"/>
              </a:lnSpc>
              <a:spcBef>
                <a:spcPts val="0"/>
              </a:spcBef>
              <a:spcAft>
                <a:spcPts val="0"/>
              </a:spcAft>
              <a:buClr>
                <a:srgbClr val="000000"/>
              </a:buClr>
              <a:buSzPts val="2800"/>
              <a:buFont typeface="Arial"/>
              <a:buNone/>
              <a:tabLst/>
              <a:defRPr/>
            </a:pPr>
            <a:r>
              <a:rPr kumimoji="0" lang="en-US" sz="1867" b="1" i="0" u="none" strike="noStrike" kern="0" cap="none" spc="0" normalizeH="0" baseline="0" noProof="0">
                <a:ln>
                  <a:noFill/>
                </a:ln>
                <a:solidFill>
                  <a:srgbClr val="000000"/>
                </a:solidFill>
                <a:effectLst/>
                <a:uLnTx/>
                <a:uFillTx/>
                <a:latin typeface="Calibri"/>
                <a:ea typeface="Calibri"/>
                <a:cs typeface="Calibri"/>
                <a:sym typeface="Calibri"/>
              </a:rPr>
              <a:t>OB clinical staff education on PMH conditions</a:t>
            </a:r>
            <a:endParaRPr kumimoji="0" sz="933"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61" name="Google Shape;24361;p29"/>
          <p:cNvSpPr txBox="1"/>
          <p:nvPr/>
        </p:nvSpPr>
        <p:spPr>
          <a:xfrm>
            <a:off x="4966740" y="1691858"/>
            <a:ext cx="2742799" cy="636174"/>
          </a:xfrm>
          <a:prstGeom prst="rect">
            <a:avLst/>
          </a:prstGeom>
          <a:noFill/>
          <a:ln>
            <a:noFill/>
          </a:ln>
        </p:spPr>
        <p:txBody>
          <a:bodyPr spcFirstLastPara="1" wrap="square" lIns="60950" tIns="30467" rIns="60950" bIns="30467" anchor="t" anchorCtr="0">
            <a:spAutoFit/>
          </a:bodyPr>
          <a:lstStyle/>
          <a:p>
            <a:pPr marL="0" marR="0" lvl="0" indent="0" algn="ctr" defTabSz="609630" rtl="0" eaLnBrk="1" fontAlgn="auto" latinLnBrk="0" hangingPunct="1">
              <a:lnSpc>
                <a:spcPct val="100000"/>
              </a:lnSpc>
              <a:spcBef>
                <a:spcPts val="0"/>
              </a:spcBef>
              <a:spcAft>
                <a:spcPts val="0"/>
              </a:spcAft>
              <a:buClr>
                <a:srgbClr val="000000"/>
              </a:buClr>
              <a:buSzPts val="2800"/>
              <a:buFont typeface="Arial"/>
              <a:buNone/>
              <a:tabLst/>
              <a:defRPr/>
            </a:pPr>
            <a:r>
              <a:rPr kumimoji="0" lang="en-US" sz="1867" b="1" i="0" u="none" strike="noStrike" kern="0" cap="none" spc="0" normalizeH="0" baseline="0" noProof="0">
                <a:ln>
                  <a:noFill/>
                </a:ln>
                <a:solidFill>
                  <a:srgbClr val="000000"/>
                </a:solidFill>
                <a:effectLst/>
                <a:uLnTx/>
                <a:uFillTx/>
                <a:latin typeface="Calibri"/>
                <a:ea typeface="Calibri"/>
                <a:cs typeface="Calibri"/>
                <a:sym typeface="Calibri"/>
              </a:rPr>
              <a:t>ER clinical staff education on PMH conditions</a:t>
            </a:r>
            <a:endParaRPr kumimoji="0" sz="933"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63" name="Google Shape;24363;p29"/>
          <p:cNvSpPr/>
          <p:nvPr/>
        </p:nvSpPr>
        <p:spPr>
          <a:xfrm>
            <a:off x="8131012" y="25134"/>
            <a:ext cx="3406565" cy="1650774"/>
          </a:xfrm>
          <a:custGeom>
            <a:avLst/>
            <a:gdLst/>
            <a:ahLst/>
            <a:cxnLst/>
            <a:rect l="l" t="t" r="r" b="b"/>
            <a:pathLst>
              <a:path w="3209383" h="1993829" extrusionOk="0">
                <a:moveTo>
                  <a:pt x="0" y="0"/>
                </a:moveTo>
                <a:lnTo>
                  <a:pt x="3209383" y="0"/>
                </a:lnTo>
                <a:lnTo>
                  <a:pt x="3209383" y="1993829"/>
                </a:lnTo>
                <a:lnTo>
                  <a:pt x="0" y="1993829"/>
                </a:lnTo>
                <a:lnTo>
                  <a:pt x="0" y="0"/>
                </a:lnTo>
                <a:close/>
              </a:path>
            </a:pathLst>
          </a:custGeom>
          <a:blipFill rotWithShape="1">
            <a:blip r:embed="rId4" cstate="email">
              <a:alphaModFix/>
              <a:extLst>
                <a:ext uri="{28A0092B-C50C-407E-A947-70E740481C1C}">
                  <a14:useLocalDpi xmlns:a14="http://schemas.microsoft.com/office/drawing/2010/main"/>
                </a:ext>
              </a:extLst>
            </a:blip>
            <a:stretch>
              <a:fillRect/>
            </a:stretch>
          </a:blipFill>
          <a:ln>
            <a:noFill/>
          </a:ln>
        </p:spPr>
        <p:txBody>
          <a:bodyPr spcFirstLastPara="1" wrap="square" lIns="60950" tIns="30467" rIns="60950" bIns="30467" anchor="t" anchorCtr="0">
            <a:noAutofit/>
          </a:bodyPr>
          <a:lstStyle/>
          <a:p>
            <a:pPr marL="0" marR="0" lvl="0" indent="0" algn="l" defTabSz="609630" rtl="0" eaLnBrk="1" fontAlgn="auto" latinLnBrk="0" hangingPunct="1">
              <a:lnSpc>
                <a:spcPct val="100000"/>
              </a:lnSpc>
              <a:spcBef>
                <a:spcPts val="0"/>
              </a:spcBef>
              <a:spcAft>
                <a:spcPts val="0"/>
              </a:spcAft>
              <a:buClr>
                <a:srgbClr val="000000"/>
              </a:buClr>
              <a:buSzPts val="1800"/>
              <a:buFont typeface="Arial"/>
              <a:buNone/>
              <a:tabLst/>
              <a:defRPr/>
            </a:pPr>
            <a:endParaRPr kumimoji="0" sz="1200" b="0" i="0" u="none" strike="noStrike" kern="0" cap="none" spc="0" normalizeH="0" baseline="0" noProof="0">
              <a:ln>
                <a:noFill/>
              </a:ln>
              <a:solidFill>
                <a:srgbClr val="000000"/>
              </a:solidFill>
              <a:effectLst/>
              <a:uLnTx/>
              <a:uFillTx/>
              <a:latin typeface="Calibri"/>
              <a:ea typeface="Calibri"/>
              <a:cs typeface="Calibri"/>
              <a:sym typeface="Calibri"/>
            </a:endParaRPr>
          </a:p>
        </p:txBody>
      </p:sp>
      <p:sp>
        <p:nvSpPr>
          <p:cNvPr id="24364" name="Google Shape;24364;p29"/>
          <p:cNvSpPr txBox="1"/>
          <p:nvPr/>
        </p:nvSpPr>
        <p:spPr>
          <a:xfrm>
            <a:off x="237025" y="280021"/>
            <a:ext cx="8628473" cy="1005340"/>
          </a:xfrm>
          <a:prstGeom prst="rect">
            <a:avLst/>
          </a:prstGeom>
          <a:noFill/>
          <a:ln>
            <a:noFill/>
          </a:ln>
        </p:spPr>
        <p:txBody>
          <a:bodyPr spcFirstLastPara="1" wrap="square" lIns="0" tIns="0" rIns="0" bIns="0" anchor="t" anchorCtr="0">
            <a:spAutoFit/>
          </a:bodyPr>
          <a:lstStyle/>
          <a:p>
            <a:pPr marL="0" marR="0" lvl="0" indent="0" algn="l" defTabSz="609630" rtl="0" eaLnBrk="1" fontAlgn="auto" latinLnBrk="0" hangingPunct="1">
              <a:lnSpc>
                <a:spcPct val="100000"/>
              </a:lnSpc>
              <a:spcBef>
                <a:spcPts val="0"/>
              </a:spcBef>
              <a:spcAft>
                <a:spcPts val="0"/>
              </a:spcAft>
              <a:buClr>
                <a:srgbClr val="000000"/>
              </a:buClr>
              <a:buSzPts val="5400"/>
              <a:buFont typeface="Arial"/>
              <a:buNone/>
              <a:tabLst/>
              <a:defRPr/>
            </a:pPr>
            <a:r>
              <a:rPr kumimoji="0" lang="en-US" sz="3600" b="1" i="0" u="none" strike="noStrike" kern="0" cap="none" spc="0" normalizeH="0" baseline="0" noProof="0">
                <a:ln>
                  <a:noFill/>
                </a:ln>
                <a:solidFill>
                  <a:srgbClr val="1C498B"/>
                </a:solidFill>
                <a:effectLst/>
                <a:uLnTx/>
                <a:uFillTx/>
                <a:latin typeface="Calibri"/>
                <a:ea typeface="Calibri"/>
                <a:cs typeface="Calibri"/>
                <a:sym typeface="Calibri"/>
              </a:rPr>
              <a:t>Creating PMH Systems Changes</a:t>
            </a:r>
            <a:endParaRPr kumimoji="0" sz="933" b="0" i="0" u="none" strike="noStrike" kern="0" cap="none" spc="0" normalizeH="0" baseline="0" noProof="0">
              <a:ln>
                <a:noFill/>
              </a:ln>
              <a:solidFill>
                <a:srgbClr val="000000"/>
              </a:solidFill>
              <a:effectLst/>
              <a:uLnTx/>
              <a:uFillTx/>
              <a:latin typeface="Arial"/>
              <a:ea typeface="+mn-ea"/>
              <a:cs typeface="Arial"/>
              <a:sym typeface="Arial"/>
            </a:endParaRPr>
          </a:p>
          <a:p>
            <a:pPr marL="0" marR="0" lvl="0" indent="0" algn="l" defTabSz="609630" rtl="0" eaLnBrk="1" fontAlgn="auto" latinLnBrk="0" hangingPunct="1">
              <a:lnSpc>
                <a:spcPct val="100000"/>
              </a:lnSpc>
              <a:spcBef>
                <a:spcPts val="0"/>
              </a:spcBef>
              <a:spcAft>
                <a:spcPts val="0"/>
              </a:spcAft>
              <a:buClr>
                <a:srgbClr val="000000"/>
              </a:buClr>
              <a:buSzPts val="4400"/>
              <a:buFont typeface="Arial"/>
              <a:buNone/>
              <a:tabLst/>
              <a:defRPr/>
            </a:pPr>
            <a:r>
              <a:rPr kumimoji="0" lang="en-US" sz="2933" b="1" i="1" u="none" strike="noStrike" kern="0" cap="none" spc="0" normalizeH="0" baseline="0" noProof="0">
                <a:ln>
                  <a:noFill/>
                </a:ln>
                <a:solidFill>
                  <a:srgbClr val="1C498B"/>
                </a:solidFill>
                <a:effectLst/>
                <a:uLnTx/>
                <a:uFillTx/>
                <a:latin typeface="Calibri"/>
                <a:ea typeface="Calibri"/>
                <a:cs typeface="Calibri"/>
                <a:sym typeface="Calibri"/>
              </a:rPr>
              <a:t>Moving to Green on Education Measures</a:t>
            </a:r>
            <a:endParaRPr kumimoji="0" sz="2933" b="1" i="1" u="none" strike="noStrike" kern="0" cap="none" spc="0" normalizeH="0" baseline="0" noProof="0">
              <a:ln>
                <a:noFill/>
              </a:ln>
              <a:solidFill>
                <a:srgbClr val="1C498B"/>
              </a:solidFill>
              <a:effectLst/>
              <a:uLnTx/>
              <a:uFillTx/>
              <a:latin typeface="Calibri"/>
              <a:ea typeface="Calibri"/>
              <a:cs typeface="Calibri"/>
              <a:sym typeface="Calibri"/>
            </a:endParaRPr>
          </a:p>
        </p:txBody>
      </p:sp>
      <p:sp>
        <p:nvSpPr>
          <p:cNvPr id="24365" name="Google Shape;24365;p29"/>
          <p:cNvSpPr txBox="1"/>
          <p:nvPr/>
        </p:nvSpPr>
        <p:spPr>
          <a:xfrm>
            <a:off x="8476441" y="1807790"/>
            <a:ext cx="3458665" cy="636174"/>
          </a:xfrm>
          <a:prstGeom prst="rect">
            <a:avLst/>
          </a:prstGeom>
          <a:noFill/>
          <a:ln>
            <a:noFill/>
          </a:ln>
        </p:spPr>
        <p:txBody>
          <a:bodyPr spcFirstLastPara="1" wrap="square" lIns="60950" tIns="30467" rIns="60950" bIns="30467" anchor="t" anchorCtr="0">
            <a:spAutoFit/>
          </a:bodyPr>
          <a:lstStyle/>
          <a:p>
            <a:pPr marL="0" marR="0" lvl="0" indent="0" algn="ctr" defTabSz="609630" rtl="0" eaLnBrk="1" fontAlgn="auto" latinLnBrk="0" hangingPunct="1">
              <a:lnSpc>
                <a:spcPct val="100000"/>
              </a:lnSpc>
              <a:spcBef>
                <a:spcPts val="0"/>
              </a:spcBef>
              <a:spcAft>
                <a:spcPts val="0"/>
              </a:spcAft>
              <a:buClr>
                <a:srgbClr val="000000"/>
              </a:buClr>
              <a:buSzPts val="2800"/>
              <a:buFont typeface="Arial"/>
              <a:buNone/>
              <a:tabLst/>
              <a:defRPr/>
            </a:pPr>
            <a:r>
              <a:rPr kumimoji="0" lang="en-US" sz="1867" b="1" i="0" u="none" strike="noStrike" kern="0" cap="none" spc="0" normalizeH="0" baseline="0" noProof="0">
                <a:ln>
                  <a:noFill/>
                </a:ln>
                <a:solidFill>
                  <a:srgbClr val="000000"/>
                </a:solidFill>
                <a:effectLst/>
                <a:uLnTx/>
                <a:uFillTx/>
                <a:latin typeface="Calibri"/>
                <a:ea typeface="Calibri"/>
                <a:cs typeface="Calibri"/>
                <a:sym typeface="Calibri"/>
              </a:rPr>
              <a:t>Postpartum patients provided education on PMH conditions</a:t>
            </a:r>
            <a:endParaRPr kumimoji="0" sz="933" b="0" i="0" u="none" strike="noStrike" kern="0" cap="none" spc="0" normalizeH="0" baseline="0" noProof="0">
              <a:ln>
                <a:noFill/>
              </a:ln>
              <a:solidFill>
                <a:srgbClr val="000000"/>
              </a:solidFill>
              <a:effectLst/>
              <a:uLnTx/>
              <a:uFillTx/>
              <a:latin typeface="Arial"/>
              <a:ea typeface="+mn-ea"/>
              <a:cs typeface="Arial"/>
              <a:sym typeface="Arial"/>
            </a:endParaRPr>
          </a:p>
        </p:txBody>
      </p:sp>
      <p:graphicFrame>
        <p:nvGraphicFramePr>
          <p:cNvPr id="2" name="Chart 1">
            <a:extLst>
              <a:ext uri="{FF2B5EF4-FFF2-40B4-BE49-F238E27FC236}">
                <a16:creationId xmlns:a16="http://schemas.microsoft.com/office/drawing/2014/main" id="{BB1D9584-1F5A-4D13-B3B1-25663335380A}"/>
              </a:ext>
            </a:extLst>
          </p:cNvPr>
          <p:cNvGraphicFramePr>
            <a:graphicFrameLocks/>
          </p:cNvGraphicFramePr>
          <p:nvPr>
            <p:extLst>
              <p:ext uri="{D42A27DB-BD31-4B8C-83A1-F6EECF244321}">
                <p14:modId xmlns:p14="http://schemas.microsoft.com/office/powerpoint/2010/main" val="2796393114"/>
              </p:ext>
            </p:extLst>
          </p:nvPr>
        </p:nvGraphicFramePr>
        <p:xfrm>
          <a:off x="-50084" y="2443964"/>
          <a:ext cx="4213506" cy="4210930"/>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3" name="Chart 2">
            <a:extLst>
              <a:ext uri="{FF2B5EF4-FFF2-40B4-BE49-F238E27FC236}">
                <a16:creationId xmlns:a16="http://schemas.microsoft.com/office/drawing/2014/main" id="{AD982B1A-9450-4827-A522-D659939A854A}"/>
              </a:ext>
            </a:extLst>
          </p:cNvPr>
          <p:cNvGraphicFramePr>
            <a:graphicFrameLocks/>
          </p:cNvGraphicFramePr>
          <p:nvPr>
            <p:extLst>
              <p:ext uri="{D42A27DB-BD31-4B8C-83A1-F6EECF244321}">
                <p14:modId xmlns:p14="http://schemas.microsoft.com/office/powerpoint/2010/main" val="2159909782"/>
              </p:ext>
            </p:extLst>
          </p:nvPr>
        </p:nvGraphicFramePr>
        <p:xfrm>
          <a:off x="4085240" y="2422277"/>
          <a:ext cx="4215384" cy="4215384"/>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5" name="Chart 4">
            <a:extLst>
              <a:ext uri="{FF2B5EF4-FFF2-40B4-BE49-F238E27FC236}">
                <a16:creationId xmlns:a16="http://schemas.microsoft.com/office/drawing/2014/main" id="{0B74A0AC-374B-41E9-A86D-B2B0BB156A99}"/>
              </a:ext>
            </a:extLst>
          </p:cNvPr>
          <p:cNvGraphicFramePr>
            <a:graphicFrameLocks/>
          </p:cNvGraphicFramePr>
          <p:nvPr>
            <p:extLst>
              <p:ext uri="{D42A27DB-BD31-4B8C-83A1-F6EECF244321}">
                <p14:modId xmlns:p14="http://schemas.microsoft.com/office/powerpoint/2010/main" val="931395582"/>
              </p:ext>
            </p:extLst>
          </p:nvPr>
        </p:nvGraphicFramePr>
        <p:xfrm>
          <a:off x="8088626" y="2436117"/>
          <a:ext cx="4215384" cy="4215384"/>
        </p:xfrm>
        <a:graphic>
          <a:graphicData uri="http://schemas.openxmlformats.org/drawingml/2006/chart">
            <c:chart xmlns:c="http://schemas.openxmlformats.org/drawingml/2006/chart" xmlns:r="http://schemas.openxmlformats.org/officeDocument/2006/relationships" r:id="rId7"/>
          </a:graphicData>
        </a:graphic>
      </p:graphicFrame>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24370"/>
        <p:cNvGrpSpPr/>
        <p:nvPr/>
      </p:nvGrpSpPr>
      <p:grpSpPr>
        <a:xfrm>
          <a:off x="0" y="0"/>
          <a:ext cx="0" cy="0"/>
          <a:chOff x="0" y="0"/>
          <a:chExt cx="0" cy="0"/>
        </a:xfrm>
      </p:grpSpPr>
      <p:pic>
        <p:nvPicPr>
          <p:cNvPr id="24371" name="Google Shape;24371;p30" descr="A blue and red curved line&#10;&#10;AI-generated content may be incorrect."/>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8671866" y="-1176"/>
            <a:ext cx="3531305" cy="952500"/>
          </a:xfrm>
          <a:prstGeom prst="rect">
            <a:avLst/>
          </a:prstGeom>
          <a:noFill/>
          <a:ln>
            <a:noFill/>
          </a:ln>
        </p:spPr>
      </p:pic>
      <p:pic>
        <p:nvPicPr>
          <p:cNvPr id="24372" name="Google Shape;24372;p30" descr="A logo with a map and text&#10;&#10;AI-generated content may be incorrect."/>
          <p:cNvPicPr preferRelativeResize="0"/>
          <p:nvPr/>
        </p:nvPicPr>
        <p:blipFill rotWithShape="1">
          <a:blip r:embed="rId4" cstate="email">
            <a:alphaModFix/>
            <a:extLst>
              <a:ext uri="{28A0092B-C50C-407E-A947-70E740481C1C}">
                <a14:useLocalDpi xmlns:a14="http://schemas.microsoft.com/office/drawing/2010/main"/>
              </a:ext>
            </a:extLst>
          </a:blip>
          <a:srcRect r="-244"/>
          <a:stretch/>
        </p:blipFill>
        <p:spPr>
          <a:xfrm>
            <a:off x="10339918" y="3550"/>
            <a:ext cx="1446409" cy="719901"/>
          </a:xfrm>
          <a:prstGeom prst="rect">
            <a:avLst/>
          </a:prstGeom>
          <a:noFill/>
          <a:ln>
            <a:noFill/>
          </a:ln>
        </p:spPr>
      </p:pic>
      <p:sp>
        <p:nvSpPr>
          <p:cNvPr id="24373" name="Google Shape;24373;p30"/>
          <p:cNvSpPr txBox="1"/>
          <p:nvPr/>
        </p:nvSpPr>
        <p:spPr>
          <a:xfrm>
            <a:off x="790017" y="2052825"/>
            <a:ext cx="2742799" cy="636174"/>
          </a:xfrm>
          <a:prstGeom prst="rect">
            <a:avLst/>
          </a:prstGeom>
          <a:noFill/>
          <a:ln>
            <a:noFill/>
          </a:ln>
        </p:spPr>
        <p:txBody>
          <a:bodyPr spcFirstLastPara="1" wrap="square" lIns="60950" tIns="30467" rIns="60950" bIns="30467" anchor="t" anchorCtr="0">
            <a:spAutoFit/>
          </a:bodyPr>
          <a:lstStyle/>
          <a:p>
            <a:pPr marL="0" marR="0" lvl="0" indent="0" algn="ctr" defTabSz="609630" rtl="0" eaLnBrk="1" fontAlgn="auto" latinLnBrk="0" hangingPunct="1">
              <a:lnSpc>
                <a:spcPct val="100000"/>
              </a:lnSpc>
              <a:spcBef>
                <a:spcPts val="0"/>
              </a:spcBef>
              <a:spcAft>
                <a:spcPts val="0"/>
              </a:spcAft>
              <a:buClr>
                <a:srgbClr val="000000"/>
              </a:buClr>
              <a:buSzPts val="2800"/>
              <a:buFont typeface="Arial"/>
              <a:buNone/>
              <a:tabLst/>
              <a:defRPr/>
            </a:pPr>
            <a:r>
              <a:rPr kumimoji="0" lang="en-US" sz="1867" b="1" i="0" u="none" strike="noStrike" kern="0" cap="none" spc="0" normalizeH="0" baseline="0" noProof="0">
                <a:ln>
                  <a:noFill/>
                </a:ln>
                <a:solidFill>
                  <a:srgbClr val="000000"/>
                </a:solidFill>
                <a:effectLst/>
                <a:uLnTx/>
                <a:uFillTx/>
                <a:latin typeface="Calibri"/>
                <a:ea typeface="Calibri"/>
                <a:cs typeface="Calibri"/>
                <a:sym typeface="Calibri"/>
              </a:rPr>
              <a:t>Hospital has protocol to screen all patients</a:t>
            </a:r>
            <a:endParaRPr kumimoji="0" sz="933"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74" name="Google Shape;24374;p30"/>
          <p:cNvSpPr txBox="1"/>
          <p:nvPr/>
        </p:nvSpPr>
        <p:spPr>
          <a:xfrm>
            <a:off x="4840942" y="2052824"/>
            <a:ext cx="2825633" cy="636174"/>
          </a:xfrm>
          <a:prstGeom prst="rect">
            <a:avLst/>
          </a:prstGeom>
          <a:noFill/>
          <a:ln>
            <a:noFill/>
          </a:ln>
        </p:spPr>
        <p:txBody>
          <a:bodyPr spcFirstLastPara="1" wrap="square" lIns="60950" tIns="30467" rIns="60950" bIns="30467" anchor="t" anchorCtr="0">
            <a:spAutoFit/>
          </a:bodyPr>
          <a:lstStyle/>
          <a:p>
            <a:pPr marL="0" marR="0" lvl="0" indent="0" algn="ctr" defTabSz="609630" rtl="0" eaLnBrk="1" fontAlgn="auto" latinLnBrk="0" hangingPunct="1">
              <a:lnSpc>
                <a:spcPct val="100000"/>
              </a:lnSpc>
              <a:spcBef>
                <a:spcPts val="0"/>
              </a:spcBef>
              <a:spcAft>
                <a:spcPts val="0"/>
              </a:spcAft>
              <a:buClr>
                <a:srgbClr val="000000"/>
              </a:buClr>
              <a:buSzPts val="2800"/>
              <a:buFont typeface="Arial"/>
              <a:buNone/>
              <a:tabLst/>
              <a:defRPr/>
            </a:pPr>
            <a:r>
              <a:rPr kumimoji="0" lang="en-US" sz="1867" b="1" i="0" u="none" strike="noStrike" kern="0" cap="none" spc="0" normalizeH="0" baseline="0" noProof="0">
                <a:ln>
                  <a:noFill/>
                </a:ln>
                <a:solidFill>
                  <a:srgbClr val="000000"/>
                </a:solidFill>
                <a:effectLst/>
                <a:uLnTx/>
                <a:uFillTx/>
                <a:latin typeface="Calibri"/>
                <a:ea typeface="Calibri"/>
                <a:cs typeface="Calibri"/>
                <a:sym typeface="Calibri"/>
              </a:rPr>
              <a:t>Hospital has treatment protocol for + PMH screens</a:t>
            </a:r>
            <a:endParaRPr kumimoji="0" sz="933"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75" name="Google Shape;24375;p30"/>
          <p:cNvSpPr txBox="1"/>
          <p:nvPr/>
        </p:nvSpPr>
        <p:spPr>
          <a:xfrm>
            <a:off x="8359009" y="2052824"/>
            <a:ext cx="3556941" cy="636174"/>
          </a:xfrm>
          <a:prstGeom prst="rect">
            <a:avLst/>
          </a:prstGeom>
          <a:noFill/>
          <a:ln>
            <a:noFill/>
          </a:ln>
        </p:spPr>
        <p:txBody>
          <a:bodyPr spcFirstLastPara="1" wrap="square" lIns="60950" tIns="30467" rIns="60950" bIns="30467" anchor="t" anchorCtr="0">
            <a:spAutoFit/>
          </a:bodyPr>
          <a:lstStyle/>
          <a:p>
            <a:pPr marL="0" marR="0" lvl="0" indent="0" algn="ctr" defTabSz="609630" rtl="0" eaLnBrk="1" fontAlgn="auto" latinLnBrk="0" hangingPunct="1">
              <a:lnSpc>
                <a:spcPct val="100000"/>
              </a:lnSpc>
              <a:spcBef>
                <a:spcPts val="0"/>
              </a:spcBef>
              <a:spcAft>
                <a:spcPts val="0"/>
              </a:spcAft>
              <a:buClr>
                <a:srgbClr val="000000"/>
              </a:buClr>
              <a:buSzPts val="2800"/>
              <a:buFont typeface="Arial"/>
              <a:buNone/>
              <a:tabLst/>
              <a:defRPr/>
            </a:pPr>
            <a:r>
              <a:rPr kumimoji="0" lang="en-US" sz="1867" b="1" i="0" u="none" strike="noStrike" kern="0" cap="none" spc="0" normalizeH="0" baseline="0" noProof="0">
                <a:ln>
                  <a:noFill/>
                </a:ln>
                <a:solidFill>
                  <a:srgbClr val="000000"/>
                </a:solidFill>
                <a:effectLst/>
                <a:uLnTx/>
                <a:uFillTx/>
                <a:latin typeface="Calibri"/>
                <a:ea typeface="Calibri"/>
                <a:cs typeface="Calibri"/>
                <a:sym typeface="Calibri"/>
              </a:rPr>
              <a:t>Hospital has process flow to link + patients to behavioral health care</a:t>
            </a:r>
            <a:endParaRPr kumimoji="0" sz="933"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79" name="Google Shape;24379;p30"/>
          <p:cNvSpPr/>
          <p:nvPr/>
        </p:nvSpPr>
        <p:spPr>
          <a:xfrm>
            <a:off x="7145396" y="-5983"/>
            <a:ext cx="5057775" cy="1676400"/>
          </a:xfrm>
          <a:prstGeom prst="rect">
            <a:avLst/>
          </a:prstGeom>
          <a:solidFill>
            <a:schemeClr val="lt1"/>
          </a:solidFill>
          <a:ln>
            <a:noFill/>
          </a:ln>
        </p:spPr>
        <p:txBody>
          <a:bodyPr spcFirstLastPara="1" wrap="square" lIns="60950" tIns="30467" rIns="60950" bIns="30467" anchor="ctr" anchorCtr="0">
            <a:noAutofit/>
          </a:bodyPr>
          <a:lstStyle/>
          <a:p>
            <a:pPr marL="0" marR="0" lvl="0" indent="0" algn="ctr" defTabSz="609630" rtl="0" eaLnBrk="1" fontAlgn="auto" latinLnBrk="0" hangingPunct="1">
              <a:lnSpc>
                <a:spcPct val="100000"/>
              </a:lnSpc>
              <a:spcBef>
                <a:spcPts val="0"/>
              </a:spcBef>
              <a:spcAft>
                <a:spcPts val="0"/>
              </a:spcAft>
              <a:buClr>
                <a:srgbClr val="000000"/>
              </a:buClr>
              <a:buSzPts val="2700"/>
              <a:buFont typeface="Arial"/>
              <a:buNone/>
              <a:tabLst/>
              <a:defRPr/>
            </a:pPr>
            <a:endParaRPr kumimoji="0" sz="18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24380" name="Google Shape;24380;p30"/>
          <p:cNvSpPr/>
          <p:nvPr/>
        </p:nvSpPr>
        <p:spPr>
          <a:xfrm>
            <a:off x="8293224" y="125937"/>
            <a:ext cx="3406565" cy="1650774"/>
          </a:xfrm>
          <a:custGeom>
            <a:avLst/>
            <a:gdLst/>
            <a:ahLst/>
            <a:cxnLst/>
            <a:rect l="l" t="t" r="r" b="b"/>
            <a:pathLst>
              <a:path w="3209383" h="1993829" extrusionOk="0">
                <a:moveTo>
                  <a:pt x="0" y="0"/>
                </a:moveTo>
                <a:lnTo>
                  <a:pt x="3209383" y="0"/>
                </a:lnTo>
                <a:lnTo>
                  <a:pt x="3209383" y="1993829"/>
                </a:lnTo>
                <a:lnTo>
                  <a:pt x="0" y="1993829"/>
                </a:lnTo>
                <a:lnTo>
                  <a:pt x="0" y="0"/>
                </a:lnTo>
                <a:close/>
              </a:path>
            </a:pathLst>
          </a:custGeom>
          <a:blipFill rotWithShape="1">
            <a:blip r:embed="rId5" cstate="email">
              <a:alphaModFix/>
              <a:extLst>
                <a:ext uri="{28A0092B-C50C-407E-A947-70E740481C1C}">
                  <a14:useLocalDpi xmlns:a14="http://schemas.microsoft.com/office/drawing/2010/main"/>
                </a:ext>
              </a:extLst>
            </a:blip>
            <a:stretch>
              <a:fillRect/>
            </a:stretch>
          </a:blipFill>
          <a:ln>
            <a:noFill/>
          </a:ln>
        </p:spPr>
        <p:txBody>
          <a:bodyPr spcFirstLastPara="1" wrap="square" lIns="60950" tIns="30467" rIns="60950" bIns="30467" anchor="t" anchorCtr="0">
            <a:noAutofit/>
          </a:bodyPr>
          <a:lstStyle/>
          <a:p>
            <a:pPr marL="0" marR="0" lvl="0" indent="0" algn="l" defTabSz="609630" rtl="0" eaLnBrk="1" fontAlgn="auto" latinLnBrk="0" hangingPunct="1">
              <a:lnSpc>
                <a:spcPct val="100000"/>
              </a:lnSpc>
              <a:spcBef>
                <a:spcPts val="0"/>
              </a:spcBef>
              <a:spcAft>
                <a:spcPts val="0"/>
              </a:spcAft>
              <a:buClr>
                <a:srgbClr val="000000"/>
              </a:buClr>
              <a:buSzPts val="1800"/>
              <a:buFont typeface="Arial"/>
              <a:buNone/>
              <a:tabLst/>
              <a:defRPr/>
            </a:pPr>
            <a:endParaRPr kumimoji="0" sz="1200" b="0" i="0" u="none" strike="noStrike" kern="0" cap="none" spc="0" normalizeH="0" baseline="0" noProof="0">
              <a:ln>
                <a:noFill/>
              </a:ln>
              <a:solidFill>
                <a:srgbClr val="000000"/>
              </a:solidFill>
              <a:effectLst/>
              <a:uLnTx/>
              <a:uFillTx/>
              <a:latin typeface="Calibri"/>
              <a:ea typeface="Calibri"/>
              <a:cs typeface="Calibri"/>
              <a:sym typeface="Calibri"/>
            </a:endParaRPr>
          </a:p>
        </p:txBody>
      </p:sp>
      <p:sp>
        <p:nvSpPr>
          <p:cNvPr id="24381" name="Google Shape;24381;p30"/>
          <p:cNvSpPr txBox="1"/>
          <p:nvPr/>
        </p:nvSpPr>
        <p:spPr>
          <a:xfrm>
            <a:off x="192201" y="106412"/>
            <a:ext cx="7690060" cy="1733680"/>
          </a:xfrm>
          <a:prstGeom prst="rect">
            <a:avLst/>
          </a:prstGeom>
          <a:noFill/>
          <a:ln>
            <a:noFill/>
          </a:ln>
        </p:spPr>
        <p:txBody>
          <a:bodyPr spcFirstLastPara="1" wrap="square" lIns="0" tIns="0" rIns="0" bIns="0" anchor="t" anchorCtr="0">
            <a:spAutoFit/>
          </a:bodyPr>
          <a:lstStyle/>
          <a:p>
            <a:pPr marL="0" marR="0" lvl="0" indent="0" algn="l" defTabSz="609630" rtl="0" eaLnBrk="1" fontAlgn="auto" latinLnBrk="0" hangingPunct="1">
              <a:lnSpc>
                <a:spcPct val="150351"/>
              </a:lnSpc>
              <a:spcBef>
                <a:spcPts val="0"/>
              </a:spcBef>
              <a:spcAft>
                <a:spcPts val="0"/>
              </a:spcAft>
              <a:buClr>
                <a:srgbClr val="000000"/>
              </a:buClr>
              <a:buSzPts val="5400"/>
              <a:buFont typeface="Arial"/>
              <a:buNone/>
              <a:tabLst/>
              <a:defRPr/>
            </a:pPr>
            <a:r>
              <a:rPr kumimoji="0" lang="en-US" sz="3600" b="1" i="0" u="none" strike="noStrike" kern="0" cap="none" spc="0" normalizeH="0" baseline="0" noProof="0">
                <a:ln>
                  <a:noFill/>
                </a:ln>
                <a:solidFill>
                  <a:srgbClr val="1C498B"/>
                </a:solidFill>
                <a:effectLst/>
                <a:uLnTx/>
                <a:uFillTx/>
                <a:latin typeface="Calibri"/>
                <a:ea typeface="Calibri"/>
                <a:cs typeface="Calibri"/>
                <a:sym typeface="Calibri"/>
              </a:rPr>
              <a:t>Creating PMH Systems Changes</a:t>
            </a:r>
            <a:endParaRPr kumimoji="0" sz="933" b="0" i="0" u="none" strike="noStrike" kern="0" cap="none" spc="0" normalizeH="0" baseline="0" noProof="0">
              <a:ln>
                <a:noFill/>
              </a:ln>
              <a:solidFill>
                <a:srgbClr val="000000"/>
              </a:solidFill>
              <a:effectLst/>
              <a:uLnTx/>
              <a:uFillTx/>
              <a:latin typeface="Arial"/>
              <a:ea typeface="+mn-ea"/>
              <a:cs typeface="Arial"/>
              <a:sym typeface="Arial"/>
            </a:endParaRPr>
          </a:p>
          <a:p>
            <a:pPr marL="0" marR="0" lvl="0" indent="0" algn="l" defTabSz="609630" rtl="0" eaLnBrk="1" fontAlgn="auto" latinLnBrk="0" hangingPunct="1">
              <a:lnSpc>
                <a:spcPct val="100000"/>
              </a:lnSpc>
              <a:spcBef>
                <a:spcPts val="0"/>
              </a:spcBef>
              <a:spcAft>
                <a:spcPts val="0"/>
              </a:spcAft>
              <a:buClr>
                <a:srgbClr val="000000"/>
              </a:buClr>
              <a:buSzPts val="4400"/>
              <a:buFont typeface="Arial"/>
              <a:buNone/>
              <a:tabLst/>
              <a:defRPr/>
            </a:pPr>
            <a:r>
              <a:rPr kumimoji="0" lang="en-US" sz="2933" b="1" i="1" u="none" strike="noStrike" kern="0" cap="none" spc="0" normalizeH="0" baseline="0" noProof="0">
                <a:ln>
                  <a:noFill/>
                </a:ln>
                <a:solidFill>
                  <a:srgbClr val="1C498B"/>
                </a:solidFill>
                <a:effectLst/>
                <a:uLnTx/>
                <a:uFillTx/>
                <a:latin typeface="Calibri"/>
                <a:ea typeface="Calibri"/>
                <a:cs typeface="Calibri"/>
                <a:sym typeface="Calibri"/>
              </a:rPr>
              <a:t>Moving to Green on Screening, Treatment, and Linkage to Follow-up</a:t>
            </a:r>
            <a:endParaRPr kumimoji="0" sz="933" b="0" i="0" u="none" strike="noStrike" kern="0" cap="none" spc="0" normalizeH="0" baseline="0" noProof="0">
              <a:ln>
                <a:noFill/>
              </a:ln>
              <a:solidFill>
                <a:srgbClr val="000000"/>
              </a:solidFill>
              <a:effectLst/>
              <a:uLnTx/>
              <a:uFillTx/>
              <a:latin typeface="Arial"/>
              <a:ea typeface="+mn-ea"/>
              <a:cs typeface="Arial"/>
              <a:sym typeface="Arial"/>
            </a:endParaRPr>
          </a:p>
        </p:txBody>
      </p:sp>
      <p:graphicFrame>
        <p:nvGraphicFramePr>
          <p:cNvPr id="2" name="Chart 1">
            <a:extLst>
              <a:ext uri="{FF2B5EF4-FFF2-40B4-BE49-F238E27FC236}">
                <a16:creationId xmlns:a16="http://schemas.microsoft.com/office/drawing/2014/main" id="{A22F0D58-D83F-4CCE-97C0-7BD4E14DD088}"/>
              </a:ext>
            </a:extLst>
          </p:cNvPr>
          <p:cNvGraphicFramePr>
            <a:graphicFrameLocks/>
          </p:cNvGraphicFramePr>
          <p:nvPr>
            <p:extLst>
              <p:ext uri="{D42A27DB-BD31-4B8C-83A1-F6EECF244321}">
                <p14:modId xmlns:p14="http://schemas.microsoft.com/office/powerpoint/2010/main" val="4169956005"/>
              </p:ext>
            </p:extLst>
          </p:nvPr>
        </p:nvGraphicFramePr>
        <p:xfrm>
          <a:off x="0" y="2688998"/>
          <a:ext cx="4215384" cy="4215384"/>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3" name="Chart 2">
            <a:extLst>
              <a:ext uri="{FF2B5EF4-FFF2-40B4-BE49-F238E27FC236}">
                <a16:creationId xmlns:a16="http://schemas.microsoft.com/office/drawing/2014/main" id="{5E14EC11-6FE0-4355-BDF9-F3B19C187358}"/>
              </a:ext>
            </a:extLst>
          </p:cNvPr>
          <p:cNvGraphicFramePr>
            <a:graphicFrameLocks/>
          </p:cNvGraphicFramePr>
          <p:nvPr>
            <p:extLst>
              <p:ext uri="{D42A27DB-BD31-4B8C-83A1-F6EECF244321}">
                <p14:modId xmlns:p14="http://schemas.microsoft.com/office/powerpoint/2010/main" val="1479716884"/>
              </p:ext>
            </p:extLst>
          </p:nvPr>
        </p:nvGraphicFramePr>
        <p:xfrm>
          <a:off x="3988308" y="2688997"/>
          <a:ext cx="4215384" cy="4215384"/>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4" name="Chart 3">
            <a:extLst>
              <a:ext uri="{FF2B5EF4-FFF2-40B4-BE49-F238E27FC236}">
                <a16:creationId xmlns:a16="http://schemas.microsoft.com/office/drawing/2014/main" id="{1EB52F24-0D46-4152-8667-9BE51F2FCB57}"/>
              </a:ext>
            </a:extLst>
          </p:cNvPr>
          <p:cNvGraphicFramePr>
            <a:graphicFrameLocks/>
          </p:cNvGraphicFramePr>
          <p:nvPr>
            <p:extLst>
              <p:ext uri="{D42A27DB-BD31-4B8C-83A1-F6EECF244321}">
                <p14:modId xmlns:p14="http://schemas.microsoft.com/office/powerpoint/2010/main" val="2779734886"/>
              </p:ext>
            </p:extLst>
          </p:nvPr>
        </p:nvGraphicFramePr>
        <p:xfrm>
          <a:off x="8032751" y="2688996"/>
          <a:ext cx="4215384" cy="4215384"/>
        </p:xfrm>
        <a:graphic>
          <a:graphicData uri="http://schemas.openxmlformats.org/drawingml/2006/chart">
            <c:chart xmlns:c="http://schemas.openxmlformats.org/drawingml/2006/chart" xmlns:r="http://schemas.openxmlformats.org/officeDocument/2006/relationships" r:id="rId8"/>
          </a:graphicData>
        </a:graphic>
      </p:graphicFrame>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24387"/>
        <p:cNvGrpSpPr/>
        <p:nvPr/>
      </p:nvGrpSpPr>
      <p:grpSpPr>
        <a:xfrm>
          <a:off x="0" y="0"/>
          <a:ext cx="0" cy="0"/>
          <a:chOff x="0" y="0"/>
          <a:chExt cx="0" cy="0"/>
        </a:xfrm>
      </p:grpSpPr>
      <p:pic>
        <p:nvPicPr>
          <p:cNvPr id="24388" name="Google Shape;24388;p31" descr="A blue and red curved line&#10;&#10;AI-generated content may be incorrect."/>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8671866" y="-1176"/>
            <a:ext cx="3531305" cy="952500"/>
          </a:xfrm>
          <a:prstGeom prst="rect">
            <a:avLst/>
          </a:prstGeom>
          <a:noFill/>
          <a:ln>
            <a:noFill/>
          </a:ln>
        </p:spPr>
      </p:pic>
      <p:pic>
        <p:nvPicPr>
          <p:cNvPr id="24389" name="Google Shape;24389;p31" descr="A logo with a map and text&#10;&#10;AI-generated content may be incorrect."/>
          <p:cNvPicPr preferRelativeResize="0"/>
          <p:nvPr/>
        </p:nvPicPr>
        <p:blipFill rotWithShape="1">
          <a:blip r:embed="rId4" cstate="email">
            <a:alphaModFix/>
            <a:extLst>
              <a:ext uri="{28A0092B-C50C-407E-A947-70E740481C1C}">
                <a14:useLocalDpi xmlns:a14="http://schemas.microsoft.com/office/drawing/2010/main"/>
              </a:ext>
            </a:extLst>
          </a:blip>
          <a:srcRect r="-244"/>
          <a:stretch/>
        </p:blipFill>
        <p:spPr>
          <a:xfrm>
            <a:off x="10339918" y="3550"/>
            <a:ext cx="1446409" cy="719901"/>
          </a:xfrm>
          <a:prstGeom prst="rect">
            <a:avLst/>
          </a:prstGeom>
          <a:noFill/>
          <a:ln>
            <a:noFill/>
          </a:ln>
        </p:spPr>
      </p:pic>
      <p:sp>
        <p:nvSpPr>
          <p:cNvPr id="24390" name="Google Shape;24390;p31"/>
          <p:cNvSpPr txBox="1"/>
          <p:nvPr/>
        </p:nvSpPr>
        <p:spPr>
          <a:xfrm>
            <a:off x="825314" y="1582017"/>
            <a:ext cx="2742799" cy="923496"/>
          </a:xfrm>
          <a:prstGeom prst="rect">
            <a:avLst/>
          </a:prstGeom>
          <a:noFill/>
          <a:ln>
            <a:noFill/>
          </a:ln>
        </p:spPr>
        <p:txBody>
          <a:bodyPr spcFirstLastPara="1" wrap="square" lIns="60950" tIns="30467" rIns="60950" bIns="30467" anchor="t" anchorCtr="0">
            <a:spAutoFit/>
          </a:bodyPr>
          <a:lstStyle/>
          <a:p>
            <a:pPr marL="0" marR="0" lvl="0" indent="0" algn="ctr" defTabSz="609630" rtl="0" eaLnBrk="1" fontAlgn="auto" latinLnBrk="0" hangingPunct="1">
              <a:lnSpc>
                <a:spcPct val="100000"/>
              </a:lnSpc>
              <a:spcBef>
                <a:spcPts val="0"/>
              </a:spcBef>
              <a:spcAft>
                <a:spcPts val="0"/>
              </a:spcAft>
              <a:buClr>
                <a:srgbClr val="000000"/>
              </a:buClr>
              <a:buSzPts val="2800"/>
              <a:buFont typeface="Arial"/>
              <a:buNone/>
              <a:tabLst/>
              <a:defRPr/>
            </a:pPr>
            <a:r>
              <a:rPr kumimoji="0" lang="en-US" sz="1867" b="1" i="0" u="none" strike="noStrike" kern="0" cap="none" spc="0" normalizeH="0" baseline="0" noProof="0" dirty="0">
                <a:ln>
                  <a:noFill/>
                </a:ln>
                <a:solidFill>
                  <a:srgbClr val="000000"/>
                </a:solidFill>
                <a:effectLst/>
                <a:uLnTx/>
                <a:uFillTx/>
                <a:latin typeface="Calibri"/>
                <a:ea typeface="Calibri"/>
                <a:cs typeface="Calibri"/>
                <a:sym typeface="Calibri"/>
              </a:rPr>
              <a:t>Sharing PMH patient education resources with outpatient settings</a:t>
            </a:r>
            <a:endParaRPr kumimoji="0" sz="933"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24391" name="Google Shape;24391;p31"/>
          <p:cNvSpPr txBox="1"/>
          <p:nvPr/>
        </p:nvSpPr>
        <p:spPr>
          <a:xfrm>
            <a:off x="4907163" y="1835471"/>
            <a:ext cx="3041137" cy="636174"/>
          </a:xfrm>
          <a:prstGeom prst="rect">
            <a:avLst/>
          </a:prstGeom>
          <a:noFill/>
          <a:ln>
            <a:noFill/>
          </a:ln>
        </p:spPr>
        <p:txBody>
          <a:bodyPr spcFirstLastPara="1" wrap="square" lIns="60950" tIns="30467" rIns="60950" bIns="30467" anchor="t" anchorCtr="0">
            <a:spAutoFit/>
          </a:bodyPr>
          <a:lstStyle/>
          <a:p>
            <a:pPr marL="0" marR="0" lvl="0" indent="0" algn="ctr" defTabSz="609630" rtl="0" eaLnBrk="1" fontAlgn="auto" latinLnBrk="0" hangingPunct="1">
              <a:lnSpc>
                <a:spcPct val="100000"/>
              </a:lnSpc>
              <a:spcBef>
                <a:spcPts val="0"/>
              </a:spcBef>
              <a:spcAft>
                <a:spcPts val="0"/>
              </a:spcAft>
              <a:buClr>
                <a:srgbClr val="000000"/>
              </a:buClr>
              <a:buSzPts val="2800"/>
              <a:buFont typeface="Arial"/>
              <a:buNone/>
              <a:tabLst/>
              <a:defRPr/>
            </a:pPr>
            <a:r>
              <a:rPr kumimoji="0" lang="en-US" sz="1867" b="1" i="0" u="none" strike="noStrike" kern="0" cap="none" spc="0" normalizeH="0" baseline="0" noProof="0">
                <a:ln>
                  <a:noFill/>
                </a:ln>
                <a:solidFill>
                  <a:srgbClr val="000000"/>
                </a:solidFill>
                <a:effectLst/>
                <a:uLnTx/>
                <a:uFillTx/>
                <a:latin typeface="Calibri"/>
                <a:ea typeface="Calibri"/>
                <a:cs typeface="Calibri"/>
                <a:sym typeface="Calibri"/>
              </a:rPr>
              <a:t>Sharing PMH screening tools with outpatient settings</a:t>
            </a:r>
            <a:endParaRPr kumimoji="0" sz="933"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92" name="Google Shape;24392;p31"/>
          <p:cNvSpPr txBox="1"/>
          <p:nvPr/>
        </p:nvSpPr>
        <p:spPr>
          <a:xfrm>
            <a:off x="8366022" y="1869339"/>
            <a:ext cx="3556941" cy="636174"/>
          </a:xfrm>
          <a:prstGeom prst="rect">
            <a:avLst/>
          </a:prstGeom>
          <a:noFill/>
          <a:ln>
            <a:noFill/>
          </a:ln>
        </p:spPr>
        <p:txBody>
          <a:bodyPr spcFirstLastPara="1" wrap="square" lIns="60950" tIns="30467" rIns="60950" bIns="30467" anchor="t" anchorCtr="0">
            <a:spAutoFit/>
          </a:bodyPr>
          <a:lstStyle/>
          <a:p>
            <a:pPr marL="0" marR="0" lvl="0" indent="0" algn="ctr" defTabSz="609630" rtl="0" eaLnBrk="1" fontAlgn="auto" latinLnBrk="0" hangingPunct="1">
              <a:lnSpc>
                <a:spcPct val="100000"/>
              </a:lnSpc>
              <a:spcBef>
                <a:spcPts val="0"/>
              </a:spcBef>
              <a:spcAft>
                <a:spcPts val="0"/>
              </a:spcAft>
              <a:buClr>
                <a:srgbClr val="000000"/>
              </a:buClr>
              <a:buSzPts val="2800"/>
              <a:buFont typeface="Arial"/>
              <a:buNone/>
              <a:tabLst/>
              <a:defRPr/>
            </a:pPr>
            <a:r>
              <a:rPr kumimoji="0" lang="en-US" sz="1867" b="1" i="0" u="none" strike="noStrike" kern="0" cap="none" spc="0" normalizeH="0" baseline="0" noProof="0">
                <a:ln>
                  <a:noFill/>
                </a:ln>
                <a:solidFill>
                  <a:srgbClr val="000000"/>
                </a:solidFill>
                <a:effectLst/>
                <a:uLnTx/>
                <a:uFillTx/>
                <a:latin typeface="Calibri"/>
                <a:ea typeface="Calibri"/>
                <a:cs typeface="Calibri"/>
                <a:sym typeface="Calibri"/>
              </a:rPr>
              <a:t>Hospital has created a PMH access workgroup</a:t>
            </a:r>
            <a:endParaRPr kumimoji="0" sz="933"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96" name="Google Shape;24396;p31"/>
          <p:cNvSpPr/>
          <p:nvPr/>
        </p:nvSpPr>
        <p:spPr>
          <a:xfrm>
            <a:off x="7162889" y="3549"/>
            <a:ext cx="5057775" cy="1676400"/>
          </a:xfrm>
          <a:prstGeom prst="rect">
            <a:avLst/>
          </a:prstGeom>
          <a:solidFill>
            <a:schemeClr val="lt1"/>
          </a:solidFill>
          <a:ln>
            <a:noFill/>
          </a:ln>
        </p:spPr>
        <p:txBody>
          <a:bodyPr spcFirstLastPara="1" wrap="square" lIns="60950" tIns="30467" rIns="60950" bIns="30467" anchor="ctr" anchorCtr="0">
            <a:noAutofit/>
          </a:bodyPr>
          <a:lstStyle/>
          <a:p>
            <a:pPr marL="0" marR="0" lvl="0" indent="0" algn="ctr" defTabSz="609630" rtl="0" eaLnBrk="1" fontAlgn="auto" latinLnBrk="0" hangingPunct="1">
              <a:lnSpc>
                <a:spcPct val="100000"/>
              </a:lnSpc>
              <a:spcBef>
                <a:spcPts val="0"/>
              </a:spcBef>
              <a:spcAft>
                <a:spcPts val="0"/>
              </a:spcAft>
              <a:buClr>
                <a:srgbClr val="000000"/>
              </a:buClr>
              <a:buSzPts val="2700"/>
              <a:buFont typeface="Arial"/>
              <a:buNone/>
              <a:tabLst/>
              <a:defRPr/>
            </a:pPr>
            <a:endParaRPr kumimoji="0" sz="18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24397" name="Google Shape;24397;p31"/>
          <p:cNvSpPr/>
          <p:nvPr/>
        </p:nvSpPr>
        <p:spPr>
          <a:xfrm>
            <a:off x="8528431" y="29175"/>
            <a:ext cx="3406565" cy="1650774"/>
          </a:xfrm>
          <a:custGeom>
            <a:avLst/>
            <a:gdLst/>
            <a:ahLst/>
            <a:cxnLst/>
            <a:rect l="l" t="t" r="r" b="b"/>
            <a:pathLst>
              <a:path w="3209383" h="1993829" extrusionOk="0">
                <a:moveTo>
                  <a:pt x="0" y="0"/>
                </a:moveTo>
                <a:lnTo>
                  <a:pt x="3209383" y="0"/>
                </a:lnTo>
                <a:lnTo>
                  <a:pt x="3209383" y="1993829"/>
                </a:lnTo>
                <a:lnTo>
                  <a:pt x="0" y="1993829"/>
                </a:lnTo>
                <a:lnTo>
                  <a:pt x="0" y="0"/>
                </a:lnTo>
                <a:close/>
              </a:path>
            </a:pathLst>
          </a:custGeom>
          <a:blipFill rotWithShape="1">
            <a:blip r:embed="rId5" cstate="email">
              <a:alphaModFix/>
              <a:extLst>
                <a:ext uri="{28A0092B-C50C-407E-A947-70E740481C1C}">
                  <a14:useLocalDpi xmlns:a14="http://schemas.microsoft.com/office/drawing/2010/main"/>
                </a:ext>
              </a:extLst>
            </a:blip>
            <a:stretch>
              <a:fillRect/>
            </a:stretch>
          </a:blipFill>
          <a:ln>
            <a:noFill/>
          </a:ln>
        </p:spPr>
        <p:txBody>
          <a:bodyPr spcFirstLastPara="1" wrap="square" lIns="60950" tIns="30467" rIns="60950" bIns="30467" anchor="t" anchorCtr="0">
            <a:noAutofit/>
          </a:bodyPr>
          <a:lstStyle/>
          <a:p>
            <a:pPr marL="0" marR="0" lvl="0" indent="0" algn="l" defTabSz="609630" rtl="0" eaLnBrk="1" fontAlgn="auto" latinLnBrk="0" hangingPunct="1">
              <a:lnSpc>
                <a:spcPct val="100000"/>
              </a:lnSpc>
              <a:spcBef>
                <a:spcPts val="0"/>
              </a:spcBef>
              <a:spcAft>
                <a:spcPts val="0"/>
              </a:spcAft>
              <a:buClr>
                <a:srgbClr val="000000"/>
              </a:buClr>
              <a:buSzPts val="1800"/>
              <a:buFont typeface="Arial"/>
              <a:buNone/>
              <a:tabLst/>
              <a:defRPr/>
            </a:pPr>
            <a:endParaRPr kumimoji="0" sz="1200" b="0" i="0" u="none" strike="noStrike" kern="0" cap="none" spc="0" normalizeH="0" baseline="0" noProof="0">
              <a:ln>
                <a:noFill/>
              </a:ln>
              <a:solidFill>
                <a:srgbClr val="000000"/>
              </a:solidFill>
              <a:effectLst/>
              <a:uLnTx/>
              <a:uFillTx/>
              <a:latin typeface="Calibri"/>
              <a:ea typeface="Calibri"/>
              <a:cs typeface="Calibri"/>
              <a:sym typeface="Calibri"/>
            </a:endParaRPr>
          </a:p>
        </p:txBody>
      </p:sp>
      <p:sp>
        <p:nvSpPr>
          <p:cNvPr id="24398" name="Google Shape;24398;p31"/>
          <p:cNvSpPr txBox="1"/>
          <p:nvPr/>
        </p:nvSpPr>
        <p:spPr>
          <a:xfrm>
            <a:off x="227318" y="-240722"/>
            <a:ext cx="7690060" cy="1282339"/>
          </a:xfrm>
          <a:prstGeom prst="rect">
            <a:avLst/>
          </a:prstGeom>
          <a:noFill/>
          <a:ln>
            <a:noFill/>
          </a:ln>
        </p:spPr>
        <p:txBody>
          <a:bodyPr spcFirstLastPara="1" wrap="square" lIns="0" tIns="0" rIns="0" bIns="0" anchor="t" anchorCtr="0">
            <a:spAutoFit/>
          </a:bodyPr>
          <a:lstStyle/>
          <a:p>
            <a:pPr marL="0" marR="0" lvl="0" indent="0" algn="l" defTabSz="609630" rtl="0" eaLnBrk="1" fontAlgn="auto" latinLnBrk="0" hangingPunct="1">
              <a:lnSpc>
                <a:spcPct val="150351"/>
              </a:lnSpc>
              <a:spcBef>
                <a:spcPts val="0"/>
              </a:spcBef>
              <a:spcAft>
                <a:spcPts val="0"/>
              </a:spcAft>
              <a:buClr>
                <a:srgbClr val="000000"/>
              </a:buClr>
              <a:buSzPts val="5400"/>
              <a:buFont typeface="Arial"/>
              <a:buNone/>
              <a:tabLst/>
              <a:defRPr/>
            </a:pPr>
            <a:r>
              <a:rPr kumimoji="0" lang="en-US" sz="3600" b="1" i="0" u="none" strike="noStrike" kern="0" cap="none" spc="0" normalizeH="0" baseline="0" noProof="0">
                <a:ln>
                  <a:noFill/>
                </a:ln>
                <a:solidFill>
                  <a:srgbClr val="1C498B"/>
                </a:solidFill>
                <a:effectLst/>
                <a:uLnTx/>
                <a:uFillTx/>
                <a:latin typeface="Calibri"/>
                <a:ea typeface="Calibri"/>
                <a:cs typeface="Calibri"/>
                <a:sym typeface="Calibri"/>
              </a:rPr>
              <a:t>Creating PMH Systems Changes</a:t>
            </a:r>
            <a:endParaRPr kumimoji="0" sz="933" b="0" i="0" u="none" strike="noStrike" kern="0" cap="none" spc="0" normalizeH="0" baseline="0" noProof="0">
              <a:ln>
                <a:noFill/>
              </a:ln>
              <a:solidFill>
                <a:srgbClr val="000000"/>
              </a:solidFill>
              <a:effectLst/>
              <a:uLnTx/>
              <a:uFillTx/>
              <a:latin typeface="Arial"/>
              <a:ea typeface="+mn-ea"/>
              <a:cs typeface="Arial"/>
              <a:sym typeface="Arial"/>
            </a:endParaRPr>
          </a:p>
          <a:p>
            <a:pPr marL="0" marR="0" lvl="0" indent="0" algn="l" defTabSz="609630" rtl="0" eaLnBrk="1" fontAlgn="auto" latinLnBrk="0" hangingPunct="1">
              <a:lnSpc>
                <a:spcPct val="100000"/>
              </a:lnSpc>
              <a:spcBef>
                <a:spcPts val="0"/>
              </a:spcBef>
              <a:spcAft>
                <a:spcPts val="0"/>
              </a:spcAft>
              <a:buClr>
                <a:srgbClr val="000000"/>
              </a:buClr>
              <a:buSzPts val="4400"/>
              <a:buFont typeface="Arial"/>
              <a:buNone/>
              <a:tabLst/>
              <a:defRPr/>
            </a:pPr>
            <a:r>
              <a:rPr kumimoji="0" lang="en-US" sz="2933" b="1" i="1" u="none" strike="noStrike" kern="0" cap="none" spc="0" normalizeH="0" baseline="0" noProof="0">
                <a:ln>
                  <a:noFill/>
                </a:ln>
                <a:solidFill>
                  <a:srgbClr val="1C498B"/>
                </a:solidFill>
                <a:effectLst/>
                <a:uLnTx/>
                <a:uFillTx/>
                <a:latin typeface="Calibri"/>
                <a:ea typeface="Calibri"/>
                <a:cs typeface="Calibri"/>
                <a:sym typeface="Calibri"/>
              </a:rPr>
              <a:t>Moving to Green on Engaging Outpatient Sites</a:t>
            </a:r>
            <a:endParaRPr kumimoji="0" sz="933" b="0" i="0" u="none" strike="noStrike" kern="0" cap="none" spc="0" normalizeH="0" baseline="0" noProof="0">
              <a:ln>
                <a:noFill/>
              </a:ln>
              <a:solidFill>
                <a:srgbClr val="000000"/>
              </a:solidFill>
              <a:effectLst/>
              <a:uLnTx/>
              <a:uFillTx/>
              <a:latin typeface="Arial"/>
              <a:ea typeface="+mn-ea"/>
              <a:cs typeface="Arial"/>
              <a:sym typeface="Arial"/>
            </a:endParaRPr>
          </a:p>
        </p:txBody>
      </p:sp>
      <p:graphicFrame>
        <p:nvGraphicFramePr>
          <p:cNvPr id="2" name="Chart 1">
            <a:extLst>
              <a:ext uri="{FF2B5EF4-FFF2-40B4-BE49-F238E27FC236}">
                <a16:creationId xmlns:a16="http://schemas.microsoft.com/office/drawing/2014/main" id="{E1615521-1BA1-4071-A17E-C15895A78BC9}"/>
              </a:ext>
            </a:extLst>
          </p:cNvPr>
          <p:cNvGraphicFramePr>
            <a:graphicFrameLocks/>
          </p:cNvGraphicFramePr>
          <p:nvPr>
            <p:extLst>
              <p:ext uri="{D42A27DB-BD31-4B8C-83A1-F6EECF244321}">
                <p14:modId xmlns:p14="http://schemas.microsoft.com/office/powerpoint/2010/main" val="3093151361"/>
              </p:ext>
            </p:extLst>
          </p:nvPr>
        </p:nvGraphicFramePr>
        <p:xfrm>
          <a:off x="-37980" y="2642616"/>
          <a:ext cx="4215384" cy="4215384"/>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3" name="Chart 2">
            <a:extLst>
              <a:ext uri="{FF2B5EF4-FFF2-40B4-BE49-F238E27FC236}">
                <a16:creationId xmlns:a16="http://schemas.microsoft.com/office/drawing/2014/main" id="{56E6AEF3-4253-4811-A3B0-B4E3C84F05F9}"/>
              </a:ext>
            </a:extLst>
          </p:cNvPr>
          <p:cNvGraphicFramePr>
            <a:graphicFrameLocks/>
          </p:cNvGraphicFramePr>
          <p:nvPr>
            <p:extLst>
              <p:ext uri="{D42A27DB-BD31-4B8C-83A1-F6EECF244321}">
                <p14:modId xmlns:p14="http://schemas.microsoft.com/office/powerpoint/2010/main" val="331913874"/>
              </p:ext>
            </p:extLst>
          </p:nvPr>
        </p:nvGraphicFramePr>
        <p:xfrm>
          <a:off x="4040634" y="2608748"/>
          <a:ext cx="4215384" cy="4215384"/>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4" name="Chart 3">
            <a:extLst>
              <a:ext uri="{FF2B5EF4-FFF2-40B4-BE49-F238E27FC236}">
                <a16:creationId xmlns:a16="http://schemas.microsoft.com/office/drawing/2014/main" id="{711AA596-B1CC-4D27-B779-5BE05DB2C716}"/>
              </a:ext>
            </a:extLst>
          </p:cNvPr>
          <p:cNvGraphicFramePr>
            <a:graphicFrameLocks/>
          </p:cNvGraphicFramePr>
          <p:nvPr>
            <p:extLst>
              <p:ext uri="{D42A27DB-BD31-4B8C-83A1-F6EECF244321}">
                <p14:modId xmlns:p14="http://schemas.microsoft.com/office/powerpoint/2010/main" val="3664211345"/>
              </p:ext>
            </p:extLst>
          </p:nvPr>
        </p:nvGraphicFramePr>
        <p:xfrm>
          <a:off x="8027352" y="2608748"/>
          <a:ext cx="4215384" cy="4215384"/>
        </p:xfrm>
        <a:graphic>
          <a:graphicData uri="http://schemas.openxmlformats.org/drawingml/2006/chart">
            <c:chart xmlns:c="http://schemas.openxmlformats.org/drawingml/2006/chart" xmlns:r="http://schemas.openxmlformats.org/officeDocument/2006/relationships" r:id="rId8"/>
          </a:graphicData>
        </a:graphic>
      </p:graphicFrame>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D55015-F1BB-DAF1-4346-A919CA999B1E}"/>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88E86321-7ED1-2E73-C8B5-757D2251AC7F}"/>
              </a:ext>
            </a:extLst>
          </p:cNvPr>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 name="object 3">
            <a:extLst>
              <a:ext uri="{FF2B5EF4-FFF2-40B4-BE49-F238E27FC236}">
                <a16:creationId xmlns:a16="http://schemas.microsoft.com/office/drawing/2014/main" id="{4469FA26-E027-8C8D-2137-078F36870F73}"/>
              </a:ext>
            </a:extLst>
          </p:cNvPr>
          <p:cNvGrpSpPr/>
          <p:nvPr/>
        </p:nvGrpSpPr>
        <p:grpSpPr>
          <a:xfrm>
            <a:off x="0" y="5020055"/>
            <a:ext cx="12192000" cy="1838325"/>
            <a:chOff x="0" y="5020055"/>
            <a:chExt cx="12192000" cy="1838325"/>
          </a:xfrm>
        </p:grpSpPr>
        <p:sp>
          <p:nvSpPr>
            <p:cNvPr id="4" name="object 4">
              <a:extLst>
                <a:ext uri="{FF2B5EF4-FFF2-40B4-BE49-F238E27FC236}">
                  <a16:creationId xmlns:a16="http://schemas.microsoft.com/office/drawing/2014/main" id="{FA414E67-CD05-03EC-6D38-6364BD0EF7F2}"/>
                </a:ext>
              </a:extLst>
            </p:cNvPr>
            <p:cNvSpPr/>
            <p:nvPr/>
          </p:nvSpPr>
          <p:spPr>
            <a:xfrm>
              <a:off x="2"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 name="object 5">
              <a:extLst>
                <a:ext uri="{FF2B5EF4-FFF2-40B4-BE49-F238E27FC236}">
                  <a16:creationId xmlns:a16="http://schemas.microsoft.com/office/drawing/2014/main" id="{3A23D4D2-5415-641A-860F-38C762296B29}"/>
                </a:ext>
              </a:extLst>
            </p:cNvPr>
            <p:cNvPicPr/>
            <p:nvPr/>
          </p:nvPicPr>
          <p:blipFill>
            <a:blip r:embed="rId3"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6" name="object 6">
              <a:extLst>
                <a:ext uri="{FF2B5EF4-FFF2-40B4-BE49-F238E27FC236}">
                  <a16:creationId xmlns:a16="http://schemas.microsoft.com/office/drawing/2014/main" id="{6BC8D422-8769-2A6D-FEE5-DCA730B88712}"/>
                </a:ext>
              </a:extLst>
            </p:cNvPr>
            <p:cNvSpPr/>
            <p:nvPr/>
          </p:nvSpPr>
          <p:spPr>
            <a:xfrm>
              <a:off x="1" y="5020055"/>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7" name="object 7">
              <a:extLst>
                <a:ext uri="{FF2B5EF4-FFF2-40B4-BE49-F238E27FC236}">
                  <a16:creationId xmlns:a16="http://schemas.microsoft.com/office/drawing/2014/main" id="{8EBF41CB-CA6E-0E09-B8B8-BAD767EA099F}"/>
                </a:ext>
              </a:extLst>
            </p:cNvPr>
            <p:cNvPicPr/>
            <p:nvPr/>
          </p:nvPicPr>
          <p:blipFill>
            <a:blip r:embed="rId4" cstate="email">
              <a:extLst>
                <a:ext uri="{28A0092B-C50C-407E-A947-70E740481C1C}">
                  <a14:useLocalDpi xmlns:a14="http://schemas.microsoft.com/office/drawing/2010/main"/>
                </a:ext>
              </a:extLst>
            </a:blip>
            <a:stretch>
              <a:fillRect/>
            </a:stretch>
          </p:blipFill>
          <p:spPr>
            <a:xfrm>
              <a:off x="313943" y="5564123"/>
              <a:ext cx="2025395" cy="911351"/>
            </a:xfrm>
            <a:prstGeom prst="rect">
              <a:avLst/>
            </a:prstGeom>
          </p:spPr>
        </p:pic>
      </p:grpSp>
      <p:sp>
        <p:nvSpPr>
          <p:cNvPr id="8" name="object 8">
            <a:extLst>
              <a:ext uri="{FF2B5EF4-FFF2-40B4-BE49-F238E27FC236}">
                <a16:creationId xmlns:a16="http://schemas.microsoft.com/office/drawing/2014/main" id="{7E482780-8A0B-2315-3592-EF71E0C6C1E4}"/>
              </a:ext>
            </a:extLst>
          </p:cNvPr>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object 9">
            <a:extLst>
              <a:ext uri="{FF2B5EF4-FFF2-40B4-BE49-F238E27FC236}">
                <a16:creationId xmlns:a16="http://schemas.microsoft.com/office/drawing/2014/main" id="{4D6823C4-C508-C3F4-B89C-C0CCFA077521}"/>
              </a:ext>
            </a:extLst>
          </p:cNvPr>
          <p:cNvSpPr txBox="1">
            <a:spLocks noGrp="1"/>
          </p:cNvSpPr>
          <p:nvPr>
            <p:ph type="title"/>
          </p:nvPr>
        </p:nvSpPr>
        <p:spPr>
          <a:xfrm>
            <a:off x="1520189" y="1735434"/>
            <a:ext cx="8844280" cy="763671"/>
          </a:xfrm>
          <a:prstGeom prst="rect">
            <a:avLst/>
          </a:prstGeom>
        </p:spPr>
        <p:txBody>
          <a:bodyPr vert="horz" wrap="square" lIns="0" tIns="95885" rIns="0" bIns="0" rtlCol="0">
            <a:spAutoFit/>
          </a:bodyPr>
          <a:lstStyle/>
          <a:p>
            <a:pPr marL="12700" marR="38100">
              <a:lnSpc>
                <a:spcPts val="5180"/>
              </a:lnSpc>
              <a:spcBef>
                <a:spcPts val="755"/>
              </a:spcBef>
            </a:pPr>
            <a:r>
              <a:rPr lang="en-US" sz="4800">
                <a:latin typeface="Arial"/>
                <a:cs typeface="Arial"/>
              </a:rPr>
              <a:t>PMH Process Measures</a:t>
            </a:r>
          </a:p>
        </p:txBody>
      </p:sp>
      <p:sp>
        <p:nvSpPr>
          <p:cNvPr id="10" name="object 10">
            <a:extLst>
              <a:ext uri="{FF2B5EF4-FFF2-40B4-BE49-F238E27FC236}">
                <a16:creationId xmlns:a16="http://schemas.microsoft.com/office/drawing/2014/main" id="{D0A13211-1F6C-DF2A-8A71-E4DA645B9E91}"/>
              </a:ext>
            </a:extLst>
          </p:cNvPr>
          <p:cNvSpPr txBox="1"/>
          <p:nvPr/>
        </p:nvSpPr>
        <p:spPr>
          <a:xfrm>
            <a:off x="11915647" y="6430200"/>
            <a:ext cx="196215" cy="208279"/>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sz="1200" b="0" i="0" u="none" strike="noStrike" kern="1200" cap="none" spc="-5" normalizeH="0" baseline="0" noProof="0">
                <a:ln>
                  <a:noFill/>
                </a:ln>
                <a:solidFill>
                  <a:srgbClr val="929599"/>
                </a:solidFill>
                <a:effectLst/>
                <a:uLnTx/>
                <a:uFillTx/>
                <a:latin typeface="Arial"/>
                <a:ea typeface="+mn-ea"/>
                <a:cs typeface="Arial"/>
              </a:rPr>
              <a:t>23</a:t>
            </a:r>
            <a:endParaRPr kumimoji="0" sz="1200" b="0" i="0" u="none" strike="noStrike" kern="1200" cap="none" spc="0" normalizeH="0" baseline="0" noProof="0">
              <a:ln>
                <a:noFill/>
              </a:ln>
              <a:solidFill>
                <a:prstClr val="black"/>
              </a:solidFill>
              <a:effectLst/>
              <a:uLnTx/>
              <a:uFillTx/>
              <a:latin typeface="Arial"/>
              <a:ea typeface="+mn-ea"/>
              <a:cs typeface="Arial"/>
            </a:endParaRPr>
          </a:p>
        </p:txBody>
      </p:sp>
    </p:spTree>
    <p:extLst>
      <p:ext uri="{BB962C8B-B14F-4D97-AF65-F5344CB8AC3E}">
        <p14:creationId xmlns:p14="http://schemas.microsoft.com/office/powerpoint/2010/main" val="1103033838"/>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Google Shape;125;p3">
            <a:extLst>
              <a:ext uri="{FF2B5EF4-FFF2-40B4-BE49-F238E27FC236}">
                <a16:creationId xmlns:a16="http://schemas.microsoft.com/office/drawing/2014/main" id="{46194FBE-7949-4AE8-ABBF-2CB3660421E8}"/>
              </a:ext>
            </a:extLst>
          </p:cNvPr>
          <p:cNvSpPr/>
          <p:nvPr/>
        </p:nvSpPr>
        <p:spPr>
          <a:xfrm>
            <a:off x="9264317" y="228371"/>
            <a:ext cx="2025313" cy="911940"/>
          </a:xfrm>
          <a:custGeom>
            <a:avLst/>
            <a:gdLst>
              <a:gd name="f0" fmla="val w"/>
              <a:gd name="f1" fmla="val h"/>
              <a:gd name="f2" fmla="val 0"/>
              <a:gd name="f3" fmla="val 3037973"/>
              <a:gd name="f4" fmla="val 1367910"/>
              <a:gd name="f5" fmla="*/ f0 1 3037973"/>
              <a:gd name="f6" fmla="*/ f1 1 1367910"/>
              <a:gd name="f7" fmla="val f2"/>
              <a:gd name="f8" fmla="val f3"/>
              <a:gd name="f9" fmla="val f4"/>
              <a:gd name="f10" fmla="+- f9 0 f7"/>
              <a:gd name="f11" fmla="+- f8 0 f7"/>
              <a:gd name="f12" fmla="*/ f11 1 3037973"/>
              <a:gd name="f13" fmla="*/ f10 1 1367910"/>
              <a:gd name="f14" fmla="*/ f7 1 f12"/>
              <a:gd name="f15" fmla="*/ f8 1 f12"/>
              <a:gd name="f16" fmla="*/ f7 1 f13"/>
              <a:gd name="f17" fmla="*/ f9 1 f13"/>
              <a:gd name="f18" fmla="*/ f14 f5 1"/>
              <a:gd name="f19" fmla="*/ f15 f5 1"/>
              <a:gd name="f20" fmla="*/ f17 f6 1"/>
              <a:gd name="f21" fmla="*/ f16 f6 1"/>
            </a:gdLst>
            <a:ahLst/>
            <a:cxnLst>
              <a:cxn ang="3cd4">
                <a:pos x="hc" y="t"/>
              </a:cxn>
              <a:cxn ang="0">
                <a:pos x="r" y="vc"/>
              </a:cxn>
              <a:cxn ang="cd4">
                <a:pos x="hc" y="b"/>
              </a:cxn>
              <a:cxn ang="cd2">
                <a:pos x="l" y="vc"/>
              </a:cxn>
            </a:cxnLst>
            <a:rect l="f18" t="f21" r="f19" b="f20"/>
            <a:pathLst>
              <a:path w="3037973" h="1367910">
                <a:moveTo>
                  <a:pt x="f2" y="f2"/>
                </a:moveTo>
                <a:lnTo>
                  <a:pt x="f3" y="f2"/>
                </a:lnTo>
                <a:lnTo>
                  <a:pt x="f3" y="f4"/>
                </a:lnTo>
                <a:lnTo>
                  <a:pt x="f2" y="f4"/>
                </a:lnTo>
                <a:lnTo>
                  <a:pt x="f2" y="f2"/>
                </a:lnTo>
                <a:close/>
              </a:path>
            </a:pathLst>
          </a:custGeom>
          <a:blipFill>
            <a:blip r:embed="rId3">
              <a:alphaModFix/>
            </a:blip>
            <a:stretch>
              <a:fillRect/>
            </a:stretch>
          </a:blip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defTabSz="914446">
              <a:defRPr sz="1800" b="0" i="0" u="none" strike="noStrike" kern="0" cap="none" spc="0" baseline="0">
                <a:solidFill>
                  <a:srgbClr val="000000"/>
                </a:solidFill>
                <a:uFillTx/>
              </a:defRPr>
            </a:pPr>
            <a:endParaRPr lang="en-US" sz="1200">
              <a:solidFill>
                <a:srgbClr val="444C55"/>
              </a:solidFill>
              <a:latin typeface="Calibri"/>
              <a:ea typeface="Calibri"/>
              <a:cs typeface="Calibri"/>
            </a:endParaRPr>
          </a:p>
        </p:txBody>
      </p:sp>
      <p:sp>
        <p:nvSpPr>
          <p:cNvPr id="3" name="Google Shape;126;p3">
            <a:extLst>
              <a:ext uri="{FF2B5EF4-FFF2-40B4-BE49-F238E27FC236}">
                <a16:creationId xmlns:a16="http://schemas.microsoft.com/office/drawing/2014/main" id="{271F3896-3368-4C49-B02C-09BD5884DBEE}"/>
              </a:ext>
            </a:extLst>
          </p:cNvPr>
          <p:cNvSpPr/>
          <p:nvPr/>
        </p:nvSpPr>
        <p:spPr>
          <a:xfrm>
            <a:off x="7191545" y="0"/>
            <a:ext cx="5000460" cy="1425988"/>
          </a:xfrm>
          <a:custGeom>
            <a:avLst/>
            <a:gdLst>
              <a:gd name="f0" fmla="val w"/>
              <a:gd name="f1" fmla="val h"/>
              <a:gd name="f2" fmla="val 0"/>
              <a:gd name="f3" fmla="val 7500689"/>
              <a:gd name="f4" fmla="val 2138988"/>
              <a:gd name="f5" fmla="val 2138989"/>
              <a:gd name="f6" fmla="*/ f0 1 7500689"/>
              <a:gd name="f7" fmla="*/ f1 1 2138988"/>
              <a:gd name="f8" fmla="val f2"/>
              <a:gd name="f9" fmla="val f3"/>
              <a:gd name="f10" fmla="val f4"/>
              <a:gd name="f11" fmla="+- f10 0 f8"/>
              <a:gd name="f12" fmla="+- f9 0 f8"/>
              <a:gd name="f13" fmla="*/ f12 1 7500689"/>
              <a:gd name="f14" fmla="*/ f11 1 2138988"/>
              <a:gd name="f15" fmla="*/ f8 1 f13"/>
              <a:gd name="f16" fmla="*/ f9 1 f13"/>
              <a:gd name="f17" fmla="*/ f8 1 f14"/>
              <a:gd name="f18" fmla="*/ f10 1 f14"/>
              <a:gd name="f19" fmla="*/ f15 f6 1"/>
              <a:gd name="f20" fmla="*/ f16 f6 1"/>
              <a:gd name="f21" fmla="*/ f18 f7 1"/>
              <a:gd name="f22" fmla="*/ f17 f7 1"/>
            </a:gdLst>
            <a:ahLst/>
            <a:cxnLst>
              <a:cxn ang="3cd4">
                <a:pos x="hc" y="t"/>
              </a:cxn>
              <a:cxn ang="0">
                <a:pos x="r" y="vc"/>
              </a:cxn>
              <a:cxn ang="cd4">
                <a:pos x="hc" y="b"/>
              </a:cxn>
              <a:cxn ang="cd2">
                <a:pos x="l" y="vc"/>
              </a:cxn>
            </a:cxnLst>
            <a:rect l="f19" t="f22" r="f20" b="f21"/>
            <a:pathLst>
              <a:path w="7500689" h="2138988">
                <a:moveTo>
                  <a:pt x="f2" y="f2"/>
                </a:moveTo>
                <a:lnTo>
                  <a:pt x="f3" y="f2"/>
                </a:lnTo>
                <a:lnTo>
                  <a:pt x="f3" y="f5"/>
                </a:lnTo>
                <a:lnTo>
                  <a:pt x="f2" y="f5"/>
                </a:lnTo>
                <a:lnTo>
                  <a:pt x="f2" y="f2"/>
                </a:lnTo>
                <a:close/>
              </a:path>
            </a:pathLst>
          </a:custGeom>
          <a:blipFill>
            <a:blip r:embed="rId4">
              <a:alphaModFix/>
            </a:blip>
            <a:stretch>
              <a:fillRect/>
            </a:stretch>
          </a:blip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defTabSz="914446">
              <a:defRPr sz="1800" b="0" i="0" u="none" strike="noStrike" kern="0" cap="none" spc="0" baseline="0">
                <a:solidFill>
                  <a:srgbClr val="000000"/>
                </a:solidFill>
                <a:uFillTx/>
              </a:defRPr>
            </a:pPr>
            <a:endParaRPr lang="en-US" sz="1200">
              <a:solidFill>
                <a:srgbClr val="444C55"/>
              </a:solidFill>
              <a:latin typeface="Calibri"/>
              <a:ea typeface="Calibri"/>
              <a:cs typeface="Calibri"/>
            </a:endParaRPr>
          </a:p>
        </p:txBody>
      </p:sp>
      <p:cxnSp>
        <p:nvCxnSpPr>
          <p:cNvPr id="4" name="Google Shape;127;p3">
            <a:extLst>
              <a:ext uri="{FF2B5EF4-FFF2-40B4-BE49-F238E27FC236}">
                <a16:creationId xmlns:a16="http://schemas.microsoft.com/office/drawing/2014/main" id="{B3BFCF64-8D06-4005-8FD4-B9D6A2EBB65A}"/>
              </a:ext>
            </a:extLst>
          </p:cNvPr>
          <p:cNvCxnSpPr/>
          <p:nvPr/>
        </p:nvCxnSpPr>
        <p:spPr>
          <a:xfrm rot="1994">
            <a:off x="606420" y="6335713"/>
            <a:ext cx="10979156" cy="0"/>
          </a:xfrm>
          <a:prstGeom prst="straightConnector1">
            <a:avLst/>
          </a:prstGeom>
          <a:noFill/>
          <a:ln w="9528" cap="rnd">
            <a:solidFill>
              <a:srgbClr val="79818A"/>
            </a:solidFill>
            <a:prstDash val="solid"/>
            <a:round/>
          </a:ln>
        </p:spPr>
      </p:cxnSp>
      <p:sp>
        <p:nvSpPr>
          <p:cNvPr id="7" name="Google Shape;130;p3">
            <a:extLst>
              <a:ext uri="{FF2B5EF4-FFF2-40B4-BE49-F238E27FC236}">
                <a16:creationId xmlns:a16="http://schemas.microsoft.com/office/drawing/2014/main" id="{C839C960-F797-4F2E-8FB6-42CD70E23FEC}"/>
              </a:ext>
            </a:extLst>
          </p:cNvPr>
          <p:cNvSpPr txBox="1"/>
          <p:nvPr/>
        </p:nvSpPr>
        <p:spPr>
          <a:xfrm>
            <a:off x="377886" y="268981"/>
            <a:ext cx="6813659" cy="1325559"/>
          </a:xfrm>
          <a:prstGeom prst="rect">
            <a:avLst/>
          </a:prstGeom>
          <a:noFill/>
          <a:ln cap="flat">
            <a:noFill/>
          </a:ln>
        </p:spPr>
        <p:txBody>
          <a:bodyPr vert="horz" wrap="square" lIns="0" tIns="0" rIns="0" bIns="0" anchor="ctr"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defTabSz="914446">
              <a:defRPr sz="1800" b="0" i="0" u="none" strike="noStrike" kern="0" cap="none" spc="0" baseline="0">
                <a:solidFill>
                  <a:srgbClr val="000000"/>
                </a:solidFill>
                <a:uFillTx/>
              </a:defRPr>
            </a:pPr>
            <a:r>
              <a:rPr lang="en-US" sz="3600" b="1">
                <a:solidFill>
                  <a:srgbClr val="1C498B"/>
                </a:solidFill>
              </a:rPr>
              <a:t>Staff supporting the Perinatal Mental Health (PMH) initiative!</a:t>
            </a:r>
            <a:endParaRPr lang="en-US" sz="3600">
              <a:solidFill>
                <a:srgbClr val="1C498B"/>
              </a:solidFill>
              <a:latin typeface="Calibri"/>
            </a:endParaRPr>
          </a:p>
        </p:txBody>
      </p:sp>
      <p:grpSp>
        <p:nvGrpSpPr>
          <p:cNvPr id="8" name="Google Shape;131;p3">
            <a:extLst>
              <a:ext uri="{FF2B5EF4-FFF2-40B4-BE49-F238E27FC236}">
                <a16:creationId xmlns:a16="http://schemas.microsoft.com/office/drawing/2014/main" id="{032DFB84-B777-4086-9657-C2CD9164E3CD}"/>
              </a:ext>
            </a:extLst>
          </p:cNvPr>
          <p:cNvGrpSpPr/>
          <p:nvPr/>
        </p:nvGrpSpPr>
        <p:grpSpPr>
          <a:xfrm>
            <a:off x="0" y="2353372"/>
            <a:ext cx="11478012" cy="3400370"/>
            <a:chOff x="-1" y="2353372"/>
            <a:chExt cx="11478012" cy="3400370"/>
          </a:xfrm>
        </p:grpSpPr>
        <p:sp>
          <p:nvSpPr>
            <p:cNvPr id="9" name="Google Shape;132;p3">
              <a:extLst>
                <a:ext uri="{FF2B5EF4-FFF2-40B4-BE49-F238E27FC236}">
                  <a16:creationId xmlns:a16="http://schemas.microsoft.com/office/drawing/2014/main" id="{7F3D05EB-0896-43A2-B2C4-D92B4D6B6162}"/>
                </a:ext>
              </a:extLst>
            </p:cNvPr>
            <p:cNvSpPr/>
            <p:nvPr/>
          </p:nvSpPr>
          <p:spPr>
            <a:xfrm>
              <a:off x="1419221" y="2353372"/>
              <a:ext cx="7212357" cy="3400370"/>
            </a:xfrm>
            <a:custGeom>
              <a:avLst/>
              <a:gdLst>
                <a:gd name="f0" fmla="val w"/>
                <a:gd name="f1" fmla="val h"/>
                <a:gd name="f2" fmla="val 0"/>
                <a:gd name="f3" fmla="val 21945600"/>
                <a:gd name="f4" fmla="val 8702676"/>
                <a:gd name="f5" fmla="*/ f0 1 21945600"/>
                <a:gd name="f6" fmla="*/ f1 1 8702676"/>
                <a:gd name="f7" fmla="val f2"/>
                <a:gd name="f8" fmla="val f3"/>
                <a:gd name="f9" fmla="val f4"/>
                <a:gd name="f10" fmla="+- f9 0 f7"/>
                <a:gd name="f11" fmla="+- f8 0 f7"/>
                <a:gd name="f12" fmla="*/ f11 1 21945600"/>
                <a:gd name="f13" fmla="*/ f10 1 8702676"/>
                <a:gd name="f14" fmla="*/ f7 1 f12"/>
                <a:gd name="f15" fmla="*/ f8 1 f12"/>
                <a:gd name="f16" fmla="*/ f7 1 f13"/>
                <a:gd name="f17" fmla="*/ f9 1 f13"/>
                <a:gd name="f18" fmla="*/ f14 f5 1"/>
                <a:gd name="f19" fmla="*/ f15 f5 1"/>
                <a:gd name="f20" fmla="*/ f17 f6 1"/>
                <a:gd name="f21" fmla="*/ f16 f6 1"/>
              </a:gdLst>
              <a:ahLst/>
              <a:cxnLst>
                <a:cxn ang="3cd4">
                  <a:pos x="hc" y="t"/>
                </a:cxn>
                <a:cxn ang="0">
                  <a:pos x="r" y="vc"/>
                </a:cxn>
                <a:cxn ang="cd4">
                  <a:pos x="hc" y="b"/>
                </a:cxn>
                <a:cxn ang="cd2">
                  <a:pos x="l" y="vc"/>
                </a:cxn>
              </a:cxnLst>
              <a:rect l="f18" t="f21" r="f19" b="f20"/>
              <a:pathLst>
                <a:path w="21945600" h="8702676">
                  <a:moveTo>
                    <a:pt x="f2" y="f2"/>
                  </a:moveTo>
                  <a:lnTo>
                    <a:pt x="f3" y="f2"/>
                  </a:lnTo>
                  <a:lnTo>
                    <a:pt x="f3" y="f4"/>
                  </a:lnTo>
                  <a:lnTo>
                    <a:pt x="f2" y="f4"/>
                  </a:lnTo>
                  <a:close/>
                </a:path>
              </a:pathLst>
            </a:custGeom>
            <a:solidFill>
              <a:srgbClr val="000000">
                <a:alpha val="0"/>
              </a:srgbClr>
            </a:solid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defTabSz="914446">
                <a:defRPr sz="1800" b="0" i="0" u="none" strike="noStrike" kern="0" cap="none" spc="0" baseline="0">
                  <a:solidFill>
                    <a:srgbClr val="000000"/>
                  </a:solidFill>
                  <a:uFillTx/>
                </a:defRPr>
              </a:pPr>
              <a:endParaRPr lang="en-US" sz="1200">
                <a:solidFill>
                  <a:srgbClr val="444C55"/>
                </a:solidFill>
                <a:latin typeface="Calibri"/>
                <a:ea typeface="Calibri"/>
                <a:cs typeface="Calibri"/>
              </a:endParaRPr>
            </a:p>
          </p:txBody>
        </p:sp>
        <p:sp>
          <p:nvSpPr>
            <p:cNvPr id="10" name="Google Shape;133;p3">
              <a:extLst>
                <a:ext uri="{FF2B5EF4-FFF2-40B4-BE49-F238E27FC236}">
                  <a16:creationId xmlns:a16="http://schemas.microsoft.com/office/drawing/2014/main" id="{9452E89F-C4E5-4712-BECC-25DBFD0D4E1A}"/>
                </a:ext>
              </a:extLst>
            </p:cNvPr>
            <p:cNvSpPr txBox="1"/>
            <p:nvPr/>
          </p:nvSpPr>
          <p:spPr>
            <a:xfrm>
              <a:off x="-1" y="4263617"/>
              <a:ext cx="5692867" cy="948918"/>
            </a:xfrm>
            <a:prstGeom prst="rect">
              <a:avLst/>
            </a:prstGeom>
            <a:noFill/>
            <a:ln cap="flat">
              <a:noFill/>
            </a:ln>
          </p:spPr>
          <p:txBody>
            <a:bodyPr vert="horz" wrap="square" lIns="0" tIns="0" rIns="0" bIns="0"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algn="ctr" defTabSz="914446">
                <a:lnSpc>
                  <a:spcPct val="150000"/>
                </a:lnSpc>
                <a:defRPr sz="1800" b="0" i="0" u="none" strike="noStrike" kern="0" cap="none" spc="0" baseline="0">
                  <a:solidFill>
                    <a:srgbClr val="000000"/>
                  </a:solidFill>
                  <a:uFillTx/>
                </a:defRPr>
              </a:pPr>
              <a:r>
                <a:rPr lang="en-US" sz="2600" b="1">
                  <a:solidFill>
                    <a:srgbClr val="1C498B"/>
                  </a:solidFill>
                  <a:latin typeface="Calibri" pitchFamily="34"/>
                </a:rPr>
                <a:t>Rebecca Ainis</a:t>
              </a:r>
              <a:endParaRPr lang="en-US" sz="2600">
                <a:solidFill>
                  <a:srgbClr val="444C55"/>
                </a:solidFill>
                <a:latin typeface="Segoe UI" pitchFamily="34"/>
              </a:endParaRPr>
            </a:p>
            <a:p>
              <a:pPr algn="ctr" defTabSz="914446">
                <a:lnSpc>
                  <a:spcPct val="150000"/>
                </a:lnSpc>
                <a:defRPr sz="1800" b="0" i="0" u="none" strike="noStrike" kern="0" cap="none" spc="0" baseline="0">
                  <a:solidFill>
                    <a:srgbClr val="000000"/>
                  </a:solidFill>
                  <a:uFillTx/>
                </a:defRPr>
              </a:pPr>
              <a:r>
                <a:rPr lang="en-US" sz="2600" b="1">
                  <a:solidFill>
                    <a:srgbClr val="1C498B"/>
                  </a:solidFill>
                  <a:latin typeface="Calibri" pitchFamily="34"/>
                </a:rPr>
                <a:t>ILPQC Project</a:t>
              </a:r>
              <a:r>
                <a:rPr lang="en-US" sz="2600">
                  <a:solidFill>
                    <a:srgbClr val="444C55"/>
                  </a:solidFill>
                  <a:latin typeface="Calibri" pitchFamily="34"/>
                </a:rPr>
                <a:t>​</a:t>
              </a:r>
              <a:r>
                <a:rPr lang="en-US" sz="2600">
                  <a:solidFill>
                    <a:srgbClr val="444C55"/>
                  </a:solidFill>
                  <a:latin typeface="Segoe UI" pitchFamily="34"/>
                </a:rPr>
                <a:t> </a:t>
              </a:r>
              <a:r>
                <a:rPr lang="en-US" sz="2600" b="1">
                  <a:solidFill>
                    <a:srgbClr val="1C498B"/>
                  </a:solidFill>
                  <a:latin typeface="Calibri" pitchFamily="34"/>
                </a:rPr>
                <a:t>Coordinator</a:t>
              </a:r>
            </a:p>
            <a:p>
              <a:pPr algn="ctr" defTabSz="914446">
                <a:lnSpc>
                  <a:spcPct val="150000"/>
                </a:lnSpc>
                <a:defRPr sz="1800" b="0" i="0" u="none" strike="noStrike" kern="0" cap="none" spc="0" baseline="0">
                  <a:solidFill>
                    <a:srgbClr val="000000"/>
                  </a:solidFill>
                  <a:uFillTx/>
                </a:defRPr>
              </a:pPr>
              <a:r>
                <a:rPr lang="en-US" sz="2600">
                  <a:solidFill>
                    <a:srgbClr val="1C498B"/>
                  </a:solidFill>
                  <a:latin typeface="Calibri" pitchFamily="34"/>
                </a:rPr>
                <a:t>Email: rebecca.ainis@northwestern.edu</a:t>
              </a:r>
              <a:endParaRPr lang="en-US" sz="2600">
                <a:solidFill>
                  <a:srgbClr val="444C55"/>
                </a:solidFill>
              </a:endParaRPr>
            </a:p>
          </p:txBody>
        </p:sp>
        <p:sp>
          <p:nvSpPr>
            <p:cNvPr id="6" name="Google Shape;133;p3">
              <a:extLst>
                <a:ext uri="{FF2B5EF4-FFF2-40B4-BE49-F238E27FC236}">
                  <a16:creationId xmlns:a16="http://schemas.microsoft.com/office/drawing/2014/main" id="{FDAA7CA9-B110-3520-77DE-15DF89C65FE6}"/>
                </a:ext>
              </a:extLst>
            </p:cNvPr>
            <p:cNvSpPr txBox="1"/>
            <p:nvPr/>
          </p:nvSpPr>
          <p:spPr>
            <a:xfrm>
              <a:off x="5785144" y="4263617"/>
              <a:ext cx="5692867" cy="948918"/>
            </a:xfrm>
            <a:prstGeom prst="rect">
              <a:avLst/>
            </a:prstGeom>
            <a:noFill/>
            <a:ln cap="flat">
              <a:noFill/>
            </a:ln>
          </p:spPr>
          <p:txBody>
            <a:bodyPr vert="horz" wrap="square" lIns="0" tIns="0" rIns="0" bIns="0"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algn="ctr" defTabSz="914446">
                <a:lnSpc>
                  <a:spcPct val="150000"/>
                </a:lnSpc>
                <a:defRPr sz="1800" b="0" i="0" u="none" strike="noStrike" kern="0" cap="none" spc="0" baseline="0">
                  <a:solidFill>
                    <a:srgbClr val="000000"/>
                  </a:solidFill>
                  <a:uFillTx/>
                </a:defRPr>
              </a:pPr>
              <a:r>
                <a:rPr lang="en-US" sz="2600" b="1">
                  <a:solidFill>
                    <a:srgbClr val="1C498B"/>
                  </a:solidFill>
                  <a:latin typeface="Calibri" pitchFamily="34"/>
                </a:rPr>
                <a:t>Kristina Diaz</a:t>
              </a:r>
              <a:endParaRPr lang="en-US" sz="2600">
                <a:solidFill>
                  <a:srgbClr val="444C55"/>
                </a:solidFill>
                <a:latin typeface="Segoe UI" pitchFamily="34"/>
              </a:endParaRPr>
            </a:p>
            <a:p>
              <a:pPr algn="ctr" defTabSz="914446">
                <a:lnSpc>
                  <a:spcPct val="150000"/>
                </a:lnSpc>
                <a:defRPr sz="1800" b="0" i="0" u="none" strike="noStrike" kern="0" cap="none" spc="0" baseline="0">
                  <a:solidFill>
                    <a:srgbClr val="000000"/>
                  </a:solidFill>
                  <a:uFillTx/>
                </a:defRPr>
              </a:pPr>
              <a:r>
                <a:rPr lang="en-US" sz="2600" b="1">
                  <a:solidFill>
                    <a:srgbClr val="1C498B"/>
                  </a:solidFill>
                  <a:latin typeface="Calibri" pitchFamily="34"/>
                </a:rPr>
                <a:t>ILPQC Nurse Quality Manager</a:t>
              </a:r>
            </a:p>
            <a:p>
              <a:pPr algn="ctr" defTabSz="914446">
                <a:lnSpc>
                  <a:spcPct val="150000"/>
                </a:lnSpc>
                <a:defRPr sz="1800" b="0" i="0" u="none" strike="noStrike" kern="0" cap="none" spc="0" baseline="0">
                  <a:solidFill>
                    <a:srgbClr val="000000"/>
                  </a:solidFill>
                  <a:uFillTx/>
                </a:defRPr>
              </a:pPr>
              <a:r>
                <a:rPr lang="en-US" sz="2600">
                  <a:solidFill>
                    <a:srgbClr val="1C498B"/>
                  </a:solidFill>
                  <a:latin typeface="Calibri" pitchFamily="34"/>
                </a:rPr>
                <a:t>Email: kristina.diaz@northwestern.edu</a:t>
              </a:r>
              <a:endParaRPr lang="en-US" sz="2600">
                <a:solidFill>
                  <a:srgbClr val="444C55"/>
                </a:solidFill>
              </a:endParaRPr>
            </a:p>
          </p:txBody>
        </p:sp>
      </p:grpSp>
      <p:sp>
        <p:nvSpPr>
          <p:cNvPr id="12" name="Google Shape;135;p3">
            <a:extLst>
              <a:ext uri="{FF2B5EF4-FFF2-40B4-BE49-F238E27FC236}">
                <a16:creationId xmlns:a16="http://schemas.microsoft.com/office/drawing/2014/main" id="{7585D2F7-7AEE-4B77-8E73-89F781E218CC}"/>
              </a:ext>
            </a:extLst>
          </p:cNvPr>
          <p:cNvSpPr/>
          <p:nvPr/>
        </p:nvSpPr>
        <p:spPr>
          <a:xfrm>
            <a:off x="8839203" y="6356352"/>
            <a:ext cx="2743200" cy="365129"/>
          </a:xfrm>
          <a:custGeom>
            <a:avLst/>
            <a:gdLst>
              <a:gd name="f0" fmla="val w"/>
              <a:gd name="f1" fmla="val h"/>
              <a:gd name="f2" fmla="val 0"/>
              <a:gd name="f3" fmla="val 5486400"/>
              <a:gd name="f4" fmla="val 730250"/>
              <a:gd name="f5" fmla="*/ f0 1 5486400"/>
              <a:gd name="f6" fmla="*/ f1 1 730250"/>
              <a:gd name="f7" fmla="val f2"/>
              <a:gd name="f8" fmla="val f3"/>
              <a:gd name="f9" fmla="val f4"/>
              <a:gd name="f10" fmla="+- f9 0 f7"/>
              <a:gd name="f11" fmla="+- f8 0 f7"/>
              <a:gd name="f12" fmla="*/ f11 1 5486400"/>
              <a:gd name="f13" fmla="*/ f10 1 730250"/>
              <a:gd name="f14" fmla="*/ f7 1 f12"/>
              <a:gd name="f15" fmla="*/ f8 1 f12"/>
              <a:gd name="f16" fmla="*/ f7 1 f13"/>
              <a:gd name="f17" fmla="*/ f9 1 f13"/>
              <a:gd name="f18" fmla="*/ f14 f5 1"/>
              <a:gd name="f19" fmla="*/ f15 f5 1"/>
              <a:gd name="f20" fmla="*/ f17 f6 1"/>
              <a:gd name="f21" fmla="*/ f16 f6 1"/>
            </a:gdLst>
            <a:ahLst/>
            <a:cxnLst>
              <a:cxn ang="3cd4">
                <a:pos x="hc" y="t"/>
              </a:cxn>
              <a:cxn ang="0">
                <a:pos x="r" y="vc"/>
              </a:cxn>
              <a:cxn ang="cd4">
                <a:pos x="hc" y="b"/>
              </a:cxn>
              <a:cxn ang="cd2">
                <a:pos x="l" y="vc"/>
              </a:cxn>
            </a:cxnLst>
            <a:rect l="f18" t="f21" r="f19" b="f20"/>
            <a:pathLst>
              <a:path w="5486400" h="730250">
                <a:moveTo>
                  <a:pt x="f2" y="f2"/>
                </a:moveTo>
                <a:lnTo>
                  <a:pt x="f3" y="f2"/>
                </a:lnTo>
                <a:lnTo>
                  <a:pt x="f3" y="f4"/>
                </a:lnTo>
                <a:lnTo>
                  <a:pt x="f2" y="f4"/>
                </a:lnTo>
                <a:close/>
              </a:path>
            </a:pathLst>
          </a:custGeom>
          <a:solidFill>
            <a:srgbClr val="000000">
              <a:alpha val="0"/>
            </a:srgbClr>
          </a:solid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defTabSz="914446">
              <a:defRPr sz="1800" b="0" i="0" u="none" strike="noStrike" kern="0" cap="none" spc="0" baseline="0">
                <a:solidFill>
                  <a:srgbClr val="000000"/>
                </a:solidFill>
                <a:uFillTx/>
              </a:defRPr>
            </a:pPr>
            <a:endParaRPr lang="en-US" sz="1200">
              <a:solidFill>
                <a:srgbClr val="444C55"/>
              </a:solidFill>
              <a:latin typeface="Calibri"/>
              <a:ea typeface="Calibri"/>
              <a:cs typeface="Calibri"/>
            </a:endParaRPr>
          </a:p>
        </p:txBody>
      </p:sp>
      <p:grpSp>
        <p:nvGrpSpPr>
          <p:cNvPr id="14" name="Google Shape;137;p3">
            <a:extLst>
              <a:ext uri="{FF2B5EF4-FFF2-40B4-BE49-F238E27FC236}">
                <a16:creationId xmlns:a16="http://schemas.microsoft.com/office/drawing/2014/main" id="{567DE1E0-DBFB-47E7-B9E0-1E0CF7D049B2}"/>
              </a:ext>
            </a:extLst>
          </p:cNvPr>
          <p:cNvGrpSpPr/>
          <p:nvPr/>
        </p:nvGrpSpPr>
        <p:grpSpPr>
          <a:xfrm>
            <a:off x="609603" y="6356352"/>
            <a:ext cx="4114800" cy="365129"/>
            <a:chOff x="609603" y="6356351"/>
            <a:chExt cx="4114800" cy="365129"/>
          </a:xfrm>
        </p:grpSpPr>
        <p:sp>
          <p:nvSpPr>
            <p:cNvPr id="15" name="Google Shape;138;p3">
              <a:extLst>
                <a:ext uri="{FF2B5EF4-FFF2-40B4-BE49-F238E27FC236}">
                  <a16:creationId xmlns:a16="http://schemas.microsoft.com/office/drawing/2014/main" id="{5012EDBD-8727-4A14-8D6F-FD5400182B5F}"/>
                </a:ext>
              </a:extLst>
            </p:cNvPr>
            <p:cNvSpPr/>
            <p:nvPr/>
          </p:nvSpPr>
          <p:spPr>
            <a:xfrm>
              <a:off x="609603" y="6356351"/>
              <a:ext cx="4114800" cy="365129"/>
            </a:xfrm>
            <a:custGeom>
              <a:avLst/>
              <a:gdLst>
                <a:gd name="f0" fmla="val w"/>
                <a:gd name="f1" fmla="val h"/>
                <a:gd name="f2" fmla="val 0"/>
                <a:gd name="f3" fmla="val 8229600"/>
                <a:gd name="f4" fmla="val 730250"/>
                <a:gd name="f5" fmla="*/ f0 1 8229600"/>
                <a:gd name="f6" fmla="*/ f1 1 730250"/>
                <a:gd name="f7" fmla="val f2"/>
                <a:gd name="f8" fmla="val f3"/>
                <a:gd name="f9" fmla="val f4"/>
                <a:gd name="f10" fmla="+- f9 0 f7"/>
                <a:gd name="f11" fmla="+- f8 0 f7"/>
                <a:gd name="f12" fmla="*/ f11 1 8229600"/>
                <a:gd name="f13" fmla="*/ f10 1 730250"/>
                <a:gd name="f14" fmla="*/ f7 1 f12"/>
                <a:gd name="f15" fmla="*/ f8 1 f12"/>
                <a:gd name="f16" fmla="*/ f7 1 f13"/>
                <a:gd name="f17" fmla="*/ f9 1 f13"/>
                <a:gd name="f18" fmla="*/ f14 f5 1"/>
                <a:gd name="f19" fmla="*/ f15 f5 1"/>
                <a:gd name="f20" fmla="*/ f17 f6 1"/>
                <a:gd name="f21" fmla="*/ f16 f6 1"/>
              </a:gdLst>
              <a:ahLst/>
              <a:cxnLst>
                <a:cxn ang="3cd4">
                  <a:pos x="hc" y="t"/>
                </a:cxn>
                <a:cxn ang="0">
                  <a:pos x="r" y="vc"/>
                </a:cxn>
                <a:cxn ang="cd4">
                  <a:pos x="hc" y="b"/>
                </a:cxn>
                <a:cxn ang="cd2">
                  <a:pos x="l" y="vc"/>
                </a:cxn>
              </a:cxnLst>
              <a:rect l="f18" t="f21" r="f19" b="f20"/>
              <a:pathLst>
                <a:path w="8229600" h="730250">
                  <a:moveTo>
                    <a:pt x="f2" y="f2"/>
                  </a:moveTo>
                  <a:lnTo>
                    <a:pt x="f3" y="f2"/>
                  </a:lnTo>
                  <a:lnTo>
                    <a:pt x="f3" y="f4"/>
                  </a:lnTo>
                  <a:lnTo>
                    <a:pt x="f2" y="f4"/>
                  </a:lnTo>
                  <a:close/>
                </a:path>
              </a:pathLst>
            </a:custGeom>
            <a:solidFill>
              <a:srgbClr val="000000">
                <a:alpha val="0"/>
              </a:srgbClr>
            </a:solid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defTabSz="914446">
                <a:defRPr sz="1800" b="0" i="0" u="none" strike="noStrike" kern="0" cap="none" spc="0" baseline="0">
                  <a:solidFill>
                    <a:srgbClr val="000000"/>
                  </a:solidFill>
                  <a:uFillTx/>
                </a:defRPr>
              </a:pPr>
              <a:endParaRPr lang="en-US" sz="1200">
                <a:solidFill>
                  <a:srgbClr val="444C55"/>
                </a:solidFill>
                <a:latin typeface="Calibri"/>
                <a:ea typeface="Calibri"/>
                <a:cs typeface="Calibri"/>
              </a:endParaRPr>
            </a:p>
          </p:txBody>
        </p:sp>
        <p:sp>
          <p:nvSpPr>
            <p:cNvPr id="16" name="Google Shape;139;p3">
              <a:extLst>
                <a:ext uri="{FF2B5EF4-FFF2-40B4-BE49-F238E27FC236}">
                  <a16:creationId xmlns:a16="http://schemas.microsoft.com/office/drawing/2014/main" id="{419FFF95-5D54-4EA8-948C-11CFAAED7922}"/>
                </a:ext>
              </a:extLst>
            </p:cNvPr>
            <p:cNvSpPr txBox="1"/>
            <p:nvPr/>
          </p:nvSpPr>
          <p:spPr>
            <a:xfrm>
              <a:off x="609603" y="6356351"/>
              <a:ext cx="4114800" cy="365129"/>
            </a:xfrm>
            <a:prstGeom prst="rect">
              <a:avLst/>
            </a:prstGeom>
            <a:noFill/>
            <a:ln cap="flat">
              <a:noFill/>
            </a:ln>
          </p:spPr>
          <p:txBody>
            <a:bodyPr vert="horz" wrap="square" lIns="0" tIns="0" rIns="0" bIns="0" anchor="ctr"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defTabSz="914446">
                <a:lnSpc>
                  <a:spcPct val="120000"/>
                </a:lnSpc>
                <a:defRPr sz="1800" b="0" i="0" u="none" strike="noStrike" kern="0" cap="none" spc="0" baseline="0">
                  <a:solidFill>
                    <a:srgbClr val="000000"/>
                  </a:solidFill>
                  <a:uFillTx/>
                </a:defRPr>
              </a:pPr>
              <a:r>
                <a:rPr lang="en-US" sz="1200">
                  <a:solidFill>
                    <a:srgbClr val="939699"/>
                  </a:solidFill>
                </a:rPr>
                <a:t>Illinois Perinatal Quality Collaborative</a:t>
              </a:r>
              <a:endParaRPr lang="en-US" sz="1200">
                <a:solidFill>
                  <a:srgbClr val="444C55"/>
                </a:solidFill>
                <a:latin typeface="Calibri"/>
              </a:endParaRPr>
            </a:p>
          </p:txBody>
        </p:sp>
      </p:grpSp>
      <p:pic>
        <p:nvPicPr>
          <p:cNvPr id="19" name="Picture 18" descr="A person smiling at the camera&#10;&#10;AI-generated content may be incorrect.">
            <a:extLst>
              <a:ext uri="{FF2B5EF4-FFF2-40B4-BE49-F238E27FC236}">
                <a16:creationId xmlns:a16="http://schemas.microsoft.com/office/drawing/2014/main" id="{CEF9ACAF-0D3E-1A01-E859-3C88227A3824}"/>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1928125" y="1900097"/>
            <a:ext cx="1836615" cy="2295769"/>
          </a:xfrm>
          <a:prstGeom prst="rect">
            <a:avLst/>
          </a:prstGeom>
          <a:ln w="88900" cap="sq" cmpd="thickThin">
            <a:solidFill>
              <a:srgbClr val="000000"/>
            </a:solidFill>
            <a:prstDash val="solid"/>
            <a:miter lim="800000"/>
          </a:ln>
          <a:effectLst>
            <a:innerShdw blurRad="76200">
              <a:srgbClr val="000000"/>
            </a:innerShdw>
          </a:effectLst>
        </p:spPr>
      </p:pic>
      <p:pic>
        <p:nvPicPr>
          <p:cNvPr id="5" name="Picture 4" descr="A person taking a selfie&#10;&#10;AI-generated content may be incorrect.">
            <a:extLst>
              <a:ext uri="{FF2B5EF4-FFF2-40B4-BE49-F238E27FC236}">
                <a16:creationId xmlns:a16="http://schemas.microsoft.com/office/drawing/2014/main" id="{49A54A2D-716E-8C22-BA8E-0572BFD71545}"/>
              </a:ext>
            </a:extLst>
          </p:cNvPr>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a:off x="7529390" y="1899143"/>
            <a:ext cx="2162385" cy="2186449"/>
          </a:xfrm>
          <a:prstGeom prst="rect">
            <a:avLst/>
          </a:prstGeom>
          <a:ln w="76200" cap="sq" cmpd="thickThin">
            <a:solidFill>
              <a:srgbClr val="000000"/>
            </a:solidFill>
            <a:prstDash val="solid"/>
            <a:miter lim="800000"/>
          </a:ln>
          <a:effectLst>
            <a:innerShdw blurRad="76200">
              <a:srgbClr val="000000"/>
            </a:innerShdw>
          </a:effectLst>
        </p:spPr>
      </p:pic>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1855CD1-F239-58F8-7C8E-F23EC0119971}"/>
            </a:ext>
          </a:extLst>
        </p:cNvPr>
        <p:cNvGrpSpPr/>
        <p:nvPr/>
      </p:nvGrpSpPr>
      <p:grpSpPr>
        <a:xfrm>
          <a:off x="0" y="0"/>
          <a:ext cx="0" cy="0"/>
          <a:chOff x="0" y="0"/>
          <a:chExt cx="0" cy="0"/>
        </a:xfrm>
      </p:grpSpPr>
      <p:sp>
        <p:nvSpPr>
          <p:cNvPr id="2" name="Google Shape;125;p3">
            <a:extLst>
              <a:ext uri="{FF2B5EF4-FFF2-40B4-BE49-F238E27FC236}">
                <a16:creationId xmlns:a16="http://schemas.microsoft.com/office/drawing/2014/main" id="{44FA100E-274B-8CDD-F9AD-43C2ADFF5064}"/>
              </a:ext>
            </a:extLst>
          </p:cNvPr>
          <p:cNvSpPr/>
          <p:nvPr/>
        </p:nvSpPr>
        <p:spPr>
          <a:xfrm>
            <a:off x="9264318" y="228371"/>
            <a:ext cx="2025313" cy="911940"/>
          </a:xfrm>
          <a:custGeom>
            <a:avLst/>
            <a:gdLst>
              <a:gd name="f0" fmla="val w"/>
              <a:gd name="f1" fmla="val h"/>
              <a:gd name="f2" fmla="val 0"/>
              <a:gd name="f3" fmla="val 3037973"/>
              <a:gd name="f4" fmla="val 1367910"/>
              <a:gd name="f5" fmla="*/ f0 1 3037973"/>
              <a:gd name="f6" fmla="*/ f1 1 1367910"/>
              <a:gd name="f7" fmla="val f2"/>
              <a:gd name="f8" fmla="val f3"/>
              <a:gd name="f9" fmla="val f4"/>
              <a:gd name="f10" fmla="+- f9 0 f7"/>
              <a:gd name="f11" fmla="+- f8 0 f7"/>
              <a:gd name="f12" fmla="*/ f11 1 3037973"/>
              <a:gd name="f13" fmla="*/ f10 1 1367910"/>
              <a:gd name="f14" fmla="*/ f7 1 f12"/>
              <a:gd name="f15" fmla="*/ f8 1 f12"/>
              <a:gd name="f16" fmla="*/ f7 1 f13"/>
              <a:gd name="f17" fmla="*/ f9 1 f13"/>
              <a:gd name="f18" fmla="*/ f14 f5 1"/>
              <a:gd name="f19" fmla="*/ f15 f5 1"/>
              <a:gd name="f20" fmla="*/ f17 f6 1"/>
              <a:gd name="f21" fmla="*/ f16 f6 1"/>
            </a:gdLst>
            <a:ahLst/>
            <a:cxnLst>
              <a:cxn ang="3cd4">
                <a:pos x="hc" y="t"/>
              </a:cxn>
              <a:cxn ang="0">
                <a:pos x="r" y="vc"/>
              </a:cxn>
              <a:cxn ang="cd4">
                <a:pos x="hc" y="b"/>
              </a:cxn>
              <a:cxn ang="cd2">
                <a:pos x="l" y="vc"/>
              </a:cxn>
            </a:cxnLst>
            <a:rect l="f18" t="f21" r="f19" b="f20"/>
            <a:pathLst>
              <a:path w="3037973" h="1367910">
                <a:moveTo>
                  <a:pt x="f2" y="f2"/>
                </a:moveTo>
                <a:lnTo>
                  <a:pt x="f3" y="f2"/>
                </a:lnTo>
                <a:lnTo>
                  <a:pt x="f3" y="f4"/>
                </a:lnTo>
                <a:lnTo>
                  <a:pt x="f2" y="f4"/>
                </a:lnTo>
                <a:lnTo>
                  <a:pt x="f2" y="f2"/>
                </a:lnTo>
                <a:close/>
              </a:path>
            </a:pathLst>
          </a:custGeom>
          <a:blipFill>
            <a:blip r:embed="rId3">
              <a:alphaModFix/>
            </a:blip>
            <a:stretch>
              <a:fillRect/>
            </a:stretch>
          </a:blip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92"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endParaRPr kumimoji="0" lang="en-US" sz="1200" b="0" i="0" u="none" strike="noStrike" kern="0" cap="none" spc="0" normalizeH="0" baseline="0" noProof="0">
              <a:ln>
                <a:noFill/>
              </a:ln>
              <a:solidFill>
                <a:srgbClr val="444C55"/>
              </a:solidFill>
              <a:effectLst/>
              <a:uLnTx/>
              <a:uFillTx/>
              <a:latin typeface="Calibri"/>
              <a:ea typeface="Calibri"/>
              <a:cs typeface="Calibri"/>
              <a:sym typeface="Arial"/>
            </a:endParaRPr>
          </a:p>
        </p:txBody>
      </p:sp>
      <p:sp>
        <p:nvSpPr>
          <p:cNvPr id="3" name="Google Shape;126;p3">
            <a:extLst>
              <a:ext uri="{FF2B5EF4-FFF2-40B4-BE49-F238E27FC236}">
                <a16:creationId xmlns:a16="http://schemas.microsoft.com/office/drawing/2014/main" id="{703AE141-4880-794D-7B40-DA54215D8DD9}"/>
              </a:ext>
            </a:extLst>
          </p:cNvPr>
          <p:cNvSpPr/>
          <p:nvPr/>
        </p:nvSpPr>
        <p:spPr>
          <a:xfrm>
            <a:off x="7191545" y="0"/>
            <a:ext cx="5000460" cy="1425988"/>
          </a:xfrm>
          <a:custGeom>
            <a:avLst/>
            <a:gdLst>
              <a:gd name="f0" fmla="val w"/>
              <a:gd name="f1" fmla="val h"/>
              <a:gd name="f2" fmla="val 0"/>
              <a:gd name="f3" fmla="val 7500689"/>
              <a:gd name="f4" fmla="val 2138988"/>
              <a:gd name="f5" fmla="val 2138989"/>
              <a:gd name="f6" fmla="*/ f0 1 7500689"/>
              <a:gd name="f7" fmla="*/ f1 1 2138988"/>
              <a:gd name="f8" fmla="val f2"/>
              <a:gd name="f9" fmla="val f3"/>
              <a:gd name="f10" fmla="val f4"/>
              <a:gd name="f11" fmla="+- f10 0 f8"/>
              <a:gd name="f12" fmla="+- f9 0 f8"/>
              <a:gd name="f13" fmla="*/ f12 1 7500689"/>
              <a:gd name="f14" fmla="*/ f11 1 2138988"/>
              <a:gd name="f15" fmla="*/ f8 1 f13"/>
              <a:gd name="f16" fmla="*/ f9 1 f13"/>
              <a:gd name="f17" fmla="*/ f8 1 f14"/>
              <a:gd name="f18" fmla="*/ f10 1 f14"/>
              <a:gd name="f19" fmla="*/ f15 f6 1"/>
              <a:gd name="f20" fmla="*/ f16 f6 1"/>
              <a:gd name="f21" fmla="*/ f18 f7 1"/>
              <a:gd name="f22" fmla="*/ f17 f7 1"/>
            </a:gdLst>
            <a:ahLst/>
            <a:cxnLst>
              <a:cxn ang="3cd4">
                <a:pos x="hc" y="t"/>
              </a:cxn>
              <a:cxn ang="0">
                <a:pos x="r" y="vc"/>
              </a:cxn>
              <a:cxn ang="cd4">
                <a:pos x="hc" y="b"/>
              </a:cxn>
              <a:cxn ang="cd2">
                <a:pos x="l" y="vc"/>
              </a:cxn>
            </a:cxnLst>
            <a:rect l="f19" t="f22" r="f20" b="f21"/>
            <a:pathLst>
              <a:path w="7500689" h="2138988">
                <a:moveTo>
                  <a:pt x="f2" y="f2"/>
                </a:moveTo>
                <a:lnTo>
                  <a:pt x="f3" y="f2"/>
                </a:lnTo>
                <a:lnTo>
                  <a:pt x="f3" y="f5"/>
                </a:lnTo>
                <a:lnTo>
                  <a:pt x="f2" y="f5"/>
                </a:lnTo>
                <a:lnTo>
                  <a:pt x="f2" y="f2"/>
                </a:lnTo>
                <a:close/>
              </a:path>
            </a:pathLst>
          </a:custGeom>
          <a:blipFill>
            <a:blip r:embed="rId4">
              <a:alphaModFix/>
            </a:blip>
            <a:stretch>
              <a:fillRect/>
            </a:stretch>
          </a:blip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92"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endParaRPr kumimoji="0" lang="en-US" sz="1200" b="0" i="0" u="none" strike="noStrike" kern="0" cap="none" spc="0" normalizeH="0" baseline="0" noProof="0">
              <a:ln>
                <a:noFill/>
              </a:ln>
              <a:solidFill>
                <a:srgbClr val="444C55"/>
              </a:solidFill>
              <a:effectLst/>
              <a:uLnTx/>
              <a:uFillTx/>
              <a:latin typeface="Calibri"/>
              <a:ea typeface="Calibri"/>
              <a:cs typeface="Calibri"/>
              <a:sym typeface="Arial"/>
            </a:endParaRPr>
          </a:p>
        </p:txBody>
      </p:sp>
      <p:sp>
        <p:nvSpPr>
          <p:cNvPr id="8" name="Rectangle 7">
            <a:extLst>
              <a:ext uri="{FF2B5EF4-FFF2-40B4-BE49-F238E27FC236}">
                <a16:creationId xmlns:a16="http://schemas.microsoft.com/office/drawing/2014/main" id="{115F4DF1-59CA-2F48-942A-9AA4B237C229}"/>
              </a:ext>
            </a:extLst>
          </p:cNvPr>
          <p:cNvSpPr/>
          <p:nvPr/>
        </p:nvSpPr>
        <p:spPr>
          <a:xfrm>
            <a:off x="7134225" y="-31179"/>
            <a:ext cx="5057775" cy="16764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4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7" name="Google Shape;130;p3">
            <a:extLst>
              <a:ext uri="{FF2B5EF4-FFF2-40B4-BE49-F238E27FC236}">
                <a16:creationId xmlns:a16="http://schemas.microsoft.com/office/drawing/2014/main" id="{7DABCA2A-8A53-DBEE-276B-93426506B32F}"/>
              </a:ext>
            </a:extLst>
          </p:cNvPr>
          <p:cNvSpPr txBox="1"/>
          <p:nvPr/>
        </p:nvSpPr>
        <p:spPr>
          <a:xfrm>
            <a:off x="133808" y="-305062"/>
            <a:ext cx="7815396" cy="1325559"/>
          </a:xfrm>
          <a:prstGeom prst="rect">
            <a:avLst/>
          </a:prstGeom>
          <a:noFill/>
          <a:ln cap="flat">
            <a:noFill/>
          </a:ln>
        </p:spPr>
        <p:txBody>
          <a:bodyPr vert="horz" wrap="square" lIns="0" tIns="0" rIns="0" bIns="0" anchor="ctr"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92"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endParaRPr kumimoji="0" lang="en-US" sz="3600" b="0" i="0" u="none" strike="noStrike" kern="0" cap="none" spc="0" normalizeH="0" baseline="0" noProof="0">
              <a:ln>
                <a:noFill/>
              </a:ln>
              <a:solidFill>
                <a:srgbClr val="1C498B"/>
              </a:solidFill>
              <a:effectLst/>
              <a:uLnTx/>
              <a:uFillTx/>
              <a:latin typeface="Calibri"/>
              <a:cs typeface="Arial"/>
              <a:sym typeface="Arial"/>
            </a:endParaRPr>
          </a:p>
        </p:txBody>
      </p:sp>
      <p:sp>
        <p:nvSpPr>
          <p:cNvPr id="5" name="TextBox 4">
            <a:extLst>
              <a:ext uri="{FF2B5EF4-FFF2-40B4-BE49-F238E27FC236}">
                <a16:creationId xmlns:a16="http://schemas.microsoft.com/office/drawing/2014/main" id="{CE5AE928-4BCF-5D88-FC82-214A39D42DEB}"/>
              </a:ext>
            </a:extLst>
          </p:cNvPr>
          <p:cNvSpPr txBox="1"/>
          <p:nvPr/>
        </p:nvSpPr>
        <p:spPr>
          <a:xfrm>
            <a:off x="207816" y="23167"/>
            <a:ext cx="9642594" cy="1077218"/>
          </a:xfrm>
          <a:prstGeom prst="rect">
            <a:avLst/>
          </a:prstGeom>
          <a:noFill/>
        </p:spPr>
        <p:txBody>
          <a:bodyPr wrap="square" rtlCol="0">
            <a:spAutoFit/>
          </a:bodyPr>
          <a:lstStyle/>
          <a:p>
            <a:pPr marL="0" marR="0" lvl="0" indent="0" algn="l" defTabSz="914446" rtl="0" eaLnBrk="1" fontAlgn="auto" latinLnBrk="0" hangingPunct="1">
              <a:lnSpc>
                <a:spcPct val="100000"/>
              </a:lnSpc>
              <a:spcBef>
                <a:spcPts val="0"/>
              </a:spcBef>
              <a:spcAft>
                <a:spcPts val="0"/>
              </a:spcAft>
              <a:buClrTx/>
              <a:buSzTx/>
              <a:buFontTx/>
              <a:buNone/>
              <a:tabLst/>
              <a:defRPr/>
            </a:pPr>
            <a:r>
              <a:rPr kumimoji="0" lang="en-US" sz="3200" b="1" i="1" u="none" strike="noStrike" kern="1200" cap="none" spc="0" normalizeH="0" baseline="0" noProof="0">
                <a:ln>
                  <a:noFill/>
                </a:ln>
                <a:solidFill>
                  <a:prstClr val="black"/>
                </a:solidFill>
                <a:effectLst/>
                <a:uLnTx/>
                <a:uFillTx/>
                <a:latin typeface="Calibri"/>
                <a:ea typeface="+mn-ea"/>
                <a:cs typeface="+mn-cs"/>
              </a:rPr>
              <a:t>Clinical Team PMH Education:  </a:t>
            </a:r>
          </a:p>
          <a:p>
            <a:pPr marL="0" marR="0" lvl="0" indent="0" algn="l" defTabSz="914446" rtl="0" eaLnBrk="1" fontAlgn="auto" latinLnBrk="0" hangingPunct="1">
              <a:lnSpc>
                <a:spcPct val="100000"/>
              </a:lnSpc>
              <a:spcBef>
                <a:spcPts val="0"/>
              </a:spcBef>
              <a:spcAft>
                <a:spcPts val="0"/>
              </a:spcAft>
              <a:buClrTx/>
              <a:buSzTx/>
              <a:buFontTx/>
              <a:buNone/>
              <a:tabLst/>
              <a:defRPr/>
            </a:pPr>
            <a:r>
              <a:rPr kumimoji="0" lang="en-US" sz="3200" b="1" i="1" u="none" strike="noStrike" kern="1200" cap="none" spc="0" normalizeH="0" baseline="0" noProof="0">
                <a:ln>
                  <a:noFill/>
                </a:ln>
                <a:solidFill>
                  <a:prstClr val="black"/>
                </a:solidFill>
                <a:effectLst/>
                <a:uLnTx/>
                <a:uFillTx/>
                <a:latin typeface="Calibri"/>
                <a:ea typeface="+mn-ea"/>
                <a:cs typeface="+mn-cs"/>
              </a:rPr>
              <a:t>OB staff and ER staff</a:t>
            </a:r>
          </a:p>
        </p:txBody>
      </p:sp>
      <p:sp>
        <p:nvSpPr>
          <p:cNvPr id="4" name="Thought Bubble: Cloud 3">
            <a:extLst>
              <a:ext uri="{FF2B5EF4-FFF2-40B4-BE49-F238E27FC236}">
                <a16:creationId xmlns:a16="http://schemas.microsoft.com/office/drawing/2014/main" id="{E27320F7-A40D-D9D4-F73B-1C77E400F0C8}"/>
              </a:ext>
            </a:extLst>
          </p:cNvPr>
          <p:cNvSpPr/>
          <p:nvPr/>
        </p:nvSpPr>
        <p:spPr>
          <a:xfrm>
            <a:off x="7459968" y="283037"/>
            <a:ext cx="3829663" cy="1347084"/>
          </a:xfrm>
          <a:prstGeom prst="cloudCallout">
            <a:avLst/>
          </a:prstGeom>
          <a:solidFill>
            <a:schemeClr val="tx2">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a:solidFill>
                  <a:schemeClr val="tx1"/>
                </a:solidFill>
              </a:rPr>
              <a:t>So much amazing progress in clinician education!!</a:t>
            </a:r>
          </a:p>
        </p:txBody>
      </p:sp>
      <p:sp>
        <p:nvSpPr>
          <p:cNvPr id="11" name="TextBox 10">
            <a:extLst>
              <a:ext uri="{FF2B5EF4-FFF2-40B4-BE49-F238E27FC236}">
                <a16:creationId xmlns:a16="http://schemas.microsoft.com/office/drawing/2014/main" id="{18ABDA0C-FACD-51CC-D10A-BAAA21116263}"/>
              </a:ext>
            </a:extLst>
          </p:cNvPr>
          <p:cNvSpPr txBox="1"/>
          <p:nvPr/>
        </p:nvSpPr>
        <p:spPr>
          <a:xfrm>
            <a:off x="7961578" y="3101261"/>
            <a:ext cx="689253" cy="307777"/>
          </a:xfrm>
          <a:prstGeom prst="rect">
            <a:avLst/>
          </a:prstGeom>
          <a:solidFill>
            <a:srgbClr val="156082"/>
          </a:solidFill>
          <a:ln>
            <a:solidFill>
              <a:schemeClr val="tx1"/>
            </a:solidFill>
          </a:ln>
        </p:spPr>
        <p:txBody>
          <a:bodyPr wrap="square" rtlCol="0">
            <a:spAutoFit/>
          </a:bodyPr>
          <a:lstStyle/>
          <a:p>
            <a:r>
              <a:rPr lang="en-US" sz="1400" dirty="0">
                <a:solidFill>
                  <a:schemeClr val="bg1"/>
                </a:solidFill>
              </a:rPr>
              <a:t>63.4%</a:t>
            </a:r>
          </a:p>
        </p:txBody>
      </p:sp>
      <p:sp>
        <p:nvSpPr>
          <p:cNvPr id="12" name="TextBox 11">
            <a:extLst>
              <a:ext uri="{FF2B5EF4-FFF2-40B4-BE49-F238E27FC236}">
                <a16:creationId xmlns:a16="http://schemas.microsoft.com/office/drawing/2014/main" id="{1548E6D8-639D-F0D7-1A00-52B28E1BF0F6}"/>
              </a:ext>
            </a:extLst>
          </p:cNvPr>
          <p:cNvSpPr txBox="1"/>
          <p:nvPr/>
        </p:nvSpPr>
        <p:spPr>
          <a:xfrm>
            <a:off x="7945539" y="2665915"/>
            <a:ext cx="689253" cy="307777"/>
          </a:xfrm>
          <a:prstGeom prst="rect">
            <a:avLst/>
          </a:prstGeom>
          <a:solidFill>
            <a:schemeClr val="accent2">
              <a:lumMod val="60000"/>
              <a:lumOff val="40000"/>
            </a:schemeClr>
          </a:solidFill>
          <a:ln>
            <a:solidFill>
              <a:schemeClr val="tx1"/>
            </a:solidFill>
          </a:ln>
        </p:spPr>
        <p:txBody>
          <a:bodyPr wrap="square" rtlCol="0">
            <a:spAutoFit/>
          </a:bodyPr>
          <a:lstStyle/>
          <a:p>
            <a:r>
              <a:rPr lang="en-US" sz="1400" dirty="0"/>
              <a:t>83.1%</a:t>
            </a:r>
          </a:p>
        </p:txBody>
      </p:sp>
      <p:sp>
        <p:nvSpPr>
          <p:cNvPr id="13" name="TextBox 12">
            <a:extLst>
              <a:ext uri="{FF2B5EF4-FFF2-40B4-BE49-F238E27FC236}">
                <a16:creationId xmlns:a16="http://schemas.microsoft.com/office/drawing/2014/main" id="{942B092F-0FE5-A470-D70F-A9F909B376F7}"/>
              </a:ext>
            </a:extLst>
          </p:cNvPr>
          <p:cNvSpPr txBox="1"/>
          <p:nvPr/>
        </p:nvSpPr>
        <p:spPr>
          <a:xfrm>
            <a:off x="7961580" y="3569212"/>
            <a:ext cx="689252" cy="307777"/>
          </a:xfrm>
          <a:prstGeom prst="rect">
            <a:avLst/>
          </a:prstGeom>
          <a:solidFill>
            <a:srgbClr val="0F9ED5"/>
          </a:solidFill>
          <a:ln>
            <a:solidFill>
              <a:schemeClr val="tx1"/>
            </a:solidFill>
          </a:ln>
        </p:spPr>
        <p:txBody>
          <a:bodyPr wrap="square" rtlCol="0">
            <a:spAutoFit/>
          </a:bodyPr>
          <a:lstStyle/>
          <a:p>
            <a:r>
              <a:rPr lang="en-US" sz="1400" dirty="0"/>
              <a:t>57.8%</a:t>
            </a:r>
          </a:p>
        </p:txBody>
      </p:sp>
      <p:sp>
        <p:nvSpPr>
          <p:cNvPr id="14" name="TextBox 13">
            <a:extLst>
              <a:ext uri="{FF2B5EF4-FFF2-40B4-BE49-F238E27FC236}">
                <a16:creationId xmlns:a16="http://schemas.microsoft.com/office/drawing/2014/main" id="{8657CD22-90D1-DE3C-4F38-F39DEF1C909F}"/>
              </a:ext>
            </a:extLst>
          </p:cNvPr>
          <p:cNvSpPr txBox="1"/>
          <p:nvPr/>
        </p:nvSpPr>
        <p:spPr>
          <a:xfrm>
            <a:off x="7961578" y="4056518"/>
            <a:ext cx="689253" cy="307777"/>
          </a:xfrm>
          <a:prstGeom prst="rect">
            <a:avLst/>
          </a:prstGeom>
          <a:solidFill>
            <a:srgbClr val="196B24"/>
          </a:solidFill>
          <a:ln>
            <a:solidFill>
              <a:schemeClr val="tx1"/>
            </a:solidFill>
          </a:ln>
        </p:spPr>
        <p:txBody>
          <a:bodyPr wrap="square" rtlCol="0">
            <a:spAutoFit/>
          </a:bodyPr>
          <a:lstStyle/>
          <a:p>
            <a:r>
              <a:rPr lang="en-US" sz="1400" dirty="0">
                <a:solidFill>
                  <a:schemeClr val="bg1"/>
                </a:solidFill>
              </a:rPr>
              <a:t>48.8%</a:t>
            </a:r>
          </a:p>
        </p:txBody>
      </p:sp>
      <p:sp>
        <p:nvSpPr>
          <p:cNvPr id="17" name="TextBox 16">
            <a:extLst>
              <a:ext uri="{FF2B5EF4-FFF2-40B4-BE49-F238E27FC236}">
                <a16:creationId xmlns:a16="http://schemas.microsoft.com/office/drawing/2014/main" id="{36853894-7DA6-BEF6-7EF9-8C254BF61CAA}"/>
              </a:ext>
            </a:extLst>
          </p:cNvPr>
          <p:cNvSpPr txBox="1"/>
          <p:nvPr/>
        </p:nvSpPr>
        <p:spPr>
          <a:xfrm>
            <a:off x="5956859" y="2632106"/>
            <a:ext cx="1234686" cy="338554"/>
          </a:xfrm>
          <a:prstGeom prst="rect">
            <a:avLst/>
          </a:prstGeom>
          <a:solidFill>
            <a:srgbClr val="9BBB59"/>
          </a:solidFill>
          <a:ln>
            <a:solidFill>
              <a:schemeClr val="tx1"/>
            </a:solidFill>
          </a:ln>
        </p:spPr>
        <p:txBody>
          <a:bodyPr wrap="square" rtlCol="0">
            <a:spAutoFit/>
          </a:bodyPr>
          <a:lstStyle/>
          <a:p>
            <a:r>
              <a:rPr lang="en-US" sz="1600"/>
              <a:t>Goal: 80%</a:t>
            </a:r>
          </a:p>
        </p:txBody>
      </p:sp>
      <p:sp>
        <p:nvSpPr>
          <p:cNvPr id="6" name="Rectangle: Rounded Corners 5">
            <a:extLst>
              <a:ext uri="{FF2B5EF4-FFF2-40B4-BE49-F238E27FC236}">
                <a16:creationId xmlns:a16="http://schemas.microsoft.com/office/drawing/2014/main" id="{BDE72500-36E2-DC07-B78B-1B2940BE7C2A}"/>
              </a:ext>
            </a:extLst>
          </p:cNvPr>
          <p:cNvSpPr/>
          <p:nvPr/>
        </p:nvSpPr>
        <p:spPr>
          <a:xfrm>
            <a:off x="9072432" y="1682791"/>
            <a:ext cx="3009726" cy="4903097"/>
          </a:xfrm>
          <a:prstGeom prst="roundRect">
            <a:avLst/>
          </a:prstGeom>
          <a:solidFill>
            <a:schemeClr val="accent2">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What are your next steps to increase education</a:t>
            </a:r>
            <a:r>
              <a:rPr lang="en-US" sz="2000" dirty="0">
                <a:solidFill>
                  <a:prstClr val="black"/>
                </a:solidFill>
                <a:latin typeface="Calibri"/>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Who </a:t>
            </a:r>
            <a:r>
              <a:rPr lang="en-US" sz="2000" dirty="0">
                <a:solidFill>
                  <a:prstClr val="black"/>
                </a:solidFill>
                <a:latin typeface="Calibri"/>
              </a:rPr>
              <a:t>can you</a:t>
            </a:r>
            <a:r>
              <a:rPr kumimoji="0" lang="en-US" sz="2000" b="0" i="0" u="none" strike="noStrike" kern="1200" cap="none" spc="0" normalizeH="0" baseline="0" noProof="0" dirty="0">
                <a:ln>
                  <a:noFill/>
                </a:ln>
                <a:solidFill>
                  <a:prstClr val="black"/>
                </a:solidFill>
                <a:effectLst/>
                <a:uLnTx/>
                <a:uFillTx/>
                <a:latin typeface="Calibri"/>
                <a:ea typeface="+mn-ea"/>
                <a:cs typeface="+mn-cs"/>
              </a:rPr>
              <a:t> engage to help increase education rates across </a:t>
            </a:r>
            <a:r>
              <a:rPr lang="en-US" sz="2000" dirty="0">
                <a:solidFill>
                  <a:prstClr val="black"/>
                </a:solidFill>
                <a:latin typeface="Calibri"/>
              </a:rPr>
              <a:t>OB and ER</a:t>
            </a:r>
            <a:r>
              <a:rPr kumimoji="0" lang="en-US" sz="2000" b="0" i="0" u="none" strike="noStrike" kern="1200" cap="none" spc="0" normalizeH="0" baseline="0" noProof="0" dirty="0">
                <a:ln>
                  <a:noFill/>
                </a:ln>
                <a:solidFill>
                  <a:prstClr val="black"/>
                </a:solidFill>
                <a:effectLst/>
                <a:uLnTx/>
                <a:uFillTx/>
                <a:latin typeface="Calibri"/>
                <a:ea typeface="+mn-ea"/>
                <a:cs typeface="+mn-cs"/>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2000" dirty="0">
                <a:solidFill>
                  <a:prstClr val="black"/>
                </a:solidFill>
                <a:latin typeface="Calibri"/>
              </a:rPr>
              <a:t>Do you have the </a:t>
            </a:r>
            <a:r>
              <a:rPr lang="en-US" sz="2000" b="1" dirty="0">
                <a:solidFill>
                  <a:prstClr val="black"/>
                </a:solidFill>
                <a:latin typeface="Calibri"/>
              </a:rPr>
              <a:t>ER module C </a:t>
            </a:r>
            <a:r>
              <a:rPr lang="en-US" sz="2000" dirty="0">
                <a:solidFill>
                  <a:prstClr val="black"/>
                </a:solidFill>
                <a:latin typeface="Calibri"/>
              </a:rPr>
              <a:t>to share with ER teams? Do you have the </a:t>
            </a:r>
            <a:r>
              <a:rPr lang="en-US" sz="2000" b="1" dirty="0">
                <a:solidFill>
                  <a:prstClr val="black"/>
                </a:solidFill>
                <a:latin typeface="Calibri"/>
              </a:rPr>
              <a:t>ACOG e-module </a:t>
            </a:r>
            <a:r>
              <a:rPr lang="en-US" sz="2000" dirty="0">
                <a:solidFill>
                  <a:prstClr val="black"/>
                </a:solidFill>
                <a:latin typeface="Calibri"/>
              </a:rPr>
              <a:t>for OB? Consider grand rounds for ER staff / OB staff</a:t>
            </a: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graphicFrame>
        <p:nvGraphicFramePr>
          <p:cNvPr id="9" name="Chart 8">
            <a:extLst>
              <a:ext uri="{FF2B5EF4-FFF2-40B4-BE49-F238E27FC236}">
                <a16:creationId xmlns:a16="http://schemas.microsoft.com/office/drawing/2014/main" id="{46FEA7CB-27EA-EDD1-7CB6-02615A9623F8}"/>
              </a:ext>
            </a:extLst>
          </p:cNvPr>
          <p:cNvGraphicFramePr>
            <a:graphicFrameLocks/>
          </p:cNvGraphicFramePr>
          <p:nvPr>
            <p:extLst>
              <p:ext uri="{D42A27DB-BD31-4B8C-83A1-F6EECF244321}">
                <p14:modId xmlns:p14="http://schemas.microsoft.com/office/powerpoint/2010/main" val="3108609881"/>
              </p:ext>
            </p:extLst>
          </p:nvPr>
        </p:nvGraphicFramePr>
        <p:xfrm>
          <a:off x="133808" y="1531822"/>
          <a:ext cx="8060221" cy="5303011"/>
        </p:xfrm>
        <a:graphic>
          <a:graphicData uri="http://schemas.openxmlformats.org/drawingml/2006/chart">
            <c:chart xmlns:c="http://schemas.openxmlformats.org/drawingml/2006/chart" xmlns:r="http://schemas.openxmlformats.org/officeDocument/2006/relationships" r:id="rId5"/>
          </a:graphicData>
        </a:graphic>
      </p:graphicFrame>
      <p:cxnSp>
        <p:nvCxnSpPr>
          <p:cNvPr id="15" name="Straight Connector 14">
            <a:extLst>
              <a:ext uri="{FF2B5EF4-FFF2-40B4-BE49-F238E27FC236}">
                <a16:creationId xmlns:a16="http://schemas.microsoft.com/office/drawing/2014/main" id="{2241AC77-7319-BEED-AE26-18C3D7B37110}"/>
              </a:ext>
            </a:extLst>
          </p:cNvPr>
          <p:cNvCxnSpPr>
            <a:cxnSpLocks/>
          </p:cNvCxnSpPr>
          <p:nvPr/>
        </p:nvCxnSpPr>
        <p:spPr>
          <a:xfrm>
            <a:off x="677333" y="2997200"/>
            <a:ext cx="7273935" cy="0"/>
          </a:xfrm>
          <a:prstGeom prst="line">
            <a:avLst/>
          </a:prstGeom>
          <a:ln w="28575">
            <a:solidFill>
              <a:srgbClr val="9BBB59"/>
            </a:solidFill>
            <a:prstDash val="lg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54669390"/>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6F0B742-1362-0F30-7598-BEBED4C8F6B0}"/>
            </a:ext>
          </a:extLst>
        </p:cNvPr>
        <p:cNvGrpSpPr/>
        <p:nvPr/>
      </p:nvGrpSpPr>
      <p:grpSpPr>
        <a:xfrm>
          <a:off x="0" y="0"/>
          <a:ext cx="0" cy="0"/>
          <a:chOff x="0" y="0"/>
          <a:chExt cx="0" cy="0"/>
        </a:xfrm>
      </p:grpSpPr>
      <p:graphicFrame>
        <p:nvGraphicFramePr>
          <p:cNvPr id="4" name="Chart 3">
            <a:extLst>
              <a:ext uri="{FF2B5EF4-FFF2-40B4-BE49-F238E27FC236}">
                <a16:creationId xmlns:a16="http://schemas.microsoft.com/office/drawing/2014/main" id="{9E1F26D9-3C17-61CA-A456-F9775979B979}"/>
              </a:ext>
            </a:extLst>
          </p:cNvPr>
          <p:cNvGraphicFramePr>
            <a:graphicFrameLocks/>
          </p:cNvGraphicFramePr>
          <p:nvPr>
            <p:extLst>
              <p:ext uri="{D42A27DB-BD31-4B8C-83A1-F6EECF244321}">
                <p14:modId xmlns:p14="http://schemas.microsoft.com/office/powerpoint/2010/main" val="160361345"/>
              </p:ext>
            </p:extLst>
          </p:nvPr>
        </p:nvGraphicFramePr>
        <p:xfrm>
          <a:off x="245449" y="1211685"/>
          <a:ext cx="7917651" cy="5077558"/>
        </p:xfrm>
        <a:graphic>
          <a:graphicData uri="http://schemas.openxmlformats.org/drawingml/2006/chart">
            <c:chart xmlns:c="http://schemas.openxmlformats.org/drawingml/2006/chart" xmlns:r="http://schemas.openxmlformats.org/officeDocument/2006/relationships" r:id="rId3"/>
          </a:graphicData>
        </a:graphic>
      </p:graphicFrame>
      <p:sp>
        <p:nvSpPr>
          <p:cNvPr id="8" name="Rectangle 7">
            <a:extLst>
              <a:ext uri="{FF2B5EF4-FFF2-40B4-BE49-F238E27FC236}">
                <a16:creationId xmlns:a16="http://schemas.microsoft.com/office/drawing/2014/main" id="{5EE22A60-970E-A667-10DC-72F91C15334D}"/>
              </a:ext>
            </a:extLst>
          </p:cNvPr>
          <p:cNvSpPr/>
          <p:nvPr/>
        </p:nvSpPr>
        <p:spPr>
          <a:xfrm>
            <a:off x="7205133" y="-4508"/>
            <a:ext cx="4986867" cy="148178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4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 name="TextBox 4">
            <a:extLst>
              <a:ext uri="{FF2B5EF4-FFF2-40B4-BE49-F238E27FC236}">
                <a16:creationId xmlns:a16="http://schemas.microsoft.com/office/drawing/2014/main" id="{8CB247A7-5817-0003-BF22-F971622F7D85}"/>
              </a:ext>
            </a:extLst>
          </p:cNvPr>
          <p:cNvSpPr txBox="1"/>
          <p:nvPr/>
        </p:nvSpPr>
        <p:spPr>
          <a:xfrm>
            <a:off x="87332" y="568757"/>
            <a:ext cx="9642594" cy="400110"/>
          </a:xfrm>
          <a:prstGeom prst="rect">
            <a:avLst/>
          </a:prstGeom>
          <a:noFill/>
        </p:spPr>
        <p:txBody>
          <a:bodyPr wrap="square" rtlCol="0">
            <a:spAutoFit/>
          </a:bodyPr>
          <a:lstStyle/>
          <a:p>
            <a:pPr marL="0" marR="0" lvl="0" indent="0" algn="l" defTabSz="914446" rtl="0" eaLnBrk="1" fontAlgn="auto" latinLnBrk="0" hangingPunct="1">
              <a:lnSpc>
                <a:spcPct val="100000"/>
              </a:lnSpc>
              <a:spcBef>
                <a:spcPts val="0"/>
              </a:spcBef>
              <a:spcAft>
                <a:spcPts val="0"/>
              </a:spcAft>
              <a:buClrTx/>
              <a:buSzTx/>
              <a:buFontTx/>
              <a:buNone/>
              <a:tabLst/>
              <a:defRPr/>
            </a:pPr>
            <a:r>
              <a:rPr kumimoji="0" lang="en-US" sz="2000" b="1" i="1" u="none" strike="noStrike" kern="1200" cap="none" spc="0" normalizeH="0" baseline="0" noProof="0" err="1">
                <a:ln>
                  <a:noFill/>
                </a:ln>
                <a:solidFill>
                  <a:prstClr val="black"/>
                </a:solidFill>
                <a:effectLst/>
                <a:uLnTx/>
                <a:uFillTx/>
                <a:latin typeface="Calibri"/>
                <a:ea typeface="+mn-ea"/>
                <a:cs typeface="+mn-cs"/>
              </a:rPr>
              <a:t>Monthl</a:t>
            </a:r>
            <a:r>
              <a:rPr lang="en-US" sz="2000" b="1" i="1">
                <a:solidFill>
                  <a:prstClr val="black"/>
                </a:solidFill>
                <a:latin typeface="Calibri"/>
              </a:rPr>
              <a:t>y data from a </a:t>
            </a:r>
            <a:r>
              <a:rPr kumimoji="0" lang="en-US" sz="2000" b="1" i="1" u="none" strike="noStrike" kern="1200" cap="none" spc="0" normalizeH="0" baseline="0" noProof="0">
                <a:ln>
                  <a:noFill/>
                </a:ln>
                <a:solidFill>
                  <a:prstClr val="black"/>
                </a:solidFill>
                <a:effectLst/>
                <a:uLnTx/>
                <a:uFillTx/>
                <a:latin typeface="Calibri"/>
                <a:ea typeface="+mn-ea"/>
                <a:cs typeface="+mn-cs"/>
              </a:rPr>
              <a:t>random sample of all delivered patients</a:t>
            </a:r>
          </a:p>
        </p:txBody>
      </p:sp>
      <p:sp>
        <p:nvSpPr>
          <p:cNvPr id="7" name="Google Shape;130;p3">
            <a:extLst>
              <a:ext uri="{FF2B5EF4-FFF2-40B4-BE49-F238E27FC236}">
                <a16:creationId xmlns:a16="http://schemas.microsoft.com/office/drawing/2014/main" id="{40D122BB-C69A-E526-07DB-97BC71467C1B}"/>
              </a:ext>
            </a:extLst>
          </p:cNvPr>
          <p:cNvSpPr txBox="1"/>
          <p:nvPr/>
        </p:nvSpPr>
        <p:spPr>
          <a:xfrm>
            <a:off x="197109" y="124942"/>
            <a:ext cx="11797781" cy="400110"/>
          </a:xfrm>
          <a:prstGeom prst="rect">
            <a:avLst/>
          </a:prstGeom>
          <a:noFill/>
          <a:ln cap="flat">
            <a:noFill/>
          </a:ln>
        </p:spPr>
        <p:txBody>
          <a:bodyPr vert="horz" wrap="square" lIns="0" tIns="0" rIns="0" bIns="0" anchor="ctr"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92"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r>
              <a:rPr kumimoji="0" lang="en-US" sz="3600" b="0" i="0" u="none" strike="noStrike" kern="0" cap="none" spc="0" normalizeH="0" baseline="0" noProof="0">
                <a:ln>
                  <a:noFill/>
                </a:ln>
                <a:solidFill>
                  <a:srgbClr val="1C498B"/>
                </a:solidFill>
                <a:effectLst/>
                <a:uLnTx/>
                <a:uFillTx/>
                <a:latin typeface="Calibri"/>
                <a:cs typeface="Arial"/>
                <a:sym typeface="Arial"/>
              </a:rPr>
              <a:t>PMH Screening During Delivery Hospitalization</a:t>
            </a:r>
          </a:p>
        </p:txBody>
      </p:sp>
      <p:sp>
        <p:nvSpPr>
          <p:cNvPr id="12" name="Rectangle: Rounded Corners 11">
            <a:extLst>
              <a:ext uri="{FF2B5EF4-FFF2-40B4-BE49-F238E27FC236}">
                <a16:creationId xmlns:a16="http://schemas.microsoft.com/office/drawing/2014/main" id="{03D75A28-F14C-AF7B-02CB-C3879BA08342}"/>
              </a:ext>
            </a:extLst>
          </p:cNvPr>
          <p:cNvSpPr/>
          <p:nvPr/>
        </p:nvSpPr>
        <p:spPr>
          <a:xfrm>
            <a:off x="8584790" y="3429000"/>
            <a:ext cx="3410100" cy="3028850"/>
          </a:xfrm>
          <a:prstGeom prst="roundRect">
            <a:avLst/>
          </a:prstGeom>
          <a:solidFill>
            <a:schemeClr val="tx2">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Both screening rates are above 80%! Great work!</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2000" dirty="0">
                <a:solidFill>
                  <a:prstClr val="black"/>
                </a:solidFill>
                <a:latin typeface="Calibri"/>
              </a:rPr>
              <a:t>Review depression / anxiety response to + screen to confirm clinical teams are responding to both + depression and +anxiety screens, do providers get results identified by score as mild/moderate / severe?</a:t>
            </a:r>
            <a:endParaRPr kumimoji="0" lang="en-US" sz="2000" b="0" i="0" u="none" strike="noStrike" kern="1200" cap="none" spc="0" normalizeH="0" baseline="0" noProof="0" dirty="0">
              <a:ln>
                <a:noFill/>
              </a:ln>
              <a:solidFill>
                <a:prstClr val="black"/>
              </a:solidFill>
              <a:effectLst/>
              <a:uLnTx/>
              <a:uFillTx/>
              <a:latin typeface="Calibri"/>
              <a:ea typeface="+mn-ea"/>
              <a:cs typeface="+mn-cs"/>
            </a:endParaRPr>
          </a:p>
        </p:txBody>
      </p:sp>
      <p:sp>
        <p:nvSpPr>
          <p:cNvPr id="2" name="TextBox 1">
            <a:extLst>
              <a:ext uri="{FF2B5EF4-FFF2-40B4-BE49-F238E27FC236}">
                <a16:creationId xmlns:a16="http://schemas.microsoft.com/office/drawing/2014/main" id="{96E75AF2-D0C1-A3D8-71D0-2385F0ACB77C}"/>
              </a:ext>
            </a:extLst>
          </p:cNvPr>
          <p:cNvSpPr txBox="1"/>
          <p:nvPr/>
        </p:nvSpPr>
        <p:spPr>
          <a:xfrm>
            <a:off x="7116934" y="3059244"/>
            <a:ext cx="754602" cy="369332"/>
          </a:xfrm>
          <a:prstGeom prst="rect">
            <a:avLst/>
          </a:prstGeom>
          <a:solidFill>
            <a:schemeClr val="tx2">
              <a:lumMod val="40000"/>
              <a:lumOff val="60000"/>
            </a:schemeClr>
          </a:solidFill>
          <a:ln>
            <a:solidFill>
              <a:schemeClr val="tx1"/>
            </a:solidFill>
          </a:ln>
        </p:spPr>
        <p:txBody>
          <a:bodyPr wrap="square" rtlCol="0">
            <a:spAutoFit/>
          </a:bodyPr>
          <a:lstStyle/>
          <a:p>
            <a:r>
              <a:rPr lang="en-US" dirty="0"/>
              <a:t>84.3%</a:t>
            </a:r>
          </a:p>
        </p:txBody>
      </p:sp>
      <p:sp>
        <p:nvSpPr>
          <p:cNvPr id="3" name="TextBox 2">
            <a:extLst>
              <a:ext uri="{FF2B5EF4-FFF2-40B4-BE49-F238E27FC236}">
                <a16:creationId xmlns:a16="http://schemas.microsoft.com/office/drawing/2014/main" id="{CA9D687D-1090-CAF8-733D-D6780716CC78}"/>
              </a:ext>
            </a:extLst>
          </p:cNvPr>
          <p:cNvSpPr txBox="1"/>
          <p:nvPr/>
        </p:nvSpPr>
        <p:spPr>
          <a:xfrm>
            <a:off x="7205133" y="2268262"/>
            <a:ext cx="754602" cy="369332"/>
          </a:xfrm>
          <a:prstGeom prst="rect">
            <a:avLst/>
          </a:prstGeom>
          <a:solidFill>
            <a:schemeClr val="accent2">
              <a:lumMod val="60000"/>
              <a:lumOff val="40000"/>
            </a:schemeClr>
          </a:solidFill>
          <a:ln>
            <a:solidFill>
              <a:schemeClr val="tx1"/>
            </a:solidFill>
          </a:ln>
        </p:spPr>
        <p:txBody>
          <a:bodyPr wrap="square" rtlCol="0">
            <a:spAutoFit/>
          </a:bodyPr>
          <a:lstStyle/>
          <a:p>
            <a:r>
              <a:rPr lang="en-US" dirty="0"/>
              <a:t>89.1%</a:t>
            </a:r>
          </a:p>
        </p:txBody>
      </p:sp>
      <p:sp>
        <p:nvSpPr>
          <p:cNvPr id="10" name="TextBox 9">
            <a:extLst>
              <a:ext uri="{FF2B5EF4-FFF2-40B4-BE49-F238E27FC236}">
                <a16:creationId xmlns:a16="http://schemas.microsoft.com/office/drawing/2014/main" id="{6E64A209-EFFB-17F2-A46B-D4F8F9B267F6}"/>
              </a:ext>
            </a:extLst>
          </p:cNvPr>
          <p:cNvSpPr txBox="1"/>
          <p:nvPr/>
        </p:nvSpPr>
        <p:spPr>
          <a:xfrm>
            <a:off x="8086901" y="2753593"/>
            <a:ext cx="1133299" cy="369332"/>
          </a:xfrm>
          <a:prstGeom prst="rect">
            <a:avLst/>
          </a:prstGeom>
          <a:solidFill>
            <a:srgbClr val="9BBB59"/>
          </a:solidFill>
          <a:ln>
            <a:solidFill>
              <a:schemeClr val="tx1"/>
            </a:solidFill>
          </a:ln>
        </p:spPr>
        <p:txBody>
          <a:bodyPr wrap="square" rtlCol="0">
            <a:spAutoFit/>
          </a:bodyPr>
          <a:lstStyle/>
          <a:p>
            <a:r>
              <a:rPr lang="en-US" dirty="0"/>
              <a:t>Goal: 80%</a:t>
            </a:r>
          </a:p>
        </p:txBody>
      </p:sp>
      <p:cxnSp>
        <p:nvCxnSpPr>
          <p:cNvPr id="11" name="Straight Connector 10">
            <a:extLst>
              <a:ext uri="{FF2B5EF4-FFF2-40B4-BE49-F238E27FC236}">
                <a16:creationId xmlns:a16="http://schemas.microsoft.com/office/drawing/2014/main" id="{9624F134-CB04-7E5C-6475-2968ABCBA657}"/>
              </a:ext>
            </a:extLst>
          </p:cNvPr>
          <p:cNvCxnSpPr/>
          <p:nvPr/>
        </p:nvCxnSpPr>
        <p:spPr>
          <a:xfrm flipV="1">
            <a:off x="905933" y="2997200"/>
            <a:ext cx="7045335" cy="0"/>
          </a:xfrm>
          <a:prstGeom prst="line">
            <a:avLst/>
          </a:prstGeom>
          <a:ln w="28575">
            <a:solidFill>
              <a:srgbClr val="9BBB59"/>
            </a:solidFill>
            <a:prstDash val="lg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49067841"/>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171D5E8-799E-CD83-7D2D-E913152CDAB4}"/>
            </a:ext>
          </a:extLst>
        </p:cNvPr>
        <p:cNvGrpSpPr/>
        <p:nvPr/>
      </p:nvGrpSpPr>
      <p:grpSpPr>
        <a:xfrm>
          <a:off x="0" y="0"/>
          <a:ext cx="0" cy="0"/>
          <a:chOff x="0" y="0"/>
          <a:chExt cx="0" cy="0"/>
        </a:xfrm>
      </p:grpSpPr>
      <p:graphicFrame>
        <p:nvGraphicFramePr>
          <p:cNvPr id="6" name="Chart 5">
            <a:extLst>
              <a:ext uri="{FF2B5EF4-FFF2-40B4-BE49-F238E27FC236}">
                <a16:creationId xmlns:a16="http://schemas.microsoft.com/office/drawing/2014/main" id="{EC8CADAB-E9A4-6251-6EA3-C4FD462D1725}"/>
              </a:ext>
            </a:extLst>
          </p:cNvPr>
          <p:cNvGraphicFramePr>
            <a:graphicFrameLocks/>
          </p:cNvGraphicFramePr>
          <p:nvPr>
            <p:extLst>
              <p:ext uri="{D42A27DB-BD31-4B8C-83A1-F6EECF244321}">
                <p14:modId xmlns:p14="http://schemas.microsoft.com/office/powerpoint/2010/main" val="553977602"/>
              </p:ext>
            </p:extLst>
          </p:nvPr>
        </p:nvGraphicFramePr>
        <p:xfrm>
          <a:off x="313267" y="1545996"/>
          <a:ext cx="7868778" cy="5058622"/>
        </p:xfrm>
        <a:graphic>
          <a:graphicData uri="http://schemas.openxmlformats.org/drawingml/2006/chart">
            <c:chart xmlns:c="http://schemas.openxmlformats.org/drawingml/2006/chart" xmlns:r="http://schemas.openxmlformats.org/officeDocument/2006/relationships" r:id="rId3"/>
          </a:graphicData>
        </a:graphic>
      </p:graphicFrame>
      <p:sp>
        <p:nvSpPr>
          <p:cNvPr id="2" name="Google Shape;125;p3">
            <a:extLst>
              <a:ext uri="{FF2B5EF4-FFF2-40B4-BE49-F238E27FC236}">
                <a16:creationId xmlns:a16="http://schemas.microsoft.com/office/drawing/2014/main" id="{1CF176E7-30D2-9011-B1B6-233693E8457A}"/>
              </a:ext>
            </a:extLst>
          </p:cNvPr>
          <p:cNvSpPr/>
          <p:nvPr/>
        </p:nvSpPr>
        <p:spPr>
          <a:xfrm>
            <a:off x="9264318" y="228371"/>
            <a:ext cx="2025313" cy="911940"/>
          </a:xfrm>
          <a:custGeom>
            <a:avLst/>
            <a:gdLst>
              <a:gd name="f0" fmla="val w"/>
              <a:gd name="f1" fmla="val h"/>
              <a:gd name="f2" fmla="val 0"/>
              <a:gd name="f3" fmla="val 3037973"/>
              <a:gd name="f4" fmla="val 1367910"/>
              <a:gd name="f5" fmla="*/ f0 1 3037973"/>
              <a:gd name="f6" fmla="*/ f1 1 1367910"/>
              <a:gd name="f7" fmla="val f2"/>
              <a:gd name="f8" fmla="val f3"/>
              <a:gd name="f9" fmla="val f4"/>
              <a:gd name="f10" fmla="+- f9 0 f7"/>
              <a:gd name="f11" fmla="+- f8 0 f7"/>
              <a:gd name="f12" fmla="*/ f11 1 3037973"/>
              <a:gd name="f13" fmla="*/ f10 1 1367910"/>
              <a:gd name="f14" fmla="*/ f7 1 f12"/>
              <a:gd name="f15" fmla="*/ f8 1 f12"/>
              <a:gd name="f16" fmla="*/ f7 1 f13"/>
              <a:gd name="f17" fmla="*/ f9 1 f13"/>
              <a:gd name="f18" fmla="*/ f14 f5 1"/>
              <a:gd name="f19" fmla="*/ f15 f5 1"/>
              <a:gd name="f20" fmla="*/ f17 f6 1"/>
              <a:gd name="f21" fmla="*/ f16 f6 1"/>
            </a:gdLst>
            <a:ahLst/>
            <a:cxnLst>
              <a:cxn ang="3cd4">
                <a:pos x="hc" y="t"/>
              </a:cxn>
              <a:cxn ang="0">
                <a:pos x="r" y="vc"/>
              </a:cxn>
              <a:cxn ang="cd4">
                <a:pos x="hc" y="b"/>
              </a:cxn>
              <a:cxn ang="cd2">
                <a:pos x="l" y="vc"/>
              </a:cxn>
            </a:cxnLst>
            <a:rect l="f18" t="f21" r="f19" b="f20"/>
            <a:pathLst>
              <a:path w="3037973" h="1367910">
                <a:moveTo>
                  <a:pt x="f2" y="f2"/>
                </a:moveTo>
                <a:lnTo>
                  <a:pt x="f3" y="f2"/>
                </a:lnTo>
                <a:lnTo>
                  <a:pt x="f3" y="f4"/>
                </a:lnTo>
                <a:lnTo>
                  <a:pt x="f2" y="f4"/>
                </a:lnTo>
                <a:lnTo>
                  <a:pt x="f2" y="f2"/>
                </a:lnTo>
                <a:close/>
              </a:path>
            </a:pathLst>
          </a:custGeom>
          <a:blipFill>
            <a:blip r:embed="rId4">
              <a:alphaModFix/>
            </a:blip>
            <a:stretch>
              <a:fillRect/>
            </a:stretch>
          </a:blip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92"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endParaRPr kumimoji="0" lang="en-US" sz="1200" b="0" i="0" u="none" strike="noStrike" kern="0" cap="none" spc="0" normalizeH="0" baseline="0" noProof="0">
              <a:ln>
                <a:noFill/>
              </a:ln>
              <a:solidFill>
                <a:srgbClr val="444C55"/>
              </a:solidFill>
              <a:effectLst/>
              <a:uLnTx/>
              <a:uFillTx/>
              <a:latin typeface="Calibri"/>
              <a:ea typeface="Calibri"/>
              <a:cs typeface="Calibri"/>
              <a:sym typeface="Arial"/>
            </a:endParaRPr>
          </a:p>
        </p:txBody>
      </p:sp>
      <p:sp>
        <p:nvSpPr>
          <p:cNvPr id="3" name="Google Shape;126;p3">
            <a:extLst>
              <a:ext uri="{FF2B5EF4-FFF2-40B4-BE49-F238E27FC236}">
                <a16:creationId xmlns:a16="http://schemas.microsoft.com/office/drawing/2014/main" id="{3593AF5C-626F-E076-C82E-7D9C3C1AB34E}"/>
              </a:ext>
            </a:extLst>
          </p:cNvPr>
          <p:cNvSpPr/>
          <p:nvPr/>
        </p:nvSpPr>
        <p:spPr>
          <a:xfrm>
            <a:off x="7191545" y="0"/>
            <a:ext cx="5000460" cy="1425988"/>
          </a:xfrm>
          <a:custGeom>
            <a:avLst/>
            <a:gdLst>
              <a:gd name="f0" fmla="val w"/>
              <a:gd name="f1" fmla="val h"/>
              <a:gd name="f2" fmla="val 0"/>
              <a:gd name="f3" fmla="val 7500689"/>
              <a:gd name="f4" fmla="val 2138988"/>
              <a:gd name="f5" fmla="val 2138989"/>
              <a:gd name="f6" fmla="*/ f0 1 7500689"/>
              <a:gd name="f7" fmla="*/ f1 1 2138988"/>
              <a:gd name="f8" fmla="val f2"/>
              <a:gd name="f9" fmla="val f3"/>
              <a:gd name="f10" fmla="val f4"/>
              <a:gd name="f11" fmla="+- f10 0 f8"/>
              <a:gd name="f12" fmla="+- f9 0 f8"/>
              <a:gd name="f13" fmla="*/ f12 1 7500689"/>
              <a:gd name="f14" fmla="*/ f11 1 2138988"/>
              <a:gd name="f15" fmla="*/ f8 1 f13"/>
              <a:gd name="f16" fmla="*/ f9 1 f13"/>
              <a:gd name="f17" fmla="*/ f8 1 f14"/>
              <a:gd name="f18" fmla="*/ f10 1 f14"/>
              <a:gd name="f19" fmla="*/ f15 f6 1"/>
              <a:gd name="f20" fmla="*/ f16 f6 1"/>
              <a:gd name="f21" fmla="*/ f18 f7 1"/>
              <a:gd name="f22" fmla="*/ f17 f7 1"/>
            </a:gdLst>
            <a:ahLst/>
            <a:cxnLst>
              <a:cxn ang="3cd4">
                <a:pos x="hc" y="t"/>
              </a:cxn>
              <a:cxn ang="0">
                <a:pos x="r" y="vc"/>
              </a:cxn>
              <a:cxn ang="cd4">
                <a:pos x="hc" y="b"/>
              </a:cxn>
              <a:cxn ang="cd2">
                <a:pos x="l" y="vc"/>
              </a:cxn>
            </a:cxnLst>
            <a:rect l="f19" t="f22" r="f20" b="f21"/>
            <a:pathLst>
              <a:path w="7500689" h="2138988">
                <a:moveTo>
                  <a:pt x="f2" y="f2"/>
                </a:moveTo>
                <a:lnTo>
                  <a:pt x="f3" y="f2"/>
                </a:lnTo>
                <a:lnTo>
                  <a:pt x="f3" y="f5"/>
                </a:lnTo>
                <a:lnTo>
                  <a:pt x="f2" y="f5"/>
                </a:lnTo>
                <a:lnTo>
                  <a:pt x="f2" y="f2"/>
                </a:lnTo>
                <a:close/>
              </a:path>
            </a:pathLst>
          </a:custGeom>
          <a:blipFill>
            <a:blip r:embed="rId5">
              <a:alphaModFix/>
            </a:blip>
            <a:stretch>
              <a:fillRect/>
            </a:stretch>
          </a:blip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92"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endParaRPr kumimoji="0" lang="en-US" sz="1200" b="0" i="0" u="none" strike="noStrike" kern="0" cap="none" spc="0" normalizeH="0" baseline="0" noProof="0">
              <a:ln>
                <a:noFill/>
              </a:ln>
              <a:solidFill>
                <a:srgbClr val="444C55"/>
              </a:solidFill>
              <a:effectLst/>
              <a:uLnTx/>
              <a:uFillTx/>
              <a:latin typeface="Calibri"/>
              <a:ea typeface="Calibri"/>
              <a:cs typeface="Calibri"/>
              <a:sym typeface="Arial"/>
            </a:endParaRPr>
          </a:p>
        </p:txBody>
      </p:sp>
      <p:sp>
        <p:nvSpPr>
          <p:cNvPr id="8" name="Rectangle 7">
            <a:extLst>
              <a:ext uri="{FF2B5EF4-FFF2-40B4-BE49-F238E27FC236}">
                <a16:creationId xmlns:a16="http://schemas.microsoft.com/office/drawing/2014/main" id="{66C34DAA-8BFB-9EEF-4AD1-15B3068FC12F}"/>
              </a:ext>
            </a:extLst>
          </p:cNvPr>
          <p:cNvSpPr/>
          <p:nvPr/>
        </p:nvSpPr>
        <p:spPr>
          <a:xfrm>
            <a:off x="7162888" y="-8372"/>
            <a:ext cx="5057775" cy="16764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4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 name="TextBox 4">
            <a:extLst>
              <a:ext uri="{FF2B5EF4-FFF2-40B4-BE49-F238E27FC236}">
                <a16:creationId xmlns:a16="http://schemas.microsoft.com/office/drawing/2014/main" id="{38F5A104-F1EB-F3CB-5DAB-398446B277A5}"/>
              </a:ext>
            </a:extLst>
          </p:cNvPr>
          <p:cNvSpPr txBox="1"/>
          <p:nvPr/>
        </p:nvSpPr>
        <p:spPr>
          <a:xfrm>
            <a:off x="87332" y="568757"/>
            <a:ext cx="9642594" cy="400110"/>
          </a:xfrm>
          <a:prstGeom prst="rect">
            <a:avLst/>
          </a:prstGeom>
          <a:noFill/>
        </p:spPr>
        <p:txBody>
          <a:bodyPr wrap="square" rtlCol="0">
            <a:spAutoFit/>
          </a:bodyPr>
          <a:lstStyle/>
          <a:p>
            <a:pPr lvl="0" defTabSz="914446">
              <a:defRPr/>
            </a:pPr>
            <a:r>
              <a:rPr lang="en-US" sz="2000" b="1" i="1">
                <a:solidFill>
                  <a:prstClr val="black"/>
                </a:solidFill>
              </a:rPr>
              <a:t>Monthly data from a random sample of all delivered patients</a:t>
            </a:r>
          </a:p>
        </p:txBody>
      </p:sp>
      <p:sp>
        <p:nvSpPr>
          <p:cNvPr id="7" name="Google Shape;130;p3">
            <a:extLst>
              <a:ext uri="{FF2B5EF4-FFF2-40B4-BE49-F238E27FC236}">
                <a16:creationId xmlns:a16="http://schemas.microsoft.com/office/drawing/2014/main" id="{DDB98B26-0F64-02DA-955A-642DC7697E2D}"/>
              </a:ext>
            </a:extLst>
          </p:cNvPr>
          <p:cNvSpPr txBox="1"/>
          <p:nvPr/>
        </p:nvSpPr>
        <p:spPr>
          <a:xfrm>
            <a:off x="87332" y="111636"/>
            <a:ext cx="11442674" cy="416698"/>
          </a:xfrm>
          <a:prstGeom prst="rect">
            <a:avLst/>
          </a:prstGeom>
          <a:noFill/>
          <a:ln cap="flat">
            <a:noFill/>
          </a:ln>
        </p:spPr>
        <p:txBody>
          <a:bodyPr vert="horz" wrap="square" lIns="0" tIns="0" rIns="0" bIns="0" anchor="ctr"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92"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r>
              <a:rPr kumimoji="0" lang="en-US" sz="3600" b="0" i="0" u="none" strike="noStrike" kern="0" cap="none" spc="0" normalizeH="0" baseline="0" noProof="0">
                <a:ln>
                  <a:noFill/>
                </a:ln>
                <a:solidFill>
                  <a:srgbClr val="1C498B"/>
                </a:solidFill>
                <a:effectLst/>
                <a:uLnTx/>
                <a:uFillTx/>
                <a:latin typeface="Calibri"/>
                <a:cs typeface="Arial"/>
                <a:sym typeface="Arial"/>
              </a:rPr>
              <a:t>PMH </a:t>
            </a:r>
            <a:r>
              <a:rPr lang="en-US" sz="3600" kern="0">
                <a:solidFill>
                  <a:srgbClr val="1C498B"/>
                </a:solidFill>
                <a:latin typeface="Calibri"/>
              </a:rPr>
              <a:t>S</a:t>
            </a:r>
            <a:r>
              <a:rPr kumimoji="0" lang="en-US" sz="3600" b="0" i="0" u="none" strike="noStrike" kern="0" cap="none" spc="0" normalizeH="0" baseline="0" noProof="0" err="1">
                <a:ln>
                  <a:noFill/>
                </a:ln>
                <a:solidFill>
                  <a:srgbClr val="1C498B"/>
                </a:solidFill>
                <a:effectLst/>
                <a:uLnTx/>
                <a:uFillTx/>
                <a:latin typeface="Calibri"/>
                <a:cs typeface="Arial"/>
                <a:sym typeface="Arial"/>
              </a:rPr>
              <a:t>creening</a:t>
            </a:r>
            <a:r>
              <a:rPr kumimoji="0" lang="en-US" sz="3600" b="0" i="0" u="none" strike="noStrike" kern="0" cap="none" spc="0" normalizeH="0" baseline="0" noProof="0">
                <a:ln>
                  <a:noFill/>
                </a:ln>
                <a:solidFill>
                  <a:srgbClr val="1C498B"/>
                </a:solidFill>
                <a:effectLst/>
                <a:uLnTx/>
                <a:uFillTx/>
                <a:latin typeface="Calibri"/>
                <a:cs typeface="Arial"/>
                <a:sym typeface="Arial"/>
              </a:rPr>
              <a:t> </a:t>
            </a:r>
            <a:r>
              <a:rPr lang="en-US" sz="3600" kern="0">
                <a:solidFill>
                  <a:srgbClr val="1C498B"/>
                </a:solidFill>
                <a:latin typeface="Calibri"/>
              </a:rPr>
              <a:t>P</a:t>
            </a:r>
            <a:r>
              <a:rPr kumimoji="0" lang="en-US" sz="3600" b="0" i="0" u="none" strike="noStrike" kern="0" cap="none" spc="0" normalizeH="0" baseline="0" noProof="0" err="1">
                <a:ln>
                  <a:noFill/>
                </a:ln>
                <a:solidFill>
                  <a:srgbClr val="1C498B"/>
                </a:solidFill>
                <a:effectLst/>
                <a:uLnTx/>
                <a:uFillTx/>
                <a:latin typeface="Calibri"/>
                <a:cs typeface="Arial"/>
                <a:sym typeface="Arial"/>
              </a:rPr>
              <a:t>renatally</a:t>
            </a:r>
            <a:endParaRPr kumimoji="0" lang="en-US" sz="3600" b="0" i="0" u="none" strike="noStrike" kern="0" cap="none" spc="0" normalizeH="0" baseline="0" noProof="0">
              <a:ln>
                <a:noFill/>
              </a:ln>
              <a:solidFill>
                <a:srgbClr val="1C498B"/>
              </a:solidFill>
              <a:effectLst/>
              <a:uLnTx/>
              <a:uFillTx/>
              <a:latin typeface="Calibri"/>
              <a:cs typeface="Arial"/>
              <a:sym typeface="Arial"/>
            </a:endParaRPr>
          </a:p>
        </p:txBody>
      </p:sp>
      <p:sp>
        <p:nvSpPr>
          <p:cNvPr id="4" name="TextBox 3">
            <a:extLst>
              <a:ext uri="{FF2B5EF4-FFF2-40B4-BE49-F238E27FC236}">
                <a16:creationId xmlns:a16="http://schemas.microsoft.com/office/drawing/2014/main" id="{A26F65A3-9209-2810-F3F6-F7D1E00E7115}"/>
              </a:ext>
            </a:extLst>
          </p:cNvPr>
          <p:cNvSpPr txBox="1"/>
          <p:nvPr/>
        </p:nvSpPr>
        <p:spPr>
          <a:xfrm>
            <a:off x="7346378" y="4075307"/>
            <a:ext cx="754602" cy="369332"/>
          </a:xfrm>
          <a:prstGeom prst="rect">
            <a:avLst/>
          </a:prstGeom>
          <a:solidFill>
            <a:schemeClr val="tx2">
              <a:lumMod val="40000"/>
              <a:lumOff val="60000"/>
            </a:schemeClr>
          </a:solidFill>
          <a:ln>
            <a:solidFill>
              <a:schemeClr val="tx1"/>
            </a:solidFill>
          </a:ln>
        </p:spPr>
        <p:txBody>
          <a:bodyPr wrap="square" rtlCol="0">
            <a:spAutoFit/>
          </a:bodyPr>
          <a:lstStyle/>
          <a:p>
            <a:r>
              <a:rPr lang="en-US" dirty="0"/>
              <a:t>57.6%</a:t>
            </a:r>
          </a:p>
        </p:txBody>
      </p:sp>
      <p:sp>
        <p:nvSpPr>
          <p:cNvPr id="10" name="TextBox 9">
            <a:extLst>
              <a:ext uri="{FF2B5EF4-FFF2-40B4-BE49-F238E27FC236}">
                <a16:creationId xmlns:a16="http://schemas.microsoft.com/office/drawing/2014/main" id="{09874325-74D3-FCB6-415A-3DE902C3EA38}"/>
              </a:ext>
            </a:extLst>
          </p:cNvPr>
          <p:cNvSpPr txBox="1"/>
          <p:nvPr/>
        </p:nvSpPr>
        <p:spPr>
          <a:xfrm>
            <a:off x="7065531" y="3016016"/>
            <a:ext cx="754602" cy="369332"/>
          </a:xfrm>
          <a:prstGeom prst="rect">
            <a:avLst/>
          </a:prstGeom>
          <a:solidFill>
            <a:schemeClr val="accent2">
              <a:lumMod val="60000"/>
              <a:lumOff val="40000"/>
            </a:schemeClr>
          </a:solidFill>
          <a:ln>
            <a:solidFill>
              <a:schemeClr val="tx1"/>
            </a:solidFill>
          </a:ln>
        </p:spPr>
        <p:txBody>
          <a:bodyPr wrap="square" rtlCol="0">
            <a:spAutoFit/>
          </a:bodyPr>
          <a:lstStyle/>
          <a:p>
            <a:r>
              <a:rPr lang="en-US" dirty="0"/>
              <a:t>73.9%</a:t>
            </a:r>
          </a:p>
        </p:txBody>
      </p:sp>
      <p:sp>
        <p:nvSpPr>
          <p:cNvPr id="12" name="TextBox 11">
            <a:extLst>
              <a:ext uri="{FF2B5EF4-FFF2-40B4-BE49-F238E27FC236}">
                <a16:creationId xmlns:a16="http://schemas.microsoft.com/office/drawing/2014/main" id="{E6FBF820-F25D-2EDD-D93D-FFC1D00C516B}"/>
              </a:ext>
            </a:extLst>
          </p:cNvPr>
          <p:cNvSpPr txBox="1"/>
          <p:nvPr/>
        </p:nvSpPr>
        <p:spPr>
          <a:xfrm>
            <a:off x="8100980" y="3125530"/>
            <a:ext cx="1212336" cy="369332"/>
          </a:xfrm>
          <a:prstGeom prst="rect">
            <a:avLst/>
          </a:prstGeom>
          <a:solidFill>
            <a:srgbClr val="9BBB59"/>
          </a:solidFill>
          <a:ln>
            <a:solidFill>
              <a:schemeClr val="tx1"/>
            </a:solidFill>
          </a:ln>
        </p:spPr>
        <p:txBody>
          <a:bodyPr wrap="square" rtlCol="0">
            <a:spAutoFit/>
          </a:bodyPr>
          <a:lstStyle/>
          <a:p>
            <a:r>
              <a:rPr lang="en-US"/>
              <a:t>Goal: 80%</a:t>
            </a:r>
          </a:p>
        </p:txBody>
      </p:sp>
      <p:sp>
        <p:nvSpPr>
          <p:cNvPr id="13" name="Rectangle: Rounded Corners 12">
            <a:extLst>
              <a:ext uri="{FF2B5EF4-FFF2-40B4-BE49-F238E27FC236}">
                <a16:creationId xmlns:a16="http://schemas.microsoft.com/office/drawing/2014/main" id="{F2E35799-D786-11F9-D974-C852D497914A}"/>
              </a:ext>
            </a:extLst>
          </p:cNvPr>
          <p:cNvSpPr/>
          <p:nvPr/>
        </p:nvSpPr>
        <p:spPr>
          <a:xfrm>
            <a:off x="8212822" y="51843"/>
            <a:ext cx="3792655" cy="2420602"/>
          </a:xfrm>
          <a:prstGeom prst="roundRect">
            <a:avLst/>
          </a:prstGeom>
          <a:solidFill>
            <a:schemeClr val="tx2">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Great opportunity to engage outpatient prenatal care sites – confirm documenting PMH screens and sharing with L&amp;D!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a:ea typeface="+mn-ea"/>
                <a:cs typeface="+mn-cs"/>
              </a:rPr>
              <a:t>Use random sample data, identify which sites are not documenting prenatal </a:t>
            </a:r>
            <a:r>
              <a:rPr lang="en-US" sz="2000" dirty="0">
                <a:solidFill>
                  <a:prstClr val="black"/>
                </a:solidFill>
                <a:latin typeface="Calibri"/>
              </a:rPr>
              <a:t>PMH </a:t>
            </a:r>
            <a:r>
              <a:rPr kumimoji="0" lang="en-US" sz="2000" b="0" i="0" u="none" strike="noStrike" kern="1200" cap="none" spc="0" normalizeH="0" baseline="0" noProof="0" dirty="0">
                <a:ln>
                  <a:noFill/>
                </a:ln>
                <a:solidFill>
                  <a:prstClr val="black"/>
                </a:solidFill>
                <a:effectLst/>
                <a:uLnTx/>
                <a:uFillTx/>
                <a:latin typeface="Calibri"/>
                <a:ea typeface="+mn-ea"/>
                <a:cs typeface="+mn-cs"/>
              </a:rPr>
              <a:t>screens &amp; give feedback</a:t>
            </a:r>
          </a:p>
        </p:txBody>
      </p:sp>
      <p:cxnSp>
        <p:nvCxnSpPr>
          <p:cNvPr id="11" name="Straight Connector 10">
            <a:extLst>
              <a:ext uri="{FF2B5EF4-FFF2-40B4-BE49-F238E27FC236}">
                <a16:creationId xmlns:a16="http://schemas.microsoft.com/office/drawing/2014/main" id="{5DA2C129-D1BC-4E5A-58A2-83EFE76CE828}"/>
              </a:ext>
            </a:extLst>
          </p:cNvPr>
          <p:cNvCxnSpPr/>
          <p:nvPr/>
        </p:nvCxnSpPr>
        <p:spPr>
          <a:xfrm flipV="1">
            <a:off x="956734" y="3335868"/>
            <a:ext cx="7045335" cy="0"/>
          </a:xfrm>
          <a:prstGeom prst="line">
            <a:avLst/>
          </a:prstGeom>
          <a:ln w="28575">
            <a:solidFill>
              <a:srgbClr val="9BBB59"/>
            </a:solidFill>
            <a:prstDash val="lg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1056411"/>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BC7E3C-4137-8D8E-1C0F-2BB8F55DCAFD}"/>
            </a:ext>
          </a:extLst>
        </p:cNvPr>
        <p:cNvGrpSpPr/>
        <p:nvPr/>
      </p:nvGrpSpPr>
      <p:grpSpPr>
        <a:xfrm>
          <a:off x="0" y="0"/>
          <a:ext cx="0" cy="0"/>
          <a:chOff x="0" y="0"/>
          <a:chExt cx="0" cy="0"/>
        </a:xfrm>
      </p:grpSpPr>
      <p:sp>
        <p:nvSpPr>
          <p:cNvPr id="2" name="Google Shape;125;p3">
            <a:extLst>
              <a:ext uri="{FF2B5EF4-FFF2-40B4-BE49-F238E27FC236}">
                <a16:creationId xmlns:a16="http://schemas.microsoft.com/office/drawing/2014/main" id="{60FB6FE3-EE4B-7EB5-D032-947EA7FEBD00}"/>
              </a:ext>
            </a:extLst>
          </p:cNvPr>
          <p:cNvSpPr/>
          <p:nvPr/>
        </p:nvSpPr>
        <p:spPr>
          <a:xfrm>
            <a:off x="9264318" y="228371"/>
            <a:ext cx="2025313" cy="911940"/>
          </a:xfrm>
          <a:custGeom>
            <a:avLst/>
            <a:gdLst>
              <a:gd name="f0" fmla="val w"/>
              <a:gd name="f1" fmla="val h"/>
              <a:gd name="f2" fmla="val 0"/>
              <a:gd name="f3" fmla="val 3037973"/>
              <a:gd name="f4" fmla="val 1367910"/>
              <a:gd name="f5" fmla="*/ f0 1 3037973"/>
              <a:gd name="f6" fmla="*/ f1 1 1367910"/>
              <a:gd name="f7" fmla="val f2"/>
              <a:gd name="f8" fmla="val f3"/>
              <a:gd name="f9" fmla="val f4"/>
              <a:gd name="f10" fmla="+- f9 0 f7"/>
              <a:gd name="f11" fmla="+- f8 0 f7"/>
              <a:gd name="f12" fmla="*/ f11 1 3037973"/>
              <a:gd name="f13" fmla="*/ f10 1 1367910"/>
              <a:gd name="f14" fmla="*/ f7 1 f12"/>
              <a:gd name="f15" fmla="*/ f8 1 f12"/>
              <a:gd name="f16" fmla="*/ f7 1 f13"/>
              <a:gd name="f17" fmla="*/ f9 1 f13"/>
              <a:gd name="f18" fmla="*/ f14 f5 1"/>
              <a:gd name="f19" fmla="*/ f15 f5 1"/>
              <a:gd name="f20" fmla="*/ f17 f6 1"/>
              <a:gd name="f21" fmla="*/ f16 f6 1"/>
            </a:gdLst>
            <a:ahLst/>
            <a:cxnLst>
              <a:cxn ang="3cd4">
                <a:pos x="hc" y="t"/>
              </a:cxn>
              <a:cxn ang="0">
                <a:pos x="r" y="vc"/>
              </a:cxn>
              <a:cxn ang="cd4">
                <a:pos x="hc" y="b"/>
              </a:cxn>
              <a:cxn ang="cd2">
                <a:pos x="l" y="vc"/>
              </a:cxn>
            </a:cxnLst>
            <a:rect l="f18" t="f21" r="f19" b="f20"/>
            <a:pathLst>
              <a:path w="3037973" h="1367910">
                <a:moveTo>
                  <a:pt x="f2" y="f2"/>
                </a:moveTo>
                <a:lnTo>
                  <a:pt x="f3" y="f2"/>
                </a:lnTo>
                <a:lnTo>
                  <a:pt x="f3" y="f4"/>
                </a:lnTo>
                <a:lnTo>
                  <a:pt x="f2" y="f4"/>
                </a:lnTo>
                <a:lnTo>
                  <a:pt x="f2" y="f2"/>
                </a:lnTo>
                <a:close/>
              </a:path>
            </a:pathLst>
          </a:custGeom>
          <a:blipFill>
            <a:blip r:embed="rId3">
              <a:alphaModFix/>
            </a:blip>
            <a:stretch>
              <a:fillRect/>
            </a:stretch>
          </a:blip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92"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endParaRPr kumimoji="0" lang="en-US" sz="1200" b="0" i="0" u="none" strike="noStrike" kern="0" cap="none" spc="0" normalizeH="0" baseline="0" noProof="0">
              <a:ln>
                <a:noFill/>
              </a:ln>
              <a:solidFill>
                <a:srgbClr val="444C55"/>
              </a:solidFill>
              <a:effectLst/>
              <a:uLnTx/>
              <a:uFillTx/>
              <a:latin typeface="Calibri"/>
              <a:ea typeface="Calibri"/>
              <a:cs typeface="Calibri"/>
              <a:sym typeface="Arial"/>
            </a:endParaRPr>
          </a:p>
        </p:txBody>
      </p:sp>
      <p:sp>
        <p:nvSpPr>
          <p:cNvPr id="3" name="Google Shape;126;p3">
            <a:extLst>
              <a:ext uri="{FF2B5EF4-FFF2-40B4-BE49-F238E27FC236}">
                <a16:creationId xmlns:a16="http://schemas.microsoft.com/office/drawing/2014/main" id="{72EC9ED4-2AE7-2FE7-CA32-2E00E9DCDF63}"/>
              </a:ext>
            </a:extLst>
          </p:cNvPr>
          <p:cNvSpPr/>
          <p:nvPr/>
        </p:nvSpPr>
        <p:spPr>
          <a:xfrm>
            <a:off x="7191545" y="0"/>
            <a:ext cx="5000460" cy="1425988"/>
          </a:xfrm>
          <a:custGeom>
            <a:avLst/>
            <a:gdLst>
              <a:gd name="f0" fmla="val w"/>
              <a:gd name="f1" fmla="val h"/>
              <a:gd name="f2" fmla="val 0"/>
              <a:gd name="f3" fmla="val 7500689"/>
              <a:gd name="f4" fmla="val 2138988"/>
              <a:gd name="f5" fmla="val 2138989"/>
              <a:gd name="f6" fmla="*/ f0 1 7500689"/>
              <a:gd name="f7" fmla="*/ f1 1 2138988"/>
              <a:gd name="f8" fmla="val f2"/>
              <a:gd name="f9" fmla="val f3"/>
              <a:gd name="f10" fmla="val f4"/>
              <a:gd name="f11" fmla="+- f10 0 f8"/>
              <a:gd name="f12" fmla="+- f9 0 f8"/>
              <a:gd name="f13" fmla="*/ f12 1 7500689"/>
              <a:gd name="f14" fmla="*/ f11 1 2138988"/>
              <a:gd name="f15" fmla="*/ f8 1 f13"/>
              <a:gd name="f16" fmla="*/ f9 1 f13"/>
              <a:gd name="f17" fmla="*/ f8 1 f14"/>
              <a:gd name="f18" fmla="*/ f10 1 f14"/>
              <a:gd name="f19" fmla="*/ f15 f6 1"/>
              <a:gd name="f20" fmla="*/ f16 f6 1"/>
              <a:gd name="f21" fmla="*/ f18 f7 1"/>
              <a:gd name="f22" fmla="*/ f17 f7 1"/>
            </a:gdLst>
            <a:ahLst/>
            <a:cxnLst>
              <a:cxn ang="3cd4">
                <a:pos x="hc" y="t"/>
              </a:cxn>
              <a:cxn ang="0">
                <a:pos x="r" y="vc"/>
              </a:cxn>
              <a:cxn ang="cd4">
                <a:pos x="hc" y="b"/>
              </a:cxn>
              <a:cxn ang="cd2">
                <a:pos x="l" y="vc"/>
              </a:cxn>
            </a:cxnLst>
            <a:rect l="f19" t="f22" r="f20" b="f21"/>
            <a:pathLst>
              <a:path w="7500689" h="2138988">
                <a:moveTo>
                  <a:pt x="f2" y="f2"/>
                </a:moveTo>
                <a:lnTo>
                  <a:pt x="f3" y="f2"/>
                </a:lnTo>
                <a:lnTo>
                  <a:pt x="f3" y="f5"/>
                </a:lnTo>
                <a:lnTo>
                  <a:pt x="f2" y="f5"/>
                </a:lnTo>
                <a:lnTo>
                  <a:pt x="f2" y="f2"/>
                </a:lnTo>
                <a:close/>
              </a:path>
            </a:pathLst>
          </a:custGeom>
          <a:blipFill>
            <a:blip r:embed="rId4">
              <a:alphaModFix/>
            </a:blip>
            <a:stretch>
              <a:fillRect/>
            </a:stretch>
          </a:blip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92"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endParaRPr kumimoji="0" lang="en-US" sz="1200" b="0" i="0" u="none" strike="noStrike" kern="0" cap="none" spc="0" normalizeH="0" baseline="0" noProof="0">
              <a:ln>
                <a:noFill/>
              </a:ln>
              <a:solidFill>
                <a:srgbClr val="444C55"/>
              </a:solidFill>
              <a:effectLst/>
              <a:uLnTx/>
              <a:uFillTx/>
              <a:latin typeface="Calibri"/>
              <a:ea typeface="Calibri"/>
              <a:cs typeface="Calibri"/>
              <a:sym typeface="Arial"/>
            </a:endParaRPr>
          </a:p>
        </p:txBody>
      </p:sp>
      <p:sp>
        <p:nvSpPr>
          <p:cNvPr id="8" name="Rectangle 7">
            <a:extLst>
              <a:ext uri="{FF2B5EF4-FFF2-40B4-BE49-F238E27FC236}">
                <a16:creationId xmlns:a16="http://schemas.microsoft.com/office/drawing/2014/main" id="{5AC58364-5DBC-5214-F840-D5844B8110B0}"/>
              </a:ext>
            </a:extLst>
          </p:cNvPr>
          <p:cNvSpPr/>
          <p:nvPr/>
        </p:nvSpPr>
        <p:spPr>
          <a:xfrm>
            <a:off x="7162888" y="-8372"/>
            <a:ext cx="5057775" cy="16764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4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 name="TextBox 4">
            <a:extLst>
              <a:ext uri="{FF2B5EF4-FFF2-40B4-BE49-F238E27FC236}">
                <a16:creationId xmlns:a16="http://schemas.microsoft.com/office/drawing/2014/main" id="{C10BD551-2CDE-8BCD-8C72-06CC2CB56B82}"/>
              </a:ext>
            </a:extLst>
          </p:cNvPr>
          <p:cNvSpPr txBox="1"/>
          <p:nvPr/>
        </p:nvSpPr>
        <p:spPr>
          <a:xfrm>
            <a:off x="179159" y="653434"/>
            <a:ext cx="9642594" cy="400110"/>
          </a:xfrm>
          <a:prstGeom prst="rect">
            <a:avLst/>
          </a:prstGeom>
          <a:noFill/>
        </p:spPr>
        <p:txBody>
          <a:bodyPr wrap="square" rtlCol="0">
            <a:spAutoFit/>
          </a:bodyPr>
          <a:lstStyle/>
          <a:p>
            <a:pPr lvl="0" defTabSz="914446">
              <a:defRPr/>
            </a:pPr>
            <a:r>
              <a:rPr lang="en-US" sz="2000" b="1" i="1">
                <a:solidFill>
                  <a:prstClr val="black"/>
                </a:solidFill>
              </a:rPr>
              <a:t>Monthly data from a random sample of all delivered patients</a:t>
            </a:r>
          </a:p>
        </p:txBody>
      </p:sp>
      <p:sp>
        <p:nvSpPr>
          <p:cNvPr id="7" name="Google Shape;130;p3">
            <a:extLst>
              <a:ext uri="{FF2B5EF4-FFF2-40B4-BE49-F238E27FC236}">
                <a16:creationId xmlns:a16="http://schemas.microsoft.com/office/drawing/2014/main" id="{FF290931-B81D-6735-75CB-B3FE4CACF85E}"/>
              </a:ext>
            </a:extLst>
          </p:cNvPr>
          <p:cNvSpPr txBox="1"/>
          <p:nvPr/>
        </p:nvSpPr>
        <p:spPr>
          <a:xfrm>
            <a:off x="210007" y="32646"/>
            <a:ext cx="10537151" cy="588142"/>
          </a:xfrm>
          <a:prstGeom prst="rect">
            <a:avLst/>
          </a:prstGeom>
          <a:noFill/>
          <a:ln cap="flat">
            <a:noFill/>
          </a:ln>
        </p:spPr>
        <p:txBody>
          <a:bodyPr vert="horz" wrap="square" lIns="0" tIns="0" rIns="0" bIns="0" anchor="ctr"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92"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r>
              <a:rPr kumimoji="0" lang="en-US" sz="3600" b="0" i="0" u="none" strike="noStrike" kern="0" cap="none" spc="0" normalizeH="0" baseline="0" noProof="0">
                <a:ln>
                  <a:noFill/>
                </a:ln>
                <a:solidFill>
                  <a:srgbClr val="1C498B"/>
                </a:solidFill>
                <a:effectLst/>
                <a:uLnTx/>
                <a:uFillTx/>
                <a:latin typeface="Calibri"/>
                <a:cs typeface="Arial"/>
                <a:sym typeface="Arial"/>
              </a:rPr>
              <a:t>Patient PMH Education</a:t>
            </a:r>
          </a:p>
        </p:txBody>
      </p:sp>
      <p:sp>
        <p:nvSpPr>
          <p:cNvPr id="10" name="Rectangle: Rounded Corners 9">
            <a:extLst>
              <a:ext uri="{FF2B5EF4-FFF2-40B4-BE49-F238E27FC236}">
                <a16:creationId xmlns:a16="http://schemas.microsoft.com/office/drawing/2014/main" id="{DE8BD480-812D-401C-2454-ADF050E4FD20}"/>
              </a:ext>
            </a:extLst>
          </p:cNvPr>
          <p:cNvSpPr/>
          <p:nvPr/>
        </p:nvSpPr>
        <p:spPr>
          <a:xfrm>
            <a:off x="8821135" y="57232"/>
            <a:ext cx="3293615" cy="2451836"/>
          </a:xfrm>
          <a:prstGeom prst="roundRect">
            <a:avLst/>
          </a:prstGeom>
          <a:solidFill>
            <a:schemeClr val="accent4">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prstClr val="black"/>
                </a:solidFill>
                <a:effectLst/>
                <a:uLnTx/>
                <a:uFillTx/>
                <a:latin typeface="Calibri"/>
                <a:ea typeface="+mn-ea"/>
                <a:cs typeface="+mn-cs"/>
              </a:rPr>
              <a:t>We’ve achieved 80%! Great work!</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2400">
                <a:solidFill>
                  <a:prstClr val="black"/>
                </a:solidFill>
                <a:latin typeface="Calibri"/>
              </a:rPr>
              <a:t>Can you hit 100% of patients and sustain your efforts? </a:t>
            </a:r>
            <a:endParaRPr kumimoji="0" lang="en-US" sz="2400" b="0" i="0" u="none" strike="noStrike" kern="1200" cap="none" spc="0" normalizeH="0" baseline="0" noProof="0">
              <a:ln>
                <a:noFill/>
              </a:ln>
              <a:solidFill>
                <a:prstClr val="black"/>
              </a:solidFill>
              <a:effectLst/>
              <a:uLnTx/>
              <a:uFillTx/>
              <a:latin typeface="Calibri"/>
              <a:ea typeface="+mn-ea"/>
              <a:cs typeface="+mn-cs"/>
            </a:endParaRPr>
          </a:p>
        </p:txBody>
      </p:sp>
      <p:sp>
        <p:nvSpPr>
          <p:cNvPr id="9" name="TextBox 8">
            <a:extLst>
              <a:ext uri="{FF2B5EF4-FFF2-40B4-BE49-F238E27FC236}">
                <a16:creationId xmlns:a16="http://schemas.microsoft.com/office/drawing/2014/main" id="{3954731F-3FD3-A474-52BF-CE6E94D889D0}"/>
              </a:ext>
            </a:extLst>
          </p:cNvPr>
          <p:cNvSpPr txBox="1"/>
          <p:nvPr/>
        </p:nvSpPr>
        <p:spPr>
          <a:xfrm>
            <a:off x="7658312" y="2161027"/>
            <a:ext cx="799887" cy="369332"/>
          </a:xfrm>
          <a:prstGeom prst="rect">
            <a:avLst/>
          </a:prstGeom>
          <a:solidFill>
            <a:srgbClr val="4F81BD"/>
          </a:solidFill>
          <a:ln>
            <a:solidFill>
              <a:schemeClr val="tx1"/>
            </a:solidFill>
          </a:ln>
        </p:spPr>
        <p:txBody>
          <a:bodyPr wrap="square" rtlCol="0">
            <a:spAutoFit/>
          </a:bodyPr>
          <a:lstStyle/>
          <a:p>
            <a:r>
              <a:rPr lang="en-US" dirty="0"/>
              <a:t>92.2%</a:t>
            </a:r>
          </a:p>
        </p:txBody>
      </p:sp>
      <p:graphicFrame>
        <p:nvGraphicFramePr>
          <p:cNvPr id="4" name="Chart 3">
            <a:extLst>
              <a:ext uri="{FF2B5EF4-FFF2-40B4-BE49-F238E27FC236}">
                <a16:creationId xmlns:a16="http://schemas.microsoft.com/office/drawing/2014/main" id="{2BCBE3E2-80C2-25CD-B946-2A4D16F34936}"/>
              </a:ext>
            </a:extLst>
          </p:cNvPr>
          <p:cNvGraphicFramePr>
            <a:graphicFrameLocks/>
          </p:cNvGraphicFramePr>
          <p:nvPr>
            <p:extLst>
              <p:ext uri="{D42A27DB-BD31-4B8C-83A1-F6EECF244321}">
                <p14:modId xmlns:p14="http://schemas.microsoft.com/office/powerpoint/2010/main" val="369159770"/>
              </p:ext>
            </p:extLst>
          </p:nvPr>
        </p:nvGraphicFramePr>
        <p:xfrm>
          <a:off x="838200" y="1652678"/>
          <a:ext cx="7118050" cy="4697321"/>
        </p:xfrm>
        <a:graphic>
          <a:graphicData uri="http://schemas.openxmlformats.org/drawingml/2006/chart">
            <c:chart xmlns:c="http://schemas.openxmlformats.org/drawingml/2006/chart" xmlns:r="http://schemas.openxmlformats.org/officeDocument/2006/relationships" r:id="rId5"/>
          </a:graphicData>
        </a:graphic>
      </p:graphicFrame>
      <p:cxnSp>
        <p:nvCxnSpPr>
          <p:cNvPr id="11" name="Straight Connector 10">
            <a:extLst>
              <a:ext uri="{FF2B5EF4-FFF2-40B4-BE49-F238E27FC236}">
                <a16:creationId xmlns:a16="http://schemas.microsoft.com/office/drawing/2014/main" id="{FD8AAC28-D12D-2537-FB7E-42E61608A435}"/>
              </a:ext>
            </a:extLst>
          </p:cNvPr>
          <p:cNvCxnSpPr/>
          <p:nvPr/>
        </p:nvCxnSpPr>
        <p:spPr>
          <a:xfrm flipV="1">
            <a:off x="1278466" y="2870200"/>
            <a:ext cx="7045335" cy="0"/>
          </a:xfrm>
          <a:prstGeom prst="line">
            <a:avLst/>
          </a:prstGeom>
          <a:ln w="28575">
            <a:solidFill>
              <a:srgbClr val="9BBB59"/>
            </a:solidFill>
            <a:prstDash val="lgDash"/>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902185AB-4A44-3F6F-46CE-9A04A09CA617}"/>
              </a:ext>
            </a:extLst>
          </p:cNvPr>
          <p:cNvSpPr txBox="1"/>
          <p:nvPr/>
        </p:nvSpPr>
        <p:spPr>
          <a:xfrm>
            <a:off x="7647746" y="2654026"/>
            <a:ext cx="1173389" cy="369332"/>
          </a:xfrm>
          <a:prstGeom prst="rect">
            <a:avLst/>
          </a:prstGeom>
          <a:solidFill>
            <a:srgbClr val="9BBB59"/>
          </a:solidFill>
          <a:ln>
            <a:solidFill>
              <a:schemeClr val="tx1"/>
            </a:solidFill>
          </a:ln>
        </p:spPr>
        <p:txBody>
          <a:bodyPr wrap="square" rtlCol="0">
            <a:spAutoFit/>
          </a:bodyPr>
          <a:lstStyle/>
          <a:p>
            <a:r>
              <a:rPr lang="en-US"/>
              <a:t>Goal: 80%</a:t>
            </a:r>
          </a:p>
        </p:txBody>
      </p:sp>
    </p:spTree>
    <p:extLst>
      <p:ext uri="{BB962C8B-B14F-4D97-AF65-F5344CB8AC3E}">
        <p14:creationId xmlns:p14="http://schemas.microsoft.com/office/powerpoint/2010/main" val="3449020166"/>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8177853-EF40-80E0-802B-62FFC741C372}"/>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9E85BFC1-E4D4-38B3-5DFC-C41E8C95C752}"/>
              </a:ext>
            </a:extLst>
          </p:cNvPr>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 name="object 3">
            <a:extLst>
              <a:ext uri="{FF2B5EF4-FFF2-40B4-BE49-F238E27FC236}">
                <a16:creationId xmlns:a16="http://schemas.microsoft.com/office/drawing/2014/main" id="{6C28BE13-BFC9-E8C8-4D07-790F06C91CDF}"/>
              </a:ext>
            </a:extLst>
          </p:cNvPr>
          <p:cNvGrpSpPr/>
          <p:nvPr/>
        </p:nvGrpSpPr>
        <p:grpSpPr>
          <a:xfrm>
            <a:off x="0" y="5020055"/>
            <a:ext cx="12192000" cy="1838325"/>
            <a:chOff x="0" y="5020055"/>
            <a:chExt cx="12192000" cy="1838325"/>
          </a:xfrm>
        </p:grpSpPr>
        <p:sp>
          <p:nvSpPr>
            <p:cNvPr id="4" name="object 4">
              <a:extLst>
                <a:ext uri="{FF2B5EF4-FFF2-40B4-BE49-F238E27FC236}">
                  <a16:creationId xmlns:a16="http://schemas.microsoft.com/office/drawing/2014/main" id="{B5D40293-6BA9-1D36-6775-C1F438232124}"/>
                </a:ext>
              </a:extLst>
            </p:cNvPr>
            <p:cNvSpPr/>
            <p:nvPr/>
          </p:nvSpPr>
          <p:spPr>
            <a:xfrm>
              <a:off x="2"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 name="object 5">
              <a:extLst>
                <a:ext uri="{FF2B5EF4-FFF2-40B4-BE49-F238E27FC236}">
                  <a16:creationId xmlns:a16="http://schemas.microsoft.com/office/drawing/2014/main" id="{9CF67B7A-1D30-6CCC-EC94-A756A0CFF35B}"/>
                </a:ext>
              </a:extLst>
            </p:cNvPr>
            <p:cNvPicPr/>
            <p:nvPr/>
          </p:nvPicPr>
          <p:blipFill>
            <a:blip r:embed="rId3"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6" name="object 6">
              <a:extLst>
                <a:ext uri="{FF2B5EF4-FFF2-40B4-BE49-F238E27FC236}">
                  <a16:creationId xmlns:a16="http://schemas.microsoft.com/office/drawing/2014/main" id="{2E17E09A-06D0-C26D-4E34-A13DBDE39F71}"/>
                </a:ext>
              </a:extLst>
            </p:cNvPr>
            <p:cNvSpPr/>
            <p:nvPr/>
          </p:nvSpPr>
          <p:spPr>
            <a:xfrm>
              <a:off x="1" y="5020055"/>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7" name="object 7">
              <a:extLst>
                <a:ext uri="{FF2B5EF4-FFF2-40B4-BE49-F238E27FC236}">
                  <a16:creationId xmlns:a16="http://schemas.microsoft.com/office/drawing/2014/main" id="{0E179B37-1D9F-ED57-6041-C118D90A00B4}"/>
                </a:ext>
              </a:extLst>
            </p:cNvPr>
            <p:cNvPicPr/>
            <p:nvPr/>
          </p:nvPicPr>
          <p:blipFill>
            <a:blip r:embed="rId4" cstate="email">
              <a:extLst>
                <a:ext uri="{28A0092B-C50C-407E-A947-70E740481C1C}">
                  <a14:useLocalDpi xmlns:a14="http://schemas.microsoft.com/office/drawing/2010/main"/>
                </a:ext>
              </a:extLst>
            </a:blip>
            <a:stretch>
              <a:fillRect/>
            </a:stretch>
          </p:blipFill>
          <p:spPr>
            <a:xfrm>
              <a:off x="313943" y="5564123"/>
              <a:ext cx="2025395" cy="911351"/>
            </a:xfrm>
            <a:prstGeom prst="rect">
              <a:avLst/>
            </a:prstGeom>
          </p:spPr>
        </p:pic>
      </p:grpSp>
      <p:sp>
        <p:nvSpPr>
          <p:cNvPr id="8" name="object 8">
            <a:extLst>
              <a:ext uri="{FF2B5EF4-FFF2-40B4-BE49-F238E27FC236}">
                <a16:creationId xmlns:a16="http://schemas.microsoft.com/office/drawing/2014/main" id="{2DCE09B7-E739-5B3E-B173-2AA3AF4CF381}"/>
              </a:ext>
            </a:extLst>
          </p:cNvPr>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object 9">
            <a:extLst>
              <a:ext uri="{FF2B5EF4-FFF2-40B4-BE49-F238E27FC236}">
                <a16:creationId xmlns:a16="http://schemas.microsoft.com/office/drawing/2014/main" id="{607C9897-E139-2C0A-F521-CE4897AE0C39}"/>
              </a:ext>
            </a:extLst>
          </p:cNvPr>
          <p:cNvSpPr txBox="1">
            <a:spLocks noGrp="1"/>
          </p:cNvSpPr>
          <p:nvPr>
            <p:ph type="title"/>
          </p:nvPr>
        </p:nvSpPr>
        <p:spPr>
          <a:xfrm>
            <a:off x="1520189" y="1735434"/>
            <a:ext cx="8844280" cy="763671"/>
          </a:xfrm>
          <a:prstGeom prst="rect">
            <a:avLst/>
          </a:prstGeom>
        </p:spPr>
        <p:txBody>
          <a:bodyPr vert="horz" wrap="square" lIns="0" tIns="95885" rIns="0" bIns="0" rtlCol="0">
            <a:spAutoFit/>
          </a:bodyPr>
          <a:lstStyle/>
          <a:p>
            <a:pPr marL="12700" marR="38100">
              <a:lnSpc>
                <a:spcPts val="5180"/>
              </a:lnSpc>
              <a:spcBef>
                <a:spcPts val="755"/>
              </a:spcBef>
            </a:pPr>
            <a:r>
              <a:rPr lang="en-US" sz="4800">
                <a:latin typeface="Arial"/>
                <a:cs typeface="Arial"/>
              </a:rPr>
              <a:t>PMH Outcome Measures</a:t>
            </a:r>
          </a:p>
        </p:txBody>
      </p:sp>
      <p:sp>
        <p:nvSpPr>
          <p:cNvPr id="10" name="object 10">
            <a:extLst>
              <a:ext uri="{FF2B5EF4-FFF2-40B4-BE49-F238E27FC236}">
                <a16:creationId xmlns:a16="http://schemas.microsoft.com/office/drawing/2014/main" id="{97EB7B58-E755-BF9E-68FF-7D8E295F4DEF}"/>
              </a:ext>
            </a:extLst>
          </p:cNvPr>
          <p:cNvSpPr txBox="1"/>
          <p:nvPr/>
        </p:nvSpPr>
        <p:spPr>
          <a:xfrm>
            <a:off x="11915647" y="6430200"/>
            <a:ext cx="196215" cy="208279"/>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sz="1200" b="0" i="0" u="none" strike="noStrike" kern="1200" cap="none" spc="-5" normalizeH="0" baseline="0" noProof="0">
                <a:ln>
                  <a:noFill/>
                </a:ln>
                <a:solidFill>
                  <a:srgbClr val="929599"/>
                </a:solidFill>
                <a:effectLst/>
                <a:uLnTx/>
                <a:uFillTx/>
                <a:latin typeface="Arial"/>
                <a:ea typeface="+mn-ea"/>
                <a:cs typeface="Arial"/>
              </a:rPr>
              <a:t>23</a:t>
            </a:r>
            <a:endParaRPr kumimoji="0" sz="1200" b="0" i="0" u="none" strike="noStrike" kern="1200" cap="none" spc="0" normalizeH="0" baseline="0" noProof="0">
              <a:ln>
                <a:noFill/>
              </a:ln>
              <a:solidFill>
                <a:prstClr val="black"/>
              </a:solidFill>
              <a:effectLst/>
              <a:uLnTx/>
              <a:uFillTx/>
              <a:latin typeface="Arial"/>
              <a:ea typeface="+mn-ea"/>
              <a:cs typeface="Arial"/>
            </a:endParaRPr>
          </a:p>
        </p:txBody>
      </p:sp>
    </p:spTree>
    <p:extLst>
      <p:ext uri="{BB962C8B-B14F-4D97-AF65-F5344CB8AC3E}">
        <p14:creationId xmlns:p14="http://schemas.microsoft.com/office/powerpoint/2010/main" val="3094086280"/>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F03AEBA-CB59-57E1-A0A4-12641E5FDD63}"/>
            </a:ext>
          </a:extLst>
        </p:cNvPr>
        <p:cNvGrpSpPr/>
        <p:nvPr/>
      </p:nvGrpSpPr>
      <p:grpSpPr>
        <a:xfrm>
          <a:off x="0" y="0"/>
          <a:ext cx="0" cy="0"/>
          <a:chOff x="0" y="0"/>
          <a:chExt cx="0" cy="0"/>
        </a:xfrm>
      </p:grpSpPr>
      <p:cxnSp>
        <p:nvCxnSpPr>
          <p:cNvPr id="22" name="Straight Connector 21">
            <a:extLst>
              <a:ext uri="{FF2B5EF4-FFF2-40B4-BE49-F238E27FC236}">
                <a16:creationId xmlns:a16="http://schemas.microsoft.com/office/drawing/2014/main" id="{442F7959-854E-2AFE-E5BC-B6C2ACBE5400}"/>
              </a:ext>
            </a:extLst>
          </p:cNvPr>
          <p:cNvCxnSpPr>
            <a:cxnSpLocks/>
          </p:cNvCxnSpPr>
          <p:nvPr/>
        </p:nvCxnSpPr>
        <p:spPr>
          <a:xfrm flipV="1">
            <a:off x="729915" y="2897451"/>
            <a:ext cx="9578838" cy="7115"/>
          </a:xfrm>
          <a:prstGeom prst="line">
            <a:avLst/>
          </a:prstGeom>
          <a:ln w="57150">
            <a:solidFill>
              <a:schemeClr val="accent2"/>
            </a:solidFill>
            <a:prstDash val="lgDash"/>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E29EE9D8-2392-6953-6BBF-C6D5C4A4F5A8}"/>
              </a:ext>
            </a:extLst>
          </p:cNvPr>
          <p:cNvSpPr txBox="1"/>
          <p:nvPr/>
        </p:nvSpPr>
        <p:spPr>
          <a:xfrm>
            <a:off x="9456125" y="2571509"/>
            <a:ext cx="1570382" cy="400110"/>
          </a:xfrm>
          <a:prstGeom prst="rect">
            <a:avLst/>
          </a:prstGeom>
          <a:solidFill>
            <a:schemeClr val="accent2"/>
          </a:solidFill>
          <a:ln>
            <a:solidFill>
              <a:schemeClr val="tx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white"/>
                </a:solidFill>
                <a:effectLst/>
                <a:uLnTx/>
                <a:uFillTx/>
                <a:latin typeface="Calibri"/>
                <a:ea typeface="+mn-ea"/>
                <a:cs typeface="+mn-cs"/>
              </a:rPr>
              <a:t>Goal: 80%</a:t>
            </a:r>
          </a:p>
        </p:txBody>
      </p:sp>
      <p:sp>
        <p:nvSpPr>
          <p:cNvPr id="2" name="Google Shape;125;p3">
            <a:extLst>
              <a:ext uri="{FF2B5EF4-FFF2-40B4-BE49-F238E27FC236}">
                <a16:creationId xmlns:a16="http://schemas.microsoft.com/office/drawing/2014/main" id="{3B88C7BF-2141-A7AF-97BD-5894DE6BC0D5}"/>
              </a:ext>
            </a:extLst>
          </p:cNvPr>
          <p:cNvSpPr/>
          <p:nvPr/>
        </p:nvSpPr>
        <p:spPr>
          <a:xfrm>
            <a:off x="9264317" y="228371"/>
            <a:ext cx="2025313" cy="911940"/>
          </a:xfrm>
          <a:custGeom>
            <a:avLst/>
            <a:gdLst>
              <a:gd name="f0" fmla="val w"/>
              <a:gd name="f1" fmla="val h"/>
              <a:gd name="f2" fmla="val 0"/>
              <a:gd name="f3" fmla="val 3037973"/>
              <a:gd name="f4" fmla="val 1367910"/>
              <a:gd name="f5" fmla="*/ f0 1 3037973"/>
              <a:gd name="f6" fmla="*/ f1 1 1367910"/>
              <a:gd name="f7" fmla="val f2"/>
              <a:gd name="f8" fmla="val f3"/>
              <a:gd name="f9" fmla="val f4"/>
              <a:gd name="f10" fmla="+- f9 0 f7"/>
              <a:gd name="f11" fmla="+- f8 0 f7"/>
              <a:gd name="f12" fmla="*/ f11 1 3037973"/>
              <a:gd name="f13" fmla="*/ f10 1 1367910"/>
              <a:gd name="f14" fmla="*/ f7 1 f12"/>
              <a:gd name="f15" fmla="*/ f8 1 f12"/>
              <a:gd name="f16" fmla="*/ f7 1 f13"/>
              <a:gd name="f17" fmla="*/ f9 1 f13"/>
              <a:gd name="f18" fmla="*/ f14 f5 1"/>
              <a:gd name="f19" fmla="*/ f15 f5 1"/>
              <a:gd name="f20" fmla="*/ f17 f6 1"/>
              <a:gd name="f21" fmla="*/ f16 f6 1"/>
            </a:gdLst>
            <a:ahLst/>
            <a:cxnLst>
              <a:cxn ang="3cd4">
                <a:pos x="hc" y="t"/>
              </a:cxn>
              <a:cxn ang="0">
                <a:pos x="r" y="vc"/>
              </a:cxn>
              <a:cxn ang="cd4">
                <a:pos x="hc" y="b"/>
              </a:cxn>
              <a:cxn ang="cd2">
                <a:pos x="l" y="vc"/>
              </a:cxn>
            </a:cxnLst>
            <a:rect l="f18" t="f21" r="f19" b="f20"/>
            <a:pathLst>
              <a:path w="3037973" h="1367910">
                <a:moveTo>
                  <a:pt x="f2" y="f2"/>
                </a:moveTo>
                <a:lnTo>
                  <a:pt x="f3" y="f2"/>
                </a:lnTo>
                <a:lnTo>
                  <a:pt x="f3" y="f4"/>
                </a:lnTo>
                <a:lnTo>
                  <a:pt x="f2" y="f4"/>
                </a:lnTo>
                <a:lnTo>
                  <a:pt x="f2" y="f2"/>
                </a:lnTo>
                <a:close/>
              </a:path>
            </a:pathLst>
          </a:custGeom>
          <a:blipFill>
            <a:blip r:embed="rId3">
              <a:alphaModFix/>
            </a:blip>
            <a:stretch>
              <a:fillRect/>
            </a:stretch>
          </a:blip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46"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endParaRPr kumimoji="0" lang="en-US" sz="1200" b="0" i="0" u="none" strike="noStrike" kern="0" cap="none" spc="0" normalizeH="0" baseline="0" noProof="0">
              <a:ln>
                <a:noFill/>
              </a:ln>
              <a:solidFill>
                <a:srgbClr val="444C55"/>
              </a:solidFill>
              <a:effectLst/>
              <a:uLnTx/>
              <a:uFillTx/>
              <a:latin typeface="Calibri"/>
              <a:ea typeface="Calibri"/>
              <a:cs typeface="Calibri"/>
              <a:sym typeface="Arial"/>
            </a:endParaRPr>
          </a:p>
        </p:txBody>
      </p:sp>
      <p:sp>
        <p:nvSpPr>
          <p:cNvPr id="3" name="Google Shape;126;p3">
            <a:extLst>
              <a:ext uri="{FF2B5EF4-FFF2-40B4-BE49-F238E27FC236}">
                <a16:creationId xmlns:a16="http://schemas.microsoft.com/office/drawing/2014/main" id="{59B34BF3-B41F-5047-DA0E-FF9AF61FC979}"/>
              </a:ext>
            </a:extLst>
          </p:cNvPr>
          <p:cNvSpPr/>
          <p:nvPr/>
        </p:nvSpPr>
        <p:spPr>
          <a:xfrm>
            <a:off x="7191545" y="0"/>
            <a:ext cx="5000460" cy="1425988"/>
          </a:xfrm>
          <a:custGeom>
            <a:avLst/>
            <a:gdLst>
              <a:gd name="f0" fmla="val w"/>
              <a:gd name="f1" fmla="val h"/>
              <a:gd name="f2" fmla="val 0"/>
              <a:gd name="f3" fmla="val 7500689"/>
              <a:gd name="f4" fmla="val 2138988"/>
              <a:gd name="f5" fmla="val 2138989"/>
              <a:gd name="f6" fmla="*/ f0 1 7500689"/>
              <a:gd name="f7" fmla="*/ f1 1 2138988"/>
              <a:gd name="f8" fmla="val f2"/>
              <a:gd name="f9" fmla="val f3"/>
              <a:gd name="f10" fmla="val f4"/>
              <a:gd name="f11" fmla="+- f10 0 f8"/>
              <a:gd name="f12" fmla="+- f9 0 f8"/>
              <a:gd name="f13" fmla="*/ f12 1 7500689"/>
              <a:gd name="f14" fmla="*/ f11 1 2138988"/>
              <a:gd name="f15" fmla="*/ f8 1 f13"/>
              <a:gd name="f16" fmla="*/ f9 1 f13"/>
              <a:gd name="f17" fmla="*/ f8 1 f14"/>
              <a:gd name="f18" fmla="*/ f10 1 f14"/>
              <a:gd name="f19" fmla="*/ f15 f6 1"/>
              <a:gd name="f20" fmla="*/ f16 f6 1"/>
              <a:gd name="f21" fmla="*/ f18 f7 1"/>
              <a:gd name="f22" fmla="*/ f17 f7 1"/>
            </a:gdLst>
            <a:ahLst/>
            <a:cxnLst>
              <a:cxn ang="3cd4">
                <a:pos x="hc" y="t"/>
              </a:cxn>
              <a:cxn ang="0">
                <a:pos x="r" y="vc"/>
              </a:cxn>
              <a:cxn ang="cd4">
                <a:pos x="hc" y="b"/>
              </a:cxn>
              <a:cxn ang="cd2">
                <a:pos x="l" y="vc"/>
              </a:cxn>
            </a:cxnLst>
            <a:rect l="f19" t="f22" r="f20" b="f21"/>
            <a:pathLst>
              <a:path w="7500689" h="2138988">
                <a:moveTo>
                  <a:pt x="f2" y="f2"/>
                </a:moveTo>
                <a:lnTo>
                  <a:pt x="f3" y="f2"/>
                </a:lnTo>
                <a:lnTo>
                  <a:pt x="f3" y="f5"/>
                </a:lnTo>
                <a:lnTo>
                  <a:pt x="f2" y="f5"/>
                </a:lnTo>
                <a:lnTo>
                  <a:pt x="f2" y="f2"/>
                </a:lnTo>
                <a:close/>
              </a:path>
            </a:pathLst>
          </a:custGeom>
          <a:blipFill>
            <a:blip r:embed="rId4">
              <a:alphaModFix/>
            </a:blip>
            <a:stretch>
              <a:fillRect/>
            </a:stretch>
          </a:blip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46"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endParaRPr kumimoji="0" lang="en-US" sz="1200" b="0" i="0" u="none" strike="noStrike" kern="0" cap="none" spc="0" normalizeH="0" baseline="0" noProof="0">
              <a:ln>
                <a:noFill/>
              </a:ln>
              <a:solidFill>
                <a:srgbClr val="444C55"/>
              </a:solidFill>
              <a:effectLst/>
              <a:uLnTx/>
              <a:uFillTx/>
              <a:latin typeface="Calibri"/>
              <a:ea typeface="Calibri"/>
              <a:cs typeface="Calibri"/>
              <a:sym typeface="Arial"/>
            </a:endParaRPr>
          </a:p>
        </p:txBody>
      </p:sp>
      <p:sp>
        <p:nvSpPr>
          <p:cNvPr id="8" name="Rectangle 7">
            <a:extLst>
              <a:ext uri="{FF2B5EF4-FFF2-40B4-BE49-F238E27FC236}">
                <a16:creationId xmlns:a16="http://schemas.microsoft.com/office/drawing/2014/main" id="{98D46934-9E47-5CA5-11D8-72C4343EBEA2}"/>
              </a:ext>
            </a:extLst>
          </p:cNvPr>
          <p:cNvSpPr/>
          <p:nvPr/>
        </p:nvSpPr>
        <p:spPr>
          <a:xfrm>
            <a:off x="7179476" y="-8371"/>
            <a:ext cx="5041186" cy="127558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 name="TextBox 4">
            <a:extLst>
              <a:ext uri="{FF2B5EF4-FFF2-40B4-BE49-F238E27FC236}">
                <a16:creationId xmlns:a16="http://schemas.microsoft.com/office/drawing/2014/main" id="{DA3B28A2-7FC9-3B36-0E08-F3C028BEAC20}"/>
              </a:ext>
            </a:extLst>
          </p:cNvPr>
          <p:cNvSpPr txBox="1"/>
          <p:nvPr/>
        </p:nvSpPr>
        <p:spPr>
          <a:xfrm>
            <a:off x="87332" y="568757"/>
            <a:ext cx="9642594" cy="400110"/>
          </a:xfrm>
          <a:prstGeom prst="rect">
            <a:avLst/>
          </a:prstGeom>
          <a:noFill/>
        </p:spPr>
        <p:txBody>
          <a:bodyPr wrap="square" rtlCol="0">
            <a:spAutoFit/>
          </a:bodyPr>
          <a:lstStyle/>
          <a:p>
            <a:pPr lvl="0">
              <a:defRPr/>
            </a:pPr>
            <a:r>
              <a:rPr lang="en-US" sz="2000" b="1" i="1">
                <a:solidFill>
                  <a:prstClr val="black"/>
                </a:solidFill>
              </a:rPr>
              <a:t>Monthly data from random sample of patients </a:t>
            </a:r>
            <a:r>
              <a:rPr lang="en-US" sz="2000" b="1" i="1" u="sng">
                <a:solidFill>
                  <a:prstClr val="black"/>
                </a:solidFill>
              </a:rPr>
              <a:t>with positive PMH screen</a:t>
            </a:r>
          </a:p>
        </p:txBody>
      </p:sp>
      <p:sp>
        <p:nvSpPr>
          <p:cNvPr id="7" name="Google Shape;130;p3">
            <a:extLst>
              <a:ext uri="{FF2B5EF4-FFF2-40B4-BE49-F238E27FC236}">
                <a16:creationId xmlns:a16="http://schemas.microsoft.com/office/drawing/2014/main" id="{FF0134EB-145D-6301-1075-AE276BB51089}"/>
              </a:ext>
            </a:extLst>
          </p:cNvPr>
          <p:cNvSpPr txBox="1"/>
          <p:nvPr/>
        </p:nvSpPr>
        <p:spPr>
          <a:xfrm>
            <a:off x="144615" y="10876"/>
            <a:ext cx="11986187" cy="631780"/>
          </a:xfrm>
          <a:prstGeom prst="rect">
            <a:avLst/>
          </a:prstGeom>
          <a:noFill/>
          <a:ln cap="flat">
            <a:noFill/>
          </a:ln>
        </p:spPr>
        <p:txBody>
          <a:bodyPr vert="horz" wrap="square" lIns="0" tIns="0" rIns="0" bIns="0" anchor="ctr"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46"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r>
              <a:rPr lang="en-US" sz="3200" b="1" kern="0">
                <a:solidFill>
                  <a:srgbClr val="1C498B"/>
                </a:solidFill>
              </a:rPr>
              <a:t>% patients + PMH screen with offered/linked to therapy</a:t>
            </a:r>
            <a:endParaRPr kumimoji="0" lang="en-US" sz="3200" b="0" i="0" u="none" strike="noStrike" kern="0" cap="none" spc="0" normalizeH="0" baseline="0" noProof="0">
              <a:ln>
                <a:noFill/>
              </a:ln>
              <a:solidFill>
                <a:srgbClr val="1C498B"/>
              </a:solidFill>
              <a:effectLst/>
              <a:uLnTx/>
              <a:uFillTx/>
              <a:latin typeface="Calibri"/>
              <a:cs typeface="Arial"/>
              <a:sym typeface="Arial"/>
            </a:endParaRPr>
          </a:p>
        </p:txBody>
      </p:sp>
      <p:sp>
        <p:nvSpPr>
          <p:cNvPr id="26" name="TextBox 25">
            <a:extLst>
              <a:ext uri="{FF2B5EF4-FFF2-40B4-BE49-F238E27FC236}">
                <a16:creationId xmlns:a16="http://schemas.microsoft.com/office/drawing/2014/main" id="{17D018A9-B8C1-ED38-EFBC-4D3D8FA713DA}"/>
              </a:ext>
            </a:extLst>
          </p:cNvPr>
          <p:cNvSpPr txBox="1"/>
          <p:nvPr/>
        </p:nvSpPr>
        <p:spPr>
          <a:xfrm>
            <a:off x="1112801" y="3614730"/>
            <a:ext cx="652614" cy="523220"/>
          </a:xfrm>
          <a:prstGeom prst="rect">
            <a:avLst/>
          </a:prstGeom>
        </p:spPr>
        <p:style>
          <a:lnRef idx="2">
            <a:schemeClr val="accent2"/>
          </a:lnRef>
          <a:fillRef idx="1">
            <a:schemeClr val="lt1"/>
          </a:fillRef>
          <a:effectRef idx="0">
            <a:schemeClr val="accent2"/>
          </a:effectRef>
          <a:fontRef idx="minor">
            <a:schemeClr val="dk1"/>
          </a:fontRef>
        </p:style>
        <p:txBody>
          <a:bodyPr wrap="square" rtlCol="0">
            <a:spAutoFit/>
          </a:bodyPr>
          <a:lstStyle/>
          <a:p>
            <a:r>
              <a:rPr lang="en-US" sz="1400" dirty="0"/>
              <a:t>Total:</a:t>
            </a:r>
          </a:p>
          <a:p>
            <a:r>
              <a:rPr lang="en-US" sz="1400" dirty="0"/>
              <a:t>41.1</a:t>
            </a:r>
          </a:p>
        </p:txBody>
      </p:sp>
      <p:sp>
        <p:nvSpPr>
          <p:cNvPr id="27" name="TextBox 26">
            <a:extLst>
              <a:ext uri="{FF2B5EF4-FFF2-40B4-BE49-F238E27FC236}">
                <a16:creationId xmlns:a16="http://schemas.microsoft.com/office/drawing/2014/main" id="{416B01EB-A862-2D14-B3AC-D2E3F776B695}"/>
              </a:ext>
            </a:extLst>
          </p:cNvPr>
          <p:cNvSpPr txBox="1"/>
          <p:nvPr/>
        </p:nvSpPr>
        <p:spPr>
          <a:xfrm>
            <a:off x="2495368" y="3299705"/>
            <a:ext cx="652614" cy="523220"/>
          </a:xfrm>
          <a:prstGeom prst="rect">
            <a:avLst/>
          </a:prstGeom>
        </p:spPr>
        <p:style>
          <a:lnRef idx="2">
            <a:schemeClr val="accent2"/>
          </a:lnRef>
          <a:fillRef idx="1">
            <a:schemeClr val="lt1"/>
          </a:fillRef>
          <a:effectRef idx="0">
            <a:schemeClr val="accent2"/>
          </a:effectRef>
          <a:fontRef idx="minor">
            <a:schemeClr val="dk1"/>
          </a:fontRef>
        </p:style>
        <p:txBody>
          <a:bodyPr wrap="square" rtlCol="0">
            <a:spAutoFit/>
          </a:bodyPr>
          <a:lstStyle/>
          <a:p>
            <a:r>
              <a:rPr lang="en-US" sz="1400" dirty="0"/>
              <a:t>Total:</a:t>
            </a:r>
          </a:p>
          <a:p>
            <a:r>
              <a:rPr lang="en-US" sz="1400" dirty="0"/>
              <a:t>49.7</a:t>
            </a:r>
          </a:p>
        </p:txBody>
      </p:sp>
      <p:sp>
        <p:nvSpPr>
          <p:cNvPr id="33" name="Oval 32">
            <a:extLst>
              <a:ext uri="{FF2B5EF4-FFF2-40B4-BE49-F238E27FC236}">
                <a16:creationId xmlns:a16="http://schemas.microsoft.com/office/drawing/2014/main" id="{946A73E8-637D-D3FA-DD49-3159EC52994F}"/>
              </a:ext>
            </a:extLst>
          </p:cNvPr>
          <p:cNvSpPr/>
          <p:nvPr/>
        </p:nvSpPr>
        <p:spPr>
          <a:xfrm>
            <a:off x="9275125" y="3422783"/>
            <a:ext cx="2855677" cy="2835142"/>
          </a:xfrm>
          <a:prstGeom prst="ellipse">
            <a:avLst/>
          </a:prstGeom>
          <a:solidFill>
            <a:schemeClr val="tx2">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600" b="1" dirty="0">
                <a:solidFill>
                  <a:schemeClr val="tx1"/>
                </a:solidFill>
              </a:rPr>
              <a:t>All patients </a:t>
            </a:r>
            <a:r>
              <a:rPr lang="en-US" sz="1600" dirty="0">
                <a:solidFill>
                  <a:schemeClr val="tx1"/>
                </a:solidFill>
              </a:rPr>
              <a:t>with + PMH screens should be </a:t>
            </a:r>
            <a:r>
              <a:rPr lang="en-US" sz="1600" b="1" dirty="0">
                <a:solidFill>
                  <a:schemeClr val="tx1"/>
                </a:solidFill>
              </a:rPr>
              <a:t>counseled on treatment options (therapy, medication or both) </a:t>
            </a:r>
            <a:r>
              <a:rPr lang="en-US" sz="1600" dirty="0">
                <a:solidFill>
                  <a:schemeClr val="tx1"/>
                </a:solidFill>
              </a:rPr>
              <a:t>and </a:t>
            </a:r>
            <a:r>
              <a:rPr lang="en-US" sz="1600" b="1" dirty="0">
                <a:solidFill>
                  <a:schemeClr val="tx1"/>
                </a:solidFill>
              </a:rPr>
              <a:t>offered therapy </a:t>
            </a:r>
            <a:r>
              <a:rPr lang="en-US" sz="1600" dirty="0">
                <a:solidFill>
                  <a:schemeClr val="tx1"/>
                </a:solidFill>
              </a:rPr>
              <a:t>&amp; provided </a:t>
            </a:r>
            <a:r>
              <a:rPr lang="en-US" sz="1600" b="1" dirty="0">
                <a:solidFill>
                  <a:schemeClr val="tx1"/>
                </a:solidFill>
              </a:rPr>
              <a:t>warm handoff</a:t>
            </a:r>
          </a:p>
        </p:txBody>
      </p:sp>
      <p:sp>
        <p:nvSpPr>
          <p:cNvPr id="11" name="TextBox 10">
            <a:extLst>
              <a:ext uri="{FF2B5EF4-FFF2-40B4-BE49-F238E27FC236}">
                <a16:creationId xmlns:a16="http://schemas.microsoft.com/office/drawing/2014/main" id="{3498F837-4F90-16B1-756B-FBAB2C43EFE5}"/>
              </a:ext>
            </a:extLst>
          </p:cNvPr>
          <p:cNvSpPr txBox="1"/>
          <p:nvPr/>
        </p:nvSpPr>
        <p:spPr>
          <a:xfrm>
            <a:off x="3937322" y="3178037"/>
            <a:ext cx="652614" cy="523220"/>
          </a:xfrm>
          <a:prstGeom prst="rect">
            <a:avLst/>
          </a:prstGeom>
        </p:spPr>
        <p:style>
          <a:lnRef idx="2">
            <a:schemeClr val="accent2"/>
          </a:lnRef>
          <a:fillRef idx="1">
            <a:schemeClr val="lt1"/>
          </a:fillRef>
          <a:effectRef idx="0">
            <a:schemeClr val="accent2"/>
          </a:effectRef>
          <a:fontRef idx="minor">
            <a:schemeClr val="dk1"/>
          </a:fontRef>
        </p:style>
        <p:txBody>
          <a:bodyPr wrap="square" rtlCol="0">
            <a:spAutoFit/>
          </a:bodyPr>
          <a:lstStyle/>
          <a:p>
            <a:r>
              <a:rPr lang="en-US" sz="1400" dirty="0"/>
              <a:t>Total:</a:t>
            </a:r>
          </a:p>
          <a:p>
            <a:r>
              <a:rPr lang="en-US" sz="1400" dirty="0"/>
              <a:t>53.1</a:t>
            </a:r>
          </a:p>
        </p:txBody>
      </p:sp>
      <p:sp>
        <p:nvSpPr>
          <p:cNvPr id="9" name="TextBox 8">
            <a:extLst>
              <a:ext uri="{FF2B5EF4-FFF2-40B4-BE49-F238E27FC236}">
                <a16:creationId xmlns:a16="http://schemas.microsoft.com/office/drawing/2014/main" id="{81951F62-D72C-1B69-7AAC-32B39DDD8551}"/>
              </a:ext>
            </a:extLst>
          </p:cNvPr>
          <p:cNvSpPr txBox="1"/>
          <p:nvPr/>
        </p:nvSpPr>
        <p:spPr>
          <a:xfrm>
            <a:off x="5379276" y="2924492"/>
            <a:ext cx="652614" cy="523220"/>
          </a:xfrm>
          <a:prstGeom prst="rect">
            <a:avLst/>
          </a:prstGeom>
        </p:spPr>
        <p:style>
          <a:lnRef idx="2">
            <a:schemeClr val="accent2"/>
          </a:lnRef>
          <a:fillRef idx="1">
            <a:schemeClr val="lt1"/>
          </a:fillRef>
          <a:effectRef idx="0">
            <a:schemeClr val="accent2"/>
          </a:effectRef>
          <a:fontRef idx="minor">
            <a:schemeClr val="dk1"/>
          </a:fontRef>
        </p:style>
        <p:txBody>
          <a:bodyPr wrap="square" rtlCol="0">
            <a:spAutoFit/>
          </a:bodyPr>
          <a:lstStyle/>
          <a:p>
            <a:r>
              <a:rPr lang="en-US" sz="1400" dirty="0"/>
              <a:t>Total:</a:t>
            </a:r>
          </a:p>
          <a:p>
            <a:r>
              <a:rPr lang="en-US" sz="1400" dirty="0"/>
              <a:t>61.3</a:t>
            </a:r>
          </a:p>
        </p:txBody>
      </p:sp>
      <p:sp>
        <p:nvSpPr>
          <p:cNvPr id="12" name="TextBox 11">
            <a:extLst>
              <a:ext uri="{FF2B5EF4-FFF2-40B4-BE49-F238E27FC236}">
                <a16:creationId xmlns:a16="http://schemas.microsoft.com/office/drawing/2014/main" id="{92AF29A2-F352-DE0C-F3AB-82D68023B1E0}"/>
              </a:ext>
            </a:extLst>
          </p:cNvPr>
          <p:cNvSpPr txBox="1"/>
          <p:nvPr/>
        </p:nvSpPr>
        <p:spPr>
          <a:xfrm>
            <a:off x="6774049" y="2729436"/>
            <a:ext cx="652614" cy="523220"/>
          </a:xfrm>
          <a:prstGeom prst="rect">
            <a:avLst/>
          </a:prstGeom>
        </p:spPr>
        <p:style>
          <a:lnRef idx="2">
            <a:schemeClr val="accent2"/>
          </a:lnRef>
          <a:fillRef idx="1">
            <a:schemeClr val="lt1"/>
          </a:fillRef>
          <a:effectRef idx="0">
            <a:schemeClr val="accent2"/>
          </a:effectRef>
          <a:fontRef idx="minor">
            <a:schemeClr val="dk1"/>
          </a:fontRef>
        </p:style>
        <p:txBody>
          <a:bodyPr wrap="square" rtlCol="0">
            <a:spAutoFit/>
          </a:bodyPr>
          <a:lstStyle/>
          <a:p>
            <a:r>
              <a:rPr lang="en-US" sz="1400" dirty="0"/>
              <a:t>Total:</a:t>
            </a:r>
          </a:p>
          <a:p>
            <a:r>
              <a:rPr lang="en-US" sz="1400" dirty="0"/>
              <a:t>66.7</a:t>
            </a:r>
          </a:p>
        </p:txBody>
      </p:sp>
      <p:sp>
        <p:nvSpPr>
          <p:cNvPr id="6" name="Rectangle 5">
            <a:extLst>
              <a:ext uri="{FF2B5EF4-FFF2-40B4-BE49-F238E27FC236}">
                <a16:creationId xmlns:a16="http://schemas.microsoft.com/office/drawing/2014/main" id="{51033FFC-633B-40DA-A846-3540C035AF5B}"/>
              </a:ext>
            </a:extLst>
          </p:cNvPr>
          <p:cNvSpPr/>
          <p:nvPr/>
        </p:nvSpPr>
        <p:spPr>
          <a:xfrm>
            <a:off x="9456125" y="825623"/>
            <a:ext cx="2493219" cy="144683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Great opportunity to use Fall Out Review Form to review +PMH screen cases for optimal PMH care</a:t>
            </a:r>
          </a:p>
        </p:txBody>
      </p:sp>
      <p:sp>
        <p:nvSpPr>
          <p:cNvPr id="13" name="TextBox 12">
            <a:extLst>
              <a:ext uri="{FF2B5EF4-FFF2-40B4-BE49-F238E27FC236}">
                <a16:creationId xmlns:a16="http://schemas.microsoft.com/office/drawing/2014/main" id="{1FEBAC36-770F-6987-B7CB-FA3AD11B06CA}"/>
              </a:ext>
            </a:extLst>
          </p:cNvPr>
          <p:cNvSpPr txBox="1"/>
          <p:nvPr/>
        </p:nvSpPr>
        <p:spPr>
          <a:xfrm>
            <a:off x="8168822" y="2448399"/>
            <a:ext cx="652614" cy="523220"/>
          </a:xfrm>
          <a:prstGeom prst="rect">
            <a:avLst/>
          </a:prstGeom>
        </p:spPr>
        <p:style>
          <a:lnRef idx="2">
            <a:schemeClr val="accent2"/>
          </a:lnRef>
          <a:fillRef idx="1">
            <a:schemeClr val="lt1"/>
          </a:fillRef>
          <a:effectRef idx="0">
            <a:schemeClr val="accent2"/>
          </a:effectRef>
          <a:fontRef idx="minor">
            <a:schemeClr val="dk1"/>
          </a:fontRef>
        </p:style>
        <p:txBody>
          <a:bodyPr wrap="square" rtlCol="0">
            <a:spAutoFit/>
          </a:bodyPr>
          <a:lstStyle/>
          <a:p>
            <a:r>
              <a:rPr lang="en-US" sz="1400" dirty="0"/>
              <a:t>Total:</a:t>
            </a:r>
          </a:p>
          <a:p>
            <a:r>
              <a:rPr lang="en-US" sz="1400" dirty="0"/>
              <a:t>73.7</a:t>
            </a:r>
          </a:p>
        </p:txBody>
      </p:sp>
      <p:graphicFrame>
        <p:nvGraphicFramePr>
          <p:cNvPr id="14" name="Chart 13">
            <a:extLst>
              <a:ext uri="{FF2B5EF4-FFF2-40B4-BE49-F238E27FC236}">
                <a16:creationId xmlns:a16="http://schemas.microsoft.com/office/drawing/2014/main" id="{AA80FAF8-90EA-922D-61C5-A8BC3A804B26}"/>
              </a:ext>
            </a:extLst>
          </p:cNvPr>
          <p:cNvGraphicFramePr>
            <a:graphicFrameLocks/>
          </p:cNvGraphicFramePr>
          <p:nvPr>
            <p:extLst>
              <p:ext uri="{D42A27DB-BD31-4B8C-83A1-F6EECF244321}">
                <p14:modId xmlns:p14="http://schemas.microsoft.com/office/powerpoint/2010/main" val="610448946"/>
              </p:ext>
            </p:extLst>
          </p:nvPr>
        </p:nvGraphicFramePr>
        <p:xfrm>
          <a:off x="105339" y="888965"/>
          <a:ext cx="9299448" cy="6035040"/>
        </p:xfrm>
        <a:graphic>
          <a:graphicData uri="http://schemas.openxmlformats.org/drawingml/2006/chart">
            <c:chart xmlns:c="http://schemas.openxmlformats.org/drawingml/2006/chart" xmlns:r="http://schemas.openxmlformats.org/officeDocument/2006/relationships" r:id="rId5"/>
          </a:graphicData>
        </a:graphic>
      </p:graphicFrame>
    </p:spTree>
    <p:extLst>
      <p:ext uri="{BB962C8B-B14F-4D97-AF65-F5344CB8AC3E}">
        <p14:creationId xmlns:p14="http://schemas.microsoft.com/office/powerpoint/2010/main" val="511641713"/>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D5FF1E4-18EC-6DD2-AC14-96230CB98171}"/>
            </a:ext>
          </a:extLst>
        </p:cNvPr>
        <p:cNvGrpSpPr/>
        <p:nvPr/>
      </p:nvGrpSpPr>
      <p:grpSpPr>
        <a:xfrm>
          <a:off x="0" y="0"/>
          <a:ext cx="0" cy="0"/>
          <a:chOff x="0" y="0"/>
          <a:chExt cx="0" cy="0"/>
        </a:xfrm>
      </p:grpSpPr>
      <p:graphicFrame>
        <p:nvGraphicFramePr>
          <p:cNvPr id="9" name="Chart 8">
            <a:extLst>
              <a:ext uri="{FF2B5EF4-FFF2-40B4-BE49-F238E27FC236}">
                <a16:creationId xmlns:a16="http://schemas.microsoft.com/office/drawing/2014/main" id="{D94FDE81-92A0-5778-6D3A-F020619584EE}"/>
              </a:ext>
            </a:extLst>
          </p:cNvPr>
          <p:cNvGraphicFramePr>
            <a:graphicFrameLocks/>
          </p:cNvGraphicFramePr>
          <p:nvPr>
            <p:extLst>
              <p:ext uri="{D42A27DB-BD31-4B8C-83A1-F6EECF244321}">
                <p14:modId xmlns:p14="http://schemas.microsoft.com/office/powerpoint/2010/main" val="3117166625"/>
              </p:ext>
            </p:extLst>
          </p:nvPr>
        </p:nvGraphicFramePr>
        <p:xfrm>
          <a:off x="175098" y="1396468"/>
          <a:ext cx="9255616" cy="4977003"/>
        </p:xfrm>
        <a:graphic>
          <a:graphicData uri="http://schemas.openxmlformats.org/drawingml/2006/chart">
            <c:chart xmlns:c="http://schemas.openxmlformats.org/drawingml/2006/chart" xmlns:r="http://schemas.openxmlformats.org/officeDocument/2006/relationships" r:id="rId3"/>
          </a:graphicData>
        </a:graphic>
      </p:graphicFrame>
      <p:cxnSp>
        <p:nvCxnSpPr>
          <p:cNvPr id="22" name="Straight Connector 21">
            <a:extLst>
              <a:ext uri="{FF2B5EF4-FFF2-40B4-BE49-F238E27FC236}">
                <a16:creationId xmlns:a16="http://schemas.microsoft.com/office/drawing/2014/main" id="{97CAB7F4-0644-B5C7-BEDB-3FB9899B6CD3}"/>
              </a:ext>
            </a:extLst>
          </p:cNvPr>
          <p:cNvCxnSpPr>
            <a:cxnSpLocks/>
          </p:cNvCxnSpPr>
          <p:nvPr/>
        </p:nvCxnSpPr>
        <p:spPr>
          <a:xfrm flipV="1">
            <a:off x="894049" y="2937284"/>
            <a:ext cx="8794998" cy="15884"/>
          </a:xfrm>
          <a:prstGeom prst="line">
            <a:avLst/>
          </a:prstGeom>
          <a:ln w="57150">
            <a:solidFill>
              <a:schemeClr val="accent2"/>
            </a:solidFill>
            <a:prstDash val="lgDash"/>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8DFCDC7C-0BAF-08A0-60C7-A5414CF4F4DD}"/>
              </a:ext>
            </a:extLst>
          </p:cNvPr>
          <p:cNvSpPr txBox="1"/>
          <p:nvPr/>
        </p:nvSpPr>
        <p:spPr>
          <a:xfrm>
            <a:off x="9549200" y="2728849"/>
            <a:ext cx="1570382" cy="400110"/>
          </a:xfrm>
          <a:prstGeom prst="rect">
            <a:avLst/>
          </a:prstGeom>
          <a:solidFill>
            <a:schemeClr val="accent2"/>
          </a:solidFill>
          <a:ln>
            <a:solidFill>
              <a:schemeClr val="tx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white"/>
                </a:solidFill>
                <a:effectLst/>
                <a:uLnTx/>
                <a:uFillTx/>
                <a:latin typeface="Calibri"/>
                <a:ea typeface="+mn-ea"/>
                <a:cs typeface="+mn-cs"/>
              </a:rPr>
              <a:t>Goal: 80%</a:t>
            </a:r>
          </a:p>
        </p:txBody>
      </p:sp>
      <p:sp>
        <p:nvSpPr>
          <p:cNvPr id="2" name="Google Shape;125;p3">
            <a:extLst>
              <a:ext uri="{FF2B5EF4-FFF2-40B4-BE49-F238E27FC236}">
                <a16:creationId xmlns:a16="http://schemas.microsoft.com/office/drawing/2014/main" id="{58D13C6B-B368-B5DE-A374-A88ED9E9663D}"/>
              </a:ext>
            </a:extLst>
          </p:cNvPr>
          <p:cNvSpPr/>
          <p:nvPr/>
        </p:nvSpPr>
        <p:spPr>
          <a:xfrm>
            <a:off x="9264317" y="228371"/>
            <a:ext cx="2025313" cy="911940"/>
          </a:xfrm>
          <a:custGeom>
            <a:avLst/>
            <a:gdLst>
              <a:gd name="f0" fmla="val w"/>
              <a:gd name="f1" fmla="val h"/>
              <a:gd name="f2" fmla="val 0"/>
              <a:gd name="f3" fmla="val 3037973"/>
              <a:gd name="f4" fmla="val 1367910"/>
              <a:gd name="f5" fmla="*/ f0 1 3037973"/>
              <a:gd name="f6" fmla="*/ f1 1 1367910"/>
              <a:gd name="f7" fmla="val f2"/>
              <a:gd name="f8" fmla="val f3"/>
              <a:gd name="f9" fmla="val f4"/>
              <a:gd name="f10" fmla="+- f9 0 f7"/>
              <a:gd name="f11" fmla="+- f8 0 f7"/>
              <a:gd name="f12" fmla="*/ f11 1 3037973"/>
              <a:gd name="f13" fmla="*/ f10 1 1367910"/>
              <a:gd name="f14" fmla="*/ f7 1 f12"/>
              <a:gd name="f15" fmla="*/ f8 1 f12"/>
              <a:gd name="f16" fmla="*/ f7 1 f13"/>
              <a:gd name="f17" fmla="*/ f9 1 f13"/>
              <a:gd name="f18" fmla="*/ f14 f5 1"/>
              <a:gd name="f19" fmla="*/ f15 f5 1"/>
              <a:gd name="f20" fmla="*/ f17 f6 1"/>
              <a:gd name="f21" fmla="*/ f16 f6 1"/>
            </a:gdLst>
            <a:ahLst/>
            <a:cxnLst>
              <a:cxn ang="3cd4">
                <a:pos x="hc" y="t"/>
              </a:cxn>
              <a:cxn ang="0">
                <a:pos x="r" y="vc"/>
              </a:cxn>
              <a:cxn ang="cd4">
                <a:pos x="hc" y="b"/>
              </a:cxn>
              <a:cxn ang="cd2">
                <a:pos x="l" y="vc"/>
              </a:cxn>
            </a:cxnLst>
            <a:rect l="f18" t="f21" r="f19" b="f20"/>
            <a:pathLst>
              <a:path w="3037973" h="1367910">
                <a:moveTo>
                  <a:pt x="f2" y="f2"/>
                </a:moveTo>
                <a:lnTo>
                  <a:pt x="f3" y="f2"/>
                </a:lnTo>
                <a:lnTo>
                  <a:pt x="f3" y="f4"/>
                </a:lnTo>
                <a:lnTo>
                  <a:pt x="f2" y="f4"/>
                </a:lnTo>
                <a:lnTo>
                  <a:pt x="f2" y="f2"/>
                </a:lnTo>
                <a:close/>
              </a:path>
            </a:pathLst>
          </a:custGeom>
          <a:blipFill>
            <a:blip r:embed="rId4">
              <a:alphaModFix/>
            </a:blip>
            <a:stretch>
              <a:fillRect/>
            </a:stretch>
          </a:blip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46"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endParaRPr kumimoji="0" lang="en-US" sz="1200" b="0" i="0" u="none" strike="noStrike" kern="0" cap="none" spc="0" normalizeH="0" baseline="0" noProof="0">
              <a:ln>
                <a:noFill/>
              </a:ln>
              <a:solidFill>
                <a:srgbClr val="444C55"/>
              </a:solidFill>
              <a:effectLst/>
              <a:uLnTx/>
              <a:uFillTx/>
              <a:latin typeface="Calibri"/>
              <a:ea typeface="Calibri"/>
              <a:cs typeface="Calibri"/>
              <a:sym typeface="Arial"/>
            </a:endParaRPr>
          </a:p>
        </p:txBody>
      </p:sp>
      <p:sp>
        <p:nvSpPr>
          <p:cNvPr id="3" name="Google Shape;126;p3">
            <a:extLst>
              <a:ext uri="{FF2B5EF4-FFF2-40B4-BE49-F238E27FC236}">
                <a16:creationId xmlns:a16="http://schemas.microsoft.com/office/drawing/2014/main" id="{CB5C146A-0CE0-BE7C-7F29-8EC71907BB96}"/>
              </a:ext>
            </a:extLst>
          </p:cNvPr>
          <p:cNvSpPr/>
          <p:nvPr/>
        </p:nvSpPr>
        <p:spPr>
          <a:xfrm>
            <a:off x="7191545" y="0"/>
            <a:ext cx="5000460" cy="1425988"/>
          </a:xfrm>
          <a:custGeom>
            <a:avLst/>
            <a:gdLst>
              <a:gd name="f0" fmla="val w"/>
              <a:gd name="f1" fmla="val h"/>
              <a:gd name="f2" fmla="val 0"/>
              <a:gd name="f3" fmla="val 7500689"/>
              <a:gd name="f4" fmla="val 2138988"/>
              <a:gd name="f5" fmla="val 2138989"/>
              <a:gd name="f6" fmla="*/ f0 1 7500689"/>
              <a:gd name="f7" fmla="*/ f1 1 2138988"/>
              <a:gd name="f8" fmla="val f2"/>
              <a:gd name="f9" fmla="val f3"/>
              <a:gd name="f10" fmla="val f4"/>
              <a:gd name="f11" fmla="+- f10 0 f8"/>
              <a:gd name="f12" fmla="+- f9 0 f8"/>
              <a:gd name="f13" fmla="*/ f12 1 7500689"/>
              <a:gd name="f14" fmla="*/ f11 1 2138988"/>
              <a:gd name="f15" fmla="*/ f8 1 f13"/>
              <a:gd name="f16" fmla="*/ f9 1 f13"/>
              <a:gd name="f17" fmla="*/ f8 1 f14"/>
              <a:gd name="f18" fmla="*/ f10 1 f14"/>
              <a:gd name="f19" fmla="*/ f15 f6 1"/>
              <a:gd name="f20" fmla="*/ f16 f6 1"/>
              <a:gd name="f21" fmla="*/ f18 f7 1"/>
              <a:gd name="f22" fmla="*/ f17 f7 1"/>
            </a:gdLst>
            <a:ahLst/>
            <a:cxnLst>
              <a:cxn ang="3cd4">
                <a:pos x="hc" y="t"/>
              </a:cxn>
              <a:cxn ang="0">
                <a:pos x="r" y="vc"/>
              </a:cxn>
              <a:cxn ang="cd4">
                <a:pos x="hc" y="b"/>
              </a:cxn>
              <a:cxn ang="cd2">
                <a:pos x="l" y="vc"/>
              </a:cxn>
            </a:cxnLst>
            <a:rect l="f19" t="f22" r="f20" b="f21"/>
            <a:pathLst>
              <a:path w="7500689" h="2138988">
                <a:moveTo>
                  <a:pt x="f2" y="f2"/>
                </a:moveTo>
                <a:lnTo>
                  <a:pt x="f3" y="f2"/>
                </a:lnTo>
                <a:lnTo>
                  <a:pt x="f3" y="f5"/>
                </a:lnTo>
                <a:lnTo>
                  <a:pt x="f2" y="f5"/>
                </a:lnTo>
                <a:lnTo>
                  <a:pt x="f2" y="f2"/>
                </a:lnTo>
                <a:close/>
              </a:path>
            </a:pathLst>
          </a:custGeom>
          <a:blipFill>
            <a:blip r:embed="rId5">
              <a:alphaModFix/>
            </a:blip>
            <a:stretch>
              <a:fillRect/>
            </a:stretch>
          </a:blip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46"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endParaRPr kumimoji="0" lang="en-US" sz="1200" b="0" i="0" u="none" strike="noStrike" kern="0" cap="none" spc="0" normalizeH="0" baseline="0" noProof="0">
              <a:ln>
                <a:noFill/>
              </a:ln>
              <a:solidFill>
                <a:srgbClr val="444C55"/>
              </a:solidFill>
              <a:effectLst/>
              <a:uLnTx/>
              <a:uFillTx/>
              <a:latin typeface="Calibri"/>
              <a:ea typeface="Calibri"/>
              <a:cs typeface="Calibri"/>
              <a:sym typeface="Arial"/>
            </a:endParaRPr>
          </a:p>
        </p:txBody>
      </p:sp>
      <p:sp>
        <p:nvSpPr>
          <p:cNvPr id="8" name="Rectangle 7">
            <a:extLst>
              <a:ext uri="{FF2B5EF4-FFF2-40B4-BE49-F238E27FC236}">
                <a16:creationId xmlns:a16="http://schemas.microsoft.com/office/drawing/2014/main" id="{7A68296D-B894-A5D0-CD32-FCE43DCE52F0}"/>
              </a:ext>
            </a:extLst>
          </p:cNvPr>
          <p:cNvSpPr/>
          <p:nvPr/>
        </p:nvSpPr>
        <p:spPr>
          <a:xfrm>
            <a:off x="7162887" y="-8372"/>
            <a:ext cx="5057775" cy="144273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 name="TextBox 4">
            <a:extLst>
              <a:ext uri="{FF2B5EF4-FFF2-40B4-BE49-F238E27FC236}">
                <a16:creationId xmlns:a16="http://schemas.microsoft.com/office/drawing/2014/main" id="{051192BB-0546-7AF6-9283-32784F8144AE}"/>
              </a:ext>
            </a:extLst>
          </p:cNvPr>
          <p:cNvSpPr txBox="1"/>
          <p:nvPr/>
        </p:nvSpPr>
        <p:spPr>
          <a:xfrm>
            <a:off x="87332" y="568757"/>
            <a:ext cx="9642594" cy="400110"/>
          </a:xfrm>
          <a:prstGeom prst="rect">
            <a:avLst/>
          </a:prstGeom>
          <a:noFill/>
        </p:spPr>
        <p:txBody>
          <a:bodyPr wrap="square" rtlCol="0">
            <a:spAutoFit/>
          </a:bodyPr>
          <a:lstStyle/>
          <a:p>
            <a:pPr lvl="0">
              <a:defRPr/>
            </a:pPr>
            <a:r>
              <a:rPr lang="en-US" sz="2000" b="1" i="1">
                <a:solidFill>
                  <a:prstClr val="black"/>
                </a:solidFill>
              </a:rPr>
              <a:t>Monthly data from random sample of patients </a:t>
            </a:r>
            <a:r>
              <a:rPr lang="en-US" sz="2000" b="1" i="1" u="sng">
                <a:solidFill>
                  <a:prstClr val="black"/>
                </a:solidFill>
              </a:rPr>
              <a:t>with positive PMH screen</a:t>
            </a:r>
          </a:p>
        </p:txBody>
      </p:sp>
      <p:sp>
        <p:nvSpPr>
          <p:cNvPr id="7" name="Google Shape;130;p3">
            <a:extLst>
              <a:ext uri="{FF2B5EF4-FFF2-40B4-BE49-F238E27FC236}">
                <a16:creationId xmlns:a16="http://schemas.microsoft.com/office/drawing/2014/main" id="{F37FBA0E-773E-23D4-2F63-07DCB727DB94}"/>
              </a:ext>
            </a:extLst>
          </p:cNvPr>
          <p:cNvSpPr txBox="1"/>
          <p:nvPr/>
        </p:nvSpPr>
        <p:spPr>
          <a:xfrm>
            <a:off x="87332" y="48493"/>
            <a:ext cx="11986187" cy="527461"/>
          </a:xfrm>
          <a:prstGeom prst="rect">
            <a:avLst/>
          </a:prstGeom>
          <a:noFill/>
          <a:ln cap="flat">
            <a:noFill/>
          </a:ln>
        </p:spPr>
        <p:txBody>
          <a:bodyPr vert="horz" wrap="square" lIns="0" tIns="0" rIns="0" bIns="0" anchor="ctr"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46"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r>
              <a:rPr lang="en-US" sz="3200" b="1" kern="0">
                <a:solidFill>
                  <a:srgbClr val="1C498B"/>
                </a:solidFill>
              </a:rPr>
              <a:t>% patients + PMH screen offered/provided medication</a:t>
            </a:r>
            <a:endParaRPr kumimoji="0" lang="en-US" sz="3200" b="0" i="0" u="none" strike="noStrike" kern="0" cap="none" spc="0" normalizeH="0" baseline="0" noProof="0">
              <a:ln>
                <a:noFill/>
              </a:ln>
              <a:solidFill>
                <a:srgbClr val="1C498B"/>
              </a:solidFill>
              <a:effectLst/>
              <a:uLnTx/>
              <a:uFillTx/>
              <a:latin typeface="Calibri"/>
              <a:cs typeface="Arial"/>
              <a:sym typeface="Arial"/>
            </a:endParaRPr>
          </a:p>
        </p:txBody>
      </p:sp>
      <p:sp>
        <p:nvSpPr>
          <p:cNvPr id="27" name="TextBox 26">
            <a:extLst>
              <a:ext uri="{FF2B5EF4-FFF2-40B4-BE49-F238E27FC236}">
                <a16:creationId xmlns:a16="http://schemas.microsoft.com/office/drawing/2014/main" id="{D4438CE3-041B-A967-A505-2097ADC8CD10}"/>
              </a:ext>
            </a:extLst>
          </p:cNvPr>
          <p:cNvSpPr txBox="1"/>
          <p:nvPr/>
        </p:nvSpPr>
        <p:spPr>
          <a:xfrm>
            <a:off x="1176566" y="3119159"/>
            <a:ext cx="652614" cy="523220"/>
          </a:xfrm>
          <a:prstGeom prst="rect">
            <a:avLst/>
          </a:prstGeom>
        </p:spPr>
        <p:style>
          <a:lnRef idx="2">
            <a:schemeClr val="accent2"/>
          </a:lnRef>
          <a:fillRef idx="1">
            <a:schemeClr val="lt1"/>
          </a:fillRef>
          <a:effectRef idx="0">
            <a:schemeClr val="accent2"/>
          </a:effectRef>
          <a:fontRef idx="minor">
            <a:schemeClr val="dk1"/>
          </a:fontRef>
        </p:style>
        <p:txBody>
          <a:bodyPr wrap="square" rtlCol="0">
            <a:spAutoFit/>
          </a:bodyPr>
          <a:lstStyle/>
          <a:p>
            <a:r>
              <a:rPr lang="en-US" sz="1400"/>
              <a:t>Total:</a:t>
            </a:r>
          </a:p>
          <a:p>
            <a:r>
              <a:rPr lang="en-US" sz="1400"/>
              <a:t>57.1</a:t>
            </a:r>
          </a:p>
        </p:txBody>
      </p:sp>
      <p:sp>
        <p:nvSpPr>
          <p:cNvPr id="28" name="TextBox 27">
            <a:extLst>
              <a:ext uri="{FF2B5EF4-FFF2-40B4-BE49-F238E27FC236}">
                <a16:creationId xmlns:a16="http://schemas.microsoft.com/office/drawing/2014/main" id="{4A6045C5-3226-0CC4-6A5A-E2E13B76F8AA}"/>
              </a:ext>
            </a:extLst>
          </p:cNvPr>
          <p:cNvSpPr txBox="1"/>
          <p:nvPr/>
        </p:nvSpPr>
        <p:spPr>
          <a:xfrm>
            <a:off x="2604340" y="3213199"/>
            <a:ext cx="652614" cy="523220"/>
          </a:xfrm>
          <a:prstGeom prst="rect">
            <a:avLst/>
          </a:prstGeom>
        </p:spPr>
        <p:style>
          <a:lnRef idx="2">
            <a:schemeClr val="accent2"/>
          </a:lnRef>
          <a:fillRef idx="1">
            <a:schemeClr val="lt1"/>
          </a:fillRef>
          <a:effectRef idx="0">
            <a:schemeClr val="accent2"/>
          </a:effectRef>
          <a:fontRef idx="minor">
            <a:schemeClr val="dk1"/>
          </a:fontRef>
        </p:style>
        <p:txBody>
          <a:bodyPr wrap="square" rtlCol="0">
            <a:spAutoFit/>
          </a:bodyPr>
          <a:lstStyle/>
          <a:p>
            <a:r>
              <a:rPr lang="en-US" sz="1400"/>
              <a:t>Total:</a:t>
            </a:r>
          </a:p>
          <a:p>
            <a:r>
              <a:rPr lang="en-US" sz="1400"/>
              <a:t>51.8</a:t>
            </a:r>
          </a:p>
        </p:txBody>
      </p:sp>
      <p:sp>
        <p:nvSpPr>
          <p:cNvPr id="29" name="TextBox 28">
            <a:extLst>
              <a:ext uri="{FF2B5EF4-FFF2-40B4-BE49-F238E27FC236}">
                <a16:creationId xmlns:a16="http://schemas.microsoft.com/office/drawing/2014/main" id="{F420CCF8-4C3F-2D58-751F-C93139AB95EA}"/>
              </a:ext>
            </a:extLst>
          </p:cNvPr>
          <p:cNvSpPr txBox="1"/>
          <p:nvPr/>
        </p:nvSpPr>
        <p:spPr>
          <a:xfrm>
            <a:off x="4032114" y="3213199"/>
            <a:ext cx="652614" cy="523220"/>
          </a:xfrm>
          <a:prstGeom prst="rect">
            <a:avLst/>
          </a:prstGeom>
        </p:spPr>
        <p:style>
          <a:lnRef idx="2">
            <a:schemeClr val="accent2"/>
          </a:lnRef>
          <a:fillRef idx="1">
            <a:schemeClr val="lt1"/>
          </a:fillRef>
          <a:effectRef idx="0">
            <a:schemeClr val="accent2"/>
          </a:effectRef>
          <a:fontRef idx="minor">
            <a:schemeClr val="dk1"/>
          </a:fontRef>
        </p:style>
        <p:txBody>
          <a:bodyPr wrap="square" rtlCol="0">
            <a:spAutoFit/>
          </a:bodyPr>
          <a:lstStyle/>
          <a:p>
            <a:r>
              <a:rPr lang="en-US" sz="1400"/>
              <a:t>Total:</a:t>
            </a:r>
          </a:p>
          <a:p>
            <a:r>
              <a:rPr lang="en-US" sz="1400"/>
              <a:t>51.6</a:t>
            </a:r>
          </a:p>
        </p:txBody>
      </p:sp>
      <p:sp>
        <p:nvSpPr>
          <p:cNvPr id="12" name="TextBox 11">
            <a:extLst>
              <a:ext uri="{FF2B5EF4-FFF2-40B4-BE49-F238E27FC236}">
                <a16:creationId xmlns:a16="http://schemas.microsoft.com/office/drawing/2014/main" id="{02CE5522-E1C5-087E-836D-33E8DD7EBC3D}"/>
              </a:ext>
            </a:extLst>
          </p:cNvPr>
          <p:cNvSpPr txBox="1"/>
          <p:nvPr/>
        </p:nvSpPr>
        <p:spPr>
          <a:xfrm>
            <a:off x="5435655" y="2971109"/>
            <a:ext cx="652614" cy="523220"/>
          </a:xfrm>
          <a:prstGeom prst="rect">
            <a:avLst/>
          </a:prstGeom>
        </p:spPr>
        <p:style>
          <a:lnRef idx="2">
            <a:schemeClr val="accent2"/>
          </a:lnRef>
          <a:fillRef idx="1">
            <a:schemeClr val="lt1"/>
          </a:fillRef>
          <a:effectRef idx="0">
            <a:schemeClr val="accent2"/>
          </a:effectRef>
          <a:fontRef idx="minor">
            <a:schemeClr val="dk1"/>
          </a:fontRef>
        </p:style>
        <p:txBody>
          <a:bodyPr wrap="square" rtlCol="0">
            <a:spAutoFit/>
          </a:bodyPr>
          <a:lstStyle/>
          <a:p>
            <a:r>
              <a:rPr lang="en-US" sz="1400"/>
              <a:t>Total:</a:t>
            </a:r>
          </a:p>
          <a:p>
            <a:r>
              <a:rPr lang="en-US" sz="1400"/>
              <a:t>59.3</a:t>
            </a:r>
          </a:p>
        </p:txBody>
      </p:sp>
      <p:sp>
        <p:nvSpPr>
          <p:cNvPr id="4" name="TextBox 3">
            <a:extLst>
              <a:ext uri="{FF2B5EF4-FFF2-40B4-BE49-F238E27FC236}">
                <a16:creationId xmlns:a16="http://schemas.microsoft.com/office/drawing/2014/main" id="{BBC435FC-196B-4057-8303-2911D233D884}"/>
              </a:ext>
            </a:extLst>
          </p:cNvPr>
          <p:cNvSpPr txBox="1"/>
          <p:nvPr/>
        </p:nvSpPr>
        <p:spPr>
          <a:xfrm>
            <a:off x="9809826" y="3428010"/>
            <a:ext cx="2113426" cy="2862322"/>
          </a:xfrm>
          <a:prstGeom prst="rect">
            <a:avLst/>
          </a:prstGeom>
          <a:noFill/>
          <a:ln w="28575">
            <a:solidFill>
              <a:srgbClr val="FF0000"/>
            </a:solidFill>
          </a:ln>
        </p:spPr>
        <p:txBody>
          <a:bodyPr wrap="square" rtlCol="0">
            <a:spAutoFit/>
          </a:bodyPr>
          <a:lstStyle/>
          <a:p>
            <a:r>
              <a:rPr lang="en-US" b="1" dirty="0"/>
              <a:t>100% of patients with + PMH screen should be counseled and offered treatment </a:t>
            </a:r>
            <a:r>
              <a:rPr lang="en-US" dirty="0"/>
              <a:t>(therapy, medication or both). </a:t>
            </a:r>
            <a:r>
              <a:rPr lang="en-US" b="1" dirty="0"/>
              <a:t>How do you help your OB providers do this for every +PMH screen? </a:t>
            </a:r>
          </a:p>
        </p:txBody>
      </p:sp>
      <p:sp>
        <p:nvSpPr>
          <p:cNvPr id="11" name="TextBox 10">
            <a:extLst>
              <a:ext uri="{FF2B5EF4-FFF2-40B4-BE49-F238E27FC236}">
                <a16:creationId xmlns:a16="http://schemas.microsoft.com/office/drawing/2014/main" id="{54B88E04-0E85-C332-A8DF-377C59875283}"/>
              </a:ext>
            </a:extLst>
          </p:cNvPr>
          <p:cNvSpPr txBox="1"/>
          <p:nvPr/>
        </p:nvSpPr>
        <p:spPr>
          <a:xfrm>
            <a:off x="6836580" y="2954725"/>
            <a:ext cx="652614" cy="523220"/>
          </a:xfrm>
          <a:prstGeom prst="rect">
            <a:avLst/>
          </a:prstGeom>
        </p:spPr>
        <p:style>
          <a:lnRef idx="2">
            <a:schemeClr val="accent2"/>
          </a:lnRef>
          <a:fillRef idx="1">
            <a:schemeClr val="lt1"/>
          </a:fillRef>
          <a:effectRef idx="0">
            <a:schemeClr val="accent2"/>
          </a:effectRef>
          <a:fontRef idx="minor">
            <a:schemeClr val="dk1"/>
          </a:fontRef>
        </p:style>
        <p:txBody>
          <a:bodyPr wrap="square" rtlCol="0">
            <a:spAutoFit/>
          </a:bodyPr>
          <a:lstStyle/>
          <a:p>
            <a:r>
              <a:rPr lang="en-US" sz="1400" dirty="0"/>
              <a:t>Total:</a:t>
            </a:r>
          </a:p>
          <a:p>
            <a:r>
              <a:rPr lang="en-US" sz="1400" dirty="0"/>
              <a:t>60.7</a:t>
            </a:r>
          </a:p>
        </p:txBody>
      </p:sp>
      <p:sp>
        <p:nvSpPr>
          <p:cNvPr id="6" name="Rectangle 5">
            <a:extLst>
              <a:ext uri="{FF2B5EF4-FFF2-40B4-BE49-F238E27FC236}">
                <a16:creationId xmlns:a16="http://schemas.microsoft.com/office/drawing/2014/main" id="{7FE5F5E0-5654-499E-A656-B9E3CF05D548}"/>
              </a:ext>
            </a:extLst>
          </p:cNvPr>
          <p:cNvSpPr/>
          <p:nvPr/>
        </p:nvSpPr>
        <p:spPr>
          <a:xfrm>
            <a:off x="8620217" y="484529"/>
            <a:ext cx="3481960" cy="21732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Use new OB Provider PMH Education Posters in OB spaces, PMH order sets, PMH Purple Folder, Fall Out case review feedback to drive clinical culture change for OB providers, need to assess &amp; counsel treatment options for all patients with + screen</a:t>
            </a:r>
          </a:p>
        </p:txBody>
      </p:sp>
      <p:sp>
        <p:nvSpPr>
          <p:cNvPr id="13" name="TextBox 12">
            <a:extLst>
              <a:ext uri="{FF2B5EF4-FFF2-40B4-BE49-F238E27FC236}">
                <a16:creationId xmlns:a16="http://schemas.microsoft.com/office/drawing/2014/main" id="{D6260F55-AFEE-389D-E7FF-32F328D0A5A0}"/>
              </a:ext>
            </a:extLst>
          </p:cNvPr>
          <p:cNvSpPr txBox="1"/>
          <p:nvPr/>
        </p:nvSpPr>
        <p:spPr>
          <a:xfrm>
            <a:off x="8237505" y="2904790"/>
            <a:ext cx="652614" cy="523220"/>
          </a:xfrm>
          <a:prstGeom prst="rect">
            <a:avLst/>
          </a:prstGeom>
        </p:spPr>
        <p:style>
          <a:lnRef idx="2">
            <a:schemeClr val="accent2"/>
          </a:lnRef>
          <a:fillRef idx="1">
            <a:schemeClr val="lt1"/>
          </a:fillRef>
          <a:effectRef idx="0">
            <a:schemeClr val="accent2"/>
          </a:effectRef>
          <a:fontRef idx="minor">
            <a:schemeClr val="dk1"/>
          </a:fontRef>
        </p:style>
        <p:txBody>
          <a:bodyPr wrap="square" rtlCol="0">
            <a:spAutoFit/>
          </a:bodyPr>
          <a:lstStyle/>
          <a:p>
            <a:r>
              <a:rPr lang="en-US" sz="1400" dirty="0"/>
              <a:t>Total:</a:t>
            </a:r>
          </a:p>
          <a:p>
            <a:r>
              <a:rPr lang="en-US" sz="1400" dirty="0"/>
              <a:t>62.8</a:t>
            </a:r>
          </a:p>
        </p:txBody>
      </p:sp>
    </p:spTree>
    <p:extLst>
      <p:ext uri="{BB962C8B-B14F-4D97-AF65-F5344CB8AC3E}">
        <p14:creationId xmlns:p14="http://schemas.microsoft.com/office/powerpoint/2010/main" val="202487828"/>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956E0C-9077-E8F4-8A61-9289E53CE5B3}"/>
            </a:ext>
          </a:extLst>
        </p:cNvPr>
        <p:cNvGrpSpPr/>
        <p:nvPr/>
      </p:nvGrpSpPr>
      <p:grpSpPr>
        <a:xfrm>
          <a:off x="0" y="0"/>
          <a:ext cx="0" cy="0"/>
          <a:chOff x="0" y="0"/>
          <a:chExt cx="0" cy="0"/>
        </a:xfrm>
      </p:grpSpPr>
      <p:cxnSp>
        <p:nvCxnSpPr>
          <p:cNvPr id="12" name="Straight Connector 11">
            <a:extLst>
              <a:ext uri="{FF2B5EF4-FFF2-40B4-BE49-F238E27FC236}">
                <a16:creationId xmlns:a16="http://schemas.microsoft.com/office/drawing/2014/main" id="{634486FA-0708-9668-C2F2-148483C17F49}"/>
              </a:ext>
            </a:extLst>
          </p:cNvPr>
          <p:cNvCxnSpPr>
            <a:cxnSpLocks/>
          </p:cNvCxnSpPr>
          <p:nvPr/>
        </p:nvCxnSpPr>
        <p:spPr>
          <a:xfrm>
            <a:off x="1610462" y="2908727"/>
            <a:ext cx="8971075" cy="0"/>
          </a:xfrm>
          <a:prstGeom prst="line">
            <a:avLst/>
          </a:prstGeom>
          <a:ln w="57150">
            <a:solidFill>
              <a:schemeClr val="accent2"/>
            </a:solidFill>
            <a:prstDash val="lgDash"/>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7B43CD2A-C610-418F-E14B-9F2A128F8653}"/>
              </a:ext>
            </a:extLst>
          </p:cNvPr>
          <p:cNvSpPr txBox="1"/>
          <p:nvPr/>
        </p:nvSpPr>
        <p:spPr>
          <a:xfrm>
            <a:off x="9113852" y="2671980"/>
            <a:ext cx="1570382" cy="400110"/>
          </a:xfrm>
          <a:prstGeom prst="rect">
            <a:avLst/>
          </a:prstGeom>
          <a:solidFill>
            <a:schemeClr val="accent2"/>
          </a:solidFill>
          <a:ln>
            <a:solidFill>
              <a:schemeClr val="tx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white"/>
                </a:solidFill>
                <a:effectLst/>
                <a:uLnTx/>
                <a:uFillTx/>
                <a:latin typeface="Calibri"/>
                <a:ea typeface="+mn-ea"/>
                <a:cs typeface="+mn-cs"/>
              </a:rPr>
              <a:t>Goal: 80%</a:t>
            </a:r>
          </a:p>
        </p:txBody>
      </p:sp>
      <p:sp>
        <p:nvSpPr>
          <p:cNvPr id="2" name="Google Shape;125;p3">
            <a:extLst>
              <a:ext uri="{FF2B5EF4-FFF2-40B4-BE49-F238E27FC236}">
                <a16:creationId xmlns:a16="http://schemas.microsoft.com/office/drawing/2014/main" id="{EE013A1C-4FC1-C48A-3BA2-4EB88AD9F551}"/>
              </a:ext>
            </a:extLst>
          </p:cNvPr>
          <p:cNvSpPr/>
          <p:nvPr/>
        </p:nvSpPr>
        <p:spPr>
          <a:xfrm>
            <a:off x="9264317" y="228371"/>
            <a:ext cx="2025313" cy="911940"/>
          </a:xfrm>
          <a:custGeom>
            <a:avLst/>
            <a:gdLst>
              <a:gd name="f0" fmla="val w"/>
              <a:gd name="f1" fmla="val h"/>
              <a:gd name="f2" fmla="val 0"/>
              <a:gd name="f3" fmla="val 3037973"/>
              <a:gd name="f4" fmla="val 1367910"/>
              <a:gd name="f5" fmla="*/ f0 1 3037973"/>
              <a:gd name="f6" fmla="*/ f1 1 1367910"/>
              <a:gd name="f7" fmla="val f2"/>
              <a:gd name="f8" fmla="val f3"/>
              <a:gd name="f9" fmla="val f4"/>
              <a:gd name="f10" fmla="+- f9 0 f7"/>
              <a:gd name="f11" fmla="+- f8 0 f7"/>
              <a:gd name="f12" fmla="*/ f11 1 3037973"/>
              <a:gd name="f13" fmla="*/ f10 1 1367910"/>
              <a:gd name="f14" fmla="*/ f7 1 f12"/>
              <a:gd name="f15" fmla="*/ f8 1 f12"/>
              <a:gd name="f16" fmla="*/ f7 1 f13"/>
              <a:gd name="f17" fmla="*/ f9 1 f13"/>
              <a:gd name="f18" fmla="*/ f14 f5 1"/>
              <a:gd name="f19" fmla="*/ f15 f5 1"/>
              <a:gd name="f20" fmla="*/ f17 f6 1"/>
              <a:gd name="f21" fmla="*/ f16 f6 1"/>
            </a:gdLst>
            <a:ahLst/>
            <a:cxnLst>
              <a:cxn ang="3cd4">
                <a:pos x="hc" y="t"/>
              </a:cxn>
              <a:cxn ang="0">
                <a:pos x="r" y="vc"/>
              </a:cxn>
              <a:cxn ang="cd4">
                <a:pos x="hc" y="b"/>
              </a:cxn>
              <a:cxn ang="cd2">
                <a:pos x="l" y="vc"/>
              </a:cxn>
            </a:cxnLst>
            <a:rect l="f18" t="f21" r="f19" b="f20"/>
            <a:pathLst>
              <a:path w="3037973" h="1367910">
                <a:moveTo>
                  <a:pt x="f2" y="f2"/>
                </a:moveTo>
                <a:lnTo>
                  <a:pt x="f3" y="f2"/>
                </a:lnTo>
                <a:lnTo>
                  <a:pt x="f3" y="f4"/>
                </a:lnTo>
                <a:lnTo>
                  <a:pt x="f2" y="f4"/>
                </a:lnTo>
                <a:lnTo>
                  <a:pt x="f2" y="f2"/>
                </a:lnTo>
                <a:close/>
              </a:path>
            </a:pathLst>
          </a:custGeom>
          <a:blipFill>
            <a:blip r:embed="rId3">
              <a:alphaModFix/>
            </a:blip>
            <a:stretch>
              <a:fillRect/>
            </a:stretch>
          </a:blip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46"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endParaRPr kumimoji="0" lang="en-US" sz="1200" b="0" i="0" u="none" strike="noStrike" kern="0" cap="none" spc="0" normalizeH="0" baseline="0" noProof="0">
              <a:ln>
                <a:noFill/>
              </a:ln>
              <a:solidFill>
                <a:srgbClr val="444C55"/>
              </a:solidFill>
              <a:effectLst/>
              <a:uLnTx/>
              <a:uFillTx/>
              <a:latin typeface="Calibri"/>
              <a:ea typeface="Calibri"/>
              <a:cs typeface="Calibri"/>
              <a:sym typeface="Arial"/>
            </a:endParaRPr>
          </a:p>
        </p:txBody>
      </p:sp>
      <p:sp>
        <p:nvSpPr>
          <p:cNvPr id="3" name="Google Shape;126;p3">
            <a:extLst>
              <a:ext uri="{FF2B5EF4-FFF2-40B4-BE49-F238E27FC236}">
                <a16:creationId xmlns:a16="http://schemas.microsoft.com/office/drawing/2014/main" id="{BC0BA6A7-B28B-A265-4393-57EDE0F3EEBB}"/>
              </a:ext>
            </a:extLst>
          </p:cNvPr>
          <p:cNvSpPr/>
          <p:nvPr/>
        </p:nvSpPr>
        <p:spPr>
          <a:xfrm>
            <a:off x="7191545" y="0"/>
            <a:ext cx="5000460" cy="1425988"/>
          </a:xfrm>
          <a:custGeom>
            <a:avLst/>
            <a:gdLst>
              <a:gd name="f0" fmla="val w"/>
              <a:gd name="f1" fmla="val h"/>
              <a:gd name="f2" fmla="val 0"/>
              <a:gd name="f3" fmla="val 7500689"/>
              <a:gd name="f4" fmla="val 2138988"/>
              <a:gd name="f5" fmla="val 2138989"/>
              <a:gd name="f6" fmla="*/ f0 1 7500689"/>
              <a:gd name="f7" fmla="*/ f1 1 2138988"/>
              <a:gd name="f8" fmla="val f2"/>
              <a:gd name="f9" fmla="val f3"/>
              <a:gd name="f10" fmla="val f4"/>
              <a:gd name="f11" fmla="+- f10 0 f8"/>
              <a:gd name="f12" fmla="+- f9 0 f8"/>
              <a:gd name="f13" fmla="*/ f12 1 7500689"/>
              <a:gd name="f14" fmla="*/ f11 1 2138988"/>
              <a:gd name="f15" fmla="*/ f8 1 f13"/>
              <a:gd name="f16" fmla="*/ f9 1 f13"/>
              <a:gd name="f17" fmla="*/ f8 1 f14"/>
              <a:gd name="f18" fmla="*/ f10 1 f14"/>
              <a:gd name="f19" fmla="*/ f15 f6 1"/>
              <a:gd name="f20" fmla="*/ f16 f6 1"/>
              <a:gd name="f21" fmla="*/ f18 f7 1"/>
              <a:gd name="f22" fmla="*/ f17 f7 1"/>
            </a:gdLst>
            <a:ahLst/>
            <a:cxnLst>
              <a:cxn ang="3cd4">
                <a:pos x="hc" y="t"/>
              </a:cxn>
              <a:cxn ang="0">
                <a:pos x="r" y="vc"/>
              </a:cxn>
              <a:cxn ang="cd4">
                <a:pos x="hc" y="b"/>
              </a:cxn>
              <a:cxn ang="cd2">
                <a:pos x="l" y="vc"/>
              </a:cxn>
            </a:cxnLst>
            <a:rect l="f19" t="f22" r="f20" b="f21"/>
            <a:pathLst>
              <a:path w="7500689" h="2138988">
                <a:moveTo>
                  <a:pt x="f2" y="f2"/>
                </a:moveTo>
                <a:lnTo>
                  <a:pt x="f3" y="f2"/>
                </a:lnTo>
                <a:lnTo>
                  <a:pt x="f3" y="f5"/>
                </a:lnTo>
                <a:lnTo>
                  <a:pt x="f2" y="f5"/>
                </a:lnTo>
                <a:lnTo>
                  <a:pt x="f2" y="f2"/>
                </a:lnTo>
                <a:close/>
              </a:path>
            </a:pathLst>
          </a:custGeom>
          <a:blipFill>
            <a:blip r:embed="rId4">
              <a:alphaModFix/>
            </a:blip>
            <a:stretch>
              <a:fillRect/>
            </a:stretch>
          </a:blip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46"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endParaRPr kumimoji="0" lang="en-US" sz="1200" b="0" i="0" u="none" strike="noStrike" kern="0" cap="none" spc="0" normalizeH="0" baseline="0" noProof="0">
              <a:ln>
                <a:noFill/>
              </a:ln>
              <a:solidFill>
                <a:srgbClr val="444C55"/>
              </a:solidFill>
              <a:effectLst/>
              <a:uLnTx/>
              <a:uFillTx/>
              <a:latin typeface="Calibri"/>
              <a:ea typeface="Calibri"/>
              <a:cs typeface="Calibri"/>
              <a:sym typeface="Arial"/>
            </a:endParaRPr>
          </a:p>
        </p:txBody>
      </p:sp>
      <p:sp>
        <p:nvSpPr>
          <p:cNvPr id="15" name="Google Shape;138;p3">
            <a:extLst>
              <a:ext uri="{FF2B5EF4-FFF2-40B4-BE49-F238E27FC236}">
                <a16:creationId xmlns:a16="http://schemas.microsoft.com/office/drawing/2014/main" id="{3C919324-AB1B-7DD2-88DD-9259B9034B0F}"/>
              </a:ext>
            </a:extLst>
          </p:cNvPr>
          <p:cNvSpPr/>
          <p:nvPr/>
        </p:nvSpPr>
        <p:spPr>
          <a:xfrm>
            <a:off x="609603" y="6390226"/>
            <a:ext cx="4114800" cy="365129"/>
          </a:xfrm>
          <a:custGeom>
            <a:avLst/>
            <a:gdLst>
              <a:gd name="f0" fmla="val w"/>
              <a:gd name="f1" fmla="val h"/>
              <a:gd name="f2" fmla="val 0"/>
              <a:gd name="f3" fmla="val 8229600"/>
              <a:gd name="f4" fmla="val 730250"/>
              <a:gd name="f5" fmla="*/ f0 1 8229600"/>
              <a:gd name="f6" fmla="*/ f1 1 730250"/>
              <a:gd name="f7" fmla="val f2"/>
              <a:gd name="f8" fmla="val f3"/>
              <a:gd name="f9" fmla="val f4"/>
              <a:gd name="f10" fmla="+- f9 0 f7"/>
              <a:gd name="f11" fmla="+- f8 0 f7"/>
              <a:gd name="f12" fmla="*/ f11 1 8229600"/>
              <a:gd name="f13" fmla="*/ f10 1 730250"/>
              <a:gd name="f14" fmla="*/ f7 1 f12"/>
              <a:gd name="f15" fmla="*/ f8 1 f12"/>
              <a:gd name="f16" fmla="*/ f7 1 f13"/>
              <a:gd name="f17" fmla="*/ f9 1 f13"/>
              <a:gd name="f18" fmla="*/ f14 f5 1"/>
              <a:gd name="f19" fmla="*/ f15 f5 1"/>
              <a:gd name="f20" fmla="*/ f17 f6 1"/>
              <a:gd name="f21" fmla="*/ f16 f6 1"/>
            </a:gdLst>
            <a:ahLst/>
            <a:cxnLst>
              <a:cxn ang="3cd4">
                <a:pos x="hc" y="t"/>
              </a:cxn>
              <a:cxn ang="0">
                <a:pos x="r" y="vc"/>
              </a:cxn>
              <a:cxn ang="cd4">
                <a:pos x="hc" y="b"/>
              </a:cxn>
              <a:cxn ang="cd2">
                <a:pos x="l" y="vc"/>
              </a:cxn>
            </a:cxnLst>
            <a:rect l="f18" t="f21" r="f19" b="f20"/>
            <a:pathLst>
              <a:path w="8229600" h="730250">
                <a:moveTo>
                  <a:pt x="f2" y="f2"/>
                </a:moveTo>
                <a:lnTo>
                  <a:pt x="f3" y="f2"/>
                </a:lnTo>
                <a:lnTo>
                  <a:pt x="f3" y="f4"/>
                </a:lnTo>
                <a:lnTo>
                  <a:pt x="f2" y="f4"/>
                </a:lnTo>
                <a:close/>
              </a:path>
            </a:pathLst>
          </a:custGeom>
          <a:solidFill>
            <a:srgbClr val="000000">
              <a:alpha val="0"/>
            </a:srgbClr>
          </a:solid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46"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endParaRPr kumimoji="0" lang="en-US" sz="1200" b="0" i="0" u="none" strike="noStrike" kern="0" cap="none" spc="0" normalizeH="0" baseline="0" noProof="0">
              <a:ln>
                <a:noFill/>
              </a:ln>
              <a:solidFill>
                <a:srgbClr val="444C55"/>
              </a:solidFill>
              <a:effectLst/>
              <a:uLnTx/>
              <a:uFillTx/>
              <a:latin typeface="Calibri"/>
              <a:ea typeface="Calibri"/>
              <a:cs typeface="Calibri"/>
              <a:sym typeface="Arial"/>
            </a:endParaRPr>
          </a:p>
        </p:txBody>
      </p:sp>
      <p:sp>
        <p:nvSpPr>
          <p:cNvPr id="9" name="TextBox 8">
            <a:extLst>
              <a:ext uri="{FF2B5EF4-FFF2-40B4-BE49-F238E27FC236}">
                <a16:creationId xmlns:a16="http://schemas.microsoft.com/office/drawing/2014/main" id="{E7A65531-38A2-D2DE-E53D-5CB43E3419E6}"/>
              </a:ext>
            </a:extLst>
          </p:cNvPr>
          <p:cNvSpPr txBox="1"/>
          <p:nvPr/>
        </p:nvSpPr>
        <p:spPr>
          <a:xfrm rot="16200000">
            <a:off x="96852" y="3049444"/>
            <a:ext cx="1210917"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alibri"/>
                <a:ea typeface="+mn-ea"/>
                <a:cs typeface="+mn-cs"/>
              </a:rPr>
              <a:t>Percent</a:t>
            </a:r>
          </a:p>
        </p:txBody>
      </p:sp>
      <p:sp>
        <p:nvSpPr>
          <p:cNvPr id="18" name="Rectangle 17">
            <a:extLst>
              <a:ext uri="{FF2B5EF4-FFF2-40B4-BE49-F238E27FC236}">
                <a16:creationId xmlns:a16="http://schemas.microsoft.com/office/drawing/2014/main" id="{A024B5EB-A8CC-5E82-ED17-2751DBA07813}"/>
              </a:ext>
            </a:extLst>
          </p:cNvPr>
          <p:cNvSpPr/>
          <p:nvPr/>
        </p:nvSpPr>
        <p:spPr>
          <a:xfrm>
            <a:off x="7220203" y="-8372"/>
            <a:ext cx="5000460" cy="147581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46"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6" name="TextBox 5">
            <a:extLst>
              <a:ext uri="{FF2B5EF4-FFF2-40B4-BE49-F238E27FC236}">
                <a16:creationId xmlns:a16="http://schemas.microsoft.com/office/drawing/2014/main" id="{E85230CC-34BA-4C7C-8623-D8BF4B809599}"/>
              </a:ext>
            </a:extLst>
          </p:cNvPr>
          <p:cNvSpPr txBox="1"/>
          <p:nvPr/>
        </p:nvSpPr>
        <p:spPr>
          <a:xfrm>
            <a:off x="8771138" y="3337267"/>
            <a:ext cx="3327727" cy="3139321"/>
          </a:xfrm>
          <a:prstGeom prst="rect">
            <a:avLst/>
          </a:prstGeom>
          <a:noFill/>
          <a:ln w="28575">
            <a:solidFill>
              <a:srgbClr val="FF0000"/>
            </a:solidFill>
          </a:ln>
        </p:spPr>
        <p:txBody>
          <a:bodyPr wrap="square" rtlCol="0">
            <a:spAutoFit/>
          </a:bodyPr>
          <a:lstStyle/>
          <a:p>
            <a:r>
              <a:rPr lang="en-US" b="1" dirty="0"/>
              <a:t>Goal is optimal PMH care every patient every time</a:t>
            </a:r>
          </a:p>
          <a:p>
            <a:pPr marL="285750" indent="-285750">
              <a:buFontTx/>
              <a:buChar char="-"/>
            </a:pPr>
            <a:r>
              <a:rPr lang="en-US" dirty="0"/>
              <a:t>Incredible work on this!</a:t>
            </a:r>
          </a:p>
          <a:p>
            <a:pPr marL="285750" indent="-285750">
              <a:buFontTx/>
              <a:buChar char="-"/>
            </a:pPr>
            <a:r>
              <a:rPr lang="en-US" dirty="0"/>
              <a:t>Review charts and confirm optimal PMH care using Fall Out Review Forms</a:t>
            </a:r>
          </a:p>
          <a:p>
            <a:pPr marL="285750" indent="-285750">
              <a:buFontTx/>
              <a:buChar char="-"/>
            </a:pPr>
            <a:r>
              <a:rPr lang="en-US" b="1" dirty="0"/>
              <a:t>Confirm counseling includes: therapy, medication or both for all patients and warm hand-offs to therapy &amp; close follow up</a:t>
            </a:r>
          </a:p>
        </p:txBody>
      </p:sp>
      <p:sp>
        <p:nvSpPr>
          <p:cNvPr id="7" name="Google Shape;130;p3">
            <a:extLst>
              <a:ext uri="{FF2B5EF4-FFF2-40B4-BE49-F238E27FC236}">
                <a16:creationId xmlns:a16="http://schemas.microsoft.com/office/drawing/2014/main" id="{15B8B6B8-F313-74AA-CC47-CB70CAA41E60}"/>
              </a:ext>
            </a:extLst>
          </p:cNvPr>
          <p:cNvSpPr txBox="1"/>
          <p:nvPr/>
        </p:nvSpPr>
        <p:spPr>
          <a:xfrm>
            <a:off x="40673" y="-41453"/>
            <a:ext cx="12058192" cy="689837"/>
          </a:xfrm>
          <a:prstGeom prst="rect">
            <a:avLst/>
          </a:prstGeom>
          <a:noFill/>
          <a:ln cap="flat">
            <a:noFill/>
          </a:ln>
        </p:spPr>
        <p:txBody>
          <a:bodyPr vert="horz" wrap="square" lIns="0" tIns="0" rIns="0" bIns="0" anchor="ctr"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46"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r>
              <a:rPr kumimoji="0" lang="en-US" sz="3200" b="0" i="0" u="none" strike="noStrike" kern="0" cap="none" spc="0" normalizeH="0" baseline="0" noProof="0">
                <a:ln>
                  <a:noFill/>
                </a:ln>
                <a:solidFill>
                  <a:srgbClr val="1C498B"/>
                </a:solidFill>
                <a:effectLst/>
                <a:uLnTx/>
                <a:uFillTx/>
                <a:latin typeface="Calibri"/>
                <a:cs typeface="Arial"/>
                <a:sym typeface="Arial"/>
              </a:rPr>
              <a:t>% of patients with +PMH screen offered/</a:t>
            </a:r>
            <a:r>
              <a:rPr lang="en-US" sz="3200" kern="0">
                <a:solidFill>
                  <a:srgbClr val="1C498B"/>
                </a:solidFill>
                <a:latin typeface="Calibri"/>
              </a:rPr>
              <a:t>provided</a:t>
            </a:r>
            <a:r>
              <a:rPr kumimoji="0" lang="en-US" sz="3200" b="0" i="0" u="none" strike="noStrike" kern="0" cap="none" spc="0" normalizeH="0" baseline="0" noProof="0">
                <a:ln>
                  <a:noFill/>
                </a:ln>
                <a:solidFill>
                  <a:srgbClr val="1C498B"/>
                </a:solidFill>
                <a:effectLst/>
                <a:uLnTx/>
                <a:uFillTx/>
                <a:latin typeface="Calibri"/>
                <a:cs typeface="Arial"/>
                <a:sym typeface="Arial"/>
              </a:rPr>
              <a:t> treatment &amp; follow up</a:t>
            </a:r>
          </a:p>
        </p:txBody>
      </p:sp>
      <p:sp>
        <p:nvSpPr>
          <p:cNvPr id="5" name="TextBox 4">
            <a:extLst>
              <a:ext uri="{FF2B5EF4-FFF2-40B4-BE49-F238E27FC236}">
                <a16:creationId xmlns:a16="http://schemas.microsoft.com/office/drawing/2014/main" id="{BB0B6B04-D1C7-B6EF-FA35-317C8C4BBF67}"/>
              </a:ext>
            </a:extLst>
          </p:cNvPr>
          <p:cNvSpPr txBox="1"/>
          <p:nvPr/>
        </p:nvSpPr>
        <p:spPr>
          <a:xfrm>
            <a:off x="87331" y="568757"/>
            <a:ext cx="9940223" cy="400110"/>
          </a:xfrm>
          <a:prstGeom prst="rect">
            <a:avLst/>
          </a:prstGeom>
          <a:noFill/>
        </p:spPr>
        <p:txBody>
          <a:bodyPr wrap="square" rtlCol="0">
            <a:spAutoFit/>
          </a:bodyPr>
          <a:lstStyle/>
          <a:p>
            <a:pPr lvl="0">
              <a:defRPr/>
            </a:pPr>
            <a:r>
              <a:rPr lang="en-US" sz="2000" b="1" i="1">
                <a:solidFill>
                  <a:prstClr val="black"/>
                </a:solidFill>
              </a:rPr>
              <a:t>Monthly data from random sample of patients </a:t>
            </a:r>
            <a:r>
              <a:rPr lang="en-US" sz="2000" b="1" i="1" u="sng">
                <a:solidFill>
                  <a:prstClr val="black"/>
                </a:solidFill>
              </a:rPr>
              <a:t>with positive PMH screen</a:t>
            </a:r>
          </a:p>
        </p:txBody>
      </p:sp>
      <p:sp>
        <p:nvSpPr>
          <p:cNvPr id="10" name="Oval 9">
            <a:extLst>
              <a:ext uri="{FF2B5EF4-FFF2-40B4-BE49-F238E27FC236}">
                <a16:creationId xmlns:a16="http://schemas.microsoft.com/office/drawing/2014/main" id="{755DD5B1-90F8-4E13-9498-10B6163CE69A}"/>
              </a:ext>
            </a:extLst>
          </p:cNvPr>
          <p:cNvSpPr/>
          <p:nvPr/>
        </p:nvSpPr>
        <p:spPr>
          <a:xfrm>
            <a:off x="7057610" y="2300085"/>
            <a:ext cx="697857" cy="498573"/>
          </a:xfrm>
          <a:prstGeom prst="ellipse">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1" name="Chart 10">
            <a:extLst>
              <a:ext uri="{FF2B5EF4-FFF2-40B4-BE49-F238E27FC236}">
                <a16:creationId xmlns:a16="http://schemas.microsoft.com/office/drawing/2014/main" id="{E3F9AC22-017B-E9F2-1E99-AC4475C25335}"/>
              </a:ext>
            </a:extLst>
          </p:cNvPr>
          <p:cNvGraphicFramePr>
            <a:graphicFrameLocks/>
          </p:cNvGraphicFramePr>
          <p:nvPr>
            <p:extLst>
              <p:ext uri="{D42A27DB-BD31-4B8C-83A1-F6EECF244321}">
                <p14:modId xmlns:p14="http://schemas.microsoft.com/office/powerpoint/2010/main" val="2740158025"/>
              </p:ext>
            </p:extLst>
          </p:nvPr>
        </p:nvGraphicFramePr>
        <p:xfrm>
          <a:off x="976039" y="1040113"/>
          <a:ext cx="7771770" cy="5629689"/>
        </p:xfrm>
        <a:graphic>
          <a:graphicData uri="http://schemas.openxmlformats.org/drawingml/2006/chart">
            <c:chart xmlns:c="http://schemas.openxmlformats.org/drawingml/2006/chart" xmlns:r="http://schemas.openxmlformats.org/officeDocument/2006/relationships" r:id="rId5"/>
          </a:graphicData>
        </a:graphic>
      </p:graphicFrame>
    </p:spTree>
    <p:extLst>
      <p:ext uri="{BB962C8B-B14F-4D97-AF65-F5344CB8AC3E}">
        <p14:creationId xmlns:p14="http://schemas.microsoft.com/office/powerpoint/2010/main" val="2833299413"/>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05A607-3FEC-0CCA-5409-C065799FF5AA}"/>
            </a:ext>
          </a:extLst>
        </p:cNvPr>
        <p:cNvGrpSpPr/>
        <p:nvPr/>
      </p:nvGrpSpPr>
      <p:grpSpPr>
        <a:xfrm>
          <a:off x="0" y="0"/>
          <a:ext cx="0" cy="0"/>
          <a:chOff x="0" y="0"/>
          <a:chExt cx="0" cy="0"/>
        </a:xfrm>
      </p:grpSpPr>
      <p:cxnSp>
        <p:nvCxnSpPr>
          <p:cNvPr id="12" name="Straight Connector 11">
            <a:extLst>
              <a:ext uri="{FF2B5EF4-FFF2-40B4-BE49-F238E27FC236}">
                <a16:creationId xmlns:a16="http://schemas.microsoft.com/office/drawing/2014/main" id="{737C9EE6-DD44-9EF7-7652-13D4CFE9A108}"/>
              </a:ext>
            </a:extLst>
          </p:cNvPr>
          <p:cNvCxnSpPr>
            <a:cxnSpLocks/>
          </p:cNvCxnSpPr>
          <p:nvPr/>
        </p:nvCxnSpPr>
        <p:spPr>
          <a:xfrm>
            <a:off x="2009204" y="2811550"/>
            <a:ext cx="7566596" cy="0"/>
          </a:xfrm>
          <a:prstGeom prst="line">
            <a:avLst/>
          </a:prstGeom>
          <a:ln w="57150">
            <a:solidFill>
              <a:schemeClr val="accent2"/>
            </a:solidFill>
            <a:prstDash val="lgDash"/>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2C0B18F1-19B2-0FE6-75BE-26F89C1637C6}"/>
              </a:ext>
            </a:extLst>
          </p:cNvPr>
          <p:cNvSpPr txBox="1"/>
          <p:nvPr/>
        </p:nvSpPr>
        <p:spPr>
          <a:xfrm>
            <a:off x="9691775" y="2519463"/>
            <a:ext cx="1570382" cy="400110"/>
          </a:xfrm>
          <a:prstGeom prst="rect">
            <a:avLst/>
          </a:prstGeom>
          <a:solidFill>
            <a:schemeClr val="accent2"/>
          </a:solidFill>
          <a:ln>
            <a:solidFill>
              <a:schemeClr val="tx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white"/>
                </a:solidFill>
                <a:effectLst/>
                <a:uLnTx/>
                <a:uFillTx/>
                <a:latin typeface="Calibri"/>
                <a:ea typeface="+mn-ea"/>
                <a:cs typeface="+mn-cs"/>
              </a:rPr>
              <a:t>Goal: 80%</a:t>
            </a:r>
          </a:p>
        </p:txBody>
      </p:sp>
      <p:sp>
        <p:nvSpPr>
          <p:cNvPr id="2" name="Google Shape;125;p3">
            <a:extLst>
              <a:ext uri="{FF2B5EF4-FFF2-40B4-BE49-F238E27FC236}">
                <a16:creationId xmlns:a16="http://schemas.microsoft.com/office/drawing/2014/main" id="{3EFFA6D4-6DBB-92B6-2AA9-8930AEB3AF71}"/>
              </a:ext>
            </a:extLst>
          </p:cNvPr>
          <p:cNvSpPr/>
          <p:nvPr/>
        </p:nvSpPr>
        <p:spPr>
          <a:xfrm>
            <a:off x="9264317" y="228371"/>
            <a:ext cx="2025313" cy="911940"/>
          </a:xfrm>
          <a:custGeom>
            <a:avLst/>
            <a:gdLst>
              <a:gd name="f0" fmla="val w"/>
              <a:gd name="f1" fmla="val h"/>
              <a:gd name="f2" fmla="val 0"/>
              <a:gd name="f3" fmla="val 3037973"/>
              <a:gd name="f4" fmla="val 1367910"/>
              <a:gd name="f5" fmla="*/ f0 1 3037973"/>
              <a:gd name="f6" fmla="*/ f1 1 1367910"/>
              <a:gd name="f7" fmla="val f2"/>
              <a:gd name="f8" fmla="val f3"/>
              <a:gd name="f9" fmla="val f4"/>
              <a:gd name="f10" fmla="+- f9 0 f7"/>
              <a:gd name="f11" fmla="+- f8 0 f7"/>
              <a:gd name="f12" fmla="*/ f11 1 3037973"/>
              <a:gd name="f13" fmla="*/ f10 1 1367910"/>
              <a:gd name="f14" fmla="*/ f7 1 f12"/>
              <a:gd name="f15" fmla="*/ f8 1 f12"/>
              <a:gd name="f16" fmla="*/ f7 1 f13"/>
              <a:gd name="f17" fmla="*/ f9 1 f13"/>
              <a:gd name="f18" fmla="*/ f14 f5 1"/>
              <a:gd name="f19" fmla="*/ f15 f5 1"/>
              <a:gd name="f20" fmla="*/ f17 f6 1"/>
              <a:gd name="f21" fmla="*/ f16 f6 1"/>
            </a:gdLst>
            <a:ahLst/>
            <a:cxnLst>
              <a:cxn ang="3cd4">
                <a:pos x="hc" y="t"/>
              </a:cxn>
              <a:cxn ang="0">
                <a:pos x="r" y="vc"/>
              </a:cxn>
              <a:cxn ang="cd4">
                <a:pos x="hc" y="b"/>
              </a:cxn>
              <a:cxn ang="cd2">
                <a:pos x="l" y="vc"/>
              </a:cxn>
            </a:cxnLst>
            <a:rect l="f18" t="f21" r="f19" b="f20"/>
            <a:pathLst>
              <a:path w="3037973" h="1367910">
                <a:moveTo>
                  <a:pt x="f2" y="f2"/>
                </a:moveTo>
                <a:lnTo>
                  <a:pt x="f3" y="f2"/>
                </a:lnTo>
                <a:lnTo>
                  <a:pt x="f3" y="f4"/>
                </a:lnTo>
                <a:lnTo>
                  <a:pt x="f2" y="f4"/>
                </a:lnTo>
                <a:lnTo>
                  <a:pt x="f2" y="f2"/>
                </a:lnTo>
                <a:close/>
              </a:path>
            </a:pathLst>
          </a:custGeom>
          <a:blipFill>
            <a:blip r:embed="rId3">
              <a:alphaModFix/>
            </a:blip>
            <a:stretch>
              <a:fillRect/>
            </a:stretch>
          </a:blip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46"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endParaRPr kumimoji="0" lang="en-US" sz="1200" b="0" i="0" u="none" strike="noStrike" kern="0" cap="none" spc="0" normalizeH="0" baseline="0" noProof="0">
              <a:ln>
                <a:noFill/>
              </a:ln>
              <a:solidFill>
                <a:srgbClr val="444C55"/>
              </a:solidFill>
              <a:effectLst/>
              <a:uLnTx/>
              <a:uFillTx/>
              <a:latin typeface="Calibri"/>
              <a:ea typeface="Calibri"/>
              <a:cs typeface="Calibri"/>
              <a:sym typeface="Arial"/>
            </a:endParaRPr>
          </a:p>
        </p:txBody>
      </p:sp>
      <p:sp>
        <p:nvSpPr>
          <p:cNvPr id="3" name="Google Shape;126;p3">
            <a:extLst>
              <a:ext uri="{FF2B5EF4-FFF2-40B4-BE49-F238E27FC236}">
                <a16:creationId xmlns:a16="http://schemas.microsoft.com/office/drawing/2014/main" id="{643CCBF5-4608-171D-C5CE-09849A54EC32}"/>
              </a:ext>
            </a:extLst>
          </p:cNvPr>
          <p:cNvSpPr/>
          <p:nvPr/>
        </p:nvSpPr>
        <p:spPr>
          <a:xfrm>
            <a:off x="7191545" y="0"/>
            <a:ext cx="5000460" cy="1425988"/>
          </a:xfrm>
          <a:custGeom>
            <a:avLst/>
            <a:gdLst>
              <a:gd name="f0" fmla="val w"/>
              <a:gd name="f1" fmla="val h"/>
              <a:gd name="f2" fmla="val 0"/>
              <a:gd name="f3" fmla="val 7500689"/>
              <a:gd name="f4" fmla="val 2138988"/>
              <a:gd name="f5" fmla="val 2138989"/>
              <a:gd name="f6" fmla="*/ f0 1 7500689"/>
              <a:gd name="f7" fmla="*/ f1 1 2138988"/>
              <a:gd name="f8" fmla="val f2"/>
              <a:gd name="f9" fmla="val f3"/>
              <a:gd name="f10" fmla="val f4"/>
              <a:gd name="f11" fmla="+- f10 0 f8"/>
              <a:gd name="f12" fmla="+- f9 0 f8"/>
              <a:gd name="f13" fmla="*/ f12 1 7500689"/>
              <a:gd name="f14" fmla="*/ f11 1 2138988"/>
              <a:gd name="f15" fmla="*/ f8 1 f13"/>
              <a:gd name="f16" fmla="*/ f9 1 f13"/>
              <a:gd name="f17" fmla="*/ f8 1 f14"/>
              <a:gd name="f18" fmla="*/ f10 1 f14"/>
              <a:gd name="f19" fmla="*/ f15 f6 1"/>
              <a:gd name="f20" fmla="*/ f16 f6 1"/>
              <a:gd name="f21" fmla="*/ f18 f7 1"/>
              <a:gd name="f22" fmla="*/ f17 f7 1"/>
            </a:gdLst>
            <a:ahLst/>
            <a:cxnLst>
              <a:cxn ang="3cd4">
                <a:pos x="hc" y="t"/>
              </a:cxn>
              <a:cxn ang="0">
                <a:pos x="r" y="vc"/>
              </a:cxn>
              <a:cxn ang="cd4">
                <a:pos x="hc" y="b"/>
              </a:cxn>
              <a:cxn ang="cd2">
                <a:pos x="l" y="vc"/>
              </a:cxn>
            </a:cxnLst>
            <a:rect l="f19" t="f22" r="f20" b="f21"/>
            <a:pathLst>
              <a:path w="7500689" h="2138988">
                <a:moveTo>
                  <a:pt x="f2" y="f2"/>
                </a:moveTo>
                <a:lnTo>
                  <a:pt x="f3" y="f2"/>
                </a:lnTo>
                <a:lnTo>
                  <a:pt x="f3" y="f5"/>
                </a:lnTo>
                <a:lnTo>
                  <a:pt x="f2" y="f5"/>
                </a:lnTo>
                <a:lnTo>
                  <a:pt x="f2" y="f2"/>
                </a:lnTo>
                <a:close/>
              </a:path>
            </a:pathLst>
          </a:custGeom>
          <a:blipFill>
            <a:blip r:embed="rId4">
              <a:alphaModFix/>
            </a:blip>
            <a:stretch>
              <a:fillRect/>
            </a:stretch>
          </a:blip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46"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endParaRPr kumimoji="0" lang="en-US" sz="1200" b="0" i="0" u="none" strike="noStrike" kern="0" cap="none" spc="0" normalizeH="0" baseline="0" noProof="0">
              <a:ln>
                <a:noFill/>
              </a:ln>
              <a:solidFill>
                <a:srgbClr val="444C55"/>
              </a:solidFill>
              <a:effectLst/>
              <a:uLnTx/>
              <a:uFillTx/>
              <a:latin typeface="Calibri"/>
              <a:ea typeface="Calibri"/>
              <a:cs typeface="Calibri"/>
              <a:sym typeface="Arial"/>
            </a:endParaRPr>
          </a:p>
        </p:txBody>
      </p:sp>
      <p:cxnSp>
        <p:nvCxnSpPr>
          <p:cNvPr id="4" name="Google Shape;127;p3">
            <a:extLst>
              <a:ext uri="{FF2B5EF4-FFF2-40B4-BE49-F238E27FC236}">
                <a16:creationId xmlns:a16="http://schemas.microsoft.com/office/drawing/2014/main" id="{1CA3BB01-F2DA-3069-4A56-7CC8121C5EB1}"/>
              </a:ext>
            </a:extLst>
          </p:cNvPr>
          <p:cNvCxnSpPr/>
          <p:nvPr/>
        </p:nvCxnSpPr>
        <p:spPr>
          <a:xfrm rot="1994">
            <a:off x="606420" y="6335713"/>
            <a:ext cx="10979156" cy="0"/>
          </a:xfrm>
          <a:prstGeom prst="straightConnector1">
            <a:avLst/>
          </a:prstGeom>
          <a:noFill/>
          <a:ln w="9528" cap="rnd">
            <a:solidFill>
              <a:srgbClr val="79818A"/>
            </a:solidFill>
            <a:prstDash val="solid"/>
            <a:round/>
          </a:ln>
        </p:spPr>
      </p:cxnSp>
      <p:grpSp>
        <p:nvGrpSpPr>
          <p:cNvPr id="14" name="Google Shape;137;p3">
            <a:extLst>
              <a:ext uri="{FF2B5EF4-FFF2-40B4-BE49-F238E27FC236}">
                <a16:creationId xmlns:a16="http://schemas.microsoft.com/office/drawing/2014/main" id="{0E216D5A-73B7-2D0B-98DE-E4DBEFD0B906}"/>
              </a:ext>
            </a:extLst>
          </p:cNvPr>
          <p:cNvGrpSpPr/>
          <p:nvPr/>
        </p:nvGrpSpPr>
        <p:grpSpPr>
          <a:xfrm>
            <a:off x="609603" y="6356352"/>
            <a:ext cx="4114800" cy="365129"/>
            <a:chOff x="609603" y="6356351"/>
            <a:chExt cx="4114800" cy="365129"/>
          </a:xfrm>
        </p:grpSpPr>
        <p:sp>
          <p:nvSpPr>
            <p:cNvPr id="15" name="Google Shape;138;p3">
              <a:extLst>
                <a:ext uri="{FF2B5EF4-FFF2-40B4-BE49-F238E27FC236}">
                  <a16:creationId xmlns:a16="http://schemas.microsoft.com/office/drawing/2014/main" id="{C4B04B7E-65E7-65D1-90AB-70D37C07307F}"/>
                </a:ext>
              </a:extLst>
            </p:cNvPr>
            <p:cNvSpPr/>
            <p:nvPr/>
          </p:nvSpPr>
          <p:spPr>
            <a:xfrm>
              <a:off x="609603" y="6356351"/>
              <a:ext cx="4114800" cy="365129"/>
            </a:xfrm>
            <a:custGeom>
              <a:avLst/>
              <a:gdLst>
                <a:gd name="f0" fmla="val w"/>
                <a:gd name="f1" fmla="val h"/>
                <a:gd name="f2" fmla="val 0"/>
                <a:gd name="f3" fmla="val 8229600"/>
                <a:gd name="f4" fmla="val 730250"/>
                <a:gd name="f5" fmla="*/ f0 1 8229600"/>
                <a:gd name="f6" fmla="*/ f1 1 730250"/>
                <a:gd name="f7" fmla="val f2"/>
                <a:gd name="f8" fmla="val f3"/>
                <a:gd name="f9" fmla="val f4"/>
                <a:gd name="f10" fmla="+- f9 0 f7"/>
                <a:gd name="f11" fmla="+- f8 0 f7"/>
                <a:gd name="f12" fmla="*/ f11 1 8229600"/>
                <a:gd name="f13" fmla="*/ f10 1 730250"/>
                <a:gd name="f14" fmla="*/ f7 1 f12"/>
                <a:gd name="f15" fmla="*/ f8 1 f12"/>
                <a:gd name="f16" fmla="*/ f7 1 f13"/>
                <a:gd name="f17" fmla="*/ f9 1 f13"/>
                <a:gd name="f18" fmla="*/ f14 f5 1"/>
                <a:gd name="f19" fmla="*/ f15 f5 1"/>
                <a:gd name="f20" fmla="*/ f17 f6 1"/>
                <a:gd name="f21" fmla="*/ f16 f6 1"/>
              </a:gdLst>
              <a:ahLst/>
              <a:cxnLst>
                <a:cxn ang="3cd4">
                  <a:pos x="hc" y="t"/>
                </a:cxn>
                <a:cxn ang="0">
                  <a:pos x="r" y="vc"/>
                </a:cxn>
                <a:cxn ang="cd4">
                  <a:pos x="hc" y="b"/>
                </a:cxn>
                <a:cxn ang="cd2">
                  <a:pos x="l" y="vc"/>
                </a:cxn>
              </a:cxnLst>
              <a:rect l="f18" t="f21" r="f19" b="f20"/>
              <a:pathLst>
                <a:path w="8229600" h="730250">
                  <a:moveTo>
                    <a:pt x="f2" y="f2"/>
                  </a:moveTo>
                  <a:lnTo>
                    <a:pt x="f3" y="f2"/>
                  </a:lnTo>
                  <a:lnTo>
                    <a:pt x="f3" y="f4"/>
                  </a:lnTo>
                  <a:lnTo>
                    <a:pt x="f2" y="f4"/>
                  </a:lnTo>
                  <a:close/>
                </a:path>
              </a:pathLst>
            </a:custGeom>
            <a:solidFill>
              <a:srgbClr val="000000">
                <a:alpha val="0"/>
              </a:srgbClr>
            </a:solidFill>
            <a:ln cap="flat">
              <a:noFill/>
              <a:prstDash val="solid"/>
            </a:ln>
          </p:spPr>
          <p:txBody>
            <a:bodyPr vert="horz" wrap="square" lIns="60953" tIns="30467" rIns="60953" bIns="30467" anchor="t"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46"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endParaRPr kumimoji="0" lang="en-US" sz="1200" b="0" i="0" u="none" strike="noStrike" kern="0" cap="none" spc="0" normalizeH="0" baseline="0" noProof="0">
                <a:ln>
                  <a:noFill/>
                </a:ln>
                <a:solidFill>
                  <a:srgbClr val="444C55"/>
                </a:solidFill>
                <a:effectLst/>
                <a:uLnTx/>
                <a:uFillTx/>
                <a:latin typeface="Calibri"/>
                <a:ea typeface="Calibri"/>
                <a:cs typeface="Calibri"/>
                <a:sym typeface="Arial"/>
              </a:endParaRPr>
            </a:p>
          </p:txBody>
        </p:sp>
        <p:sp>
          <p:nvSpPr>
            <p:cNvPr id="16" name="Google Shape;139;p3">
              <a:extLst>
                <a:ext uri="{FF2B5EF4-FFF2-40B4-BE49-F238E27FC236}">
                  <a16:creationId xmlns:a16="http://schemas.microsoft.com/office/drawing/2014/main" id="{0B82CC96-9A6C-C850-999D-ECFC0C49C45A}"/>
                </a:ext>
              </a:extLst>
            </p:cNvPr>
            <p:cNvSpPr txBox="1"/>
            <p:nvPr/>
          </p:nvSpPr>
          <p:spPr>
            <a:xfrm>
              <a:off x="609603" y="6356351"/>
              <a:ext cx="4114800" cy="365129"/>
            </a:xfrm>
            <a:prstGeom prst="rect">
              <a:avLst/>
            </a:prstGeom>
            <a:noFill/>
            <a:ln cap="flat">
              <a:noFill/>
            </a:ln>
          </p:spPr>
          <p:txBody>
            <a:bodyPr vert="horz" wrap="square" lIns="0" tIns="0" rIns="0" bIns="0" anchor="ctr"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46" rtl="0" eaLnBrk="1" fontAlgn="auto" latinLnBrk="0" hangingPunct="1">
                <a:lnSpc>
                  <a:spcPct val="12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r>
                <a:rPr kumimoji="0" lang="en-US" sz="1200" b="0" i="0" u="none" strike="noStrike" kern="0" cap="none" spc="0" normalizeH="0" baseline="0" noProof="0">
                  <a:ln>
                    <a:noFill/>
                  </a:ln>
                  <a:solidFill>
                    <a:srgbClr val="939699"/>
                  </a:solidFill>
                  <a:effectLst/>
                  <a:uLnTx/>
                  <a:uFillTx/>
                  <a:latin typeface="Arial"/>
                  <a:cs typeface="Arial"/>
                  <a:sym typeface="Arial"/>
                </a:rPr>
                <a:t>Illinois Perinatal Quality Collaborative</a:t>
              </a:r>
              <a:endParaRPr kumimoji="0" lang="en-US" sz="1200" b="0" i="0" u="none" strike="noStrike" kern="0" cap="none" spc="0" normalizeH="0" baseline="0" noProof="0">
                <a:ln>
                  <a:noFill/>
                </a:ln>
                <a:solidFill>
                  <a:srgbClr val="444C55"/>
                </a:solidFill>
                <a:effectLst/>
                <a:uLnTx/>
                <a:uFillTx/>
                <a:latin typeface="Calibri"/>
                <a:cs typeface="Arial"/>
                <a:sym typeface="Arial"/>
              </a:endParaRPr>
            </a:p>
          </p:txBody>
        </p:sp>
      </p:grpSp>
      <p:sp>
        <p:nvSpPr>
          <p:cNvPr id="9" name="TextBox 8">
            <a:extLst>
              <a:ext uri="{FF2B5EF4-FFF2-40B4-BE49-F238E27FC236}">
                <a16:creationId xmlns:a16="http://schemas.microsoft.com/office/drawing/2014/main" id="{0C01687D-2997-195C-998B-1F2B241D3A78}"/>
              </a:ext>
            </a:extLst>
          </p:cNvPr>
          <p:cNvSpPr txBox="1"/>
          <p:nvPr/>
        </p:nvSpPr>
        <p:spPr>
          <a:xfrm rot="16200000">
            <a:off x="480577" y="2852461"/>
            <a:ext cx="1210917"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alibri"/>
                <a:ea typeface="+mn-ea"/>
                <a:cs typeface="+mn-cs"/>
              </a:rPr>
              <a:t>Percent</a:t>
            </a:r>
          </a:p>
        </p:txBody>
      </p:sp>
      <p:sp>
        <p:nvSpPr>
          <p:cNvPr id="10" name="Oval 9">
            <a:extLst>
              <a:ext uri="{FF2B5EF4-FFF2-40B4-BE49-F238E27FC236}">
                <a16:creationId xmlns:a16="http://schemas.microsoft.com/office/drawing/2014/main" id="{43CE0340-BC2F-E89D-A098-B5C9F3B21264}"/>
              </a:ext>
            </a:extLst>
          </p:cNvPr>
          <p:cNvSpPr/>
          <p:nvPr/>
        </p:nvSpPr>
        <p:spPr>
          <a:xfrm>
            <a:off x="8325439" y="2611495"/>
            <a:ext cx="825428" cy="400110"/>
          </a:xfrm>
          <a:prstGeom prst="ellipse">
            <a:avLst/>
          </a:prstGeom>
          <a:no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a:extLst>
              <a:ext uri="{FF2B5EF4-FFF2-40B4-BE49-F238E27FC236}">
                <a16:creationId xmlns:a16="http://schemas.microsoft.com/office/drawing/2014/main" id="{A23A2485-CB0C-24A9-68B2-6197BC446935}"/>
              </a:ext>
            </a:extLst>
          </p:cNvPr>
          <p:cNvSpPr/>
          <p:nvPr/>
        </p:nvSpPr>
        <p:spPr>
          <a:xfrm>
            <a:off x="7031115" y="0"/>
            <a:ext cx="5160885" cy="142598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7" name="Google Shape;130;p3">
            <a:extLst>
              <a:ext uri="{FF2B5EF4-FFF2-40B4-BE49-F238E27FC236}">
                <a16:creationId xmlns:a16="http://schemas.microsoft.com/office/drawing/2014/main" id="{B51C005A-7C99-8F2B-BA71-3AB950EC0487}"/>
              </a:ext>
            </a:extLst>
          </p:cNvPr>
          <p:cNvSpPr txBox="1"/>
          <p:nvPr/>
        </p:nvSpPr>
        <p:spPr>
          <a:xfrm>
            <a:off x="133808" y="-256587"/>
            <a:ext cx="12058192" cy="1325559"/>
          </a:xfrm>
          <a:prstGeom prst="rect">
            <a:avLst/>
          </a:prstGeom>
          <a:noFill/>
          <a:ln cap="flat">
            <a:noFill/>
          </a:ln>
        </p:spPr>
        <p:txBody>
          <a:bodyPr vert="horz" wrap="square" lIns="0" tIns="0" rIns="0" bIns="0" anchor="ctr" anchorCtr="0" compatLnSpc="1">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2100" b="0" i="0" u="none" strike="noStrike" cap="none">
                <a:solidFill>
                  <a:srgbClr val="000000"/>
                </a:solidFill>
                <a:latin typeface="Arial"/>
                <a:ea typeface="Arial"/>
                <a:cs typeface="Arial"/>
                <a:sym typeface="Arial"/>
              </a:defRPr>
            </a:lvl9pPr>
          </a:lstStyle>
          <a:p>
            <a:pPr marL="0" marR="0" lvl="0" indent="0" algn="l" defTabSz="914446" rtl="0" eaLnBrk="1" fontAlgn="auto" latinLnBrk="0" hangingPunct="1">
              <a:lnSpc>
                <a:spcPct val="100000"/>
              </a:lnSpc>
              <a:spcBef>
                <a:spcPts val="0"/>
              </a:spcBef>
              <a:spcAft>
                <a:spcPts val="0"/>
              </a:spcAft>
              <a:buClr>
                <a:srgbClr val="000000"/>
              </a:buClr>
              <a:buSzTx/>
              <a:buFont typeface="Arial"/>
              <a:buNone/>
              <a:tabLst/>
              <a:defRPr sz="1800" b="0" i="0" u="none" strike="noStrike" kern="0" cap="none" spc="0" baseline="0">
                <a:solidFill>
                  <a:srgbClr val="000000"/>
                </a:solidFill>
                <a:uFillTx/>
              </a:defRPr>
            </a:pPr>
            <a:r>
              <a:rPr kumimoji="0" lang="en-US" sz="3200" b="0" i="0" u="none" strike="noStrike" kern="0" cap="none" spc="0" normalizeH="0" baseline="0" noProof="0">
                <a:ln>
                  <a:noFill/>
                </a:ln>
                <a:solidFill>
                  <a:srgbClr val="1C498B"/>
                </a:solidFill>
                <a:effectLst/>
                <a:uLnTx/>
                <a:uFillTx/>
                <a:latin typeface="Calibri"/>
                <a:cs typeface="Arial"/>
                <a:sym typeface="Arial"/>
              </a:rPr>
              <a:t>% of patients with +PMH screen early OB follow-up visit scheduled</a:t>
            </a:r>
          </a:p>
        </p:txBody>
      </p:sp>
      <p:sp>
        <p:nvSpPr>
          <p:cNvPr id="5" name="TextBox 4">
            <a:extLst>
              <a:ext uri="{FF2B5EF4-FFF2-40B4-BE49-F238E27FC236}">
                <a16:creationId xmlns:a16="http://schemas.microsoft.com/office/drawing/2014/main" id="{CE8373A6-C50A-E4F0-7DAB-E085861AE6B3}"/>
              </a:ext>
            </a:extLst>
          </p:cNvPr>
          <p:cNvSpPr txBox="1"/>
          <p:nvPr/>
        </p:nvSpPr>
        <p:spPr>
          <a:xfrm>
            <a:off x="133803" y="640569"/>
            <a:ext cx="9940223" cy="400110"/>
          </a:xfrm>
          <a:prstGeom prst="rect">
            <a:avLst/>
          </a:prstGeom>
          <a:noFill/>
        </p:spPr>
        <p:txBody>
          <a:bodyPr wrap="square" rtlCol="0">
            <a:spAutoFit/>
          </a:bodyPr>
          <a:lstStyle/>
          <a:p>
            <a:pPr lvl="0">
              <a:defRPr/>
            </a:pPr>
            <a:r>
              <a:rPr lang="en-US" sz="2000" b="1" i="1">
                <a:solidFill>
                  <a:prstClr val="black"/>
                </a:solidFill>
              </a:rPr>
              <a:t>Monthly data from random sample of patients </a:t>
            </a:r>
            <a:r>
              <a:rPr lang="en-US" sz="2000" b="1" i="1" u="sng">
                <a:solidFill>
                  <a:prstClr val="black"/>
                </a:solidFill>
              </a:rPr>
              <a:t>with positive PMH screen</a:t>
            </a:r>
          </a:p>
        </p:txBody>
      </p:sp>
      <p:sp>
        <p:nvSpPr>
          <p:cNvPr id="11" name="TextBox 10">
            <a:extLst>
              <a:ext uri="{FF2B5EF4-FFF2-40B4-BE49-F238E27FC236}">
                <a16:creationId xmlns:a16="http://schemas.microsoft.com/office/drawing/2014/main" id="{9FABA826-C39C-4BCE-9707-F783BBBB2A32}"/>
              </a:ext>
            </a:extLst>
          </p:cNvPr>
          <p:cNvSpPr txBox="1"/>
          <p:nvPr/>
        </p:nvSpPr>
        <p:spPr>
          <a:xfrm>
            <a:off x="10231120" y="3601654"/>
            <a:ext cx="1879600" cy="2031325"/>
          </a:xfrm>
          <a:prstGeom prst="rect">
            <a:avLst/>
          </a:prstGeom>
          <a:noFill/>
          <a:ln>
            <a:solidFill>
              <a:srgbClr val="FF0000"/>
            </a:solidFill>
          </a:ln>
        </p:spPr>
        <p:txBody>
          <a:bodyPr wrap="square" rtlCol="0">
            <a:spAutoFit/>
          </a:bodyPr>
          <a:lstStyle/>
          <a:p>
            <a:r>
              <a:rPr lang="en-US"/>
              <a:t>100% of patients with + PMH screen should have close OB follow up scheduled within 2 weeks</a:t>
            </a:r>
          </a:p>
        </p:txBody>
      </p:sp>
      <p:graphicFrame>
        <p:nvGraphicFramePr>
          <p:cNvPr id="6" name="Chart 5">
            <a:extLst>
              <a:ext uri="{FF2B5EF4-FFF2-40B4-BE49-F238E27FC236}">
                <a16:creationId xmlns:a16="http://schemas.microsoft.com/office/drawing/2014/main" id="{F9D425DF-A305-B3FC-2B32-BC8B192E6EA7}"/>
              </a:ext>
            </a:extLst>
          </p:cNvPr>
          <p:cNvGraphicFramePr>
            <a:graphicFrameLocks/>
          </p:cNvGraphicFramePr>
          <p:nvPr>
            <p:extLst>
              <p:ext uri="{D42A27DB-BD31-4B8C-83A1-F6EECF244321}">
                <p14:modId xmlns:p14="http://schemas.microsoft.com/office/powerpoint/2010/main" val="2722016273"/>
              </p:ext>
            </p:extLst>
          </p:nvPr>
        </p:nvGraphicFramePr>
        <p:xfrm>
          <a:off x="1542480" y="1344746"/>
          <a:ext cx="8611262" cy="4970327"/>
        </p:xfrm>
        <a:graphic>
          <a:graphicData uri="http://schemas.openxmlformats.org/drawingml/2006/chart">
            <c:chart xmlns:c="http://schemas.openxmlformats.org/drawingml/2006/chart" xmlns:r="http://schemas.openxmlformats.org/officeDocument/2006/relationships" r:id="rId5"/>
          </a:graphicData>
        </a:graphic>
      </p:graphicFrame>
    </p:spTree>
    <p:extLst>
      <p:ext uri="{BB962C8B-B14F-4D97-AF65-F5344CB8AC3E}">
        <p14:creationId xmlns:p14="http://schemas.microsoft.com/office/powerpoint/2010/main" val="3474271501"/>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51960">
          <a:extLst>
            <a:ext uri="{FF2B5EF4-FFF2-40B4-BE49-F238E27FC236}">
              <a16:creationId xmlns:a16="http://schemas.microsoft.com/office/drawing/2014/main" id="{5E0B293B-608F-130C-BAEE-214B2163E380}"/>
            </a:ext>
          </a:extLst>
        </p:cNvPr>
        <p:cNvGrpSpPr/>
        <p:nvPr/>
      </p:nvGrpSpPr>
      <p:grpSpPr>
        <a:xfrm>
          <a:off x="0" y="0"/>
          <a:ext cx="0" cy="0"/>
          <a:chOff x="0" y="0"/>
          <a:chExt cx="0" cy="0"/>
        </a:xfrm>
      </p:grpSpPr>
      <p:sp>
        <p:nvSpPr>
          <p:cNvPr id="51961" name="Google Shape;51961;p21">
            <a:extLst>
              <a:ext uri="{FF2B5EF4-FFF2-40B4-BE49-F238E27FC236}">
                <a16:creationId xmlns:a16="http://schemas.microsoft.com/office/drawing/2014/main" id="{E1AD17FB-3481-020F-AC93-B0882F981BC2}"/>
              </a:ext>
            </a:extLst>
          </p:cNvPr>
          <p:cNvSpPr txBox="1">
            <a:spLocks noGrp="1"/>
          </p:cNvSpPr>
          <p:nvPr>
            <p:ph type="title"/>
          </p:nvPr>
        </p:nvSpPr>
        <p:spPr>
          <a:xfrm>
            <a:off x="598413" y="3643630"/>
            <a:ext cx="9523782" cy="1261131"/>
          </a:xfrm>
          <a:prstGeom prst="rect">
            <a:avLst/>
          </a:prstGeom>
          <a:noFill/>
          <a:ln>
            <a:noFill/>
          </a:ln>
        </p:spPr>
        <p:txBody>
          <a:bodyPr spcFirstLastPara="1" wrap="square" lIns="60950" tIns="30467" rIns="60950" bIns="30467" anchor="b" anchorCtr="0">
            <a:noAutofit/>
          </a:bodyPr>
          <a:lstStyle/>
          <a:p>
            <a:r>
              <a:rPr lang="en-US" dirty="0">
                <a:latin typeface="Arial"/>
                <a:cs typeface="Arial"/>
              </a:rPr>
              <a:t>Clinical culture change = </a:t>
            </a:r>
            <a:br>
              <a:rPr lang="en-US" dirty="0">
                <a:latin typeface="Arial"/>
                <a:cs typeface="Arial"/>
              </a:rPr>
            </a:br>
            <a:r>
              <a:rPr lang="en-US" dirty="0">
                <a:latin typeface="Arial"/>
                <a:cs typeface="Arial"/>
              </a:rPr>
              <a:t>Engaging OB providers to provide optimal PMH care </a:t>
            </a:r>
            <a:br>
              <a:rPr lang="en-US" dirty="0">
                <a:latin typeface="Arial"/>
                <a:cs typeface="Arial"/>
              </a:rPr>
            </a:br>
            <a:r>
              <a:rPr lang="en-US" dirty="0">
                <a:latin typeface="Arial"/>
                <a:cs typeface="Arial"/>
              </a:rPr>
              <a:t>every patient, every time</a:t>
            </a:r>
            <a:endParaRPr dirty="0"/>
          </a:p>
        </p:txBody>
      </p:sp>
    </p:spTree>
    <p:extLst>
      <p:ext uri="{BB962C8B-B14F-4D97-AF65-F5344CB8AC3E}">
        <p14:creationId xmlns:p14="http://schemas.microsoft.com/office/powerpoint/2010/main" val="2044167357"/>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77F451E-A473-7D90-83D0-30E62A487369}"/>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F7A4BE18-EC5A-40B8-4AF7-341B5EDDA976}"/>
              </a:ext>
            </a:extLst>
          </p:cNvPr>
          <p:cNvSpPr>
            <a:spLocks noGrp="1"/>
          </p:cNvSpPr>
          <p:nvPr>
            <p:ph type="title"/>
          </p:nvPr>
        </p:nvSpPr>
        <p:spPr>
          <a:xfrm>
            <a:off x="457200" y="103866"/>
            <a:ext cx="10972800" cy="698070"/>
          </a:xfrm>
        </p:spPr>
        <p:txBody>
          <a:bodyPr/>
          <a:lstStyle/>
          <a:p>
            <a:r>
              <a:rPr lang="en-US"/>
              <a:t>Call Overview</a:t>
            </a:r>
          </a:p>
        </p:txBody>
      </p:sp>
      <p:sp>
        <p:nvSpPr>
          <p:cNvPr id="3" name="Content Placeholder 2">
            <a:extLst>
              <a:ext uri="{FF2B5EF4-FFF2-40B4-BE49-F238E27FC236}">
                <a16:creationId xmlns:a16="http://schemas.microsoft.com/office/drawing/2014/main" id="{E0232800-B948-205D-8617-B2C65E649340}"/>
              </a:ext>
            </a:extLst>
          </p:cNvPr>
          <p:cNvSpPr>
            <a:spLocks noGrp="1"/>
          </p:cNvSpPr>
          <p:nvPr>
            <p:ph idx="1"/>
          </p:nvPr>
        </p:nvSpPr>
        <p:spPr>
          <a:xfrm>
            <a:off x="457200" y="962276"/>
            <a:ext cx="10972800" cy="4659591"/>
          </a:xfrm>
        </p:spPr>
        <p:txBody>
          <a:bodyPr vert="horz" lIns="91440" tIns="45720" rIns="91440" bIns="45720" rtlCol="0" anchor="t">
            <a:noAutofit/>
          </a:bodyPr>
          <a:lstStyle/>
          <a:p>
            <a:pPr marL="355600" indent="-342900">
              <a:buClr>
                <a:srgbClr val="F58466"/>
              </a:buClr>
              <a:tabLst>
                <a:tab pos="241300" algn="l"/>
              </a:tabLst>
            </a:pPr>
            <a:r>
              <a:rPr lang="en-US" kern="0" spc="-5" dirty="0">
                <a:solidFill>
                  <a:schemeClr val="tx1">
                    <a:lumMod val="50000"/>
                  </a:schemeClr>
                </a:solidFill>
                <a:latin typeface="Arial"/>
                <a:ea typeface="Calibri"/>
                <a:cs typeface="Arial"/>
                <a:sym typeface="Calibri"/>
              </a:rPr>
              <a:t>Annual Conference Updates</a:t>
            </a:r>
          </a:p>
          <a:p>
            <a:pPr marL="355600" indent="-342900">
              <a:buClr>
                <a:srgbClr val="F58466"/>
              </a:buClr>
              <a:tabLst>
                <a:tab pos="241300" algn="l"/>
              </a:tabLst>
            </a:pPr>
            <a:r>
              <a:rPr lang="en-US" kern="0" spc="-5" dirty="0">
                <a:solidFill>
                  <a:schemeClr val="tx1">
                    <a:lumMod val="50000"/>
                  </a:schemeClr>
                </a:solidFill>
                <a:latin typeface="Arial"/>
                <a:ea typeface="Calibri"/>
                <a:cs typeface="Arial"/>
                <a:sym typeface="Calibri"/>
              </a:rPr>
              <a:t>ILPQC/PMH Announcements</a:t>
            </a:r>
          </a:p>
          <a:p>
            <a:pPr marL="355600" indent="-342900">
              <a:buClr>
                <a:srgbClr val="F58466"/>
              </a:buClr>
              <a:tabLst>
                <a:tab pos="241300" algn="l"/>
              </a:tabLst>
            </a:pPr>
            <a:r>
              <a:rPr lang="en-US" kern="0" spc="-5" dirty="0">
                <a:solidFill>
                  <a:schemeClr val="tx1">
                    <a:lumMod val="50000"/>
                  </a:schemeClr>
                </a:solidFill>
                <a:latin typeface="Arial"/>
                <a:ea typeface="Calibri"/>
                <a:cs typeface="Arial"/>
                <a:sym typeface="Calibri"/>
              </a:rPr>
              <a:t>Tracking Progress with PMH Data </a:t>
            </a:r>
          </a:p>
          <a:p>
            <a:pPr marL="355600" indent="-342900">
              <a:buClr>
                <a:srgbClr val="F58466"/>
              </a:buClr>
              <a:tabLst>
                <a:tab pos="241300" algn="l"/>
              </a:tabLst>
            </a:pPr>
            <a:r>
              <a:rPr lang="en-US" dirty="0">
                <a:solidFill>
                  <a:schemeClr val="tx1">
                    <a:lumMod val="50000"/>
                  </a:schemeClr>
                </a:solidFill>
                <a:latin typeface="Arial"/>
                <a:cs typeface="Arial"/>
              </a:rPr>
              <a:t>Creating Clinical Culture Change in PMH Work</a:t>
            </a:r>
            <a:endParaRPr lang="en-US" kern="0" spc="-5" dirty="0">
              <a:solidFill>
                <a:schemeClr val="tx1">
                  <a:lumMod val="50000"/>
                </a:schemeClr>
              </a:solidFill>
              <a:latin typeface="Arial"/>
              <a:ea typeface="Calibri"/>
              <a:cs typeface="Arial"/>
              <a:sym typeface="Calibri"/>
            </a:endParaRPr>
          </a:p>
          <a:p>
            <a:pPr marL="355600" indent="-342900">
              <a:buClr>
                <a:srgbClr val="F58466"/>
              </a:buClr>
              <a:tabLst>
                <a:tab pos="241300" algn="l"/>
              </a:tabLst>
            </a:pPr>
            <a:r>
              <a:rPr lang="en-US" kern="0" spc="-5" dirty="0">
                <a:solidFill>
                  <a:schemeClr val="tx1">
                    <a:lumMod val="50000"/>
                  </a:schemeClr>
                </a:solidFill>
                <a:latin typeface="Arial"/>
                <a:ea typeface="Calibri"/>
                <a:cs typeface="Arial"/>
                <a:sym typeface="Calibri"/>
              </a:rPr>
              <a:t>Team Talk</a:t>
            </a:r>
          </a:p>
          <a:p>
            <a:pPr marL="812823" lvl="1" indent="-342900">
              <a:buClr>
                <a:srgbClr val="F58466"/>
              </a:buClr>
              <a:tabLst>
                <a:tab pos="241300" algn="l"/>
              </a:tabLst>
            </a:pPr>
            <a:r>
              <a:rPr lang="en-US" kern="0" spc="-5" dirty="0">
                <a:solidFill>
                  <a:schemeClr val="tx1">
                    <a:lumMod val="50000"/>
                  </a:schemeClr>
                </a:solidFill>
                <a:latin typeface="Arial"/>
                <a:ea typeface="Calibri"/>
                <a:cs typeface="Arial"/>
                <a:sym typeface="Calibri"/>
              </a:rPr>
              <a:t>Northwestern Medicine Central DuPage Hospital; Dr. Audrey Levy, DO</a:t>
            </a:r>
          </a:p>
          <a:p>
            <a:pPr marL="355600" indent="-342900">
              <a:buClr>
                <a:srgbClr val="F58466"/>
              </a:buClr>
              <a:tabLst>
                <a:tab pos="241300" algn="l"/>
              </a:tabLst>
            </a:pPr>
            <a:r>
              <a:rPr lang="en-US" kern="0" spc="-5" dirty="0">
                <a:solidFill>
                  <a:schemeClr val="tx1">
                    <a:lumMod val="50000"/>
                  </a:schemeClr>
                </a:solidFill>
                <a:latin typeface="Arial"/>
                <a:ea typeface="Calibri"/>
                <a:cs typeface="Arial"/>
                <a:sym typeface="Calibri"/>
              </a:rPr>
              <a:t>PMH Next Steps</a:t>
            </a:r>
          </a:p>
          <a:p>
            <a:pPr marL="241300" lvl="0" indent="-228600">
              <a:buClr>
                <a:srgbClr val="F58466"/>
              </a:buClr>
              <a:buFontTx/>
              <a:buChar char="•"/>
              <a:tabLst>
                <a:tab pos="241300" algn="l"/>
              </a:tabLst>
            </a:pPr>
            <a:endParaRPr lang="en-US" kern="0" dirty="0">
              <a:solidFill>
                <a:schemeClr val="tx1">
                  <a:lumMod val="50000"/>
                </a:schemeClr>
              </a:solidFill>
              <a:latin typeface="Arial"/>
              <a:ea typeface="Calibri"/>
              <a:cs typeface="Arial"/>
              <a:sym typeface="Calibri"/>
            </a:endParaRPr>
          </a:p>
        </p:txBody>
      </p:sp>
      <p:sp>
        <p:nvSpPr>
          <p:cNvPr id="4" name="Slide Number Placeholder 3">
            <a:extLst>
              <a:ext uri="{FF2B5EF4-FFF2-40B4-BE49-F238E27FC236}">
                <a16:creationId xmlns:a16="http://schemas.microsoft.com/office/drawing/2014/main" id="{54C10F13-2770-9F19-A5E2-DA06249DBF00}"/>
              </a:ext>
            </a:extLst>
          </p:cNvPr>
          <p:cNvSpPr>
            <a:spLocks noGrp="1"/>
          </p:cNvSpPr>
          <p:nvPr>
            <p:ph type="sldNum" sz="quarter" idx="10"/>
          </p:nvPr>
        </p:nvSpPr>
        <p:spPr/>
        <p:txBody>
          <a:bodyPr/>
          <a:lstStyle/>
          <a:p>
            <a:fld id="{97033E4B-E3EB-3D46-B2D8-3159663620FA}" type="slidenum">
              <a:rPr lang="en-US" smtClean="0"/>
              <a:pPr/>
              <a:t>4</a:t>
            </a:fld>
            <a:endParaRPr lang="en-US"/>
          </a:p>
        </p:txBody>
      </p:sp>
      <p:sp>
        <p:nvSpPr>
          <p:cNvPr id="5" name="Footer Placeholder 4">
            <a:extLst>
              <a:ext uri="{FF2B5EF4-FFF2-40B4-BE49-F238E27FC236}">
                <a16:creationId xmlns:a16="http://schemas.microsoft.com/office/drawing/2014/main" id="{E8AC921A-BAD8-AC2C-B85E-A03F9F49DB72}"/>
              </a:ext>
            </a:extLst>
          </p:cNvPr>
          <p:cNvSpPr>
            <a:spLocks noGrp="1"/>
          </p:cNvSpPr>
          <p:nvPr>
            <p:ph type="ftr" sz="quarter" idx="11"/>
          </p:nvPr>
        </p:nvSpPr>
        <p:spPr>
          <a:xfrm>
            <a:off x="8403772" y="6389009"/>
            <a:ext cx="4114800" cy="365125"/>
          </a:xfrm>
        </p:spPr>
        <p:txBody>
          <a:bodyPr/>
          <a:lstStyle/>
          <a:p>
            <a:pPr algn="l"/>
            <a:r>
              <a:rPr lang="en-US"/>
              <a:t>Illinois Perinatal Quality Collaborative</a:t>
            </a:r>
          </a:p>
        </p:txBody>
      </p:sp>
    </p:spTree>
    <p:extLst>
      <p:ext uri="{BB962C8B-B14F-4D97-AF65-F5344CB8AC3E}">
        <p14:creationId xmlns:p14="http://schemas.microsoft.com/office/powerpoint/2010/main" val="3395169471"/>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A50C430-81AF-2B70-5A71-B6F266C05D87}"/>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AB55BFF-33D0-DC23-F86D-522252317CDD}"/>
              </a:ext>
            </a:extLst>
          </p:cNvPr>
          <p:cNvSpPr>
            <a:spLocks noGrp="1"/>
          </p:cNvSpPr>
          <p:nvPr>
            <p:ph type="title"/>
          </p:nvPr>
        </p:nvSpPr>
        <p:spPr>
          <a:xfrm>
            <a:off x="386923" y="-10543"/>
            <a:ext cx="10972800" cy="604101"/>
          </a:xfrm>
        </p:spPr>
        <p:txBody>
          <a:bodyPr/>
          <a:lstStyle/>
          <a:p>
            <a:r>
              <a:rPr lang="en-US"/>
              <a:t>PMH Key Drivers Diagram</a:t>
            </a:r>
          </a:p>
        </p:txBody>
      </p:sp>
      <p:sp>
        <p:nvSpPr>
          <p:cNvPr id="4" name="Slide Number Placeholder 3">
            <a:extLst>
              <a:ext uri="{FF2B5EF4-FFF2-40B4-BE49-F238E27FC236}">
                <a16:creationId xmlns:a16="http://schemas.microsoft.com/office/drawing/2014/main" id="{EC1ACA8C-99D2-E512-AEEA-B05219C3210A}"/>
              </a:ext>
            </a:extLst>
          </p:cNvPr>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US" sz="1200" b="0" i="0" u="none" strike="noStrike" kern="1200" cap="none" spc="0" normalizeH="0" baseline="0" noProof="0">
                <a:ln>
                  <a:noFill/>
                </a:ln>
                <a:solidFill>
                  <a:srgbClr val="AEB3B7"/>
                </a:solidFill>
                <a:effectLst/>
                <a:uLnTx/>
                <a:uFillTx/>
                <a:latin typeface="Calibri"/>
                <a:ea typeface="Calibri"/>
                <a:cs typeface="Calibri"/>
                <a:sym typeface="Calibri"/>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a:ln>
                <a:noFill/>
              </a:ln>
              <a:solidFill>
                <a:srgbClr val="AEB3B7"/>
              </a:solidFill>
              <a:effectLst/>
              <a:uLnTx/>
              <a:uFillTx/>
              <a:latin typeface="Calibri"/>
              <a:ea typeface="Calibri"/>
              <a:cs typeface="Calibri"/>
              <a:sym typeface="Calibri"/>
            </a:endParaRPr>
          </a:p>
        </p:txBody>
      </p:sp>
      <p:sp>
        <p:nvSpPr>
          <p:cNvPr id="8" name="Rounded Rectangle 54">
            <a:extLst>
              <a:ext uri="{FF2B5EF4-FFF2-40B4-BE49-F238E27FC236}">
                <a16:creationId xmlns:a16="http://schemas.microsoft.com/office/drawing/2014/main" id="{F1769B99-BDE2-C843-78F1-E05AEFD927E5}"/>
              </a:ext>
            </a:extLst>
          </p:cNvPr>
          <p:cNvSpPr/>
          <p:nvPr/>
        </p:nvSpPr>
        <p:spPr>
          <a:xfrm>
            <a:off x="451187" y="774942"/>
            <a:ext cx="1952978" cy="346784"/>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white"/>
                </a:solidFill>
                <a:effectLst/>
                <a:uLnTx/>
                <a:uFillTx/>
                <a:latin typeface="Aptos"/>
                <a:ea typeface="+mn-ea"/>
                <a:cs typeface="+mn-cs"/>
              </a:rPr>
              <a:t>Drivers</a:t>
            </a:r>
          </a:p>
        </p:txBody>
      </p:sp>
      <p:sp>
        <p:nvSpPr>
          <p:cNvPr id="11" name="Rounded Rectangle 54">
            <a:extLst>
              <a:ext uri="{FF2B5EF4-FFF2-40B4-BE49-F238E27FC236}">
                <a16:creationId xmlns:a16="http://schemas.microsoft.com/office/drawing/2014/main" id="{7BFCFA61-7219-B798-4129-B8D4F8870668}"/>
              </a:ext>
            </a:extLst>
          </p:cNvPr>
          <p:cNvSpPr/>
          <p:nvPr/>
        </p:nvSpPr>
        <p:spPr>
          <a:xfrm>
            <a:off x="4067097" y="774943"/>
            <a:ext cx="4229570" cy="346783"/>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white"/>
                </a:solidFill>
                <a:effectLst/>
                <a:uLnTx/>
                <a:uFillTx/>
                <a:latin typeface="Aptos"/>
                <a:ea typeface="+mn-lt"/>
                <a:cs typeface="Arial"/>
              </a:rPr>
              <a:t>Change Ideas / System Changes</a:t>
            </a:r>
            <a:endParaRPr kumimoji="0" lang="en-US" sz="2000" b="1" i="0" u="none" strike="noStrike" kern="1200" cap="none" spc="0" normalizeH="0" baseline="0" noProof="0">
              <a:ln>
                <a:noFill/>
              </a:ln>
              <a:solidFill>
                <a:prstClr val="white"/>
              </a:solidFill>
              <a:effectLst/>
              <a:uLnTx/>
              <a:uFillTx/>
              <a:latin typeface="Aptos"/>
              <a:ea typeface="+mn-ea"/>
              <a:cs typeface="Arial"/>
            </a:endParaRPr>
          </a:p>
        </p:txBody>
      </p:sp>
      <p:sp>
        <p:nvSpPr>
          <p:cNvPr id="10" name="Rounded Rectangle 17">
            <a:extLst>
              <a:ext uri="{FF2B5EF4-FFF2-40B4-BE49-F238E27FC236}">
                <a16:creationId xmlns:a16="http://schemas.microsoft.com/office/drawing/2014/main" id="{0B9E0A46-A6F6-33E4-0F04-65E4310A2C01}"/>
              </a:ext>
            </a:extLst>
          </p:cNvPr>
          <p:cNvSpPr/>
          <p:nvPr/>
        </p:nvSpPr>
        <p:spPr>
          <a:xfrm>
            <a:off x="386923" y="2498457"/>
            <a:ext cx="2227649" cy="786283"/>
          </a:xfrm>
          <a:prstGeom prst="roundRect">
            <a:avLst/>
          </a:prstGeom>
          <a:solidFill>
            <a:sysClr val="window" lastClr="FFFFFF"/>
          </a:solidFill>
          <a:ln w="28575" cap="flat" cmpd="sng" algn="ctr">
            <a:solidFill>
              <a:srgbClr val="4EA72E">
                <a:lumMod val="75000"/>
              </a:srgbClr>
            </a:solidFill>
            <a:prstDash val="solid"/>
            <a:miter lim="800000"/>
          </a:ln>
          <a:effectLst/>
        </p:spPr>
        <p:txBody>
          <a:bodyPr lIns="91440" tIns="45720" rIns="91440" bIns="4572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prstClr val="black">
                    <a:lumMod val="50000"/>
                  </a:prstClr>
                </a:solidFill>
                <a:effectLst/>
                <a:uLnTx/>
                <a:uFillTx/>
                <a:latin typeface="+mj-lt"/>
                <a:ea typeface="Times New Roman" panose="02020603050405020304" pitchFamily="18" charset="0"/>
                <a:cs typeface="Segoe UI"/>
              </a:rPr>
              <a:t>Optimizing Treatment</a:t>
            </a:r>
            <a:endParaRPr kumimoji="0" lang="en-US" sz="2000" b="1" i="0" u="none" strike="noStrike" kern="0" cap="none" spc="0" normalizeH="0" baseline="0" noProof="0" dirty="0">
              <a:ln>
                <a:noFill/>
              </a:ln>
              <a:solidFill>
                <a:prstClr val="black">
                  <a:lumMod val="50000"/>
                </a:prstClr>
              </a:solidFill>
              <a:effectLst/>
              <a:uLnTx/>
              <a:uFillTx/>
              <a:latin typeface="+mj-lt"/>
              <a:ea typeface="Times New Roman" panose="02020603050405020304" pitchFamily="18" charset="0"/>
              <a:cs typeface="Segoe UI" panose="020B0502040204020203" pitchFamily="34" charset="0"/>
            </a:endParaRPr>
          </a:p>
        </p:txBody>
      </p:sp>
      <p:sp>
        <p:nvSpPr>
          <p:cNvPr id="19" name="Rounded Rectangle 8">
            <a:extLst>
              <a:ext uri="{FF2B5EF4-FFF2-40B4-BE49-F238E27FC236}">
                <a16:creationId xmlns:a16="http://schemas.microsoft.com/office/drawing/2014/main" id="{182706A2-1E78-E35F-DBBD-5E3A11CABB62}"/>
              </a:ext>
            </a:extLst>
          </p:cNvPr>
          <p:cNvSpPr/>
          <p:nvPr/>
        </p:nvSpPr>
        <p:spPr>
          <a:xfrm>
            <a:off x="2850055" y="2447799"/>
            <a:ext cx="8841836" cy="836941"/>
          </a:xfrm>
          <a:prstGeom prst="roundRect">
            <a:avLst/>
          </a:prstGeom>
          <a:solidFill>
            <a:sysClr val="window" lastClr="FFFFFF"/>
          </a:solidFill>
          <a:ln w="28575" cap="flat" cmpd="sng" algn="ctr">
            <a:solidFill>
              <a:srgbClr val="196B24"/>
            </a:solidFill>
            <a:prstDash val="solid"/>
            <a:miter lim="800000"/>
          </a:ln>
          <a:effectLst/>
        </p:spPr>
        <p:txBody>
          <a:bodyPr lIns="91440" tIns="45720" rIns="91440" bIns="45720" rtlCol="0" anchor="ctr"/>
          <a:lstStyle/>
          <a:p>
            <a:pPr lvl="0" fontAlgn="base">
              <a:lnSpc>
                <a:spcPct val="115000"/>
              </a:lnSpc>
              <a:defRPr/>
            </a:pPr>
            <a:r>
              <a:rPr lang="en-US" sz="2000" dirty="0">
                <a:solidFill>
                  <a:schemeClr val="tx1">
                    <a:lumMod val="50000"/>
                  </a:schemeClr>
                </a:solidFill>
                <a:ea typeface="+mn-lt"/>
                <a:cs typeface="+mn-lt"/>
                <a:sym typeface="Wingdings" pitchFamily="2" charset="2"/>
              </a:rPr>
              <a:t>Establish process flow for treating positive PMH screens </a:t>
            </a:r>
            <a:r>
              <a:rPr lang="en-US" sz="2000" dirty="0">
                <a:solidFill>
                  <a:schemeClr val="tx1">
                    <a:lumMod val="50000"/>
                  </a:schemeClr>
                </a:solidFill>
                <a:ea typeface="+mn-lt"/>
                <a:cs typeface="+mn-lt"/>
              </a:rPr>
              <a:t>during delivery hospitalization, including use of IL DocAssist for PMH clinical consultation.</a:t>
            </a:r>
            <a:endParaRPr kumimoji="0" lang="en-US" sz="2000" b="0" i="0" u="none" strike="noStrike" kern="0" cap="none" spc="0" normalizeH="0" baseline="0" noProof="0" dirty="0">
              <a:ln>
                <a:noFill/>
              </a:ln>
              <a:solidFill>
                <a:prstClr val="black">
                  <a:lumMod val="50000"/>
                </a:prstClr>
              </a:solidFill>
              <a:effectLst/>
              <a:uLnTx/>
              <a:uFillTx/>
              <a:latin typeface="+mj-lt"/>
              <a:ea typeface="+mn-ea"/>
              <a:cs typeface="Arial"/>
            </a:endParaRPr>
          </a:p>
        </p:txBody>
      </p:sp>
      <p:sp>
        <p:nvSpPr>
          <p:cNvPr id="20" name="Rounded Rectangle 7">
            <a:extLst>
              <a:ext uri="{FF2B5EF4-FFF2-40B4-BE49-F238E27FC236}">
                <a16:creationId xmlns:a16="http://schemas.microsoft.com/office/drawing/2014/main" id="{CCCD1B89-4321-67EC-E18D-F4231A87630E}"/>
              </a:ext>
            </a:extLst>
          </p:cNvPr>
          <p:cNvSpPr/>
          <p:nvPr/>
        </p:nvSpPr>
        <p:spPr>
          <a:xfrm>
            <a:off x="386923" y="3562473"/>
            <a:ext cx="2227648" cy="2609818"/>
          </a:xfrm>
          <a:prstGeom prst="roundRect">
            <a:avLst/>
          </a:prstGeom>
          <a:no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algn="ctr"/>
            <a:r>
              <a:rPr lang="en-US" sz="2000" b="1" kern="0" dirty="0">
                <a:solidFill>
                  <a:schemeClr val="tx1">
                    <a:lumMod val="50000"/>
                  </a:schemeClr>
                </a:solidFill>
                <a:latin typeface="+mj-lt"/>
                <a:ea typeface="Times New Roman" panose="02020603050405020304" pitchFamily="18" charset="0"/>
                <a:cs typeface="Segoe UI"/>
              </a:rPr>
              <a:t>Linkage to Resources &amp; Treatment</a:t>
            </a:r>
          </a:p>
        </p:txBody>
      </p:sp>
      <p:sp>
        <p:nvSpPr>
          <p:cNvPr id="21" name="Rounded Rectangle 41">
            <a:extLst>
              <a:ext uri="{FF2B5EF4-FFF2-40B4-BE49-F238E27FC236}">
                <a16:creationId xmlns:a16="http://schemas.microsoft.com/office/drawing/2014/main" id="{3E4CA695-007E-745A-BF13-73E715C36C96}"/>
              </a:ext>
            </a:extLst>
          </p:cNvPr>
          <p:cNvSpPr/>
          <p:nvPr/>
        </p:nvSpPr>
        <p:spPr>
          <a:xfrm>
            <a:off x="2850055" y="3550711"/>
            <a:ext cx="8841836" cy="1427296"/>
          </a:xfrm>
          <a:prstGeom prst="roundRect">
            <a:avLst/>
          </a:prstGeom>
          <a:solidFill>
            <a:schemeClr val="bg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fontAlgn="base">
              <a:lnSpc>
                <a:spcPct val="115000"/>
              </a:lnSpc>
            </a:pPr>
            <a:r>
              <a:rPr lang="en-US" sz="2000" dirty="0">
                <a:solidFill>
                  <a:schemeClr val="tx1">
                    <a:lumMod val="50000"/>
                  </a:schemeClr>
                </a:solidFill>
                <a:ea typeface="+mn-lt"/>
                <a:cs typeface="+mn-lt"/>
              </a:rPr>
              <a:t>Establish process flow for referral to link patients who screen positive for PMH conditions, during delivery hospitalization, to follow up behavioral health care and support, including use of IL MOMS Line to support patient linkage to follow up.</a:t>
            </a:r>
            <a:endParaRPr lang="en-US" sz="2000" dirty="0">
              <a:solidFill>
                <a:schemeClr val="tx1">
                  <a:lumMod val="50000"/>
                </a:schemeClr>
              </a:solidFill>
              <a:latin typeface="+mj-lt"/>
            </a:endParaRPr>
          </a:p>
        </p:txBody>
      </p:sp>
      <p:sp>
        <p:nvSpPr>
          <p:cNvPr id="24" name="Rounded Rectangle 4">
            <a:extLst>
              <a:ext uri="{FF2B5EF4-FFF2-40B4-BE49-F238E27FC236}">
                <a16:creationId xmlns:a16="http://schemas.microsoft.com/office/drawing/2014/main" id="{E8B80194-CE42-8FF1-B639-FA7ABA3DFA08}"/>
              </a:ext>
            </a:extLst>
          </p:cNvPr>
          <p:cNvSpPr/>
          <p:nvPr/>
        </p:nvSpPr>
        <p:spPr>
          <a:xfrm>
            <a:off x="386923" y="1303110"/>
            <a:ext cx="2227648" cy="942940"/>
          </a:xfrm>
          <a:prstGeom prst="roundRect">
            <a:avLst/>
          </a:prstGeom>
          <a:noFill/>
          <a:ln w="28575" cap="flat" cmpd="sng" algn="ctr">
            <a:solidFill>
              <a:srgbClr val="E97132"/>
            </a:solidFill>
            <a:prstDash val="solid"/>
            <a:miter lim="800000"/>
          </a:ln>
          <a:effectLst/>
        </p:spPr>
        <p:txBody>
          <a:bodyPr lIns="91440" tIns="45720" rIns="91440" bIns="4572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prstClr val="black">
                    <a:lumMod val="50000"/>
                  </a:prstClr>
                </a:solidFill>
                <a:effectLst/>
                <a:uLnTx/>
                <a:uFillTx/>
                <a:latin typeface="+mj-lt"/>
                <a:ea typeface="Times New Roman" panose="02020603050405020304" pitchFamily="18" charset="0"/>
                <a:cs typeface="Segoe UI"/>
              </a:rPr>
              <a:t>Provider Education &amp; Engagement</a:t>
            </a:r>
          </a:p>
        </p:txBody>
      </p:sp>
      <p:sp>
        <p:nvSpPr>
          <p:cNvPr id="5" name="Rounded Rectangle 22">
            <a:extLst>
              <a:ext uri="{FF2B5EF4-FFF2-40B4-BE49-F238E27FC236}">
                <a16:creationId xmlns:a16="http://schemas.microsoft.com/office/drawing/2014/main" id="{6DC8A1DD-4304-3A59-9547-43488539CD88}"/>
              </a:ext>
            </a:extLst>
          </p:cNvPr>
          <p:cNvSpPr/>
          <p:nvPr/>
        </p:nvSpPr>
        <p:spPr>
          <a:xfrm>
            <a:off x="2873730" y="1321728"/>
            <a:ext cx="8818161" cy="924322"/>
          </a:xfrm>
          <a:prstGeom prst="roundRect">
            <a:avLst/>
          </a:prstGeom>
          <a:solidFill>
            <a:schemeClr val="bg1"/>
          </a:solidFill>
          <a:ln>
            <a:solidFill>
              <a:srgbClr val="F58466"/>
            </a:solidFill>
          </a:ln>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r>
              <a:rPr lang="en-US" sz="2000" dirty="0">
                <a:solidFill>
                  <a:schemeClr val="tx1">
                    <a:lumMod val="50000"/>
                  </a:schemeClr>
                </a:solidFill>
              </a:rPr>
              <a:t>Educate all OB/ER clinical staff caring for pregnant/postpartum patients on PMH conditions, screening, treatment, referrals, hotline resources, and trauma informed care. </a:t>
            </a:r>
          </a:p>
        </p:txBody>
      </p:sp>
      <p:sp>
        <p:nvSpPr>
          <p:cNvPr id="6" name="Rounded Rectangle 41">
            <a:extLst>
              <a:ext uri="{FF2B5EF4-FFF2-40B4-BE49-F238E27FC236}">
                <a16:creationId xmlns:a16="http://schemas.microsoft.com/office/drawing/2014/main" id="{1BC74DC7-64B8-93EB-773B-A094D7C237BA}"/>
              </a:ext>
            </a:extLst>
          </p:cNvPr>
          <p:cNvSpPr/>
          <p:nvPr/>
        </p:nvSpPr>
        <p:spPr>
          <a:xfrm>
            <a:off x="2850055" y="5111616"/>
            <a:ext cx="8841836" cy="1060675"/>
          </a:xfrm>
          <a:prstGeom prst="roundRect">
            <a:avLst/>
          </a:prstGeom>
          <a:solidFill>
            <a:schemeClr val="bg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fontAlgn="base">
              <a:lnSpc>
                <a:spcPct val="115000"/>
              </a:lnSpc>
            </a:pPr>
            <a:r>
              <a:rPr lang="en-US" sz="2000" dirty="0">
                <a:solidFill>
                  <a:srgbClr val="000000"/>
                </a:solidFill>
                <a:ea typeface="+mn-lt"/>
                <a:cs typeface="+mn-lt"/>
              </a:rPr>
              <a:t>Identify and implement innovative strategies to address barriers to follow up behavioral health care for pregnant and postpartum patients. </a:t>
            </a:r>
            <a:endParaRPr lang="en-US" sz="2000" dirty="0">
              <a:solidFill>
                <a:schemeClr val="tx1">
                  <a:lumMod val="50000"/>
                </a:schemeClr>
              </a:solidFill>
              <a:latin typeface="+mj-lt"/>
            </a:endParaRPr>
          </a:p>
        </p:txBody>
      </p:sp>
    </p:spTree>
    <p:extLst>
      <p:ext uri="{BB962C8B-B14F-4D97-AF65-F5344CB8AC3E}">
        <p14:creationId xmlns:p14="http://schemas.microsoft.com/office/powerpoint/2010/main" val="2635599034"/>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24492"/>
        <p:cNvGrpSpPr/>
        <p:nvPr/>
      </p:nvGrpSpPr>
      <p:grpSpPr>
        <a:xfrm>
          <a:off x="0" y="0"/>
          <a:ext cx="0" cy="0"/>
          <a:chOff x="0" y="0"/>
          <a:chExt cx="0" cy="0"/>
        </a:xfrm>
      </p:grpSpPr>
      <p:sp>
        <p:nvSpPr>
          <p:cNvPr id="24493" name="Google Shape;24493;p38"/>
          <p:cNvSpPr/>
          <p:nvPr/>
        </p:nvSpPr>
        <p:spPr>
          <a:xfrm>
            <a:off x="7162889" y="-50239"/>
            <a:ext cx="5057775" cy="1676400"/>
          </a:xfrm>
          <a:prstGeom prst="rect">
            <a:avLst/>
          </a:prstGeom>
          <a:solidFill>
            <a:schemeClr val="lt1"/>
          </a:solidFill>
          <a:ln>
            <a:noFill/>
          </a:ln>
        </p:spPr>
        <p:txBody>
          <a:bodyPr spcFirstLastPara="1" wrap="square" lIns="60950" tIns="30467" rIns="60950" bIns="30467" anchor="ctr" anchorCtr="0">
            <a:noAutofit/>
          </a:bodyPr>
          <a:lstStyle/>
          <a:p>
            <a:pPr marL="0" marR="0" lvl="0" indent="0" algn="ctr" defTabSz="609630" rtl="0" eaLnBrk="1" fontAlgn="auto" latinLnBrk="0" hangingPunct="1">
              <a:lnSpc>
                <a:spcPct val="100000"/>
              </a:lnSpc>
              <a:spcBef>
                <a:spcPts val="0"/>
              </a:spcBef>
              <a:spcAft>
                <a:spcPts val="0"/>
              </a:spcAft>
              <a:buClr>
                <a:srgbClr val="000000"/>
              </a:buClr>
              <a:buSzPts val="2700"/>
              <a:buFont typeface="Arial"/>
              <a:buNone/>
              <a:tabLst/>
              <a:defRPr/>
            </a:pPr>
            <a:endParaRPr kumimoji="0" sz="18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24494" name="Google Shape;24494;p38"/>
          <p:cNvSpPr txBox="1">
            <a:spLocks noGrp="1"/>
          </p:cNvSpPr>
          <p:nvPr>
            <p:ph type="title"/>
          </p:nvPr>
        </p:nvSpPr>
        <p:spPr>
          <a:xfrm>
            <a:off x="352942" y="232031"/>
            <a:ext cx="9971789" cy="606264"/>
          </a:xfrm>
          <a:prstGeom prst="rect">
            <a:avLst/>
          </a:prstGeom>
          <a:noFill/>
          <a:ln>
            <a:noFill/>
          </a:ln>
        </p:spPr>
        <p:txBody>
          <a:bodyPr spcFirstLastPara="1" wrap="square" lIns="60933" tIns="30467" rIns="60933" bIns="30467" anchor="ctr" anchorCtr="0">
            <a:noAutofit/>
          </a:bodyPr>
          <a:lstStyle/>
          <a:p>
            <a:r>
              <a:rPr lang="en-US" sz="4400"/>
              <a:t>What Does Optimal PMH Care Look Like?</a:t>
            </a:r>
            <a:endParaRPr sz="4400"/>
          </a:p>
        </p:txBody>
      </p:sp>
      <p:sp>
        <p:nvSpPr>
          <p:cNvPr id="24495" name="Google Shape;24495;p38"/>
          <p:cNvSpPr txBox="1"/>
          <p:nvPr/>
        </p:nvSpPr>
        <p:spPr>
          <a:xfrm>
            <a:off x="482757" y="1060201"/>
            <a:ext cx="11455243" cy="3426617"/>
          </a:xfrm>
          <a:prstGeom prst="rect">
            <a:avLst/>
          </a:prstGeom>
          <a:noFill/>
          <a:ln>
            <a:noFill/>
          </a:ln>
        </p:spPr>
        <p:txBody>
          <a:bodyPr spcFirstLastPara="1" wrap="square" lIns="60950" tIns="30467" rIns="60950" bIns="30467" anchor="t" anchorCtr="0">
            <a:spAutoFit/>
          </a:bodyPr>
          <a:lstStyle/>
          <a:p>
            <a:pPr marL="457223" marR="0" lvl="1" indent="-457223" algn="l" defTabSz="609630" rtl="0" eaLnBrk="1" fontAlgn="auto" latinLnBrk="0" hangingPunct="1">
              <a:lnSpc>
                <a:spcPct val="100000"/>
              </a:lnSpc>
              <a:spcBef>
                <a:spcPts val="0"/>
              </a:spcBef>
              <a:spcAft>
                <a:spcPts val="0"/>
              </a:spcAft>
              <a:buClr>
                <a:srgbClr val="000000"/>
              </a:buClr>
              <a:buSzPts val="4800"/>
              <a:buFont typeface="Noto Sans Symbols"/>
              <a:buChar char="✔"/>
              <a:tabLst/>
              <a:defRPr/>
            </a:pPr>
            <a:r>
              <a:rPr kumimoji="0" lang="en-US" sz="3200" b="0" i="0" u="none" strike="noStrike" kern="0" cap="none" spc="0" normalizeH="0" baseline="0" noProof="0" dirty="0">
                <a:ln>
                  <a:noFill/>
                </a:ln>
                <a:solidFill>
                  <a:srgbClr val="000000"/>
                </a:solidFill>
                <a:effectLst/>
                <a:uLnTx/>
                <a:uFillTx/>
                <a:latin typeface="Arial"/>
                <a:ea typeface="Calibri"/>
                <a:cs typeface="Calibri"/>
                <a:sym typeface="Calibri"/>
              </a:rPr>
              <a:t>Assess safety / severity (mild, moderate, severe)</a:t>
            </a:r>
            <a:endParaRPr kumimoji="0" sz="933" b="0" i="0" u="none" strike="noStrike" kern="0" cap="none" spc="0" normalizeH="0" baseline="0" noProof="0" dirty="0">
              <a:ln>
                <a:noFill/>
              </a:ln>
              <a:solidFill>
                <a:srgbClr val="000000"/>
              </a:solidFill>
              <a:effectLst/>
              <a:uLnTx/>
              <a:uFillTx/>
              <a:latin typeface="Arial"/>
              <a:cs typeface="Arial"/>
              <a:sym typeface="Arial"/>
            </a:endParaRPr>
          </a:p>
          <a:p>
            <a:pPr marL="457223" marR="0" lvl="1" indent="-457223" algn="l" defTabSz="609630" rtl="0" eaLnBrk="1" fontAlgn="auto" latinLnBrk="0" hangingPunct="1">
              <a:lnSpc>
                <a:spcPct val="100000"/>
              </a:lnSpc>
              <a:spcBef>
                <a:spcPts val="0"/>
              </a:spcBef>
              <a:spcAft>
                <a:spcPts val="0"/>
              </a:spcAft>
              <a:buClr>
                <a:srgbClr val="000000"/>
              </a:buClr>
              <a:buSzPts val="4800"/>
              <a:buFont typeface="Noto Sans Symbols"/>
              <a:buChar char="✔"/>
              <a:tabLst/>
              <a:defRPr/>
            </a:pPr>
            <a:r>
              <a:rPr kumimoji="0" lang="en-US" sz="3200" b="0" i="0" u="none" strike="noStrike" kern="0" cap="none" spc="0" normalizeH="0" baseline="0" noProof="0" dirty="0">
                <a:ln>
                  <a:noFill/>
                </a:ln>
                <a:solidFill>
                  <a:srgbClr val="000000"/>
                </a:solidFill>
                <a:effectLst/>
                <a:uLnTx/>
                <a:uFillTx/>
                <a:latin typeface="Arial"/>
                <a:ea typeface="Calibri"/>
                <a:cs typeface="Calibri"/>
                <a:sym typeface="Calibri"/>
              </a:rPr>
              <a:t>Counsel on treatment options </a:t>
            </a:r>
            <a:r>
              <a:rPr kumimoji="0" lang="en-US" sz="2800" b="0" i="0" u="none" strike="noStrike" kern="0" cap="none" spc="0" normalizeH="0" baseline="0" noProof="0" dirty="0">
                <a:ln>
                  <a:noFill/>
                </a:ln>
                <a:solidFill>
                  <a:srgbClr val="000000"/>
                </a:solidFill>
                <a:effectLst/>
                <a:uLnTx/>
                <a:uFillTx/>
                <a:latin typeface="Arial"/>
                <a:ea typeface="Calibri"/>
                <a:cs typeface="Calibri"/>
                <a:sym typeface="Calibri"/>
              </a:rPr>
              <a:t>(therapy, medication or both) </a:t>
            </a:r>
            <a:endParaRPr kumimoji="0" sz="3200" b="0" i="0" u="none" strike="noStrike" kern="0" cap="none" spc="0" normalizeH="0" baseline="0" noProof="0" dirty="0">
              <a:ln>
                <a:noFill/>
              </a:ln>
              <a:solidFill>
                <a:srgbClr val="000000"/>
              </a:solidFill>
              <a:effectLst/>
              <a:uLnTx/>
              <a:uFillTx/>
              <a:latin typeface="Arial"/>
              <a:ea typeface="Calibri"/>
              <a:cs typeface="Calibri"/>
              <a:sym typeface="Calibri"/>
            </a:endParaRPr>
          </a:p>
          <a:p>
            <a:pPr marL="457223" marR="0" lvl="1" indent="-457223" algn="l" defTabSz="609630" rtl="0" eaLnBrk="1" fontAlgn="auto" latinLnBrk="0" hangingPunct="1">
              <a:lnSpc>
                <a:spcPct val="100000"/>
              </a:lnSpc>
              <a:spcBef>
                <a:spcPts val="0"/>
              </a:spcBef>
              <a:spcAft>
                <a:spcPts val="0"/>
              </a:spcAft>
              <a:buClr>
                <a:srgbClr val="000000"/>
              </a:buClr>
              <a:buSzPts val="4800"/>
              <a:buFont typeface="Noto Sans Symbols"/>
              <a:buChar char="✔"/>
              <a:tabLst/>
              <a:defRPr/>
            </a:pPr>
            <a:r>
              <a:rPr kumimoji="0" lang="en-US" sz="3200" b="0" i="0" u="none" strike="noStrike" kern="0" cap="none" spc="0" normalizeH="0" baseline="0" noProof="0" dirty="0">
                <a:ln>
                  <a:noFill/>
                </a:ln>
                <a:solidFill>
                  <a:srgbClr val="000000"/>
                </a:solidFill>
                <a:effectLst/>
                <a:uLnTx/>
                <a:uFillTx/>
                <a:latin typeface="Arial"/>
                <a:ea typeface="Calibri"/>
                <a:cs typeface="Calibri"/>
                <a:sym typeface="Calibri"/>
              </a:rPr>
              <a:t>Provide treatment with warm handoff for therapy</a:t>
            </a:r>
            <a:endParaRPr kumimoji="0" sz="933" b="0" i="0" u="none" strike="noStrike" kern="0" cap="none" spc="0" normalizeH="0" baseline="0" noProof="0" dirty="0">
              <a:ln>
                <a:noFill/>
              </a:ln>
              <a:solidFill>
                <a:srgbClr val="000000"/>
              </a:solidFill>
              <a:effectLst/>
              <a:uLnTx/>
              <a:uFillTx/>
              <a:latin typeface="Arial"/>
              <a:cs typeface="Arial"/>
              <a:sym typeface="Arial"/>
            </a:endParaRPr>
          </a:p>
          <a:p>
            <a:pPr marL="457223" marR="0" lvl="1" indent="-457223" algn="l" defTabSz="609630" rtl="0" eaLnBrk="1" fontAlgn="auto" latinLnBrk="0" hangingPunct="1">
              <a:lnSpc>
                <a:spcPct val="100000"/>
              </a:lnSpc>
              <a:spcBef>
                <a:spcPts val="0"/>
              </a:spcBef>
              <a:spcAft>
                <a:spcPts val="0"/>
              </a:spcAft>
              <a:buClr>
                <a:srgbClr val="000000"/>
              </a:buClr>
              <a:buSzPts val="4800"/>
              <a:buFont typeface="Noto Sans Symbols"/>
              <a:buChar char="✔"/>
              <a:tabLst/>
              <a:defRPr/>
            </a:pPr>
            <a:r>
              <a:rPr kumimoji="0" lang="en-US" sz="3200" b="0" i="0" u="none" strike="noStrike" kern="0" cap="none" spc="0" normalizeH="0" baseline="0" noProof="0" dirty="0">
                <a:ln>
                  <a:noFill/>
                </a:ln>
                <a:solidFill>
                  <a:srgbClr val="000000"/>
                </a:solidFill>
                <a:effectLst/>
                <a:uLnTx/>
                <a:uFillTx/>
                <a:latin typeface="Arial"/>
                <a:ea typeface="Calibri"/>
                <a:cs typeface="Calibri"/>
                <a:sym typeface="Calibri"/>
              </a:rPr>
              <a:t>Schedule close OB follow-up within 2 weeks</a:t>
            </a:r>
            <a:endParaRPr kumimoji="0" sz="933" b="0" i="0" u="none" strike="noStrike" kern="0" cap="none" spc="0" normalizeH="0" baseline="0" noProof="0" dirty="0">
              <a:ln>
                <a:noFill/>
              </a:ln>
              <a:solidFill>
                <a:srgbClr val="000000"/>
              </a:solidFill>
              <a:effectLst/>
              <a:uLnTx/>
              <a:uFillTx/>
              <a:latin typeface="Arial"/>
              <a:cs typeface="Arial"/>
              <a:sym typeface="Arial"/>
            </a:endParaRPr>
          </a:p>
          <a:p>
            <a:pPr marL="457223" marR="0" lvl="1" indent="-457223" algn="l" defTabSz="609630" rtl="0" eaLnBrk="1" fontAlgn="auto" latinLnBrk="0" hangingPunct="1">
              <a:lnSpc>
                <a:spcPct val="100000"/>
              </a:lnSpc>
              <a:spcBef>
                <a:spcPts val="0"/>
              </a:spcBef>
              <a:spcAft>
                <a:spcPts val="0"/>
              </a:spcAft>
              <a:buClr>
                <a:srgbClr val="000000"/>
              </a:buClr>
              <a:buSzPts val="4800"/>
              <a:buFont typeface="Noto Sans Symbols"/>
              <a:buChar char="✔"/>
              <a:tabLst/>
              <a:defRPr/>
            </a:pPr>
            <a:r>
              <a:rPr kumimoji="0" lang="en-US" sz="3200" b="0" i="0" u="none" strike="noStrike" kern="0" cap="none" spc="0" normalizeH="0" baseline="0" noProof="0" dirty="0">
                <a:ln>
                  <a:noFill/>
                </a:ln>
                <a:solidFill>
                  <a:srgbClr val="000000"/>
                </a:solidFill>
                <a:effectLst/>
                <a:uLnTx/>
                <a:uFillTx/>
                <a:latin typeface="Arial"/>
                <a:ea typeface="Calibri"/>
                <a:cs typeface="Calibri"/>
                <a:sym typeface="Calibri"/>
              </a:rPr>
              <a:t>Provide patient with PMH educational resources and support services </a:t>
            </a:r>
            <a:r>
              <a:rPr kumimoji="0" lang="en-US" sz="2667" b="0" i="0" u="none" strike="noStrike" kern="0" cap="none" spc="0" normalizeH="0" baseline="0" noProof="0" dirty="0">
                <a:ln>
                  <a:noFill/>
                </a:ln>
                <a:solidFill>
                  <a:srgbClr val="000000"/>
                </a:solidFill>
                <a:effectLst/>
                <a:uLnTx/>
                <a:uFillTx/>
                <a:latin typeface="Arial"/>
                <a:ea typeface="Calibri"/>
                <a:cs typeface="Calibri"/>
                <a:sym typeface="Calibri"/>
              </a:rPr>
              <a:t>(i.e. IL MOMS Line, PSI support groups, Home Visiting)</a:t>
            </a:r>
            <a:endParaRPr kumimoji="0" sz="933" b="0" i="0" u="none" strike="noStrike" kern="0" cap="none" spc="0" normalizeH="0" baseline="0" noProof="0" dirty="0">
              <a:ln>
                <a:noFill/>
              </a:ln>
              <a:solidFill>
                <a:srgbClr val="000000"/>
              </a:solidFill>
              <a:effectLst/>
              <a:uLnTx/>
              <a:uFillTx/>
              <a:latin typeface="Arial"/>
              <a:cs typeface="Arial"/>
              <a:sym typeface="Arial"/>
            </a:endParaRPr>
          </a:p>
        </p:txBody>
      </p:sp>
      <p:sp>
        <p:nvSpPr>
          <p:cNvPr id="24496" name="Google Shape;24496;p38"/>
          <p:cNvSpPr txBox="1"/>
          <p:nvPr/>
        </p:nvSpPr>
        <p:spPr>
          <a:xfrm>
            <a:off x="6470075" y="4307386"/>
            <a:ext cx="5344160" cy="2318237"/>
          </a:xfrm>
          <a:prstGeom prst="rect">
            <a:avLst/>
          </a:prstGeom>
          <a:solidFill>
            <a:srgbClr val="A8D08C"/>
          </a:solidFill>
          <a:ln>
            <a:noFill/>
          </a:ln>
        </p:spPr>
        <p:txBody>
          <a:bodyPr spcFirstLastPara="1" wrap="square" lIns="60950" tIns="30467" rIns="60950" bIns="30467" anchor="t" anchorCtr="0">
            <a:spAutoFit/>
          </a:bodyPr>
          <a:lstStyle/>
          <a:p>
            <a:pPr marL="0" marR="0" lvl="0" indent="0" algn="ctr" defTabSz="609630" rtl="0" eaLnBrk="1" fontAlgn="auto" latinLnBrk="0" hangingPunct="1">
              <a:lnSpc>
                <a:spcPct val="100000"/>
              </a:lnSpc>
              <a:spcBef>
                <a:spcPts val="0"/>
              </a:spcBef>
              <a:spcAft>
                <a:spcPts val="0"/>
              </a:spcAft>
              <a:buClr>
                <a:srgbClr val="000000"/>
              </a:buClr>
              <a:buSzPts val="4400"/>
              <a:buFont typeface="Arial"/>
              <a:buNone/>
              <a:tabLst/>
              <a:defRPr/>
            </a:pPr>
            <a:r>
              <a:rPr kumimoji="0" lang="en-US" sz="2933" b="0" i="0" u="none" strike="noStrike" kern="0" cap="none" spc="0" normalizeH="0" baseline="0" noProof="0" dirty="0">
                <a:ln>
                  <a:noFill/>
                </a:ln>
                <a:solidFill>
                  <a:srgbClr val="000000"/>
                </a:solidFill>
                <a:effectLst/>
                <a:uLnTx/>
                <a:uFillTx/>
                <a:latin typeface="Arial"/>
                <a:cs typeface="Arial"/>
                <a:sym typeface="Arial"/>
              </a:rPr>
              <a:t>*Call IL DocAssist for clinical consultation help with treatment/follow up plan</a:t>
            </a:r>
            <a:endParaRPr kumimoji="0" sz="933" b="0" i="0" u="none" strike="noStrike" kern="0" cap="none" spc="0" normalizeH="0" baseline="0" noProof="0" dirty="0">
              <a:ln>
                <a:noFill/>
              </a:ln>
              <a:solidFill>
                <a:srgbClr val="000000"/>
              </a:solidFill>
              <a:effectLst/>
              <a:uLnTx/>
              <a:uFillTx/>
              <a:latin typeface="Arial"/>
              <a:cs typeface="Arial"/>
              <a:sym typeface="Arial"/>
            </a:endParaRPr>
          </a:p>
          <a:p>
            <a:pPr marL="0" marR="0" lvl="0" indent="0" algn="ctr" defTabSz="609630" rtl="0" eaLnBrk="1" fontAlgn="auto" latinLnBrk="0" hangingPunct="1">
              <a:lnSpc>
                <a:spcPct val="100000"/>
              </a:lnSpc>
              <a:spcBef>
                <a:spcPts val="0"/>
              </a:spcBef>
              <a:spcAft>
                <a:spcPts val="0"/>
              </a:spcAft>
              <a:buClr>
                <a:srgbClr val="000000"/>
              </a:buClr>
              <a:buSzPts val="4400"/>
              <a:buFont typeface="Arial"/>
              <a:buNone/>
              <a:tabLst/>
              <a:defRPr/>
            </a:pPr>
            <a:r>
              <a:rPr kumimoji="0" lang="en-US" sz="2933" b="0" i="0" u="none" strike="noStrike" kern="0" cap="none" spc="0" normalizeH="0" baseline="0" noProof="0" dirty="0">
                <a:ln>
                  <a:noFill/>
                </a:ln>
                <a:solidFill>
                  <a:srgbClr val="000000"/>
                </a:solidFill>
                <a:effectLst/>
                <a:uLnTx/>
                <a:uFillTx/>
                <a:latin typeface="Arial"/>
                <a:cs typeface="Arial"/>
                <a:sym typeface="Arial"/>
              </a:rPr>
              <a:t>*Engage with IL MOMS Line for help with therapy referral</a:t>
            </a:r>
            <a:endParaRPr kumimoji="0" sz="933" b="0" i="0" u="none" strike="noStrike" kern="0" cap="none" spc="0" normalizeH="0" baseline="0" noProof="0" dirty="0">
              <a:ln>
                <a:noFill/>
              </a:ln>
              <a:solidFill>
                <a:srgbClr val="000000"/>
              </a:solidFill>
              <a:effectLst/>
              <a:uLnTx/>
              <a:uFillTx/>
              <a:latin typeface="Arial"/>
              <a:cs typeface="Arial"/>
              <a:sym typeface="Arial"/>
            </a:endParaRPr>
          </a:p>
        </p:txBody>
      </p:sp>
      <p:sp>
        <p:nvSpPr>
          <p:cNvPr id="24497" name="Google Shape;24497;p38"/>
          <p:cNvSpPr/>
          <p:nvPr/>
        </p:nvSpPr>
        <p:spPr>
          <a:xfrm>
            <a:off x="784193" y="4708724"/>
            <a:ext cx="3267855" cy="1934301"/>
          </a:xfrm>
          <a:custGeom>
            <a:avLst/>
            <a:gdLst/>
            <a:ahLst/>
            <a:cxnLst/>
            <a:rect l="l" t="t" r="r" b="b"/>
            <a:pathLst>
              <a:path w="6217920" h="3785159" extrusionOk="0">
                <a:moveTo>
                  <a:pt x="0" y="0"/>
                </a:moveTo>
                <a:lnTo>
                  <a:pt x="6217920" y="0"/>
                </a:lnTo>
                <a:lnTo>
                  <a:pt x="6217920" y="3785158"/>
                </a:lnTo>
                <a:lnTo>
                  <a:pt x="0" y="3785158"/>
                </a:lnTo>
                <a:lnTo>
                  <a:pt x="0" y="0"/>
                </a:lnTo>
                <a:close/>
              </a:path>
            </a:pathLst>
          </a:custGeom>
          <a:blipFill rotWithShape="1">
            <a:blip r:embed="rId3" cstate="email">
              <a:alphaModFix/>
              <a:extLst>
                <a:ext uri="{28A0092B-C50C-407E-A947-70E740481C1C}">
                  <a14:useLocalDpi xmlns:a14="http://schemas.microsoft.com/office/drawing/2010/main"/>
                </a:ext>
              </a:extLst>
            </a:blip>
            <a:stretch>
              <a:fillRect/>
            </a:stretch>
          </a:blipFill>
          <a:ln>
            <a:noFill/>
          </a:ln>
        </p:spPr>
        <p:txBody>
          <a:bodyPr spcFirstLastPara="1" wrap="square" lIns="60950" tIns="30467" rIns="60950" bIns="30467" anchor="t" anchorCtr="0">
            <a:noAutofit/>
          </a:bodyPr>
          <a:lstStyle/>
          <a:p>
            <a:pPr marL="0" marR="0" lvl="0" indent="0" algn="l" defTabSz="609630" rtl="0" eaLnBrk="1" fontAlgn="auto" latinLnBrk="0" hangingPunct="1">
              <a:lnSpc>
                <a:spcPct val="100000"/>
              </a:lnSpc>
              <a:spcBef>
                <a:spcPts val="0"/>
              </a:spcBef>
              <a:spcAft>
                <a:spcPts val="0"/>
              </a:spcAft>
              <a:buClr>
                <a:srgbClr val="000000"/>
              </a:buClr>
              <a:buSzPts val="2700"/>
              <a:buFont typeface="Arial"/>
              <a:buNone/>
              <a:tabLst/>
              <a:defRPr/>
            </a:pPr>
            <a:endParaRPr kumimoji="0" sz="1800" b="0" i="0" u="none" strike="noStrike" kern="0" cap="none" spc="0" normalizeH="0" baseline="0" noProof="0">
              <a:ln>
                <a:noFill/>
              </a:ln>
              <a:solidFill>
                <a:srgbClr val="000000"/>
              </a:solidFill>
              <a:effectLst/>
              <a:uLnTx/>
              <a:uFillTx/>
              <a:latin typeface="Arial"/>
              <a:cs typeface="Arial"/>
              <a:sym typeface="Arial"/>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20526">
          <a:extLst>
            <a:ext uri="{FF2B5EF4-FFF2-40B4-BE49-F238E27FC236}">
              <a16:creationId xmlns:a16="http://schemas.microsoft.com/office/drawing/2014/main" id="{9C93B1A9-86FE-A91B-AABF-E686374FD91A}"/>
            </a:ext>
          </a:extLst>
        </p:cNvPr>
        <p:cNvGrpSpPr/>
        <p:nvPr/>
      </p:nvGrpSpPr>
      <p:grpSpPr>
        <a:xfrm>
          <a:off x="0" y="0"/>
          <a:ext cx="0" cy="0"/>
          <a:chOff x="0" y="0"/>
          <a:chExt cx="0" cy="0"/>
        </a:xfrm>
      </p:grpSpPr>
      <p:sp>
        <p:nvSpPr>
          <p:cNvPr id="20528" name="Google Shape;20528;p2645">
            <a:extLst>
              <a:ext uri="{FF2B5EF4-FFF2-40B4-BE49-F238E27FC236}">
                <a16:creationId xmlns:a16="http://schemas.microsoft.com/office/drawing/2014/main" id="{1FEAD6CC-8994-9A1E-8AB4-634F4EB65F88}"/>
              </a:ext>
            </a:extLst>
          </p:cNvPr>
          <p:cNvSpPr txBox="1">
            <a:spLocks noGrp="1"/>
          </p:cNvSpPr>
          <p:nvPr>
            <p:ph type="title"/>
          </p:nvPr>
        </p:nvSpPr>
        <p:spPr>
          <a:xfrm>
            <a:off x="83701" y="522223"/>
            <a:ext cx="8050105" cy="606264"/>
          </a:xfrm>
          <a:prstGeom prst="rect">
            <a:avLst/>
          </a:prstGeom>
          <a:noFill/>
          <a:ln>
            <a:noFill/>
          </a:ln>
        </p:spPr>
        <p:txBody>
          <a:bodyPr spcFirstLastPara="1" wrap="square" lIns="60933" tIns="30467" rIns="60933" bIns="30467" anchor="ctr" anchorCtr="0">
            <a:noAutofit/>
          </a:bodyPr>
          <a:lstStyle/>
          <a:p>
            <a:r>
              <a:rPr lang="en-US" sz="4400" dirty="0"/>
              <a:t>Engaging providers in clinical culture change around PMH</a:t>
            </a:r>
            <a:endParaRPr sz="4400" dirty="0"/>
          </a:p>
        </p:txBody>
      </p:sp>
      <p:sp>
        <p:nvSpPr>
          <p:cNvPr id="20529" name="Google Shape;20529;p2645">
            <a:extLst>
              <a:ext uri="{FF2B5EF4-FFF2-40B4-BE49-F238E27FC236}">
                <a16:creationId xmlns:a16="http://schemas.microsoft.com/office/drawing/2014/main" id="{66A3D303-3C42-A354-D98E-1075C08F9597}"/>
              </a:ext>
            </a:extLst>
          </p:cNvPr>
          <p:cNvSpPr txBox="1"/>
          <p:nvPr/>
        </p:nvSpPr>
        <p:spPr>
          <a:xfrm>
            <a:off x="160299" y="1728444"/>
            <a:ext cx="6083747" cy="4001069"/>
          </a:xfrm>
          <a:prstGeom prst="rect">
            <a:avLst/>
          </a:prstGeom>
          <a:noFill/>
          <a:ln>
            <a:noFill/>
          </a:ln>
        </p:spPr>
        <p:txBody>
          <a:bodyPr spcFirstLastPara="1" wrap="square" lIns="60950" tIns="30467" rIns="60950" bIns="30467" anchor="t" anchorCtr="0">
            <a:spAutoFit/>
          </a:bodyPr>
          <a:lstStyle/>
          <a:p>
            <a:pPr marL="0" marR="0" lvl="1" algn="l" defTabSz="609630" rtl="0" eaLnBrk="1" fontAlgn="auto" latinLnBrk="0" hangingPunct="1">
              <a:lnSpc>
                <a:spcPct val="100000"/>
              </a:lnSpc>
              <a:spcBef>
                <a:spcPts val="0"/>
              </a:spcBef>
              <a:spcAft>
                <a:spcPts val="0"/>
              </a:spcAft>
              <a:buClr>
                <a:srgbClr val="000000"/>
              </a:buClr>
              <a:buSzTx/>
              <a:tabLst/>
              <a:defRPr/>
            </a:pPr>
            <a:r>
              <a:rPr kumimoji="0" lang="en-US" sz="3200" b="1" i="0" u="none" strike="noStrike" kern="0" cap="none" spc="0" normalizeH="0" baseline="0" noProof="0" dirty="0">
                <a:ln>
                  <a:noFill/>
                </a:ln>
                <a:solidFill>
                  <a:srgbClr val="000000"/>
                </a:solidFill>
                <a:effectLst/>
                <a:uLnTx/>
                <a:uFillTx/>
                <a:latin typeface="Arial"/>
                <a:ea typeface="+mn-ea"/>
                <a:cs typeface="Arial"/>
                <a:sym typeface="Arial"/>
              </a:rPr>
              <a:t>What your team is already doing:</a:t>
            </a:r>
          </a:p>
          <a:p>
            <a:pPr marR="0" lvl="1" indent="-457200" algn="l" defTabSz="60963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r>
              <a:rPr lang="en-US" sz="3200" kern="0" dirty="0">
                <a:solidFill>
                  <a:srgbClr val="000000"/>
                </a:solidFill>
                <a:latin typeface="Arial"/>
                <a:cs typeface="Arial"/>
                <a:sym typeface="Arial"/>
              </a:rPr>
              <a:t>Scheduling Grand Rounds with ILPQC</a:t>
            </a:r>
          </a:p>
          <a:p>
            <a:pPr marR="0" lvl="1" indent="-457200" algn="l" defTabSz="60963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r>
              <a:rPr kumimoji="0" lang="en-US" sz="3200" b="0" i="0" u="none" strike="noStrike" kern="0" cap="none" spc="0" normalizeH="0" baseline="0" noProof="0" dirty="0">
                <a:ln>
                  <a:noFill/>
                </a:ln>
                <a:solidFill>
                  <a:srgbClr val="000000"/>
                </a:solidFill>
                <a:effectLst/>
                <a:uLnTx/>
                <a:uFillTx/>
                <a:latin typeface="Arial"/>
                <a:ea typeface="+mn-ea"/>
                <a:cs typeface="Arial"/>
                <a:sym typeface="Arial"/>
              </a:rPr>
              <a:t>Assigning </a:t>
            </a:r>
            <a:r>
              <a:rPr lang="en-US" sz="3200" kern="0" dirty="0">
                <a:solidFill>
                  <a:srgbClr val="000000"/>
                </a:solidFill>
                <a:latin typeface="Arial"/>
                <a:cs typeface="Arial"/>
                <a:sym typeface="Arial"/>
              </a:rPr>
              <a:t>ACOG modules to OB providers</a:t>
            </a:r>
          </a:p>
          <a:p>
            <a:pPr marR="0" lvl="1" indent="-457200" algn="l" defTabSz="60963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r>
              <a:rPr kumimoji="0" lang="en-US" sz="3200" b="0" i="0" u="none" strike="noStrike" kern="0" cap="none" spc="0" normalizeH="0" baseline="0" noProof="0" dirty="0">
                <a:ln>
                  <a:noFill/>
                </a:ln>
                <a:solidFill>
                  <a:srgbClr val="000000"/>
                </a:solidFill>
                <a:effectLst/>
                <a:uLnTx/>
                <a:uFillTx/>
                <a:latin typeface="Arial"/>
                <a:ea typeface="+mn-ea"/>
                <a:cs typeface="Arial"/>
                <a:sym typeface="Arial"/>
              </a:rPr>
              <a:t>Having ILPQC speak at </a:t>
            </a:r>
            <a:r>
              <a:rPr lang="en-US" sz="3200" kern="0" dirty="0">
                <a:solidFill>
                  <a:srgbClr val="000000"/>
                </a:solidFill>
                <a:latin typeface="Arial"/>
                <a:cs typeface="Arial"/>
                <a:sym typeface="Arial"/>
              </a:rPr>
              <a:t>an OB provider meeting</a:t>
            </a:r>
          </a:p>
        </p:txBody>
      </p:sp>
      <p:sp>
        <p:nvSpPr>
          <p:cNvPr id="2" name="Google Shape;20529;p2645">
            <a:extLst>
              <a:ext uri="{FF2B5EF4-FFF2-40B4-BE49-F238E27FC236}">
                <a16:creationId xmlns:a16="http://schemas.microsoft.com/office/drawing/2014/main" id="{6979B8EF-4C42-9E75-F69A-B8BDEF464333}"/>
              </a:ext>
            </a:extLst>
          </p:cNvPr>
          <p:cNvSpPr txBox="1"/>
          <p:nvPr/>
        </p:nvSpPr>
        <p:spPr>
          <a:xfrm>
            <a:off x="6501760" y="1557401"/>
            <a:ext cx="5529941" cy="4985954"/>
          </a:xfrm>
          <a:prstGeom prst="rect">
            <a:avLst/>
          </a:prstGeom>
          <a:noFill/>
          <a:ln>
            <a:noFill/>
          </a:ln>
        </p:spPr>
        <p:txBody>
          <a:bodyPr spcFirstLastPara="1" wrap="square" lIns="60950" tIns="30467" rIns="60950" bIns="30467" anchor="t" anchorCtr="0">
            <a:spAutoFit/>
          </a:bodyPr>
          <a:lstStyle/>
          <a:p>
            <a:pPr marL="0" marR="0" lvl="1" algn="l" defTabSz="609630" rtl="0" eaLnBrk="1" fontAlgn="auto" latinLnBrk="0" hangingPunct="1">
              <a:lnSpc>
                <a:spcPct val="100000"/>
              </a:lnSpc>
              <a:spcBef>
                <a:spcPts val="0"/>
              </a:spcBef>
              <a:spcAft>
                <a:spcPts val="0"/>
              </a:spcAft>
              <a:buClr>
                <a:srgbClr val="000000"/>
              </a:buClr>
              <a:buSzTx/>
              <a:tabLst/>
              <a:defRPr/>
            </a:pPr>
            <a:r>
              <a:rPr lang="en-US" sz="3200" b="1" kern="0" dirty="0">
                <a:solidFill>
                  <a:srgbClr val="000000"/>
                </a:solidFill>
                <a:latin typeface="Arial"/>
                <a:cs typeface="Arial"/>
                <a:sym typeface="Arial"/>
              </a:rPr>
              <a:t>How can you go further?</a:t>
            </a:r>
            <a:endParaRPr kumimoji="0" lang="en-US" sz="3200" b="1" i="0" u="none" strike="noStrike" kern="0" cap="none" spc="0" normalizeH="0" baseline="0" noProof="0" dirty="0">
              <a:ln>
                <a:noFill/>
              </a:ln>
              <a:solidFill>
                <a:srgbClr val="000000"/>
              </a:solidFill>
              <a:effectLst/>
              <a:uLnTx/>
              <a:uFillTx/>
              <a:latin typeface="Arial"/>
              <a:ea typeface="+mn-ea"/>
              <a:cs typeface="Arial"/>
              <a:sym typeface="Arial"/>
            </a:endParaRPr>
          </a:p>
          <a:p>
            <a:pPr lvl="1" indent="-457200" defTabSz="609630">
              <a:buClr>
                <a:srgbClr val="000000"/>
              </a:buClr>
              <a:buFont typeface="Arial" panose="020B0604020202020204" pitchFamily="34" charset="0"/>
              <a:buChar char="•"/>
              <a:defRPr/>
            </a:pPr>
            <a:r>
              <a:rPr lang="en-US" sz="3200" kern="0" dirty="0">
                <a:solidFill>
                  <a:srgbClr val="000000"/>
                </a:solidFill>
                <a:cs typeface="Arial"/>
                <a:sym typeface="Arial"/>
              </a:rPr>
              <a:t>Share PMH QI data at provider meetings </a:t>
            </a:r>
            <a:endParaRPr kumimoji="0" lang="en-US" sz="3200" b="0" i="0" u="none" strike="noStrike" kern="0" cap="none" spc="0" normalizeH="0" baseline="0" noProof="0" dirty="0">
              <a:ln>
                <a:noFill/>
              </a:ln>
              <a:solidFill>
                <a:srgbClr val="000000"/>
              </a:solidFill>
              <a:effectLst/>
              <a:uLnTx/>
              <a:uFillTx/>
              <a:latin typeface="Arial"/>
              <a:ea typeface="+mn-ea"/>
              <a:cs typeface="Arial"/>
              <a:sym typeface="Arial"/>
            </a:endParaRPr>
          </a:p>
          <a:p>
            <a:pPr marL="457200" marR="0" lvl="1" indent="-457200" algn="l" defTabSz="60963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r>
              <a:rPr kumimoji="0" lang="en-US" sz="3200" b="0" i="0" u="none" strike="noStrike" kern="0" cap="none" spc="0" normalizeH="0" baseline="0" noProof="0" dirty="0">
                <a:ln>
                  <a:noFill/>
                </a:ln>
                <a:solidFill>
                  <a:srgbClr val="000000"/>
                </a:solidFill>
                <a:effectLst/>
                <a:uLnTx/>
                <a:uFillTx/>
                <a:latin typeface="Arial"/>
                <a:ea typeface="+mn-ea"/>
                <a:cs typeface="Arial"/>
                <a:sym typeface="Arial"/>
              </a:rPr>
              <a:t>Post PMH education campaign posters and magnets</a:t>
            </a:r>
            <a:endParaRPr lang="en-US" sz="3200" kern="0" dirty="0">
              <a:solidFill>
                <a:srgbClr val="000000"/>
              </a:solidFill>
              <a:latin typeface="Arial"/>
              <a:cs typeface="Arial"/>
              <a:sym typeface="Arial"/>
            </a:endParaRPr>
          </a:p>
          <a:p>
            <a:pPr marL="457200" marR="0" lvl="1" indent="-457200" algn="l" defTabSz="60963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r>
              <a:rPr kumimoji="0" lang="en-US" sz="3200" b="0" i="0" u="none" strike="noStrike" kern="0" cap="none" spc="0" normalizeH="0" baseline="0" noProof="0" dirty="0">
                <a:ln>
                  <a:noFill/>
                </a:ln>
                <a:solidFill>
                  <a:srgbClr val="000000"/>
                </a:solidFill>
                <a:effectLst/>
                <a:uLnTx/>
                <a:uFillTx/>
                <a:latin typeface="Arial"/>
                <a:ea typeface="+mn-ea"/>
                <a:cs typeface="Arial"/>
                <a:sym typeface="Arial"/>
              </a:rPr>
              <a:t>Create order sets and dot phrases for EHR </a:t>
            </a:r>
          </a:p>
          <a:p>
            <a:pPr marL="457200" marR="0" lvl="1" indent="-457200" algn="l" defTabSz="60963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r>
              <a:rPr lang="en-US" sz="3200" kern="0" dirty="0">
                <a:solidFill>
                  <a:srgbClr val="000000"/>
                </a:solidFill>
                <a:latin typeface="Arial"/>
                <a:cs typeface="Arial"/>
                <a:sym typeface="Arial"/>
              </a:rPr>
              <a:t>Fallout case review form and share feedback</a:t>
            </a:r>
          </a:p>
        </p:txBody>
      </p:sp>
    </p:spTree>
    <p:extLst>
      <p:ext uri="{BB962C8B-B14F-4D97-AF65-F5344CB8AC3E}">
        <p14:creationId xmlns:p14="http://schemas.microsoft.com/office/powerpoint/2010/main" val="4092056974"/>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D98CDA8-7C8B-75FA-3327-93853A734BD7}"/>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9C009E0E-16A8-4B1C-6AF6-88D04249E830}"/>
              </a:ext>
            </a:extLst>
          </p:cNvPr>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 name="object 3">
            <a:extLst>
              <a:ext uri="{FF2B5EF4-FFF2-40B4-BE49-F238E27FC236}">
                <a16:creationId xmlns:a16="http://schemas.microsoft.com/office/drawing/2014/main" id="{9FB79B31-AD89-2A74-4DF5-847E19FF71F8}"/>
              </a:ext>
            </a:extLst>
          </p:cNvPr>
          <p:cNvGrpSpPr/>
          <p:nvPr/>
        </p:nvGrpSpPr>
        <p:grpSpPr>
          <a:xfrm>
            <a:off x="0" y="5020055"/>
            <a:ext cx="12192000" cy="1838325"/>
            <a:chOff x="0" y="5020055"/>
            <a:chExt cx="12192000" cy="1838325"/>
          </a:xfrm>
        </p:grpSpPr>
        <p:sp>
          <p:nvSpPr>
            <p:cNvPr id="4" name="object 4">
              <a:extLst>
                <a:ext uri="{FF2B5EF4-FFF2-40B4-BE49-F238E27FC236}">
                  <a16:creationId xmlns:a16="http://schemas.microsoft.com/office/drawing/2014/main" id="{8CC14D0E-0837-3C63-86F0-56234F98540A}"/>
                </a:ext>
              </a:extLst>
            </p:cNvPr>
            <p:cNvSpPr/>
            <p:nvPr/>
          </p:nvSpPr>
          <p:spPr>
            <a:xfrm>
              <a:off x="2"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 name="object 5">
              <a:extLst>
                <a:ext uri="{FF2B5EF4-FFF2-40B4-BE49-F238E27FC236}">
                  <a16:creationId xmlns:a16="http://schemas.microsoft.com/office/drawing/2014/main" id="{0FFA1492-E348-0864-B977-8647EB32F2B0}"/>
                </a:ext>
              </a:extLst>
            </p:cNvPr>
            <p:cNvPicPr/>
            <p:nvPr/>
          </p:nvPicPr>
          <p:blipFill>
            <a:blip r:embed="rId3"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6" name="object 6">
              <a:extLst>
                <a:ext uri="{FF2B5EF4-FFF2-40B4-BE49-F238E27FC236}">
                  <a16:creationId xmlns:a16="http://schemas.microsoft.com/office/drawing/2014/main" id="{5DA8A713-20AA-84F4-68CD-F559593FA622}"/>
                </a:ext>
              </a:extLst>
            </p:cNvPr>
            <p:cNvSpPr/>
            <p:nvPr/>
          </p:nvSpPr>
          <p:spPr>
            <a:xfrm>
              <a:off x="1" y="5020055"/>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7" name="object 7">
              <a:extLst>
                <a:ext uri="{FF2B5EF4-FFF2-40B4-BE49-F238E27FC236}">
                  <a16:creationId xmlns:a16="http://schemas.microsoft.com/office/drawing/2014/main" id="{6FD24F0B-F6C7-F6E8-24C2-F2A7CF761925}"/>
                </a:ext>
              </a:extLst>
            </p:cNvPr>
            <p:cNvPicPr/>
            <p:nvPr/>
          </p:nvPicPr>
          <p:blipFill>
            <a:blip r:embed="rId4" cstate="email">
              <a:extLst>
                <a:ext uri="{28A0092B-C50C-407E-A947-70E740481C1C}">
                  <a14:useLocalDpi xmlns:a14="http://schemas.microsoft.com/office/drawing/2010/main"/>
                </a:ext>
              </a:extLst>
            </a:blip>
            <a:stretch>
              <a:fillRect/>
            </a:stretch>
          </p:blipFill>
          <p:spPr>
            <a:xfrm>
              <a:off x="313943" y="5564123"/>
              <a:ext cx="2025395" cy="911351"/>
            </a:xfrm>
            <a:prstGeom prst="rect">
              <a:avLst/>
            </a:prstGeom>
          </p:spPr>
        </p:pic>
      </p:grpSp>
      <p:sp>
        <p:nvSpPr>
          <p:cNvPr id="8" name="object 8">
            <a:extLst>
              <a:ext uri="{FF2B5EF4-FFF2-40B4-BE49-F238E27FC236}">
                <a16:creationId xmlns:a16="http://schemas.microsoft.com/office/drawing/2014/main" id="{92512748-D0D8-38E1-AC34-E664D763A5C8}"/>
              </a:ext>
            </a:extLst>
          </p:cNvPr>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object 9">
            <a:extLst>
              <a:ext uri="{FF2B5EF4-FFF2-40B4-BE49-F238E27FC236}">
                <a16:creationId xmlns:a16="http://schemas.microsoft.com/office/drawing/2014/main" id="{13F23F03-1573-7C2A-4982-448FE3B2720E}"/>
              </a:ext>
            </a:extLst>
          </p:cNvPr>
          <p:cNvSpPr txBox="1">
            <a:spLocks noGrp="1"/>
          </p:cNvSpPr>
          <p:nvPr>
            <p:ph type="title"/>
          </p:nvPr>
        </p:nvSpPr>
        <p:spPr>
          <a:xfrm>
            <a:off x="1520189" y="1735434"/>
            <a:ext cx="8844280" cy="763671"/>
          </a:xfrm>
          <a:prstGeom prst="rect">
            <a:avLst/>
          </a:prstGeom>
        </p:spPr>
        <p:txBody>
          <a:bodyPr vert="horz" wrap="square" lIns="0" tIns="95885" rIns="0" bIns="0" rtlCol="0">
            <a:spAutoFit/>
          </a:bodyPr>
          <a:lstStyle/>
          <a:p>
            <a:pPr marL="12700" marR="38100">
              <a:lnSpc>
                <a:spcPts val="5180"/>
              </a:lnSpc>
              <a:spcBef>
                <a:spcPts val="755"/>
              </a:spcBef>
            </a:pPr>
            <a:r>
              <a:rPr lang="en-US" sz="4800" dirty="0">
                <a:latin typeface="Arial"/>
                <a:cs typeface="Arial"/>
              </a:rPr>
              <a:t>QI Data Review</a:t>
            </a:r>
          </a:p>
        </p:txBody>
      </p:sp>
      <p:sp>
        <p:nvSpPr>
          <p:cNvPr id="10" name="object 10">
            <a:extLst>
              <a:ext uri="{FF2B5EF4-FFF2-40B4-BE49-F238E27FC236}">
                <a16:creationId xmlns:a16="http://schemas.microsoft.com/office/drawing/2014/main" id="{8FE3B0A0-47AC-283F-41A3-676EC798F8F0}"/>
              </a:ext>
            </a:extLst>
          </p:cNvPr>
          <p:cNvSpPr txBox="1"/>
          <p:nvPr/>
        </p:nvSpPr>
        <p:spPr>
          <a:xfrm>
            <a:off x="11915647" y="6430200"/>
            <a:ext cx="196215" cy="208279"/>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sz="1200" b="0" i="0" u="none" strike="noStrike" kern="1200" cap="none" spc="-5" normalizeH="0" baseline="0" noProof="0">
                <a:ln>
                  <a:noFill/>
                </a:ln>
                <a:solidFill>
                  <a:srgbClr val="929599"/>
                </a:solidFill>
                <a:effectLst/>
                <a:uLnTx/>
                <a:uFillTx/>
                <a:latin typeface="Arial"/>
                <a:ea typeface="+mn-ea"/>
                <a:cs typeface="Arial"/>
              </a:rPr>
              <a:t>23</a:t>
            </a:r>
            <a:endParaRPr kumimoji="0" sz="1200" b="0" i="0" u="none" strike="noStrike" kern="1200" cap="none" spc="0" normalizeH="0" baseline="0" noProof="0">
              <a:ln>
                <a:noFill/>
              </a:ln>
              <a:solidFill>
                <a:prstClr val="black"/>
              </a:solidFill>
              <a:effectLst/>
              <a:uLnTx/>
              <a:uFillTx/>
              <a:latin typeface="Arial"/>
              <a:ea typeface="+mn-ea"/>
              <a:cs typeface="Arial"/>
            </a:endParaRPr>
          </a:p>
        </p:txBody>
      </p:sp>
    </p:spTree>
    <p:extLst>
      <p:ext uri="{BB962C8B-B14F-4D97-AF65-F5344CB8AC3E}">
        <p14:creationId xmlns:p14="http://schemas.microsoft.com/office/powerpoint/2010/main" val="2041889223"/>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20526">
          <a:extLst>
            <a:ext uri="{FF2B5EF4-FFF2-40B4-BE49-F238E27FC236}">
              <a16:creationId xmlns:a16="http://schemas.microsoft.com/office/drawing/2014/main" id="{AB3D9B73-7989-7559-EC88-DF0578F793A0}"/>
            </a:ext>
          </a:extLst>
        </p:cNvPr>
        <p:cNvGrpSpPr/>
        <p:nvPr/>
      </p:nvGrpSpPr>
      <p:grpSpPr>
        <a:xfrm>
          <a:off x="0" y="0"/>
          <a:ext cx="0" cy="0"/>
          <a:chOff x="0" y="0"/>
          <a:chExt cx="0" cy="0"/>
        </a:xfrm>
      </p:grpSpPr>
      <p:sp>
        <p:nvSpPr>
          <p:cNvPr id="16" name="Google Shape;20527;p2645">
            <a:extLst>
              <a:ext uri="{FF2B5EF4-FFF2-40B4-BE49-F238E27FC236}">
                <a16:creationId xmlns:a16="http://schemas.microsoft.com/office/drawing/2014/main" id="{2D0B07CE-9DD0-65AA-62C1-6BD0AA1F8EDD}"/>
              </a:ext>
            </a:extLst>
          </p:cNvPr>
          <p:cNvSpPr/>
          <p:nvPr/>
        </p:nvSpPr>
        <p:spPr>
          <a:xfrm>
            <a:off x="7134225" y="-12023"/>
            <a:ext cx="5057775" cy="1676400"/>
          </a:xfrm>
          <a:prstGeom prst="rect">
            <a:avLst/>
          </a:prstGeom>
          <a:solidFill>
            <a:schemeClr val="lt1"/>
          </a:solidFill>
          <a:ln>
            <a:noFill/>
          </a:ln>
        </p:spPr>
        <p:txBody>
          <a:bodyPr spcFirstLastPara="1" wrap="square" lIns="60950" tIns="30467" rIns="60950" bIns="30467" anchor="ctr" anchorCtr="0">
            <a:noAutofit/>
          </a:bodyPr>
          <a:lstStyle/>
          <a:p>
            <a:pPr marL="0" marR="0" lvl="0" indent="0" algn="ctr" defTabSz="609630" rtl="0" eaLnBrk="1" fontAlgn="auto" latinLnBrk="0" hangingPunct="1">
              <a:lnSpc>
                <a:spcPct val="100000"/>
              </a:lnSpc>
              <a:spcBef>
                <a:spcPts val="0"/>
              </a:spcBef>
              <a:spcAft>
                <a:spcPts val="0"/>
              </a:spcAft>
              <a:buClr>
                <a:srgbClr val="000000"/>
              </a:buClr>
              <a:buSzTx/>
              <a:buFontTx/>
              <a:buNone/>
              <a:tabLst/>
              <a:defRPr/>
            </a:pPr>
            <a:endParaRPr kumimoji="0" sz="18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20528" name="Google Shape;20528;p2645">
            <a:extLst>
              <a:ext uri="{FF2B5EF4-FFF2-40B4-BE49-F238E27FC236}">
                <a16:creationId xmlns:a16="http://schemas.microsoft.com/office/drawing/2014/main" id="{65300786-7CAD-CF65-837B-A982BB24F8D0}"/>
              </a:ext>
            </a:extLst>
          </p:cNvPr>
          <p:cNvSpPr txBox="1">
            <a:spLocks noGrp="1"/>
          </p:cNvSpPr>
          <p:nvPr>
            <p:ph type="title"/>
          </p:nvPr>
        </p:nvSpPr>
        <p:spPr>
          <a:xfrm>
            <a:off x="296050" y="438340"/>
            <a:ext cx="7969061" cy="606264"/>
          </a:xfrm>
          <a:prstGeom prst="rect">
            <a:avLst/>
          </a:prstGeom>
          <a:noFill/>
          <a:ln>
            <a:noFill/>
          </a:ln>
        </p:spPr>
        <p:txBody>
          <a:bodyPr spcFirstLastPara="1" wrap="square" lIns="60933" tIns="30467" rIns="60933" bIns="30467" anchor="ctr" anchorCtr="0">
            <a:noAutofit/>
          </a:bodyPr>
          <a:lstStyle/>
          <a:p>
            <a:r>
              <a:rPr lang="en-US" sz="4400" dirty="0"/>
              <a:t>Reviewing and sharing PMH data with clinical teams</a:t>
            </a:r>
            <a:endParaRPr sz="4400" dirty="0"/>
          </a:p>
        </p:txBody>
      </p:sp>
      <p:sp>
        <p:nvSpPr>
          <p:cNvPr id="20529" name="Google Shape;20529;p2645">
            <a:extLst>
              <a:ext uri="{FF2B5EF4-FFF2-40B4-BE49-F238E27FC236}">
                <a16:creationId xmlns:a16="http://schemas.microsoft.com/office/drawing/2014/main" id="{9F8D10E2-ADEA-5481-D963-DDD2EC6862DC}"/>
              </a:ext>
            </a:extLst>
          </p:cNvPr>
          <p:cNvSpPr txBox="1"/>
          <p:nvPr/>
        </p:nvSpPr>
        <p:spPr>
          <a:xfrm>
            <a:off x="202744" y="1494966"/>
            <a:ext cx="1299485" cy="553972"/>
          </a:xfrm>
          <a:prstGeom prst="rect">
            <a:avLst/>
          </a:prstGeom>
          <a:noFill/>
          <a:ln>
            <a:noFill/>
          </a:ln>
        </p:spPr>
        <p:txBody>
          <a:bodyPr spcFirstLastPara="1" wrap="square" lIns="60950" tIns="30467" rIns="60950" bIns="30467" anchor="t" anchorCtr="0">
            <a:spAutoFit/>
          </a:bodyPr>
          <a:lstStyle/>
          <a:p>
            <a:pPr marL="0" marR="0" lvl="1" algn="l" defTabSz="609630" rtl="0" eaLnBrk="1" fontAlgn="auto" latinLnBrk="0" hangingPunct="1">
              <a:lnSpc>
                <a:spcPct val="100000"/>
              </a:lnSpc>
              <a:spcBef>
                <a:spcPts val="0"/>
              </a:spcBef>
              <a:spcAft>
                <a:spcPts val="0"/>
              </a:spcAft>
              <a:buClr>
                <a:srgbClr val="000000"/>
              </a:buClr>
              <a:buSzTx/>
              <a:tabLst/>
              <a:defRPr/>
            </a:pPr>
            <a:r>
              <a:rPr kumimoji="0" lang="en-US" sz="3200" b="0" i="0" u="none" strike="noStrike" kern="0" cap="none" spc="0" normalizeH="0" baseline="0" noProof="0" dirty="0">
                <a:ln>
                  <a:noFill/>
                </a:ln>
                <a:solidFill>
                  <a:srgbClr val="000000"/>
                </a:solidFill>
                <a:effectLst/>
                <a:uLnTx/>
                <a:uFillTx/>
                <a:latin typeface="Arial"/>
                <a:ea typeface="+mn-ea"/>
                <a:cs typeface="Arial"/>
                <a:sym typeface="Arial"/>
              </a:rPr>
              <a:t>Why?</a:t>
            </a:r>
          </a:p>
        </p:txBody>
      </p:sp>
      <p:sp>
        <p:nvSpPr>
          <p:cNvPr id="2" name="Content Placeholder 2">
            <a:extLst>
              <a:ext uri="{FF2B5EF4-FFF2-40B4-BE49-F238E27FC236}">
                <a16:creationId xmlns:a16="http://schemas.microsoft.com/office/drawing/2014/main" id="{774FD9C2-5125-9F7D-0448-1F02F8613E9D}"/>
              </a:ext>
            </a:extLst>
          </p:cNvPr>
          <p:cNvSpPr txBox="1">
            <a:spLocks/>
          </p:cNvSpPr>
          <p:nvPr/>
        </p:nvSpPr>
        <p:spPr>
          <a:xfrm>
            <a:off x="296050" y="2048938"/>
            <a:ext cx="7054661" cy="3848009"/>
          </a:xfrm>
          <a:prstGeom prst="rect">
            <a:avLst/>
          </a:prstGeom>
          <a:noFill/>
          <a:ln>
            <a:noFill/>
          </a:ln>
        </p:spPr>
        <p:txBody>
          <a:bodyPr spcFirstLastPara="1" wrap="square" lIns="91400" tIns="45700" rIns="91400" bIns="45700" anchor="t" anchorCtr="0">
            <a:noAutofit/>
          </a:bodyPr>
          <a:lstStyle>
            <a:defPPr marR="0" lvl="0" algn="l" rtl="0">
              <a:lnSpc>
                <a:spcPct val="100000"/>
              </a:lnSpc>
              <a:spcBef>
                <a:spcPts val="0"/>
              </a:spcBef>
              <a:spcAft>
                <a:spcPts val="0"/>
              </a:spcAft>
            </a:defPPr>
            <a:lvl1pPr marL="304815" marR="0" lvl="0" indent="-228611" algn="l" rtl="0">
              <a:lnSpc>
                <a:spcPct val="100000"/>
              </a:lnSpc>
              <a:spcBef>
                <a:spcPts val="1000"/>
              </a:spcBef>
              <a:spcAft>
                <a:spcPts val="0"/>
              </a:spcAft>
              <a:buClr>
                <a:srgbClr val="F5668F"/>
              </a:buClr>
              <a:buSzPts val="1800"/>
              <a:buFont typeface="Arial"/>
              <a:buChar char="•"/>
              <a:defRPr sz="3600" b="0" i="0" u="none" strike="noStrike" cap="none">
                <a:solidFill>
                  <a:srgbClr val="444C55"/>
                </a:solidFill>
                <a:latin typeface="Calibri"/>
                <a:ea typeface="Calibri"/>
                <a:cs typeface="Calibri"/>
                <a:sym typeface="Calibri"/>
              </a:defRPr>
            </a:lvl1pPr>
            <a:lvl2pPr marL="609630" marR="0" lvl="1" indent="-228611" algn="l" rtl="0">
              <a:lnSpc>
                <a:spcPct val="90000"/>
              </a:lnSpc>
              <a:spcBef>
                <a:spcPts val="500"/>
              </a:spcBef>
              <a:spcAft>
                <a:spcPts val="0"/>
              </a:spcAft>
              <a:buClr>
                <a:srgbClr val="000000"/>
              </a:buClr>
              <a:buSzPts val="1800"/>
              <a:buFont typeface="Arial"/>
              <a:buChar char="•"/>
              <a:defRPr sz="3600" b="0" i="0" u="none" strike="noStrike" cap="none">
                <a:solidFill>
                  <a:srgbClr val="000000"/>
                </a:solidFill>
                <a:latin typeface="Calibri"/>
                <a:ea typeface="Calibri"/>
                <a:cs typeface="Calibri"/>
                <a:sym typeface="Calibri"/>
              </a:defRPr>
            </a:lvl2pPr>
            <a:lvl3pPr marL="914446" marR="0" lvl="2" indent="-228611" algn="l" rtl="0">
              <a:lnSpc>
                <a:spcPct val="90000"/>
              </a:lnSpc>
              <a:spcBef>
                <a:spcPts val="500"/>
              </a:spcBef>
              <a:spcAft>
                <a:spcPts val="0"/>
              </a:spcAft>
              <a:buClr>
                <a:srgbClr val="000000"/>
              </a:buClr>
              <a:buSzPts val="1800"/>
              <a:buFont typeface="Arial"/>
              <a:buChar char="•"/>
              <a:defRPr sz="3000" b="0" i="0" u="none" strike="noStrike" cap="none">
                <a:solidFill>
                  <a:srgbClr val="000000"/>
                </a:solidFill>
                <a:latin typeface="Calibri"/>
                <a:ea typeface="Calibri"/>
                <a:cs typeface="Calibri"/>
                <a:sym typeface="Calibri"/>
              </a:defRPr>
            </a:lvl3pPr>
            <a:lvl4pPr marL="1219261" marR="0" lvl="3" indent="-228611" algn="l" rtl="0">
              <a:lnSpc>
                <a:spcPct val="90000"/>
              </a:lnSpc>
              <a:spcBef>
                <a:spcPts val="500"/>
              </a:spcBef>
              <a:spcAft>
                <a:spcPts val="0"/>
              </a:spcAft>
              <a:buClr>
                <a:srgbClr val="000000"/>
              </a:buClr>
              <a:buSzPts val="1800"/>
              <a:buFont typeface="Arial"/>
              <a:buChar char="•"/>
              <a:defRPr sz="2700" b="0" i="0" u="none" strike="noStrike" cap="none">
                <a:solidFill>
                  <a:srgbClr val="000000"/>
                </a:solidFill>
                <a:latin typeface="Calibri"/>
                <a:ea typeface="Calibri"/>
                <a:cs typeface="Calibri"/>
                <a:sym typeface="Calibri"/>
              </a:defRPr>
            </a:lvl4pPr>
            <a:lvl5pPr marL="1524076" marR="0" lvl="4" indent="-228611" algn="l" rtl="0">
              <a:lnSpc>
                <a:spcPct val="90000"/>
              </a:lnSpc>
              <a:spcBef>
                <a:spcPts val="500"/>
              </a:spcBef>
              <a:spcAft>
                <a:spcPts val="0"/>
              </a:spcAft>
              <a:buClr>
                <a:srgbClr val="000000"/>
              </a:buClr>
              <a:buSzPts val="1800"/>
              <a:buFont typeface="Arial"/>
              <a:buChar char="•"/>
              <a:defRPr sz="2700" b="0" i="0" u="none" strike="noStrike" cap="none">
                <a:solidFill>
                  <a:srgbClr val="000000"/>
                </a:solidFill>
                <a:latin typeface="Calibri"/>
                <a:ea typeface="Calibri"/>
                <a:cs typeface="Calibri"/>
                <a:sym typeface="Calibri"/>
              </a:defRPr>
            </a:lvl5pPr>
            <a:lvl6pPr marL="1828891" marR="0" lvl="5" indent="-228611" algn="l" rtl="0">
              <a:lnSpc>
                <a:spcPct val="90000"/>
              </a:lnSpc>
              <a:spcBef>
                <a:spcPts val="500"/>
              </a:spcBef>
              <a:spcAft>
                <a:spcPts val="0"/>
              </a:spcAft>
              <a:buClr>
                <a:schemeClr val="dk1"/>
              </a:buClr>
              <a:buSzPts val="1800"/>
              <a:buFont typeface="Arial"/>
              <a:buChar char="•"/>
              <a:defRPr sz="2700" b="0" i="0" u="none" strike="noStrike" cap="none">
                <a:solidFill>
                  <a:schemeClr val="dk1"/>
                </a:solidFill>
                <a:latin typeface="Calibri"/>
                <a:ea typeface="Calibri"/>
                <a:cs typeface="Calibri"/>
                <a:sym typeface="Calibri"/>
              </a:defRPr>
            </a:lvl6pPr>
            <a:lvl7pPr marL="2133707" marR="0" lvl="6" indent="-228611" algn="l" rtl="0">
              <a:lnSpc>
                <a:spcPct val="90000"/>
              </a:lnSpc>
              <a:spcBef>
                <a:spcPts val="500"/>
              </a:spcBef>
              <a:spcAft>
                <a:spcPts val="0"/>
              </a:spcAft>
              <a:buClr>
                <a:schemeClr val="dk1"/>
              </a:buClr>
              <a:buSzPts val="1800"/>
              <a:buFont typeface="Arial"/>
              <a:buChar char="•"/>
              <a:defRPr sz="2700" b="0" i="0" u="none" strike="noStrike" cap="none">
                <a:solidFill>
                  <a:schemeClr val="dk1"/>
                </a:solidFill>
                <a:latin typeface="Calibri"/>
                <a:ea typeface="Calibri"/>
                <a:cs typeface="Calibri"/>
                <a:sym typeface="Calibri"/>
              </a:defRPr>
            </a:lvl7pPr>
            <a:lvl8pPr marL="2438522" marR="0" lvl="7" indent="-228611" algn="l" rtl="0">
              <a:lnSpc>
                <a:spcPct val="90000"/>
              </a:lnSpc>
              <a:spcBef>
                <a:spcPts val="500"/>
              </a:spcBef>
              <a:spcAft>
                <a:spcPts val="0"/>
              </a:spcAft>
              <a:buClr>
                <a:schemeClr val="dk1"/>
              </a:buClr>
              <a:buSzPts val="1800"/>
              <a:buFont typeface="Arial"/>
              <a:buChar char="•"/>
              <a:defRPr sz="2700" b="0" i="0" u="none" strike="noStrike" cap="none">
                <a:solidFill>
                  <a:schemeClr val="dk1"/>
                </a:solidFill>
                <a:latin typeface="Calibri"/>
                <a:ea typeface="Calibri"/>
                <a:cs typeface="Calibri"/>
                <a:sym typeface="Calibri"/>
              </a:defRPr>
            </a:lvl8pPr>
            <a:lvl9pPr marL="2743337" marR="0" lvl="8" indent="-228611" algn="l" rtl="0">
              <a:lnSpc>
                <a:spcPct val="90000"/>
              </a:lnSpc>
              <a:spcBef>
                <a:spcPts val="500"/>
              </a:spcBef>
              <a:spcAft>
                <a:spcPts val="0"/>
              </a:spcAft>
              <a:buClr>
                <a:schemeClr val="dk1"/>
              </a:buClr>
              <a:buSzPts val="1800"/>
              <a:buFont typeface="Arial"/>
              <a:buChar char="•"/>
              <a:defRPr sz="2700" b="0" i="0" u="none" strike="noStrike" cap="none">
                <a:solidFill>
                  <a:schemeClr val="dk1"/>
                </a:solidFill>
                <a:latin typeface="Calibri"/>
                <a:ea typeface="Calibri"/>
                <a:cs typeface="Calibri"/>
                <a:sym typeface="Calibri"/>
              </a:defRPr>
            </a:lvl9pPr>
          </a:lstStyle>
          <a:p>
            <a:pPr marL="457200" indent="-457200">
              <a:spcAft>
                <a:spcPts val="600"/>
              </a:spcAft>
              <a:buFont typeface="Arial"/>
              <a:buAutoNum type="arabicPeriod"/>
            </a:pPr>
            <a:r>
              <a:rPr lang="en-US" kern="0" dirty="0">
                <a:solidFill>
                  <a:schemeClr val="tx1">
                    <a:lumMod val="50000"/>
                  </a:schemeClr>
                </a:solidFill>
              </a:rPr>
              <a:t>Helps define and determine goals/next steps for all clinicians</a:t>
            </a:r>
          </a:p>
          <a:p>
            <a:pPr marL="457200" indent="-457200">
              <a:spcAft>
                <a:spcPts val="600"/>
              </a:spcAft>
              <a:buFont typeface="Arial"/>
              <a:buAutoNum type="arabicPeriod"/>
            </a:pPr>
            <a:r>
              <a:rPr lang="en-US" kern="0" dirty="0">
                <a:solidFill>
                  <a:schemeClr val="tx1">
                    <a:lumMod val="50000"/>
                  </a:schemeClr>
                </a:solidFill>
              </a:rPr>
              <a:t>Tracks progress over time</a:t>
            </a:r>
          </a:p>
          <a:p>
            <a:pPr marL="457200" indent="-457200">
              <a:spcAft>
                <a:spcPts val="600"/>
              </a:spcAft>
              <a:buFont typeface="Arial"/>
              <a:buAutoNum type="arabicPeriod"/>
            </a:pPr>
            <a:r>
              <a:rPr lang="en-US" kern="0" dirty="0">
                <a:solidFill>
                  <a:schemeClr val="tx1">
                    <a:lumMod val="50000"/>
                  </a:schemeClr>
                </a:solidFill>
              </a:rPr>
              <a:t>Serves as a gauge to help determine which strategies were beneficial or need to be adapted</a:t>
            </a:r>
          </a:p>
        </p:txBody>
      </p:sp>
      <p:sp>
        <p:nvSpPr>
          <p:cNvPr id="4" name="Freeform 2">
            <a:extLst>
              <a:ext uri="{FF2B5EF4-FFF2-40B4-BE49-F238E27FC236}">
                <a16:creationId xmlns:a16="http://schemas.microsoft.com/office/drawing/2014/main" id="{B9ECA010-AB03-3F00-44A6-9F40A37A1808}"/>
              </a:ext>
            </a:extLst>
          </p:cNvPr>
          <p:cNvSpPr/>
          <p:nvPr/>
        </p:nvSpPr>
        <p:spPr>
          <a:xfrm>
            <a:off x="7444017" y="2816639"/>
            <a:ext cx="4317507" cy="2849488"/>
          </a:xfrm>
          <a:custGeom>
            <a:avLst/>
            <a:gdLst/>
            <a:ahLst/>
            <a:cxnLst/>
            <a:rect l="l" t="t" r="r" b="b"/>
            <a:pathLst>
              <a:path w="6217920" h="4149048">
                <a:moveTo>
                  <a:pt x="0" y="0"/>
                </a:moveTo>
                <a:lnTo>
                  <a:pt x="6217920" y="0"/>
                </a:lnTo>
                <a:lnTo>
                  <a:pt x="6217920" y="4149049"/>
                </a:lnTo>
                <a:lnTo>
                  <a:pt x="0" y="4149049"/>
                </a:lnTo>
                <a:lnTo>
                  <a:pt x="0" y="0"/>
                </a:lnTo>
                <a:close/>
              </a:path>
            </a:pathLst>
          </a:custGeom>
          <a:blipFill>
            <a:blip r:embed="rId3" cstate="email">
              <a:extLst>
                <a:ext uri="{28A0092B-C50C-407E-A947-70E740481C1C}">
                  <a14:useLocalDpi xmlns:a14="http://schemas.microsoft.com/office/drawing/2010/main"/>
                </a:ext>
              </a:extLst>
            </a:blip>
            <a:stretch>
              <a:fillRect/>
            </a:stretch>
          </a:blipFill>
        </p:spPr>
        <p:txBody>
          <a:bodyPr/>
          <a:lstStyle/>
          <a:p>
            <a:endParaRPr lang="en-US"/>
          </a:p>
        </p:txBody>
      </p:sp>
      <p:sp>
        <p:nvSpPr>
          <p:cNvPr id="6" name="Freeform 4">
            <a:extLst>
              <a:ext uri="{FF2B5EF4-FFF2-40B4-BE49-F238E27FC236}">
                <a16:creationId xmlns:a16="http://schemas.microsoft.com/office/drawing/2014/main" id="{C445F190-9E29-8DD9-1CC4-859DD37A0276}"/>
              </a:ext>
            </a:extLst>
          </p:cNvPr>
          <p:cNvSpPr/>
          <p:nvPr/>
        </p:nvSpPr>
        <p:spPr>
          <a:xfrm>
            <a:off x="8265111" y="97654"/>
            <a:ext cx="1763337" cy="1664377"/>
          </a:xfrm>
          <a:custGeom>
            <a:avLst/>
            <a:gdLst/>
            <a:ahLst/>
            <a:cxnLst/>
            <a:rect l="l" t="t" r="r" b="b"/>
            <a:pathLst>
              <a:path w="3108960" h="2770861">
                <a:moveTo>
                  <a:pt x="0" y="0"/>
                </a:moveTo>
                <a:lnTo>
                  <a:pt x="3108960" y="0"/>
                </a:lnTo>
                <a:lnTo>
                  <a:pt x="3108960" y="2770861"/>
                </a:lnTo>
                <a:lnTo>
                  <a:pt x="0" y="2770861"/>
                </a:lnTo>
                <a:lnTo>
                  <a:pt x="0" y="0"/>
                </a:lnTo>
                <a:close/>
              </a:path>
            </a:pathLst>
          </a:custGeom>
          <a:blipFill>
            <a:blip>
              <a:extLst>
                <a:ext uri="{96DAC541-7B7A-43D3-8B79-37D633B846F1}">
                  <asvg:svgBlip xmlns:asvg="http://schemas.microsoft.com/office/drawing/2016/SVG/main" r:embed="rId4"/>
                </a:ext>
              </a:extLst>
            </a:blip>
            <a:stretch>
              <a:fillRect/>
            </a:stretch>
          </a:blipFill>
        </p:spPr>
        <p:txBody>
          <a:bodyPr/>
          <a:lstStyle/>
          <a:p>
            <a:endParaRPr lang="en-US"/>
          </a:p>
        </p:txBody>
      </p:sp>
    </p:spTree>
    <p:extLst>
      <p:ext uri="{BB962C8B-B14F-4D97-AF65-F5344CB8AC3E}">
        <p14:creationId xmlns:p14="http://schemas.microsoft.com/office/powerpoint/2010/main" val="2480666547"/>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20526">
          <a:extLst>
            <a:ext uri="{FF2B5EF4-FFF2-40B4-BE49-F238E27FC236}">
              <a16:creationId xmlns:a16="http://schemas.microsoft.com/office/drawing/2014/main" id="{16D4D73B-7D3E-87CA-6B7D-8336D911636D}"/>
            </a:ext>
          </a:extLst>
        </p:cNvPr>
        <p:cNvGrpSpPr/>
        <p:nvPr/>
      </p:nvGrpSpPr>
      <p:grpSpPr>
        <a:xfrm>
          <a:off x="0" y="0"/>
          <a:ext cx="0" cy="0"/>
          <a:chOff x="0" y="0"/>
          <a:chExt cx="0" cy="0"/>
        </a:xfrm>
      </p:grpSpPr>
      <p:sp>
        <p:nvSpPr>
          <p:cNvPr id="6" name="Google Shape;20527;p2645">
            <a:extLst>
              <a:ext uri="{FF2B5EF4-FFF2-40B4-BE49-F238E27FC236}">
                <a16:creationId xmlns:a16="http://schemas.microsoft.com/office/drawing/2014/main" id="{0FF21077-EC8D-0C7B-CBD5-B9CC4F585D2A}"/>
              </a:ext>
            </a:extLst>
          </p:cNvPr>
          <p:cNvSpPr/>
          <p:nvPr/>
        </p:nvSpPr>
        <p:spPr>
          <a:xfrm>
            <a:off x="7134225" y="-12023"/>
            <a:ext cx="5057775" cy="1676400"/>
          </a:xfrm>
          <a:prstGeom prst="rect">
            <a:avLst/>
          </a:prstGeom>
          <a:solidFill>
            <a:schemeClr val="lt1"/>
          </a:solidFill>
          <a:ln>
            <a:noFill/>
          </a:ln>
        </p:spPr>
        <p:txBody>
          <a:bodyPr spcFirstLastPara="1" wrap="square" lIns="60950" tIns="30467" rIns="60950" bIns="30467" anchor="ctr" anchorCtr="0">
            <a:noAutofit/>
          </a:bodyPr>
          <a:lstStyle/>
          <a:p>
            <a:pPr marL="0" marR="0" lvl="0" indent="0" algn="ctr" defTabSz="609630" rtl="0" eaLnBrk="1" fontAlgn="auto" latinLnBrk="0" hangingPunct="1">
              <a:lnSpc>
                <a:spcPct val="100000"/>
              </a:lnSpc>
              <a:spcBef>
                <a:spcPts val="0"/>
              </a:spcBef>
              <a:spcAft>
                <a:spcPts val="0"/>
              </a:spcAft>
              <a:buClr>
                <a:srgbClr val="000000"/>
              </a:buClr>
              <a:buSzTx/>
              <a:buFontTx/>
              <a:buNone/>
              <a:tabLst/>
              <a:defRPr/>
            </a:pPr>
            <a:endParaRPr kumimoji="0" sz="18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20528" name="Google Shape;20528;p2645">
            <a:extLst>
              <a:ext uri="{FF2B5EF4-FFF2-40B4-BE49-F238E27FC236}">
                <a16:creationId xmlns:a16="http://schemas.microsoft.com/office/drawing/2014/main" id="{493AC3F9-91D7-C0A9-A927-53D9176097E4}"/>
              </a:ext>
            </a:extLst>
          </p:cNvPr>
          <p:cNvSpPr txBox="1">
            <a:spLocks noGrp="1"/>
          </p:cNvSpPr>
          <p:nvPr>
            <p:ph type="title"/>
          </p:nvPr>
        </p:nvSpPr>
        <p:spPr>
          <a:xfrm>
            <a:off x="296050" y="438340"/>
            <a:ext cx="9078925" cy="606264"/>
          </a:xfrm>
          <a:prstGeom prst="rect">
            <a:avLst/>
          </a:prstGeom>
          <a:noFill/>
          <a:ln>
            <a:noFill/>
          </a:ln>
        </p:spPr>
        <p:txBody>
          <a:bodyPr spcFirstLastPara="1" wrap="square" lIns="60933" tIns="30467" rIns="60933" bIns="30467" anchor="ctr" anchorCtr="0">
            <a:noAutofit/>
          </a:bodyPr>
          <a:lstStyle/>
          <a:p>
            <a:r>
              <a:rPr lang="en-US" sz="4400" dirty="0"/>
              <a:t>Sharing data helps drive change</a:t>
            </a:r>
            <a:endParaRPr sz="4400" dirty="0"/>
          </a:p>
        </p:txBody>
      </p:sp>
      <p:sp>
        <p:nvSpPr>
          <p:cNvPr id="2" name="Content Placeholder 2">
            <a:extLst>
              <a:ext uri="{FF2B5EF4-FFF2-40B4-BE49-F238E27FC236}">
                <a16:creationId xmlns:a16="http://schemas.microsoft.com/office/drawing/2014/main" id="{5DB34D9B-8E21-7558-829C-BAA7D3A4A540}"/>
              </a:ext>
            </a:extLst>
          </p:cNvPr>
          <p:cNvSpPr txBox="1">
            <a:spLocks/>
          </p:cNvSpPr>
          <p:nvPr/>
        </p:nvSpPr>
        <p:spPr>
          <a:xfrm>
            <a:off x="186933" y="1762031"/>
            <a:ext cx="10211778" cy="4895329"/>
          </a:xfrm>
          <a:prstGeom prst="rect">
            <a:avLst/>
          </a:prstGeom>
          <a:noFill/>
          <a:ln>
            <a:noFill/>
          </a:ln>
        </p:spPr>
        <p:txBody>
          <a:bodyPr spcFirstLastPara="1" wrap="square" lIns="91400" tIns="45700" rIns="91400" bIns="45700" anchor="t" anchorCtr="0">
            <a:noAutofit/>
          </a:bodyPr>
          <a:lstStyle>
            <a:defPPr marR="0" lvl="0" algn="l" rtl="0">
              <a:lnSpc>
                <a:spcPct val="100000"/>
              </a:lnSpc>
              <a:spcBef>
                <a:spcPts val="0"/>
              </a:spcBef>
              <a:spcAft>
                <a:spcPts val="0"/>
              </a:spcAft>
            </a:defPPr>
            <a:lvl1pPr marL="304815" marR="0" lvl="0" indent="-228611" algn="l" rtl="0">
              <a:lnSpc>
                <a:spcPct val="100000"/>
              </a:lnSpc>
              <a:spcBef>
                <a:spcPts val="1000"/>
              </a:spcBef>
              <a:spcAft>
                <a:spcPts val="0"/>
              </a:spcAft>
              <a:buClr>
                <a:srgbClr val="F5668F"/>
              </a:buClr>
              <a:buSzPts val="1800"/>
              <a:buFont typeface="Arial"/>
              <a:buChar char="•"/>
              <a:defRPr sz="3600" b="0" i="0" u="none" strike="noStrike" cap="none">
                <a:solidFill>
                  <a:srgbClr val="444C55"/>
                </a:solidFill>
                <a:latin typeface="Calibri"/>
                <a:ea typeface="Calibri"/>
                <a:cs typeface="Calibri"/>
                <a:sym typeface="Calibri"/>
              </a:defRPr>
            </a:lvl1pPr>
            <a:lvl2pPr marL="609630" marR="0" lvl="1" indent="-228611" algn="l" rtl="0">
              <a:lnSpc>
                <a:spcPct val="90000"/>
              </a:lnSpc>
              <a:spcBef>
                <a:spcPts val="500"/>
              </a:spcBef>
              <a:spcAft>
                <a:spcPts val="0"/>
              </a:spcAft>
              <a:buClr>
                <a:srgbClr val="000000"/>
              </a:buClr>
              <a:buSzPts val="1800"/>
              <a:buFont typeface="Arial"/>
              <a:buChar char="•"/>
              <a:defRPr sz="3600" b="0" i="0" u="none" strike="noStrike" cap="none">
                <a:solidFill>
                  <a:srgbClr val="000000"/>
                </a:solidFill>
                <a:latin typeface="Calibri"/>
                <a:ea typeface="Calibri"/>
                <a:cs typeface="Calibri"/>
                <a:sym typeface="Calibri"/>
              </a:defRPr>
            </a:lvl2pPr>
            <a:lvl3pPr marL="914446" marR="0" lvl="2" indent="-228611" algn="l" rtl="0">
              <a:lnSpc>
                <a:spcPct val="90000"/>
              </a:lnSpc>
              <a:spcBef>
                <a:spcPts val="500"/>
              </a:spcBef>
              <a:spcAft>
                <a:spcPts val="0"/>
              </a:spcAft>
              <a:buClr>
                <a:srgbClr val="000000"/>
              </a:buClr>
              <a:buSzPts val="1800"/>
              <a:buFont typeface="Arial"/>
              <a:buChar char="•"/>
              <a:defRPr sz="3000" b="0" i="0" u="none" strike="noStrike" cap="none">
                <a:solidFill>
                  <a:srgbClr val="000000"/>
                </a:solidFill>
                <a:latin typeface="Calibri"/>
                <a:ea typeface="Calibri"/>
                <a:cs typeface="Calibri"/>
                <a:sym typeface="Calibri"/>
              </a:defRPr>
            </a:lvl3pPr>
            <a:lvl4pPr marL="1219261" marR="0" lvl="3" indent="-228611" algn="l" rtl="0">
              <a:lnSpc>
                <a:spcPct val="90000"/>
              </a:lnSpc>
              <a:spcBef>
                <a:spcPts val="500"/>
              </a:spcBef>
              <a:spcAft>
                <a:spcPts val="0"/>
              </a:spcAft>
              <a:buClr>
                <a:srgbClr val="000000"/>
              </a:buClr>
              <a:buSzPts val="1800"/>
              <a:buFont typeface="Arial"/>
              <a:buChar char="•"/>
              <a:defRPr sz="2700" b="0" i="0" u="none" strike="noStrike" cap="none">
                <a:solidFill>
                  <a:srgbClr val="000000"/>
                </a:solidFill>
                <a:latin typeface="Calibri"/>
                <a:ea typeface="Calibri"/>
                <a:cs typeface="Calibri"/>
                <a:sym typeface="Calibri"/>
              </a:defRPr>
            </a:lvl4pPr>
            <a:lvl5pPr marL="1524076" marR="0" lvl="4" indent="-228611" algn="l" rtl="0">
              <a:lnSpc>
                <a:spcPct val="90000"/>
              </a:lnSpc>
              <a:spcBef>
                <a:spcPts val="500"/>
              </a:spcBef>
              <a:spcAft>
                <a:spcPts val="0"/>
              </a:spcAft>
              <a:buClr>
                <a:srgbClr val="000000"/>
              </a:buClr>
              <a:buSzPts val="1800"/>
              <a:buFont typeface="Arial"/>
              <a:buChar char="•"/>
              <a:defRPr sz="2700" b="0" i="0" u="none" strike="noStrike" cap="none">
                <a:solidFill>
                  <a:srgbClr val="000000"/>
                </a:solidFill>
                <a:latin typeface="Calibri"/>
                <a:ea typeface="Calibri"/>
                <a:cs typeface="Calibri"/>
                <a:sym typeface="Calibri"/>
              </a:defRPr>
            </a:lvl5pPr>
            <a:lvl6pPr marL="1828891" marR="0" lvl="5" indent="-228611" algn="l" rtl="0">
              <a:lnSpc>
                <a:spcPct val="90000"/>
              </a:lnSpc>
              <a:spcBef>
                <a:spcPts val="500"/>
              </a:spcBef>
              <a:spcAft>
                <a:spcPts val="0"/>
              </a:spcAft>
              <a:buClr>
                <a:schemeClr val="dk1"/>
              </a:buClr>
              <a:buSzPts val="1800"/>
              <a:buFont typeface="Arial"/>
              <a:buChar char="•"/>
              <a:defRPr sz="2700" b="0" i="0" u="none" strike="noStrike" cap="none">
                <a:solidFill>
                  <a:schemeClr val="dk1"/>
                </a:solidFill>
                <a:latin typeface="Calibri"/>
                <a:ea typeface="Calibri"/>
                <a:cs typeface="Calibri"/>
                <a:sym typeface="Calibri"/>
              </a:defRPr>
            </a:lvl6pPr>
            <a:lvl7pPr marL="2133707" marR="0" lvl="6" indent="-228611" algn="l" rtl="0">
              <a:lnSpc>
                <a:spcPct val="90000"/>
              </a:lnSpc>
              <a:spcBef>
                <a:spcPts val="500"/>
              </a:spcBef>
              <a:spcAft>
                <a:spcPts val="0"/>
              </a:spcAft>
              <a:buClr>
                <a:schemeClr val="dk1"/>
              </a:buClr>
              <a:buSzPts val="1800"/>
              <a:buFont typeface="Arial"/>
              <a:buChar char="•"/>
              <a:defRPr sz="2700" b="0" i="0" u="none" strike="noStrike" cap="none">
                <a:solidFill>
                  <a:schemeClr val="dk1"/>
                </a:solidFill>
                <a:latin typeface="Calibri"/>
                <a:ea typeface="Calibri"/>
                <a:cs typeface="Calibri"/>
                <a:sym typeface="Calibri"/>
              </a:defRPr>
            </a:lvl7pPr>
            <a:lvl8pPr marL="2438522" marR="0" lvl="7" indent="-228611" algn="l" rtl="0">
              <a:lnSpc>
                <a:spcPct val="90000"/>
              </a:lnSpc>
              <a:spcBef>
                <a:spcPts val="500"/>
              </a:spcBef>
              <a:spcAft>
                <a:spcPts val="0"/>
              </a:spcAft>
              <a:buClr>
                <a:schemeClr val="dk1"/>
              </a:buClr>
              <a:buSzPts val="1800"/>
              <a:buFont typeface="Arial"/>
              <a:buChar char="•"/>
              <a:defRPr sz="2700" b="0" i="0" u="none" strike="noStrike" cap="none">
                <a:solidFill>
                  <a:schemeClr val="dk1"/>
                </a:solidFill>
                <a:latin typeface="Calibri"/>
                <a:ea typeface="Calibri"/>
                <a:cs typeface="Calibri"/>
                <a:sym typeface="Calibri"/>
              </a:defRPr>
            </a:lvl8pPr>
            <a:lvl9pPr marL="2743337" marR="0" lvl="8" indent="-228611" algn="l" rtl="0">
              <a:lnSpc>
                <a:spcPct val="90000"/>
              </a:lnSpc>
              <a:spcBef>
                <a:spcPts val="500"/>
              </a:spcBef>
              <a:spcAft>
                <a:spcPts val="0"/>
              </a:spcAft>
              <a:buClr>
                <a:schemeClr val="dk1"/>
              </a:buClr>
              <a:buSzPts val="1800"/>
              <a:buFont typeface="Arial"/>
              <a:buChar char="•"/>
              <a:defRPr sz="2700" b="0" i="0" u="none" strike="noStrike" cap="none">
                <a:solidFill>
                  <a:schemeClr val="dk1"/>
                </a:solidFill>
                <a:latin typeface="Calibri"/>
                <a:ea typeface="Calibri"/>
                <a:cs typeface="Calibri"/>
                <a:sym typeface="Calibri"/>
              </a:defRPr>
            </a:lvl9pPr>
          </a:lstStyle>
          <a:p>
            <a:pPr marL="571500" indent="-571500">
              <a:spcAft>
                <a:spcPts val="600"/>
              </a:spcAft>
            </a:pPr>
            <a:r>
              <a:rPr lang="en-US" b="1" u="sng" kern="0" dirty="0">
                <a:solidFill>
                  <a:srgbClr val="F58466"/>
                </a:solidFill>
              </a:rPr>
              <a:t>Hospital QI team</a:t>
            </a:r>
            <a:r>
              <a:rPr lang="en-US" b="1" kern="0" dirty="0">
                <a:solidFill>
                  <a:srgbClr val="F58466"/>
                </a:solidFill>
              </a:rPr>
              <a:t> </a:t>
            </a:r>
            <a:r>
              <a:rPr lang="en-US" kern="0" dirty="0">
                <a:solidFill>
                  <a:schemeClr val="tx1">
                    <a:lumMod val="50000"/>
                  </a:schemeClr>
                </a:solidFill>
              </a:rPr>
              <a:t>in monthly meetings to review data and identify QI strategies and tests of change</a:t>
            </a:r>
          </a:p>
          <a:p>
            <a:pPr marL="571500" indent="-571500">
              <a:spcAft>
                <a:spcPts val="600"/>
              </a:spcAft>
            </a:pPr>
            <a:r>
              <a:rPr lang="en-US" b="1" u="sng" kern="0" dirty="0">
                <a:solidFill>
                  <a:srgbClr val="F58466"/>
                </a:solidFill>
              </a:rPr>
              <a:t>Clinical team</a:t>
            </a:r>
            <a:r>
              <a:rPr lang="en-US" b="1" kern="0" dirty="0">
                <a:solidFill>
                  <a:srgbClr val="F58466"/>
                </a:solidFill>
              </a:rPr>
              <a:t> </a:t>
            </a:r>
            <a:r>
              <a:rPr lang="en-US" kern="0" dirty="0">
                <a:solidFill>
                  <a:schemeClr val="tx1">
                    <a:lumMod val="50000"/>
                  </a:schemeClr>
                </a:solidFill>
              </a:rPr>
              <a:t>in ongoing staff / provider meetings or post in common areas for discussion</a:t>
            </a:r>
          </a:p>
          <a:p>
            <a:pPr marL="571500" indent="-571500">
              <a:spcAft>
                <a:spcPts val="600"/>
              </a:spcAft>
            </a:pPr>
            <a:r>
              <a:rPr lang="en-US" b="1" u="sng" kern="0" dirty="0">
                <a:solidFill>
                  <a:srgbClr val="F58466"/>
                </a:solidFill>
              </a:rPr>
              <a:t>Hospital leadership</a:t>
            </a:r>
            <a:r>
              <a:rPr lang="en-US" b="1" kern="0" dirty="0">
                <a:solidFill>
                  <a:srgbClr val="F58466"/>
                </a:solidFill>
              </a:rPr>
              <a:t> </a:t>
            </a:r>
            <a:r>
              <a:rPr lang="en-US" kern="0" dirty="0">
                <a:solidFill>
                  <a:schemeClr val="tx1">
                    <a:lumMod val="50000"/>
                  </a:schemeClr>
                </a:solidFill>
              </a:rPr>
              <a:t>in ongoing meetings to discuss progress towards goals and identify support / resources to achieve goals</a:t>
            </a:r>
          </a:p>
        </p:txBody>
      </p:sp>
      <p:sp>
        <p:nvSpPr>
          <p:cNvPr id="4" name="Freeform 4">
            <a:extLst>
              <a:ext uri="{FF2B5EF4-FFF2-40B4-BE49-F238E27FC236}">
                <a16:creationId xmlns:a16="http://schemas.microsoft.com/office/drawing/2014/main" id="{CC335985-D69A-C1EE-C5F6-4E263608E600}"/>
              </a:ext>
            </a:extLst>
          </p:cNvPr>
          <p:cNvSpPr/>
          <p:nvPr/>
        </p:nvSpPr>
        <p:spPr>
          <a:xfrm>
            <a:off x="8282867" y="97654"/>
            <a:ext cx="1763337" cy="1664377"/>
          </a:xfrm>
          <a:custGeom>
            <a:avLst/>
            <a:gdLst/>
            <a:ahLst/>
            <a:cxnLst/>
            <a:rect l="l" t="t" r="r" b="b"/>
            <a:pathLst>
              <a:path w="3108960" h="2770861">
                <a:moveTo>
                  <a:pt x="0" y="0"/>
                </a:moveTo>
                <a:lnTo>
                  <a:pt x="3108960" y="0"/>
                </a:lnTo>
                <a:lnTo>
                  <a:pt x="3108960" y="2770861"/>
                </a:lnTo>
                <a:lnTo>
                  <a:pt x="0" y="2770861"/>
                </a:lnTo>
                <a:lnTo>
                  <a:pt x="0" y="0"/>
                </a:lnTo>
                <a:close/>
              </a:path>
            </a:pathLst>
          </a:custGeom>
          <a:blipFill>
            <a:blip>
              <a:extLst>
                <a:ext uri="{96DAC541-7B7A-43D3-8B79-37D633B846F1}">
                  <asvg:svgBlip xmlns:asvg="http://schemas.microsoft.com/office/drawing/2016/SVG/main" r:embed="rId3"/>
                </a:ext>
              </a:extLst>
            </a:blip>
            <a:stretch>
              <a:fillRect/>
            </a:stretch>
          </a:blipFill>
        </p:spPr>
        <p:txBody>
          <a:bodyPr/>
          <a:lstStyle/>
          <a:p>
            <a:endParaRPr lang="en-US"/>
          </a:p>
        </p:txBody>
      </p:sp>
    </p:spTree>
    <p:extLst>
      <p:ext uri="{BB962C8B-B14F-4D97-AF65-F5344CB8AC3E}">
        <p14:creationId xmlns:p14="http://schemas.microsoft.com/office/powerpoint/2010/main" val="3073295401"/>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20526">
          <a:extLst>
            <a:ext uri="{FF2B5EF4-FFF2-40B4-BE49-F238E27FC236}">
              <a16:creationId xmlns:a16="http://schemas.microsoft.com/office/drawing/2014/main" id="{7486D4A5-8A23-6686-2375-8568C8DCC0FA}"/>
            </a:ext>
          </a:extLst>
        </p:cNvPr>
        <p:cNvGrpSpPr/>
        <p:nvPr/>
      </p:nvGrpSpPr>
      <p:grpSpPr>
        <a:xfrm>
          <a:off x="0" y="0"/>
          <a:ext cx="0" cy="0"/>
          <a:chOff x="0" y="0"/>
          <a:chExt cx="0" cy="0"/>
        </a:xfrm>
      </p:grpSpPr>
      <p:sp>
        <p:nvSpPr>
          <p:cNvPr id="16" name="Google Shape;20527;p2645">
            <a:extLst>
              <a:ext uri="{FF2B5EF4-FFF2-40B4-BE49-F238E27FC236}">
                <a16:creationId xmlns:a16="http://schemas.microsoft.com/office/drawing/2014/main" id="{439C9E1D-8AE9-3E9E-FCF6-6F093AC23883}"/>
              </a:ext>
            </a:extLst>
          </p:cNvPr>
          <p:cNvSpPr/>
          <p:nvPr/>
        </p:nvSpPr>
        <p:spPr>
          <a:xfrm>
            <a:off x="7134225" y="-12023"/>
            <a:ext cx="5057775" cy="1676400"/>
          </a:xfrm>
          <a:prstGeom prst="rect">
            <a:avLst/>
          </a:prstGeom>
          <a:solidFill>
            <a:schemeClr val="lt1"/>
          </a:solidFill>
          <a:ln>
            <a:noFill/>
          </a:ln>
        </p:spPr>
        <p:txBody>
          <a:bodyPr spcFirstLastPara="1" wrap="square" lIns="60950" tIns="30467" rIns="60950" bIns="30467" anchor="ctr" anchorCtr="0">
            <a:noAutofit/>
          </a:bodyPr>
          <a:lstStyle/>
          <a:p>
            <a:pPr marL="0" marR="0" lvl="0" indent="0" algn="ctr" defTabSz="609630" rtl="0" eaLnBrk="1" fontAlgn="auto" latinLnBrk="0" hangingPunct="1">
              <a:lnSpc>
                <a:spcPct val="100000"/>
              </a:lnSpc>
              <a:spcBef>
                <a:spcPts val="0"/>
              </a:spcBef>
              <a:spcAft>
                <a:spcPts val="0"/>
              </a:spcAft>
              <a:buClr>
                <a:srgbClr val="000000"/>
              </a:buClr>
              <a:buSzTx/>
              <a:buFontTx/>
              <a:buNone/>
              <a:tabLst/>
              <a:defRPr/>
            </a:pPr>
            <a:endParaRPr kumimoji="0" sz="18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20528" name="Google Shape;20528;p2645">
            <a:extLst>
              <a:ext uri="{FF2B5EF4-FFF2-40B4-BE49-F238E27FC236}">
                <a16:creationId xmlns:a16="http://schemas.microsoft.com/office/drawing/2014/main" id="{F9E46A9B-BA14-F9C8-42E3-E2422C58DE08}"/>
              </a:ext>
            </a:extLst>
          </p:cNvPr>
          <p:cNvSpPr txBox="1">
            <a:spLocks noGrp="1"/>
          </p:cNvSpPr>
          <p:nvPr>
            <p:ph type="title"/>
          </p:nvPr>
        </p:nvSpPr>
        <p:spPr>
          <a:xfrm>
            <a:off x="7294" y="50265"/>
            <a:ext cx="12393255" cy="606264"/>
          </a:xfrm>
          <a:prstGeom prst="rect">
            <a:avLst/>
          </a:prstGeom>
          <a:noFill/>
          <a:ln>
            <a:noFill/>
          </a:ln>
        </p:spPr>
        <p:txBody>
          <a:bodyPr spcFirstLastPara="1" wrap="square" lIns="60933" tIns="30467" rIns="60933" bIns="30467" anchor="ctr" anchorCtr="0">
            <a:noAutofit/>
          </a:bodyPr>
          <a:lstStyle/>
          <a:p>
            <a:r>
              <a:rPr lang="en-US" sz="4400" dirty="0"/>
              <a:t>Accessing your data in </a:t>
            </a:r>
            <a:r>
              <a:rPr lang="en-US" sz="4400" dirty="0" err="1"/>
              <a:t>REDCap</a:t>
            </a:r>
            <a:endParaRPr sz="4400" dirty="0"/>
          </a:p>
        </p:txBody>
      </p:sp>
      <p:sp>
        <p:nvSpPr>
          <p:cNvPr id="20529" name="Google Shape;20529;p2645">
            <a:extLst>
              <a:ext uri="{FF2B5EF4-FFF2-40B4-BE49-F238E27FC236}">
                <a16:creationId xmlns:a16="http://schemas.microsoft.com/office/drawing/2014/main" id="{FA775DFC-1A9E-5AEE-BE20-98BF6544B08A}"/>
              </a:ext>
            </a:extLst>
          </p:cNvPr>
          <p:cNvSpPr txBox="1"/>
          <p:nvPr/>
        </p:nvSpPr>
        <p:spPr>
          <a:xfrm>
            <a:off x="178442" y="708076"/>
            <a:ext cx="11212619" cy="1046414"/>
          </a:xfrm>
          <a:prstGeom prst="rect">
            <a:avLst/>
          </a:prstGeom>
          <a:noFill/>
          <a:ln>
            <a:noFill/>
          </a:ln>
        </p:spPr>
        <p:txBody>
          <a:bodyPr spcFirstLastPara="1" wrap="square" lIns="60950" tIns="30467" rIns="60950" bIns="30467" anchor="t" anchorCtr="0">
            <a:spAutoFit/>
          </a:bodyPr>
          <a:lstStyle/>
          <a:p>
            <a:pPr marL="0" marR="0" lvl="1" algn="l" defTabSz="609630" rtl="0" eaLnBrk="1" fontAlgn="auto" latinLnBrk="0" hangingPunct="1">
              <a:lnSpc>
                <a:spcPct val="100000"/>
              </a:lnSpc>
              <a:spcBef>
                <a:spcPts val="0"/>
              </a:spcBef>
              <a:spcAft>
                <a:spcPts val="0"/>
              </a:spcAft>
              <a:buClr>
                <a:srgbClr val="000000"/>
              </a:buClr>
              <a:buSzTx/>
              <a:tabLst/>
              <a:defRPr/>
            </a:pPr>
            <a:r>
              <a:rPr kumimoji="0" lang="en-US" sz="3200" b="0" i="0" u="none" strike="noStrike" kern="0" cap="none" spc="0" normalizeH="0" baseline="0" noProof="0" dirty="0">
                <a:ln>
                  <a:noFill/>
                </a:ln>
                <a:solidFill>
                  <a:srgbClr val="000000"/>
                </a:solidFill>
                <a:effectLst/>
                <a:uLnTx/>
                <a:uFillTx/>
                <a:latin typeface="Arial"/>
                <a:ea typeface="+mn-ea"/>
                <a:cs typeface="Arial"/>
                <a:sym typeface="Arial"/>
              </a:rPr>
              <a:t>Use </a:t>
            </a:r>
            <a:r>
              <a:rPr kumimoji="0" lang="en-US" sz="3200" b="0" i="0" u="none" strike="noStrike" kern="0" cap="none" spc="0" normalizeH="0" baseline="0" noProof="0" dirty="0" err="1">
                <a:ln>
                  <a:noFill/>
                </a:ln>
                <a:solidFill>
                  <a:srgbClr val="000000"/>
                </a:solidFill>
                <a:effectLst/>
                <a:uLnTx/>
                <a:uFillTx/>
                <a:latin typeface="Arial"/>
                <a:ea typeface="+mn-ea"/>
                <a:cs typeface="Arial"/>
                <a:sym typeface="Arial"/>
              </a:rPr>
              <a:t>REDCap</a:t>
            </a:r>
            <a:r>
              <a:rPr kumimoji="0" lang="en-US" sz="3200" b="0" i="0" u="none" strike="noStrike" kern="0" cap="none" spc="0" normalizeH="0" baseline="0" noProof="0" dirty="0">
                <a:ln>
                  <a:noFill/>
                </a:ln>
                <a:solidFill>
                  <a:srgbClr val="000000"/>
                </a:solidFill>
                <a:effectLst/>
                <a:uLnTx/>
                <a:uFillTx/>
                <a:latin typeface="Arial"/>
                <a:ea typeface="+mn-ea"/>
                <a:cs typeface="Arial"/>
                <a:sym typeface="Arial"/>
              </a:rPr>
              <a:t> data dashboards to produce readable graphs to </a:t>
            </a:r>
            <a:r>
              <a:rPr lang="en-US" sz="3200" kern="0" dirty="0">
                <a:solidFill>
                  <a:srgbClr val="000000"/>
                </a:solidFill>
                <a:latin typeface="Arial"/>
                <a:cs typeface="Arial"/>
                <a:sym typeface="Arial"/>
              </a:rPr>
              <a:t>review with</a:t>
            </a:r>
            <a:r>
              <a:rPr kumimoji="0" lang="en-US" sz="3200" b="0" i="0" u="none" strike="noStrike" kern="0" cap="none" spc="0" normalizeH="0" baseline="0" noProof="0" dirty="0">
                <a:ln>
                  <a:noFill/>
                </a:ln>
                <a:solidFill>
                  <a:srgbClr val="000000"/>
                </a:solidFill>
                <a:effectLst/>
                <a:uLnTx/>
                <a:uFillTx/>
                <a:latin typeface="Arial"/>
                <a:ea typeface="+mn-ea"/>
                <a:cs typeface="Arial"/>
                <a:sym typeface="Arial"/>
              </a:rPr>
              <a:t> team members</a:t>
            </a:r>
          </a:p>
        </p:txBody>
      </p:sp>
      <p:pic>
        <p:nvPicPr>
          <p:cNvPr id="5" name="Picture 4">
            <a:extLst>
              <a:ext uri="{FF2B5EF4-FFF2-40B4-BE49-F238E27FC236}">
                <a16:creationId xmlns:a16="http://schemas.microsoft.com/office/drawing/2014/main" id="{81772C52-FBD9-74AB-43FC-09C56680A924}"/>
              </a:ext>
            </a:extLst>
          </p:cNvPr>
          <p:cNvPicPr>
            <a:picLocks noChangeAspect="1"/>
          </p:cNvPicPr>
          <p:nvPr/>
        </p:nvPicPr>
        <p:blipFill>
          <a:blip r:embed="rId3" cstate="email">
            <a:extLst>
              <a:ext uri="{28A0092B-C50C-407E-A947-70E740481C1C}">
                <a14:useLocalDpi xmlns:a14="http://schemas.microsoft.com/office/drawing/2010/main"/>
              </a:ext>
            </a:extLst>
          </a:blip>
          <a:srcRect r="40802"/>
          <a:stretch>
            <a:fillRect/>
          </a:stretch>
        </p:blipFill>
        <p:spPr>
          <a:xfrm>
            <a:off x="632972" y="2041173"/>
            <a:ext cx="4362362" cy="685859"/>
          </a:xfrm>
          <a:prstGeom prst="rect">
            <a:avLst/>
          </a:prstGeom>
          <a:noFill/>
        </p:spPr>
      </p:pic>
      <p:sp>
        <p:nvSpPr>
          <p:cNvPr id="6" name="TextBox 5">
            <a:extLst>
              <a:ext uri="{FF2B5EF4-FFF2-40B4-BE49-F238E27FC236}">
                <a16:creationId xmlns:a16="http://schemas.microsoft.com/office/drawing/2014/main" id="{F13C2A4F-B1AA-44C6-8BD0-A2DCFBBFB2F2}"/>
              </a:ext>
            </a:extLst>
          </p:cNvPr>
          <p:cNvSpPr txBox="1"/>
          <p:nvPr/>
        </p:nvSpPr>
        <p:spPr>
          <a:xfrm>
            <a:off x="75477" y="2199436"/>
            <a:ext cx="441146" cy="369332"/>
          </a:xfrm>
          <a:prstGeom prst="rect">
            <a:avLst/>
          </a:prstGeom>
          <a:noFill/>
        </p:spPr>
        <p:txBody>
          <a:bodyPr wrap="none" rtlCol="0">
            <a:spAutoFit/>
          </a:bodyPr>
          <a:lstStyle/>
          <a:p>
            <a:r>
              <a:rPr lang="en-US" dirty="0"/>
              <a:t>1. </a:t>
            </a:r>
          </a:p>
        </p:txBody>
      </p:sp>
      <p:sp>
        <p:nvSpPr>
          <p:cNvPr id="7" name="TextBox 6">
            <a:extLst>
              <a:ext uri="{FF2B5EF4-FFF2-40B4-BE49-F238E27FC236}">
                <a16:creationId xmlns:a16="http://schemas.microsoft.com/office/drawing/2014/main" id="{F592ED8F-6B0B-AB23-7EBF-3EEF30D139FB}"/>
              </a:ext>
            </a:extLst>
          </p:cNvPr>
          <p:cNvSpPr txBox="1"/>
          <p:nvPr/>
        </p:nvSpPr>
        <p:spPr>
          <a:xfrm>
            <a:off x="6023631" y="1988176"/>
            <a:ext cx="441146" cy="369332"/>
          </a:xfrm>
          <a:prstGeom prst="rect">
            <a:avLst/>
          </a:prstGeom>
          <a:noFill/>
        </p:spPr>
        <p:txBody>
          <a:bodyPr wrap="none" rtlCol="0">
            <a:spAutoFit/>
          </a:bodyPr>
          <a:lstStyle/>
          <a:p>
            <a:r>
              <a:rPr lang="en-US" dirty="0"/>
              <a:t>2. </a:t>
            </a:r>
          </a:p>
        </p:txBody>
      </p:sp>
      <p:sp>
        <p:nvSpPr>
          <p:cNvPr id="8" name="Oval 7">
            <a:extLst>
              <a:ext uri="{FF2B5EF4-FFF2-40B4-BE49-F238E27FC236}">
                <a16:creationId xmlns:a16="http://schemas.microsoft.com/office/drawing/2014/main" id="{B9A180E2-7461-1F26-DCCC-D4CE52AC664A}"/>
              </a:ext>
            </a:extLst>
          </p:cNvPr>
          <p:cNvSpPr/>
          <p:nvPr/>
        </p:nvSpPr>
        <p:spPr>
          <a:xfrm>
            <a:off x="837760" y="2417969"/>
            <a:ext cx="2506133" cy="369332"/>
          </a:xfrm>
          <a:prstGeom prst="ellipse">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10" name="Picture 9">
            <a:extLst>
              <a:ext uri="{FF2B5EF4-FFF2-40B4-BE49-F238E27FC236}">
                <a16:creationId xmlns:a16="http://schemas.microsoft.com/office/drawing/2014/main" id="{14C0B480-F720-F388-3B60-525331C7C2CD}"/>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6581125" y="1986635"/>
            <a:ext cx="2263336" cy="662997"/>
          </a:xfrm>
          <a:prstGeom prst="rect">
            <a:avLst/>
          </a:prstGeom>
        </p:spPr>
      </p:pic>
      <p:sp>
        <p:nvSpPr>
          <p:cNvPr id="11" name="Oval 10">
            <a:extLst>
              <a:ext uri="{FF2B5EF4-FFF2-40B4-BE49-F238E27FC236}">
                <a16:creationId xmlns:a16="http://schemas.microsoft.com/office/drawing/2014/main" id="{E94F94B9-8D09-650C-A5AB-3EED39F51FF7}"/>
              </a:ext>
            </a:extLst>
          </p:cNvPr>
          <p:cNvSpPr/>
          <p:nvPr/>
        </p:nvSpPr>
        <p:spPr>
          <a:xfrm>
            <a:off x="6464777" y="1988176"/>
            <a:ext cx="1057737" cy="369332"/>
          </a:xfrm>
          <a:prstGeom prst="ellipse">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TextBox 13">
            <a:extLst>
              <a:ext uri="{FF2B5EF4-FFF2-40B4-BE49-F238E27FC236}">
                <a16:creationId xmlns:a16="http://schemas.microsoft.com/office/drawing/2014/main" id="{DF96E6B8-04F6-BEDB-D3E3-3FF267E29A1A}"/>
              </a:ext>
            </a:extLst>
          </p:cNvPr>
          <p:cNvSpPr txBox="1"/>
          <p:nvPr/>
        </p:nvSpPr>
        <p:spPr>
          <a:xfrm>
            <a:off x="75477" y="3432066"/>
            <a:ext cx="4544834" cy="369332"/>
          </a:xfrm>
          <a:prstGeom prst="rect">
            <a:avLst/>
          </a:prstGeom>
          <a:noFill/>
        </p:spPr>
        <p:txBody>
          <a:bodyPr wrap="none" rtlCol="0">
            <a:spAutoFit/>
          </a:bodyPr>
          <a:lstStyle/>
          <a:p>
            <a:r>
              <a:rPr lang="en-US" dirty="0"/>
              <a:t>3. Open up graphs for any measures listed</a:t>
            </a:r>
          </a:p>
        </p:txBody>
      </p:sp>
      <p:pic>
        <p:nvPicPr>
          <p:cNvPr id="18" name="Picture 17">
            <a:extLst>
              <a:ext uri="{FF2B5EF4-FFF2-40B4-BE49-F238E27FC236}">
                <a16:creationId xmlns:a16="http://schemas.microsoft.com/office/drawing/2014/main" id="{C4A4B819-9CFB-6F5E-9359-EE92B3A130FD}"/>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178442" y="3801398"/>
            <a:ext cx="5284569" cy="2125132"/>
          </a:xfrm>
          <a:prstGeom prst="rect">
            <a:avLst/>
          </a:prstGeom>
        </p:spPr>
      </p:pic>
      <p:pic>
        <p:nvPicPr>
          <p:cNvPr id="22" name="Picture 21">
            <a:extLst>
              <a:ext uri="{FF2B5EF4-FFF2-40B4-BE49-F238E27FC236}">
                <a16:creationId xmlns:a16="http://schemas.microsoft.com/office/drawing/2014/main" id="{1DFF4E8B-4172-04C6-4612-D77B140C669E}"/>
              </a:ext>
            </a:extLst>
          </p:cNvPr>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a:off x="6315573" y="3670556"/>
            <a:ext cx="5057775" cy="2386815"/>
          </a:xfrm>
          <a:prstGeom prst="rect">
            <a:avLst/>
          </a:prstGeom>
        </p:spPr>
      </p:pic>
      <p:sp>
        <p:nvSpPr>
          <p:cNvPr id="24" name="Oval 23">
            <a:extLst>
              <a:ext uri="{FF2B5EF4-FFF2-40B4-BE49-F238E27FC236}">
                <a16:creationId xmlns:a16="http://schemas.microsoft.com/office/drawing/2014/main" id="{0BECCA34-79A5-F7E8-157A-EC60215F5087}"/>
              </a:ext>
            </a:extLst>
          </p:cNvPr>
          <p:cNvSpPr/>
          <p:nvPr/>
        </p:nvSpPr>
        <p:spPr>
          <a:xfrm>
            <a:off x="10588448" y="3873794"/>
            <a:ext cx="920221" cy="621565"/>
          </a:xfrm>
          <a:prstGeom prst="ellipse">
            <a:avLst/>
          </a:prstGeom>
          <a:noFill/>
          <a:ln>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TextBox 24">
            <a:extLst>
              <a:ext uri="{FF2B5EF4-FFF2-40B4-BE49-F238E27FC236}">
                <a16:creationId xmlns:a16="http://schemas.microsoft.com/office/drawing/2014/main" id="{17DBF415-CDDF-F9A6-DC0A-A0E5D7E5E41E}"/>
              </a:ext>
            </a:extLst>
          </p:cNvPr>
          <p:cNvSpPr txBox="1"/>
          <p:nvPr/>
        </p:nvSpPr>
        <p:spPr>
          <a:xfrm>
            <a:off x="6244204" y="3247400"/>
            <a:ext cx="3506088" cy="369332"/>
          </a:xfrm>
          <a:prstGeom prst="rect">
            <a:avLst/>
          </a:prstGeom>
          <a:noFill/>
        </p:spPr>
        <p:txBody>
          <a:bodyPr wrap="none" rtlCol="0">
            <a:spAutoFit/>
          </a:bodyPr>
          <a:lstStyle/>
          <a:p>
            <a:r>
              <a:rPr lang="en-US" dirty="0"/>
              <a:t>4. Download graph as an image </a:t>
            </a:r>
          </a:p>
        </p:txBody>
      </p:sp>
    </p:spTree>
    <p:extLst>
      <p:ext uri="{BB962C8B-B14F-4D97-AF65-F5344CB8AC3E}">
        <p14:creationId xmlns:p14="http://schemas.microsoft.com/office/powerpoint/2010/main" val="2137864439"/>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0CB4A3-C883-5CD2-AF6E-885D5E2026D4}"/>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AC56D940-A084-A01B-0D7F-FAC04CF7A646}"/>
              </a:ext>
            </a:extLst>
          </p:cNvPr>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 name="object 3">
            <a:extLst>
              <a:ext uri="{FF2B5EF4-FFF2-40B4-BE49-F238E27FC236}">
                <a16:creationId xmlns:a16="http://schemas.microsoft.com/office/drawing/2014/main" id="{2516110A-1879-4AE7-22CA-70E62EAEB751}"/>
              </a:ext>
            </a:extLst>
          </p:cNvPr>
          <p:cNvGrpSpPr/>
          <p:nvPr/>
        </p:nvGrpSpPr>
        <p:grpSpPr>
          <a:xfrm>
            <a:off x="0" y="5020055"/>
            <a:ext cx="12192000" cy="1838325"/>
            <a:chOff x="0" y="5020055"/>
            <a:chExt cx="12192000" cy="1838325"/>
          </a:xfrm>
        </p:grpSpPr>
        <p:sp>
          <p:nvSpPr>
            <p:cNvPr id="4" name="object 4">
              <a:extLst>
                <a:ext uri="{FF2B5EF4-FFF2-40B4-BE49-F238E27FC236}">
                  <a16:creationId xmlns:a16="http://schemas.microsoft.com/office/drawing/2014/main" id="{BC31971F-4EE1-6426-5216-A957C68A0227}"/>
                </a:ext>
              </a:extLst>
            </p:cNvPr>
            <p:cNvSpPr/>
            <p:nvPr/>
          </p:nvSpPr>
          <p:spPr>
            <a:xfrm>
              <a:off x="2"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 name="object 5">
              <a:extLst>
                <a:ext uri="{FF2B5EF4-FFF2-40B4-BE49-F238E27FC236}">
                  <a16:creationId xmlns:a16="http://schemas.microsoft.com/office/drawing/2014/main" id="{A2A51442-E48D-6E63-AD5B-98C145499176}"/>
                </a:ext>
              </a:extLst>
            </p:cNvPr>
            <p:cNvPicPr/>
            <p:nvPr/>
          </p:nvPicPr>
          <p:blipFill>
            <a:blip r:embed="rId3"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6" name="object 6">
              <a:extLst>
                <a:ext uri="{FF2B5EF4-FFF2-40B4-BE49-F238E27FC236}">
                  <a16:creationId xmlns:a16="http://schemas.microsoft.com/office/drawing/2014/main" id="{872B3AB9-098B-0C0F-5E3E-900AE591B613}"/>
                </a:ext>
              </a:extLst>
            </p:cNvPr>
            <p:cNvSpPr/>
            <p:nvPr/>
          </p:nvSpPr>
          <p:spPr>
            <a:xfrm>
              <a:off x="1" y="5020055"/>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7" name="object 7">
              <a:extLst>
                <a:ext uri="{FF2B5EF4-FFF2-40B4-BE49-F238E27FC236}">
                  <a16:creationId xmlns:a16="http://schemas.microsoft.com/office/drawing/2014/main" id="{965792F7-7AAF-B4FC-F86E-ECE24E1216DF}"/>
                </a:ext>
              </a:extLst>
            </p:cNvPr>
            <p:cNvPicPr/>
            <p:nvPr/>
          </p:nvPicPr>
          <p:blipFill>
            <a:blip r:embed="rId4" cstate="email">
              <a:extLst>
                <a:ext uri="{28A0092B-C50C-407E-A947-70E740481C1C}">
                  <a14:useLocalDpi xmlns:a14="http://schemas.microsoft.com/office/drawing/2010/main"/>
                </a:ext>
              </a:extLst>
            </a:blip>
            <a:stretch>
              <a:fillRect/>
            </a:stretch>
          </p:blipFill>
          <p:spPr>
            <a:xfrm>
              <a:off x="313943" y="5564123"/>
              <a:ext cx="2025395" cy="911351"/>
            </a:xfrm>
            <a:prstGeom prst="rect">
              <a:avLst/>
            </a:prstGeom>
          </p:spPr>
        </p:pic>
      </p:grpSp>
      <p:sp>
        <p:nvSpPr>
          <p:cNvPr id="8" name="object 8">
            <a:extLst>
              <a:ext uri="{FF2B5EF4-FFF2-40B4-BE49-F238E27FC236}">
                <a16:creationId xmlns:a16="http://schemas.microsoft.com/office/drawing/2014/main" id="{8E812360-34BD-13D3-6EA3-436210A9558D}"/>
              </a:ext>
            </a:extLst>
          </p:cNvPr>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object 9">
            <a:extLst>
              <a:ext uri="{FF2B5EF4-FFF2-40B4-BE49-F238E27FC236}">
                <a16:creationId xmlns:a16="http://schemas.microsoft.com/office/drawing/2014/main" id="{57009EF9-4BA6-CDBB-7199-D27A9BE65BBD}"/>
              </a:ext>
            </a:extLst>
          </p:cNvPr>
          <p:cNvSpPr txBox="1">
            <a:spLocks noGrp="1"/>
          </p:cNvSpPr>
          <p:nvPr>
            <p:ph type="title"/>
          </p:nvPr>
        </p:nvSpPr>
        <p:spPr>
          <a:xfrm>
            <a:off x="1520189" y="1071389"/>
            <a:ext cx="8844280" cy="1533112"/>
          </a:xfrm>
          <a:prstGeom prst="rect">
            <a:avLst/>
          </a:prstGeom>
        </p:spPr>
        <p:txBody>
          <a:bodyPr vert="horz" wrap="square" lIns="0" tIns="95885" rIns="0" bIns="0" rtlCol="0">
            <a:spAutoFit/>
          </a:bodyPr>
          <a:lstStyle/>
          <a:p>
            <a:pPr marL="12700" marR="38100">
              <a:lnSpc>
                <a:spcPts val="5180"/>
              </a:lnSpc>
              <a:spcBef>
                <a:spcPts val="755"/>
              </a:spcBef>
            </a:pPr>
            <a:r>
              <a:rPr lang="en-US" sz="4800" dirty="0">
                <a:latin typeface="Arial"/>
                <a:cs typeface="Arial"/>
              </a:rPr>
              <a:t>PMH Provider Education Campaign</a:t>
            </a:r>
          </a:p>
        </p:txBody>
      </p:sp>
      <p:sp>
        <p:nvSpPr>
          <p:cNvPr id="10" name="object 10">
            <a:extLst>
              <a:ext uri="{FF2B5EF4-FFF2-40B4-BE49-F238E27FC236}">
                <a16:creationId xmlns:a16="http://schemas.microsoft.com/office/drawing/2014/main" id="{48ADADE5-93AA-7781-6B83-70230F7489F9}"/>
              </a:ext>
            </a:extLst>
          </p:cNvPr>
          <p:cNvSpPr txBox="1"/>
          <p:nvPr/>
        </p:nvSpPr>
        <p:spPr>
          <a:xfrm>
            <a:off x="11915647" y="6430200"/>
            <a:ext cx="196215" cy="208279"/>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sz="1200" b="0" i="0" u="none" strike="noStrike" kern="1200" cap="none" spc="-5" normalizeH="0" baseline="0" noProof="0">
                <a:ln>
                  <a:noFill/>
                </a:ln>
                <a:solidFill>
                  <a:srgbClr val="929599"/>
                </a:solidFill>
                <a:effectLst/>
                <a:uLnTx/>
                <a:uFillTx/>
                <a:latin typeface="Arial"/>
                <a:ea typeface="+mn-ea"/>
                <a:cs typeface="Arial"/>
              </a:rPr>
              <a:t>23</a:t>
            </a:r>
            <a:endParaRPr kumimoji="0" sz="1200" b="0" i="0" u="none" strike="noStrike" kern="1200" cap="none" spc="0" normalizeH="0" baseline="0" noProof="0">
              <a:ln>
                <a:noFill/>
              </a:ln>
              <a:solidFill>
                <a:prstClr val="black"/>
              </a:solidFill>
              <a:effectLst/>
              <a:uLnTx/>
              <a:uFillTx/>
              <a:latin typeface="Arial"/>
              <a:ea typeface="+mn-ea"/>
              <a:cs typeface="Arial"/>
            </a:endParaRPr>
          </a:p>
        </p:txBody>
      </p:sp>
    </p:spTree>
    <p:extLst>
      <p:ext uri="{BB962C8B-B14F-4D97-AF65-F5344CB8AC3E}">
        <p14:creationId xmlns:p14="http://schemas.microsoft.com/office/powerpoint/2010/main" val="59833493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20526">
          <a:extLst>
            <a:ext uri="{FF2B5EF4-FFF2-40B4-BE49-F238E27FC236}">
              <a16:creationId xmlns:a16="http://schemas.microsoft.com/office/drawing/2014/main" id="{4DFC2D5D-444D-E5BC-A87C-4D9D427AF6EE}"/>
            </a:ext>
          </a:extLst>
        </p:cNvPr>
        <p:cNvGrpSpPr/>
        <p:nvPr/>
      </p:nvGrpSpPr>
      <p:grpSpPr>
        <a:xfrm>
          <a:off x="0" y="0"/>
          <a:ext cx="0" cy="0"/>
          <a:chOff x="0" y="0"/>
          <a:chExt cx="0" cy="0"/>
        </a:xfrm>
      </p:grpSpPr>
      <p:sp>
        <p:nvSpPr>
          <p:cNvPr id="16" name="Google Shape;20527;p2645">
            <a:extLst>
              <a:ext uri="{FF2B5EF4-FFF2-40B4-BE49-F238E27FC236}">
                <a16:creationId xmlns:a16="http://schemas.microsoft.com/office/drawing/2014/main" id="{1F6AC28A-1644-B44A-57B6-B2CCCD57CDCC}"/>
              </a:ext>
            </a:extLst>
          </p:cNvPr>
          <p:cNvSpPr/>
          <p:nvPr/>
        </p:nvSpPr>
        <p:spPr>
          <a:xfrm>
            <a:off x="7134225" y="-12023"/>
            <a:ext cx="5057775" cy="1676400"/>
          </a:xfrm>
          <a:prstGeom prst="rect">
            <a:avLst/>
          </a:prstGeom>
          <a:solidFill>
            <a:schemeClr val="lt1"/>
          </a:solidFill>
          <a:ln>
            <a:noFill/>
          </a:ln>
        </p:spPr>
        <p:txBody>
          <a:bodyPr spcFirstLastPara="1" wrap="square" lIns="60950" tIns="30467" rIns="60950" bIns="30467" anchor="ctr" anchorCtr="0">
            <a:noAutofit/>
          </a:bodyPr>
          <a:lstStyle/>
          <a:p>
            <a:pPr marL="0" marR="0" lvl="0" indent="0" algn="ctr" defTabSz="609630" rtl="0" eaLnBrk="1" fontAlgn="auto" latinLnBrk="0" hangingPunct="1">
              <a:lnSpc>
                <a:spcPct val="100000"/>
              </a:lnSpc>
              <a:spcBef>
                <a:spcPts val="0"/>
              </a:spcBef>
              <a:spcAft>
                <a:spcPts val="0"/>
              </a:spcAft>
              <a:buClr>
                <a:srgbClr val="000000"/>
              </a:buClr>
              <a:buSzTx/>
              <a:buFontTx/>
              <a:buNone/>
              <a:tabLst/>
              <a:defRPr/>
            </a:pPr>
            <a:endParaRPr kumimoji="0" sz="18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20528" name="Google Shape;20528;p2645">
            <a:extLst>
              <a:ext uri="{FF2B5EF4-FFF2-40B4-BE49-F238E27FC236}">
                <a16:creationId xmlns:a16="http://schemas.microsoft.com/office/drawing/2014/main" id="{86BA5C9F-7A74-9A47-6BAB-0F314B96C1E4}"/>
              </a:ext>
            </a:extLst>
          </p:cNvPr>
          <p:cNvSpPr txBox="1">
            <a:spLocks noGrp="1"/>
          </p:cNvSpPr>
          <p:nvPr>
            <p:ph type="title"/>
          </p:nvPr>
        </p:nvSpPr>
        <p:spPr>
          <a:xfrm>
            <a:off x="177658" y="143953"/>
            <a:ext cx="11836683" cy="606264"/>
          </a:xfrm>
          <a:prstGeom prst="rect">
            <a:avLst/>
          </a:prstGeom>
          <a:noFill/>
          <a:ln>
            <a:noFill/>
          </a:ln>
        </p:spPr>
        <p:txBody>
          <a:bodyPr spcFirstLastPara="1" wrap="square" lIns="60933" tIns="30467" rIns="60933" bIns="30467" anchor="ctr" anchorCtr="0">
            <a:noAutofit/>
          </a:bodyPr>
          <a:lstStyle/>
          <a:p>
            <a:r>
              <a:rPr lang="en-US" sz="4400" dirty="0"/>
              <a:t>Post and share PMH education campaign posters</a:t>
            </a:r>
            <a:endParaRPr sz="4400" dirty="0"/>
          </a:p>
        </p:txBody>
      </p:sp>
      <p:pic>
        <p:nvPicPr>
          <p:cNvPr id="3" name="Google Shape;24687;p47">
            <a:extLst>
              <a:ext uri="{FF2B5EF4-FFF2-40B4-BE49-F238E27FC236}">
                <a16:creationId xmlns:a16="http://schemas.microsoft.com/office/drawing/2014/main" id="{CF106A6D-6B33-9AFD-E095-1F3605E0BC40}"/>
              </a:ext>
            </a:extLst>
          </p:cNvPr>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177658" y="1383416"/>
            <a:ext cx="3414056" cy="5248095"/>
          </a:xfrm>
          <a:prstGeom prst="rect">
            <a:avLst/>
          </a:prstGeom>
          <a:noFill/>
          <a:ln>
            <a:noFill/>
          </a:ln>
        </p:spPr>
      </p:pic>
      <p:sp>
        <p:nvSpPr>
          <p:cNvPr id="9" name="Google Shape;24688;p47">
            <a:extLst>
              <a:ext uri="{FF2B5EF4-FFF2-40B4-BE49-F238E27FC236}">
                <a16:creationId xmlns:a16="http://schemas.microsoft.com/office/drawing/2014/main" id="{AE425E47-3586-C1DC-25D7-D2BBB2F526B4}"/>
              </a:ext>
            </a:extLst>
          </p:cNvPr>
          <p:cNvSpPr txBox="1"/>
          <p:nvPr/>
        </p:nvSpPr>
        <p:spPr>
          <a:xfrm>
            <a:off x="1043347" y="826177"/>
            <a:ext cx="5664615" cy="451342"/>
          </a:xfrm>
          <a:prstGeom prst="rect">
            <a:avLst/>
          </a:prstGeom>
          <a:noFill/>
          <a:ln>
            <a:noFill/>
          </a:ln>
        </p:spPr>
        <p:txBody>
          <a:bodyPr spcFirstLastPara="1" wrap="square" lIns="0" tIns="0" rIns="0" bIns="0" anchor="t" anchorCtr="0">
            <a:spAutoFit/>
          </a:bodyPr>
          <a:lstStyle/>
          <a:p>
            <a:pPr defTabSz="609630">
              <a:buSzPts val="4400"/>
              <a:defRPr/>
            </a:pPr>
            <a:r>
              <a:rPr lang="en-US" sz="2933" b="1">
                <a:solidFill>
                  <a:srgbClr val="1C498B"/>
                </a:solidFill>
                <a:latin typeface="Calibri"/>
                <a:ea typeface="Calibri"/>
                <a:cs typeface="Calibri"/>
                <a:sym typeface="Calibri"/>
              </a:rPr>
              <a:t>Posters with PMH Workflows</a:t>
            </a:r>
            <a:endParaRPr sz="2933" b="1">
              <a:solidFill>
                <a:srgbClr val="1C498B"/>
              </a:solidFill>
              <a:latin typeface="Calibri"/>
              <a:ea typeface="Calibri"/>
              <a:cs typeface="Calibri"/>
              <a:sym typeface="Calibri"/>
            </a:endParaRPr>
          </a:p>
        </p:txBody>
      </p:sp>
      <p:pic>
        <p:nvPicPr>
          <p:cNvPr id="23" name="Google Shape;24695;p47">
            <a:extLst>
              <a:ext uri="{FF2B5EF4-FFF2-40B4-BE49-F238E27FC236}">
                <a16:creationId xmlns:a16="http://schemas.microsoft.com/office/drawing/2014/main" id="{32E0F10E-99DC-DBBE-087B-0A8A19060792}"/>
              </a:ext>
            </a:extLst>
          </p:cNvPr>
          <p:cNvPicPr preferRelativeResize="0"/>
          <p:nvPr/>
        </p:nvPicPr>
        <p:blipFill rotWithShape="1">
          <a:blip r:embed="rId4" cstate="email">
            <a:alphaModFix/>
            <a:extLst>
              <a:ext uri="{28A0092B-C50C-407E-A947-70E740481C1C}">
                <a14:useLocalDpi xmlns:a14="http://schemas.microsoft.com/office/drawing/2010/main"/>
              </a:ext>
            </a:extLst>
          </a:blip>
          <a:srcRect/>
          <a:stretch/>
        </p:blipFill>
        <p:spPr>
          <a:xfrm>
            <a:off x="3971859" y="1388496"/>
            <a:ext cx="3414056" cy="5243015"/>
          </a:xfrm>
          <a:prstGeom prst="rect">
            <a:avLst/>
          </a:prstGeom>
          <a:noFill/>
          <a:ln>
            <a:noFill/>
          </a:ln>
        </p:spPr>
      </p:pic>
      <p:sp>
        <p:nvSpPr>
          <p:cNvPr id="29" name="Google Shape;24496;p38">
            <a:extLst>
              <a:ext uri="{FF2B5EF4-FFF2-40B4-BE49-F238E27FC236}">
                <a16:creationId xmlns:a16="http://schemas.microsoft.com/office/drawing/2014/main" id="{EC2ED55E-69E5-F411-57E7-B967CD8116BB}"/>
              </a:ext>
            </a:extLst>
          </p:cNvPr>
          <p:cNvSpPr txBox="1"/>
          <p:nvPr/>
        </p:nvSpPr>
        <p:spPr>
          <a:xfrm>
            <a:off x="7873311" y="2495552"/>
            <a:ext cx="3831293" cy="1866895"/>
          </a:xfrm>
          <a:prstGeom prst="rect">
            <a:avLst/>
          </a:prstGeom>
          <a:solidFill>
            <a:schemeClr val="accent2">
              <a:lumMod val="60000"/>
              <a:lumOff val="40000"/>
            </a:schemeClr>
          </a:solidFill>
          <a:ln w="28575">
            <a:solidFill>
              <a:schemeClr val="tx1"/>
            </a:solidFill>
          </a:ln>
        </p:spPr>
        <p:txBody>
          <a:bodyPr spcFirstLastPara="1" wrap="square" lIns="60950" tIns="30467" rIns="60950" bIns="30467" anchor="t" anchorCtr="0">
            <a:spAutoFit/>
          </a:bodyPr>
          <a:lstStyle/>
          <a:p>
            <a:pPr marL="0" marR="0" lvl="0" indent="0" algn="ctr" defTabSz="609630" rtl="0" eaLnBrk="1" fontAlgn="auto" latinLnBrk="0" hangingPunct="1">
              <a:lnSpc>
                <a:spcPct val="100000"/>
              </a:lnSpc>
              <a:spcBef>
                <a:spcPts val="0"/>
              </a:spcBef>
              <a:spcAft>
                <a:spcPts val="0"/>
              </a:spcAft>
              <a:buClr>
                <a:srgbClr val="000000"/>
              </a:buClr>
              <a:buSzPts val="4400"/>
              <a:buFont typeface="Arial"/>
              <a:buNone/>
              <a:tabLst/>
              <a:defRPr/>
            </a:pPr>
            <a:r>
              <a:rPr lang="en-US" sz="2933" kern="0" dirty="0">
                <a:solidFill>
                  <a:srgbClr val="000000"/>
                </a:solidFill>
                <a:latin typeface="Arial"/>
                <a:cs typeface="Arial"/>
                <a:sym typeface="Arial"/>
              </a:rPr>
              <a:t>Have these posters easily accessible for providers to refer to when seeing patients </a:t>
            </a:r>
            <a:endParaRPr kumimoji="0" sz="933" b="0" i="0" u="none" strike="noStrike" kern="0" cap="none" spc="0" normalizeH="0" baseline="0" noProof="0" dirty="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24881473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20526">
          <a:extLst>
            <a:ext uri="{FF2B5EF4-FFF2-40B4-BE49-F238E27FC236}">
              <a16:creationId xmlns:a16="http://schemas.microsoft.com/office/drawing/2014/main" id="{59E68F1F-BDA1-9D79-53CB-0EDC259149E9}"/>
            </a:ext>
          </a:extLst>
        </p:cNvPr>
        <p:cNvGrpSpPr/>
        <p:nvPr/>
      </p:nvGrpSpPr>
      <p:grpSpPr>
        <a:xfrm>
          <a:off x="0" y="0"/>
          <a:ext cx="0" cy="0"/>
          <a:chOff x="0" y="0"/>
          <a:chExt cx="0" cy="0"/>
        </a:xfrm>
      </p:grpSpPr>
      <p:sp>
        <p:nvSpPr>
          <p:cNvPr id="16" name="Google Shape;20527;p2645">
            <a:extLst>
              <a:ext uri="{FF2B5EF4-FFF2-40B4-BE49-F238E27FC236}">
                <a16:creationId xmlns:a16="http://schemas.microsoft.com/office/drawing/2014/main" id="{51AFC9C3-A1FB-0719-0B58-6C24D82245C3}"/>
              </a:ext>
            </a:extLst>
          </p:cNvPr>
          <p:cNvSpPr/>
          <p:nvPr/>
        </p:nvSpPr>
        <p:spPr>
          <a:xfrm>
            <a:off x="7134225" y="-12023"/>
            <a:ext cx="5057775" cy="1676400"/>
          </a:xfrm>
          <a:prstGeom prst="rect">
            <a:avLst/>
          </a:prstGeom>
          <a:solidFill>
            <a:schemeClr val="lt1"/>
          </a:solidFill>
          <a:ln>
            <a:noFill/>
          </a:ln>
        </p:spPr>
        <p:txBody>
          <a:bodyPr spcFirstLastPara="1" wrap="square" lIns="60950" tIns="30467" rIns="60950" bIns="30467" anchor="ctr" anchorCtr="0">
            <a:noAutofit/>
          </a:bodyPr>
          <a:lstStyle/>
          <a:p>
            <a:pPr marL="0" marR="0" lvl="0" indent="0" algn="ctr" defTabSz="609630" rtl="0" eaLnBrk="1" fontAlgn="auto" latinLnBrk="0" hangingPunct="1">
              <a:lnSpc>
                <a:spcPct val="100000"/>
              </a:lnSpc>
              <a:spcBef>
                <a:spcPts val="0"/>
              </a:spcBef>
              <a:spcAft>
                <a:spcPts val="0"/>
              </a:spcAft>
              <a:buClr>
                <a:srgbClr val="000000"/>
              </a:buClr>
              <a:buSzTx/>
              <a:buFontTx/>
              <a:buNone/>
              <a:tabLst/>
              <a:defRPr/>
            </a:pPr>
            <a:endParaRPr kumimoji="0" sz="18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20528" name="Google Shape;20528;p2645">
            <a:extLst>
              <a:ext uri="{FF2B5EF4-FFF2-40B4-BE49-F238E27FC236}">
                <a16:creationId xmlns:a16="http://schemas.microsoft.com/office/drawing/2014/main" id="{C5706A4C-0A5A-41BE-B3DD-A16ADB7279BC}"/>
              </a:ext>
            </a:extLst>
          </p:cNvPr>
          <p:cNvSpPr txBox="1">
            <a:spLocks noGrp="1"/>
          </p:cNvSpPr>
          <p:nvPr>
            <p:ph type="title"/>
          </p:nvPr>
        </p:nvSpPr>
        <p:spPr>
          <a:xfrm>
            <a:off x="177658" y="143953"/>
            <a:ext cx="11836683" cy="606264"/>
          </a:xfrm>
          <a:prstGeom prst="rect">
            <a:avLst/>
          </a:prstGeom>
          <a:noFill/>
          <a:ln>
            <a:noFill/>
          </a:ln>
        </p:spPr>
        <p:txBody>
          <a:bodyPr spcFirstLastPara="1" wrap="square" lIns="60933" tIns="30467" rIns="60933" bIns="30467" anchor="ctr" anchorCtr="0">
            <a:noAutofit/>
          </a:bodyPr>
          <a:lstStyle/>
          <a:p>
            <a:r>
              <a:rPr lang="en-US" sz="4400" dirty="0"/>
              <a:t>Post and share PMH education campaign posters</a:t>
            </a:r>
            <a:endParaRPr sz="4400" dirty="0"/>
          </a:p>
        </p:txBody>
      </p:sp>
      <p:sp>
        <p:nvSpPr>
          <p:cNvPr id="29" name="Google Shape;24496;p38">
            <a:extLst>
              <a:ext uri="{FF2B5EF4-FFF2-40B4-BE49-F238E27FC236}">
                <a16:creationId xmlns:a16="http://schemas.microsoft.com/office/drawing/2014/main" id="{547B356D-8155-3A63-52A1-9941DCF3FC1D}"/>
              </a:ext>
            </a:extLst>
          </p:cNvPr>
          <p:cNvSpPr txBox="1"/>
          <p:nvPr/>
        </p:nvSpPr>
        <p:spPr>
          <a:xfrm>
            <a:off x="7946684" y="2179325"/>
            <a:ext cx="3831293" cy="1866895"/>
          </a:xfrm>
          <a:prstGeom prst="rect">
            <a:avLst/>
          </a:prstGeom>
          <a:solidFill>
            <a:schemeClr val="accent2">
              <a:lumMod val="60000"/>
              <a:lumOff val="40000"/>
            </a:schemeClr>
          </a:solidFill>
          <a:ln w="28575">
            <a:solidFill>
              <a:schemeClr val="tx1"/>
            </a:solidFill>
          </a:ln>
        </p:spPr>
        <p:txBody>
          <a:bodyPr spcFirstLastPara="1" wrap="square" lIns="60950" tIns="30467" rIns="60950" bIns="30467" anchor="t" anchorCtr="0">
            <a:spAutoFit/>
          </a:bodyPr>
          <a:lstStyle/>
          <a:p>
            <a:pPr marL="0" marR="0" lvl="0" indent="0" algn="ctr" defTabSz="609630" rtl="0" eaLnBrk="1" fontAlgn="auto" latinLnBrk="0" hangingPunct="1">
              <a:lnSpc>
                <a:spcPct val="100000"/>
              </a:lnSpc>
              <a:spcBef>
                <a:spcPts val="0"/>
              </a:spcBef>
              <a:spcAft>
                <a:spcPts val="0"/>
              </a:spcAft>
              <a:buClr>
                <a:srgbClr val="000000"/>
              </a:buClr>
              <a:buSzPts val="4400"/>
              <a:buFont typeface="Arial"/>
              <a:buNone/>
              <a:tabLst/>
              <a:defRPr/>
            </a:pPr>
            <a:r>
              <a:rPr lang="en-US" sz="2933" kern="0" dirty="0">
                <a:solidFill>
                  <a:srgbClr val="000000"/>
                </a:solidFill>
                <a:latin typeface="Arial"/>
                <a:cs typeface="Arial"/>
                <a:sym typeface="Arial"/>
              </a:rPr>
              <a:t>Post magnets around unit to promote IL DocAssist, IL MOMS Line, and MAR Now</a:t>
            </a:r>
            <a:endParaRPr kumimoji="0" sz="933" b="0" i="0" u="none" strike="noStrike" kern="0" cap="none" spc="0" normalizeH="0" baseline="0" noProof="0" dirty="0">
              <a:ln>
                <a:noFill/>
              </a:ln>
              <a:solidFill>
                <a:srgbClr val="000000"/>
              </a:solidFill>
              <a:effectLst/>
              <a:uLnTx/>
              <a:uFillTx/>
              <a:latin typeface="Arial"/>
              <a:cs typeface="Arial"/>
              <a:sym typeface="Arial"/>
            </a:endParaRPr>
          </a:p>
        </p:txBody>
      </p:sp>
      <p:pic>
        <p:nvPicPr>
          <p:cNvPr id="4" name="Google Shape;24689;p47">
            <a:extLst>
              <a:ext uri="{FF2B5EF4-FFF2-40B4-BE49-F238E27FC236}">
                <a16:creationId xmlns:a16="http://schemas.microsoft.com/office/drawing/2014/main" id="{5B9BF044-DFF5-05F9-DEE2-E794F7D42E0B}"/>
              </a:ext>
            </a:extLst>
          </p:cNvPr>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4403623" y="1460222"/>
            <a:ext cx="2432294" cy="2923010"/>
          </a:xfrm>
          <a:prstGeom prst="rect">
            <a:avLst/>
          </a:prstGeom>
          <a:noFill/>
          <a:ln>
            <a:noFill/>
          </a:ln>
        </p:spPr>
      </p:pic>
      <p:sp>
        <p:nvSpPr>
          <p:cNvPr id="8" name="Google Shape;24694;p47">
            <a:extLst>
              <a:ext uri="{FF2B5EF4-FFF2-40B4-BE49-F238E27FC236}">
                <a16:creationId xmlns:a16="http://schemas.microsoft.com/office/drawing/2014/main" id="{262CC176-97F7-DB4E-34D7-A476DC17FD6D}"/>
              </a:ext>
            </a:extLst>
          </p:cNvPr>
          <p:cNvSpPr txBox="1"/>
          <p:nvPr/>
        </p:nvSpPr>
        <p:spPr>
          <a:xfrm>
            <a:off x="652780" y="807369"/>
            <a:ext cx="4404995" cy="451342"/>
          </a:xfrm>
          <a:prstGeom prst="rect">
            <a:avLst/>
          </a:prstGeom>
          <a:noFill/>
          <a:ln>
            <a:noFill/>
          </a:ln>
        </p:spPr>
        <p:txBody>
          <a:bodyPr spcFirstLastPara="1" wrap="square" lIns="0" tIns="0" rIns="0" bIns="0" anchor="t" anchorCtr="0">
            <a:spAutoFit/>
          </a:bodyPr>
          <a:lstStyle/>
          <a:p>
            <a:pPr defTabSz="609630">
              <a:buSzPts val="4400"/>
              <a:defRPr/>
            </a:pPr>
            <a:r>
              <a:rPr lang="en-US" sz="2933" b="1" dirty="0">
                <a:solidFill>
                  <a:srgbClr val="1C498B"/>
                </a:solidFill>
                <a:latin typeface="Calibri"/>
                <a:ea typeface="Calibri"/>
                <a:cs typeface="Calibri"/>
                <a:sym typeface="Calibri"/>
              </a:rPr>
              <a:t>Magnets with state hotlines</a:t>
            </a:r>
            <a:endParaRPr sz="2933" b="1" dirty="0">
              <a:solidFill>
                <a:srgbClr val="1C498B"/>
              </a:solidFill>
              <a:latin typeface="Calibri"/>
              <a:ea typeface="Calibri"/>
              <a:cs typeface="Calibri"/>
              <a:sym typeface="Calibri"/>
            </a:endParaRPr>
          </a:p>
        </p:txBody>
      </p:sp>
      <p:pic>
        <p:nvPicPr>
          <p:cNvPr id="11" name="Google Shape;24696;p47">
            <a:extLst>
              <a:ext uri="{FF2B5EF4-FFF2-40B4-BE49-F238E27FC236}">
                <a16:creationId xmlns:a16="http://schemas.microsoft.com/office/drawing/2014/main" id="{DBE24435-61CD-8496-647C-99CC4E7E9572}"/>
              </a:ext>
            </a:extLst>
          </p:cNvPr>
          <p:cNvPicPr preferRelativeResize="0"/>
          <p:nvPr/>
        </p:nvPicPr>
        <p:blipFill rotWithShape="1">
          <a:blip r:embed="rId4" cstate="email">
            <a:alphaModFix/>
            <a:extLst>
              <a:ext uri="{28A0092B-C50C-407E-A947-70E740481C1C}">
                <a14:useLocalDpi xmlns:a14="http://schemas.microsoft.com/office/drawing/2010/main"/>
              </a:ext>
            </a:extLst>
          </a:blip>
          <a:srcRect/>
          <a:stretch/>
        </p:blipFill>
        <p:spPr>
          <a:xfrm>
            <a:off x="451709" y="1521182"/>
            <a:ext cx="2432294" cy="2923010"/>
          </a:xfrm>
          <a:prstGeom prst="rect">
            <a:avLst/>
          </a:prstGeom>
          <a:noFill/>
          <a:ln>
            <a:noFill/>
          </a:ln>
        </p:spPr>
      </p:pic>
      <p:pic>
        <p:nvPicPr>
          <p:cNvPr id="6" name="Google Shape;24690;p47">
            <a:extLst>
              <a:ext uri="{FF2B5EF4-FFF2-40B4-BE49-F238E27FC236}">
                <a16:creationId xmlns:a16="http://schemas.microsoft.com/office/drawing/2014/main" id="{469CFE46-B3CE-1E06-E400-27A2D3283294}"/>
              </a:ext>
            </a:extLst>
          </p:cNvPr>
          <p:cNvPicPr preferRelativeResize="0"/>
          <p:nvPr/>
        </p:nvPicPr>
        <p:blipFill rotWithShape="1">
          <a:blip r:embed="rId5" cstate="email">
            <a:alphaModFix/>
            <a:extLst>
              <a:ext uri="{28A0092B-C50C-407E-A947-70E740481C1C}">
                <a14:useLocalDpi xmlns:a14="http://schemas.microsoft.com/office/drawing/2010/main"/>
              </a:ext>
            </a:extLst>
          </a:blip>
          <a:srcRect/>
          <a:stretch/>
        </p:blipFill>
        <p:spPr>
          <a:xfrm>
            <a:off x="2400002" y="3606484"/>
            <a:ext cx="2165064" cy="2923010"/>
          </a:xfrm>
          <a:prstGeom prst="rect">
            <a:avLst/>
          </a:prstGeom>
          <a:noFill/>
          <a:ln>
            <a:noFill/>
          </a:ln>
        </p:spPr>
      </p:pic>
    </p:spTree>
    <p:extLst>
      <p:ext uri="{BB962C8B-B14F-4D97-AF65-F5344CB8AC3E}">
        <p14:creationId xmlns:p14="http://schemas.microsoft.com/office/powerpoint/2010/main" val="2509262299"/>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ea typeface="Lato Medium"/>
                <a:cs typeface="Lato Medium"/>
              </a:rPr>
              <a:t>Upcoming ILPQC 14th Annual Conference</a:t>
            </a:r>
            <a:endParaRPr lang="en-US" dirty="0"/>
          </a:p>
        </p:txBody>
      </p:sp>
      <p:sp>
        <p:nvSpPr>
          <p:cNvPr id="3" name="Subtitle 2"/>
          <p:cNvSpPr>
            <a:spLocks noGrp="1"/>
          </p:cNvSpPr>
          <p:nvPr>
            <p:ph type="subTitle" idx="1"/>
          </p:nvPr>
        </p:nvSpPr>
        <p:spPr/>
        <p:txBody>
          <a:bodyPr/>
          <a:lstStyle/>
          <a:p>
            <a:r>
              <a:rPr lang="en-US" dirty="0"/>
              <a:t>The Westin Lombard, IL </a:t>
            </a:r>
          </a:p>
        </p:txBody>
      </p:sp>
    </p:spTree>
    <p:extLst>
      <p:ext uri="{BB962C8B-B14F-4D97-AF65-F5344CB8AC3E}">
        <p14:creationId xmlns:p14="http://schemas.microsoft.com/office/powerpoint/2010/main" val="2809775744"/>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FA36C28-9702-6A03-0E80-66748014E6DA}"/>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E6C0F5B0-2539-30CF-D5B3-B32601A3FE20}"/>
              </a:ext>
            </a:extLst>
          </p:cNvPr>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 name="object 3">
            <a:extLst>
              <a:ext uri="{FF2B5EF4-FFF2-40B4-BE49-F238E27FC236}">
                <a16:creationId xmlns:a16="http://schemas.microsoft.com/office/drawing/2014/main" id="{21EB4DFC-BBE9-B7D2-A232-29F3AB994799}"/>
              </a:ext>
            </a:extLst>
          </p:cNvPr>
          <p:cNvGrpSpPr/>
          <p:nvPr/>
        </p:nvGrpSpPr>
        <p:grpSpPr>
          <a:xfrm>
            <a:off x="0" y="5020055"/>
            <a:ext cx="12192000" cy="1838325"/>
            <a:chOff x="0" y="5020055"/>
            <a:chExt cx="12192000" cy="1838325"/>
          </a:xfrm>
        </p:grpSpPr>
        <p:sp>
          <p:nvSpPr>
            <p:cNvPr id="4" name="object 4">
              <a:extLst>
                <a:ext uri="{FF2B5EF4-FFF2-40B4-BE49-F238E27FC236}">
                  <a16:creationId xmlns:a16="http://schemas.microsoft.com/office/drawing/2014/main" id="{9CE70FD3-18CB-D3C4-F614-0E000816E53E}"/>
                </a:ext>
              </a:extLst>
            </p:cNvPr>
            <p:cNvSpPr/>
            <p:nvPr/>
          </p:nvSpPr>
          <p:spPr>
            <a:xfrm>
              <a:off x="2"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 name="object 5">
              <a:extLst>
                <a:ext uri="{FF2B5EF4-FFF2-40B4-BE49-F238E27FC236}">
                  <a16:creationId xmlns:a16="http://schemas.microsoft.com/office/drawing/2014/main" id="{E8F1C080-3E56-2778-3D17-3E74804D8D77}"/>
                </a:ext>
              </a:extLst>
            </p:cNvPr>
            <p:cNvPicPr/>
            <p:nvPr/>
          </p:nvPicPr>
          <p:blipFill>
            <a:blip r:embed="rId3"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6" name="object 6">
              <a:extLst>
                <a:ext uri="{FF2B5EF4-FFF2-40B4-BE49-F238E27FC236}">
                  <a16:creationId xmlns:a16="http://schemas.microsoft.com/office/drawing/2014/main" id="{65B5CDA4-2746-0BF3-A3A5-6A1EDEAD37A4}"/>
                </a:ext>
              </a:extLst>
            </p:cNvPr>
            <p:cNvSpPr/>
            <p:nvPr/>
          </p:nvSpPr>
          <p:spPr>
            <a:xfrm>
              <a:off x="1" y="5020055"/>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7" name="object 7">
              <a:extLst>
                <a:ext uri="{FF2B5EF4-FFF2-40B4-BE49-F238E27FC236}">
                  <a16:creationId xmlns:a16="http://schemas.microsoft.com/office/drawing/2014/main" id="{DEB03644-FF7B-BEF4-6CEA-2708A3501D2A}"/>
                </a:ext>
              </a:extLst>
            </p:cNvPr>
            <p:cNvPicPr/>
            <p:nvPr/>
          </p:nvPicPr>
          <p:blipFill>
            <a:blip r:embed="rId4" cstate="email">
              <a:extLst>
                <a:ext uri="{28A0092B-C50C-407E-A947-70E740481C1C}">
                  <a14:useLocalDpi xmlns:a14="http://schemas.microsoft.com/office/drawing/2010/main"/>
                </a:ext>
              </a:extLst>
            </a:blip>
            <a:stretch>
              <a:fillRect/>
            </a:stretch>
          </p:blipFill>
          <p:spPr>
            <a:xfrm>
              <a:off x="313943" y="5564123"/>
              <a:ext cx="2025395" cy="911351"/>
            </a:xfrm>
            <a:prstGeom prst="rect">
              <a:avLst/>
            </a:prstGeom>
          </p:spPr>
        </p:pic>
      </p:grpSp>
      <p:sp>
        <p:nvSpPr>
          <p:cNvPr id="8" name="object 8">
            <a:extLst>
              <a:ext uri="{FF2B5EF4-FFF2-40B4-BE49-F238E27FC236}">
                <a16:creationId xmlns:a16="http://schemas.microsoft.com/office/drawing/2014/main" id="{4D5C8B2B-B5A6-EEC3-FEB2-435DEFC5B4B0}"/>
              </a:ext>
            </a:extLst>
          </p:cNvPr>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object 9">
            <a:extLst>
              <a:ext uri="{FF2B5EF4-FFF2-40B4-BE49-F238E27FC236}">
                <a16:creationId xmlns:a16="http://schemas.microsoft.com/office/drawing/2014/main" id="{99298014-1FB6-C3C0-3EBE-F4747F9EE9C9}"/>
              </a:ext>
            </a:extLst>
          </p:cNvPr>
          <p:cNvSpPr txBox="1">
            <a:spLocks noGrp="1"/>
          </p:cNvSpPr>
          <p:nvPr>
            <p:ph type="title"/>
          </p:nvPr>
        </p:nvSpPr>
        <p:spPr>
          <a:xfrm>
            <a:off x="1520189" y="987838"/>
            <a:ext cx="8844280" cy="1533112"/>
          </a:xfrm>
          <a:prstGeom prst="rect">
            <a:avLst/>
          </a:prstGeom>
        </p:spPr>
        <p:txBody>
          <a:bodyPr vert="horz" wrap="square" lIns="0" tIns="95885" rIns="0" bIns="0" rtlCol="0">
            <a:spAutoFit/>
          </a:bodyPr>
          <a:lstStyle/>
          <a:p>
            <a:pPr marL="12700" marR="38100">
              <a:lnSpc>
                <a:spcPts val="5180"/>
              </a:lnSpc>
              <a:spcBef>
                <a:spcPts val="755"/>
              </a:spcBef>
            </a:pPr>
            <a:r>
              <a:rPr lang="en-US" sz="4800" dirty="0">
                <a:latin typeface="Arial"/>
                <a:cs typeface="Arial"/>
              </a:rPr>
              <a:t>PMH Order Sets and Dot Phrases</a:t>
            </a:r>
          </a:p>
        </p:txBody>
      </p:sp>
      <p:sp>
        <p:nvSpPr>
          <p:cNvPr id="10" name="object 10">
            <a:extLst>
              <a:ext uri="{FF2B5EF4-FFF2-40B4-BE49-F238E27FC236}">
                <a16:creationId xmlns:a16="http://schemas.microsoft.com/office/drawing/2014/main" id="{2E5FA8AB-5679-2D43-5E3B-4624505655BF}"/>
              </a:ext>
            </a:extLst>
          </p:cNvPr>
          <p:cNvSpPr txBox="1"/>
          <p:nvPr/>
        </p:nvSpPr>
        <p:spPr>
          <a:xfrm>
            <a:off x="11915647" y="6430200"/>
            <a:ext cx="196215" cy="208279"/>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sz="1200" b="0" i="0" u="none" strike="noStrike" kern="1200" cap="none" spc="-5" normalizeH="0" baseline="0" noProof="0">
                <a:ln>
                  <a:noFill/>
                </a:ln>
                <a:solidFill>
                  <a:srgbClr val="929599"/>
                </a:solidFill>
                <a:effectLst/>
                <a:uLnTx/>
                <a:uFillTx/>
                <a:latin typeface="Arial"/>
                <a:ea typeface="+mn-ea"/>
                <a:cs typeface="Arial"/>
              </a:rPr>
              <a:t>23</a:t>
            </a:r>
            <a:endParaRPr kumimoji="0" sz="1200" b="0" i="0" u="none" strike="noStrike" kern="1200" cap="none" spc="0" normalizeH="0" baseline="0" noProof="0">
              <a:ln>
                <a:noFill/>
              </a:ln>
              <a:solidFill>
                <a:prstClr val="black"/>
              </a:solidFill>
              <a:effectLst/>
              <a:uLnTx/>
              <a:uFillTx/>
              <a:latin typeface="Arial"/>
              <a:ea typeface="+mn-ea"/>
              <a:cs typeface="Arial"/>
            </a:endParaRPr>
          </a:p>
        </p:txBody>
      </p:sp>
    </p:spTree>
    <p:extLst>
      <p:ext uri="{BB962C8B-B14F-4D97-AF65-F5344CB8AC3E}">
        <p14:creationId xmlns:p14="http://schemas.microsoft.com/office/powerpoint/2010/main" val="1330912833"/>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Shape 20526">
          <a:extLst>
            <a:ext uri="{FF2B5EF4-FFF2-40B4-BE49-F238E27FC236}">
              <a16:creationId xmlns:a16="http://schemas.microsoft.com/office/drawing/2014/main" id="{B578C1B8-00A4-69A4-2708-86552FD9002E}"/>
            </a:ext>
          </a:extLst>
        </p:cNvPr>
        <p:cNvGrpSpPr/>
        <p:nvPr/>
      </p:nvGrpSpPr>
      <p:grpSpPr>
        <a:xfrm>
          <a:off x="0" y="0"/>
          <a:ext cx="0" cy="0"/>
          <a:chOff x="0" y="0"/>
          <a:chExt cx="0" cy="0"/>
        </a:xfrm>
      </p:grpSpPr>
      <p:sp>
        <p:nvSpPr>
          <p:cNvPr id="20527" name="Google Shape;20527;p2645">
            <a:extLst>
              <a:ext uri="{FF2B5EF4-FFF2-40B4-BE49-F238E27FC236}">
                <a16:creationId xmlns:a16="http://schemas.microsoft.com/office/drawing/2014/main" id="{E549F357-710D-B5E0-F7B1-B72DED5F4C37}"/>
              </a:ext>
            </a:extLst>
          </p:cNvPr>
          <p:cNvSpPr/>
          <p:nvPr/>
        </p:nvSpPr>
        <p:spPr>
          <a:xfrm>
            <a:off x="7162888" y="95"/>
            <a:ext cx="5057775" cy="1676400"/>
          </a:xfrm>
          <a:prstGeom prst="rect">
            <a:avLst/>
          </a:prstGeom>
          <a:solidFill>
            <a:schemeClr val="lt1"/>
          </a:solidFill>
          <a:ln>
            <a:noFill/>
          </a:ln>
        </p:spPr>
        <p:txBody>
          <a:bodyPr spcFirstLastPara="1" wrap="square" lIns="60950" tIns="30467" rIns="60950" bIns="30467" anchor="ctr" anchorCtr="0">
            <a:noAutofit/>
          </a:bodyPr>
          <a:lstStyle/>
          <a:p>
            <a:pPr marL="0" marR="0" lvl="0" indent="0" algn="ctr" defTabSz="609630" rtl="0" eaLnBrk="1" fontAlgn="auto" latinLnBrk="0" hangingPunct="1">
              <a:lnSpc>
                <a:spcPct val="100000"/>
              </a:lnSpc>
              <a:spcBef>
                <a:spcPts val="0"/>
              </a:spcBef>
              <a:spcAft>
                <a:spcPts val="0"/>
              </a:spcAft>
              <a:buClr>
                <a:srgbClr val="000000"/>
              </a:buClr>
              <a:buSzTx/>
              <a:buFontTx/>
              <a:buNone/>
              <a:tabLst/>
              <a:defRPr/>
            </a:pPr>
            <a:endParaRPr kumimoji="0" sz="18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20528" name="Google Shape;20528;p2645">
            <a:extLst>
              <a:ext uri="{FF2B5EF4-FFF2-40B4-BE49-F238E27FC236}">
                <a16:creationId xmlns:a16="http://schemas.microsoft.com/office/drawing/2014/main" id="{3A63BA00-638A-4921-50EB-77D5296E2B0C}"/>
              </a:ext>
            </a:extLst>
          </p:cNvPr>
          <p:cNvSpPr txBox="1">
            <a:spLocks noGrp="1"/>
          </p:cNvSpPr>
          <p:nvPr>
            <p:ph type="title"/>
          </p:nvPr>
        </p:nvSpPr>
        <p:spPr>
          <a:xfrm>
            <a:off x="264164" y="130336"/>
            <a:ext cx="8625837" cy="606264"/>
          </a:xfrm>
          <a:prstGeom prst="rect">
            <a:avLst/>
          </a:prstGeom>
          <a:noFill/>
          <a:ln>
            <a:noFill/>
          </a:ln>
        </p:spPr>
        <p:txBody>
          <a:bodyPr spcFirstLastPara="1" wrap="square" lIns="60933" tIns="30467" rIns="60933" bIns="30467" anchor="ctr" anchorCtr="0">
            <a:noAutofit/>
          </a:bodyPr>
          <a:lstStyle/>
          <a:p>
            <a:r>
              <a:rPr lang="en-US" sz="4400" dirty="0"/>
              <a:t>Example PMH Order Set</a:t>
            </a:r>
            <a:endParaRPr sz="4400" dirty="0"/>
          </a:p>
        </p:txBody>
      </p:sp>
      <p:sp>
        <p:nvSpPr>
          <p:cNvPr id="20529" name="Google Shape;20529;p2645">
            <a:extLst>
              <a:ext uri="{FF2B5EF4-FFF2-40B4-BE49-F238E27FC236}">
                <a16:creationId xmlns:a16="http://schemas.microsoft.com/office/drawing/2014/main" id="{D3909874-78D8-9A20-5B25-25FF6A301CCE}"/>
              </a:ext>
            </a:extLst>
          </p:cNvPr>
          <p:cNvSpPr txBox="1"/>
          <p:nvPr/>
        </p:nvSpPr>
        <p:spPr>
          <a:xfrm>
            <a:off x="406855" y="1174255"/>
            <a:ext cx="11785145" cy="5539952"/>
          </a:xfrm>
          <a:prstGeom prst="rect">
            <a:avLst/>
          </a:prstGeom>
          <a:noFill/>
          <a:ln>
            <a:noFill/>
          </a:ln>
        </p:spPr>
        <p:txBody>
          <a:bodyPr spcFirstLastPara="1" wrap="square" lIns="60950" tIns="30467" rIns="60950" bIns="30467" anchor="t" anchorCtr="0">
            <a:spAutoFit/>
          </a:bodyPr>
          <a:lstStyle/>
          <a:p>
            <a:pPr marL="0" marR="0" lvl="1" indent="0" algn="l" defTabSz="609630" rtl="0" eaLnBrk="1" fontAlgn="auto" latinLnBrk="0" hangingPunct="1">
              <a:lnSpc>
                <a:spcPct val="100000"/>
              </a:lnSpc>
              <a:spcBef>
                <a:spcPts val="0"/>
              </a:spcBef>
              <a:spcAft>
                <a:spcPts val="0"/>
              </a:spcAft>
              <a:buClr>
                <a:srgbClr val="000000"/>
              </a:buClr>
              <a:buSzTx/>
              <a:buFontTx/>
              <a:buNone/>
              <a:tabLst/>
              <a:defRPr/>
            </a:pPr>
            <a:r>
              <a:rPr kumimoji="0" lang="en-US" sz="1900" b="1" i="0" u="none" strike="noStrike" kern="0" cap="none" spc="0" normalizeH="0" baseline="0" noProof="0" dirty="0">
                <a:ln>
                  <a:noFill/>
                </a:ln>
                <a:solidFill>
                  <a:srgbClr val="000000"/>
                </a:solidFill>
                <a:effectLst/>
                <a:uLnTx/>
                <a:uFillTx/>
                <a:latin typeface="Arial"/>
                <a:ea typeface="Arial"/>
                <a:cs typeface="Arial"/>
                <a:sym typeface="Arial"/>
              </a:rPr>
              <a:t>Assess safety and severity. Counsel on treatment options (therapy, medication or both) </a:t>
            </a:r>
          </a:p>
          <a:p>
            <a:pPr marL="0" marR="0" lvl="3" indent="0" algn="l" defTabSz="609630" rtl="0" eaLnBrk="1" fontAlgn="auto" latinLnBrk="0" hangingPunct="1">
              <a:lnSpc>
                <a:spcPct val="100000"/>
              </a:lnSpc>
              <a:spcBef>
                <a:spcPts val="0"/>
              </a:spcBef>
              <a:spcAft>
                <a:spcPts val="0"/>
              </a:spcAft>
              <a:buClr>
                <a:srgbClr val="000000"/>
              </a:buClr>
              <a:buSzTx/>
              <a:buFontTx/>
              <a:buNone/>
              <a:tabLst/>
              <a:defRPr/>
            </a:pPr>
            <a:r>
              <a:rPr kumimoji="0" lang="en-US" sz="1900" b="1" i="0" u="none" strike="noStrike" kern="0" cap="none" spc="0" normalizeH="0" baseline="0" noProof="0" dirty="0">
                <a:ln>
                  <a:noFill/>
                </a:ln>
                <a:solidFill>
                  <a:srgbClr val="000000"/>
                </a:solidFill>
                <a:effectLst/>
                <a:uLnTx/>
                <a:uFillTx/>
                <a:latin typeface="Arial"/>
                <a:ea typeface="Arial"/>
                <a:cs typeface="Arial"/>
                <a:sym typeface="Arial"/>
              </a:rPr>
              <a:t>Referral with warm handoff to </a:t>
            </a:r>
            <a:r>
              <a:rPr kumimoji="0" lang="en-US" sz="1900" b="1" i="0" u="none" strike="noStrike" kern="0" cap="none" spc="0" normalizeH="0" baseline="0" noProof="0" dirty="0">
                <a:ln>
                  <a:noFill/>
                </a:ln>
                <a:solidFill>
                  <a:srgbClr val="000000"/>
                </a:solidFill>
                <a:effectLst/>
                <a:uLnTx/>
                <a:uFillTx/>
                <a:latin typeface="Arial"/>
                <a:ea typeface="+mn-ea"/>
                <a:cs typeface="Arial"/>
                <a:sym typeface="Arial"/>
              </a:rPr>
              <a:t>therapy / </a:t>
            </a:r>
            <a:r>
              <a:rPr kumimoji="0" lang="en-US" sz="1900" b="1" i="0" u="none" strike="noStrike" kern="0" cap="none" spc="0" normalizeH="0" baseline="0" noProof="0" dirty="0">
                <a:ln>
                  <a:noFill/>
                </a:ln>
                <a:solidFill>
                  <a:srgbClr val="000000"/>
                </a:solidFill>
                <a:effectLst/>
                <a:uLnTx/>
                <a:uFillTx/>
                <a:latin typeface="Arial"/>
                <a:ea typeface="Arial"/>
                <a:cs typeface="Arial"/>
                <a:sym typeface="Arial"/>
              </a:rPr>
              <a:t>behavioral healthcare follow-up</a:t>
            </a:r>
            <a:endParaRPr kumimoji="0" lang="en-US" sz="1900" b="1" i="0" u="none" strike="noStrike" kern="0" cap="none" spc="0" normalizeH="0" baseline="0" noProof="0" dirty="0">
              <a:ln>
                <a:noFill/>
              </a:ln>
              <a:solidFill>
                <a:srgbClr val="000000"/>
              </a:solidFill>
              <a:effectLst/>
              <a:uLnTx/>
              <a:uFillTx/>
              <a:latin typeface="Arial"/>
              <a:ea typeface="+mn-ea"/>
              <a:cs typeface="Arial"/>
              <a:sym typeface="Arial"/>
            </a:endParaRPr>
          </a:p>
          <a:p>
            <a:pPr marL="304815" marR="0" lvl="3" indent="-304815" algn="l" defTabSz="609630" rtl="0" eaLnBrk="1" fontAlgn="auto" latinLnBrk="0" hangingPunct="1">
              <a:lnSpc>
                <a:spcPct val="100000"/>
              </a:lnSpc>
              <a:spcBef>
                <a:spcPts val="0"/>
              </a:spcBef>
              <a:spcAft>
                <a:spcPts val="0"/>
              </a:spcAft>
              <a:buClr>
                <a:srgbClr val="000000"/>
              </a:buClr>
              <a:buSzPts val="3200"/>
              <a:buFont typeface="Arial"/>
              <a:buChar char="•"/>
              <a:tabLst/>
              <a:defRPr/>
            </a:pPr>
            <a:r>
              <a:rPr kumimoji="0" lang="en-US" sz="1900" b="0" i="0" u="none" strike="noStrike" kern="0" cap="none" spc="0" normalizeH="0" baseline="0" noProof="0" dirty="0">
                <a:ln>
                  <a:noFill/>
                </a:ln>
                <a:solidFill>
                  <a:srgbClr val="000000"/>
                </a:solidFill>
                <a:effectLst/>
                <a:uLnTx/>
                <a:uFillTx/>
                <a:latin typeface="Arial"/>
                <a:ea typeface="Arial"/>
                <a:cs typeface="Arial"/>
                <a:sym typeface="Arial"/>
              </a:rPr>
              <a:t>Can submit an online referral from </a:t>
            </a:r>
            <a:r>
              <a:rPr kumimoji="0" lang="en-US" sz="1900" b="0" i="1" u="sng" strike="noStrike" kern="0" cap="none" spc="0" normalizeH="0" baseline="0" noProof="0" dirty="0">
                <a:ln>
                  <a:noFill/>
                </a:ln>
                <a:solidFill>
                  <a:srgbClr val="000000"/>
                </a:solidFill>
                <a:effectLst/>
                <a:uLnTx/>
                <a:uFillTx/>
                <a:latin typeface="Arial"/>
                <a:ea typeface="Arial"/>
                <a:cs typeface="Arial"/>
                <a:sym typeface="Arial"/>
                <a:hlinkClick r:id="rId3">
                  <a:extLst>
                    <a:ext uri="{A12FA001-AC4F-418D-AE19-62706E023703}">
                      <ahyp:hlinkClr xmlns:ahyp="http://schemas.microsoft.com/office/drawing/2018/hyperlinkcolor" val="tx"/>
                    </a:ext>
                  </a:extLst>
                </a:hlinkClick>
              </a:rPr>
              <a:t>list of resources</a:t>
            </a:r>
            <a:r>
              <a:rPr kumimoji="0" lang="en-US" sz="1900" b="0" i="1" u="none" strike="noStrike" kern="0" cap="none" spc="0" normalizeH="0" baseline="0" noProof="0" dirty="0">
                <a:ln>
                  <a:noFill/>
                </a:ln>
                <a:solidFill>
                  <a:srgbClr val="000000"/>
                </a:solidFill>
                <a:effectLst/>
                <a:uLnTx/>
                <a:uFillTx/>
                <a:latin typeface="Arial"/>
                <a:ea typeface="Arial"/>
                <a:cs typeface="Arial"/>
                <a:sym typeface="Arial"/>
              </a:rPr>
              <a:t> </a:t>
            </a:r>
            <a:r>
              <a:rPr kumimoji="0" lang="en-US" sz="1900" b="0" i="0" u="none" strike="noStrike" kern="0" cap="none" spc="0" normalizeH="0" baseline="0" noProof="0" dirty="0">
                <a:ln>
                  <a:noFill/>
                </a:ln>
                <a:solidFill>
                  <a:srgbClr val="000000"/>
                </a:solidFill>
                <a:effectLst/>
                <a:uLnTx/>
                <a:uFillTx/>
                <a:latin typeface="Arial"/>
                <a:ea typeface="Arial"/>
                <a:cs typeface="Arial"/>
                <a:sym typeface="Arial"/>
              </a:rPr>
              <a:t>for scheduling </a:t>
            </a:r>
            <a:r>
              <a:rPr kumimoji="0" lang="en-US" sz="1900" b="0" i="0" u="none" strike="noStrike" kern="0" cap="none" spc="0" normalizeH="0" baseline="0" noProof="0" dirty="0">
                <a:ln>
                  <a:noFill/>
                </a:ln>
                <a:solidFill>
                  <a:srgbClr val="000000"/>
                </a:solidFill>
                <a:effectLst/>
                <a:uLnTx/>
                <a:uFillTx/>
                <a:latin typeface="Arial"/>
                <a:ea typeface="+mn-ea"/>
                <a:cs typeface="Arial"/>
                <a:sym typeface="Arial"/>
              </a:rPr>
              <a:t>help or use local referral </a:t>
            </a:r>
          </a:p>
          <a:p>
            <a:pPr marL="304815" marR="0" lvl="3" indent="-304815" algn="l" defTabSz="609630" rtl="0" eaLnBrk="1" fontAlgn="auto" latinLnBrk="0" hangingPunct="1">
              <a:lnSpc>
                <a:spcPct val="100000"/>
              </a:lnSpc>
              <a:spcBef>
                <a:spcPts val="0"/>
              </a:spcBef>
              <a:spcAft>
                <a:spcPts val="0"/>
              </a:spcAft>
              <a:buClr>
                <a:srgbClr val="000000"/>
              </a:buClr>
              <a:buSzPts val="3200"/>
              <a:buFont typeface="Arial"/>
              <a:buChar char="•"/>
              <a:tabLst/>
              <a:defRPr/>
            </a:pPr>
            <a:r>
              <a:rPr kumimoji="0" lang="en-US" sz="1900" b="0" i="0" u="none" strike="noStrike" kern="0" cap="none" spc="0" normalizeH="0" baseline="0" noProof="0" dirty="0">
                <a:ln>
                  <a:noFill/>
                </a:ln>
                <a:solidFill>
                  <a:srgbClr val="000000"/>
                </a:solidFill>
                <a:effectLst/>
                <a:uLnTx/>
                <a:uFillTx/>
                <a:latin typeface="Arial"/>
                <a:ea typeface="Arial"/>
                <a:cs typeface="Arial"/>
                <a:sym typeface="Arial"/>
              </a:rPr>
              <a:t>Call </a:t>
            </a:r>
            <a:r>
              <a:rPr kumimoji="0" lang="en-US" sz="1900" b="1" i="1" u="none" strike="noStrike" kern="0" cap="none" spc="0" normalizeH="0" baseline="0" noProof="0" dirty="0">
                <a:ln>
                  <a:noFill/>
                </a:ln>
                <a:solidFill>
                  <a:srgbClr val="000000"/>
                </a:solidFill>
                <a:effectLst/>
                <a:uLnTx/>
                <a:uFillTx/>
                <a:latin typeface="Arial"/>
                <a:ea typeface="Arial"/>
                <a:cs typeface="Arial"/>
                <a:sym typeface="Arial"/>
              </a:rPr>
              <a:t>IL MOMS Line </a:t>
            </a:r>
            <a:r>
              <a:rPr kumimoji="0" lang="en-US" sz="1900" b="0" i="0" u="none" strike="noStrike" kern="0" cap="none" spc="0" normalizeH="0" baseline="0" noProof="0" dirty="0">
                <a:ln>
                  <a:noFill/>
                </a:ln>
                <a:solidFill>
                  <a:srgbClr val="000000"/>
                </a:solidFill>
                <a:effectLst/>
                <a:uLnTx/>
                <a:uFillTx/>
                <a:latin typeface="Arial"/>
                <a:ea typeface="Arial"/>
                <a:cs typeface="Arial"/>
                <a:sym typeface="Arial"/>
              </a:rPr>
              <a:t>with patient for support and help with therapy referral (866-364-6667)</a:t>
            </a:r>
          </a:p>
          <a:p>
            <a:pPr marL="304815" marR="0" lvl="3" indent="-304815" algn="l" defTabSz="609630" rtl="0" eaLnBrk="1" fontAlgn="auto" latinLnBrk="0" hangingPunct="1">
              <a:lnSpc>
                <a:spcPct val="100000"/>
              </a:lnSpc>
              <a:spcBef>
                <a:spcPts val="0"/>
              </a:spcBef>
              <a:spcAft>
                <a:spcPts val="0"/>
              </a:spcAft>
              <a:buClr>
                <a:srgbClr val="000000"/>
              </a:buClr>
              <a:buSzPts val="3200"/>
              <a:buFont typeface="Arial"/>
              <a:buChar char="•"/>
              <a:tabLst/>
              <a:defRPr/>
            </a:pPr>
            <a:r>
              <a:rPr kumimoji="0" lang="en-US" sz="1900" b="0" i="0" u="none" strike="noStrike" kern="0" cap="none" spc="0" normalizeH="0" baseline="0" noProof="0" dirty="0">
                <a:ln>
                  <a:noFill/>
                </a:ln>
                <a:solidFill>
                  <a:srgbClr val="000000"/>
                </a:solidFill>
                <a:effectLst/>
                <a:uLnTx/>
                <a:uFillTx/>
                <a:latin typeface="Arial"/>
                <a:ea typeface="+mn-ea"/>
                <a:cs typeface="Arial"/>
                <a:sym typeface="Arial"/>
              </a:rPr>
              <a:t>Link to PSI peer support groups and/or home visiting program for additional support</a:t>
            </a:r>
          </a:p>
          <a:p>
            <a:pPr marL="304815" marR="0" lvl="3" indent="-304815" algn="l" defTabSz="609630" rtl="0" eaLnBrk="1" fontAlgn="auto" latinLnBrk="0" hangingPunct="1">
              <a:lnSpc>
                <a:spcPct val="100000"/>
              </a:lnSpc>
              <a:spcBef>
                <a:spcPts val="0"/>
              </a:spcBef>
              <a:spcAft>
                <a:spcPts val="0"/>
              </a:spcAft>
              <a:buClr>
                <a:srgbClr val="000000"/>
              </a:buClr>
              <a:buSzPts val="3200"/>
              <a:buFont typeface="Arial"/>
              <a:buChar char="•"/>
              <a:tabLst/>
              <a:defRPr/>
            </a:pPr>
            <a:r>
              <a:rPr kumimoji="0" lang="en-US" sz="1900" b="0" i="0" u="none" strike="noStrike" kern="0" cap="none" spc="0" normalizeH="0" baseline="0" noProof="0" dirty="0">
                <a:ln>
                  <a:noFill/>
                </a:ln>
                <a:solidFill>
                  <a:srgbClr val="000000"/>
                </a:solidFill>
                <a:effectLst/>
                <a:uLnTx/>
                <a:uFillTx/>
                <a:latin typeface="Arial"/>
                <a:ea typeface="+mn-ea"/>
                <a:cs typeface="Arial"/>
                <a:sym typeface="Arial"/>
              </a:rPr>
              <a:t>Provide education on perinatal depression/anxiety including self-care and support resources </a:t>
            </a:r>
            <a:r>
              <a:rPr kumimoji="0" lang="en-US" sz="1900" b="0" i="1" u="sng" strike="noStrike" kern="0" cap="none" spc="0" normalizeH="0" baseline="0" noProof="0" dirty="0">
                <a:ln>
                  <a:noFill/>
                </a:ln>
                <a:solidFill>
                  <a:srgbClr val="000000"/>
                </a:solidFill>
                <a:effectLst/>
                <a:uLnTx/>
                <a:uFillTx/>
                <a:latin typeface="Arial"/>
                <a:ea typeface="+mn-ea"/>
                <a:cs typeface="Arial"/>
                <a:sym typeface="Arial"/>
              </a:rPr>
              <a:t>(dot phrase)</a:t>
            </a:r>
          </a:p>
          <a:p>
            <a:pPr marL="0" marR="0" lvl="1" indent="0" algn="l" defTabSz="609630" rtl="0" eaLnBrk="1" fontAlgn="auto" latinLnBrk="0" hangingPunct="1">
              <a:lnSpc>
                <a:spcPct val="100000"/>
              </a:lnSpc>
              <a:spcBef>
                <a:spcPts val="0"/>
              </a:spcBef>
              <a:spcAft>
                <a:spcPts val="0"/>
              </a:spcAft>
              <a:buClr>
                <a:srgbClr val="000000"/>
              </a:buClr>
              <a:buSzTx/>
              <a:buFontTx/>
              <a:buNone/>
              <a:tabLst/>
              <a:defRPr/>
            </a:pPr>
            <a:r>
              <a:rPr kumimoji="0" lang="en-US" sz="1900" b="1" i="0" u="none" strike="noStrike" kern="0" cap="none" spc="0" normalizeH="0" baseline="0" noProof="0" dirty="0">
                <a:ln>
                  <a:noFill/>
                </a:ln>
                <a:solidFill>
                  <a:srgbClr val="000000"/>
                </a:solidFill>
                <a:effectLst/>
                <a:uLnTx/>
                <a:uFillTx/>
                <a:latin typeface="Arial"/>
                <a:ea typeface="Arial"/>
                <a:cs typeface="Arial"/>
                <a:sym typeface="Arial"/>
              </a:rPr>
              <a:t>Medication orders for depression/anxiety</a:t>
            </a:r>
            <a:endParaRPr kumimoji="0" sz="1900" b="1" i="0" u="none" strike="noStrike" kern="0" cap="none" spc="0" normalizeH="0" baseline="0" noProof="0" dirty="0">
              <a:ln>
                <a:noFill/>
              </a:ln>
              <a:solidFill>
                <a:srgbClr val="000000"/>
              </a:solidFill>
              <a:effectLst/>
              <a:uLnTx/>
              <a:uFillTx/>
              <a:latin typeface="Arial"/>
              <a:ea typeface="+mn-ea"/>
              <a:cs typeface="Arial"/>
              <a:sym typeface="Arial"/>
            </a:endParaRPr>
          </a:p>
          <a:p>
            <a:pPr marL="304815" marR="0" lvl="1" indent="-304815" algn="l" defTabSz="609630" rtl="0" eaLnBrk="1" fontAlgn="auto" latinLnBrk="0" hangingPunct="1">
              <a:lnSpc>
                <a:spcPct val="100000"/>
              </a:lnSpc>
              <a:spcBef>
                <a:spcPts val="0"/>
              </a:spcBef>
              <a:spcAft>
                <a:spcPts val="0"/>
              </a:spcAft>
              <a:buClr>
                <a:srgbClr val="000000"/>
              </a:buClr>
              <a:buSzPts val="3200"/>
              <a:buFont typeface="Arial"/>
              <a:buChar char="•"/>
              <a:tabLst/>
              <a:defRPr/>
            </a:pPr>
            <a:r>
              <a:rPr kumimoji="0" lang="en-US" sz="1900" b="0" i="0" u="none" strike="noStrike" kern="0" cap="none" spc="0" normalizeH="0" baseline="0" noProof="0" dirty="0">
                <a:ln>
                  <a:noFill/>
                </a:ln>
                <a:solidFill>
                  <a:srgbClr val="000000"/>
                </a:solidFill>
                <a:effectLst/>
                <a:uLnTx/>
                <a:uFillTx/>
                <a:latin typeface="Arial"/>
                <a:ea typeface="Arial"/>
                <a:cs typeface="Arial"/>
                <a:sym typeface="Arial"/>
              </a:rPr>
              <a:t>Screen for </a:t>
            </a:r>
            <a:r>
              <a:rPr kumimoji="0" lang="en-US" sz="1900" b="0" i="0" u="none" strike="noStrike" kern="0" cap="none" spc="0" normalizeH="0" baseline="0" noProof="0" dirty="0">
                <a:ln>
                  <a:noFill/>
                </a:ln>
                <a:solidFill>
                  <a:srgbClr val="000000"/>
                </a:solidFill>
                <a:effectLst/>
                <a:uLnTx/>
                <a:uFillTx/>
                <a:latin typeface="Arial"/>
                <a:ea typeface="+mn-ea"/>
                <a:cs typeface="Arial"/>
                <a:sym typeface="Arial"/>
              </a:rPr>
              <a:t>bipolar disorder</a:t>
            </a:r>
            <a:r>
              <a:rPr kumimoji="0" lang="en-US" sz="1900" b="0" i="0" u="none" strike="noStrike" kern="0" cap="none" spc="0" normalizeH="0" baseline="0" noProof="0" dirty="0">
                <a:ln>
                  <a:noFill/>
                </a:ln>
                <a:solidFill>
                  <a:srgbClr val="000000"/>
                </a:solidFill>
                <a:effectLst/>
                <a:uLnTx/>
                <a:uFillTx/>
                <a:latin typeface="Arial"/>
                <a:ea typeface="Arial"/>
                <a:cs typeface="Arial"/>
                <a:sym typeface="Arial"/>
              </a:rPr>
              <a:t> using the MDQ </a:t>
            </a:r>
            <a:r>
              <a:rPr kumimoji="0" lang="en-US" sz="1900" b="0" i="1" u="sng" strike="noStrike" kern="0" cap="none" spc="0" normalizeH="0" baseline="0" noProof="0" dirty="0">
                <a:ln>
                  <a:noFill/>
                </a:ln>
                <a:solidFill>
                  <a:srgbClr val="000000"/>
                </a:solidFill>
                <a:effectLst/>
                <a:uLnTx/>
                <a:uFillTx/>
                <a:latin typeface="Arial"/>
                <a:ea typeface="Arial"/>
                <a:cs typeface="Arial"/>
                <a:sym typeface="Arial"/>
              </a:rPr>
              <a:t>(link to screen) </a:t>
            </a:r>
            <a:r>
              <a:rPr kumimoji="0" lang="en-US" sz="1900" b="0" i="0" u="none" strike="noStrike" kern="0" cap="none" spc="0" normalizeH="0" baseline="0" noProof="0" dirty="0">
                <a:ln>
                  <a:noFill/>
                </a:ln>
                <a:solidFill>
                  <a:srgbClr val="000000"/>
                </a:solidFill>
                <a:effectLst/>
                <a:uLnTx/>
                <a:uFillTx/>
                <a:latin typeface="Arial"/>
                <a:ea typeface="Arial"/>
                <a:cs typeface="Arial"/>
                <a:sym typeface="Arial"/>
              </a:rPr>
              <a:t>before starting treatment</a:t>
            </a:r>
            <a:endParaRPr kumimoji="0" sz="1900" b="0" i="0" u="none" strike="noStrike" kern="0" cap="none" spc="0" normalizeH="0" baseline="0" noProof="0" dirty="0">
              <a:ln>
                <a:noFill/>
              </a:ln>
              <a:solidFill>
                <a:srgbClr val="000000"/>
              </a:solidFill>
              <a:effectLst/>
              <a:uLnTx/>
              <a:uFillTx/>
              <a:latin typeface="Arial"/>
              <a:ea typeface="+mn-ea"/>
              <a:cs typeface="Arial"/>
              <a:sym typeface="Arial"/>
            </a:endParaRPr>
          </a:p>
          <a:p>
            <a:pPr marL="304815" marR="0" lvl="1" indent="-304815" algn="l" defTabSz="609630" rtl="0" eaLnBrk="1" fontAlgn="auto" latinLnBrk="0" hangingPunct="1">
              <a:lnSpc>
                <a:spcPct val="100000"/>
              </a:lnSpc>
              <a:spcBef>
                <a:spcPts val="0"/>
              </a:spcBef>
              <a:spcAft>
                <a:spcPts val="0"/>
              </a:spcAft>
              <a:buClr>
                <a:srgbClr val="000000"/>
              </a:buClr>
              <a:buSzPts val="3200"/>
              <a:buFont typeface="Arial"/>
              <a:buChar char="•"/>
              <a:tabLst/>
              <a:defRPr/>
            </a:pPr>
            <a:r>
              <a:rPr kumimoji="0" lang="en-US" sz="1900" b="0" i="0" u="none" strike="noStrike" kern="0" cap="none" spc="0" normalizeH="0" baseline="0" noProof="0" dirty="0">
                <a:ln>
                  <a:noFill/>
                </a:ln>
                <a:solidFill>
                  <a:srgbClr val="000000"/>
                </a:solidFill>
                <a:effectLst/>
                <a:uLnTx/>
                <a:uFillTx/>
                <a:latin typeface="Arial"/>
                <a:ea typeface="Arial"/>
                <a:cs typeface="Arial"/>
                <a:sym typeface="Arial"/>
              </a:rPr>
              <a:t>If patient has used med before that worked, use that</a:t>
            </a:r>
          </a:p>
          <a:p>
            <a:pPr marL="304815" marR="0" lvl="1" indent="-304815" algn="l" defTabSz="609630" rtl="0" eaLnBrk="1" fontAlgn="auto" latinLnBrk="0" hangingPunct="1">
              <a:lnSpc>
                <a:spcPct val="100000"/>
              </a:lnSpc>
              <a:spcBef>
                <a:spcPts val="0"/>
              </a:spcBef>
              <a:spcAft>
                <a:spcPts val="0"/>
              </a:spcAft>
              <a:buClr>
                <a:srgbClr val="000000"/>
              </a:buClr>
              <a:buSzPts val="3200"/>
              <a:buFont typeface="Arial"/>
              <a:buChar char="•"/>
              <a:tabLst/>
              <a:defRPr/>
            </a:pPr>
            <a:r>
              <a:rPr kumimoji="0" lang="en-US" sz="1900" b="0" i="0" u="none" strike="noStrike" kern="0" cap="none" spc="0" normalizeH="0" baseline="0" noProof="0" dirty="0">
                <a:ln>
                  <a:noFill/>
                </a:ln>
                <a:solidFill>
                  <a:srgbClr val="000000"/>
                </a:solidFill>
                <a:effectLst/>
                <a:uLnTx/>
                <a:uFillTx/>
                <a:latin typeface="Arial"/>
                <a:ea typeface="Arial"/>
                <a:cs typeface="Arial"/>
                <a:sym typeface="Arial"/>
              </a:rPr>
              <a:t>If treatment naïve, see ACOG resource for first line treatment options, including:</a:t>
            </a:r>
            <a:endParaRPr kumimoji="0" sz="1900" b="0" i="0" u="none" strike="noStrike" kern="0" cap="none" spc="0" normalizeH="0" baseline="0" noProof="0" dirty="0">
              <a:ln>
                <a:noFill/>
              </a:ln>
              <a:solidFill>
                <a:srgbClr val="000000"/>
              </a:solidFill>
              <a:effectLst/>
              <a:uLnTx/>
              <a:uFillTx/>
              <a:latin typeface="Arial"/>
              <a:ea typeface="+mn-ea"/>
              <a:cs typeface="Arial"/>
              <a:sym typeface="Arial"/>
            </a:endParaRPr>
          </a:p>
          <a:p>
            <a:pPr marL="0" marR="0" lvl="3" indent="0" algn="l" defTabSz="609630" rtl="0" eaLnBrk="1" fontAlgn="auto" latinLnBrk="0" hangingPunct="1">
              <a:lnSpc>
                <a:spcPct val="100000"/>
              </a:lnSpc>
              <a:spcBef>
                <a:spcPts val="0"/>
              </a:spcBef>
              <a:spcAft>
                <a:spcPts val="0"/>
              </a:spcAft>
              <a:buClr>
                <a:srgbClr val="000000"/>
              </a:buClr>
              <a:buSzTx/>
              <a:buFontTx/>
              <a:buNone/>
              <a:tabLst/>
              <a:defRPr/>
            </a:pPr>
            <a:r>
              <a:rPr kumimoji="0" lang="en-US" sz="1900" b="0" i="0" u="none" strike="noStrike" kern="0" cap="none" spc="0" normalizeH="0" baseline="0" noProof="0" dirty="0">
                <a:ln>
                  <a:noFill/>
                </a:ln>
                <a:solidFill>
                  <a:srgbClr val="000000"/>
                </a:solidFill>
                <a:effectLst/>
                <a:uLnTx/>
                <a:uFillTx/>
                <a:latin typeface="Arial"/>
                <a:ea typeface="Arial"/>
                <a:cs typeface="Arial"/>
                <a:sym typeface="Arial"/>
              </a:rPr>
              <a:t>     1) Sertraline (Zoloft) 25mg </a:t>
            </a:r>
            <a:r>
              <a:rPr kumimoji="0" lang="en-US" sz="1900" b="0" i="0" u="none" strike="noStrike" kern="0" cap="none" spc="0" normalizeH="0" baseline="0" noProof="0" dirty="0" err="1">
                <a:ln>
                  <a:noFill/>
                </a:ln>
                <a:solidFill>
                  <a:srgbClr val="000000"/>
                </a:solidFill>
                <a:effectLst/>
                <a:uLnTx/>
                <a:uFillTx/>
                <a:latin typeface="Arial"/>
                <a:ea typeface="Arial"/>
                <a:cs typeface="Arial"/>
                <a:sym typeface="Arial"/>
              </a:rPr>
              <a:t>qAM</a:t>
            </a:r>
            <a:r>
              <a:rPr kumimoji="0" lang="en-US" sz="1900" b="0" i="0" u="none" strike="noStrike" kern="0" cap="none" spc="0" normalizeH="0" baseline="0" noProof="0" dirty="0">
                <a:ln>
                  <a:noFill/>
                </a:ln>
                <a:solidFill>
                  <a:srgbClr val="000000"/>
                </a:solidFill>
                <a:effectLst/>
                <a:uLnTx/>
                <a:uFillTx/>
                <a:latin typeface="Arial"/>
                <a:ea typeface="Arial"/>
                <a:cs typeface="Arial"/>
                <a:sym typeface="Arial"/>
              </a:rPr>
              <a:t> (if sedating, change to </a:t>
            </a:r>
            <a:r>
              <a:rPr kumimoji="0" lang="en-US" sz="1900" b="0" i="0" u="none" strike="noStrike" kern="0" cap="none" spc="0" normalizeH="0" baseline="0" noProof="0" dirty="0" err="1">
                <a:ln>
                  <a:noFill/>
                </a:ln>
                <a:solidFill>
                  <a:srgbClr val="000000"/>
                </a:solidFill>
                <a:effectLst/>
                <a:uLnTx/>
                <a:uFillTx/>
                <a:latin typeface="Arial"/>
                <a:ea typeface="Arial"/>
                <a:cs typeface="Arial"/>
                <a:sym typeface="Arial"/>
              </a:rPr>
              <a:t>qHS</a:t>
            </a:r>
            <a:r>
              <a:rPr kumimoji="0" lang="en-US" sz="1900" b="0" i="0" u="none" strike="noStrike" kern="0" cap="none" spc="0" normalizeH="0" baseline="0" noProof="0" dirty="0">
                <a:ln>
                  <a:noFill/>
                </a:ln>
                <a:solidFill>
                  <a:srgbClr val="000000"/>
                </a:solidFill>
                <a:effectLst/>
                <a:uLnTx/>
                <a:uFillTx/>
                <a:latin typeface="Arial"/>
                <a:ea typeface="Arial"/>
                <a:cs typeface="Arial"/>
                <a:sym typeface="Arial"/>
              </a:rPr>
              <a:t>)</a:t>
            </a:r>
          </a:p>
          <a:p>
            <a:pPr marL="0" marR="0" lvl="3" indent="0" algn="l" defTabSz="609630" rtl="0" eaLnBrk="1" fontAlgn="auto" latinLnBrk="0" hangingPunct="1">
              <a:lnSpc>
                <a:spcPct val="100000"/>
              </a:lnSpc>
              <a:spcBef>
                <a:spcPts val="0"/>
              </a:spcBef>
              <a:spcAft>
                <a:spcPts val="0"/>
              </a:spcAft>
              <a:buClr>
                <a:srgbClr val="000000"/>
              </a:buClr>
              <a:buSzTx/>
              <a:buFontTx/>
              <a:buNone/>
              <a:tabLst/>
              <a:defRPr/>
            </a:pPr>
            <a:r>
              <a:rPr kumimoji="0" lang="en-US" sz="1900" b="0" i="0" u="none" strike="noStrike" kern="0" cap="none" spc="0" normalizeH="0" baseline="0" noProof="0" dirty="0">
                <a:ln>
                  <a:noFill/>
                </a:ln>
                <a:solidFill>
                  <a:srgbClr val="000000"/>
                </a:solidFill>
                <a:effectLst/>
                <a:uLnTx/>
                <a:uFillTx/>
                <a:latin typeface="Arial"/>
                <a:ea typeface="+mn-ea"/>
                <a:cs typeface="Arial"/>
                <a:sym typeface="Arial"/>
              </a:rPr>
              <a:t>     2) Initial increase after 4 days – increase to 50 mg</a:t>
            </a:r>
          </a:p>
          <a:p>
            <a:pPr marL="0" marR="0" lvl="3" indent="0" algn="l" defTabSz="609630" rtl="0" eaLnBrk="1" fontAlgn="auto" latinLnBrk="0" hangingPunct="1">
              <a:lnSpc>
                <a:spcPct val="100000"/>
              </a:lnSpc>
              <a:spcBef>
                <a:spcPts val="0"/>
              </a:spcBef>
              <a:spcAft>
                <a:spcPts val="0"/>
              </a:spcAft>
              <a:buClr>
                <a:srgbClr val="000000"/>
              </a:buClr>
              <a:buSzTx/>
              <a:buFontTx/>
              <a:buNone/>
              <a:tabLst/>
              <a:defRPr/>
            </a:pPr>
            <a:r>
              <a:rPr kumimoji="0" lang="en-US" sz="1900" b="0" i="0" u="none" strike="noStrike" kern="0" cap="none" spc="0" normalizeH="0" baseline="0" noProof="0" dirty="0">
                <a:ln>
                  <a:noFill/>
                </a:ln>
                <a:solidFill>
                  <a:srgbClr val="000000"/>
                </a:solidFill>
                <a:effectLst/>
                <a:uLnTx/>
                <a:uFillTx/>
                <a:latin typeface="Arial"/>
                <a:ea typeface="Arial"/>
                <a:cs typeface="Arial"/>
                <a:sym typeface="Arial"/>
              </a:rPr>
              <a:t>     3) Second increase after 7 more days – increase to 100 mg</a:t>
            </a:r>
          </a:p>
          <a:p>
            <a:pPr marL="0" marR="0" lvl="3" indent="0" algn="l" defTabSz="609630" rtl="0" eaLnBrk="1" fontAlgn="auto" latinLnBrk="0" hangingPunct="1">
              <a:lnSpc>
                <a:spcPct val="100000"/>
              </a:lnSpc>
              <a:spcBef>
                <a:spcPts val="0"/>
              </a:spcBef>
              <a:spcAft>
                <a:spcPts val="0"/>
              </a:spcAft>
              <a:buClr>
                <a:srgbClr val="000000"/>
              </a:buClr>
              <a:buSzTx/>
              <a:buFontTx/>
              <a:buNone/>
              <a:tabLst/>
              <a:defRPr/>
            </a:pPr>
            <a:r>
              <a:rPr kumimoji="0" lang="en-US" sz="1900" b="0" i="0" u="none" strike="noStrike" kern="0" cap="none" spc="0" normalizeH="0" baseline="0" noProof="0" dirty="0">
                <a:ln>
                  <a:noFill/>
                </a:ln>
                <a:solidFill>
                  <a:srgbClr val="000000"/>
                </a:solidFill>
                <a:effectLst/>
                <a:uLnTx/>
                <a:uFillTx/>
                <a:latin typeface="Arial"/>
                <a:ea typeface="+mn-ea"/>
                <a:cs typeface="Arial"/>
                <a:sym typeface="Arial"/>
              </a:rPr>
              <a:t>     4) </a:t>
            </a:r>
            <a:r>
              <a:rPr kumimoji="0" lang="en-US" sz="1900" b="0" i="0" u="none" strike="noStrike" kern="0" cap="none" spc="0" normalizeH="0" baseline="0" noProof="0" dirty="0">
                <a:ln>
                  <a:noFill/>
                </a:ln>
                <a:solidFill>
                  <a:srgbClr val="000000"/>
                </a:solidFill>
                <a:effectLst/>
                <a:uLnTx/>
                <a:uFillTx/>
                <a:latin typeface="Arial"/>
                <a:ea typeface="Arial"/>
                <a:cs typeface="Arial"/>
                <a:sym typeface="Arial"/>
              </a:rPr>
              <a:t>Slower titration (every 10-14 days) </a:t>
            </a:r>
            <a:r>
              <a:rPr kumimoji="0" lang="en-US" sz="1900" b="0" i="0" u="none" strike="noStrike" kern="0" cap="none" spc="0" normalizeH="0" baseline="0" noProof="0" dirty="0">
                <a:ln>
                  <a:noFill/>
                </a:ln>
                <a:solidFill>
                  <a:srgbClr val="000000"/>
                </a:solidFill>
                <a:effectLst/>
                <a:uLnTx/>
                <a:uFillTx/>
                <a:latin typeface="Arial"/>
                <a:ea typeface="+mn-ea"/>
                <a:cs typeface="Arial"/>
                <a:sym typeface="Arial"/>
              </a:rPr>
              <a:t>can be</a:t>
            </a:r>
            <a:r>
              <a:rPr kumimoji="0" lang="en-US" sz="1900" b="0" i="0" u="none" strike="noStrike" kern="0" cap="none" spc="0" normalizeH="0" baseline="0" noProof="0" dirty="0">
                <a:ln>
                  <a:noFill/>
                </a:ln>
                <a:solidFill>
                  <a:srgbClr val="000000"/>
                </a:solidFill>
                <a:effectLst/>
                <a:uLnTx/>
                <a:uFillTx/>
                <a:latin typeface="Arial"/>
                <a:ea typeface="Arial"/>
                <a:cs typeface="Arial"/>
                <a:sym typeface="Arial"/>
              </a:rPr>
              <a:t> helpful if antidepressant naïve or with </a:t>
            </a:r>
          </a:p>
          <a:p>
            <a:pPr marL="0" marR="0" lvl="3" indent="0" algn="l" defTabSz="609630" rtl="0" eaLnBrk="1" fontAlgn="auto" latinLnBrk="0" hangingPunct="1">
              <a:lnSpc>
                <a:spcPct val="100000"/>
              </a:lnSpc>
              <a:spcBef>
                <a:spcPts val="0"/>
              </a:spcBef>
              <a:spcAft>
                <a:spcPts val="0"/>
              </a:spcAft>
              <a:buClr>
                <a:srgbClr val="000000"/>
              </a:buClr>
              <a:buSzTx/>
              <a:buFontTx/>
              <a:buNone/>
              <a:tabLst/>
              <a:defRPr/>
            </a:pPr>
            <a:r>
              <a:rPr kumimoji="0" lang="en-US" sz="1900" b="0" i="0" u="none" strike="noStrike" kern="0" cap="none" spc="0" normalizeH="0" baseline="0" noProof="0" dirty="0">
                <a:ln>
                  <a:noFill/>
                </a:ln>
                <a:solidFill>
                  <a:srgbClr val="000000"/>
                </a:solidFill>
                <a:effectLst/>
                <a:uLnTx/>
                <a:uFillTx/>
                <a:latin typeface="Arial"/>
                <a:ea typeface="Arial"/>
                <a:cs typeface="Arial"/>
                <a:sym typeface="Arial"/>
              </a:rPr>
              <a:t>        anxiety symptoms</a:t>
            </a:r>
          </a:p>
          <a:p>
            <a:pPr marL="0" marR="0" lvl="3" indent="0" algn="l" defTabSz="609630" rtl="0" eaLnBrk="1" fontAlgn="auto" latinLnBrk="0" hangingPunct="1">
              <a:lnSpc>
                <a:spcPct val="100000"/>
              </a:lnSpc>
              <a:spcBef>
                <a:spcPts val="0"/>
              </a:spcBef>
              <a:spcAft>
                <a:spcPts val="0"/>
              </a:spcAft>
              <a:buClr>
                <a:srgbClr val="000000"/>
              </a:buClr>
              <a:buSzTx/>
              <a:buFontTx/>
              <a:buNone/>
              <a:tabLst/>
              <a:defRPr/>
            </a:pPr>
            <a:r>
              <a:rPr kumimoji="0" lang="en-US" sz="1900" b="0" i="0" u="none" strike="noStrike" kern="0" cap="none" spc="0" normalizeH="0" baseline="0" noProof="0" dirty="0">
                <a:ln>
                  <a:noFill/>
                </a:ln>
                <a:solidFill>
                  <a:srgbClr val="000000"/>
                </a:solidFill>
                <a:effectLst/>
                <a:uLnTx/>
                <a:uFillTx/>
                <a:latin typeface="Arial"/>
                <a:ea typeface="+mn-ea"/>
                <a:cs typeface="Arial"/>
                <a:sym typeface="Arial"/>
              </a:rPr>
              <a:t>     5) Reassess monthly (increase as needed until symptoms remit) – increase by 50mg</a:t>
            </a:r>
          </a:p>
          <a:p>
            <a:pPr marL="0" marR="0" lvl="3" indent="0" algn="l" defTabSz="609630" rtl="0" eaLnBrk="1" fontAlgn="auto" latinLnBrk="0" hangingPunct="1">
              <a:lnSpc>
                <a:spcPct val="100000"/>
              </a:lnSpc>
              <a:spcBef>
                <a:spcPts val="0"/>
              </a:spcBef>
              <a:spcAft>
                <a:spcPts val="0"/>
              </a:spcAft>
              <a:buClr>
                <a:srgbClr val="000000"/>
              </a:buClr>
              <a:buSzTx/>
              <a:buFontTx/>
              <a:buNone/>
              <a:tabLst/>
              <a:defRPr/>
            </a:pPr>
            <a:r>
              <a:rPr kumimoji="0" lang="en-US" sz="1900" b="0" i="0" u="none" strike="noStrike" kern="0" cap="none" spc="0" normalizeH="0" baseline="0" noProof="0" dirty="0">
                <a:ln>
                  <a:noFill/>
                </a:ln>
                <a:solidFill>
                  <a:srgbClr val="000000"/>
                </a:solidFill>
                <a:effectLst/>
                <a:uLnTx/>
                <a:uFillTx/>
                <a:latin typeface="Arial"/>
                <a:ea typeface="Arial"/>
                <a:cs typeface="Arial"/>
                <a:sym typeface="Arial"/>
              </a:rPr>
              <a:t>     6) Therapeutic range = 50-</a:t>
            </a:r>
            <a:r>
              <a:rPr kumimoji="0" lang="en-US" sz="1900" b="0" i="0" u="none" strike="noStrike" kern="0" cap="none" spc="0" normalizeH="0" baseline="0" noProof="0" dirty="0">
                <a:ln>
                  <a:noFill/>
                </a:ln>
                <a:solidFill>
                  <a:srgbClr val="000000"/>
                </a:solidFill>
                <a:effectLst/>
                <a:uLnTx/>
                <a:uFillTx/>
                <a:latin typeface="Arial"/>
                <a:ea typeface="+mn-ea"/>
                <a:cs typeface="Arial"/>
                <a:sym typeface="Arial"/>
              </a:rPr>
              <a:t>200 mg</a:t>
            </a:r>
          </a:p>
          <a:p>
            <a:pPr marL="342900" marR="0" lvl="3" indent="-342900" algn="l" defTabSz="60963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r>
              <a:rPr kumimoji="0" lang="en-US" sz="1900" b="0" i="0" u="none" strike="noStrike" kern="0" cap="none" spc="0" normalizeH="0" baseline="0" noProof="0" dirty="0">
                <a:ln>
                  <a:noFill/>
                </a:ln>
                <a:solidFill>
                  <a:srgbClr val="000000"/>
                </a:solidFill>
                <a:effectLst/>
                <a:uLnTx/>
                <a:uFillTx/>
                <a:latin typeface="Arial"/>
                <a:ea typeface="Arial"/>
                <a:cs typeface="Arial"/>
                <a:sym typeface="Arial"/>
              </a:rPr>
              <a:t>Call </a:t>
            </a:r>
            <a:r>
              <a:rPr kumimoji="0" lang="en-US" sz="1900" b="1" i="1" u="none" strike="noStrike" kern="0" cap="none" spc="0" normalizeH="0" baseline="0" noProof="0" dirty="0">
                <a:ln>
                  <a:noFill/>
                </a:ln>
                <a:solidFill>
                  <a:srgbClr val="000000"/>
                </a:solidFill>
                <a:effectLst/>
                <a:uLnTx/>
                <a:uFillTx/>
                <a:latin typeface="Arial"/>
                <a:ea typeface="Arial"/>
                <a:cs typeface="Arial"/>
                <a:sym typeface="Arial"/>
              </a:rPr>
              <a:t>IL </a:t>
            </a:r>
            <a:r>
              <a:rPr kumimoji="0" lang="en-US" sz="1900" b="1" i="1" u="none" strike="noStrike" kern="0" cap="none" spc="0" normalizeH="0" baseline="0" noProof="0" dirty="0" err="1">
                <a:ln>
                  <a:noFill/>
                </a:ln>
                <a:solidFill>
                  <a:srgbClr val="000000"/>
                </a:solidFill>
                <a:effectLst/>
                <a:uLnTx/>
                <a:uFillTx/>
                <a:latin typeface="Arial"/>
                <a:ea typeface="Arial"/>
                <a:cs typeface="Arial"/>
                <a:sym typeface="Arial"/>
              </a:rPr>
              <a:t>DocAssist</a:t>
            </a:r>
            <a:r>
              <a:rPr kumimoji="0" lang="en-US" sz="1900" b="1" i="1" u="none" strike="noStrike" kern="0" cap="none" spc="0" normalizeH="0" baseline="0" noProof="0" dirty="0">
                <a:ln>
                  <a:noFill/>
                </a:ln>
                <a:solidFill>
                  <a:srgbClr val="000000"/>
                </a:solidFill>
                <a:effectLst/>
                <a:uLnTx/>
                <a:uFillTx/>
                <a:latin typeface="Arial"/>
                <a:ea typeface="Arial"/>
                <a:cs typeface="Arial"/>
                <a:sym typeface="Arial"/>
              </a:rPr>
              <a:t> </a:t>
            </a:r>
            <a:r>
              <a:rPr kumimoji="0" lang="en-US" sz="1900" b="0" i="0" u="none" strike="noStrike" kern="0" cap="none" spc="0" normalizeH="0" baseline="0" noProof="0" dirty="0">
                <a:ln>
                  <a:noFill/>
                </a:ln>
                <a:solidFill>
                  <a:srgbClr val="000000"/>
                </a:solidFill>
                <a:effectLst/>
                <a:uLnTx/>
                <a:uFillTx/>
                <a:latin typeface="Arial"/>
                <a:ea typeface="Arial"/>
                <a:cs typeface="Arial"/>
                <a:sym typeface="Arial"/>
              </a:rPr>
              <a:t>for clinical consultation (866-986-2778) help with treatment plans</a:t>
            </a:r>
          </a:p>
          <a:p>
            <a:pPr marL="342900" marR="0" lvl="3" indent="-342900" algn="l" defTabSz="60963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r>
              <a:rPr kumimoji="0" lang="en-US" sz="1400" b="0" i="0" u="none" strike="noStrike" kern="0" cap="none" spc="0" normalizeH="0" baseline="0" noProof="0" dirty="0">
                <a:ln>
                  <a:noFill/>
                </a:ln>
                <a:solidFill>
                  <a:srgbClr val="000000"/>
                </a:solidFill>
                <a:effectLst/>
                <a:uLnTx/>
                <a:uFillTx/>
                <a:latin typeface="Arial"/>
                <a:ea typeface="+mn-ea"/>
                <a:cs typeface="Arial"/>
                <a:sym typeface="Arial"/>
              </a:rPr>
              <a:t>Consider postpartum </a:t>
            </a:r>
            <a:r>
              <a:rPr kumimoji="0" lang="en-US" sz="1400" b="0" i="0" u="none" strike="noStrike" kern="0" cap="none" spc="0" normalizeH="0" baseline="0" noProof="0" dirty="0" err="1">
                <a:ln>
                  <a:noFill/>
                </a:ln>
                <a:solidFill>
                  <a:srgbClr val="000000"/>
                </a:solidFill>
                <a:effectLst/>
                <a:uLnTx/>
                <a:uFillTx/>
                <a:latin typeface="Arial"/>
                <a:ea typeface="+mn-ea"/>
                <a:cs typeface="Arial"/>
                <a:sym typeface="Arial"/>
              </a:rPr>
              <a:t>zuranolone</a:t>
            </a:r>
            <a:r>
              <a:rPr kumimoji="0" lang="en-US" sz="1400" b="0" i="0" u="none" strike="noStrike" kern="0" cap="none" spc="0" normalizeH="0" baseline="0" noProof="0" dirty="0">
                <a:ln>
                  <a:noFill/>
                </a:ln>
                <a:solidFill>
                  <a:srgbClr val="000000"/>
                </a:solidFill>
                <a:effectLst/>
                <a:uLnTx/>
                <a:uFillTx/>
                <a:latin typeface="Arial"/>
                <a:ea typeface="+mn-ea"/>
                <a:cs typeface="Arial"/>
                <a:sym typeface="Arial"/>
              </a:rPr>
              <a:t> if moderate/severe symptoms started 3</a:t>
            </a:r>
            <a:r>
              <a:rPr kumimoji="0" lang="en-US" sz="1400" b="0" i="0" u="none" strike="noStrike" kern="0" cap="none" spc="0" normalizeH="0" baseline="30000" noProof="0" dirty="0">
                <a:ln>
                  <a:noFill/>
                </a:ln>
                <a:solidFill>
                  <a:srgbClr val="000000"/>
                </a:solidFill>
                <a:effectLst/>
                <a:uLnTx/>
                <a:uFillTx/>
                <a:latin typeface="Arial"/>
                <a:ea typeface="+mn-ea"/>
                <a:cs typeface="Arial"/>
                <a:sym typeface="Arial"/>
              </a:rPr>
              <a:t>rd</a:t>
            </a:r>
            <a:r>
              <a:rPr kumimoji="0" lang="en-US" sz="1400" b="0" i="0" u="none" strike="noStrike" kern="0" cap="none" spc="0" normalizeH="0" baseline="0" noProof="0" dirty="0">
                <a:ln>
                  <a:noFill/>
                </a:ln>
                <a:solidFill>
                  <a:srgbClr val="000000"/>
                </a:solidFill>
                <a:effectLst/>
                <a:uLnTx/>
                <a:uFillTx/>
                <a:latin typeface="Arial"/>
                <a:ea typeface="+mn-ea"/>
                <a:cs typeface="Arial"/>
                <a:sym typeface="Arial"/>
              </a:rPr>
              <a:t> trimester – 4 </a:t>
            </a:r>
            <a:r>
              <a:rPr kumimoji="0" lang="en-US" sz="1400" b="0" i="0" u="none" strike="noStrike" kern="0" cap="none" spc="0" normalizeH="0" baseline="0" noProof="0" dirty="0" err="1">
                <a:ln>
                  <a:noFill/>
                </a:ln>
                <a:solidFill>
                  <a:srgbClr val="000000"/>
                </a:solidFill>
                <a:effectLst/>
                <a:uLnTx/>
                <a:uFillTx/>
                <a:latin typeface="Arial"/>
                <a:ea typeface="+mn-ea"/>
                <a:cs typeface="Arial"/>
                <a:sym typeface="Arial"/>
              </a:rPr>
              <a:t>wks</a:t>
            </a:r>
            <a:r>
              <a:rPr kumimoji="0" lang="en-US" sz="1400" b="0" i="0" u="none" strike="noStrike" kern="0" cap="none" spc="0" normalizeH="0" baseline="0" noProof="0">
                <a:ln>
                  <a:noFill/>
                </a:ln>
                <a:solidFill>
                  <a:srgbClr val="000000"/>
                </a:solidFill>
                <a:effectLst/>
                <a:uLnTx/>
                <a:uFillTx/>
                <a:latin typeface="Arial"/>
                <a:ea typeface="+mn-ea"/>
                <a:cs typeface="Arial"/>
                <a:sym typeface="Arial"/>
              </a:rPr>
              <a:t> postpartum, </a:t>
            </a:r>
            <a:r>
              <a:rPr kumimoji="0" lang="en-US" sz="1400" b="0" i="0" u="none" strike="noStrike" kern="0" cap="none" spc="0" normalizeH="0" baseline="0" noProof="0" dirty="0">
                <a:ln>
                  <a:noFill/>
                </a:ln>
                <a:solidFill>
                  <a:srgbClr val="000000"/>
                </a:solidFill>
                <a:effectLst/>
                <a:uLnTx/>
                <a:uFillTx/>
                <a:latin typeface="Arial"/>
                <a:ea typeface="+mn-ea"/>
                <a:cs typeface="Arial"/>
                <a:sym typeface="Arial"/>
              </a:rPr>
              <a:t>check insurance coverage</a:t>
            </a:r>
            <a:endParaRPr kumimoji="0" lang="en-US" sz="140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0530" name="Google Shape;20530;p2645">
            <a:extLst>
              <a:ext uri="{FF2B5EF4-FFF2-40B4-BE49-F238E27FC236}">
                <a16:creationId xmlns:a16="http://schemas.microsoft.com/office/drawing/2014/main" id="{029B4E38-22A4-80DC-91A6-9EED07747C92}"/>
              </a:ext>
            </a:extLst>
          </p:cNvPr>
          <p:cNvSpPr txBox="1"/>
          <p:nvPr/>
        </p:nvSpPr>
        <p:spPr>
          <a:xfrm>
            <a:off x="481660" y="784495"/>
            <a:ext cx="5503165" cy="389760"/>
          </a:xfrm>
          <a:prstGeom prst="rect">
            <a:avLst/>
          </a:prstGeom>
          <a:solidFill>
            <a:srgbClr val="B3C6E7"/>
          </a:solidFill>
          <a:ln>
            <a:noFill/>
          </a:ln>
        </p:spPr>
        <p:txBody>
          <a:bodyPr spcFirstLastPara="1" wrap="square" lIns="60950" tIns="30467" rIns="60950" bIns="30467" anchor="t" anchorCtr="0">
            <a:spAutoFit/>
          </a:bodyPr>
          <a:lstStyle/>
          <a:p>
            <a:pPr marL="0" marR="0" lvl="0" indent="0" algn="l" defTabSz="609630" rtl="0" eaLnBrk="1" fontAlgn="auto" latinLnBrk="0" hangingPunct="1">
              <a:lnSpc>
                <a:spcPct val="100000"/>
              </a:lnSpc>
              <a:spcBef>
                <a:spcPts val="0"/>
              </a:spcBef>
              <a:spcAft>
                <a:spcPts val="0"/>
              </a:spcAft>
              <a:buClr>
                <a:srgbClr val="000000"/>
              </a:buClr>
              <a:buSzPts val="4400"/>
              <a:buFontTx/>
              <a:buNone/>
              <a:tabLst/>
              <a:defRPr/>
            </a:pPr>
            <a:r>
              <a:rPr kumimoji="0" lang="en-US" sz="2133" b="0" i="0" u="none" strike="noStrike" kern="0" cap="none" spc="0" normalizeH="0" baseline="0" noProof="0" dirty="0">
                <a:ln>
                  <a:noFill/>
                </a:ln>
                <a:solidFill>
                  <a:srgbClr val="000000"/>
                </a:solidFill>
                <a:effectLst/>
                <a:uLnTx/>
                <a:uFillTx/>
                <a:latin typeface="Arial"/>
                <a:ea typeface="Arial"/>
                <a:cs typeface="Arial"/>
                <a:sym typeface="Arial"/>
              </a:rPr>
              <a:t>Patient screens positive for PMH condition</a:t>
            </a:r>
            <a:endParaRPr kumimoji="0" sz="2133"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0531" name="Google Shape;20531;p2645">
            <a:extLst>
              <a:ext uri="{FF2B5EF4-FFF2-40B4-BE49-F238E27FC236}">
                <a16:creationId xmlns:a16="http://schemas.microsoft.com/office/drawing/2014/main" id="{196EC1A5-632E-98FC-5246-117FC6563B4B}"/>
              </a:ext>
            </a:extLst>
          </p:cNvPr>
          <p:cNvSpPr/>
          <p:nvPr/>
        </p:nvSpPr>
        <p:spPr>
          <a:xfrm>
            <a:off x="10327341" y="130338"/>
            <a:ext cx="1382999" cy="1043918"/>
          </a:xfrm>
          <a:custGeom>
            <a:avLst/>
            <a:gdLst/>
            <a:ahLst/>
            <a:cxnLst/>
            <a:rect l="l" t="t" r="r" b="b"/>
            <a:pathLst>
              <a:path w="3108960" h="3108960" extrusionOk="0">
                <a:moveTo>
                  <a:pt x="0" y="0"/>
                </a:moveTo>
                <a:lnTo>
                  <a:pt x="3108960" y="0"/>
                </a:lnTo>
                <a:lnTo>
                  <a:pt x="3108960" y="3108960"/>
                </a:lnTo>
                <a:lnTo>
                  <a:pt x="0" y="3108960"/>
                </a:lnTo>
                <a:lnTo>
                  <a:pt x="0" y="0"/>
                </a:lnTo>
                <a:close/>
              </a:path>
            </a:pathLst>
          </a:custGeom>
          <a:blipFill rotWithShape="1">
            <a:blip r:embed="rId4" cstate="email">
              <a:alphaModFix/>
              <a:extLst>
                <a:ext uri="{28A0092B-C50C-407E-A947-70E740481C1C}">
                  <a14:useLocalDpi xmlns:a14="http://schemas.microsoft.com/office/drawing/2010/main"/>
                </a:ext>
              </a:extLst>
            </a:blip>
            <a:stretch>
              <a:fillRect/>
            </a:stretch>
          </a:blipFill>
          <a:ln>
            <a:noFill/>
          </a:ln>
        </p:spPr>
        <p:txBody>
          <a:bodyPr spcFirstLastPara="1" wrap="square" lIns="60950" tIns="30467" rIns="60950" bIns="30467" anchor="t" anchorCtr="0">
            <a:noAutofit/>
          </a:bodyPr>
          <a:lstStyle/>
          <a:p>
            <a:pPr marL="0" marR="0" lvl="0" indent="0" algn="l" defTabSz="609630" rtl="0" eaLnBrk="1" fontAlgn="auto" latinLnBrk="0" hangingPunct="1">
              <a:lnSpc>
                <a:spcPct val="100000"/>
              </a:lnSpc>
              <a:spcBef>
                <a:spcPts val="0"/>
              </a:spcBef>
              <a:spcAft>
                <a:spcPts val="0"/>
              </a:spcAft>
              <a:buClr>
                <a:srgbClr val="000000"/>
              </a:buClr>
              <a:buSzTx/>
              <a:buFontTx/>
              <a:buNone/>
              <a:tabLst/>
              <a:defRPr/>
            </a:pPr>
            <a:endParaRPr kumimoji="0" sz="933" b="0" i="0" u="none" strike="noStrike" kern="0" cap="none" spc="0" normalizeH="0" baseline="0" noProof="0">
              <a:ln>
                <a:noFill/>
              </a:ln>
              <a:solidFill>
                <a:srgbClr val="000000"/>
              </a:solidFill>
              <a:effectLst/>
              <a:uLnTx/>
              <a:uFillTx/>
              <a:latin typeface="Arial"/>
              <a:ea typeface="Arial"/>
              <a:cs typeface="Arial"/>
              <a:sym typeface="Arial"/>
            </a:endParaRPr>
          </a:p>
        </p:txBody>
      </p:sp>
    </p:spTree>
    <p:extLst>
      <p:ext uri="{BB962C8B-B14F-4D97-AF65-F5344CB8AC3E}">
        <p14:creationId xmlns:p14="http://schemas.microsoft.com/office/powerpoint/2010/main" val="3128297685"/>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Shape 20526">
          <a:extLst>
            <a:ext uri="{FF2B5EF4-FFF2-40B4-BE49-F238E27FC236}">
              <a16:creationId xmlns:a16="http://schemas.microsoft.com/office/drawing/2014/main" id="{EDBD2E9A-E565-928E-7CB0-EA395DC34A8D}"/>
            </a:ext>
          </a:extLst>
        </p:cNvPr>
        <p:cNvGrpSpPr/>
        <p:nvPr/>
      </p:nvGrpSpPr>
      <p:grpSpPr>
        <a:xfrm>
          <a:off x="0" y="0"/>
          <a:ext cx="0" cy="0"/>
          <a:chOff x="0" y="0"/>
          <a:chExt cx="0" cy="0"/>
        </a:xfrm>
      </p:grpSpPr>
      <p:sp>
        <p:nvSpPr>
          <p:cNvPr id="20528" name="Google Shape;20528;p2645">
            <a:extLst>
              <a:ext uri="{FF2B5EF4-FFF2-40B4-BE49-F238E27FC236}">
                <a16:creationId xmlns:a16="http://schemas.microsoft.com/office/drawing/2014/main" id="{FE36A797-7D67-F4C2-79BE-FB732E58939D}"/>
              </a:ext>
            </a:extLst>
          </p:cNvPr>
          <p:cNvSpPr txBox="1">
            <a:spLocks noGrp="1"/>
          </p:cNvSpPr>
          <p:nvPr>
            <p:ph type="title"/>
          </p:nvPr>
        </p:nvSpPr>
        <p:spPr>
          <a:xfrm>
            <a:off x="264164" y="130336"/>
            <a:ext cx="8625837" cy="606264"/>
          </a:xfrm>
          <a:prstGeom prst="rect">
            <a:avLst/>
          </a:prstGeom>
          <a:noFill/>
          <a:ln>
            <a:noFill/>
          </a:ln>
        </p:spPr>
        <p:txBody>
          <a:bodyPr spcFirstLastPara="1" wrap="square" lIns="60933" tIns="30467" rIns="60933" bIns="30467" anchor="ctr" anchorCtr="0">
            <a:noAutofit/>
          </a:bodyPr>
          <a:lstStyle/>
          <a:p>
            <a:r>
              <a:rPr lang="en-US" sz="4400" dirty="0"/>
              <a:t>Example Dot Phrase</a:t>
            </a:r>
            <a:endParaRPr sz="4400" dirty="0"/>
          </a:p>
        </p:txBody>
      </p:sp>
      <p:sp>
        <p:nvSpPr>
          <p:cNvPr id="20529" name="Google Shape;20529;p2645">
            <a:extLst>
              <a:ext uri="{FF2B5EF4-FFF2-40B4-BE49-F238E27FC236}">
                <a16:creationId xmlns:a16="http://schemas.microsoft.com/office/drawing/2014/main" id="{7CD0060B-CE99-B17A-E295-848F75A0855D}"/>
              </a:ext>
            </a:extLst>
          </p:cNvPr>
          <p:cNvSpPr txBox="1"/>
          <p:nvPr/>
        </p:nvSpPr>
        <p:spPr>
          <a:xfrm>
            <a:off x="264164" y="1056248"/>
            <a:ext cx="6607154" cy="923303"/>
          </a:xfrm>
          <a:prstGeom prst="rect">
            <a:avLst/>
          </a:prstGeom>
          <a:noFill/>
          <a:ln>
            <a:noFill/>
          </a:ln>
        </p:spPr>
        <p:txBody>
          <a:bodyPr spcFirstLastPara="1" wrap="square" lIns="60950" tIns="30467" rIns="60950" bIns="30467" anchor="t" anchorCtr="0">
            <a:spAutoFit/>
          </a:bodyPr>
          <a:lstStyle/>
          <a:p>
            <a:pPr marL="0" marR="0" lvl="1" indent="0" algn="l" defTabSz="609630" rtl="0" eaLnBrk="1" fontAlgn="auto" latinLnBrk="0" hangingPunct="1">
              <a:lnSpc>
                <a:spcPct val="100000"/>
              </a:lnSpc>
              <a:spcBef>
                <a:spcPts val="0"/>
              </a:spcBef>
              <a:spcAft>
                <a:spcPts val="0"/>
              </a:spcAft>
              <a:buClr>
                <a:srgbClr val="000000"/>
              </a:buClr>
              <a:buSzTx/>
              <a:buFontTx/>
              <a:buNone/>
              <a:tabLst/>
              <a:defRPr/>
            </a:pPr>
            <a:r>
              <a:rPr kumimoji="0" lang="en-US" sz="2800" b="1" i="0" u="none" strike="noStrike" kern="0" cap="none" spc="0" normalizeH="0" baseline="0" noProof="0" dirty="0">
                <a:ln>
                  <a:noFill/>
                </a:ln>
                <a:solidFill>
                  <a:srgbClr val="000000"/>
                </a:solidFill>
                <a:effectLst/>
                <a:uLnTx/>
                <a:uFillTx/>
                <a:latin typeface="Arial"/>
                <a:ea typeface="Arial"/>
                <a:cs typeface="Arial"/>
                <a:sym typeface="Arial"/>
              </a:rPr>
              <a:t>Use this example dot phrase to </a:t>
            </a:r>
            <a:r>
              <a:rPr kumimoji="0" lang="en-US" sz="2800" b="1" i="0" u="none" strike="noStrike" kern="0" cap="none" spc="0" normalizeH="0" baseline="0" noProof="0" dirty="0" err="1">
                <a:ln>
                  <a:noFill/>
                </a:ln>
                <a:solidFill>
                  <a:srgbClr val="000000"/>
                </a:solidFill>
                <a:effectLst/>
                <a:uLnTx/>
                <a:uFillTx/>
                <a:latin typeface="Arial"/>
                <a:ea typeface="Arial"/>
                <a:cs typeface="Arial"/>
                <a:sym typeface="Arial"/>
              </a:rPr>
              <a:t>buil</a:t>
            </a:r>
            <a:r>
              <a:rPr lang="en-US" sz="2800" b="1" kern="0" dirty="0">
                <a:solidFill>
                  <a:srgbClr val="000000"/>
                </a:solidFill>
                <a:latin typeface="Arial"/>
                <a:ea typeface="Arial"/>
                <a:cs typeface="Arial"/>
                <a:sym typeface="Arial"/>
              </a:rPr>
              <a:t>d your own in your hospital’s EHR!</a:t>
            </a:r>
            <a:endParaRPr kumimoji="0" lang="en-US" sz="200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0530" name="Google Shape;20530;p2645">
            <a:extLst>
              <a:ext uri="{FF2B5EF4-FFF2-40B4-BE49-F238E27FC236}">
                <a16:creationId xmlns:a16="http://schemas.microsoft.com/office/drawing/2014/main" id="{D52BAB9D-CA4F-47D7-B903-F45C364C08C1}"/>
              </a:ext>
            </a:extLst>
          </p:cNvPr>
          <p:cNvSpPr txBox="1"/>
          <p:nvPr/>
        </p:nvSpPr>
        <p:spPr>
          <a:xfrm>
            <a:off x="264163" y="2168959"/>
            <a:ext cx="11303441" cy="3662515"/>
          </a:xfrm>
          <a:prstGeom prst="rect">
            <a:avLst/>
          </a:prstGeom>
          <a:solidFill>
            <a:schemeClr val="accent6">
              <a:lumMod val="40000"/>
              <a:lumOff val="60000"/>
            </a:schemeClr>
          </a:solidFill>
          <a:ln>
            <a:noFill/>
          </a:ln>
        </p:spPr>
        <p:txBody>
          <a:bodyPr spcFirstLastPara="1" wrap="square" lIns="60950" tIns="30467" rIns="60950" bIns="30467" anchor="t" anchorCtr="0">
            <a:spAutoFit/>
          </a:bodyPr>
          <a:lstStyle/>
          <a:p>
            <a:pPr fontAlgn="base"/>
            <a:r>
              <a:rPr lang="en-US" b="1" dirty="0"/>
              <a:t>Dot Phrase: (.PMHRESPONSE) </a:t>
            </a:r>
            <a:r>
              <a:rPr lang="en-US" dirty="0"/>
              <a:t> </a:t>
            </a:r>
          </a:p>
          <a:p>
            <a:pPr marL="285750" indent="-285750" fontAlgn="base">
              <a:buFont typeface="Arial" panose="020B0604020202020204" pitchFamily="34" charset="0"/>
              <a:buChar char="•"/>
            </a:pPr>
            <a:r>
              <a:rPr lang="en-US" dirty="0"/>
              <a:t>Patient screened positive for </a:t>
            </a:r>
            <a:r>
              <a:rPr lang="en-US" b="1" dirty="0"/>
              <a:t>XXX (dropdown: depression, anxiety,  depression and anxiety, other)</a:t>
            </a:r>
            <a:r>
              <a:rPr lang="en-US" dirty="0"/>
              <a:t>  </a:t>
            </a:r>
          </a:p>
          <a:p>
            <a:pPr marL="285750" indent="-285750" fontAlgn="base">
              <a:buFont typeface="Arial" panose="020B0604020202020204" pitchFamily="34" charset="0"/>
              <a:buChar char="•"/>
            </a:pPr>
            <a:r>
              <a:rPr lang="en-US" dirty="0"/>
              <a:t>With </a:t>
            </a:r>
            <a:r>
              <a:rPr lang="en-US" b="1" dirty="0"/>
              <a:t>XXX screening tool (dropdown: PHQ-9, EPDS, GAD-7, EPDS anxiety subscale, MDQ, other)</a:t>
            </a:r>
            <a:r>
              <a:rPr lang="en-US" dirty="0"/>
              <a:t>. </a:t>
            </a:r>
          </a:p>
          <a:p>
            <a:pPr marL="285750" indent="-285750" fontAlgn="base">
              <a:buFont typeface="Arial" panose="020B0604020202020204" pitchFamily="34" charset="0"/>
              <a:buChar char="•"/>
            </a:pPr>
            <a:r>
              <a:rPr lang="en-US" dirty="0"/>
              <a:t>Screening score </a:t>
            </a:r>
            <a:r>
              <a:rPr lang="en-US" b="1" dirty="0"/>
              <a:t>XXX (fill in number)</a:t>
            </a:r>
            <a:r>
              <a:rPr lang="en-US" dirty="0"/>
              <a:t> consistent with </a:t>
            </a:r>
            <a:r>
              <a:rPr lang="en-US" b="1" dirty="0"/>
              <a:t>XXX (dropdown: mild, moderate, severe)</a:t>
            </a:r>
            <a:r>
              <a:rPr lang="en-US" dirty="0"/>
              <a:t> symptom severity. </a:t>
            </a:r>
          </a:p>
          <a:p>
            <a:pPr marL="285750" indent="-285750" fontAlgn="base">
              <a:buFont typeface="Arial" panose="020B0604020202020204" pitchFamily="34" charset="0"/>
              <a:buChar char="•"/>
            </a:pPr>
            <a:r>
              <a:rPr lang="en-US" dirty="0"/>
              <a:t>Patient safety was assessed and there were no safety concerns.</a:t>
            </a:r>
          </a:p>
          <a:p>
            <a:pPr marL="285750" indent="-285750" fontAlgn="base">
              <a:buFont typeface="Arial" panose="020B0604020202020204" pitchFamily="34" charset="0"/>
              <a:buChar char="•"/>
            </a:pPr>
            <a:r>
              <a:rPr lang="en-US" dirty="0"/>
              <a:t>Provided counseling on </a:t>
            </a:r>
            <a:r>
              <a:rPr lang="en-US" b="1" dirty="0"/>
              <a:t>treatment options (therapy, medication, or both)</a:t>
            </a:r>
            <a:r>
              <a:rPr lang="en-US" dirty="0"/>
              <a:t>.</a:t>
            </a:r>
          </a:p>
          <a:p>
            <a:pPr marL="285750" indent="-285750" fontAlgn="base">
              <a:buFont typeface="Arial" panose="020B0604020202020204" pitchFamily="34" charset="0"/>
              <a:buChar char="•"/>
            </a:pPr>
            <a:r>
              <a:rPr lang="en-US" dirty="0"/>
              <a:t>The patient elects for </a:t>
            </a:r>
            <a:r>
              <a:rPr lang="en-US" b="1" dirty="0"/>
              <a:t>XXX (dropdown: therapy, medication, or both)</a:t>
            </a:r>
            <a:r>
              <a:rPr lang="en-US" dirty="0"/>
              <a:t>. </a:t>
            </a:r>
          </a:p>
          <a:p>
            <a:pPr marL="285750" indent="-285750" fontAlgn="base">
              <a:buFont typeface="Arial" panose="020B0604020202020204" pitchFamily="34" charset="0"/>
              <a:buChar char="•"/>
            </a:pPr>
            <a:r>
              <a:rPr lang="en-US" dirty="0"/>
              <a:t>Provided referral with warm handoff to </a:t>
            </a:r>
            <a:r>
              <a:rPr lang="en-US" b="1" dirty="0"/>
              <a:t>XXX (dropdown: therapy, other behavioral health, social work, other support services).</a:t>
            </a:r>
          </a:p>
          <a:p>
            <a:pPr marL="285750" indent="-285750" fontAlgn="base">
              <a:buFont typeface="Arial" panose="020B0604020202020204" pitchFamily="34" charset="0"/>
              <a:buChar char="•"/>
            </a:pPr>
            <a:r>
              <a:rPr lang="en-US" dirty="0"/>
              <a:t>Scheduled close OB follow up appointment to see the patient back within 2 weeks. </a:t>
            </a:r>
          </a:p>
          <a:p>
            <a:pPr marL="285750" indent="-285750" fontAlgn="base">
              <a:buFont typeface="Arial" panose="020B0604020202020204" pitchFamily="34" charset="0"/>
              <a:buChar char="•"/>
            </a:pPr>
            <a:r>
              <a:rPr lang="en-US" dirty="0"/>
              <a:t>Perinatal mental health education and support services resources (such as home visiting programs, PSI peer support, IL  MOMS Line) provided. </a:t>
            </a:r>
          </a:p>
        </p:txBody>
      </p:sp>
      <p:sp>
        <p:nvSpPr>
          <p:cNvPr id="20531" name="Google Shape;20531;p2645">
            <a:extLst>
              <a:ext uri="{FF2B5EF4-FFF2-40B4-BE49-F238E27FC236}">
                <a16:creationId xmlns:a16="http://schemas.microsoft.com/office/drawing/2014/main" id="{568C68E2-53B7-6FFA-6821-516F0A6498EC}"/>
              </a:ext>
            </a:extLst>
          </p:cNvPr>
          <p:cNvSpPr/>
          <p:nvPr/>
        </p:nvSpPr>
        <p:spPr>
          <a:xfrm>
            <a:off x="5099139" y="67851"/>
            <a:ext cx="1204008" cy="798990"/>
          </a:xfrm>
          <a:custGeom>
            <a:avLst/>
            <a:gdLst/>
            <a:ahLst/>
            <a:cxnLst/>
            <a:rect l="l" t="t" r="r" b="b"/>
            <a:pathLst>
              <a:path w="3108960" h="3108960" extrusionOk="0">
                <a:moveTo>
                  <a:pt x="0" y="0"/>
                </a:moveTo>
                <a:lnTo>
                  <a:pt x="3108960" y="0"/>
                </a:lnTo>
                <a:lnTo>
                  <a:pt x="3108960" y="3108960"/>
                </a:lnTo>
                <a:lnTo>
                  <a:pt x="0" y="3108960"/>
                </a:lnTo>
                <a:lnTo>
                  <a:pt x="0" y="0"/>
                </a:lnTo>
                <a:close/>
              </a:path>
            </a:pathLst>
          </a:custGeom>
          <a:blipFill rotWithShape="1">
            <a:blip r:embed="rId3" cstate="email">
              <a:alphaModFix/>
              <a:extLst>
                <a:ext uri="{28A0092B-C50C-407E-A947-70E740481C1C}">
                  <a14:useLocalDpi xmlns:a14="http://schemas.microsoft.com/office/drawing/2010/main"/>
                </a:ext>
              </a:extLst>
            </a:blip>
            <a:stretch>
              <a:fillRect/>
            </a:stretch>
          </a:blipFill>
          <a:ln>
            <a:noFill/>
          </a:ln>
        </p:spPr>
        <p:txBody>
          <a:bodyPr spcFirstLastPara="1" wrap="square" lIns="60950" tIns="30467" rIns="60950" bIns="30467" anchor="t" anchorCtr="0">
            <a:noAutofit/>
          </a:bodyPr>
          <a:lstStyle/>
          <a:p>
            <a:pPr marL="0" marR="0" lvl="0" indent="0" algn="l" defTabSz="609630" rtl="0" eaLnBrk="1" fontAlgn="auto" latinLnBrk="0" hangingPunct="1">
              <a:lnSpc>
                <a:spcPct val="100000"/>
              </a:lnSpc>
              <a:spcBef>
                <a:spcPts val="0"/>
              </a:spcBef>
              <a:spcAft>
                <a:spcPts val="0"/>
              </a:spcAft>
              <a:buClr>
                <a:srgbClr val="000000"/>
              </a:buClr>
              <a:buSzTx/>
              <a:buFontTx/>
              <a:buNone/>
              <a:tabLst/>
              <a:defRPr/>
            </a:pPr>
            <a:endParaRPr kumimoji="0" sz="933" b="0" i="0" u="none" strike="noStrike" kern="0" cap="none" spc="0" normalizeH="0" baseline="0" noProof="0">
              <a:ln>
                <a:noFill/>
              </a:ln>
              <a:solidFill>
                <a:srgbClr val="000000"/>
              </a:solidFill>
              <a:effectLst/>
              <a:uLnTx/>
              <a:uFillTx/>
              <a:latin typeface="Arial"/>
              <a:ea typeface="Arial"/>
              <a:cs typeface="Arial"/>
              <a:sym typeface="Arial"/>
            </a:endParaRPr>
          </a:p>
        </p:txBody>
      </p:sp>
    </p:spTree>
    <p:extLst>
      <p:ext uri="{BB962C8B-B14F-4D97-AF65-F5344CB8AC3E}">
        <p14:creationId xmlns:p14="http://schemas.microsoft.com/office/powerpoint/2010/main" val="2751563760"/>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9A4BDA7-F12C-1CE3-1C0F-27D6BC87E9CE}"/>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EF9F830F-D001-B597-9DA8-C4639C7B82E9}"/>
              </a:ext>
            </a:extLst>
          </p:cNvPr>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 name="object 3">
            <a:extLst>
              <a:ext uri="{FF2B5EF4-FFF2-40B4-BE49-F238E27FC236}">
                <a16:creationId xmlns:a16="http://schemas.microsoft.com/office/drawing/2014/main" id="{23EDEF07-8D44-9FFA-C3B9-0A381D65E1B6}"/>
              </a:ext>
            </a:extLst>
          </p:cNvPr>
          <p:cNvGrpSpPr/>
          <p:nvPr/>
        </p:nvGrpSpPr>
        <p:grpSpPr>
          <a:xfrm>
            <a:off x="0" y="5020055"/>
            <a:ext cx="12192000" cy="1838325"/>
            <a:chOff x="0" y="5020055"/>
            <a:chExt cx="12192000" cy="1838325"/>
          </a:xfrm>
        </p:grpSpPr>
        <p:sp>
          <p:nvSpPr>
            <p:cNvPr id="4" name="object 4">
              <a:extLst>
                <a:ext uri="{FF2B5EF4-FFF2-40B4-BE49-F238E27FC236}">
                  <a16:creationId xmlns:a16="http://schemas.microsoft.com/office/drawing/2014/main" id="{22B707E1-B981-437F-9CE2-C0D5D30D72FC}"/>
                </a:ext>
              </a:extLst>
            </p:cNvPr>
            <p:cNvSpPr/>
            <p:nvPr/>
          </p:nvSpPr>
          <p:spPr>
            <a:xfrm>
              <a:off x="2"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 name="object 5">
              <a:extLst>
                <a:ext uri="{FF2B5EF4-FFF2-40B4-BE49-F238E27FC236}">
                  <a16:creationId xmlns:a16="http://schemas.microsoft.com/office/drawing/2014/main" id="{BD2B6DBC-9AC5-A480-0723-16679576B899}"/>
                </a:ext>
              </a:extLst>
            </p:cNvPr>
            <p:cNvPicPr/>
            <p:nvPr/>
          </p:nvPicPr>
          <p:blipFill>
            <a:blip r:embed="rId3"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6" name="object 6">
              <a:extLst>
                <a:ext uri="{FF2B5EF4-FFF2-40B4-BE49-F238E27FC236}">
                  <a16:creationId xmlns:a16="http://schemas.microsoft.com/office/drawing/2014/main" id="{735F0AE2-1DB9-B6B0-96CF-423ABE90F771}"/>
                </a:ext>
              </a:extLst>
            </p:cNvPr>
            <p:cNvSpPr/>
            <p:nvPr/>
          </p:nvSpPr>
          <p:spPr>
            <a:xfrm>
              <a:off x="1" y="5020055"/>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7" name="object 7">
              <a:extLst>
                <a:ext uri="{FF2B5EF4-FFF2-40B4-BE49-F238E27FC236}">
                  <a16:creationId xmlns:a16="http://schemas.microsoft.com/office/drawing/2014/main" id="{ACEAA84C-189A-4B9C-2738-96A680A0E7E6}"/>
                </a:ext>
              </a:extLst>
            </p:cNvPr>
            <p:cNvPicPr/>
            <p:nvPr/>
          </p:nvPicPr>
          <p:blipFill>
            <a:blip r:embed="rId4" cstate="email">
              <a:extLst>
                <a:ext uri="{28A0092B-C50C-407E-A947-70E740481C1C}">
                  <a14:useLocalDpi xmlns:a14="http://schemas.microsoft.com/office/drawing/2010/main"/>
                </a:ext>
              </a:extLst>
            </a:blip>
            <a:stretch>
              <a:fillRect/>
            </a:stretch>
          </p:blipFill>
          <p:spPr>
            <a:xfrm>
              <a:off x="313943" y="5564123"/>
              <a:ext cx="2025395" cy="911351"/>
            </a:xfrm>
            <a:prstGeom prst="rect">
              <a:avLst/>
            </a:prstGeom>
          </p:spPr>
        </p:pic>
      </p:grpSp>
      <p:sp>
        <p:nvSpPr>
          <p:cNvPr id="8" name="object 8">
            <a:extLst>
              <a:ext uri="{FF2B5EF4-FFF2-40B4-BE49-F238E27FC236}">
                <a16:creationId xmlns:a16="http://schemas.microsoft.com/office/drawing/2014/main" id="{CFD30E58-5DA8-E5EF-AC31-3C084399B352}"/>
              </a:ext>
            </a:extLst>
          </p:cNvPr>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object 9">
            <a:extLst>
              <a:ext uri="{FF2B5EF4-FFF2-40B4-BE49-F238E27FC236}">
                <a16:creationId xmlns:a16="http://schemas.microsoft.com/office/drawing/2014/main" id="{83C20A81-B49E-B9D6-CABE-D58AA5BE0CC7}"/>
              </a:ext>
            </a:extLst>
          </p:cNvPr>
          <p:cNvSpPr txBox="1">
            <a:spLocks noGrp="1"/>
          </p:cNvSpPr>
          <p:nvPr>
            <p:ph type="title"/>
          </p:nvPr>
        </p:nvSpPr>
        <p:spPr>
          <a:xfrm>
            <a:off x="1520189" y="987838"/>
            <a:ext cx="8844280" cy="1533112"/>
          </a:xfrm>
          <a:prstGeom prst="rect">
            <a:avLst/>
          </a:prstGeom>
        </p:spPr>
        <p:txBody>
          <a:bodyPr vert="horz" wrap="square" lIns="0" tIns="95885" rIns="0" bIns="0" rtlCol="0">
            <a:spAutoFit/>
          </a:bodyPr>
          <a:lstStyle/>
          <a:p>
            <a:pPr marL="12700" marR="38100">
              <a:lnSpc>
                <a:spcPts val="5180"/>
              </a:lnSpc>
              <a:spcBef>
                <a:spcPts val="755"/>
              </a:spcBef>
            </a:pPr>
            <a:r>
              <a:rPr lang="en-US" sz="4800" dirty="0">
                <a:latin typeface="Arial"/>
                <a:cs typeface="Arial"/>
              </a:rPr>
              <a:t>Review Fallout Cases and share Feedback</a:t>
            </a:r>
          </a:p>
        </p:txBody>
      </p:sp>
      <p:sp>
        <p:nvSpPr>
          <p:cNvPr id="10" name="object 10">
            <a:extLst>
              <a:ext uri="{FF2B5EF4-FFF2-40B4-BE49-F238E27FC236}">
                <a16:creationId xmlns:a16="http://schemas.microsoft.com/office/drawing/2014/main" id="{0C8282D9-AD6A-F6F6-F517-D2DD2E968415}"/>
              </a:ext>
            </a:extLst>
          </p:cNvPr>
          <p:cNvSpPr txBox="1"/>
          <p:nvPr/>
        </p:nvSpPr>
        <p:spPr>
          <a:xfrm>
            <a:off x="11915647" y="6430200"/>
            <a:ext cx="196215" cy="208279"/>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sz="1200" b="0" i="0" u="none" strike="noStrike" kern="1200" cap="none" spc="-5" normalizeH="0" baseline="0" noProof="0">
                <a:ln>
                  <a:noFill/>
                </a:ln>
                <a:solidFill>
                  <a:srgbClr val="929599"/>
                </a:solidFill>
                <a:effectLst/>
                <a:uLnTx/>
                <a:uFillTx/>
                <a:latin typeface="Arial"/>
                <a:ea typeface="+mn-ea"/>
                <a:cs typeface="Arial"/>
              </a:rPr>
              <a:t>23</a:t>
            </a:r>
            <a:endParaRPr kumimoji="0" sz="1200" b="0" i="0" u="none" strike="noStrike" kern="1200" cap="none" spc="0" normalizeH="0" baseline="0" noProof="0">
              <a:ln>
                <a:noFill/>
              </a:ln>
              <a:solidFill>
                <a:prstClr val="black"/>
              </a:solidFill>
              <a:effectLst/>
              <a:uLnTx/>
              <a:uFillTx/>
              <a:latin typeface="Arial"/>
              <a:ea typeface="+mn-ea"/>
              <a:cs typeface="Arial"/>
            </a:endParaRPr>
          </a:p>
        </p:txBody>
      </p:sp>
    </p:spTree>
    <p:extLst>
      <p:ext uri="{BB962C8B-B14F-4D97-AF65-F5344CB8AC3E}">
        <p14:creationId xmlns:p14="http://schemas.microsoft.com/office/powerpoint/2010/main" val="77062695"/>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Shape 24674"/>
        <p:cNvGrpSpPr/>
        <p:nvPr/>
      </p:nvGrpSpPr>
      <p:grpSpPr>
        <a:xfrm>
          <a:off x="0" y="0"/>
          <a:ext cx="0" cy="0"/>
          <a:chOff x="0" y="0"/>
          <a:chExt cx="0" cy="0"/>
        </a:xfrm>
      </p:grpSpPr>
      <p:sp>
        <p:nvSpPr>
          <p:cNvPr id="24675" name="Google Shape;24675;p46"/>
          <p:cNvSpPr txBox="1"/>
          <p:nvPr/>
        </p:nvSpPr>
        <p:spPr>
          <a:xfrm>
            <a:off x="148056" y="-44174"/>
            <a:ext cx="11300733" cy="648191"/>
          </a:xfrm>
          <a:prstGeom prst="rect">
            <a:avLst/>
          </a:prstGeom>
          <a:noFill/>
          <a:ln>
            <a:noFill/>
          </a:ln>
        </p:spPr>
        <p:txBody>
          <a:bodyPr spcFirstLastPara="1" wrap="square" lIns="0" tIns="0" rIns="0" bIns="0" anchor="t" anchorCtr="0">
            <a:spAutoFit/>
          </a:bodyPr>
          <a:lstStyle/>
          <a:p>
            <a:pPr marL="0" marR="0" lvl="0" indent="0" algn="l" defTabSz="609630" rtl="0" eaLnBrk="1" fontAlgn="auto" latinLnBrk="0" hangingPunct="1">
              <a:lnSpc>
                <a:spcPct val="117499"/>
              </a:lnSpc>
              <a:spcBef>
                <a:spcPts val="0"/>
              </a:spcBef>
              <a:spcAft>
                <a:spcPts val="0"/>
              </a:spcAft>
              <a:buClr>
                <a:srgbClr val="1C498B"/>
              </a:buClr>
              <a:buSzPts val="4000"/>
              <a:buFont typeface="Arial"/>
              <a:buNone/>
              <a:tabLst/>
              <a:defRPr/>
            </a:pPr>
            <a:r>
              <a:rPr kumimoji="0" lang="en-US" sz="3600" b="1" i="0" u="none" strike="noStrike" kern="0" cap="none" spc="0" normalizeH="0" baseline="0" noProof="0" dirty="0">
                <a:ln>
                  <a:noFill/>
                </a:ln>
                <a:solidFill>
                  <a:srgbClr val="1C498B"/>
                </a:solidFill>
                <a:effectLst/>
                <a:uLnTx/>
                <a:uFillTx/>
                <a:latin typeface="Calibri"/>
                <a:ea typeface="Calibri"/>
                <a:cs typeface="Calibri"/>
                <a:sym typeface="Calibri"/>
              </a:rPr>
              <a:t>Fallout Case Review Form</a:t>
            </a:r>
            <a:endParaRPr kumimoji="0" sz="3600" b="0" i="0" u="none" strike="noStrike" kern="0" cap="none" spc="0" normalizeH="0" baseline="0" noProof="0" dirty="0">
              <a:ln>
                <a:noFill/>
              </a:ln>
              <a:solidFill>
                <a:srgbClr val="000000"/>
              </a:solidFill>
              <a:effectLst/>
              <a:uLnTx/>
              <a:uFillTx/>
              <a:latin typeface="Calibri"/>
              <a:ea typeface="Calibri"/>
              <a:cs typeface="Calibri"/>
              <a:sym typeface="Calibri"/>
            </a:endParaRPr>
          </a:p>
        </p:txBody>
      </p:sp>
      <p:sp>
        <p:nvSpPr>
          <p:cNvPr id="24676" name="Google Shape;24676;p46"/>
          <p:cNvSpPr txBox="1"/>
          <p:nvPr/>
        </p:nvSpPr>
        <p:spPr>
          <a:xfrm>
            <a:off x="846359" y="2523192"/>
            <a:ext cx="6913660" cy="1846659"/>
          </a:xfrm>
          <a:prstGeom prst="rect">
            <a:avLst/>
          </a:prstGeom>
          <a:noFill/>
          <a:ln>
            <a:noFill/>
          </a:ln>
        </p:spPr>
        <p:txBody>
          <a:bodyPr spcFirstLastPara="1" wrap="square" lIns="0" tIns="0" rIns="0" bIns="0" anchor="t" anchorCtr="0">
            <a:spAutoFit/>
          </a:bodyPr>
          <a:lstStyle/>
          <a:p>
            <a:pPr marL="685834" marR="0" lvl="1" indent="-381019" algn="l" defTabSz="609630" rtl="0" eaLnBrk="1" fontAlgn="auto" latinLnBrk="0" hangingPunct="1">
              <a:lnSpc>
                <a:spcPct val="100000"/>
              </a:lnSpc>
              <a:spcBef>
                <a:spcPts val="0"/>
              </a:spcBef>
              <a:spcAft>
                <a:spcPts val="0"/>
              </a:spcAft>
              <a:buClr>
                <a:srgbClr val="000000"/>
              </a:buClr>
              <a:buSzPts val="4000"/>
              <a:buFont typeface="Arial"/>
              <a:buChar char="•"/>
              <a:tabLst/>
              <a:defRPr/>
            </a:pPr>
            <a:r>
              <a:rPr kumimoji="0" lang="en-US" sz="2400" b="0" i="1" u="none" strike="noStrike" kern="0" cap="none" spc="0" normalizeH="0" baseline="0" noProof="0" dirty="0">
                <a:ln>
                  <a:noFill/>
                </a:ln>
                <a:solidFill>
                  <a:srgbClr val="000000"/>
                </a:solidFill>
                <a:effectLst/>
                <a:uLnTx/>
                <a:uFillTx/>
                <a:latin typeface="Calibri"/>
                <a:ea typeface="Calibri"/>
                <a:cs typeface="Calibri"/>
                <a:sym typeface="Calibri"/>
              </a:rPr>
              <a:t>Patient assessed, counseled and offered treatment (Therapy, medication, or both)</a:t>
            </a:r>
            <a:endParaRPr kumimoji="0" sz="800" b="0" i="1" u="none" strike="noStrike" kern="0" cap="none" spc="0" normalizeH="0" baseline="0" noProof="0" dirty="0">
              <a:ln>
                <a:noFill/>
              </a:ln>
              <a:solidFill>
                <a:srgbClr val="000000"/>
              </a:solidFill>
              <a:effectLst/>
              <a:uLnTx/>
              <a:uFillTx/>
              <a:latin typeface="Arial"/>
              <a:cs typeface="Arial"/>
              <a:sym typeface="Arial"/>
            </a:endParaRPr>
          </a:p>
          <a:p>
            <a:pPr marL="685834" marR="0" lvl="1" indent="-381019" algn="l" defTabSz="609630" rtl="0" eaLnBrk="1" fontAlgn="auto" latinLnBrk="0" hangingPunct="1">
              <a:lnSpc>
                <a:spcPct val="100000"/>
              </a:lnSpc>
              <a:spcBef>
                <a:spcPts val="0"/>
              </a:spcBef>
              <a:spcAft>
                <a:spcPts val="0"/>
              </a:spcAft>
              <a:buClr>
                <a:srgbClr val="000000"/>
              </a:buClr>
              <a:buSzPts val="4000"/>
              <a:buFont typeface="Arial"/>
              <a:buChar char="•"/>
              <a:tabLst/>
              <a:defRPr/>
            </a:pPr>
            <a:r>
              <a:rPr kumimoji="0" lang="en-US" sz="2400" b="0" i="1" u="none" strike="noStrike" kern="0" cap="none" spc="0" normalizeH="0" baseline="0" noProof="0" dirty="0">
                <a:ln>
                  <a:noFill/>
                </a:ln>
                <a:solidFill>
                  <a:srgbClr val="000000"/>
                </a:solidFill>
                <a:effectLst/>
                <a:uLnTx/>
                <a:uFillTx/>
                <a:latin typeface="Calibri"/>
                <a:ea typeface="Calibri"/>
                <a:cs typeface="Calibri"/>
                <a:sym typeface="Calibri"/>
              </a:rPr>
              <a:t>Patient linked to therapy/behavioral healthcare</a:t>
            </a:r>
            <a:endParaRPr kumimoji="0" sz="800" b="0" i="1" u="none" strike="noStrike" kern="0" cap="none" spc="0" normalizeH="0" baseline="0" noProof="0" dirty="0">
              <a:ln>
                <a:noFill/>
              </a:ln>
              <a:solidFill>
                <a:srgbClr val="000000"/>
              </a:solidFill>
              <a:effectLst/>
              <a:uLnTx/>
              <a:uFillTx/>
              <a:latin typeface="Arial"/>
              <a:cs typeface="Arial"/>
              <a:sym typeface="Arial"/>
            </a:endParaRPr>
          </a:p>
          <a:p>
            <a:pPr marL="685834" marR="0" lvl="1" indent="-381019" algn="l" defTabSz="609630" rtl="0" eaLnBrk="1" fontAlgn="auto" latinLnBrk="0" hangingPunct="1">
              <a:lnSpc>
                <a:spcPct val="100000"/>
              </a:lnSpc>
              <a:spcBef>
                <a:spcPts val="0"/>
              </a:spcBef>
              <a:spcAft>
                <a:spcPts val="0"/>
              </a:spcAft>
              <a:buClr>
                <a:srgbClr val="000000"/>
              </a:buClr>
              <a:buSzPts val="4000"/>
              <a:buFont typeface="Arial"/>
              <a:buChar char="•"/>
              <a:tabLst/>
              <a:defRPr/>
            </a:pPr>
            <a:r>
              <a:rPr kumimoji="0" lang="en-US" sz="2400" b="0" i="1" u="none" strike="noStrike" kern="0" cap="none" spc="0" normalizeH="0" baseline="0" noProof="0" dirty="0">
                <a:ln>
                  <a:noFill/>
                </a:ln>
                <a:solidFill>
                  <a:srgbClr val="000000"/>
                </a:solidFill>
                <a:effectLst/>
                <a:uLnTx/>
                <a:uFillTx/>
                <a:latin typeface="Calibri"/>
                <a:ea typeface="Calibri"/>
                <a:cs typeface="Calibri"/>
                <a:sym typeface="Calibri"/>
              </a:rPr>
              <a:t>2-week OB follow-up visit scheduled</a:t>
            </a:r>
            <a:endParaRPr kumimoji="0" sz="800" b="0" i="1" u="none" strike="noStrike" kern="0" cap="none" spc="0" normalizeH="0" baseline="0" noProof="0" dirty="0">
              <a:ln>
                <a:noFill/>
              </a:ln>
              <a:solidFill>
                <a:srgbClr val="000000"/>
              </a:solidFill>
              <a:effectLst/>
              <a:uLnTx/>
              <a:uFillTx/>
              <a:latin typeface="Arial"/>
              <a:cs typeface="Arial"/>
              <a:sym typeface="Arial"/>
            </a:endParaRPr>
          </a:p>
          <a:p>
            <a:pPr marL="685834" marR="0" lvl="1" indent="-381019" algn="l" defTabSz="609630" rtl="0" eaLnBrk="1" fontAlgn="auto" latinLnBrk="0" hangingPunct="1">
              <a:lnSpc>
                <a:spcPct val="100000"/>
              </a:lnSpc>
              <a:spcBef>
                <a:spcPts val="0"/>
              </a:spcBef>
              <a:spcAft>
                <a:spcPts val="0"/>
              </a:spcAft>
              <a:buClr>
                <a:srgbClr val="000000"/>
              </a:buClr>
              <a:buSzPts val="4000"/>
              <a:buFont typeface="Arial"/>
              <a:buChar char="•"/>
              <a:tabLst/>
              <a:defRPr/>
            </a:pPr>
            <a:r>
              <a:rPr kumimoji="0" lang="en-US" sz="2400" b="0" i="1" u="none" strike="noStrike" kern="0" cap="none" spc="0" normalizeH="0" baseline="0" noProof="0" dirty="0">
                <a:ln>
                  <a:noFill/>
                </a:ln>
                <a:solidFill>
                  <a:srgbClr val="000000"/>
                </a:solidFill>
                <a:effectLst/>
                <a:uLnTx/>
                <a:uFillTx/>
                <a:latin typeface="Calibri"/>
                <a:ea typeface="Calibri"/>
                <a:cs typeface="Calibri"/>
                <a:sym typeface="Calibri"/>
              </a:rPr>
              <a:t>Education / support services provided to patient</a:t>
            </a:r>
            <a:endParaRPr kumimoji="0" sz="800" b="0" i="1" u="none" strike="noStrike" kern="0" cap="none" spc="0" normalizeH="0" baseline="0" noProof="0" dirty="0">
              <a:ln>
                <a:noFill/>
              </a:ln>
              <a:solidFill>
                <a:srgbClr val="000000"/>
              </a:solidFill>
              <a:effectLst/>
              <a:uLnTx/>
              <a:uFillTx/>
              <a:latin typeface="Arial"/>
              <a:cs typeface="Arial"/>
              <a:sym typeface="Arial"/>
            </a:endParaRPr>
          </a:p>
        </p:txBody>
      </p:sp>
      <p:pic>
        <p:nvPicPr>
          <p:cNvPr id="24677" name="Google Shape;24677;p46"/>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7738204" y="1285284"/>
            <a:ext cx="4305740" cy="3670466"/>
          </a:xfrm>
          <a:prstGeom prst="rect">
            <a:avLst/>
          </a:prstGeom>
          <a:noFill/>
          <a:ln w="38100" cap="sq" cmpd="sng">
            <a:solidFill>
              <a:srgbClr val="000000"/>
            </a:solidFill>
            <a:prstDash val="solid"/>
            <a:miter lim="800000"/>
            <a:headEnd type="none" w="sm" len="sm"/>
            <a:tailEnd type="none" w="sm" len="sm"/>
          </a:ln>
          <a:effectLst>
            <a:outerShdw blurRad="50800" dist="38100" dir="2700000" algn="tl" rotWithShape="0">
              <a:srgbClr val="000000">
                <a:alpha val="43137"/>
              </a:srgbClr>
            </a:outerShdw>
          </a:effectLst>
        </p:spPr>
      </p:pic>
      <p:sp>
        <p:nvSpPr>
          <p:cNvPr id="24678" name="Google Shape;24678;p46"/>
          <p:cNvSpPr txBox="1"/>
          <p:nvPr/>
        </p:nvSpPr>
        <p:spPr>
          <a:xfrm>
            <a:off x="9376919" y="5369999"/>
            <a:ext cx="1819375" cy="582747"/>
          </a:xfrm>
          <a:prstGeom prst="rect">
            <a:avLst/>
          </a:prstGeom>
          <a:noFill/>
          <a:ln>
            <a:noFill/>
          </a:ln>
        </p:spPr>
        <p:txBody>
          <a:bodyPr spcFirstLastPara="1" wrap="square" lIns="60933" tIns="30467" rIns="60933" bIns="30467" anchor="t" anchorCtr="0">
            <a:noAutofit/>
          </a:bodyPr>
          <a:lstStyle/>
          <a:p>
            <a:pPr marL="0" marR="0" lvl="0" indent="0" algn="l" defTabSz="609630" rtl="0" eaLnBrk="1" fontAlgn="auto" latinLnBrk="0" hangingPunct="1">
              <a:lnSpc>
                <a:spcPct val="100000"/>
              </a:lnSpc>
              <a:spcBef>
                <a:spcPts val="0"/>
              </a:spcBef>
              <a:spcAft>
                <a:spcPts val="0"/>
              </a:spcAft>
              <a:buClr>
                <a:srgbClr val="F5668F"/>
              </a:buClr>
              <a:buSzPts val="2400"/>
              <a:buFont typeface="Arial"/>
              <a:buNone/>
              <a:tabLst/>
              <a:defRPr/>
            </a:pPr>
            <a:r>
              <a:rPr kumimoji="0" lang="en-US" sz="2133" b="1" i="0" u="none" strike="noStrike" kern="0" cap="none" spc="0" normalizeH="0" baseline="0" noProof="0" dirty="0">
                <a:ln>
                  <a:noFill/>
                </a:ln>
                <a:solidFill>
                  <a:srgbClr val="000000"/>
                </a:solidFill>
                <a:effectLst/>
                <a:uLnTx/>
                <a:uFillTx/>
                <a:latin typeface="Calibri"/>
                <a:ea typeface="Calibri"/>
                <a:cs typeface="Calibri"/>
                <a:sym typeface="Calibri"/>
              </a:rPr>
              <a:t>Available in ILPQC PMH Toolkit</a:t>
            </a:r>
            <a:endParaRPr kumimoji="0" sz="2400" b="0" i="0" u="none" strike="noStrike" kern="0" cap="none" spc="0" normalizeH="0" baseline="0" noProof="0" dirty="0">
              <a:ln>
                <a:noFill/>
              </a:ln>
              <a:solidFill>
                <a:srgbClr val="000000"/>
              </a:solidFill>
              <a:effectLst/>
              <a:uLnTx/>
              <a:uFillTx/>
              <a:latin typeface="Calibri"/>
              <a:ea typeface="Calibri"/>
              <a:cs typeface="Calibri"/>
              <a:sym typeface="Calibri"/>
            </a:endParaRPr>
          </a:p>
        </p:txBody>
      </p:sp>
      <p:pic>
        <p:nvPicPr>
          <p:cNvPr id="24679" name="Google Shape;24679;p46" descr="A qr code on a black background&#10;&#10;AI-generated content may be incorrect."/>
          <p:cNvPicPr preferRelativeResize="0"/>
          <p:nvPr/>
        </p:nvPicPr>
        <p:blipFill rotWithShape="1">
          <a:blip r:embed="rId4" cstate="email">
            <a:alphaModFix/>
            <a:extLst>
              <a:ext uri="{28A0092B-C50C-407E-A947-70E740481C1C}">
                <a14:useLocalDpi xmlns:a14="http://schemas.microsoft.com/office/drawing/2010/main"/>
              </a:ext>
            </a:extLst>
          </a:blip>
          <a:srcRect/>
          <a:stretch/>
        </p:blipFill>
        <p:spPr>
          <a:xfrm>
            <a:off x="10872582" y="5390215"/>
            <a:ext cx="988044" cy="988044"/>
          </a:xfrm>
          <a:prstGeom prst="rect">
            <a:avLst/>
          </a:prstGeom>
          <a:noFill/>
          <a:ln>
            <a:noFill/>
          </a:ln>
        </p:spPr>
      </p:pic>
      <p:sp>
        <p:nvSpPr>
          <p:cNvPr id="4" name="TextBox 3">
            <a:extLst>
              <a:ext uri="{FF2B5EF4-FFF2-40B4-BE49-F238E27FC236}">
                <a16:creationId xmlns:a16="http://schemas.microsoft.com/office/drawing/2014/main" id="{3B4637E7-8A11-4104-9484-905CDF3CD76E}"/>
              </a:ext>
            </a:extLst>
          </p:cNvPr>
          <p:cNvSpPr txBox="1"/>
          <p:nvPr/>
        </p:nvSpPr>
        <p:spPr>
          <a:xfrm>
            <a:off x="666584" y="712079"/>
            <a:ext cx="6632725" cy="1733873"/>
          </a:xfrm>
          <a:prstGeom prst="rect">
            <a:avLst/>
          </a:prstGeom>
          <a:solidFill>
            <a:schemeClr val="bg2">
              <a:lumMod val="25000"/>
              <a:lumOff val="75000"/>
            </a:schemeClr>
          </a:solidFill>
        </p:spPr>
        <p:txBody>
          <a:bodyPr wrap="square" rtlCol="0">
            <a:spAutoFit/>
          </a:bodyPr>
          <a:lstStyle/>
          <a:p>
            <a:pPr marL="0" marR="0" lvl="0" indent="0" algn="l" defTabSz="609630" rtl="0" eaLnBrk="1" fontAlgn="auto" latinLnBrk="0" hangingPunct="1">
              <a:lnSpc>
                <a:spcPct val="100000"/>
              </a:lnSpc>
              <a:spcBef>
                <a:spcPts val="0"/>
              </a:spcBef>
              <a:spcAft>
                <a:spcPts val="0"/>
              </a:spcAft>
              <a:buClr>
                <a:srgbClr val="000000"/>
              </a:buClr>
              <a:buSzPts val="4000"/>
              <a:buFont typeface="Arial"/>
              <a:buNone/>
              <a:tabLst/>
              <a:defRPr/>
            </a:pPr>
            <a:r>
              <a:rPr kumimoji="0" lang="en-US" sz="2400" b="1" i="0" u="none" strike="noStrike" kern="0" cap="none" spc="0" normalizeH="0" baseline="0" noProof="0" dirty="0">
                <a:ln>
                  <a:noFill/>
                </a:ln>
                <a:solidFill>
                  <a:srgbClr val="000000"/>
                </a:solidFill>
                <a:effectLst/>
                <a:uLnTx/>
                <a:uFillTx/>
                <a:latin typeface="Calibri"/>
                <a:ea typeface="Calibri"/>
                <a:cs typeface="Calibri"/>
                <a:sym typeface="Calibri"/>
              </a:rPr>
              <a:t>Use </a:t>
            </a:r>
            <a:r>
              <a:rPr kumimoji="0" lang="en-US" sz="2400" b="1" i="0" u="sng" strike="noStrike" kern="0" cap="none" spc="0" normalizeH="0" baseline="0" noProof="0" dirty="0">
                <a:ln>
                  <a:noFill/>
                </a:ln>
                <a:solidFill>
                  <a:srgbClr val="000000"/>
                </a:solidFill>
                <a:effectLst/>
                <a:uLnTx/>
                <a:uFillTx/>
                <a:latin typeface="Calibri"/>
                <a:ea typeface="Calibri"/>
                <a:cs typeface="Calibri"/>
                <a:sym typeface="Calibri"/>
              </a:rPr>
              <a:t>PMH Fallout Case Review Form </a:t>
            </a:r>
            <a:r>
              <a:rPr kumimoji="0" lang="en-US" sz="2400" b="1" i="0" u="none" strike="noStrike" kern="0" cap="none" spc="0" normalizeH="0" baseline="0" noProof="0" dirty="0">
                <a:ln>
                  <a:noFill/>
                </a:ln>
                <a:solidFill>
                  <a:srgbClr val="000000"/>
                </a:solidFill>
                <a:effectLst/>
                <a:uLnTx/>
                <a:uFillTx/>
                <a:latin typeface="Calibri"/>
                <a:ea typeface="Calibri"/>
                <a:cs typeface="Calibri"/>
                <a:sym typeface="Calibri"/>
              </a:rPr>
              <a:t>for monthly review of random sample of patients who screened positive for PMH for fallout cases to </a:t>
            </a:r>
            <a:r>
              <a:rPr kumimoji="0" lang="en-US" sz="2400" b="1" i="0" u="sng" strike="noStrike" kern="0" cap="none" spc="0" normalizeH="0" baseline="0" noProof="0" dirty="0">
                <a:ln>
                  <a:noFill/>
                </a:ln>
                <a:solidFill>
                  <a:srgbClr val="000000"/>
                </a:solidFill>
                <a:effectLst/>
                <a:uLnTx/>
                <a:uFillTx/>
                <a:latin typeface="Calibri"/>
                <a:ea typeface="Calibri"/>
                <a:cs typeface="Calibri"/>
                <a:sym typeface="Calibri"/>
              </a:rPr>
              <a:t>identify opportunities to improve care</a:t>
            </a:r>
            <a:r>
              <a:rPr kumimoji="0" lang="en-US" sz="2400" b="1" i="0" u="none" strike="noStrike" kern="0" cap="none" spc="0" normalizeH="0" baseline="0" noProof="0" dirty="0">
                <a:ln>
                  <a:noFill/>
                </a:ln>
                <a:solidFill>
                  <a:srgbClr val="000000"/>
                </a:solidFill>
                <a:effectLst/>
                <a:uLnTx/>
                <a:uFillTx/>
                <a:latin typeface="Calibri"/>
                <a:ea typeface="Calibri"/>
                <a:cs typeface="Calibri"/>
                <a:sym typeface="Calibri"/>
              </a:rPr>
              <a:t>: </a:t>
            </a:r>
          </a:p>
          <a:p>
            <a:pPr marL="0" marR="0" lvl="0" indent="0" algn="l" defTabSz="609630" rtl="0" eaLnBrk="1" fontAlgn="auto" latinLnBrk="0" hangingPunct="1">
              <a:lnSpc>
                <a:spcPct val="100000"/>
              </a:lnSpc>
              <a:spcBef>
                <a:spcPts val="0"/>
              </a:spcBef>
              <a:spcAft>
                <a:spcPts val="0"/>
              </a:spcAft>
              <a:buClr>
                <a:srgbClr val="000000"/>
              </a:buClr>
              <a:buSzPts val="4000"/>
              <a:buFont typeface="Arial"/>
              <a:buNone/>
              <a:tabLst/>
              <a:defRPr/>
            </a:pPr>
            <a:endParaRPr kumimoji="0" lang="en-US" sz="1067" b="1" i="0" u="none" strike="noStrike" kern="0" cap="none" spc="0" normalizeH="0" baseline="0" noProof="0" dirty="0">
              <a:ln>
                <a:noFill/>
              </a:ln>
              <a:solidFill>
                <a:srgbClr val="000000"/>
              </a:solidFill>
              <a:effectLst/>
              <a:uLnTx/>
              <a:uFillTx/>
              <a:latin typeface="Arial"/>
              <a:cs typeface="Arial"/>
              <a:sym typeface="Arial"/>
            </a:endParaRPr>
          </a:p>
        </p:txBody>
      </p:sp>
      <p:sp>
        <p:nvSpPr>
          <p:cNvPr id="5" name="TextBox 4">
            <a:extLst>
              <a:ext uri="{FF2B5EF4-FFF2-40B4-BE49-F238E27FC236}">
                <a16:creationId xmlns:a16="http://schemas.microsoft.com/office/drawing/2014/main" id="{20841A11-FBAF-4F91-8AE1-ED693D93E851}"/>
              </a:ext>
            </a:extLst>
          </p:cNvPr>
          <p:cNvSpPr txBox="1"/>
          <p:nvPr/>
        </p:nvSpPr>
        <p:spPr>
          <a:xfrm>
            <a:off x="666585" y="4673600"/>
            <a:ext cx="6913659" cy="1713226"/>
          </a:xfrm>
          <a:prstGeom prst="rect">
            <a:avLst/>
          </a:prstGeom>
          <a:solidFill>
            <a:schemeClr val="bg2">
              <a:lumMod val="10000"/>
              <a:lumOff val="90000"/>
            </a:schemeClr>
          </a:solidFill>
        </p:spPr>
        <p:txBody>
          <a:bodyPr wrap="square" rtlCol="0">
            <a:spAutoFit/>
          </a:bodyPr>
          <a:lstStyle/>
          <a:p>
            <a:pPr marL="381019" marR="0" lvl="0" indent="-381019" algn="l" defTabSz="609630" rtl="0" eaLnBrk="1" fontAlgn="auto" latinLnBrk="0" hangingPunct="1">
              <a:lnSpc>
                <a:spcPct val="100000"/>
              </a:lnSpc>
              <a:spcBef>
                <a:spcPts val="0"/>
              </a:spcBef>
              <a:spcAft>
                <a:spcPts val="0"/>
              </a:spcAft>
              <a:buClr>
                <a:srgbClr val="000000"/>
              </a:buClr>
              <a:buSzPts val="4000"/>
              <a:buFont typeface="Arial"/>
              <a:buChar char="•"/>
              <a:tabLst/>
              <a:defRPr/>
            </a:pPr>
            <a:r>
              <a:rPr kumimoji="0" lang="en-US" sz="2400" b="1" i="0" u="none" strike="noStrike" kern="0" cap="none" spc="0" normalizeH="0" baseline="0" noProof="0" dirty="0">
                <a:ln>
                  <a:noFill/>
                </a:ln>
                <a:solidFill>
                  <a:srgbClr val="000000"/>
                </a:solidFill>
                <a:effectLst/>
                <a:uLnTx/>
                <a:uFillTx/>
                <a:latin typeface="Calibri"/>
                <a:ea typeface="Calibri"/>
                <a:cs typeface="Calibri"/>
                <a:sym typeface="Calibri"/>
              </a:rPr>
              <a:t>Provide feedback to clinical teams, share cases at OB provider meetings, review how to improve care with optimal PMH workflow</a:t>
            </a:r>
            <a:endParaRPr kumimoji="0" lang="en-US" sz="2400" b="1" i="0" u="none" strike="noStrike" kern="0" cap="none" spc="0" normalizeH="0" baseline="0" noProof="0" dirty="0">
              <a:ln>
                <a:noFill/>
              </a:ln>
              <a:solidFill>
                <a:srgbClr val="000000"/>
              </a:solidFill>
              <a:effectLst/>
              <a:uLnTx/>
              <a:uFillTx/>
              <a:latin typeface="Calibri"/>
              <a:ea typeface="Calibri"/>
              <a:cs typeface="Calibri"/>
              <a:sym typeface="Arial"/>
            </a:endParaRPr>
          </a:p>
          <a:p>
            <a:pPr marL="381019" marR="0" lvl="0" indent="-381019" algn="l" defTabSz="609630" rtl="0" eaLnBrk="1" fontAlgn="auto" latinLnBrk="0" hangingPunct="1">
              <a:lnSpc>
                <a:spcPct val="100000"/>
              </a:lnSpc>
              <a:spcBef>
                <a:spcPts val="0"/>
              </a:spcBef>
              <a:spcAft>
                <a:spcPts val="0"/>
              </a:spcAft>
              <a:buClr>
                <a:srgbClr val="000000"/>
              </a:buClr>
              <a:buSzPts val="4000"/>
              <a:buFont typeface="Arial"/>
              <a:buChar char="•"/>
              <a:tabLst/>
              <a:defRPr/>
            </a:pPr>
            <a:r>
              <a:rPr kumimoji="0" lang="en-US" sz="2400" b="1" i="0" u="none" strike="noStrike" kern="0" cap="none" spc="0" normalizeH="0" baseline="0" noProof="0" dirty="0">
                <a:ln>
                  <a:noFill/>
                </a:ln>
                <a:solidFill>
                  <a:srgbClr val="000000"/>
                </a:solidFill>
                <a:effectLst/>
                <a:uLnTx/>
                <a:uFillTx/>
                <a:latin typeface="Calibri"/>
                <a:ea typeface="Calibri"/>
                <a:cs typeface="Calibri"/>
                <a:sym typeface="Calibri"/>
              </a:rPr>
              <a:t>Use fallout cases to inform QI strategies </a:t>
            </a:r>
            <a:endParaRPr kumimoji="0" lang="en-US" sz="2400" b="1" i="0" u="none" strike="noStrike" kern="0" cap="none" spc="0" normalizeH="0" baseline="0" noProof="0" dirty="0">
              <a:ln>
                <a:noFill/>
              </a:ln>
              <a:solidFill>
                <a:srgbClr val="000000"/>
              </a:solidFill>
              <a:effectLst/>
              <a:uLnTx/>
              <a:uFillTx/>
              <a:latin typeface="Calibri"/>
              <a:ea typeface="Calibri"/>
              <a:cs typeface="Calibri"/>
              <a:sym typeface="Arial"/>
            </a:endParaRPr>
          </a:p>
          <a:p>
            <a:pPr marL="0" marR="0" lvl="0" indent="0" algn="l" defTabSz="609630" rtl="0" eaLnBrk="1" fontAlgn="auto" latinLnBrk="0" hangingPunct="1">
              <a:lnSpc>
                <a:spcPct val="100000"/>
              </a:lnSpc>
              <a:spcBef>
                <a:spcPts val="0"/>
              </a:spcBef>
              <a:spcAft>
                <a:spcPts val="0"/>
              </a:spcAft>
              <a:buClr>
                <a:srgbClr val="000000"/>
              </a:buClr>
              <a:buSzTx/>
              <a:buFont typeface="Arial"/>
              <a:buNone/>
              <a:tabLst/>
              <a:defRPr/>
            </a:pPr>
            <a:endParaRPr kumimoji="0" lang="en-US" sz="933" b="0" i="0" u="none" strike="noStrike" kern="0" cap="none" spc="0" normalizeH="0" baseline="0" noProof="0" dirty="0">
              <a:ln>
                <a:noFill/>
              </a:ln>
              <a:solidFill>
                <a:srgbClr val="000000"/>
              </a:solidFill>
              <a:effectLst/>
              <a:uLnTx/>
              <a:uFillTx/>
              <a:latin typeface="Arial"/>
              <a:cs typeface="Arial"/>
              <a:sym typeface="Arial"/>
            </a:endParaRP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Shape 20526">
          <a:extLst>
            <a:ext uri="{FF2B5EF4-FFF2-40B4-BE49-F238E27FC236}">
              <a16:creationId xmlns:a16="http://schemas.microsoft.com/office/drawing/2014/main" id="{EE1F78B9-FF28-8B81-54A5-DF722528B961}"/>
            </a:ext>
          </a:extLst>
        </p:cNvPr>
        <p:cNvGrpSpPr/>
        <p:nvPr/>
      </p:nvGrpSpPr>
      <p:grpSpPr>
        <a:xfrm>
          <a:off x="0" y="0"/>
          <a:ext cx="0" cy="0"/>
          <a:chOff x="0" y="0"/>
          <a:chExt cx="0" cy="0"/>
        </a:xfrm>
      </p:grpSpPr>
      <p:sp>
        <p:nvSpPr>
          <p:cNvPr id="16" name="Google Shape;20527;p2645">
            <a:extLst>
              <a:ext uri="{FF2B5EF4-FFF2-40B4-BE49-F238E27FC236}">
                <a16:creationId xmlns:a16="http://schemas.microsoft.com/office/drawing/2014/main" id="{F5A80E4F-39AA-D92C-0A73-791515708E9B}"/>
              </a:ext>
            </a:extLst>
          </p:cNvPr>
          <p:cNvSpPr/>
          <p:nvPr/>
        </p:nvSpPr>
        <p:spPr>
          <a:xfrm>
            <a:off x="7134225" y="4019"/>
            <a:ext cx="5057775" cy="1676400"/>
          </a:xfrm>
          <a:prstGeom prst="rect">
            <a:avLst/>
          </a:prstGeom>
          <a:solidFill>
            <a:schemeClr val="lt1"/>
          </a:solidFill>
          <a:ln>
            <a:noFill/>
          </a:ln>
        </p:spPr>
        <p:txBody>
          <a:bodyPr spcFirstLastPara="1" wrap="square" lIns="60950" tIns="30467" rIns="60950" bIns="30467" anchor="ctr" anchorCtr="0">
            <a:noAutofit/>
          </a:bodyPr>
          <a:lstStyle/>
          <a:p>
            <a:pPr marL="0" marR="0" lvl="0" indent="0" algn="ctr" defTabSz="609630" rtl="0" eaLnBrk="1" fontAlgn="auto" latinLnBrk="0" hangingPunct="1">
              <a:lnSpc>
                <a:spcPct val="100000"/>
              </a:lnSpc>
              <a:spcBef>
                <a:spcPts val="0"/>
              </a:spcBef>
              <a:spcAft>
                <a:spcPts val="0"/>
              </a:spcAft>
              <a:buClr>
                <a:srgbClr val="000000"/>
              </a:buClr>
              <a:buSzTx/>
              <a:buFontTx/>
              <a:buNone/>
              <a:tabLst/>
              <a:defRPr/>
            </a:pPr>
            <a:endParaRPr kumimoji="0" sz="18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20528" name="Google Shape;20528;p2645">
            <a:extLst>
              <a:ext uri="{FF2B5EF4-FFF2-40B4-BE49-F238E27FC236}">
                <a16:creationId xmlns:a16="http://schemas.microsoft.com/office/drawing/2014/main" id="{C2C69D13-819D-EAF2-7BF3-52D03EE2B658}"/>
              </a:ext>
            </a:extLst>
          </p:cNvPr>
          <p:cNvSpPr txBox="1">
            <a:spLocks noGrp="1"/>
          </p:cNvSpPr>
          <p:nvPr>
            <p:ph type="title"/>
          </p:nvPr>
        </p:nvSpPr>
        <p:spPr>
          <a:xfrm>
            <a:off x="167462" y="85713"/>
            <a:ext cx="10388087" cy="1226037"/>
          </a:xfrm>
          <a:prstGeom prst="rect">
            <a:avLst/>
          </a:prstGeom>
          <a:noFill/>
          <a:ln>
            <a:noFill/>
          </a:ln>
        </p:spPr>
        <p:txBody>
          <a:bodyPr spcFirstLastPara="1" wrap="square" lIns="60933" tIns="30467" rIns="60933" bIns="30467" anchor="ctr" anchorCtr="0">
            <a:noAutofit/>
          </a:bodyPr>
          <a:lstStyle/>
          <a:p>
            <a:r>
              <a:rPr lang="en-US" sz="4400" dirty="0"/>
              <a:t>We Need to Engage OB Providers to provide Optimal PMH Care every patient every time</a:t>
            </a:r>
            <a:endParaRPr sz="4400" dirty="0"/>
          </a:p>
        </p:txBody>
      </p:sp>
      <p:sp>
        <p:nvSpPr>
          <p:cNvPr id="2" name="Content Placeholder 2">
            <a:extLst>
              <a:ext uri="{FF2B5EF4-FFF2-40B4-BE49-F238E27FC236}">
                <a16:creationId xmlns:a16="http://schemas.microsoft.com/office/drawing/2014/main" id="{D3D1CB7F-C7ED-B0CE-9B1A-608651AE3117}"/>
              </a:ext>
            </a:extLst>
          </p:cNvPr>
          <p:cNvSpPr txBox="1">
            <a:spLocks/>
          </p:cNvSpPr>
          <p:nvPr/>
        </p:nvSpPr>
        <p:spPr>
          <a:xfrm>
            <a:off x="167462" y="1463323"/>
            <a:ext cx="11835148" cy="5137925"/>
          </a:xfrm>
          <a:prstGeom prst="rect">
            <a:avLst/>
          </a:prstGeom>
          <a:noFill/>
          <a:ln>
            <a:noFill/>
          </a:ln>
        </p:spPr>
        <p:txBody>
          <a:bodyPr spcFirstLastPara="1" wrap="square" lIns="91400" tIns="45700" rIns="91400" bIns="45700" anchor="t" anchorCtr="0">
            <a:noAutofit/>
          </a:bodyPr>
          <a:lstStyle>
            <a:defPPr marR="0" lvl="0" algn="l" rtl="0">
              <a:lnSpc>
                <a:spcPct val="100000"/>
              </a:lnSpc>
              <a:spcBef>
                <a:spcPts val="0"/>
              </a:spcBef>
              <a:spcAft>
                <a:spcPts val="0"/>
              </a:spcAft>
            </a:defPPr>
            <a:lvl1pPr marL="304815" marR="0" lvl="0" indent="-228611" algn="l" rtl="0">
              <a:lnSpc>
                <a:spcPct val="100000"/>
              </a:lnSpc>
              <a:spcBef>
                <a:spcPts val="1000"/>
              </a:spcBef>
              <a:spcAft>
                <a:spcPts val="0"/>
              </a:spcAft>
              <a:buClr>
                <a:srgbClr val="F5668F"/>
              </a:buClr>
              <a:buSzPts val="1800"/>
              <a:buFont typeface="Arial"/>
              <a:buChar char="•"/>
              <a:defRPr sz="3600" b="0" i="0" u="none" strike="noStrike" cap="none">
                <a:solidFill>
                  <a:srgbClr val="444C55"/>
                </a:solidFill>
                <a:latin typeface="Calibri"/>
                <a:ea typeface="Calibri"/>
                <a:cs typeface="Calibri"/>
                <a:sym typeface="Calibri"/>
              </a:defRPr>
            </a:lvl1pPr>
            <a:lvl2pPr marL="609630" marR="0" lvl="1" indent="-228611" algn="l" rtl="0">
              <a:lnSpc>
                <a:spcPct val="90000"/>
              </a:lnSpc>
              <a:spcBef>
                <a:spcPts val="500"/>
              </a:spcBef>
              <a:spcAft>
                <a:spcPts val="0"/>
              </a:spcAft>
              <a:buClr>
                <a:srgbClr val="000000"/>
              </a:buClr>
              <a:buSzPts val="1800"/>
              <a:buFont typeface="Arial"/>
              <a:buChar char="•"/>
              <a:defRPr sz="3600" b="0" i="0" u="none" strike="noStrike" cap="none">
                <a:solidFill>
                  <a:srgbClr val="000000"/>
                </a:solidFill>
                <a:latin typeface="Calibri"/>
                <a:ea typeface="Calibri"/>
                <a:cs typeface="Calibri"/>
                <a:sym typeface="Calibri"/>
              </a:defRPr>
            </a:lvl2pPr>
            <a:lvl3pPr marL="914446" marR="0" lvl="2" indent="-228611" algn="l" rtl="0">
              <a:lnSpc>
                <a:spcPct val="90000"/>
              </a:lnSpc>
              <a:spcBef>
                <a:spcPts val="500"/>
              </a:spcBef>
              <a:spcAft>
                <a:spcPts val="0"/>
              </a:spcAft>
              <a:buClr>
                <a:srgbClr val="000000"/>
              </a:buClr>
              <a:buSzPts val="1800"/>
              <a:buFont typeface="Arial"/>
              <a:buChar char="•"/>
              <a:defRPr sz="3000" b="0" i="0" u="none" strike="noStrike" cap="none">
                <a:solidFill>
                  <a:srgbClr val="000000"/>
                </a:solidFill>
                <a:latin typeface="Calibri"/>
                <a:ea typeface="Calibri"/>
                <a:cs typeface="Calibri"/>
                <a:sym typeface="Calibri"/>
              </a:defRPr>
            </a:lvl3pPr>
            <a:lvl4pPr marL="1219261" marR="0" lvl="3" indent="-228611" algn="l" rtl="0">
              <a:lnSpc>
                <a:spcPct val="90000"/>
              </a:lnSpc>
              <a:spcBef>
                <a:spcPts val="500"/>
              </a:spcBef>
              <a:spcAft>
                <a:spcPts val="0"/>
              </a:spcAft>
              <a:buClr>
                <a:srgbClr val="000000"/>
              </a:buClr>
              <a:buSzPts val="1800"/>
              <a:buFont typeface="Arial"/>
              <a:buChar char="•"/>
              <a:defRPr sz="2700" b="0" i="0" u="none" strike="noStrike" cap="none">
                <a:solidFill>
                  <a:srgbClr val="000000"/>
                </a:solidFill>
                <a:latin typeface="Calibri"/>
                <a:ea typeface="Calibri"/>
                <a:cs typeface="Calibri"/>
                <a:sym typeface="Calibri"/>
              </a:defRPr>
            </a:lvl4pPr>
            <a:lvl5pPr marL="1524076" marR="0" lvl="4" indent="-228611" algn="l" rtl="0">
              <a:lnSpc>
                <a:spcPct val="90000"/>
              </a:lnSpc>
              <a:spcBef>
                <a:spcPts val="500"/>
              </a:spcBef>
              <a:spcAft>
                <a:spcPts val="0"/>
              </a:spcAft>
              <a:buClr>
                <a:srgbClr val="000000"/>
              </a:buClr>
              <a:buSzPts val="1800"/>
              <a:buFont typeface="Arial"/>
              <a:buChar char="•"/>
              <a:defRPr sz="2700" b="0" i="0" u="none" strike="noStrike" cap="none">
                <a:solidFill>
                  <a:srgbClr val="000000"/>
                </a:solidFill>
                <a:latin typeface="Calibri"/>
                <a:ea typeface="Calibri"/>
                <a:cs typeface="Calibri"/>
                <a:sym typeface="Calibri"/>
              </a:defRPr>
            </a:lvl5pPr>
            <a:lvl6pPr marL="1828891" marR="0" lvl="5" indent="-228611" algn="l" rtl="0">
              <a:lnSpc>
                <a:spcPct val="90000"/>
              </a:lnSpc>
              <a:spcBef>
                <a:spcPts val="500"/>
              </a:spcBef>
              <a:spcAft>
                <a:spcPts val="0"/>
              </a:spcAft>
              <a:buClr>
                <a:schemeClr val="dk1"/>
              </a:buClr>
              <a:buSzPts val="1800"/>
              <a:buFont typeface="Arial"/>
              <a:buChar char="•"/>
              <a:defRPr sz="2700" b="0" i="0" u="none" strike="noStrike" cap="none">
                <a:solidFill>
                  <a:schemeClr val="dk1"/>
                </a:solidFill>
                <a:latin typeface="Calibri"/>
                <a:ea typeface="Calibri"/>
                <a:cs typeface="Calibri"/>
                <a:sym typeface="Calibri"/>
              </a:defRPr>
            </a:lvl6pPr>
            <a:lvl7pPr marL="2133707" marR="0" lvl="6" indent="-228611" algn="l" rtl="0">
              <a:lnSpc>
                <a:spcPct val="90000"/>
              </a:lnSpc>
              <a:spcBef>
                <a:spcPts val="500"/>
              </a:spcBef>
              <a:spcAft>
                <a:spcPts val="0"/>
              </a:spcAft>
              <a:buClr>
                <a:schemeClr val="dk1"/>
              </a:buClr>
              <a:buSzPts val="1800"/>
              <a:buFont typeface="Arial"/>
              <a:buChar char="•"/>
              <a:defRPr sz="2700" b="0" i="0" u="none" strike="noStrike" cap="none">
                <a:solidFill>
                  <a:schemeClr val="dk1"/>
                </a:solidFill>
                <a:latin typeface="Calibri"/>
                <a:ea typeface="Calibri"/>
                <a:cs typeface="Calibri"/>
                <a:sym typeface="Calibri"/>
              </a:defRPr>
            </a:lvl7pPr>
            <a:lvl8pPr marL="2438522" marR="0" lvl="7" indent="-228611" algn="l" rtl="0">
              <a:lnSpc>
                <a:spcPct val="90000"/>
              </a:lnSpc>
              <a:spcBef>
                <a:spcPts val="500"/>
              </a:spcBef>
              <a:spcAft>
                <a:spcPts val="0"/>
              </a:spcAft>
              <a:buClr>
                <a:schemeClr val="dk1"/>
              </a:buClr>
              <a:buSzPts val="1800"/>
              <a:buFont typeface="Arial"/>
              <a:buChar char="•"/>
              <a:defRPr sz="2700" b="0" i="0" u="none" strike="noStrike" cap="none">
                <a:solidFill>
                  <a:schemeClr val="dk1"/>
                </a:solidFill>
                <a:latin typeface="Calibri"/>
                <a:ea typeface="Calibri"/>
                <a:cs typeface="Calibri"/>
                <a:sym typeface="Calibri"/>
              </a:defRPr>
            </a:lvl8pPr>
            <a:lvl9pPr marL="2743337" marR="0" lvl="8" indent="-228611" algn="l" rtl="0">
              <a:lnSpc>
                <a:spcPct val="90000"/>
              </a:lnSpc>
              <a:spcBef>
                <a:spcPts val="500"/>
              </a:spcBef>
              <a:spcAft>
                <a:spcPts val="0"/>
              </a:spcAft>
              <a:buClr>
                <a:schemeClr val="dk1"/>
              </a:buClr>
              <a:buSzPts val="1800"/>
              <a:buFont typeface="Arial"/>
              <a:buChar char="•"/>
              <a:defRPr sz="2700" b="0" i="0" u="none" strike="noStrike" cap="none">
                <a:solidFill>
                  <a:schemeClr val="dk1"/>
                </a:solidFill>
                <a:latin typeface="Calibri"/>
                <a:ea typeface="Calibri"/>
                <a:cs typeface="Calibri"/>
                <a:sym typeface="Calibri"/>
              </a:defRPr>
            </a:lvl9pPr>
          </a:lstStyle>
          <a:p>
            <a:pPr marL="0" marR="0" lvl="0" indent="0" algn="l" defTabSz="914400" rtl="0" eaLnBrk="1" fontAlgn="auto" latinLnBrk="0" hangingPunct="1">
              <a:lnSpc>
                <a:spcPct val="100000"/>
              </a:lnSpc>
              <a:spcBef>
                <a:spcPts val="1000"/>
              </a:spcBef>
              <a:spcAft>
                <a:spcPts val="600"/>
              </a:spcAft>
              <a:buClr>
                <a:srgbClr val="F5668F"/>
              </a:buClr>
              <a:buSzPts val="1800"/>
              <a:buNone/>
              <a:tabLst/>
              <a:defRPr/>
            </a:pPr>
            <a:r>
              <a:rPr kumimoji="0" lang="en-US" sz="3200" b="1" i="0" strike="noStrike" kern="0" cap="none" spc="0" normalizeH="0" baseline="0" noProof="0" dirty="0">
                <a:ln>
                  <a:noFill/>
                </a:ln>
                <a:solidFill>
                  <a:schemeClr val="tx1"/>
                </a:solidFill>
                <a:effectLst/>
                <a:uLnTx/>
                <a:uFillTx/>
                <a:latin typeface="Calibri"/>
                <a:ea typeface="Calibri"/>
                <a:cs typeface="Calibri"/>
                <a:sym typeface="Calibri"/>
              </a:rPr>
              <a:t>Key steps to make change happen</a:t>
            </a:r>
          </a:p>
          <a:p>
            <a:pPr marL="742950" marR="0" lvl="0" indent="-742950" algn="l" defTabSz="914400" rtl="0" eaLnBrk="1" fontAlgn="auto" latinLnBrk="0" hangingPunct="1">
              <a:lnSpc>
                <a:spcPct val="100000"/>
              </a:lnSpc>
              <a:spcBef>
                <a:spcPts val="1000"/>
              </a:spcBef>
              <a:spcAft>
                <a:spcPts val="600"/>
              </a:spcAft>
              <a:buClr>
                <a:srgbClr val="F5668F"/>
              </a:buClr>
              <a:buSzPts val="1800"/>
              <a:buFont typeface="+mj-lt"/>
              <a:buAutoNum type="arabicPeriod"/>
              <a:tabLst/>
              <a:defRPr/>
            </a:pPr>
            <a:r>
              <a:rPr kumimoji="0" lang="en-US" sz="3200" b="1" i="0" u="sng" strike="noStrike" kern="0" cap="none" spc="0" normalizeH="0" baseline="0" noProof="0" dirty="0">
                <a:ln>
                  <a:noFill/>
                </a:ln>
                <a:solidFill>
                  <a:schemeClr val="tx1"/>
                </a:solidFill>
                <a:effectLst/>
                <a:uLnTx/>
                <a:uFillTx/>
                <a:latin typeface="Calibri" panose="020F0502020204030204" pitchFamily="34" charset="0"/>
                <a:ea typeface="Calibri" panose="020F0502020204030204" pitchFamily="34" charset="0"/>
                <a:cs typeface="Calibri" panose="020F0502020204030204" pitchFamily="34" charset="0"/>
                <a:sym typeface="Calibri"/>
              </a:rPr>
              <a:t>Review monthly PMH QI data</a:t>
            </a:r>
            <a:r>
              <a:rPr kumimoji="0" lang="en-US" sz="3200" i="0" strike="noStrike" kern="0" cap="none" spc="0" normalizeH="0" baseline="0" noProof="0" dirty="0">
                <a:ln>
                  <a:noFill/>
                </a:ln>
                <a:solidFill>
                  <a:schemeClr val="tx1"/>
                </a:solidFill>
                <a:effectLst/>
                <a:uLnTx/>
                <a:uFillTx/>
                <a:latin typeface="Calibri" panose="020F0502020204030204" pitchFamily="34" charset="0"/>
                <a:ea typeface="Calibri" panose="020F0502020204030204" pitchFamily="34" charset="0"/>
                <a:cs typeface="Calibri" panose="020F0502020204030204" pitchFamily="34" charset="0"/>
                <a:sym typeface="Calibri"/>
              </a:rPr>
              <a:t> and </a:t>
            </a:r>
            <a:r>
              <a:rPr kumimoji="0" lang="en-US" sz="3200" b="1" i="0" u="sng" strike="noStrike" kern="0" cap="none" spc="0" normalizeH="0" baseline="0" noProof="0" dirty="0">
                <a:ln>
                  <a:noFill/>
                </a:ln>
                <a:solidFill>
                  <a:schemeClr val="tx1"/>
                </a:solidFill>
                <a:effectLst/>
                <a:uLnTx/>
                <a:uFillTx/>
                <a:latin typeface="Calibri" panose="020F0502020204030204" pitchFamily="34" charset="0"/>
                <a:ea typeface="Calibri" panose="020F0502020204030204" pitchFamily="34" charset="0"/>
                <a:cs typeface="Calibri" panose="020F0502020204030204" pitchFamily="34" charset="0"/>
                <a:sym typeface="Calibri"/>
              </a:rPr>
              <a:t>share goals and progress</a:t>
            </a:r>
            <a:r>
              <a:rPr kumimoji="0" lang="en-US" sz="3200" b="1" i="0" strike="noStrike" kern="0" cap="none" spc="0" normalizeH="0" baseline="0" noProof="0" dirty="0">
                <a:ln>
                  <a:noFill/>
                </a:ln>
                <a:solidFill>
                  <a:schemeClr val="tx1"/>
                </a:solidFill>
                <a:effectLst/>
                <a:uLnTx/>
                <a:uFillTx/>
                <a:latin typeface="Calibri" panose="020F0502020204030204" pitchFamily="34" charset="0"/>
                <a:ea typeface="Calibri" panose="020F0502020204030204" pitchFamily="34" charset="0"/>
                <a:cs typeface="Calibri" panose="020F0502020204030204" pitchFamily="34" charset="0"/>
                <a:sym typeface="Calibri"/>
              </a:rPr>
              <a:t> </a:t>
            </a:r>
            <a:r>
              <a:rPr kumimoji="0" lang="en-US" sz="3200" i="0" strike="noStrike" kern="0" cap="none" spc="0" normalizeH="0" baseline="0" noProof="0" dirty="0">
                <a:ln>
                  <a:noFill/>
                </a:ln>
                <a:solidFill>
                  <a:schemeClr val="tx1"/>
                </a:solidFill>
                <a:effectLst/>
                <a:uLnTx/>
                <a:uFillTx/>
                <a:latin typeface="Calibri" panose="020F0502020204030204" pitchFamily="34" charset="0"/>
                <a:ea typeface="Calibri" panose="020F0502020204030204" pitchFamily="34" charset="0"/>
                <a:cs typeface="Calibri" panose="020F0502020204030204" pitchFamily="34" charset="0"/>
                <a:sym typeface="Calibri"/>
              </a:rPr>
              <a:t>with OB providers and staff</a:t>
            </a:r>
          </a:p>
          <a:p>
            <a:pPr marL="742950" marR="0" lvl="0" indent="-742950" algn="l" defTabSz="914400" rtl="0" eaLnBrk="1" fontAlgn="auto" latinLnBrk="0" hangingPunct="1">
              <a:lnSpc>
                <a:spcPct val="100000"/>
              </a:lnSpc>
              <a:spcBef>
                <a:spcPts val="1000"/>
              </a:spcBef>
              <a:spcAft>
                <a:spcPts val="600"/>
              </a:spcAft>
              <a:buClr>
                <a:srgbClr val="F5668F"/>
              </a:buClr>
              <a:buSzPts val="1800"/>
              <a:buFont typeface="+mj-lt"/>
              <a:buAutoNum type="arabicPeriod"/>
              <a:tabLst/>
              <a:defRPr/>
            </a:pPr>
            <a:r>
              <a:rPr kumimoji="0" lang="en-US" sz="3200" b="1" i="0" u="sng" strike="noStrike" kern="0" cap="none" spc="0" normalizeH="0" baseline="0" noProof="0" dirty="0">
                <a:ln>
                  <a:noFill/>
                </a:ln>
                <a:solidFill>
                  <a:schemeClr val="tx1"/>
                </a:solidFill>
                <a:effectLst/>
                <a:uLnTx/>
                <a:uFillTx/>
                <a:latin typeface="Calibri" panose="020F0502020204030204" pitchFamily="34" charset="0"/>
                <a:ea typeface="Calibri" panose="020F0502020204030204" pitchFamily="34" charset="0"/>
                <a:cs typeface="Calibri" panose="020F0502020204030204" pitchFamily="34" charset="0"/>
                <a:sym typeface="Calibri"/>
              </a:rPr>
              <a:t>Post PMH education campaign posters and magnets </a:t>
            </a:r>
            <a:r>
              <a:rPr kumimoji="0" lang="en-US" sz="3200" i="0" strike="noStrike" kern="0" cap="none" spc="0" normalizeH="0" baseline="0" noProof="0" dirty="0">
                <a:ln>
                  <a:noFill/>
                </a:ln>
                <a:solidFill>
                  <a:schemeClr val="tx1"/>
                </a:solidFill>
                <a:effectLst/>
                <a:uLnTx/>
                <a:uFillTx/>
                <a:latin typeface="Calibri" panose="020F0502020204030204" pitchFamily="34" charset="0"/>
                <a:ea typeface="Calibri" panose="020F0502020204030204" pitchFamily="34" charset="0"/>
                <a:cs typeface="Calibri" panose="020F0502020204030204" pitchFamily="34" charset="0"/>
                <a:sym typeface="Calibri"/>
              </a:rPr>
              <a:t>around unit</a:t>
            </a:r>
          </a:p>
          <a:p>
            <a:pPr marL="742950" indent="-742950">
              <a:spcAft>
                <a:spcPts val="600"/>
              </a:spcAft>
              <a:buFont typeface="+mj-lt"/>
              <a:buAutoNum type="arabicPeriod"/>
            </a:pPr>
            <a:r>
              <a:rPr lang="en-US" sz="3200"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Create </a:t>
            </a:r>
            <a:r>
              <a:rPr lang="en-US" sz="3200" b="1" u="sng"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order sets</a:t>
            </a:r>
            <a:r>
              <a:rPr lang="en-US" sz="3200" b="1"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 </a:t>
            </a:r>
            <a:r>
              <a:rPr lang="en-US" sz="3200"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and </a:t>
            </a:r>
            <a:r>
              <a:rPr lang="en-US" sz="3200" b="1" u="sng"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dot phrases</a:t>
            </a:r>
            <a:r>
              <a:rPr lang="en-US" sz="3200"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 for EHR </a:t>
            </a:r>
            <a:endParaRPr kumimoji="0" lang="en-US" sz="3200" i="0" strike="noStrike" kern="0" cap="none" spc="0" normalizeH="0" baseline="0" noProof="0" dirty="0">
              <a:ln>
                <a:noFill/>
              </a:ln>
              <a:solidFill>
                <a:schemeClr val="tx1"/>
              </a:solidFill>
              <a:effectLst/>
              <a:uLnTx/>
              <a:uFillTx/>
              <a:latin typeface="Calibri" panose="020F0502020204030204" pitchFamily="34" charset="0"/>
              <a:ea typeface="Calibri" panose="020F0502020204030204" pitchFamily="34" charset="0"/>
              <a:cs typeface="Calibri" panose="020F0502020204030204" pitchFamily="34" charset="0"/>
              <a:sym typeface="Calibri"/>
            </a:endParaRPr>
          </a:p>
          <a:p>
            <a:pPr marL="742950" indent="-742950">
              <a:spcAft>
                <a:spcPts val="600"/>
              </a:spcAft>
              <a:buFont typeface="+mj-lt"/>
              <a:buAutoNum type="arabicPeriod"/>
            </a:pPr>
            <a:r>
              <a:rPr lang="en-US" sz="3200" b="1" u="sng" kern="0" dirty="0">
                <a:solidFill>
                  <a:schemeClr val="tx1"/>
                </a:solidFill>
                <a:latin typeface="Calibri" panose="020F0502020204030204" pitchFamily="34" charset="0"/>
                <a:ea typeface="Calibri" panose="020F0502020204030204" pitchFamily="34" charset="0"/>
                <a:cs typeface="Calibri" panose="020F0502020204030204" pitchFamily="34" charset="0"/>
              </a:rPr>
              <a:t>Debrief PMH + patients, complete the fallout case review form,</a:t>
            </a:r>
            <a:r>
              <a:rPr lang="en-US" sz="3200" kern="0" dirty="0">
                <a:solidFill>
                  <a:schemeClr val="tx1"/>
                </a:solidFill>
                <a:latin typeface="Calibri" panose="020F0502020204030204" pitchFamily="34" charset="0"/>
                <a:ea typeface="Calibri" panose="020F0502020204030204" pitchFamily="34" charset="0"/>
                <a:cs typeface="Calibri" panose="020F0502020204030204" pitchFamily="34" charset="0"/>
              </a:rPr>
              <a:t> and </a:t>
            </a:r>
            <a:r>
              <a:rPr lang="en-US" sz="3200" b="1" u="sng" kern="0" dirty="0">
                <a:solidFill>
                  <a:schemeClr val="tx1"/>
                </a:solidFill>
                <a:latin typeface="Calibri" panose="020F0502020204030204" pitchFamily="34" charset="0"/>
                <a:ea typeface="Calibri" panose="020F0502020204030204" pitchFamily="34" charset="0"/>
                <a:cs typeface="Calibri" panose="020F0502020204030204" pitchFamily="34" charset="0"/>
              </a:rPr>
              <a:t>provide feedback to clinical teams</a:t>
            </a:r>
            <a:endParaRPr kumimoji="0" lang="en-US" sz="3200" i="0" strike="noStrike" kern="0" cap="none" spc="0" normalizeH="0" baseline="0" noProof="0" dirty="0">
              <a:ln>
                <a:noFill/>
              </a:ln>
              <a:solidFill>
                <a:schemeClr val="tx1"/>
              </a:solidFill>
              <a:effectLst/>
              <a:uLnTx/>
              <a:uFillTx/>
              <a:latin typeface="Calibri" panose="020F0502020204030204" pitchFamily="34" charset="0"/>
              <a:ea typeface="Calibri" panose="020F0502020204030204" pitchFamily="34" charset="0"/>
              <a:cs typeface="Calibri" panose="020F0502020204030204" pitchFamily="34" charset="0"/>
              <a:sym typeface="Calibri"/>
            </a:endParaRPr>
          </a:p>
          <a:p>
            <a:pPr marL="742950" marR="0" lvl="0" indent="-742950" algn="l" defTabSz="914400" rtl="0" eaLnBrk="1" fontAlgn="auto" latinLnBrk="0" hangingPunct="1">
              <a:lnSpc>
                <a:spcPct val="100000"/>
              </a:lnSpc>
              <a:spcBef>
                <a:spcPts val="1000"/>
              </a:spcBef>
              <a:spcAft>
                <a:spcPts val="600"/>
              </a:spcAft>
              <a:buClr>
                <a:srgbClr val="F5668F"/>
              </a:buClr>
              <a:buSzPts val="1800"/>
              <a:buFont typeface="+mj-lt"/>
              <a:buAutoNum type="arabicPeriod"/>
              <a:tabLst/>
              <a:defRPr/>
            </a:pPr>
            <a:endParaRPr kumimoji="0" lang="en-US" sz="3200" i="0" strike="noStrike" kern="0" cap="none" spc="0" normalizeH="0" baseline="0" noProof="0" dirty="0">
              <a:ln>
                <a:noFill/>
              </a:ln>
              <a:solidFill>
                <a:schemeClr val="tx1"/>
              </a:solidFill>
              <a:effectLst/>
              <a:uLnTx/>
              <a:uFillTx/>
              <a:latin typeface="Calibri"/>
              <a:ea typeface="Calibri"/>
              <a:cs typeface="Calibri"/>
              <a:sym typeface="Calibri"/>
            </a:endParaRPr>
          </a:p>
        </p:txBody>
      </p:sp>
    </p:spTree>
    <p:extLst>
      <p:ext uri="{BB962C8B-B14F-4D97-AF65-F5344CB8AC3E}">
        <p14:creationId xmlns:p14="http://schemas.microsoft.com/office/powerpoint/2010/main" val="198598026"/>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Shape 10901"/>
        <p:cNvGrpSpPr/>
        <p:nvPr/>
      </p:nvGrpSpPr>
      <p:grpSpPr>
        <a:xfrm>
          <a:off x="0" y="0"/>
          <a:ext cx="0" cy="0"/>
          <a:chOff x="0" y="0"/>
          <a:chExt cx="0" cy="0"/>
        </a:xfrm>
      </p:grpSpPr>
      <p:sp>
        <p:nvSpPr>
          <p:cNvPr id="10902" name="Google Shape;10902;p1134"/>
          <p:cNvSpPr/>
          <p:nvPr/>
        </p:nvSpPr>
        <p:spPr>
          <a:xfrm>
            <a:off x="0" y="-24204"/>
            <a:ext cx="12192000" cy="1961535"/>
          </a:xfrm>
          <a:prstGeom prst="rect">
            <a:avLst/>
          </a:prstGeom>
          <a:solidFill>
            <a:srgbClr val="B56576"/>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800"/>
              <a:buFont typeface="Calibri"/>
              <a:buNone/>
              <a:tabLst/>
              <a:defRPr/>
            </a:pPr>
            <a:endParaRPr kumimoji="0" sz="18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0903" name="Google Shape;10903;p1134"/>
          <p:cNvSpPr/>
          <p:nvPr/>
        </p:nvSpPr>
        <p:spPr>
          <a:xfrm>
            <a:off x="914401" y="381902"/>
            <a:ext cx="9930260" cy="1149325"/>
          </a:xfrm>
          <a:prstGeom prst="rect">
            <a:avLst/>
          </a:prstGeom>
          <a:noFill/>
          <a:ln>
            <a:noFill/>
          </a:ln>
        </p:spPr>
        <p:txBody>
          <a:bodyPr spcFirstLastPara="1" wrap="square" lIns="0"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FFFFFF"/>
              </a:buClr>
              <a:buSzPts val="4290"/>
              <a:buFont typeface="Quattrocento Sans"/>
              <a:buNone/>
              <a:tabLst/>
              <a:defRPr/>
            </a:pPr>
            <a:r>
              <a:rPr kumimoji="0" lang="en-US" sz="4290" b="1" i="0" u="none" strike="noStrike" kern="0" cap="none" spc="0" normalizeH="0" baseline="0" noProof="0">
                <a:ln>
                  <a:noFill/>
                </a:ln>
                <a:solidFill>
                  <a:srgbClr val="FFFFFF"/>
                </a:solidFill>
                <a:effectLst/>
                <a:uLnTx/>
                <a:uFillTx/>
                <a:latin typeface="Quattrocento Sans"/>
                <a:ea typeface="Quattrocento Sans"/>
                <a:cs typeface="Quattrocento Sans"/>
                <a:sym typeface="Quattrocento Sans"/>
              </a:rPr>
              <a:t>IL MOMs Line</a:t>
            </a:r>
            <a:endParaRPr kumimoji="0" sz="4290" b="1" i="0" u="none" strike="noStrike" kern="0" cap="none" spc="0" normalizeH="0" baseline="0" noProof="0">
              <a:ln>
                <a:noFill/>
              </a:ln>
              <a:solidFill>
                <a:srgbClr val="FFFFFF"/>
              </a:solidFill>
              <a:effectLst/>
              <a:uLnTx/>
              <a:uFillTx/>
              <a:latin typeface="Quattrocento Sans"/>
              <a:ea typeface="Quattrocento Sans"/>
              <a:cs typeface="Quattrocento Sans"/>
              <a:sym typeface="Quattrocento Sans"/>
            </a:endParaRPr>
          </a:p>
        </p:txBody>
      </p:sp>
      <p:sp>
        <p:nvSpPr>
          <p:cNvPr id="10904" name="Google Shape;10904;p1134"/>
          <p:cNvSpPr/>
          <p:nvPr/>
        </p:nvSpPr>
        <p:spPr>
          <a:xfrm rot="10800000" flipH="1">
            <a:off x="935053" y="1378036"/>
            <a:ext cx="3952257" cy="45719"/>
          </a:xfrm>
          <a:prstGeom prst="rect">
            <a:avLst/>
          </a:prstGeom>
          <a:solidFill>
            <a:srgbClr val="F0DFE3"/>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800"/>
              <a:buFont typeface="Calibri"/>
              <a:buNone/>
              <a:tabLst/>
              <a:defRPr/>
            </a:pPr>
            <a:endParaRPr kumimoji="0" sz="1800" b="0" i="0" u="none" strike="noStrike" kern="0" cap="none" spc="0" normalizeH="0" baseline="0" noProof="0">
              <a:ln>
                <a:noFill/>
              </a:ln>
              <a:solidFill>
                <a:srgbClr val="FFFFFF"/>
              </a:solidFill>
              <a:effectLst/>
              <a:uLnTx/>
              <a:uFillTx/>
              <a:latin typeface="Calibri"/>
              <a:ea typeface="Calibri"/>
              <a:cs typeface="Calibri"/>
              <a:sym typeface="Calibri"/>
            </a:endParaRPr>
          </a:p>
        </p:txBody>
      </p:sp>
      <p:pic>
        <p:nvPicPr>
          <p:cNvPr id="10905" name="Google Shape;10905;p1134"/>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10785938" y="2343437"/>
            <a:ext cx="1044232" cy="1034991"/>
          </a:xfrm>
          <a:prstGeom prst="rect">
            <a:avLst/>
          </a:prstGeom>
          <a:noFill/>
          <a:ln>
            <a:noFill/>
          </a:ln>
        </p:spPr>
      </p:pic>
      <p:sp>
        <p:nvSpPr>
          <p:cNvPr id="10906" name="Google Shape;10906;p1134"/>
          <p:cNvSpPr txBox="1"/>
          <p:nvPr/>
        </p:nvSpPr>
        <p:spPr>
          <a:xfrm>
            <a:off x="463536" y="2221087"/>
            <a:ext cx="5502258" cy="4562757"/>
          </a:xfrm>
          <a:prstGeom prst="rect">
            <a:avLst/>
          </a:prstGeom>
          <a:solidFill>
            <a:srgbClr val="F0DFE3"/>
          </a:solidFill>
          <a:ln>
            <a:noFill/>
          </a:ln>
        </p:spPr>
        <p:txBody>
          <a:bodyPr spcFirstLastPara="1" wrap="square" lIns="68575" tIns="34275" rIns="68575" bIns="34275"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2000"/>
              <a:buFont typeface="Calibri"/>
              <a:buNone/>
              <a:tabLst/>
              <a:defRPr/>
            </a:pPr>
            <a:r>
              <a:rPr kumimoji="0" lang="en-US" sz="2000" b="1" i="0" u="none" strike="noStrike" kern="0" cap="none" spc="0" normalizeH="0" baseline="0" noProof="0" dirty="0">
                <a:ln>
                  <a:noFill/>
                </a:ln>
                <a:solidFill>
                  <a:srgbClr val="000000"/>
                </a:solidFill>
                <a:effectLst/>
                <a:uLnTx/>
                <a:uFillTx/>
                <a:latin typeface="Calibri"/>
                <a:ea typeface="Calibri"/>
                <a:cs typeface="Calibri"/>
                <a:sym typeface="Calibri"/>
              </a:rPr>
              <a:t>What is IL MOMs Line?</a:t>
            </a:r>
            <a:endParaRPr kumimoji="0" sz="2000" b="0" i="0" u="none" strike="noStrike" kern="0" cap="none" spc="0" normalizeH="0" baseline="0" noProof="0" dirty="0">
              <a:ln>
                <a:noFill/>
              </a:ln>
              <a:solidFill>
                <a:srgbClr val="000000"/>
              </a:solidFill>
              <a:effectLst/>
              <a:uLnTx/>
              <a:uFillTx/>
              <a:latin typeface="Calibri"/>
              <a:ea typeface="Calibri"/>
              <a:cs typeface="Calibri"/>
              <a:sym typeface="Calibri"/>
            </a:endParaRPr>
          </a:p>
          <a:p>
            <a:pPr marL="0" marR="0" lvl="0" indent="0" algn="l" defTabSz="914400" rtl="0" eaLnBrk="1" fontAlgn="auto" latinLnBrk="0" hangingPunct="1">
              <a:lnSpc>
                <a:spcPct val="100000"/>
              </a:lnSpc>
              <a:spcBef>
                <a:spcPts val="0"/>
              </a:spcBef>
              <a:spcAft>
                <a:spcPts val="0"/>
              </a:spcAft>
              <a:buClr>
                <a:srgbClr val="000000"/>
              </a:buClr>
              <a:buSzPts val="1800"/>
              <a:buFont typeface="Calibri"/>
              <a:buNone/>
              <a:tabLst/>
              <a:defRPr/>
            </a:pPr>
            <a:endParaRPr kumimoji="0" sz="1800" b="0" i="0" u="none" strike="noStrike" kern="0" cap="none" spc="0" normalizeH="0" baseline="0" noProof="0" dirty="0">
              <a:ln>
                <a:noFill/>
              </a:ln>
              <a:solidFill>
                <a:srgbClr val="000000"/>
              </a:solidFill>
              <a:effectLst/>
              <a:uLnTx/>
              <a:uFillTx/>
              <a:latin typeface="Calibri"/>
              <a:ea typeface="Calibri"/>
              <a:cs typeface="Calibri"/>
              <a:sym typeface="Calibri"/>
            </a:endParaRPr>
          </a:p>
          <a:p>
            <a:pPr marL="285750" marR="0" lvl="0" indent="-285750" algn="l" defTabSz="914400" rtl="0" eaLnBrk="1" fontAlgn="auto" latinLnBrk="0" hangingPunct="1">
              <a:lnSpc>
                <a:spcPct val="100000"/>
              </a:lnSpc>
              <a:spcBef>
                <a:spcPts val="0"/>
              </a:spcBef>
              <a:spcAft>
                <a:spcPts val="0"/>
              </a:spcAft>
              <a:buClr>
                <a:srgbClr val="000000"/>
              </a:buClr>
              <a:buSzPts val="1800"/>
              <a:buFont typeface="Arial"/>
              <a:buChar char="•"/>
              <a:tabLst/>
              <a:defRPr/>
            </a:pPr>
            <a:r>
              <a:rPr kumimoji="0" lang="en-US" sz="1800" b="0" i="0" u="none" strike="noStrike" kern="0" cap="none" spc="0" normalizeH="0" baseline="0" noProof="0" dirty="0">
                <a:ln>
                  <a:noFill/>
                </a:ln>
                <a:solidFill>
                  <a:srgbClr val="000000"/>
                </a:solidFill>
                <a:effectLst/>
                <a:uLnTx/>
                <a:uFillTx/>
                <a:latin typeface="Calibri"/>
                <a:ea typeface="Calibri"/>
                <a:cs typeface="Calibri"/>
                <a:sym typeface="Calibri"/>
              </a:rPr>
              <a:t>Free, 24/7 hotline answered live by licensed mental health professionals</a:t>
            </a:r>
            <a:r>
              <a:rPr kumimoji="0" lang="en-US" sz="1800" b="1" i="0" u="none" strike="noStrike" kern="0" cap="none" spc="0" normalizeH="0" baseline="0" noProof="0" dirty="0">
                <a:ln>
                  <a:noFill/>
                </a:ln>
                <a:solidFill>
                  <a:srgbClr val="000000"/>
                </a:solidFill>
                <a:effectLst/>
                <a:uLnTx/>
                <a:uFillTx/>
                <a:latin typeface="Calibri"/>
                <a:ea typeface="Calibri"/>
                <a:cs typeface="Calibri"/>
                <a:sym typeface="Calibri"/>
              </a:rPr>
              <a:t>,</a:t>
            </a:r>
            <a:r>
              <a:rPr kumimoji="0" lang="en-US" sz="1800" b="1" i="0" u="none" strike="noStrike" kern="0" cap="none" spc="0" normalizeH="0" noProof="0" dirty="0">
                <a:ln>
                  <a:noFill/>
                </a:ln>
                <a:solidFill>
                  <a:srgbClr val="000000"/>
                </a:solidFill>
                <a:effectLst/>
                <a:uLnTx/>
                <a:uFillTx/>
                <a:latin typeface="Calibri"/>
                <a:ea typeface="Calibri"/>
                <a:cs typeface="Calibri"/>
                <a:sym typeface="Calibri"/>
              </a:rPr>
              <a:t> can call with your patient to provide info on score and reason for call or patient can call for support</a:t>
            </a:r>
            <a:endParaRPr kumimoji="0" sz="1400" b="1" i="0" u="none" strike="noStrike" kern="0" cap="none" spc="0" normalizeH="0" baseline="0" noProof="0" dirty="0">
              <a:ln>
                <a:noFill/>
              </a:ln>
              <a:solidFill>
                <a:srgbClr val="000000"/>
              </a:solidFill>
              <a:effectLst/>
              <a:uLnTx/>
              <a:uFillTx/>
              <a:latin typeface="Arial"/>
              <a:cs typeface="Arial"/>
              <a:sym typeface="Arial"/>
            </a:endParaRPr>
          </a:p>
          <a:p>
            <a:pPr marL="285750" marR="0" lvl="0" indent="-17145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dirty="0">
              <a:ln>
                <a:noFill/>
              </a:ln>
              <a:solidFill>
                <a:srgbClr val="000000"/>
              </a:solidFill>
              <a:effectLst/>
              <a:uLnTx/>
              <a:uFillTx/>
              <a:latin typeface="Calibri"/>
              <a:ea typeface="Calibri"/>
              <a:cs typeface="Calibri"/>
              <a:sym typeface="Calibri"/>
            </a:endParaRPr>
          </a:p>
          <a:p>
            <a:pPr marL="285750" marR="0" lvl="0" indent="-285750" algn="l" defTabSz="914400" rtl="0" eaLnBrk="1" fontAlgn="auto" latinLnBrk="0" hangingPunct="1">
              <a:lnSpc>
                <a:spcPct val="100000"/>
              </a:lnSpc>
              <a:spcBef>
                <a:spcPts val="0"/>
              </a:spcBef>
              <a:spcAft>
                <a:spcPts val="0"/>
              </a:spcAft>
              <a:buClr>
                <a:srgbClr val="000000"/>
              </a:buClr>
              <a:buSzPts val="1800"/>
              <a:buFont typeface="Arial"/>
              <a:buChar char="•"/>
              <a:tabLst/>
              <a:defRPr/>
            </a:pPr>
            <a:r>
              <a:rPr kumimoji="0" lang="en-US" sz="1800" b="0" i="0" u="none" strike="noStrike" kern="0" cap="none" spc="0" normalizeH="0" baseline="0" noProof="0" dirty="0">
                <a:ln>
                  <a:noFill/>
                </a:ln>
                <a:solidFill>
                  <a:srgbClr val="000000"/>
                </a:solidFill>
                <a:effectLst/>
                <a:uLnTx/>
                <a:uFillTx/>
                <a:latin typeface="Calibri"/>
                <a:ea typeface="Calibri"/>
                <a:cs typeface="Calibri"/>
                <a:sym typeface="Calibri"/>
              </a:rPr>
              <a:t>Provides immediate support, crisis management, and navigation to mental health services </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285750" marR="0" lvl="0" indent="-17145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dirty="0">
              <a:ln>
                <a:noFill/>
              </a:ln>
              <a:solidFill>
                <a:srgbClr val="000000"/>
              </a:solidFill>
              <a:effectLst/>
              <a:uLnTx/>
              <a:uFillTx/>
              <a:latin typeface="Calibri"/>
              <a:ea typeface="Calibri"/>
              <a:cs typeface="Calibri"/>
              <a:sym typeface="Calibri"/>
            </a:endParaRPr>
          </a:p>
          <a:p>
            <a:pPr marL="285750" marR="0" lvl="0" indent="-285750" algn="l" defTabSz="914400" rtl="0" eaLnBrk="1" fontAlgn="auto" latinLnBrk="0" hangingPunct="1">
              <a:lnSpc>
                <a:spcPct val="100000"/>
              </a:lnSpc>
              <a:spcBef>
                <a:spcPts val="0"/>
              </a:spcBef>
              <a:spcAft>
                <a:spcPts val="0"/>
              </a:spcAft>
              <a:buClr>
                <a:srgbClr val="000000"/>
              </a:buClr>
              <a:buSzPts val="1800"/>
              <a:buFont typeface="Arial"/>
              <a:buChar char="•"/>
              <a:tabLst/>
              <a:defRPr/>
            </a:pPr>
            <a:r>
              <a:rPr kumimoji="0" lang="en-US" sz="1800" b="0" i="0" u="none" strike="noStrike" kern="0" cap="none" spc="0" normalizeH="0" baseline="0" noProof="0" dirty="0">
                <a:ln>
                  <a:noFill/>
                </a:ln>
                <a:solidFill>
                  <a:srgbClr val="000000"/>
                </a:solidFill>
                <a:effectLst/>
                <a:uLnTx/>
                <a:uFillTx/>
                <a:latin typeface="Calibri"/>
                <a:ea typeface="Calibri"/>
                <a:cs typeface="Calibri"/>
                <a:sym typeface="Calibri"/>
              </a:rPr>
              <a:t>IL MOMs Line staff are trained in cultural humility and support pregnant and postpartum patients and their families during pregnancy and up to one year postpartum</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Pts val="1800"/>
              <a:buFont typeface="Calibri"/>
              <a:buNone/>
              <a:tabLst/>
              <a:defRPr/>
            </a:pPr>
            <a:endParaRPr kumimoji="0" sz="1800" b="0" i="0" u="none" strike="noStrike" kern="0" cap="none" spc="0" normalizeH="0" baseline="0" noProof="0" dirty="0">
              <a:ln>
                <a:noFill/>
              </a:ln>
              <a:solidFill>
                <a:srgbClr val="000000"/>
              </a:solidFill>
              <a:effectLst/>
              <a:uLnTx/>
              <a:uFillTx/>
              <a:latin typeface="Calibri"/>
              <a:ea typeface="Calibri"/>
              <a:cs typeface="Calibri"/>
              <a:sym typeface="Calibri"/>
            </a:endParaRPr>
          </a:p>
          <a:p>
            <a:pPr marL="0" marR="0" lvl="0" indent="0" algn="ctr" defTabSz="914400" rtl="0" eaLnBrk="1" fontAlgn="auto" latinLnBrk="0" hangingPunct="1">
              <a:lnSpc>
                <a:spcPct val="100000"/>
              </a:lnSpc>
              <a:spcBef>
                <a:spcPts val="0"/>
              </a:spcBef>
              <a:spcAft>
                <a:spcPts val="0"/>
              </a:spcAft>
              <a:buClr>
                <a:srgbClr val="000000"/>
              </a:buClr>
              <a:buSzPts val="2000"/>
              <a:buFont typeface="Quattrocento Sans"/>
              <a:buNone/>
              <a:tabLst/>
              <a:defRPr/>
            </a:pPr>
            <a:r>
              <a:rPr kumimoji="0" lang="en-US" sz="2000" b="1" i="0" u="none" strike="noStrike" kern="0" cap="none" spc="0" normalizeH="0" baseline="0" noProof="0" dirty="0">
                <a:ln>
                  <a:noFill/>
                </a:ln>
                <a:solidFill>
                  <a:srgbClr val="000000"/>
                </a:solidFill>
                <a:effectLst/>
                <a:uLnTx/>
                <a:uFillTx/>
                <a:latin typeface="Quattrocento Sans"/>
                <a:ea typeface="Quattrocento Sans"/>
                <a:cs typeface="Quattrocento Sans"/>
                <a:sym typeface="Quattrocento Sans"/>
              </a:rPr>
              <a:t>866-364-MOMS (6667)</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pic>
        <p:nvPicPr>
          <p:cNvPr id="10907" name="Google Shape;10907;p1134" descr="A screenshot of a phone&#10;&#10;AI-generated content may be incorrect."/>
          <p:cNvPicPr preferRelativeResize="0"/>
          <p:nvPr/>
        </p:nvPicPr>
        <p:blipFill rotWithShape="1">
          <a:blip r:embed="rId4" cstate="email">
            <a:alphaModFix/>
            <a:extLst>
              <a:ext uri="{28A0092B-C50C-407E-A947-70E740481C1C}">
                <a14:useLocalDpi xmlns:a14="http://schemas.microsoft.com/office/drawing/2010/main"/>
              </a:ext>
            </a:extLst>
          </a:blip>
          <a:srcRect/>
          <a:stretch/>
        </p:blipFill>
        <p:spPr>
          <a:xfrm>
            <a:off x="6608350" y="1961536"/>
            <a:ext cx="4101675" cy="4896464"/>
          </a:xfrm>
          <a:prstGeom prst="rect">
            <a:avLst/>
          </a:prstGeom>
          <a:noFill/>
          <a:ln>
            <a:noFill/>
          </a:ln>
        </p:spPr>
      </p:pic>
      <p:sp>
        <p:nvSpPr>
          <p:cNvPr id="10908" name="Google Shape;10908;p1134"/>
          <p:cNvSpPr txBox="1"/>
          <p:nvPr/>
        </p:nvSpPr>
        <p:spPr>
          <a:xfrm>
            <a:off x="5439266" y="75414"/>
            <a:ext cx="6674177" cy="1569660"/>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2400" b="0" i="0" u="none" strike="noStrike" kern="0" cap="none" spc="0" normalizeH="0" baseline="0" noProof="0">
                <a:ln>
                  <a:noFill/>
                </a:ln>
                <a:solidFill>
                  <a:srgbClr val="F2F2F2"/>
                </a:solidFill>
                <a:effectLst/>
                <a:uLnTx/>
                <a:uFillTx/>
                <a:latin typeface="Calibri"/>
                <a:ea typeface="Calibri"/>
                <a:cs typeface="Calibri"/>
                <a:sym typeface="Calibri"/>
              </a:rPr>
              <a:t>Provide pregnant/postpartum patients a handout or phone number for the IL MOMS Line to call 24/7 for support and for help navigating to follow up mental health care, therapy care, and other PMH services</a:t>
            </a:r>
            <a:endParaRPr kumimoji="0" sz="1400" b="0" i="0" u="none" strike="noStrike" kern="0" cap="none" spc="0" normalizeH="0" baseline="0" noProof="0">
              <a:ln>
                <a:noFill/>
              </a:ln>
              <a:solidFill>
                <a:srgbClr val="000000"/>
              </a:solidFill>
              <a:effectLst/>
              <a:uLnTx/>
              <a:uFillTx/>
              <a:latin typeface="Arial"/>
              <a:cs typeface="Arial"/>
              <a:sym typeface="Aria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0906"/>
                                        </p:tgtEl>
                                        <p:attrNameLst>
                                          <p:attrName>style.visibility</p:attrName>
                                        </p:attrNameLst>
                                      </p:cBhvr>
                                      <p:to>
                                        <p:strVal val="visible"/>
                                      </p:to>
                                    </p:set>
                                    <p:animEffect transition="in" filter="fade">
                                      <p:cBhvr>
                                        <p:cTn id="7" dur="500"/>
                                        <p:tgtEl>
                                          <p:spTgt spid="109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D6BB27-60E6-48AD-915B-0430E413F790}"/>
              </a:ext>
            </a:extLst>
          </p:cNvPr>
          <p:cNvSpPr>
            <a:spLocks noGrp="1"/>
          </p:cNvSpPr>
          <p:nvPr>
            <p:ph type="title"/>
          </p:nvPr>
        </p:nvSpPr>
        <p:spPr>
          <a:xfrm>
            <a:off x="600739" y="269432"/>
            <a:ext cx="10515600" cy="1325563"/>
          </a:xfrm>
        </p:spPr>
        <p:txBody>
          <a:bodyPr/>
          <a:lstStyle/>
          <a:p>
            <a:r>
              <a:rPr lang="en-US" sz="4000" b="1" spc="-114" dirty="0">
                <a:solidFill>
                  <a:srgbClr val="1C498B"/>
                </a:solidFill>
                <a:latin typeface="Arial"/>
                <a:ea typeface="+mj-ea"/>
                <a:cs typeface="Arial"/>
              </a:rPr>
              <a:t>IL MOMS Line helpful info for your teams </a:t>
            </a:r>
          </a:p>
        </p:txBody>
      </p:sp>
      <p:sp>
        <p:nvSpPr>
          <p:cNvPr id="3" name="Text Placeholder 2">
            <a:extLst>
              <a:ext uri="{FF2B5EF4-FFF2-40B4-BE49-F238E27FC236}">
                <a16:creationId xmlns:a16="http://schemas.microsoft.com/office/drawing/2014/main" id="{DD389710-66CF-43D1-B8FD-8A710EC75F30}"/>
              </a:ext>
            </a:extLst>
          </p:cNvPr>
          <p:cNvSpPr>
            <a:spLocks noGrp="1"/>
          </p:cNvSpPr>
          <p:nvPr>
            <p:ph type="body" idx="1"/>
          </p:nvPr>
        </p:nvSpPr>
        <p:spPr>
          <a:xfrm>
            <a:off x="838200" y="1392865"/>
            <a:ext cx="10687494" cy="4784099"/>
          </a:xfrm>
        </p:spPr>
        <p:txBody>
          <a:bodyPr>
            <a:normAutofit lnSpcReduction="10000"/>
          </a:bodyPr>
          <a:lstStyle/>
          <a:p>
            <a:pPr marL="114300" indent="0" algn="l">
              <a:buNone/>
            </a:pPr>
            <a:r>
              <a:rPr lang="en-US" b="1" i="0" dirty="0">
                <a:solidFill>
                  <a:srgbClr val="222222"/>
                </a:solidFill>
                <a:effectLst/>
                <a:latin typeface="Arial" panose="020B0604020202020204" pitchFamily="34" charset="0"/>
              </a:rPr>
              <a:t>How to engage the IL MOMS Line</a:t>
            </a:r>
            <a:r>
              <a:rPr lang="en-US" b="0" i="0" dirty="0">
                <a:solidFill>
                  <a:srgbClr val="222222"/>
                </a:solidFill>
                <a:effectLst/>
                <a:latin typeface="Arial" panose="020B0604020202020204" pitchFamily="34" charset="0"/>
              </a:rPr>
              <a:t> </a:t>
            </a:r>
          </a:p>
          <a:p>
            <a:pPr marL="0" marR="0" algn="l">
              <a:spcBef>
                <a:spcPts val="0"/>
              </a:spcBef>
              <a:spcAft>
                <a:spcPts val="0"/>
              </a:spcAft>
              <a:buFont typeface="Arial" panose="020B0604020202020204" pitchFamily="34" charset="0"/>
              <a:buChar char="•"/>
            </a:pPr>
            <a:r>
              <a:rPr lang="en-US" sz="2000" b="0" i="0" dirty="0">
                <a:solidFill>
                  <a:srgbClr val="222222"/>
                </a:solidFill>
                <a:effectLst/>
                <a:latin typeface="Calibri" panose="020F0502020204030204" pitchFamily="34" charset="0"/>
              </a:rPr>
              <a:t>Make sure the patient’s screening result have been reviewed and discussed with her care team (nurse, physician, and/or midwife) before calling</a:t>
            </a:r>
          </a:p>
          <a:p>
            <a:pPr marL="0" marR="0" algn="l">
              <a:spcBef>
                <a:spcPts val="0"/>
              </a:spcBef>
              <a:spcAft>
                <a:spcPts val="0"/>
              </a:spcAft>
              <a:buFont typeface="Arial" panose="020B0604020202020204" pitchFamily="34" charset="0"/>
              <a:buChar char="•"/>
            </a:pPr>
            <a:r>
              <a:rPr lang="en-US" sz="2000" b="0" i="0" dirty="0">
                <a:solidFill>
                  <a:srgbClr val="222222"/>
                </a:solidFill>
                <a:effectLst/>
                <a:latin typeface="Calibri" panose="020F0502020204030204" pitchFamily="34" charset="0"/>
              </a:rPr>
              <a:t>Make sure the patient knows why they are calling the IL MOMS Line, give the patient a brief introduction first, explain what the IL MOMS Line is and how it can connect her to additional resources and therapy referrals</a:t>
            </a:r>
          </a:p>
          <a:p>
            <a:pPr marL="0" marR="0" algn="l">
              <a:spcBef>
                <a:spcPts val="0"/>
              </a:spcBef>
              <a:spcAft>
                <a:spcPts val="0"/>
              </a:spcAft>
              <a:buFont typeface="Arial" panose="020B0604020202020204" pitchFamily="34" charset="0"/>
              <a:buChar char="•"/>
            </a:pPr>
            <a:r>
              <a:rPr lang="en-US" sz="2000" b="0" i="0" dirty="0">
                <a:solidFill>
                  <a:srgbClr val="222222"/>
                </a:solidFill>
                <a:effectLst/>
                <a:latin typeface="Calibri" panose="020F0502020204030204" pitchFamily="34" charset="0"/>
              </a:rPr>
              <a:t>Call the IL MOMS Line with the patient when possible, to support care coordination </a:t>
            </a:r>
            <a:r>
              <a:rPr lang="en-US" sz="2100" dirty="0">
                <a:solidFill>
                  <a:srgbClr val="222222"/>
                </a:solidFill>
                <a:latin typeface="Calibri" panose="020F0502020204030204" pitchFamily="34" charset="0"/>
              </a:rPr>
              <a:t>(when you call with your patient you can provide helpful info on screening score and reason for call)</a:t>
            </a:r>
          </a:p>
          <a:p>
            <a:pPr marL="114300" indent="0" algn="l">
              <a:buNone/>
            </a:pPr>
            <a:r>
              <a:rPr lang="en-US" b="1" i="0" dirty="0">
                <a:solidFill>
                  <a:srgbClr val="222222"/>
                </a:solidFill>
                <a:effectLst/>
                <a:latin typeface="Arial" panose="020B0604020202020204" pitchFamily="34" charset="0"/>
              </a:rPr>
              <a:t>Know how the IL MOMS Line works</a:t>
            </a:r>
            <a:r>
              <a:rPr lang="en-US" b="0" i="0" dirty="0">
                <a:solidFill>
                  <a:srgbClr val="222222"/>
                </a:solidFill>
                <a:effectLst/>
                <a:latin typeface="Arial" panose="020B0604020202020204" pitchFamily="34" charset="0"/>
              </a:rPr>
              <a:t> </a:t>
            </a:r>
          </a:p>
          <a:p>
            <a:pPr marL="0" marR="0" algn="l">
              <a:spcBef>
                <a:spcPts val="0"/>
              </a:spcBef>
              <a:spcAft>
                <a:spcPts val="0"/>
              </a:spcAft>
              <a:buFont typeface="Arial" panose="020B0604020202020204" pitchFamily="34" charset="0"/>
              <a:buChar char="•"/>
            </a:pPr>
            <a:r>
              <a:rPr lang="en-US" sz="2000" b="0" i="0" dirty="0">
                <a:solidFill>
                  <a:srgbClr val="222222"/>
                </a:solidFill>
                <a:effectLst/>
                <a:latin typeface="Calibri" panose="020F0502020204030204" pitchFamily="34" charset="0"/>
              </a:rPr>
              <a:t>The line is staffed 24/7 by one clinician (perinatal social worker) at a time.</a:t>
            </a:r>
          </a:p>
          <a:p>
            <a:pPr marL="0" marR="0" algn="l">
              <a:spcBef>
                <a:spcPts val="0"/>
              </a:spcBef>
              <a:spcAft>
                <a:spcPts val="0"/>
              </a:spcAft>
              <a:buFont typeface="Arial" panose="020B0604020202020204" pitchFamily="34" charset="0"/>
              <a:buChar char="•"/>
            </a:pPr>
            <a:r>
              <a:rPr lang="en-US" sz="2000" b="0" i="0" dirty="0">
                <a:solidFill>
                  <a:srgbClr val="222222"/>
                </a:solidFill>
                <a:effectLst/>
                <a:latin typeface="Calibri" panose="020F0502020204030204" pitchFamily="34" charset="0"/>
              </a:rPr>
              <a:t>If a second call comes in while the clinician is on another call, it's routed to voicemail, unless the clinician is able to end the first call.</a:t>
            </a:r>
          </a:p>
          <a:p>
            <a:pPr marL="0" marR="0" algn="l">
              <a:spcBef>
                <a:spcPts val="0"/>
              </a:spcBef>
              <a:spcAft>
                <a:spcPts val="0"/>
              </a:spcAft>
              <a:buFont typeface="Arial" panose="020B0604020202020204" pitchFamily="34" charset="0"/>
              <a:buChar char="•"/>
            </a:pPr>
            <a:r>
              <a:rPr lang="en-US" sz="2000" b="0" i="0" dirty="0">
                <a:solidFill>
                  <a:srgbClr val="222222"/>
                </a:solidFill>
                <a:effectLst/>
                <a:latin typeface="Calibri" panose="020F0502020204030204" pitchFamily="34" charset="0"/>
              </a:rPr>
              <a:t>Voicemails are returned, so callers should stay on the line and leave a message rather than hanging up.</a:t>
            </a:r>
          </a:p>
          <a:p>
            <a:pPr marL="0" marR="0" algn="l">
              <a:spcBef>
                <a:spcPts val="0"/>
              </a:spcBef>
              <a:spcAft>
                <a:spcPts val="0"/>
              </a:spcAft>
              <a:buFont typeface="Arial" panose="020B0604020202020204" pitchFamily="34" charset="0"/>
              <a:buChar char="•"/>
            </a:pPr>
            <a:r>
              <a:rPr lang="en-US" sz="2000" b="0" i="0" dirty="0">
                <a:solidFill>
                  <a:srgbClr val="222222"/>
                </a:solidFill>
                <a:effectLst/>
                <a:latin typeface="Calibri" panose="020F0502020204030204" pitchFamily="34" charset="0"/>
              </a:rPr>
              <a:t>The line cannot receive texts and does not send an automatic reply if someone texts it, so a patient who texts won't know her message didn't go through. Sites and patients should know to call instead.</a:t>
            </a:r>
          </a:p>
          <a:p>
            <a:endParaRPr lang="en-US" dirty="0"/>
          </a:p>
        </p:txBody>
      </p:sp>
    </p:spTree>
    <p:extLst>
      <p:ext uri="{BB962C8B-B14F-4D97-AF65-F5344CB8AC3E}">
        <p14:creationId xmlns:p14="http://schemas.microsoft.com/office/powerpoint/2010/main" val="2033698688"/>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Shape 10953"/>
        <p:cNvGrpSpPr/>
        <p:nvPr/>
      </p:nvGrpSpPr>
      <p:grpSpPr>
        <a:xfrm>
          <a:off x="0" y="0"/>
          <a:ext cx="0" cy="0"/>
          <a:chOff x="0" y="0"/>
          <a:chExt cx="0" cy="0"/>
        </a:xfrm>
      </p:grpSpPr>
      <p:sp>
        <p:nvSpPr>
          <p:cNvPr id="10954" name="Google Shape;10954;p1138"/>
          <p:cNvSpPr/>
          <p:nvPr/>
        </p:nvSpPr>
        <p:spPr>
          <a:xfrm>
            <a:off x="0" y="0"/>
            <a:ext cx="12192000" cy="1961535"/>
          </a:xfrm>
          <a:prstGeom prst="rect">
            <a:avLst/>
          </a:prstGeom>
          <a:solidFill>
            <a:srgbClr val="B56576"/>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800"/>
              <a:buFont typeface="Arial"/>
              <a:buNone/>
              <a:tabLst/>
              <a:defRPr/>
            </a:pPr>
            <a:endParaRPr kumimoji="0" sz="18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0955" name="Google Shape;10955;p1138"/>
          <p:cNvSpPr/>
          <p:nvPr/>
        </p:nvSpPr>
        <p:spPr>
          <a:xfrm>
            <a:off x="914401" y="381902"/>
            <a:ext cx="9930260" cy="1149325"/>
          </a:xfrm>
          <a:prstGeom prst="rect">
            <a:avLst/>
          </a:prstGeom>
          <a:noFill/>
          <a:ln>
            <a:noFill/>
          </a:ln>
        </p:spPr>
        <p:txBody>
          <a:bodyPr spcFirstLastPara="1" wrap="square" lIns="0"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FFFFFF"/>
              </a:buClr>
              <a:buSzPts val="4290"/>
              <a:buFont typeface="Quattrocento Sans"/>
              <a:buNone/>
              <a:tabLst/>
              <a:defRPr/>
            </a:pPr>
            <a:r>
              <a:rPr kumimoji="0" lang="en-US" sz="4290" b="1" i="0" u="none" strike="noStrike" kern="0" cap="none" spc="0" normalizeH="0" baseline="0" noProof="0">
                <a:ln>
                  <a:noFill/>
                </a:ln>
                <a:solidFill>
                  <a:srgbClr val="FFFFFF"/>
                </a:solidFill>
                <a:effectLst/>
                <a:uLnTx/>
                <a:uFillTx/>
                <a:latin typeface="Quattrocento Sans"/>
                <a:ea typeface="Quattrocento Sans"/>
                <a:cs typeface="Quattrocento Sans"/>
                <a:sym typeface="Quattrocento Sans"/>
              </a:rPr>
              <a:t>Illinois DocAssist</a:t>
            </a:r>
            <a:endParaRPr kumimoji="0" sz="1400" b="0" i="0" u="none" strike="noStrike" kern="0" cap="none" spc="0" normalizeH="0" baseline="0" noProof="0">
              <a:ln>
                <a:noFill/>
              </a:ln>
              <a:solidFill>
                <a:srgbClr val="000000"/>
              </a:solidFill>
              <a:effectLst/>
              <a:uLnTx/>
              <a:uFillTx/>
              <a:latin typeface="Arial"/>
              <a:cs typeface="Arial"/>
              <a:sym typeface="Arial"/>
            </a:endParaRPr>
          </a:p>
        </p:txBody>
      </p:sp>
      <p:sp>
        <p:nvSpPr>
          <p:cNvPr id="10956" name="Google Shape;10956;p1138"/>
          <p:cNvSpPr/>
          <p:nvPr/>
        </p:nvSpPr>
        <p:spPr>
          <a:xfrm rot="10800000" flipH="1">
            <a:off x="935053" y="1378036"/>
            <a:ext cx="3952257" cy="45719"/>
          </a:xfrm>
          <a:prstGeom prst="rect">
            <a:avLst/>
          </a:prstGeom>
          <a:solidFill>
            <a:schemeClr val="lt1"/>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800"/>
              <a:buFont typeface="Arial"/>
              <a:buNone/>
              <a:tabLst/>
              <a:defRPr/>
            </a:pPr>
            <a:endParaRPr kumimoji="0" sz="18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0957" name="Google Shape;10957;p1138"/>
          <p:cNvSpPr txBox="1"/>
          <p:nvPr/>
        </p:nvSpPr>
        <p:spPr>
          <a:xfrm>
            <a:off x="141401" y="2001856"/>
            <a:ext cx="6325387" cy="4809009"/>
          </a:xfrm>
          <a:prstGeom prst="rect">
            <a:avLst/>
          </a:prstGeom>
          <a:solidFill>
            <a:srgbClr val="F0E0E4"/>
          </a:solidFill>
          <a:ln>
            <a:noFill/>
          </a:ln>
        </p:spPr>
        <p:txBody>
          <a:bodyPr spcFirstLastPara="1" wrap="square" lIns="68575" tIns="34275" rIns="68575" bIns="34275"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2400" b="1" i="0" u="none" strike="noStrike" kern="0" cap="none" spc="0" normalizeH="0" baseline="0" noProof="0">
                <a:ln>
                  <a:noFill/>
                </a:ln>
                <a:solidFill>
                  <a:srgbClr val="000000"/>
                </a:solidFill>
                <a:effectLst/>
                <a:uLnTx/>
                <a:uFillTx/>
                <a:latin typeface="Arial"/>
                <a:ea typeface="Arial"/>
                <a:cs typeface="Arial"/>
                <a:sym typeface="Arial"/>
              </a:rPr>
              <a:t>What is Illinois DocAssist?</a:t>
            </a:r>
            <a:endParaRPr kumimoji="0" sz="14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00" b="0" i="1" u="none" strike="noStrike" kern="0" cap="none" spc="0" normalizeH="0" baseline="0" noProof="0">
              <a:ln>
                <a:noFill/>
              </a:ln>
              <a:solidFill>
                <a:srgbClr val="000000"/>
              </a:solidFill>
              <a:effectLst/>
              <a:uLnTx/>
              <a:uFillTx/>
              <a:latin typeface="Arial"/>
              <a:ea typeface="Arial"/>
              <a:cs typeface="Arial"/>
              <a:sym typeface="Arial"/>
            </a:endParaRPr>
          </a:p>
          <a:p>
            <a:pPr marL="285750" marR="0" lvl="0" indent="-285750" algn="l" defTabSz="914400" rtl="0" eaLnBrk="1" fontAlgn="auto" latinLnBrk="0" hangingPunct="1">
              <a:lnSpc>
                <a:spcPct val="100000"/>
              </a:lnSpc>
              <a:spcBef>
                <a:spcPts val="0"/>
              </a:spcBef>
              <a:spcAft>
                <a:spcPts val="0"/>
              </a:spcAft>
              <a:buClr>
                <a:srgbClr val="000000"/>
              </a:buClr>
              <a:buSzPts val="2000"/>
              <a:buFont typeface="Arial"/>
              <a:buChar char="•"/>
              <a:tabLst/>
              <a:defRPr/>
            </a:pPr>
            <a:r>
              <a:rPr kumimoji="0" lang="en-US" sz="2000" b="0" i="0" u="none" strike="noStrike" kern="0" cap="none" spc="0" normalizeH="0" baseline="0" noProof="0">
                <a:ln>
                  <a:noFill/>
                </a:ln>
                <a:solidFill>
                  <a:srgbClr val="000000"/>
                </a:solidFill>
                <a:effectLst/>
                <a:uLnTx/>
                <a:uFillTx/>
                <a:latin typeface="Arial"/>
                <a:ea typeface="Arial"/>
                <a:cs typeface="Arial"/>
                <a:sym typeface="Arial"/>
              </a:rPr>
              <a:t>Consult line for </a:t>
            </a:r>
            <a:r>
              <a:rPr kumimoji="0" lang="en-US" sz="2000" b="1" i="0" u="none" strike="noStrike" kern="0" cap="none" spc="0" normalizeH="0" baseline="0" noProof="0">
                <a:ln>
                  <a:noFill/>
                </a:ln>
                <a:solidFill>
                  <a:srgbClr val="000000"/>
                </a:solidFill>
                <a:effectLst/>
                <a:uLnTx/>
                <a:uFillTx/>
                <a:latin typeface="Arial"/>
                <a:ea typeface="Arial"/>
                <a:cs typeface="Arial"/>
                <a:sym typeface="Arial"/>
              </a:rPr>
              <a:t>free perinatal mental health technical/clinical support </a:t>
            </a:r>
            <a:r>
              <a:rPr kumimoji="0" lang="en-US" sz="2000" b="0" i="0" u="none" strike="noStrike" kern="0" cap="none" spc="0" normalizeH="0" baseline="0" noProof="0">
                <a:ln>
                  <a:noFill/>
                </a:ln>
                <a:solidFill>
                  <a:srgbClr val="000000"/>
                </a:solidFill>
                <a:effectLst/>
                <a:uLnTx/>
                <a:uFillTx/>
                <a:latin typeface="Arial"/>
                <a:ea typeface="Arial"/>
                <a:cs typeface="Arial"/>
                <a:sym typeface="Arial"/>
              </a:rPr>
              <a:t>for all Illinois </a:t>
            </a:r>
            <a:r>
              <a:rPr kumimoji="0" lang="en-US" sz="2000" b="1" i="0" u="none" strike="noStrike" kern="0" cap="none" spc="0" normalizeH="0" baseline="0" noProof="0">
                <a:ln>
                  <a:noFill/>
                </a:ln>
                <a:solidFill>
                  <a:srgbClr val="000000"/>
                </a:solidFill>
                <a:effectLst/>
                <a:uLnTx/>
                <a:uFillTx/>
                <a:latin typeface="Arial"/>
                <a:ea typeface="Arial"/>
                <a:cs typeface="Arial"/>
                <a:sym typeface="Arial"/>
              </a:rPr>
              <a:t>clinicians</a:t>
            </a:r>
            <a:r>
              <a:rPr kumimoji="0" lang="en-US" sz="2000" b="0" i="0" u="none" strike="noStrike" kern="0" cap="none" spc="0" normalizeH="0" baseline="0" noProof="0">
                <a:ln>
                  <a:noFill/>
                </a:ln>
                <a:solidFill>
                  <a:srgbClr val="000000"/>
                </a:solidFill>
                <a:effectLst/>
                <a:uLnTx/>
                <a:uFillTx/>
                <a:latin typeface="Arial"/>
                <a:ea typeface="Arial"/>
                <a:cs typeface="Arial"/>
                <a:sym typeface="Arial"/>
              </a:rPr>
              <a:t> (not a patient line)</a:t>
            </a:r>
            <a:endParaRPr kumimoji="0" sz="14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00" b="0" i="0" u="none" strike="noStrike" kern="0" cap="none" spc="0" normalizeH="0" baseline="0" noProof="0">
              <a:ln>
                <a:noFill/>
              </a:ln>
              <a:solidFill>
                <a:srgbClr val="000000"/>
              </a:solidFill>
              <a:effectLst/>
              <a:uLnTx/>
              <a:uFillTx/>
              <a:latin typeface="Arial"/>
              <a:ea typeface="Arial"/>
              <a:cs typeface="Arial"/>
              <a:sym typeface="Arial"/>
            </a:endParaRPr>
          </a:p>
          <a:p>
            <a:pPr marL="285750" marR="0" lvl="0" indent="-285750" algn="l" defTabSz="914400" rtl="0" eaLnBrk="1" fontAlgn="auto" latinLnBrk="0" hangingPunct="1">
              <a:lnSpc>
                <a:spcPct val="100000"/>
              </a:lnSpc>
              <a:spcBef>
                <a:spcPts val="0"/>
              </a:spcBef>
              <a:spcAft>
                <a:spcPts val="0"/>
              </a:spcAft>
              <a:buClr>
                <a:srgbClr val="000000"/>
              </a:buClr>
              <a:buSzPts val="2000"/>
              <a:buFont typeface="Arial"/>
              <a:buChar char="•"/>
              <a:tabLst/>
              <a:defRPr/>
            </a:pPr>
            <a:r>
              <a:rPr kumimoji="0" lang="en-US" sz="2000" b="1" i="0" u="none" strike="noStrike" kern="0" cap="none" spc="0" normalizeH="0" baseline="0" noProof="0">
                <a:ln>
                  <a:noFill/>
                </a:ln>
                <a:solidFill>
                  <a:srgbClr val="000000"/>
                </a:solidFill>
                <a:effectLst/>
                <a:uLnTx/>
                <a:uFillTx/>
                <a:latin typeface="Arial"/>
                <a:ea typeface="Arial"/>
                <a:cs typeface="Arial"/>
                <a:sym typeface="Arial"/>
              </a:rPr>
              <a:t>Psychiatric consultants </a:t>
            </a:r>
            <a:r>
              <a:rPr kumimoji="0" lang="en-US" sz="2000" b="0" i="0" u="none" strike="noStrike" kern="0" cap="none" spc="0" normalizeH="0" baseline="0" noProof="0">
                <a:ln>
                  <a:noFill/>
                </a:ln>
                <a:solidFill>
                  <a:srgbClr val="000000"/>
                </a:solidFill>
                <a:effectLst/>
                <a:uLnTx/>
                <a:uFillTx/>
                <a:latin typeface="Arial"/>
                <a:ea typeface="Arial"/>
                <a:cs typeface="Arial"/>
                <a:sym typeface="Arial"/>
              </a:rPr>
              <a:t>can quickly assist you with addressing the mental health and substance use of perinatal women over the phone. </a:t>
            </a:r>
            <a:endParaRPr kumimoji="0" sz="1400" b="0" i="0" u="none" strike="noStrike" kern="0" cap="none" spc="0" normalizeH="0" baseline="0" noProof="0">
              <a:ln>
                <a:noFill/>
              </a:ln>
              <a:solidFill>
                <a:srgbClr val="000000"/>
              </a:solidFill>
              <a:effectLst/>
              <a:uLnTx/>
              <a:uFillTx/>
              <a:latin typeface="Arial"/>
              <a:cs typeface="Arial"/>
              <a:sym typeface="Arial"/>
            </a:endParaRPr>
          </a:p>
          <a:p>
            <a:pPr marL="285750" marR="0" lvl="0" indent="-158750" algn="l" defTabSz="914400" rtl="0" eaLnBrk="1" fontAlgn="auto" latinLnBrk="0" hangingPunct="1">
              <a:lnSpc>
                <a:spcPct val="100000"/>
              </a:lnSpc>
              <a:spcBef>
                <a:spcPts val="0"/>
              </a:spcBef>
              <a:spcAft>
                <a:spcPts val="0"/>
              </a:spcAft>
              <a:buClr>
                <a:srgbClr val="000000"/>
              </a:buClr>
              <a:buSzPts val="2000"/>
              <a:buFont typeface="Arial"/>
              <a:buNone/>
              <a:tabLst/>
              <a:defRPr/>
            </a:pPr>
            <a:endParaRPr kumimoji="0" sz="2000" b="0" i="0" u="none" strike="noStrike" kern="0" cap="none" spc="0" normalizeH="0" baseline="0" noProof="0">
              <a:ln>
                <a:noFill/>
              </a:ln>
              <a:solidFill>
                <a:srgbClr val="000000"/>
              </a:solidFill>
              <a:effectLst/>
              <a:highlight>
                <a:srgbClr val="FFFF00"/>
              </a:highlight>
              <a:uLnTx/>
              <a:uFillTx/>
              <a:latin typeface="Arial"/>
              <a:ea typeface="Arial"/>
              <a:cs typeface="Arial"/>
              <a:sym typeface="Arial"/>
            </a:endParaRPr>
          </a:p>
          <a:p>
            <a:pPr marL="285750" marR="0" lvl="0" indent="-285750" algn="l" defTabSz="914400" rtl="0" eaLnBrk="1" fontAlgn="auto" latinLnBrk="0" hangingPunct="1">
              <a:lnSpc>
                <a:spcPct val="100000"/>
              </a:lnSpc>
              <a:spcBef>
                <a:spcPts val="0"/>
              </a:spcBef>
              <a:spcAft>
                <a:spcPts val="0"/>
              </a:spcAft>
              <a:buClr>
                <a:srgbClr val="000000"/>
              </a:buClr>
              <a:buSzPts val="2000"/>
              <a:buFont typeface="Arial"/>
              <a:buChar char="•"/>
              <a:tabLst/>
              <a:defRPr/>
            </a:pPr>
            <a:r>
              <a:rPr kumimoji="0" lang="en-US" sz="2000" b="0" i="0" u="none" strike="noStrike" kern="0" cap="none" spc="0" normalizeH="0" baseline="0" noProof="0">
                <a:ln>
                  <a:noFill/>
                </a:ln>
                <a:solidFill>
                  <a:srgbClr val="000000"/>
                </a:solidFill>
                <a:effectLst/>
                <a:uLnTx/>
                <a:uFillTx/>
                <a:latin typeface="Arial"/>
                <a:ea typeface="Arial"/>
                <a:cs typeface="Arial"/>
                <a:sym typeface="Arial"/>
              </a:rPr>
              <a:t>Available to all clinicians </a:t>
            </a:r>
            <a:r>
              <a:rPr kumimoji="0" lang="en-US" sz="2000" b="1" i="0" u="none" strike="noStrike" kern="0" cap="none" spc="0" normalizeH="0" baseline="0" noProof="0">
                <a:ln>
                  <a:noFill/>
                </a:ln>
                <a:solidFill>
                  <a:srgbClr val="000000"/>
                </a:solidFill>
                <a:effectLst/>
                <a:uLnTx/>
                <a:uFillTx/>
                <a:latin typeface="Arial"/>
                <a:ea typeface="Arial"/>
                <a:cs typeface="Arial"/>
                <a:sym typeface="Arial"/>
              </a:rPr>
              <a:t>Monday through Friday, 9–5pm</a:t>
            </a:r>
            <a:r>
              <a:rPr kumimoji="0" lang="en-US" sz="2000" b="0" i="0" u="none" strike="noStrike" kern="0" cap="none" spc="0" normalizeH="0" baseline="0" noProof="0">
                <a:ln>
                  <a:noFill/>
                </a:ln>
                <a:solidFill>
                  <a:srgbClr val="000000"/>
                </a:solidFill>
                <a:effectLst/>
                <a:uLnTx/>
                <a:uFillTx/>
                <a:latin typeface="Arial"/>
                <a:ea typeface="Arial"/>
                <a:cs typeface="Arial"/>
                <a:sym typeface="Arial"/>
              </a:rPr>
              <a:t>. During non-business hours, messages can be left and will be answered the next business day.</a:t>
            </a:r>
            <a:endParaRPr kumimoji="0" sz="3200"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0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ctr" defTabSz="914400" rtl="0" eaLnBrk="1" fontAlgn="auto" latinLnBrk="0" hangingPunct="1">
              <a:lnSpc>
                <a:spcPct val="100000"/>
              </a:lnSpc>
              <a:spcBef>
                <a:spcPts val="0"/>
              </a:spcBef>
              <a:spcAft>
                <a:spcPts val="0"/>
              </a:spcAft>
              <a:buClr>
                <a:srgbClr val="000000"/>
              </a:buClr>
              <a:buSzPts val="2400"/>
              <a:buFont typeface="Quattrocento Sans"/>
              <a:buNone/>
              <a:tabLst/>
              <a:defRPr/>
            </a:pPr>
            <a:r>
              <a:rPr kumimoji="0" lang="en-US" sz="2400" b="1" i="0" u="none" strike="noStrike" kern="0" cap="none" spc="0" normalizeH="0" baseline="0" noProof="0">
                <a:ln>
                  <a:noFill/>
                </a:ln>
                <a:solidFill>
                  <a:srgbClr val="000000"/>
                </a:solidFill>
                <a:effectLst/>
                <a:uLnTx/>
                <a:uFillTx/>
                <a:latin typeface="Quattrocento Sans"/>
                <a:ea typeface="Quattrocento Sans"/>
                <a:cs typeface="Quattrocento Sans"/>
                <a:sym typeface="Quattrocento Sans"/>
              </a:rPr>
              <a:t>866-986-2778</a:t>
            </a:r>
            <a:endParaRPr kumimoji="0" sz="1400" b="0" i="0" u="none" strike="noStrike" kern="0" cap="none" spc="0" normalizeH="0" baseline="0" noProof="0">
              <a:ln>
                <a:noFill/>
              </a:ln>
              <a:solidFill>
                <a:srgbClr val="000000"/>
              </a:solidFill>
              <a:effectLst/>
              <a:uLnTx/>
              <a:uFillTx/>
              <a:latin typeface="Arial"/>
              <a:cs typeface="Arial"/>
              <a:sym typeface="Arial"/>
            </a:endParaRPr>
          </a:p>
        </p:txBody>
      </p:sp>
      <p:pic>
        <p:nvPicPr>
          <p:cNvPr id="10958" name="Google Shape;10958;p1138"/>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6782289" y="2451640"/>
            <a:ext cx="4062372" cy="1550593"/>
          </a:xfrm>
          <a:prstGeom prst="rect">
            <a:avLst/>
          </a:prstGeom>
          <a:noFill/>
          <a:ln>
            <a:noFill/>
          </a:ln>
          <a:effectLst>
            <a:outerShdw blurRad="292100" dist="139700" dir="2700000" algn="tl" rotWithShape="0">
              <a:srgbClr val="333333">
                <a:alpha val="64705"/>
              </a:srgbClr>
            </a:outerShdw>
          </a:effectLst>
        </p:spPr>
      </p:pic>
      <p:sp>
        <p:nvSpPr>
          <p:cNvPr id="10960" name="Google Shape;10960;p1138"/>
          <p:cNvSpPr txBox="1"/>
          <p:nvPr/>
        </p:nvSpPr>
        <p:spPr>
          <a:xfrm>
            <a:off x="5562285" y="202720"/>
            <a:ext cx="6488400" cy="1631700"/>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2400" b="0" i="0" u="none" strike="noStrike" kern="0" cap="none" spc="0" normalizeH="0" baseline="0" noProof="0">
                <a:ln>
                  <a:noFill/>
                </a:ln>
                <a:solidFill>
                  <a:srgbClr val="FFFFFF"/>
                </a:solidFill>
                <a:effectLst/>
                <a:uLnTx/>
                <a:uFillTx/>
                <a:latin typeface="Arial"/>
                <a:ea typeface="Arial"/>
                <a:cs typeface="Arial"/>
                <a:sym typeface="Arial"/>
              </a:rPr>
              <a:t>Call Illinois DocAssist M-F 9AM – 5pm with ANY </a:t>
            </a:r>
            <a:r>
              <a:rPr kumimoji="0" lang="en-US" sz="2800" b="0" i="0" u="none" strike="noStrike" kern="0" cap="none" spc="0" normalizeH="0" baseline="0" noProof="0">
                <a:ln>
                  <a:noFill/>
                </a:ln>
                <a:solidFill>
                  <a:srgbClr val="FFFFFF"/>
                </a:solidFill>
                <a:effectLst/>
                <a:uLnTx/>
                <a:uFillTx/>
                <a:latin typeface="Arial"/>
                <a:ea typeface="Arial"/>
                <a:cs typeface="Arial"/>
                <a:sym typeface="Arial"/>
              </a:rPr>
              <a:t>questions</a:t>
            </a:r>
            <a:r>
              <a:rPr kumimoji="0" lang="en-US" sz="2400" b="0" i="0" u="none" strike="noStrike" kern="0" cap="none" spc="0" normalizeH="0" baseline="0" noProof="0">
                <a:ln>
                  <a:noFill/>
                </a:ln>
                <a:solidFill>
                  <a:srgbClr val="FFFFFF"/>
                </a:solidFill>
                <a:effectLst/>
                <a:uLnTx/>
                <a:uFillTx/>
                <a:latin typeface="Arial"/>
                <a:ea typeface="Arial"/>
                <a:cs typeface="Arial"/>
                <a:sym typeface="Arial"/>
              </a:rPr>
              <a:t> around diagnosis, treatment, or follow up for patients with mental health or substance use conditions</a:t>
            </a:r>
            <a:endParaRPr kumimoji="0" sz="1400" b="0" i="0" u="none" strike="noStrike" kern="0" cap="none" spc="0" normalizeH="0" baseline="0" noProof="0">
              <a:ln>
                <a:noFill/>
              </a:ln>
              <a:solidFill>
                <a:srgbClr val="000000"/>
              </a:solidFill>
              <a:effectLst/>
              <a:uLnTx/>
              <a:uFillTx/>
              <a:latin typeface="Arial"/>
              <a:cs typeface="Arial"/>
              <a:sym typeface="Arial"/>
            </a:endParaRPr>
          </a:p>
        </p:txBody>
      </p:sp>
      <p:pic>
        <p:nvPicPr>
          <p:cNvPr id="2" name="Picture 5">
            <a:extLst>
              <a:ext uri="{FF2B5EF4-FFF2-40B4-BE49-F238E27FC236}">
                <a16:creationId xmlns:a16="http://schemas.microsoft.com/office/drawing/2014/main" id="{FC86BB80-45EF-6D6A-CB8E-B1F20C649D34}"/>
              </a:ext>
            </a:extLst>
          </p:cNvPr>
          <p:cNvPicPr>
            <a:picLocks noChangeAspect="1"/>
          </p:cNvPicPr>
          <p:nvPr/>
        </p:nvPicPr>
        <p:blipFill>
          <a:blip r:embed="rId4"/>
          <a:stretch>
            <a:fillRect/>
          </a:stretch>
        </p:blipFill>
        <p:spPr>
          <a:xfrm>
            <a:off x="8011721" y="4156588"/>
            <a:ext cx="1603508" cy="1603508"/>
          </a:xfrm>
          <a:prstGeom prst="rect">
            <a:avLst/>
          </a:prstGeom>
          <a:ln>
            <a:noFill/>
          </a:ln>
          <a:effectLst>
            <a:outerShdw blurRad="292100" dist="139700" dir="2700000" algn="tl" rotWithShape="0">
              <a:srgbClr val="333333">
                <a:alpha val="65000"/>
              </a:srgbClr>
            </a:outerShdw>
          </a:effectLst>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0957"/>
                                        </p:tgtEl>
                                        <p:attrNameLst>
                                          <p:attrName>style.visibility</p:attrName>
                                        </p:attrNameLst>
                                      </p:cBhvr>
                                      <p:to>
                                        <p:strVal val="visible"/>
                                      </p:to>
                                    </p:set>
                                    <p:animEffect transition="in" filter="fade">
                                      <p:cBhvr>
                                        <p:cTn id="7" dur="500"/>
                                        <p:tgtEl>
                                          <p:spTgt spid="109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Shape 10901">
          <a:extLst>
            <a:ext uri="{FF2B5EF4-FFF2-40B4-BE49-F238E27FC236}">
              <a16:creationId xmlns:a16="http://schemas.microsoft.com/office/drawing/2014/main" id="{18A2649E-DFF3-A29F-C222-2F3F7A34F64A}"/>
            </a:ext>
          </a:extLst>
        </p:cNvPr>
        <p:cNvGrpSpPr/>
        <p:nvPr/>
      </p:nvGrpSpPr>
      <p:grpSpPr>
        <a:xfrm>
          <a:off x="0" y="0"/>
          <a:ext cx="0" cy="0"/>
          <a:chOff x="0" y="0"/>
          <a:chExt cx="0" cy="0"/>
        </a:xfrm>
      </p:grpSpPr>
      <p:sp>
        <p:nvSpPr>
          <p:cNvPr id="10902" name="Google Shape;10902;p1134">
            <a:extLst>
              <a:ext uri="{FF2B5EF4-FFF2-40B4-BE49-F238E27FC236}">
                <a16:creationId xmlns:a16="http://schemas.microsoft.com/office/drawing/2014/main" id="{F30BD315-23B1-C008-891E-FC7AEAE93492}"/>
              </a:ext>
            </a:extLst>
          </p:cNvPr>
          <p:cNvSpPr/>
          <p:nvPr/>
        </p:nvSpPr>
        <p:spPr>
          <a:xfrm>
            <a:off x="0" y="-24204"/>
            <a:ext cx="12192000" cy="1961535"/>
          </a:xfrm>
          <a:prstGeom prst="rect">
            <a:avLst/>
          </a:prstGeom>
          <a:solidFill>
            <a:srgbClr val="B56576"/>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800"/>
              <a:buFont typeface="Calibri"/>
              <a:buNone/>
              <a:tabLst/>
              <a:defRPr/>
            </a:pPr>
            <a:endParaRPr kumimoji="0" sz="18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0903" name="Google Shape;10903;p1134">
            <a:extLst>
              <a:ext uri="{FF2B5EF4-FFF2-40B4-BE49-F238E27FC236}">
                <a16:creationId xmlns:a16="http://schemas.microsoft.com/office/drawing/2014/main" id="{500E4170-4A44-41F9-FFF3-B4A0336EE1AE}"/>
              </a:ext>
            </a:extLst>
          </p:cNvPr>
          <p:cNvSpPr/>
          <p:nvPr/>
        </p:nvSpPr>
        <p:spPr>
          <a:xfrm>
            <a:off x="914401" y="381902"/>
            <a:ext cx="3767666" cy="1149325"/>
          </a:xfrm>
          <a:prstGeom prst="rect">
            <a:avLst/>
          </a:prstGeom>
          <a:noFill/>
          <a:ln>
            <a:noFill/>
          </a:ln>
        </p:spPr>
        <p:txBody>
          <a:bodyPr spcFirstLastPara="1" wrap="square" lIns="0" tIns="45700" rIns="91425" bIns="45700" anchor="ctr" anchorCtr="0">
            <a:noAutofit/>
          </a:bodyPr>
          <a:lstStyle/>
          <a:p>
            <a:pPr marL="0" marR="0" lvl="0" indent="0" algn="l" defTabSz="914400" rtl="0" eaLnBrk="1" fontAlgn="auto" latinLnBrk="0" hangingPunct="1">
              <a:lnSpc>
                <a:spcPct val="90000"/>
              </a:lnSpc>
              <a:spcBef>
                <a:spcPts val="0"/>
              </a:spcBef>
              <a:spcAft>
                <a:spcPts val="0"/>
              </a:spcAft>
              <a:buClr>
                <a:srgbClr val="FFFFFF"/>
              </a:buClr>
              <a:buSzPts val="4290"/>
              <a:buFont typeface="Quattrocento Sans"/>
              <a:buNone/>
              <a:tabLst/>
              <a:defRPr/>
            </a:pPr>
            <a:r>
              <a:rPr kumimoji="0" lang="en-US" sz="4290" b="1" i="0" u="none" strike="noStrike" kern="0" cap="none" spc="0" normalizeH="0" baseline="0" noProof="0" dirty="0">
                <a:ln>
                  <a:noFill/>
                </a:ln>
                <a:solidFill>
                  <a:srgbClr val="FFFFFF"/>
                </a:solidFill>
                <a:effectLst/>
                <a:uLnTx/>
                <a:uFillTx/>
                <a:latin typeface="Quattrocento Sans"/>
                <a:ea typeface="Quattrocento Sans"/>
                <a:cs typeface="Quattrocento Sans"/>
                <a:sym typeface="Quattrocento Sans"/>
              </a:rPr>
              <a:t>MAR Now</a:t>
            </a:r>
            <a:endParaRPr kumimoji="0" sz="4290" b="1" i="0" u="none" strike="noStrike" kern="0" cap="none" spc="0" normalizeH="0" baseline="0" noProof="0" dirty="0">
              <a:ln>
                <a:noFill/>
              </a:ln>
              <a:solidFill>
                <a:srgbClr val="FFFFFF"/>
              </a:solidFill>
              <a:effectLst/>
              <a:uLnTx/>
              <a:uFillTx/>
              <a:latin typeface="Quattrocento Sans"/>
              <a:ea typeface="Quattrocento Sans"/>
              <a:cs typeface="Quattrocento Sans"/>
              <a:sym typeface="Quattrocento Sans"/>
            </a:endParaRPr>
          </a:p>
        </p:txBody>
      </p:sp>
      <p:sp>
        <p:nvSpPr>
          <p:cNvPr id="10904" name="Google Shape;10904;p1134">
            <a:extLst>
              <a:ext uri="{FF2B5EF4-FFF2-40B4-BE49-F238E27FC236}">
                <a16:creationId xmlns:a16="http://schemas.microsoft.com/office/drawing/2014/main" id="{34E5E991-A466-DE96-FA82-C9A4C9CD6CA1}"/>
              </a:ext>
            </a:extLst>
          </p:cNvPr>
          <p:cNvSpPr/>
          <p:nvPr/>
        </p:nvSpPr>
        <p:spPr>
          <a:xfrm rot="10800000" flipH="1">
            <a:off x="935053" y="1378036"/>
            <a:ext cx="3952257" cy="45719"/>
          </a:xfrm>
          <a:prstGeom prst="rect">
            <a:avLst/>
          </a:prstGeom>
          <a:solidFill>
            <a:srgbClr val="F0DFE3"/>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FFFFFF"/>
              </a:buClr>
              <a:buSzPts val="1800"/>
              <a:buFont typeface="Calibri"/>
              <a:buNone/>
              <a:tabLst/>
              <a:defRPr/>
            </a:pPr>
            <a:endParaRPr kumimoji="0" sz="18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0906" name="Google Shape;10906;p1134">
            <a:extLst>
              <a:ext uri="{FF2B5EF4-FFF2-40B4-BE49-F238E27FC236}">
                <a16:creationId xmlns:a16="http://schemas.microsoft.com/office/drawing/2014/main" id="{8BA2CB6A-7B18-7563-1B0E-58CF6E6197E8}"/>
              </a:ext>
            </a:extLst>
          </p:cNvPr>
          <p:cNvSpPr txBox="1"/>
          <p:nvPr/>
        </p:nvSpPr>
        <p:spPr>
          <a:xfrm>
            <a:off x="463536" y="2221087"/>
            <a:ext cx="4895290" cy="4285758"/>
          </a:xfrm>
          <a:prstGeom prst="rect">
            <a:avLst/>
          </a:prstGeom>
          <a:solidFill>
            <a:srgbClr val="F0DFE3"/>
          </a:solidFill>
          <a:ln>
            <a:noFill/>
          </a:ln>
        </p:spPr>
        <p:txBody>
          <a:bodyPr spcFirstLastPara="1" wrap="square" lIns="68575" tIns="34275" rIns="68575" bIns="34275"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Pts val="2000"/>
              <a:buFont typeface="Calibri"/>
              <a:buNone/>
              <a:tabLst/>
              <a:defRPr/>
            </a:pPr>
            <a:r>
              <a:rPr kumimoji="0" lang="en-US" sz="2000" b="1" i="0" u="none" strike="noStrike" kern="0" cap="none" spc="0" normalizeH="0" baseline="0" noProof="0" dirty="0">
                <a:ln>
                  <a:noFill/>
                </a:ln>
                <a:solidFill>
                  <a:srgbClr val="000000"/>
                </a:solidFill>
                <a:effectLst/>
                <a:uLnTx/>
                <a:uFillTx/>
                <a:latin typeface="Calibri"/>
                <a:ea typeface="Calibri"/>
                <a:cs typeface="Calibri"/>
                <a:sym typeface="Calibri"/>
              </a:rPr>
              <a:t>What is MAR Now?</a:t>
            </a:r>
            <a:endParaRPr kumimoji="0" sz="2000" b="0" i="0" u="none" strike="noStrike" kern="0" cap="none" spc="0" normalizeH="0" baseline="0" noProof="0" dirty="0">
              <a:ln>
                <a:noFill/>
              </a:ln>
              <a:solidFill>
                <a:srgbClr val="000000"/>
              </a:solidFill>
              <a:effectLst/>
              <a:uLnTx/>
              <a:uFillTx/>
              <a:latin typeface="Calibri"/>
              <a:ea typeface="Calibri"/>
              <a:cs typeface="Calibri"/>
              <a:sym typeface="Calibri"/>
            </a:endParaRPr>
          </a:p>
          <a:p>
            <a:pPr marL="0" marR="0" lvl="0" indent="0" algn="l" defTabSz="914400" rtl="0" eaLnBrk="1" fontAlgn="auto" latinLnBrk="0" hangingPunct="1">
              <a:lnSpc>
                <a:spcPct val="100000"/>
              </a:lnSpc>
              <a:spcBef>
                <a:spcPts val="0"/>
              </a:spcBef>
              <a:spcAft>
                <a:spcPts val="0"/>
              </a:spcAft>
              <a:buClr>
                <a:srgbClr val="000000"/>
              </a:buClr>
              <a:buSzPts val="1800"/>
              <a:buFont typeface="Calibri"/>
              <a:buNone/>
              <a:tabLst/>
              <a:defRPr/>
            </a:pPr>
            <a:endParaRPr kumimoji="0" sz="1800" b="0" i="0" u="none" strike="noStrike" kern="0" cap="none" spc="0" normalizeH="0" baseline="0" noProof="0" dirty="0">
              <a:ln>
                <a:noFill/>
              </a:ln>
              <a:solidFill>
                <a:srgbClr val="000000"/>
              </a:solidFill>
              <a:effectLst/>
              <a:uLnTx/>
              <a:uFillTx/>
              <a:latin typeface="Calibri"/>
              <a:ea typeface="Calibri"/>
              <a:cs typeface="Calibri"/>
              <a:sym typeface="Calibri"/>
            </a:endParaRPr>
          </a:p>
          <a:p>
            <a:pPr marL="285750" marR="0" lvl="0" indent="-285750" algn="l" defTabSz="914400" rtl="0" eaLnBrk="1" fontAlgn="auto" latinLnBrk="0" hangingPunct="1">
              <a:lnSpc>
                <a:spcPct val="100000"/>
              </a:lnSpc>
              <a:spcBef>
                <a:spcPts val="0"/>
              </a:spcBef>
              <a:spcAft>
                <a:spcPts val="0"/>
              </a:spcAft>
              <a:buClr>
                <a:srgbClr val="000000"/>
              </a:buClr>
              <a:buSzPts val="1800"/>
              <a:buFont typeface="Arial"/>
              <a:buChar char="•"/>
              <a:tabLst/>
              <a:defRPr/>
            </a:pPr>
            <a:r>
              <a:rPr kumimoji="0" lang="en-US" sz="1800" b="0" i="0" u="none" strike="noStrike" kern="0" cap="none" spc="0" normalizeH="0" baseline="0" noProof="0" dirty="0">
                <a:ln>
                  <a:noFill/>
                </a:ln>
                <a:solidFill>
                  <a:srgbClr val="000000"/>
                </a:solidFill>
                <a:effectLst/>
                <a:uLnTx/>
                <a:uFillTx/>
                <a:latin typeface="Calibri"/>
                <a:ea typeface="Calibri"/>
                <a:cs typeface="Calibri"/>
                <a:sym typeface="Calibri"/>
              </a:rPr>
              <a:t>Free, 24/7 hotline answered live by a healthcare professional for </a:t>
            </a:r>
            <a:r>
              <a:rPr kumimoji="0" lang="en-US" sz="1800" b="1" i="0" u="none" strike="noStrike" kern="0" cap="none" spc="0" normalizeH="0" baseline="0" noProof="0" dirty="0">
                <a:ln>
                  <a:noFill/>
                </a:ln>
                <a:solidFill>
                  <a:srgbClr val="000000"/>
                </a:solidFill>
                <a:effectLst/>
                <a:uLnTx/>
                <a:uFillTx/>
                <a:latin typeface="Calibri"/>
                <a:ea typeface="Calibri"/>
                <a:cs typeface="Calibri"/>
                <a:sym typeface="Calibri"/>
              </a:rPr>
              <a:t>patients</a:t>
            </a:r>
            <a:r>
              <a:rPr kumimoji="0" lang="en-US" sz="1800" b="0" i="0" u="none" strike="noStrike" kern="0" cap="none" spc="0" normalizeH="0" baseline="0" noProof="0" dirty="0">
                <a:ln>
                  <a:noFill/>
                </a:ln>
                <a:solidFill>
                  <a:srgbClr val="000000"/>
                </a:solidFill>
                <a:effectLst/>
                <a:uLnTx/>
                <a:uFillTx/>
                <a:latin typeface="Calibri"/>
                <a:ea typeface="Calibri"/>
                <a:cs typeface="Calibri"/>
                <a:sym typeface="Calibri"/>
              </a:rPr>
              <a:t> with</a:t>
            </a:r>
            <a:r>
              <a:rPr kumimoji="0" lang="en-US" sz="1800" b="0" i="0" u="none" strike="noStrike" kern="0" cap="none" spc="0" normalizeH="0" noProof="0" dirty="0">
                <a:ln>
                  <a:noFill/>
                </a:ln>
                <a:solidFill>
                  <a:srgbClr val="000000"/>
                </a:solidFill>
                <a:effectLst/>
                <a:uLnTx/>
                <a:uFillTx/>
                <a:latin typeface="Calibri"/>
                <a:ea typeface="Calibri"/>
                <a:cs typeface="Calibri"/>
                <a:sym typeface="Calibri"/>
              </a:rPr>
              <a:t> OUD/AUD </a:t>
            </a:r>
            <a:r>
              <a:rPr kumimoji="0" lang="en-US" sz="1800" b="0" i="0" u="none" strike="noStrike" kern="0" cap="none" spc="0" normalizeH="0" baseline="0" noProof="0" dirty="0">
                <a:ln>
                  <a:noFill/>
                </a:ln>
                <a:solidFill>
                  <a:srgbClr val="000000"/>
                </a:solidFill>
                <a:effectLst/>
                <a:uLnTx/>
                <a:uFillTx/>
                <a:latin typeface="Calibri"/>
                <a:ea typeface="Calibri"/>
                <a:cs typeface="Calibri"/>
                <a:sym typeface="Calibri"/>
              </a:rPr>
              <a:t>to call</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285750" marR="0" lvl="0" indent="-17145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0" cap="none" spc="0" normalizeH="0" baseline="0" noProof="0" dirty="0">
              <a:ln>
                <a:noFill/>
              </a:ln>
              <a:solidFill>
                <a:srgbClr val="000000"/>
              </a:solidFill>
              <a:effectLst/>
              <a:uLnTx/>
              <a:uFillTx/>
              <a:latin typeface="Calibri"/>
              <a:ea typeface="Calibri"/>
              <a:cs typeface="Calibri"/>
              <a:sym typeface="Calibri"/>
            </a:endParaRPr>
          </a:p>
          <a:p>
            <a:pPr marL="285750" lvl="0" indent="-285750">
              <a:buClr>
                <a:srgbClr val="000000"/>
              </a:buClr>
              <a:buSzPts val="1800"/>
              <a:buFont typeface="Arial"/>
              <a:buChar char="•"/>
              <a:defRPr/>
            </a:pPr>
            <a:r>
              <a:rPr lang="en-US" kern="0" dirty="0">
                <a:solidFill>
                  <a:srgbClr val="000000"/>
                </a:solidFill>
                <a:latin typeface="Calibri"/>
                <a:ea typeface="Calibri"/>
                <a:cs typeface="Calibri"/>
                <a:sym typeface="Calibri"/>
              </a:rPr>
              <a:t>MAR Now offers medication on demand to Illinois residents seeking treatment for OUD and AUD </a:t>
            </a:r>
          </a:p>
          <a:p>
            <a:pPr marL="285750" lvl="0" indent="-285750">
              <a:buClr>
                <a:srgbClr val="000000"/>
              </a:buClr>
              <a:buSzPts val="1800"/>
              <a:buFont typeface="Arial"/>
              <a:buChar char="•"/>
              <a:defRPr/>
            </a:pPr>
            <a:endParaRPr kumimoji="0" sz="1800" b="0" i="0" u="none" strike="noStrike" kern="0" cap="none" spc="0" normalizeH="0" baseline="0" noProof="0" dirty="0">
              <a:ln>
                <a:noFill/>
              </a:ln>
              <a:solidFill>
                <a:srgbClr val="000000"/>
              </a:solidFill>
              <a:effectLst/>
              <a:uLnTx/>
              <a:uFillTx/>
              <a:latin typeface="Calibri"/>
              <a:ea typeface="Calibri"/>
              <a:cs typeface="Calibri"/>
              <a:sym typeface="Calibri"/>
            </a:endParaRPr>
          </a:p>
          <a:p>
            <a:pPr marL="285750" marR="0" lvl="0" indent="-285750" algn="l" defTabSz="914400" rtl="0" eaLnBrk="1" fontAlgn="auto" latinLnBrk="0" hangingPunct="1">
              <a:lnSpc>
                <a:spcPct val="100000"/>
              </a:lnSpc>
              <a:spcBef>
                <a:spcPts val="0"/>
              </a:spcBef>
              <a:spcAft>
                <a:spcPts val="0"/>
              </a:spcAft>
              <a:buClr>
                <a:srgbClr val="000000"/>
              </a:buClr>
              <a:buSzPts val="1800"/>
              <a:buFont typeface="Arial"/>
              <a:buChar char="•"/>
              <a:tabLst/>
              <a:defRPr/>
            </a:pPr>
            <a:r>
              <a:rPr kumimoji="0" lang="en-US" sz="1800" b="0" i="0" u="none" strike="noStrike" kern="0" cap="none" spc="0" normalizeH="0" baseline="0" noProof="0" dirty="0">
                <a:ln>
                  <a:noFill/>
                </a:ln>
                <a:solidFill>
                  <a:srgbClr val="000000"/>
                </a:solidFill>
                <a:effectLst/>
                <a:uLnTx/>
                <a:uFillTx/>
                <a:latin typeface="Calibri"/>
                <a:ea typeface="Calibri"/>
                <a:cs typeface="Calibri"/>
                <a:sym typeface="Calibri"/>
              </a:rPr>
              <a:t>MAR Now also provides </a:t>
            </a:r>
            <a:r>
              <a:rPr kumimoji="0" lang="en-US" sz="1800" b="0" i="0" u="none" strike="noStrike" kern="0" cap="none" spc="0" normalizeH="0" noProof="0" dirty="0">
                <a:ln>
                  <a:noFill/>
                </a:ln>
                <a:solidFill>
                  <a:srgbClr val="000000"/>
                </a:solidFill>
                <a:effectLst/>
                <a:uLnTx/>
                <a:uFillTx/>
                <a:latin typeface="Calibri"/>
                <a:ea typeface="Calibri"/>
                <a:cs typeface="Calibri"/>
                <a:sym typeface="Calibri"/>
              </a:rPr>
              <a:t>in-person or telehealth appointments, transportation assistance to pharmacy or clinic, and coordinated follow-up</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Pts val="1800"/>
              <a:buFont typeface="Calibri"/>
              <a:buNone/>
              <a:tabLst/>
              <a:defRPr/>
            </a:pPr>
            <a:endParaRPr kumimoji="0" sz="1800" b="0" i="0" u="none" strike="noStrike" kern="0" cap="none" spc="0" normalizeH="0" baseline="0" noProof="0" dirty="0">
              <a:ln>
                <a:noFill/>
              </a:ln>
              <a:solidFill>
                <a:srgbClr val="000000"/>
              </a:solidFill>
              <a:effectLst/>
              <a:uLnTx/>
              <a:uFillTx/>
              <a:latin typeface="Calibri"/>
              <a:ea typeface="Calibri"/>
              <a:cs typeface="Calibri"/>
              <a:sym typeface="Calibri"/>
            </a:endParaRPr>
          </a:p>
          <a:p>
            <a:pPr lvl="0" algn="ctr">
              <a:buClr>
                <a:srgbClr val="000000"/>
              </a:buClr>
              <a:buSzPts val="2000"/>
              <a:defRPr/>
            </a:pPr>
            <a:r>
              <a:rPr lang="en-US" sz="2000" b="1" kern="0" dirty="0">
                <a:solidFill>
                  <a:srgbClr val="000000"/>
                </a:solidFill>
                <a:latin typeface="Quattrocento Sans"/>
                <a:ea typeface="Quattrocento Sans"/>
                <a:cs typeface="Quattrocento Sans"/>
                <a:sym typeface="Quattrocento Sans"/>
              </a:rPr>
              <a:t>833-234-6343</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0908" name="Google Shape;10908;p1134">
            <a:extLst>
              <a:ext uri="{FF2B5EF4-FFF2-40B4-BE49-F238E27FC236}">
                <a16:creationId xmlns:a16="http://schemas.microsoft.com/office/drawing/2014/main" id="{19BFDF89-005D-348D-1B3E-2D91641F593F}"/>
              </a:ext>
            </a:extLst>
          </p:cNvPr>
          <p:cNvSpPr txBox="1"/>
          <p:nvPr/>
        </p:nvSpPr>
        <p:spPr>
          <a:xfrm>
            <a:off x="5439266" y="75414"/>
            <a:ext cx="6674177" cy="1569660"/>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2400" b="0" i="0" u="none" strike="noStrike" kern="0" cap="none" spc="0" normalizeH="0" baseline="0" noProof="0" dirty="0">
                <a:ln>
                  <a:noFill/>
                </a:ln>
                <a:solidFill>
                  <a:srgbClr val="F2F2F2"/>
                </a:solidFill>
                <a:effectLst/>
                <a:uLnTx/>
                <a:uFillTx/>
                <a:latin typeface="Calibri"/>
                <a:ea typeface="Calibri"/>
                <a:cs typeface="Calibri"/>
                <a:sym typeface="Calibri"/>
              </a:rPr>
              <a:t>Call the Illinois Helpline 833-234-6343 and</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2400" b="0" i="0" u="none" strike="noStrike" kern="0" cap="none" spc="0" normalizeH="0" baseline="0" noProof="0" dirty="0">
                <a:ln>
                  <a:noFill/>
                </a:ln>
                <a:solidFill>
                  <a:srgbClr val="F2F2F2"/>
                </a:solidFill>
                <a:effectLst/>
                <a:uLnTx/>
                <a:uFillTx/>
                <a:latin typeface="Calibri"/>
                <a:ea typeface="Calibri"/>
                <a:cs typeface="Calibri"/>
                <a:sym typeface="Calibri"/>
              </a:rPr>
              <a:t>ask for MAR NOW to access immediate</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2400" b="0" i="0" u="none" strike="noStrike" kern="0" cap="none" spc="0" normalizeH="0" baseline="0" noProof="0" dirty="0">
                <a:ln>
                  <a:noFill/>
                </a:ln>
                <a:solidFill>
                  <a:srgbClr val="F2F2F2"/>
                </a:solidFill>
                <a:effectLst/>
                <a:uLnTx/>
                <a:uFillTx/>
                <a:latin typeface="Calibri"/>
                <a:ea typeface="Calibri"/>
                <a:cs typeface="Calibri"/>
                <a:sym typeface="Calibri"/>
              </a:rPr>
              <a:t>medications for opioid use disorder and</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2400" b="0" i="0" u="none" strike="noStrike" kern="0" cap="none" spc="0" normalizeH="0" baseline="0" noProof="0" dirty="0">
                <a:ln>
                  <a:noFill/>
                </a:ln>
                <a:solidFill>
                  <a:srgbClr val="F2F2F2"/>
                </a:solidFill>
                <a:effectLst/>
                <a:uLnTx/>
                <a:uFillTx/>
                <a:latin typeface="Calibri"/>
                <a:ea typeface="Calibri"/>
                <a:cs typeface="Calibri"/>
                <a:sym typeface="Calibri"/>
              </a:rPr>
              <a:t>connection to ongoing care management.</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pic>
        <p:nvPicPr>
          <p:cNvPr id="3" name="Picture 2">
            <a:extLst>
              <a:ext uri="{FF2B5EF4-FFF2-40B4-BE49-F238E27FC236}">
                <a16:creationId xmlns:a16="http://schemas.microsoft.com/office/drawing/2014/main" id="{231C5B33-1EF4-6C08-C501-05BA7A7295A5}"/>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6786042" y="2125911"/>
            <a:ext cx="3224260" cy="4445362"/>
          </a:xfrm>
          <a:prstGeom prst="rect">
            <a:avLst/>
          </a:prstGeom>
        </p:spPr>
      </p:pic>
      <p:pic>
        <p:nvPicPr>
          <p:cNvPr id="4" name="Picture 6">
            <a:extLst>
              <a:ext uri="{FF2B5EF4-FFF2-40B4-BE49-F238E27FC236}">
                <a16:creationId xmlns:a16="http://schemas.microsoft.com/office/drawing/2014/main" id="{BB6017BD-4DE5-C4BC-80E8-ACBA6A4AB593}"/>
              </a:ext>
            </a:extLst>
          </p:cNvPr>
          <p:cNvPicPr>
            <a:picLocks noChangeAspect="1"/>
          </p:cNvPicPr>
          <p:nvPr/>
        </p:nvPicPr>
        <p:blipFill>
          <a:blip r:embed="rId4"/>
          <a:stretch>
            <a:fillRect/>
          </a:stretch>
        </p:blipFill>
        <p:spPr>
          <a:xfrm>
            <a:off x="10157865" y="2036949"/>
            <a:ext cx="1674416" cy="1674416"/>
          </a:xfrm>
          <a:prstGeom prst="rect">
            <a:avLst/>
          </a:prstGeom>
        </p:spPr>
      </p:pic>
    </p:spTree>
    <p:extLst>
      <p:ext uri="{BB962C8B-B14F-4D97-AF65-F5344CB8AC3E}">
        <p14:creationId xmlns:p14="http://schemas.microsoft.com/office/powerpoint/2010/main" val="33957634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0906"/>
                                        </p:tgtEl>
                                        <p:attrNameLst>
                                          <p:attrName>style.visibility</p:attrName>
                                        </p:attrNameLst>
                                      </p:cBhvr>
                                      <p:to>
                                        <p:strVal val="visible"/>
                                      </p:to>
                                    </p:set>
                                    <p:animEffect transition="in" filter="fade">
                                      <p:cBhvr>
                                        <p:cTn id="7" dur="500"/>
                                        <p:tgtEl>
                                          <p:spTgt spid="109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367"/>
        <p:cNvGrpSpPr/>
        <p:nvPr/>
      </p:nvGrpSpPr>
      <p:grpSpPr>
        <a:xfrm>
          <a:off x="0" y="0"/>
          <a:ext cx="0" cy="0"/>
          <a:chOff x="0" y="0"/>
          <a:chExt cx="0" cy="0"/>
        </a:xfrm>
      </p:grpSpPr>
      <p:sp>
        <p:nvSpPr>
          <p:cNvPr id="370" name="Google Shape;370;p16"/>
          <p:cNvSpPr txBox="1">
            <a:spLocks noGrp="1"/>
          </p:cNvSpPr>
          <p:nvPr>
            <p:ph type="sldNum" sz="quarter" idx="10"/>
          </p:nvPr>
        </p:nvSpPr>
        <p:spPr>
          <a:xfrm>
            <a:off x="8839200" y="6356350"/>
            <a:ext cx="2743200" cy="365125"/>
          </a:xfrm>
          <a:prstGeom prst="rect">
            <a:avLst/>
          </a:prstGeom>
          <a:noFill/>
          <a:ln>
            <a:noFill/>
          </a:ln>
        </p:spPr>
        <p:txBody>
          <a:bodyPr spcFirstLastPara="1" vert="horz" wrap="square" lIns="91440" tIns="45720" rIns="91440" bIns="45720" rtlCol="0" anchor="ctr" anchorCtr="0">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
                <a:srgbClr val="AEB3B7"/>
              </a:buClr>
              <a:buSzPts val="1200"/>
              <a:buFont typeface="Calibri"/>
              <a:buNone/>
              <a:tabLst/>
              <a:defRPr/>
            </a:pPr>
            <a:fld id="{97033E4B-E3EB-3D46-B2D8-3159663620FA}" type="slidenum">
              <a:rPr kumimoji="0" lang="en-US"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
                  <a:srgbClr val="AEB3B7"/>
                </a:buClr>
                <a:buSzPts val="1200"/>
                <a:buFont typeface="Calibri"/>
                <a:buNone/>
                <a:tabLst/>
                <a:defRPr/>
              </a:pPr>
              <a:t>6</a:t>
            </a:fld>
            <a:endParaRPr kumimoji="0" sz="1200" b="0" i="0" u="none" strike="noStrike" kern="0" cap="none" spc="0" normalizeH="0" baseline="0" noProof="0">
              <a:ln>
                <a:noFill/>
              </a:ln>
              <a:solidFill>
                <a:srgbClr val="AEB3B7"/>
              </a:solidFill>
              <a:effectLst/>
              <a:uLnTx/>
              <a:uFillTx/>
              <a:latin typeface="Calibri"/>
              <a:ea typeface="Calibri"/>
              <a:cs typeface="Calibri"/>
              <a:sym typeface="Calibri"/>
            </a:endParaRPr>
          </a:p>
        </p:txBody>
      </p:sp>
      <p:sp>
        <p:nvSpPr>
          <p:cNvPr id="368" name="Google Shape;368;p16"/>
          <p:cNvSpPr txBox="1">
            <a:spLocks noGrp="1"/>
          </p:cNvSpPr>
          <p:nvPr>
            <p:ph type="title" idx="4294967295"/>
          </p:nvPr>
        </p:nvSpPr>
        <p:spPr>
          <a:xfrm>
            <a:off x="8602242" y="2158490"/>
            <a:ext cx="3741737" cy="1325563"/>
          </a:xfrm>
          <a:prstGeom prst="rect">
            <a:avLst/>
          </a:prstGeom>
          <a:noFill/>
          <a:ln>
            <a:noFill/>
          </a:ln>
        </p:spPr>
        <p:txBody>
          <a:bodyPr spcFirstLastPara="1" wrap="square" lIns="91425" tIns="45700" rIns="91425" bIns="45700" anchor="ctr" anchorCtr="0">
            <a:normAutofit fontScale="90000"/>
          </a:bodyPr>
          <a:lstStyle/>
          <a:p>
            <a:pPr algn="ctr">
              <a:spcBef>
                <a:spcPts val="0"/>
              </a:spcBef>
              <a:buClr>
                <a:schemeClr val="accent1"/>
              </a:buClr>
              <a:buSzPts val="4000"/>
            </a:pPr>
            <a:r>
              <a:rPr lang="en-US" sz="4400" dirty="0">
                <a:ea typeface="Lato Medium"/>
                <a:cs typeface="Lato Medium"/>
              </a:rPr>
              <a:t>Registration </a:t>
            </a:r>
            <a:br>
              <a:rPr lang="en-US" sz="4400" dirty="0">
                <a:ea typeface="Lato Medium"/>
                <a:cs typeface="Lato Medium"/>
              </a:rPr>
            </a:br>
            <a:r>
              <a:rPr lang="en-US" sz="4400" dirty="0">
                <a:ea typeface="Lato Medium"/>
                <a:cs typeface="Lato Medium"/>
              </a:rPr>
              <a:t>Coming Soon!</a:t>
            </a:r>
          </a:p>
        </p:txBody>
      </p:sp>
      <p:sp>
        <p:nvSpPr>
          <p:cNvPr id="6" name="Google Shape;368;p16">
            <a:extLst>
              <a:ext uri="{FF2B5EF4-FFF2-40B4-BE49-F238E27FC236}">
                <a16:creationId xmlns:a16="http://schemas.microsoft.com/office/drawing/2014/main" id="{4861B0C5-5C0A-19EB-150E-E95303EA0BBC}"/>
              </a:ext>
            </a:extLst>
          </p:cNvPr>
          <p:cNvSpPr txBox="1">
            <a:spLocks/>
          </p:cNvSpPr>
          <p:nvPr/>
        </p:nvSpPr>
        <p:spPr>
          <a:xfrm>
            <a:off x="8602988" y="3705015"/>
            <a:ext cx="3740991" cy="1325562"/>
          </a:xfrm>
          <a:prstGeom prst="rect">
            <a:avLst/>
          </a:prstGeom>
          <a:noFill/>
          <a:ln>
            <a:noFill/>
          </a:ln>
        </p:spPr>
        <p:txBody>
          <a:bodyPr spcFirstLastPara="1" vert="horz" wrap="square" lIns="91425" tIns="45700" rIns="91425" bIns="45700" rtlCol="0" anchor="ctr" anchorCtr="0">
            <a:noAutofit/>
          </a:bodyPr>
          <a:lstStyle>
            <a:lvl1pPr algn="l" defTabSz="914400" rtl="0" eaLnBrk="1" latinLnBrk="0" hangingPunct="1">
              <a:lnSpc>
                <a:spcPct val="100000"/>
              </a:lnSpc>
              <a:spcBef>
                <a:spcPct val="0"/>
              </a:spcBef>
              <a:buNone/>
              <a:defRPr sz="3600" b="1" i="0" kern="1200">
                <a:solidFill>
                  <a:schemeClr val="accent1"/>
                </a:solidFill>
                <a:latin typeface="+mj-lt"/>
                <a:ea typeface="Lato Medium" panose="020F0502020204030203" pitchFamily="34" charset="0"/>
                <a:cs typeface="Lato Medium" panose="020F0502020204030203" pitchFamily="34" charset="0"/>
              </a:defRPr>
            </a:lvl1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sz="2600" b="1" i="0" u="none" strike="noStrike" kern="1200" cap="none" spc="0" normalizeH="0" baseline="0" noProof="0" dirty="0">
                <a:ln>
                  <a:noFill/>
                </a:ln>
                <a:solidFill>
                  <a:srgbClr val="F58366"/>
                </a:solidFill>
                <a:effectLst/>
                <a:uLnTx/>
                <a:uFillTx/>
                <a:latin typeface="Calibri" panose="020F0502020204030204"/>
                <a:ea typeface="Lato Medium"/>
                <a:cs typeface="Lato Medium"/>
              </a:rPr>
              <a:t>The Westin Lombard</a:t>
            </a:r>
            <a:endParaRPr kumimoji="0" lang="en-US" sz="2600" b="1" i="0" u="none" strike="noStrike" kern="1200" cap="none" spc="0" normalizeH="0" baseline="0" noProof="0" dirty="0">
              <a:ln>
                <a:noFill/>
              </a:ln>
              <a:solidFill>
                <a:srgbClr val="F58366"/>
              </a:solidFill>
              <a:effectLst/>
              <a:uLnTx/>
              <a:uFillTx/>
              <a:latin typeface="Calibri" panose="020F0502020204030204"/>
              <a:ea typeface="Lato Medium" panose="020F0502020204030203" pitchFamily="34" charset="0"/>
              <a:cs typeface="Lato Medium" panose="020F0502020204030203"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600" b="1" i="0" u="none" strike="noStrike" kern="1200" cap="none" spc="0" normalizeH="0" baseline="0" noProof="0" dirty="0">
                <a:ln>
                  <a:noFill/>
                </a:ln>
                <a:solidFill>
                  <a:srgbClr val="F58366"/>
                </a:solidFill>
                <a:effectLst/>
                <a:uLnTx/>
                <a:uFillTx/>
                <a:latin typeface="Calibri" panose="020F0502020204030204"/>
                <a:ea typeface="Lato Medium"/>
                <a:cs typeface="Lato Medium"/>
              </a:rPr>
              <a:t>Hotel Room Block</a:t>
            </a:r>
            <a:br>
              <a:rPr kumimoji="0" lang="en-US" sz="2600" b="1" i="0" u="none" strike="noStrike" kern="1200" cap="none" spc="0" normalizeH="0" baseline="0" noProof="0" dirty="0">
                <a:ln>
                  <a:noFill/>
                </a:ln>
                <a:solidFill>
                  <a:srgbClr val="F58366"/>
                </a:solidFill>
                <a:effectLst/>
                <a:uLnTx/>
                <a:uFillTx/>
                <a:latin typeface="Calibri" panose="020F0502020204030204"/>
                <a:ea typeface="Lato Medium"/>
                <a:cs typeface="Lato Medium"/>
              </a:rPr>
            </a:br>
            <a:r>
              <a:rPr kumimoji="0" lang="en-US" sz="2600" b="1" i="0" u="none" strike="noStrike" kern="1200" cap="none" spc="0" normalizeH="0" baseline="0" noProof="0" dirty="0">
                <a:ln>
                  <a:noFill/>
                </a:ln>
                <a:solidFill>
                  <a:srgbClr val="F58366"/>
                </a:solidFill>
                <a:effectLst/>
                <a:uLnTx/>
                <a:uFillTx/>
                <a:latin typeface="Calibri" panose="020F0502020204030204"/>
                <a:ea typeface="Lato Medium"/>
                <a:cs typeface="Lato Medium"/>
              </a:rPr>
              <a:t>available on website soon!</a:t>
            </a:r>
            <a:endParaRPr kumimoji="0" lang="en-US" sz="2600" b="1" i="0" u="none" strike="noStrike" kern="1200" cap="none" spc="0" normalizeH="0" baseline="0" noProof="0" dirty="0">
              <a:ln>
                <a:noFill/>
              </a:ln>
              <a:solidFill>
                <a:srgbClr val="F58366"/>
              </a:solidFill>
              <a:effectLst/>
              <a:uLnTx/>
              <a:uFillTx/>
              <a:latin typeface="Calibri" panose="020F0502020204030204"/>
              <a:ea typeface="Lato Medium" panose="020F0502020204030203" pitchFamily="34" charset="0"/>
              <a:cs typeface="Lato Medium" panose="020F0502020204030203" pitchFamily="34" charset="0"/>
            </a:endParaRPr>
          </a:p>
        </p:txBody>
      </p:sp>
      <p:sp>
        <p:nvSpPr>
          <p:cNvPr id="11" name="TextBox 10">
            <a:extLst>
              <a:ext uri="{FF2B5EF4-FFF2-40B4-BE49-F238E27FC236}">
                <a16:creationId xmlns:a16="http://schemas.microsoft.com/office/drawing/2014/main" id="{A3194FC7-204E-107F-23FB-A58A3461F076}"/>
              </a:ext>
            </a:extLst>
          </p:cNvPr>
          <p:cNvSpPr txBox="1"/>
          <p:nvPr/>
        </p:nvSpPr>
        <p:spPr>
          <a:xfrm>
            <a:off x="353246" y="5472501"/>
            <a:ext cx="10510848" cy="954107"/>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444C55"/>
                </a:solidFill>
                <a:effectLst/>
                <a:uLnTx/>
                <a:uFillTx/>
                <a:latin typeface="Calibri" panose="020F0502020204030204"/>
                <a:ea typeface="Calibri"/>
                <a:cs typeface="Calibri"/>
              </a:rPr>
              <a:t>Make sure at least </a:t>
            </a:r>
            <a:r>
              <a:rPr kumimoji="0" lang="en-US" sz="2800" b="1" i="0" u="sng" strike="noStrike" kern="1200" cap="none" spc="0" normalizeH="0" baseline="0" noProof="0" dirty="0">
                <a:ln>
                  <a:noFill/>
                </a:ln>
                <a:solidFill>
                  <a:srgbClr val="F58366"/>
                </a:solidFill>
                <a:effectLst/>
                <a:uLnTx/>
                <a:uFillTx/>
                <a:latin typeface="Calibri" panose="020F0502020204030204"/>
                <a:ea typeface="Calibri"/>
                <a:cs typeface="Calibri"/>
              </a:rPr>
              <a:t>one </a:t>
            </a:r>
            <a:r>
              <a:rPr kumimoji="0" lang="en-US" sz="2800" b="1" i="1" u="sng" strike="noStrike" kern="1200" cap="none" spc="0" normalizeH="0" baseline="0" noProof="0" dirty="0">
                <a:ln>
                  <a:noFill/>
                </a:ln>
                <a:solidFill>
                  <a:srgbClr val="F58366"/>
                </a:solidFill>
                <a:effectLst/>
                <a:uLnTx/>
                <a:uFillTx/>
                <a:latin typeface="Calibri" panose="020F0502020204030204"/>
                <a:ea typeface="Calibri"/>
                <a:cs typeface="Calibri"/>
              </a:rPr>
              <a:t>physician champion</a:t>
            </a:r>
            <a:r>
              <a:rPr kumimoji="0" lang="en-US" sz="2800" b="1" i="0" u="none" strike="noStrike" kern="1200" cap="none" spc="0" normalizeH="0" baseline="0" noProof="0" dirty="0">
                <a:ln>
                  <a:noFill/>
                </a:ln>
                <a:solidFill>
                  <a:srgbClr val="444C55"/>
                </a:solidFill>
                <a:effectLst/>
                <a:uLnTx/>
                <a:uFillTx/>
                <a:latin typeface="Calibri" panose="020F0502020204030204"/>
                <a:ea typeface="Calibri"/>
                <a:cs typeface="Calibri"/>
              </a:rPr>
              <a:t>, </a:t>
            </a:r>
            <a:r>
              <a:rPr kumimoji="0" lang="en-US" sz="2800" b="1" i="0" u="sng" strike="noStrike" kern="1200" cap="none" spc="0" normalizeH="0" baseline="0" noProof="0" dirty="0">
                <a:ln>
                  <a:noFill/>
                </a:ln>
                <a:solidFill>
                  <a:srgbClr val="F58366"/>
                </a:solidFill>
                <a:effectLst/>
                <a:uLnTx/>
                <a:uFillTx/>
                <a:latin typeface="Calibri" panose="020F0502020204030204"/>
                <a:ea typeface="Calibri"/>
                <a:cs typeface="Calibri"/>
              </a:rPr>
              <a:t>one </a:t>
            </a:r>
            <a:r>
              <a:rPr kumimoji="0" lang="en-US" sz="2800" b="1" i="1" u="sng" strike="noStrike" kern="1200" cap="none" spc="0" normalizeH="0" baseline="0" noProof="0" dirty="0">
                <a:ln>
                  <a:noFill/>
                </a:ln>
                <a:solidFill>
                  <a:srgbClr val="F58366"/>
                </a:solidFill>
                <a:effectLst/>
                <a:uLnTx/>
                <a:uFillTx/>
                <a:latin typeface="Calibri" panose="020F0502020204030204"/>
                <a:ea typeface="Calibri"/>
                <a:cs typeface="Calibri"/>
              </a:rPr>
              <a:t>nurse champion</a:t>
            </a:r>
            <a:r>
              <a:rPr lang="en-US" sz="2800" b="1" dirty="0">
                <a:solidFill>
                  <a:srgbClr val="444C55"/>
                </a:solidFill>
                <a:latin typeface="Calibri" panose="020F0502020204030204"/>
                <a:ea typeface="Calibri"/>
                <a:cs typeface="Calibri"/>
              </a:rPr>
              <a:t> attend from your hospital</a:t>
            </a:r>
            <a:r>
              <a:rPr kumimoji="0" lang="en-US" sz="2800" b="1" i="0" u="none" strike="noStrike" kern="1200" cap="none" spc="0" normalizeH="0" baseline="0" noProof="0" dirty="0">
                <a:ln>
                  <a:noFill/>
                </a:ln>
                <a:solidFill>
                  <a:srgbClr val="444C55"/>
                </a:solidFill>
                <a:effectLst/>
                <a:uLnTx/>
                <a:uFillTx/>
                <a:latin typeface="Calibri" panose="020F0502020204030204"/>
                <a:ea typeface="Calibri"/>
                <a:cs typeface="Calibri"/>
              </a:rPr>
              <a:t> and also invite </a:t>
            </a:r>
            <a:r>
              <a:rPr kumimoji="0" lang="en-US" sz="2800" b="1" i="0" u="sng" strike="noStrike" kern="1200" cap="none" spc="0" normalizeH="0" baseline="0" noProof="0" dirty="0">
                <a:ln>
                  <a:noFill/>
                </a:ln>
                <a:solidFill>
                  <a:srgbClr val="F58366"/>
                </a:solidFill>
                <a:effectLst/>
                <a:uLnTx/>
                <a:uFillTx/>
                <a:latin typeface="Calibri" panose="020F0502020204030204"/>
                <a:ea typeface="Calibri"/>
                <a:cs typeface="Calibri"/>
              </a:rPr>
              <a:t>a </a:t>
            </a:r>
            <a:r>
              <a:rPr kumimoji="0" lang="en-US" sz="2800" b="1" i="1" u="sng" strike="noStrike" kern="1200" cap="none" spc="0" normalizeH="0" baseline="0" noProof="0" dirty="0">
                <a:ln>
                  <a:noFill/>
                </a:ln>
                <a:solidFill>
                  <a:srgbClr val="F58366"/>
                </a:solidFill>
                <a:effectLst/>
                <a:uLnTx/>
                <a:uFillTx/>
                <a:latin typeface="Calibri" panose="020F0502020204030204"/>
                <a:ea typeface="Calibri"/>
                <a:cs typeface="Calibri"/>
              </a:rPr>
              <a:t>patient partner</a:t>
            </a:r>
            <a:r>
              <a:rPr kumimoji="0" lang="en-US" sz="2800" b="1" i="0" u="none" strike="noStrike" kern="1200" cap="none" spc="0" normalizeH="0" baseline="0" noProof="0" dirty="0">
                <a:ln>
                  <a:noFill/>
                </a:ln>
                <a:solidFill>
                  <a:srgbClr val="444C55"/>
                </a:solidFill>
                <a:effectLst/>
                <a:uLnTx/>
                <a:uFillTx/>
                <a:latin typeface="Calibri" panose="020F0502020204030204"/>
                <a:ea typeface="Calibri"/>
                <a:cs typeface="Calibri"/>
              </a:rPr>
              <a:t>. </a:t>
            </a:r>
            <a:r>
              <a:rPr kumimoji="0" lang="en-US" sz="1800" b="0" i="0" u="none" strike="noStrike" kern="1200" cap="none" spc="0" normalizeH="0" baseline="0" noProof="0" dirty="0">
                <a:ln>
                  <a:noFill/>
                </a:ln>
                <a:solidFill>
                  <a:srgbClr val="444C55"/>
                </a:solidFill>
                <a:effectLst/>
                <a:uLnTx/>
                <a:uFillTx/>
                <a:latin typeface="Calibri" panose="020F0502020204030204"/>
                <a:ea typeface="Calibri"/>
                <a:cs typeface="Calibri"/>
              </a:rPr>
              <a:t> </a:t>
            </a:r>
            <a:endParaRPr kumimoji="0" lang="en-US" sz="1800" b="0" i="0" u="none" strike="noStrike" kern="1200" cap="none" spc="0" normalizeH="0" baseline="0" noProof="0" dirty="0">
              <a:ln>
                <a:noFill/>
              </a:ln>
              <a:solidFill>
                <a:srgbClr val="444C55"/>
              </a:solidFill>
              <a:effectLst/>
              <a:uLnTx/>
              <a:uFillTx/>
              <a:latin typeface="Calibri" panose="020F0502020204030204"/>
              <a:ea typeface="+mn-ea"/>
              <a:cs typeface="Calibri"/>
            </a:endParaRPr>
          </a:p>
        </p:txBody>
      </p:sp>
      <p:sp>
        <p:nvSpPr>
          <p:cNvPr id="5" name="Rectangle 1">
            <a:extLst>
              <a:ext uri="{FF2B5EF4-FFF2-40B4-BE49-F238E27FC236}">
                <a16:creationId xmlns:a16="http://schemas.microsoft.com/office/drawing/2014/main" id="{82229051-FB6A-4F95-9ED5-8D19A1E31142}"/>
              </a:ext>
            </a:extLst>
          </p:cNvPr>
          <p:cNvSpPr>
            <a:spLocks noChangeArrowheads="1"/>
          </p:cNvSpPr>
          <p:nvPr/>
        </p:nvSpPr>
        <p:spPr bwMode="auto">
          <a:xfrm>
            <a:off x="0" y="0"/>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44C55"/>
              </a:solidFill>
              <a:effectLst/>
              <a:uLnTx/>
              <a:uFillTx/>
              <a:latin typeface="Calibri" panose="020F0502020204030204"/>
              <a:ea typeface="+mn-ea"/>
              <a:cs typeface="+mn-cs"/>
            </a:endParaRPr>
          </a:p>
        </p:txBody>
      </p:sp>
      <p:sp>
        <p:nvSpPr>
          <p:cNvPr id="8" name="Rectangle 3">
            <a:extLst>
              <a:ext uri="{FF2B5EF4-FFF2-40B4-BE49-F238E27FC236}">
                <a16:creationId xmlns:a16="http://schemas.microsoft.com/office/drawing/2014/main" id="{1127417D-B58F-4038-AF6F-26FEFD2231E3}"/>
              </a:ext>
            </a:extLst>
          </p:cNvPr>
          <p:cNvSpPr>
            <a:spLocks noChangeArrowheads="1"/>
          </p:cNvSpPr>
          <p:nvPr/>
        </p:nvSpPr>
        <p:spPr bwMode="auto">
          <a:xfrm>
            <a:off x="152400" y="152400"/>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44C55"/>
              </a:solidFill>
              <a:effectLst/>
              <a:uLnTx/>
              <a:uFillTx/>
              <a:latin typeface="Calibri" panose="020F0502020204030204"/>
              <a:ea typeface="+mn-ea"/>
              <a:cs typeface="+mn-cs"/>
            </a:endParaRPr>
          </a:p>
        </p:txBody>
      </p:sp>
      <p:sp>
        <p:nvSpPr>
          <p:cNvPr id="12" name="Rectangle 4">
            <a:extLst>
              <a:ext uri="{FF2B5EF4-FFF2-40B4-BE49-F238E27FC236}">
                <a16:creationId xmlns:a16="http://schemas.microsoft.com/office/drawing/2014/main" id="{11FD2BB5-BA35-4DB4-B4E2-A80B1F80682F}"/>
              </a:ext>
            </a:extLst>
          </p:cNvPr>
          <p:cNvSpPr>
            <a:spLocks noChangeArrowheads="1"/>
          </p:cNvSpPr>
          <p:nvPr/>
        </p:nvSpPr>
        <p:spPr bwMode="auto">
          <a:xfrm>
            <a:off x="304800" y="304800"/>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44C55"/>
              </a:solidFill>
              <a:effectLst/>
              <a:uLnTx/>
              <a:uFillTx/>
              <a:latin typeface="Calibri" panose="020F0502020204030204"/>
              <a:ea typeface="+mn-ea"/>
              <a:cs typeface="+mn-cs"/>
            </a:endParaRPr>
          </a:p>
        </p:txBody>
      </p:sp>
      <p:pic>
        <p:nvPicPr>
          <p:cNvPr id="3" name="Picture 2">
            <a:extLst>
              <a:ext uri="{FF2B5EF4-FFF2-40B4-BE49-F238E27FC236}">
                <a16:creationId xmlns:a16="http://schemas.microsoft.com/office/drawing/2014/main" id="{CE18ACDC-2E9D-773A-E187-230EF3140B75}"/>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353246" y="863805"/>
            <a:ext cx="8249742" cy="4578359"/>
          </a:xfrm>
          <a:prstGeom prst="rect">
            <a:avLst/>
          </a:prstGeom>
        </p:spPr>
      </p:pic>
    </p:spTree>
    <p:extLst>
      <p:ext uri="{BB962C8B-B14F-4D97-AF65-F5344CB8AC3E}">
        <p14:creationId xmlns:p14="http://schemas.microsoft.com/office/powerpoint/2010/main" val="3593761401"/>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E1E1586-1780-84BF-8484-B9FACE736FB9}"/>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E0248739-F53C-B5F6-6E29-C8E789B438C5}"/>
              </a:ext>
            </a:extLst>
          </p:cNvPr>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 name="object 3">
            <a:extLst>
              <a:ext uri="{FF2B5EF4-FFF2-40B4-BE49-F238E27FC236}">
                <a16:creationId xmlns:a16="http://schemas.microsoft.com/office/drawing/2014/main" id="{4BD4545A-7922-A162-E0C1-60680DAB36E0}"/>
              </a:ext>
            </a:extLst>
          </p:cNvPr>
          <p:cNvGrpSpPr/>
          <p:nvPr/>
        </p:nvGrpSpPr>
        <p:grpSpPr>
          <a:xfrm>
            <a:off x="0" y="5020055"/>
            <a:ext cx="12192000" cy="1838325"/>
            <a:chOff x="0" y="5020055"/>
            <a:chExt cx="12192000" cy="1838325"/>
          </a:xfrm>
        </p:grpSpPr>
        <p:sp>
          <p:nvSpPr>
            <p:cNvPr id="4" name="object 4">
              <a:extLst>
                <a:ext uri="{FF2B5EF4-FFF2-40B4-BE49-F238E27FC236}">
                  <a16:creationId xmlns:a16="http://schemas.microsoft.com/office/drawing/2014/main" id="{B815C51F-ED64-3562-FCC2-E57E256BD699}"/>
                </a:ext>
              </a:extLst>
            </p:cNvPr>
            <p:cNvSpPr/>
            <p:nvPr/>
          </p:nvSpPr>
          <p:spPr>
            <a:xfrm>
              <a:off x="2"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 name="object 5">
              <a:extLst>
                <a:ext uri="{FF2B5EF4-FFF2-40B4-BE49-F238E27FC236}">
                  <a16:creationId xmlns:a16="http://schemas.microsoft.com/office/drawing/2014/main" id="{75A16347-BA4C-E93D-CA6F-DD11FAB6D053}"/>
                </a:ext>
              </a:extLst>
            </p:cNvPr>
            <p:cNvPicPr/>
            <p:nvPr/>
          </p:nvPicPr>
          <p:blipFill>
            <a:blip r:embed="rId3"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6" name="object 6">
              <a:extLst>
                <a:ext uri="{FF2B5EF4-FFF2-40B4-BE49-F238E27FC236}">
                  <a16:creationId xmlns:a16="http://schemas.microsoft.com/office/drawing/2014/main" id="{FDC1AF88-6AC4-969F-CEC7-B7D22F4F810F}"/>
                </a:ext>
              </a:extLst>
            </p:cNvPr>
            <p:cNvSpPr/>
            <p:nvPr/>
          </p:nvSpPr>
          <p:spPr>
            <a:xfrm>
              <a:off x="1" y="5020055"/>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7" name="object 7">
              <a:extLst>
                <a:ext uri="{FF2B5EF4-FFF2-40B4-BE49-F238E27FC236}">
                  <a16:creationId xmlns:a16="http://schemas.microsoft.com/office/drawing/2014/main" id="{C65C7A0C-9023-FD49-18AA-6906D6ABF967}"/>
                </a:ext>
              </a:extLst>
            </p:cNvPr>
            <p:cNvPicPr/>
            <p:nvPr/>
          </p:nvPicPr>
          <p:blipFill>
            <a:blip r:embed="rId4" cstate="email">
              <a:extLst>
                <a:ext uri="{28A0092B-C50C-407E-A947-70E740481C1C}">
                  <a14:useLocalDpi xmlns:a14="http://schemas.microsoft.com/office/drawing/2010/main"/>
                </a:ext>
              </a:extLst>
            </a:blip>
            <a:stretch>
              <a:fillRect/>
            </a:stretch>
          </p:blipFill>
          <p:spPr>
            <a:xfrm>
              <a:off x="313943" y="5564123"/>
              <a:ext cx="2025395" cy="911351"/>
            </a:xfrm>
            <a:prstGeom prst="rect">
              <a:avLst/>
            </a:prstGeom>
          </p:spPr>
        </p:pic>
      </p:grpSp>
      <p:sp>
        <p:nvSpPr>
          <p:cNvPr id="8" name="object 8">
            <a:extLst>
              <a:ext uri="{FF2B5EF4-FFF2-40B4-BE49-F238E27FC236}">
                <a16:creationId xmlns:a16="http://schemas.microsoft.com/office/drawing/2014/main" id="{3CE501A6-925B-BAF5-0A28-C96341AD9024}"/>
              </a:ext>
            </a:extLst>
          </p:cNvPr>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object 9">
            <a:extLst>
              <a:ext uri="{FF2B5EF4-FFF2-40B4-BE49-F238E27FC236}">
                <a16:creationId xmlns:a16="http://schemas.microsoft.com/office/drawing/2014/main" id="{7C5922BE-3D4F-9205-4BD0-98733C5861E1}"/>
              </a:ext>
            </a:extLst>
          </p:cNvPr>
          <p:cNvSpPr txBox="1">
            <a:spLocks noGrp="1"/>
          </p:cNvSpPr>
          <p:nvPr>
            <p:ph type="title"/>
          </p:nvPr>
        </p:nvSpPr>
        <p:spPr>
          <a:xfrm>
            <a:off x="1520189" y="1050870"/>
            <a:ext cx="8844280" cy="1574149"/>
          </a:xfrm>
          <a:prstGeom prst="rect">
            <a:avLst/>
          </a:prstGeom>
        </p:spPr>
        <p:txBody>
          <a:bodyPr vert="horz" wrap="square" lIns="0" tIns="95885" rIns="0" bIns="0" rtlCol="0">
            <a:spAutoFit/>
          </a:bodyPr>
          <a:lstStyle/>
          <a:p>
            <a:pPr marL="12700" marR="38100">
              <a:lnSpc>
                <a:spcPct val="100000"/>
              </a:lnSpc>
              <a:spcBef>
                <a:spcPts val="755"/>
              </a:spcBef>
            </a:pPr>
            <a:r>
              <a:rPr lang="en-US" sz="4800" b="0" dirty="0">
                <a:latin typeface="Arial"/>
                <a:cs typeface="Arial"/>
              </a:rPr>
              <a:t>Team Talk</a:t>
            </a:r>
            <a:br>
              <a:rPr lang="en-US" sz="4800" b="0" dirty="0">
                <a:latin typeface="Arial"/>
                <a:cs typeface="Arial"/>
              </a:rPr>
            </a:br>
            <a:r>
              <a:rPr lang="en-US" sz="2400" b="0" i="1" dirty="0">
                <a:latin typeface="Arial"/>
                <a:cs typeface="Arial"/>
              </a:rPr>
              <a:t>Northwestern Medicine Central DuPage Hospital</a:t>
            </a:r>
            <a:br>
              <a:rPr lang="en-US" sz="2400" b="0" i="1" dirty="0">
                <a:latin typeface="Arial"/>
                <a:cs typeface="Arial"/>
              </a:rPr>
            </a:br>
            <a:r>
              <a:rPr lang="en-US" sz="2400" b="0" i="1" dirty="0">
                <a:latin typeface="Arial"/>
                <a:cs typeface="Arial"/>
              </a:rPr>
              <a:t>Dr. Audrey Levy, DO</a:t>
            </a:r>
            <a:endParaRPr sz="4800" i="1" dirty="0">
              <a:latin typeface="Arial"/>
              <a:cs typeface="Arial"/>
            </a:endParaRPr>
          </a:p>
        </p:txBody>
      </p:sp>
      <p:sp>
        <p:nvSpPr>
          <p:cNvPr id="10" name="object 10">
            <a:extLst>
              <a:ext uri="{FF2B5EF4-FFF2-40B4-BE49-F238E27FC236}">
                <a16:creationId xmlns:a16="http://schemas.microsoft.com/office/drawing/2014/main" id="{AED4588D-0C07-3002-B1F4-0C81E9ABB53D}"/>
              </a:ext>
            </a:extLst>
          </p:cNvPr>
          <p:cNvSpPr txBox="1"/>
          <p:nvPr/>
        </p:nvSpPr>
        <p:spPr>
          <a:xfrm>
            <a:off x="11915647" y="6430200"/>
            <a:ext cx="196215" cy="208279"/>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sz="1200" b="0" i="0" u="none" strike="noStrike" kern="1200" cap="none" spc="-5" normalizeH="0" baseline="0" noProof="0">
                <a:ln>
                  <a:noFill/>
                </a:ln>
                <a:solidFill>
                  <a:srgbClr val="929599"/>
                </a:solidFill>
                <a:effectLst/>
                <a:uLnTx/>
                <a:uFillTx/>
                <a:latin typeface="Arial"/>
                <a:ea typeface="+mn-ea"/>
                <a:cs typeface="Arial"/>
              </a:rPr>
              <a:t>23</a:t>
            </a:r>
            <a:endParaRPr kumimoji="0" sz="1200" b="0" i="0" u="none" strike="noStrike" kern="1200" cap="none" spc="0" normalizeH="0" baseline="0" noProof="0">
              <a:ln>
                <a:noFill/>
              </a:ln>
              <a:solidFill>
                <a:prstClr val="black"/>
              </a:solidFill>
              <a:effectLst/>
              <a:uLnTx/>
              <a:uFillTx/>
              <a:latin typeface="Arial"/>
              <a:ea typeface="+mn-ea"/>
              <a:cs typeface="Arial"/>
            </a:endParaRPr>
          </a:p>
        </p:txBody>
      </p:sp>
    </p:spTree>
    <p:extLst>
      <p:ext uri="{BB962C8B-B14F-4D97-AF65-F5344CB8AC3E}">
        <p14:creationId xmlns:p14="http://schemas.microsoft.com/office/powerpoint/2010/main" val="195557200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D99A918-A396-40B9-4104-F67AC32E8420}"/>
              </a:ext>
            </a:extLst>
          </p:cNvPr>
          <p:cNvSpPr>
            <a:spLocks noGrp="1"/>
          </p:cNvSpPr>
          <p:nvPr>
            <p:ph type="ctrTitle"/>
          </p:nvPr>
        </p:nvSpPr>
        <p:spPr>
          <a:xfrm>
            <a:off x="233680" y="3122842"/>
            <a:ext cx="6943849" cy="2397760"/>
          </a:xfrm>
        </p:spPr>
        <p:txBody>
          <a:bodyPr>
            <a:normAutofit fontScale="90000"/>
          </a:bodyPr>
          <a:lstStyle/>
          <a:p>
            <a:r>
              <a:rPr lang="en-US"/>
              <a:t>Northwestern Medicine  </a:t>
            </a:r>
            <a:br>
              <a:rPr lang="en-US"/>
            </a:br>
            <a:r>
              <a:rPr lang="en-US"/>
              <a:t>Perinatal Mental Health Provider Documentation </a:t>
            </a:r>
          </a:p>
        </p:txBody>
      </p:sp>
      <p:sp>
        <p:nvSpPr>
          <p:cNvPr id="4" name="Text Placeholder 3">
            <a:extLst>
              <a:ext uri="{FF2B5EF4-FFF2-40B4-BE49-F238E27FC236}">
                <a16:creationId xmlns:a16="http://schemas.microsoft.com/office/drawing/2014/main" id="{C342966B-3C6F-435A-BE93-6FF58B41FF5D}"/>
              </a:ext>
            </a:extLst>
          </p:cNvPr>
          <p:cNvSpPr>
            <a:spLocks noGrp="1"/>
          </p:cNvSpPr>
          <p:nvPr>
            <p:ph type="body" sz="quarter" idx="12"/>
          </p:nvPr>
        </p:nvSpPr>
        <p:spPr>
          <a:xfrm>
            <a:off x="365760" y="5968182"/>
            <a:ext cx="3054955" cy="379777"/>
          </a:xfrm>
        </p:spPr>
        <p:txBody>
          <a:bodyPr vert="horz" lIns="91440" tIns="45720" rIns="91440" bIns="45720" rtlCol="0" anchor="t">
            <a:noAutofit/>
          </a:bodyPr>
          <a:lstStyle/>
          <a:p>
            <a:pPr marL="0" indent="0">
              <a:buNone/>
            </a:pPr>
            <a:r>
              <a:rPr lang="en-US"/>
              <a:t>August 24, 2026</a:t>
            </a:r>
          </a:p>
        </p:txBody>
      </p:sp>
    </p:spTree>
    <p:extLst>
      <p:ext uri="{BB962C8B-B14F-4D97-AF65-F5344CB8AC3E}">
        <p14:creationId xmlns:p14="http://schemas.microsoft.com/office/powerpoint/2010/main" val="3240423192"/>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980836-EC58-A2CF-6666-DD2384271FA1}"/>
              </a:ext>
            </a:extLst>
          </p:cNvPr>
          <p:cNvSpPr>
            <a:spLocks noGrp="1"/>
          </p:cNvSpPr>
          <p:nvPr>
            <p:ph type="title"/>
          </p:nvPr>
        </p:nvSpPr>
        <p:spPr>
          <a:xfrm>
            <a:off x="294640" y="297739"/>
            <a:ext cx="10363200" cy="1187570"/>
          </a:xfrm>
        </p:spPr>
        <p:txBody>
          <a:bodyPr>
            <a:normAutofit fontScale="90000"/>
          </a:bodyPr>
          <a:lstStyle/>
          <a:p>
            <a:r>
              <a:rPr lang="en-US"/>
              <a:t>Epic Documentation Smart Phrases</a:t>
            </a:r>
          </a:p>
        </p:txBody>
      </p:sp>
      <p:sp>
        <p:nvSpPr>
          <p:cNvPr id="3" name="Content Placeholder 2">
            <a:extLst>
              <a:ext uri="{FF2B5EF4-FFF2-40B4-BE49-F238E27FC236}">
                <a16:creationId xmlns:a16="http://schemas.microsoft.com/office/drawing/2014/main" id="{A1BD6B53-06EE-30B4-F0DC-0A3659344105}"/>
              </a:ext>
            </a:extLst>
          </p:cNvPr>
          <p:cNvSpPr>
            <a:spLocks noGrp="1"/>
          </p:cNvSpPr>
          <p:nvPr>
            <p:ph idx="1"/>
          </p:nvPr>
        </p:nvSpPr>
        <p:spPr>
          <a:xfrm>
            <a:off x="828040" y="1825625"/>
            <a:ext cx="10525760" cy="1533673"/>
          </a:xfrm>
        </p:spPr>
        <p:txBody>
          <a:bodyPr vert="horz" lIns="91440" tIns="45720" rIns="91440" bIns="45720" rtlCol="0" anchor="t">
            <a:normAutofit/>
          </a:bodyPr>
          <a:lstStyle/>
          <a:p>
            <a:pPr marL="285750" indent="-285750">
              <a:buChar char="•"/>
            </a:pPr>
            <a:r>
              <a:rPr lang="en-US" sz="2000"/>
              <a:t>Created Epic Smart Phrases available across the department </a:t>
            </a:r>
          </a:p>
          <a:p>
            <a:pPr marL="285750" indent="-285750">
              <a:buChar char="•"/>
            </a:pPr>
            <a:r>
              <a:rPr lang="en-US" sz="2000"/>
              <a:t>Presented to OB providers by email and at Ob/Gyn Department Meetings</a:t>
            </a:r>
          </a:p>
          <a:p>
            <a:endParaRPr lang="en-US"/>
          </a:p>
          <a:p>
            <a:endParaRPr lang="en-US"/>
          </a:p>
        </p:txBody>
      </p:sp>
      <p:sp>
        <p:nvSpPr>
          <p:cNvPr id="5" name="TextBox 4">
            <a:extLst>
              <a:ext uri="{FF2B5EF4-FFF2-40B4-BE49-F238E27FC236}">
                <a16:creationId xmlns:a16="http://schemas.microsoft.com/office/drawing/2014/main" id="{B0CF9175-BB3F-39FF-0AD8-EC4ECD3B9069}"/>
              </a:ext>
            </a:extLst>
          </p:cNvPr>
          <p:cNvSpPr txBox="1"/>
          <p:nvPr/>
        </p:nvSpPr>
        <p:spPr>
          <a:xfrm>
            <a:off x="460421" y="2762529"/>
            <a:ext cx="5181600" cy="3247043"/>
          </a:xfrm>
          <a:prstGeom prst="rect">
            <a:avLst/>
          </a:prstGeom>
          <a:noFill/>
          <a:ln w="28575">
            <a:solidFill>
              <a:schemeClr val="tx1"/>
            </a:solidFill>
          </a:ln>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srgbClr val="000000"/>
                </a:solidFill>
                <a:effectLst/>
                <a:uLnTx/>
                <a:uFillTx/>
                <a:latin typeface="inherit"/>
                <a:ea typeface="inherit"/>
                <a:cs typeface="inherit"/>
              </a:rPr>
              <a:t>Option #1 the Plan is a drop-down menu:</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srgbClr val="000000"/>
              </a:solidFill>
              <a:effectLst/>
              <a:uLnTx/>
              <a:uFillTx/>
              <a:latin typeface="inherit"/>
              <a:ea typeface="inherit"/>
              <a:cs typeface="inherit"/>
            </a:endParaRP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inherit"/>
                <a:ea typeface="inherit"/>
                <a:cs typeface="inherit"/>
              </a:rPr>
              <a:t>GAD-7 score is ***</a:t>
            </a:r>
            <a:br>
              <a:rPr kumimoji="0" lang="en-US" sz="1100" b="0" i="0" u="none" strike="noStrike" kern="1200" cap="none" spc="0" normalizeH="0" baseline="0" noProof="0">
                <a:ln>
                  <a:noFill/>
                </a:ln>
                <a:solidFill>
                  <a:srgbClr val="000000"/>
                </a:solidFill>
                <a:effectLst/>
                <a:uLnTx/>
                <a:uFillTx/>
                <a:latin typeface="inherit"/>
                <a:ea typeface="inherit"/>
                <a:cs typeface="inherit"/>
              </a:rPr>
            </a:br>
            <a:r>
              <a:rPr kumimoji="0" lang="en-US" sz="1100" b="0" i="0" u="none" strike="noStrike" kern="1200" cap="none" spc="0" normalizeH="0" baseline="0" noProof="0">
                <a:ln>
                  <a:noFill/>
                </a:ln>
                <a:solidFill>
                  <a:srgbClr val="000000"/>
                </a:solidFill>
                <a:effectLst/>
                <a:uLnTx/>
                <a:uFillTx/>
                <a:latin typeface="inherit"/>
                <a:ea typeface="inherit"/>
                <a:cs typeface="inherit"/>
              </a:rPr>
              <a:t>EPDS score is ***</a:t>
            </a:r>
          </a:p>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inherit"/>
                <a:ea typeface="inherit"/>
                <a:cs typeface="inherit"/>
              </a:rPr>
              <a:t>Patient assessed and there are no current safety concerns.</a:t>
            </a:r>
            <a:br>
              <a:rPr kumimoji="0" lang="en-US" sz="1100" b="0" i="0" u="none" strike="noStrike" kern="1200" cap="none" spc="0" normalizeH="0" baseline="0" noProof="0">
                <a:ln>
                  <a:noFill/>
                </a:ln>
                <a:solidFill>
                  <a:srgbClr val="000000"/>
                </a:solidFill>
                <a:effectLst/>
                <a:uLnTx/>
                <a:uFillTx/>
                <a:latin typeface="inherit"/>
                <a:ea typeface="inherit"/>
                <a:cs typeface="inherit"/>
              </a:rPr>
            </a:br>
            <a:r>
              <a:rPr kumimoji="0" lang="en-US" sz="1100" b="0" i="0" u="none" strike="noStrike" kern="1200" cap="none" spc="0" normalizeH="0" baseline="0" noProof="0">
                <a:ln>
                  <a:noFill/>
                </a:ln>
                <a:solidFill>
                  <a:srgbClr val="000000"/>
                </a:solidFill>
                <a:effectLst/>
                <a:uLnTx/>
                <a:uFillTx/>
                <a:latin typeface="inherit"/>
                <a:ea typeface="inherit"/>
                <a:cs typeface="inherit"/>
              </a:rPr>
              <a:t>Discussed results with patient. Discussed mood, anxiety, depression, and treatments options including therapy and medical management.</a:t>
            </a:r>
            <a:br>
              <a:rPr kumimoji="0" lang="en-US" sz="1100" b="0" i="0" u="none" strike="noStrike" kern="1200" cap="none" spc="0" normalizeH="0" baseline="0" noProof="0">
                <a:ln>
                  <a:noFill/>
                </a:ln>
                <a:solidFill>
                  <a:srgbClr val="000000"/>
                </a:solidFill>
                <a:effectLst/>
                <a:uLnTx/>
                <a:uFillTx/>
                <a:latin typeface="inherit"/>
                <a:ea typeface="inherit"/>
                <a:cs typeface="inherit"/>
              </a:rPr>
            </a:br>
            <a:r>
              <a:rPr kumimoji="0" lang="en-US" sz="1100" b="0" i="0" u="none" strike="noStrike" kern="1200" cap="none" spc="0" normalizeH="0" baseline="0" noProof="0">
                <a:ln>
                  <a:noFill/>
                </a:ln>
                <a:solidFill>
                  <a:srgbClr val="000000"/>
                </a:solidFill>
                <a:effectLst/>
                <a:uLnTx/>
                <a:uFillTx/>
                <a:latin typeface="inherit"/>
                <a:ea typeface="inherit"/>
                <a:cs typeface="inherit"/>
              </a:rPr>
              <a:t>Plan:</a:t>
            </a:r>
            <a:br>
              <a:rPr kumimoji="0" lang="en-US" sz="1100" b="0" i="0" u="none" strike="noStrike" kern="1200" cap="none" spc="0" normalizeH="0" baseline="0" noProof="0">
                <a:ln>
                  <a:noFill/>
                </a:ln>
                <a:solidFill>
                  <a:srgbClr val="000000"/>
                </a:solidFill>
                <a:effectLst/>
                <a:uLnTx/>
                <a:uFillTx/>
                <a:latin typeface="inherit"/>
                <a:ea typeface="inherit"/>
                <a:cs typeface="inherit"/>
              </a:rPr>
            </a:br>
            <a:r>
              <a:rPr kumimoji="0" lang="en-US" sz="1100" b="0" i="0" u="none" strike="noStrike" kern="1200" cap="none" spc="0" normalizeH="0" baseline="0" noProof="0">
                <a:ln>
                  <a:noFill/>
                </a:ln>
                <a:solidFill>
                  <a:srgbClr val="000000"/>
                </a:solidFill>
                <a:effectLst/>
                <a:uLnTx/>
                <a:uFillTx/>
                <a:latin typeface="inherit"/>
                <a:ea typeface="inherit"/>
                <a:cs typeface="inherit"/>
              </a:rPr>
              <a:t>{OB PMH plan:69088}</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srgbClr val="000000"/>
              </a:solidFill>
              <a:effectLst/>
              <a:uLnTx/>
              <a:uFillTx/>
              <a:latin typeface="inherit"/>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a:buChar char="q"/>
              <a:tabLst/>
              <a:defRPr/>
            </a:pPr>
            <a:r>
              <a:rPr kumimoji="0" lang="en-US" sz="1100" b="0" i="0" u="none" strike="noStrike" kern="1200" cap="none" spc="0" normalizeH="0" baseline="0" noProof="0">
                <a:ln>
                  <a:noFill/>
                </a:ln>
                <a:solidFill>
                  <a:srgbClr val="000000"/>
                </a:solidFill>
                <a:effectLst/>
                <a:uLnTx/>
                <a:uFillTx/>
                <a:latin typeface="Neue Haas Grotesk Text Pro"/>
                <a:ea typeface="+mn-lt"/>
                <a:cs typeface="+mn-lt"/>
              </a:rPr>
              <a:t>Patient connected to Illinois Mom Assist line</a:t>
            </a:r>
            <a:endParaRPr kumimoji="0" lang="en-US" sz="1800" b="0" i="0" u="none" strike="noStrike" kern="1200" cap="none" spc="0" normalizeH="0" baseline="0" noProof="0">
              <a:ln>
                <a:noFill/>
              </a:ln>
              <a:solidFill>
                <a:srgbClr val="000000"/>
              </a:solidFill>
              <a:effectLst/>
              <a:uLnTx/>
              <a:uFillTx/>
              <a:latin typeface="Neue Haas Grotesk Text Pro"/>
              <a:ea typeface="+mn-lt"/>
              <a:cs typeface="+mn-lt"/>
            </a:endParaRPr>
          </a:p>
          <a:p>
            <a:pPr marL="171450" marR="0" lvl="0" indent="-171450" algn="l" defTabSz="914400" rtl="0" eaLnBrk="1" fontAlgn="auto" latinLnBrk="0" hangingPunct="1">
              <a:lnSpc>
                <a:spcPct val="100000"/>
              </a:lnSpc>
              <a:spcBef>
                <a:spcPts val="0"/>
              </a:spcBef>
              <a:spcAft>
                <a:spcPts val="0"/>
              </a:spcAft>
              <a:buClrTx/>
              <a:buSzTx/>
              <a:buFont typeface="Wingdings"/>
              <a:buChar char="q"/>
              <a:tabLst/>
              <a:defRPr/>
            </a:pPr>
            <a:r>
              <a:rPr kumimoji="0" lang="en-US" sz="1100" b="0" i="0" u="none" strike="noStrike" kern="1200" cap="none" spc="0" normalizeH="0" baseline="0" noProof="0">
                <a:ln>
                  <a:noFill/>
                </a:ln>
                <a:solidFill>
                  <a:srgbClr val="000000"/>
                </a:solidFill>
                <a:effectLst/>
                <a:uLnTx/>
                <a:uFillTx/>
                <a:latin typeface="Neue Haas Grotesk Text Pro"/>
                <a:ea typeface="+mn-lt"/>
                <a:cs typeface="+mn-lt"/>
              </a:rPr>
              <a:t>Patient will benefit from social work consult, order placed</a:t>
            </a:r>
            <a:endParaRPr kumimoji="0" lang="en-US" sz="1800" b="0" i="0" u="none" strike="noStrike" kern="1200" cap="none" spc="0" normalizeH="0" baseline="0" noProof="0">
              <a:ln>
                <a:noFill/>
              </a:ln>
              <a:solidFill>
                <a:srgbClr val="000000"/>
              </a:solidFill>
              <a:effectLst/>
              <a:uLnTx/>
              <a:uFillTx/>
              <a:latin typeface="Neue Haas Grotesk Text Pro"/>
              <a:ea typeface="+mn-lt"/>
              <a:cs typeface="+mn-lt"/>
            </a:endParaRPr>
          </a:p>
          <a:p>
            <a:pPr marL="171450" marR="0" lvl="0" indent="-171450" algn="l" defTabSz="914400" rtl="0" eaLnBrk="1" fontAlgn="auto" latinLnBrk="0" hangingPunct="1">
              <a:lnSpc>
                <a:spcPct val="100000"/>
              </a:lnSpc>
              <a:spcBef>
                <a:spcPts val="0"/>
              </a:spcBef>
              <a:spcAft>
                <a:spcPts val="0"/>
              </a:spcAft>
              <a:buClrTx/>
              <a:buSzTx/>
              <a:buFont typeface="Wingdings"/>
              <a:buChar char="q"/>
              <a:tabLst/>
              <a:defRPr/>
            </a:pPr>
            <a:r>
              <a:rPr kumimoji="0" lang="en-US" sz="1100" b="0" i="0" u="none" strike="noStrike" kern="1200" cap="none" spc="0" normalizeH="0" baseline="0" noProof="0">
                <a:ln>
                  <a:noFill/>
                </a:ln>
                <a:solidFill>
                  <a:srgbClr val="000000"/>
                </a:solidFill>
                <a:effectLst/>
                <a:uLnTx/>
                <a:uFillTx/>
                <a:latin typeface="Neue Haas Grotesk Text Pro"/>
                <a:ea typeface="+mn-lt"/>
                <a:cs typeface="+mn-lt"/>
              </a:rPr>
              <a:t>Patient will not benefit from social work consult</a:t>
            </a:r>
            <a:endParaRPr kumimoji="0" lang="en-US" sz="1800" b="0" i="0" u="none" strike="noStrike" kern="1200" cap="none" spc="0" normalizeH="0" baseline="0" noProof="0">
              <a:ln>
                <a:noFill/>
              </a:ln>
              <a:solidFill>
                <a:srgbClr val="000000"/>
              </a:solidFill>
              <a:effectLst/>
              <a:uLnTx/>
              <a:uFillTx/>
              <a:latin typeface="Neue Haas Grotesk Text Pro"/>
              <a:ea typeface="+mn-lt"/>
              <a:cs typeface="+mn-lt"/>
            </a:endParaRPr>
          </a:p>
          <a:p>
            <a:pPr marL="171450" marR="0" lvl="0" indent="-171450" algn="l" defTabSz="914400" rtl="0" eaLnBrk="1" fontAlgn="auto" latinLnBrk="0" hangingPunct="1">
              <a:lnSpc>
                <a:spcPct val="100000"/>
              </a:lnSpc>
              <a:spcBef>
                <a:spcPts val="0"/>
              </a:spcBef>
              <a:spcAft>
                <a:spcPts val="0"/>
              </a:spcAft>
              <a:buClrTx/>
              <a:buSzTx/>
              <a:buFont typeface="Wingdings"/>
              <a:buChar char="q"/>
              <a:tabLst/>
              <a:defRPr/>
            </a:pPr>
            <a:r>
              <a:rPr kumimoji="0" lang="en-US" sz="1100" b="0" i="0" u="none" strike="noStrike" kern="1200" cap="none" spc="0" normalizeH="0" baseline="0" noProof="0">
                <a:ln>
                  <a:noFill/>
                </a:ln>
                <a:solidFill>
                  <a:srgbClr val="000000"/>
                </a:solidFill>
                <a:effectLst/>
                <a:uLnTx/>
                <a:uFillTx/>
                <a:latin typeface="Neue Haas Grotesk Text Pro"/>
                <a:ea typeface="+mn-lt"/>
                <a:cs typeface="+mn-lt"/>
              </a:rPr>
              <a:t>Medication options discussed, patient declines</a:t>
            </a:r>
            <a:endParaRPr kumimoji="0" lang="en-US" sz="1800" b="0" i="0" u="none" strike="noStrike" kern="1200" cap="none" spc="0" normalizeH="0" baseline="0" noProof="0">
              <a:ln>
                <a:noFill/>
              </a:ln>
              <a:solidFill>
                <a:srgbClr val="000000"/>
              </a:solidFill>
              <a:effectLst/>
              <a:uLnTx/>
              <a:uFillTx/>
              <a:latin typeface="Neue Haas Grotesk Text Pro"/>
              <a:ea typeface="+mn-lt"/>
              <a:cs typeface="+mn-lt"/>
            </a:endParaRPr>
          </a:p>
          <a:p>
            <a:pPr marL="171450" marR="0" lvl="0" indent="-171450" algn="l" defTabSz="914400" rtl="0" eaLnBrk="1" fontAlgn="auto" latinLnBrk="0" hangingPunct="1">
              <a:lnSpc>
                <a:spcPct val="100000"/>
              </a:lnSpc>
              <a:spcBef>
                <a:spcPts val="0"/>
              </a:spcBef>
              <a:spcAft>
                <a:spcPts val="0"/>
              </a:spcAft>
              <a:buClrTx/>
              <a:buSzTx/>
              <a:buFont typeface="Wingdings"/>
              <a:buChar char="q"/>
              <a:tabLst/>
              <a:defRPr/>
            </a:pPr>
            <a:r>
              <a:rPr kumimoji="0" lang="en-US" sz="1100" b="0" i="0" u="none" strike="noStrike" kern="1200" cap="none" spc="0" normalizeH="0" baseline="0" noProof="0">
                <a:ln>
                  <a:noFill/>
                </a:ln>
                <a:solidFill>
                  <a:srgbClr val="000000"/>
                </a:solidFill>
                <a:effectLst/>
                <a:uLnTx/>
                <a:uFillTx/>
                <a:latin typeface="Neue Haas Grotesk Text Pro"/>
                <a:ea typeface="+mn-lt"/>
                <a:cs typeface="+mn-lt"/>
              </a:rPr>
              <a:t>Medication options discussed, plan to start ***</a:t>
            </a:r>
            <a:endParaRPr kumimoji="0" lang="en-US" sz="1800" b="0" i="0" u="none" strike="noStrike" kern="1200" cap="none" spc="0" normalizeH="0" baseline="0" noProof="0">
              <a:ln>
                <a:noFill/>
              </a:ln>
              <a:solidFill>
                <a:srgbClr val="000000"/>
              </a:solidFill>
              <a:effectLst/>
              <a:uLnTx/>
              <a:uFillTx/>
              <a:latin typeface="Neue Haas Grotesk Text Pro"/>
              <a:ea typeface="+mn-lt"/>
              <a:cs typeface="+mn-lt"/>
            </a:endParaRPr>
          </a:p>
          <a:p>
            <a:pPr marL="171450" marR="0" lvl="0" indent="-171450" algn="l" defTabSz="914400" rtl="0" eaLnBrk="1" fontAlgn="auto" latinLnBrk="0" hangingPunct="1">
              <a:lnSpc>
                <a:spcPct val="100000"/>
              </a:lnSpc>
              <a:spcBef>
                <a:spcPts val="0"/>
              </a:spcBef>
              <a:spcAft>
                <a:spcPts val="0"/>
              </a:spcAft>
              <a:buClrTx/>
              <a:buSzTx/>
              <a:buFont typeface="Wingdings"/>
              <a:buChar char="q"/>
              <a:tabLst/>
              <a:defRPr/>
            </a:pPr>
            <a:r>
              <a:rPr kumimoji="0" lang="en-US" sz="1100" b="0" i="0" u="none" strike="noStrike" kern="1200" cap="none" spc="0" normalizeH="0" baseline="0" noProof="0">
                <a:ln>
                  <a:noFill/>
                </a:ln>
                <a:solidFill>
                  <a:srgbClr val="000000"/>
                </a:solidFill>
                <a:effectLst/>
                <a:uLnTx/>
                <a:uFillTx/>
                <a:latin typeface="Neue Haas Grotesk Text Pro"/>
                <a:ea typeface="+mn-lt"/>
                <a:cs typeface="+mn-lt"/>
              </a:rPr>
              <a:t> ***</a:t>
            </a:r>
            <a:endParaRPr kumimoji="0" lang="en-US" sz="1800" b="0" i="0" u="none" strike="noStrike" kern="1200" cap="none" spc="0" normalizeH="0" baseline="0" noProof="0">
              <a:ln>
                <a:noFill/>
              </a:ln>
              <a:solidFill>
                <a:srgbClr val="000000"/>
              </a:solidFill>
              <a:effectLst/>
              <a:uLnTx/>
              <a:uFillTx/>
              <a:latin typeface="Neue Haas Grotesk Text Pro"/>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a:buChar char="q"/>
              <a:tabLst/>
              <a:defRPr/>
            </a:pPr>
            <a:endParaRPr kumimoji="0" lang="en-US" sz="1100" b="0" i="0" u="none" strike="noStrike" kern="1200" cap="none" spc="0" normalizeH="0" baseline="0" noProof="0">
              <a:ln>
                <a:noFill/>
              </a:ln>
              <a:solidFill>
                <a:srgbClr val="000000"/>
              </a:solidFill>
              <a:effectLst/>
              <a:uLnTx/>
              <a:uFillTx/>
              <a:latin typeface="inherit"/>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Neue Haas Grotesk Text Pro"/>
              <a:ea typeface="+mn-ea"/>
              <a:cs typeface="+mn-cs"/>
            </a:endParaRPr>
          </a:p>
        </p:txBody>
      </p:sp>
      <p:sp>
        <p:nvSpPr>
          <p:cNvPr id="4" name="TextBox 3">
            <a:extLst>
              <a:ext uri="{FF2B5EF4-FFF2-40B4-BE49-F238E27FC236}">
                <a16:creationId xmlns:a16="http://schemas.microsoft.com/office/drawing/2014/main" id="{51FDE892-24B6-2D17-E0FF-4FBCC56C5A16}"/>
              </a:ext>
            </a:extLst>
          </p:cNvPr>
          <p:cNvSpPr txBox="1"/>
          <p:nvPr/>
        </p:nvSpPr>
        <p:spPr>
          <a:xfrm>
            <a:off x="5842000" y="2748280"/>
            <a:ext cx="6096000" cy="1892826"/>
          </a:xfrm>
          <a:prstGeom prst="rect">
            <a:avLst/>
          </a:prstGeom>
          <a:noFill/>
          <a:ln w="28575">
            <a:solidFill>
              <a:schemeClr val="tx1"/>
            </a:solidFill>
          </a:ln>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srgbClr val="242424"/>
                </a:solidFill>
                <a:effectLst/>
                <a:uLnTx/>
                <a:uFillTx/>
                <a:latin typeface="inherit"/>
                <a:ea typeface="inherit"/>
                <a:cs typeface="inherit"/>
              </a:rPr>
              <a:t>Positive Perinatal Mental Health Screening Result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242424"/>
                </a:solidFill>
                <a:effectLst/>
                <a:uLnTx/>
                <a:uFillTx/>
                <a:latin typeface="inherit"/>
                <a:ea typeface="inherit"/>
                <a:cs typeface="inherit"/>
              </a:rPr>
              <a:t>-Patient screened positive for *** anxiety, depression, anxiety and depression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242424"/>
                </a:solidFill>
                <a:effectLst/>
                <a:uLnTx/>
                <a:uFillTx/>
                <a:latin typeface="inherit"/>
                <a:ea typeface="inherit"/>
                <a:cs typeface="inherit"/>
              </a:rPr>
              <a:t>-Symptom severity is *** mild, moderate, severe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242424"/>
                </a:solidFill>
                <a:effectLst/>
                <a:uLnTx/>
                <a:uFillTx/>
                <a:latin typeface="inherit"/>
                <a:ea typeface="inherit"/>
                <a:cs typeface="inherit"/>
              </a:rPr>
              <a:t>-Patient safety assessed and there are no safety concerns present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242424"/>
                </a:solidFill>
                <a:effectLst/>
                <a:uLnTx/>
                <a:uFillTx/>
                <a:latin typeface="inherit"/>
                <a:ea typeface="inherit"/>
                <a:cs typeface="inherit"/>
              </a:rPr>
              <a:t>-Treatment options provided including therapy and medication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242424"/>
                </a:solidFill>
                <a:effectLst/>
                <a:uLnTx/>
                <a:uFillTx/>
                <a:latin typeface="inherit"/>
                <a:ea typeface="inherit"/>
                <a:cs typeface="inherit"/>
              </a:rPr>
              <a:t>-The patient elects for *** therapy, medication, both</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242424"/>
                </a:solidFill>
                <a:effectLst/>
                <a:uLnTx/>
                <a:uFillTx/>
                <a:latin typeface="inherit"/>
                <a:ea typeface="inherit"/>
                <a:cs typeface="inherit"/>
              </a:rPr>
              <a:t>-Social Work consult ***was completed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242424"/>
                </a:solidFill>
                <a:effectLst/>
                <a:uLnTx/>
                <a:uFillTx/>
                <a:latin typeface="inherit"/>
                <a:ea typeface="inherit"/>
                <a:cs typeface="inherit"/>
              </a:rPr>
              <a:t>-Perinatal Mental Health resources provided including the IL MOMS Line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242424"/>
                </a:solidFill>
                <a:effectLst/>
                <a:uLnTx/>
                <a:uFillTx/>
                <a:latin typeface="inherit"/>
                <a:ea typeface="inherit"/>
                <a:cs typeface="inherit"/>
              </a:rPr>
              <a:t>-Follow-up plan: ***</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Neue Haas Grotesk Text Pro"/>
              <a:ea typeface="+mn-ea"/>
              <a:cs typeface="+mn-cs"/>
            </a:endParaRPr>
          </a:p>
        </p:txBody>
      </p:sp>
      <p:sp>
        <p:nvSpPr>
          <p:cNvPr id="6" name="TextBox 5">
            <a:extLst>
              <a:ext uri="{FF2B5EF4-FFF2-40B4-BE49-F238E27FC236}">
                <a16:creationId xmlns:a16="http://schemas.microsoft.com/office/drawing/2014/main" id="{D0DFF183-5F59-5B08-2C50-A08EB7CB6C56}"/>
              </a:ext>
            </a:extLst>
          </p:cNvPr>
          <p:cNvSpPr txBox="1"/>
          <p:nvPr/>
        </p:nvSpPr>
        <p:spPr>
          <a:xfrm>
            <a:off x="2428240" y="6004560"/>
            <a:ext cx="3210560" cy="27699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Neue Haas Grotesk Text Pro"/>
                <a:ea typeface="+mn-ea"/>
                <a:cs typeface="+mn-cs"/>
              </a:rPr>
              <a:t>Credit to NM </a:t>
            </a:r>
            <a:r>
              <a:rPr kumimoji="0" lang="en-US" sz="1200" b="0" i="0" u="none" strike="noStrike" kern="1200" cap="none" spc="0" normalizeH="0" baseline="0" noProof="0" err="1">
                <a:ln>
                  <a:noFill/>
                </a:ln>
                <a:solidFill>
                  <a:srgbClr val="000000"/>
                </a:solidFill>
                <a:effectLst/>
                <a:uLnTx/>
                <a:uFillTx/>
                <a:latin typeface="Neue Haas Grotesk Text Pro"/>
                <a:ea typeface="+mn-ea"/>
                <a:cs typeface="+mn-cs"/>
              </a:rPr>
              <a:t>Delnor</a:t>
            </a:r>
            <a:r>
              <a:rPr kumimoji="0" lang="en-US" sz="1200" b="0" i="0" u="none" strike="noStrike" kern="1200" cap="none" spc="0" normalizeH="0" baseline="0" noProof="0">
                <a:ln>
                  <a:noFill/>
                </a:ln>
                <a:solidFill>
                  <a:srgbClr val="000000"/>
                </a:solidFill>
                <a:effectLst/>
                <a:uLnTx/>
                <a:uFillTx/>
                <a:latin typeface="Neue Haas Grotesk Text Pro"/>
                <a:ea typeface="+mn-ea"/>
                <a:cs typeface="+mn-cs"/>
              </a:rPr>
              <a:t> Hospital for Creation</a:t>
            </a:r>
          </a:p>
        </p:txBody>
      </p:sp>
    </p:spTree>
    <p:extLst>
      <p:ext uri="{BB962C8B-B14F-4D97-AF65-F5344CB8AC3E}">
        <p14:creationId xmlns:p14="http://schemas.microsoft.com/office/powerpoint/2010/main" val="3443823168"/>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7BCDAA-484F-FB87-BB14-08631AB8B985}"/>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24D61575-D7BC-41F7-19BF-9FFBD9174AD5}"/>
              </a:ext>
            </a:extLst>
          </p:cNvPr>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3" name="object 3">
            <a:extLst>
              <a:ext uri="{FF2B5EF4-FFF2-40B4-BE49-F238E27FC236}">
                <a16:creationId xmlns:a16="http://schemas.microsoft.com/office/drawing/2014/main" id="{EBB9ED2F-91B0-D6E9-983C-DE089D86C9CE}"/>
              </a:ext>
            </a:extLst>
          </p:cNvPr>
          <p:cNvGrpSpPr/>
          <p:nvPr/>
        </p:nvGrpSpPr>
        <p:grpSpPr>
          <a:xfrm>
            <a:off x="0" y="5020055"/>
            <a:ext cx="12192000" cy="1838325"/>
            <a:chOff x="0" y="5020055"/>
            <a:chExt cx="12192000" cy="1838325"/>
          </a:xfrm>
        </p:grpSpPr>
        <p:sp>
          <p:nvSpPr>
            <p:cNvPr id="4" name="object 4">
              <a:extLst>
                <a:ext uri="{FF2B5EF4-FFF2-40B4-BE49-F238E27FC236}">
                  <a16:creationId xmlns:a16="http://schemas.microsoft.com/office/drawing/2014/main" id="{01E208B1-223C-E768-6335-B942C5462D96}"/>
                </a:ext>
              </a:extLst>
            </p:cNvPr>
            <p:cNvSpPr/>
            <p:nvPr/>
          </p:nvSpPr>
          <p:spPr>
            <a:xfrm>
              <a:off x="2"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5" name="object 5">
              <a:extLst>
                <a:ext uri="{FF2B5EF4-FFF2-40B4-BE49-F238E27FC236}">
                  <a16:creationId xmlns:a16="http://schemas.microsoft.com/office/drawing/2014/main" id="{151F0067-E754-017B-4EEA-5EF05AA86C10}"/>
                </a:ext>
              </a:extLst>
            </p:cNvPr>
            <p:cNvPicPr/>
            <p:nvPr/>
          </p:nvPicPr>
          <p:blipFill>
            <a:blip r:embed="rId3"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6" name="object 6">
              <a:extLst>
                <a:ext uri="{FF2B5EF4-FFF2-40B4-BE49-F238E27FC236}">
                  <a16:creationId xmlns:a16="http://schemas.microsoft.com/office/drawing/2014/main" id="{2266DF91-BFC6-B00F-6B1A-6F35FC0ACCA8}"/>
                </a:ext>
              </a:extLst>
            </p:cNvPr>
            <p:cNvSpPr/>
            <p:nvPr/>
          </p:nvSpPr>
          <p:spPr>
            <a:xfrm>
              <a:off x="1" y="5020055"/>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7" name="object 7">
              <a:extLst>
                <a:ext uri="{FF2B5EF4-FFF2-40B4-BE49-F238E27FC236}">
                  <a16:creationId xmlns:a16="http://schemas.microsoft.com/office/drawing/2014/main" id="{2D3D40D6-AAB9-FAB9-1381-5D3DB4A086E5}"/>
                </a:ext>
              </a:extLst>
            </p:cNvPr>
            <p:cNvPicPr/>
            <p:nvPr/>
          </p:nvPicPr>
          <p:blipFill>
            <a:blip r:embed="rId4" cstate="email">
              <a:extLst>
                <a:ext uri="{28A0092B-C50C-407E-A947-70E740481C1C}">
                  <a14:useLocalDpi xmlns:a14="http://schemas.microsoft.com/office/drawing/2010/main"/>
                </a:ext>
              </a:extLst>
            </a:blip>
            <a:stretch>
              <a:fillRect/>
            </a:stretch>
          </p:blipFill>
          <p:spPr>
            <a:xfrm>
              <a:off x="313943" y="5564123"/>
              <a:ext cx="2025395" cy="911351"/>
            </a:xfrm>
            <a:prstGeom prst="rect">
              <a:avLst/>
            </a:prstGeom>
          </p:spPr>
        </p:pic>
      </p:grpSp>
      <p:sp>
        <p:nvSpPr>
          <p:cNvPr id="8" name="object 8">
            <a:extLst>
              <a:ext uri="{FF2B5EF4-FFF2-40B4-BE49-F238E27FC236}">
                <a16:creationId xmlns:a16="http://schemas.microsoft.com/office/drawing/2014/main" id="{F975EEE2-C1BB-2B49-0D88-59F8DAB13DF1}"/>
              </a:ext>
            </a:extLst>
          </p:cNvPr>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object 9">
            <a:extLst>
              <a:ext uri="{FF2B5EF4-FFF2-40B4-BE49-F238E27FC236}">
                <a16:creationId xmlns:a16="http://schemas.microsoft.com/office/drawing/2014/main" id="{2AD28E88-B516-F6D1-F4DD-2E51EC8891E5}"/>
              </a:ext>
            </a:extLst>
          </p:cNvPr>
          <p:cNvSpPr txBox="1">
            <a:spLocks noGrp="1"/>
          </p:cNvSpPr>
          <p:nvPr>
            <p:ph type="title"/>
          </p:nvPr>
        </p:nvSpPr>
        <p:spPr>
          <a:xfrm>
            <a:off x="1431090" y="1934279"/>
            <a:ext cx="8844280" cy="763671"/>
          </a:xfrm>
          <a:prstGeom prst="rect">
            <a:avLst/>
          </a:prstGeom>
        </p:spPr>
        <p:txBody>
          <a:bodyPr vert="horz" wrap="square" lIns="0" tIns="95885" rIns="0" bIns="0" rtlCol="0">
            <a:spAutoFit/>
          </a:bodyPr>
          <a:lstStyle/>
          <a:p>
            <a:pPr marL="12700" marR="38100">
              <a:lnSpc>
                <a:spcPts val="5180"/>
              </a:lnSpc>
              <a:spcBef>
                <a:spcPts val="755"/>
              </a:spcBef>
            </a:pPr>
            <a:r>
              <a:rPr lang="en-US" sz="4800" b="0">
                <a:latin typeface="Arial"/>
                <a:cs typeface="Arial"/>
              </a:rPr>
              <a:t>PMH Next Steps</a:t>
            </a:r>
            <a:endParaRPr sz="4800">
              <a:latin typeface="Arial"/>
              <a:cs typeface="Arial"/>
            </a:endParaRPr>
          </a:p>
        </p:txBody>
      </p:sp>
      <p:sp>
        <p:nvSpPr>
          <p:cNvPr id="10" name="object 10">
            <a:extLst>
              <a:ext uri="{FF2B5EF4-FFF2-40B4-BE49-F238E27FC236}">
                <a16:creationId xmlns:a16="http://schemas.microsoft.com/office/drawing/2014/main" id="{5FE270B1-CC85-104C-E8D4-A826501BCBB5}"/>
              </a:ext>
            </a:extLst>
          </p:cNvPr>
          <p:cNvSpPr txBox="1"/>
          <p:nvPr/>
        </p:nvSpPr>
        <p:spPr>
          <a:xfrm>
            <a:off x="11915647" y="6430200"/>
            <a:ext cx="196215" cy="208279"/>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sz="1200" b="0" i="0" u="none" strike="noStrike" kern="1200" cap="none" spc="-5" normalizeH="0" baseline="0" noProof="0">
                <a:ln>
                  <a:noFill/>
                </a:ln>
                <a:solidFill>
                  <a:srgbClr val="929599"/>
                </a:solidFill>
                <a:effectLst/>
                <a:uLnTx/>
                <a:uFillTx/>
                <a:latin typeface="Arial"/>
                <a:ea typeface="+mn-ea"/>
                <a:cs typeface="Arial"/>
              </a:rPr>
              <a:t>23</a:t>
            </a:r>
            <a:endParaRPr kumimoji="0" sz="1200" b="0" i="0" u="none" strike="noStrike" kern="1200" cap="none" spc="0" normalizeH="0" baseline="0" noProof="0">
              <a:ln>
                <a:noFill/>
              </a:ln>
              <a:solidFill>
                <a:prstClr val="black"/>
              </a:solidFill>
              <a:effectLst/>
              <a:uLnTx/>
              <a:uFillTx/>
              <a:latin typeface="Arial"/>
              <a:ea typeface="+mn-ea"/>
              <a:cs typeface="Arial"/>
            </a:endParaRPr>
          </a:p>
        </p:txBody>
      </p:sp>
    </p:spTree>
    <p:extLst>
      <p:ext uri="{BB962C8B-B14F-4D97-AF65-F5344CB8AC3E}">
        <p14:creationId xmlns:p14="http://schemas.microsoft.com/office/powerpoint/2010/main" val="2531278278"/>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431B15-071F-DCE8-ADD9-B10D869319F8}"/>
            </a:ext>
          </a:extLst>
        </p:cNvPr>
        <p:cNvGrpSpPr/>
        <p:nvPr/>
      </p:nvGrpSpPr>
      <p:grpSpPr>
        <a:xfrm>
          <a:off x="0" y="0"/>
          <a:ext cx="0" cy="0"/>
          <a:chOff x="0" y="0"/>
          <a:chExt cx="0" cy="0"/>
        </a:xfrm>
      </p:grpSpPr>
      <p:sp>
        <p:nvSpPr>
          <p:cNvPr id="2" name="object 2">
            <a:extLst>
              <a:ext uri="{FF2B5EF4-FFF2-40B4-BE49-F238E27FC236}">
                <a16:creationId xmlns:a16="http://schemas.microsoft.com/office/drawing/2014/main" id="{BA35C889-30F3-BEC9-AFC2-607044073F46}"/>
              </a:ext>
            </a:extLst>
          </p:cNvPr>
          <p:cNvSpPr/>
          <p:nvPr/>
        </p:nvSpPr>
        <p:spPr>
          <a:xfrm>
            <a:off x="609600" y="6335267"/>
            <a:ext cx="10972800" cy="0"/>
          </a:xfrm>
          <a:custGeom>
            <a:avLst/>
            <a:gdLst/>
            <a:ahLst/>
            <a:cxnLst/>
            <a:rect l="l" t="t" r="r" b="b"/>
            <a:pathLst>
              <a:path w="10972800">
                <a:moveTo>
                  <a:pt x="0" y="0"/>
                </a:moveTo>
                <a:lnTo>
                  <a:pt x="10972800" y="0"/>
                </a:lnTo>
              </a:path>
            </a:pathLst>
          </a:custGeom>
          <a:ln w="6096">
            <a:solidFill>
              <a:srgbClr val="AEB3B8"/>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sp>
        <p:nvSpPr>
          <p:cNvPr id="3" name="object 3">
            <a:extLst>
              <a:ext uri="{FF2B5EF4-FFF2-40B4-BE49-F238E27FC236}">
                <a16:creationId xmlns:a16="http://schemas.microsoft.com/office/drawing/2014/main" id="{CCBAB47C-58F6-4F47-680E-D18B19C60B32}"/>
              </a:ext>
            </a:extLst>
          </p:cNvPr>
          <p:cNvSpPr/>
          <p:nvPr/>
        </p:nvSpPr>
        <p:spPr>
          <a:xfrm>
            <a:off x="707898" y="1427225"/>
            <a:ext cx="1097280" cy="0"/>
          </a:xfrm>
          <a:custGeom>
            <a:avLst/>
            <a:gdLst/>
            <a:ahLst/>
            <a:cxnLst/>
            <a:rect l="l" t="t" r="r" b="b"/>
            <a:pathLst>
              <a:path w="1097280">
                <a:moveTo>
                  <a:pt x="0" y="0"/>
                </a:moveTo>
                <a:lnTo>
                  <a:pt x="1097280" y="0"/>
                </a:lnTo>
              </a:path>
            </a:pathLst>
          </a:custGeom>
          <a:ln w="32004">
            <a:solidFill>
              <a:srgbClr val="F58366"/>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sp>
        <p:nvSpPr>
          <p:cNvPr id="4" name="object 4">
            <a:extLst>
              <a:ext uri="{FF2B5EF4-FFF2-40B4-BE49-F238E27FC236}">
                <a16:creationId xmlns:a16="http://schemas.microsoft.com/office/drawing/2014/main" id="{FE21B0A6-D87F-009E-4BDC-45699178D507}"/>
              </a:ext>
            </a:extLst>
          </p:cNvPr>
          <p:cNvSpPr txBox="1">
            <a:spLocks noGrp="1"/>
          </p:cNvSpPr>
          <p:nvPr>
            <p:ph type="title"/>
          </p:nvPr>
        </p:nvSpPr>
        <p:spPr>
          <a:xfrm>
            <a:off x="707898" y="596170"/>
            <a:ext cx="5012267" cy="627736"/>
          </a:xfrm>
          <a:prstGeom prst="rect">
            <a:avLst/>
          </a:prstGeom>
        </p:spPr>
        <p:txBody>
          <a:bodyPr vert="horz" wrap="square" lIns="0" tIns="12065" rIns="0" bIns="0" rtlCol="0">
            <a:spAutoFit/>
          </a:bodyPr>
          <a:lstStyle/>
          <a:p>
            <a:pPr marL="12700">
              <a:lnSpc>
                <a:spcPct val="100000"/>
              </a:lnSpc>
              <a:spcBef>
                <a:spcPts val="95"/>
              </a:spcBef>
            </a:pPr>
            <a:r>
              <a:rPr lang="en-US" sz="4000" b="1" spc="-114" dirty="0">
                <a:solidFill>
                  <a:srgbClr val="1C498B"/>
                </a:solidFill>
              </a:rPr>
              <a:t>PMH Next Steps</a:t>
            </a:r>
            <a:endParaRPr sz="4000" dirty="0">
              <a:solidFill>
                <a:srgbClr val="1C498B"/>
              </a:solidFill>
              <a:latin typeface="Arial"/>
              <a:cs typeface="Arial"/>
            </a:endParaRPr>
          </a:p>
        </p:txBody>
      </p:sp>
      <p:sp>
        <p:nvSpPr>
          <p:cNvPr id="5" name="TextBox 4">
            <a:extLst>
              <a:ext uri="{FF2B5EF4-FFF2-40B4-BE49-F238E27FC236}">
                <a16:creationId xmlns:a16="http://schemas.microsoft.com/office/drawing/2014/main" id="{FCD4988E-FEEA-F1C3-BA1E-B5F7A8E9E111}"/>
              </a:ext>
            </a:extLst>
          </p:cNvPr>
          <p:cNvSpPr txBox="1"/>
          <p:nvPr/>
        </p:nvSpPr>
        <p:spPr>
          <a:xfrm>
            <a:off x="609600" y="1794933"/>
            <a:ext cx="6466422" cy="1569660"/>
          </a:xfrm>
          <a:prstGeom prst="rect">
            <a:avLst/>
          </a:prstGeom>
          <a:noFill/>
        </p:spPr>
        <p:txBody>
          <a:bodyPr wrap="square" rtlCol="0">
            <a:spAutoFit/>
          </a:bodyPr>
          <a:lstStyle/>
          <a:p>
            <a:pPr marL="285750" indent="-285750">
              <a:buFont typeface="Arial" panose="020B0604020202020204" pitchFamily="34" charset="0"/>
              <a:buChar char="•"/>
              <a:defRPr/>
            </a:pPr>
            <a:r>
              <a:rPr lang="en-US" sz="3200">
                <a:solidFill>
                  <a:prstClr val="black"/>
                </a:solidFill>
                <a:latin typeface="Calibri"/>
              </a:rPr>
              <a:t>July PMH monthly data is due August 15</a:t>
            </a:r>
            <a:r>
              <a:rPr lang="en-US" sz="3200" baseline="30000">
                <a:solidFill>
                  <a:prstClr val="black"/>
                </a:solidFill>
                <a:latin typeface="Calibri"/>
              </a:rPr>
              <a:t>th</a:t>
            </a:r>
            <a:r>
              <a:rPr lang="en-US" sz="3200">
                <a:solidFill>
                  <a:prstClr val="black"/>
                </a:solidFill>
                <a:latin typeface="Calibri"/>
              </a:rPr>
              <a:t> </a:t>
            </a:r>
            <a:endParaRPr kumimoji="0" lang="en-US" sz="3200" b="0" i="0" u="none" strike="noStrike" kern="1200" cap="none" spc="0" normalizeH="0" baseline="0" noProof="0">
              <a:ln>
                <a:noFill/>
              </a:ln>
              <a:solidFill>
                <a:prstClr val="black"/>
              </a:solidFill>
              <a:effectLst/>
              <a:uLnTx/>
              <a:uFillTx/>
              <a:latin typeface="Calibri"/>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3200" b="0" i="0" u="none" strike="noStrike" kern="1200" cap="none" spc="0" normalizeH="0" baseline="0" noProof="0">
                <a:ln>
                  <a:noFill/>
                </a:ln>
                <a:solidFill>
                  <a:prstClr val="black"/>
                </a:solidFill>
                <a:effectLst/>
                <a:uLnTx/>
                <a:uFillTx/>
                <a:latin typeface="Calibri"/>
                <a:ea typeface="+mn-ea"/>
                <a:cs typeface="+mn-cs"/>
              </a:rPr>
              <a:t>Attend August 24</a:t>
            </a:r>
            <a:r>
              <a:rPr kumimoji="0" lang="en-US" sz="3200" b="0" i="0" u="none" strike="noStrike" kern="1200" cap="none" spc="0" normalizeH="0" baseline="30000" noProof="0">
                <a:ln>
                  <a:noFill/>
                </a:ln>
                <a:solidFill>
                  <a:prstClr val="black"/>
                </a:solidFill>
                <a:effectLst/>
                <a:uLnTx/>
                <a:uFillTx/>
                <a:latin typeface="Calibri"/>
                <a:ea typeface="+mn-ea"/>
                <a:cs typeface="+mn-cs"/>
              </a:rPr>
              <a:t>th</a:t>
            </a:r>
            <a:r>
              <a:rPr kumimoji="0" lang="en-US" sz="3200" b="0" i="0" u="none" strike="noStrike" kern="1200" cap="none" spc="0" normalizeH="0" baseline="0" noProof="0">
                <a:ln>
                  <a:noFill/>
                </a:ln>
                <a:solidFill>
                  <a:prstClr val="black"/>
                </a:solidFill>
                <a:effectLst/>
                <a:uLnTx/>
                <a:uFillTx/>
                <a:latin typeface="Calibri"/>
                <a:ea typeface="+mn-ea"/>
                <a:cs typeface="+mn-cs"/>
              </a:rPr>
              <a:t> webinar</a:t>
            </a:r>
          </a:p>
        </p:txBody>
      </p:sp>
      <p:grpSp>
        <p:nvGrpSpPr>
          <p:cNvPr id="12" name="object 9">
            <a:extLst>
              <a:ext uri="{FF2B5EF4-FFF2-40B4-BE49-F238E27FC236}">
                <a16:creationId xmlns:a16="http://schemas.microsoft.com/office/drawing/2014/main" id="{208DB126-4EED-4696-8E81-055FA92B7B6D}"/>
              </a:ext>
            </a:extLst>
          </p:cNvPr>
          <p:cNvGrpSpPr/>
          <p:nvPr/>
        </p:nvGrpSpPr>
        <p:grpSpPr>
          <a:xfrm>
            <a:off x="7339230" y="1794933"/>
            <a:ext cx="4413250" cy="3594100"/>
            <a:chOff x="7390228" y="2221992"/>
            <a:chExt cx="4413250" cy="3594100"/>
          </a:xfrm>
        </p:grpSpPr>
        <p:pic>
          <p:nvPicPr>
            <p:cNvPr id="13" name="object 10">
              <a:extLst>
                <a:ext uri="{FF2B5EF4-FFF2-40B4-BE49-F238E27FC236}">
                  <a16:creationId xmlns:a16="http://schemas.microsoft.com/office/drawing/2014/main" id="{5B63BB1D-6164-37E0-4B73-9161FB19B0D7}"/>
                </a:ext>
              </a:extLst>
            </p:cNvPr>
            <p:cNvPicPr/>
            <p:nvPr/>
          </p:nvPicPr>
          <p:blipFill>
            <a:blip r:embed="rId3" cstate="print"/>
            <a:stretch>
              <a:fillRect/>
            </a:stretch>
          </p:blipFill>
          <p:spPr>
            <a:xfrm>
              <a:off x="7390228" y="2221992"/>
              <a:ext cx="4413150" cy="3593730"/>
            </a:xfrm>
            <a:prstGeom prst="rect">
              <a:avLst/>
            </a:prstGeom>
          </p:spPr>
        </p:pic>
        <p:sp>
          <p:nvSpPr>
            <p:cNvPr id="14" name="object 11">
              <a:extLst>
                <a:ext uri="{FF2B5EF4-FFF2-40B4-BE49-F238E27FC236}">
                  <a16:creationId xmlns:a16="http://schemas.microsoft.com/office/drawing/2014/main" id="{9D914413-6E7A-9ED0-D221-142A158FB83A}"/>
                </a:ext>
              </a:extLst>
            </p:cNvPr>
            <p:cNvSpPr/>
            <p:nvPr/>
          </p:nvSpPr>
          <p:spPr>
            <a:xfrm>
              <a:off x="7491984" y="2724912"/>
              <a:ext cx="1499870" cy="1323340"/>
            </a:xfrm>
            <a:custGeom>
              <a:avLst/>
              <a:gdLst/>
              <a:ahLst/>
              <a:cxnLst/>
              <a:rect l="l" t="t" r="r" b="b"/>
              <a:pathLst>
                <a:path w="1499870" h="1323339">
                  <a:moveTo>
                    <a:pt x="749808" y="0"/>
                  </a:moveTo>
                  <a:lnTo>
                    <a:pt x="0" y="661415"/>
                  </a:lnTo>
                  <a:lnTo>
                    <a:pt x="749808" y="1322831"/>
                  </a:lnTo>
                  <a:lnTo>
                    <a:pt x="1499616" y="661415"/>
                  </a:lnTo>
                  <a:lnTo>
                    <a:pt x="749808"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sp>
          <p:nvSpPr>
            <p:cNvPr id="15" name="object 12">
              <a:extLst>
                <a:ext uri="{FF2B5EF4-FFF2-40B4-BE49-F238E27FC236}">
                  <a16:creationId xmlns:a16="http://schemas.microsoft.com/office/drawing/2014/main" id="{9E1EBA5B-C6BA-D5AB-7C73-A994515B1D82}"/>
                </a:ext>
              </a:extLst>
            </p:cNvPr>
            <p:cNvSpPr/>
            <p:nvPr/>
          </p:nvSpPr>
          <p:spPr>
            <a:xfrm>
              <a:off x="7491984" y="2724912"/>
              <a:ext cx="1499870" cy="1323340"/>
            </a:xfrm>
            <a:custGeom>
              <a:avLst/>
              <a:gdLst/>
              <a:ahLst/>
              <a:cxnLst/>
              <a:rect l="l" t="t" r="r" b="b"/>
              <a:pathLst>
                <a:path w="1499870" h="1323339">
                  <a:moveTo>
                    <a:pt x="0" y="661415"/>
                  </a:moveTo>
                  <a:lnTo>
                    <a:pt x="749808" y="0"/>
                  </a:lnTo>
                  <a:lnTo>
                    <a:pt x="1499616" y="661415"/>
                  </a:lnTo>
                  <a:lnTo>
                    <a:pt x="749808" y="1322831"/>
                  </a:lnTo>
                  <a:lnTo>
                    <a:pt x="0" y="661415"/>
                  </a:lnTo>
                  <a:close/>
                </a:path>
              </a:pathLst>
            </a:custGeom>
            <a:ln w="57912">
              <a:solidFill>
                <a:srgbClr val="F58366"/>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sp>
          <p:nvSpPr>
            <p:cNvPr id="16" name="object 13">
              <a:extLst>
                <a:ext uri="{FF2B5EF4-FFF2-40B4-BE49-F238E27FC236}">
                  <a16:creationId xmlns:a16="http://schemas.microsoft.com/office/drawing/2014/main" id="{EFE37753-FAF0-1604-0DB5-5BA3CB21FB9B}"/>
                </a:ext>
              </a:extLst>
            </p:cNvPr>
            <p:cNvSpPr/>
            <p:nvPr/>
          </p:nvSpPr>
          <p:spPr>
            <a:xfrm>
              <a:off x="8241792" y="4070604"/>
              <a:ext cx="5715" cy="761365"/>
            </a:xfrm>
            <a:custGeom>
              <a:avLst/>
              <a:gdLst/>
              <a:ahLst/>
              <a:cxnLst/>
              <a:rect l="l" t="t" r="r" b="b"/>
              <a:pathLst>
                <a:path w="5715" h="761364">
                  <a:moveTo>
                    <a:pt x="0" y="0"/>
                  </a:moveTo>
                  <a:lnTo>
                    <a:pt x="5321" y="761136"/>
                  </a:lnTo>
                </a:path>
              </a:pathLst>
            </a:custGeom>
            <a:ln w="57912">
              <a:solidFill>
                <a:srgbClr val="1C488A"/>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grpSp>
      <p:sp>
        <p:nvSpPr>
          <p:cNvPr id="17" name="object 14">
            <a:extLst>
              <a:ext uri="{FF2B5EF4-FFF2-40B4-BE49-F238E27FC236}">
                <a16:creationId xmlns:a16="http://schemas.microsoft.com/office/drawing/2014/main" id="{BBB5D4AC-2C54-4F4D-AD42-C86C0D4180AE}"/>
              </a:ext>
            </a:extLst>
          </p:cNvPr>
          <p:cNvSpPr txBox="1"/>
          <p:nvPr/>
        </p:nvSpPr>
        <p:spPr>
          <a:xfrm>
            <a:off x="7605641" y="2809663"/>
            <a:ext cx="1170305" cy="299720"/>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sz="1800" b="1" i="0" u="none" strike="noStrike" kern="1200" cap="none" spc="-5" normalizeH="0" baseline="0" noProof="0">
                <a:ln>
                  <a:noFill/>
                </a:ln>
                <a:solidFill>
                  <a:srgbClr val="21252A"/>
                </a:solidFill>
                <a:effectLst/>
                <a:uLnTx/>
                <a:uFillTx/>
                <a:latin typeface="Arial"/>
                <a:ea typeface="+mn-ea"/>
                <a:cs typeface="Arial"/>
              </a:rPr>
              <a:t>Next</a:t>
            </a:r>
            <a:r>
              <a:rPr kumimoji="0" sz="1800" b="1" i="0" u="none" strike="noStrike" kern="1200" cap="none" spc="-65" normalizeH="0" baseline="0" noProof="0">
                <a:ln>
                  <a:noFill/>
                </a:ln>
                <a:solidFill>
                  <a:srgbClr val="21252A"/>
                </a:solidFill>
                <a:effectLst/>
                <a:uLnTx/>
                <a:uFillTx/>
                <a:latin typeface="Arial"/>
                <a:ea typeface="+mn-ea"/>
                <a:cs typeface="Arial"/>
              </a:rPr>
              <a:t> </a:t>
            </a:r>
            <a:r>
              <a:rPr kumimoji="0" sz="1800" b="1" i="0" u="none" strike="noStrike" kern="1200" cap="none" spc="0" normalizeH="0" baseline="0" noProof="0">
                <a:ln>
                  <a:noFill/>
                </a:ln>
                <a:solidFill>
                  <a:srgbClr val="21252A"/>
                </a:solidFill>
                <a:effectLst/>
                <a:uLnTx/>
                <a:uFillTx/>
                <a:latin typeface="Arial"/>
                <a:ea typeface="+mn-ea"/>
                <a:cs typeface="Arial"/>
              </a:rPr>
              <a:t>Stop!</a:t>
            </a:r>
            <a:endParaRPr kumimoji="0" sz="1800" b="0" i="0" u="none" strike="noStrike" kern="1200" cap="none" spc="0" normalizeH="0" baseline="0" noProof="0">
              <a:ln>
                <a:noFill/>
              </a:ln>
              <a:solidFill>
                <a:prstClr val="black"/>
              </a:solidFill>
              <a:effectLst/>
              <a:uLnTx/>
              <a:uFillTx/>
              <a:latin typeface="Arial"/>
              <a:ea typeface="+mn-ea"/>
              <a:cs typeface="Arial"/>
            </a:endParaRPr>
          </a:p>
        </p:txBody>
      </p:sp>
    </p:spTree>
    <p:extLst>
      <p:ext uri="{BB962C8B-B14F-4D97-AF65-F5344CB8AC3E}">
        <p14:creationId xmlns:p14="http://schemas.microsoft.com/office/powerpoint/2010/main" val="1390115622"/>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D2A51B3-FCED-5226-BDC2-D968C5986FDE}"/>
              </a:ext>
            </a:extLst>
          </p:cNvPr>
          <p:cNvSpPr>
            <a:spLocks noGrp="1"/>
          </p:cNvSpPr>
          <p:nvPr>
            <p:ph type="title"/>
          </p:nvPr>
        </p:nvSpPr>
        <p:spPr>
          <a:xfrm>
            <a:off x="329380" y="35958"/>
            <a:ext cx="8790039" cy="1325563"/>
          </a:xfrm>
        </p:spPr>
        <p:txBody>
          <a:bodyPr/>
          <a:lstStyle/>
          <a:p>
            <a:r>
              <a:rPr lang="en-US" dirty="0"/>
              <a:t>Upcoming PMH Webinars</a:t>
            </a:r>
          </a:p>
        </p:txBody>
      </p:sp>
      <p:graphicFrame>
        <p:nvGraphicFramePr>
          <p:cNvPr id="6" name="Content Placeholder 5">
            <a:extLst>
              <a:ext uri="{FF2B5EF4-FFF2-40B4-BE49-F238E27FC236}">
                <a16:creationId xmlns:a16="http://schemas.microsoft.com/office/drawing/2014/main" id="{17EC507C-1EFF-2BE6-8CCB-B56C8BF515D0}"/>
              </a:ext>
            </a:extLst>
          </p:cNvPr>
          <p:cNvGraphicFramePr>
            <a:graphicFrameLocks noGrp="1"/>
          </p:cNvGraphicFramePr>
          <p:nvPr>
            <p:ph idx="1"/>
            <p:extLst>
              <p:ext uri="{D42A27DB-BD31-4B8C-83A1-F6EECF244321}">
                <p14:modId xmlns:p14="http://schemas.microsoft.com/office/powerpoint/2010/main" val="2528169950"/>
              </p:ext>
            </p:extLst>
          </p:nvPr>
        </p:nvGraphicFramePr>
        <p:xfrm>
          <a:off x="212385" y="1335382"/>
          <a:ext cx="10972800" cy="470314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4" name="Slide Number Placeholder 3">
            <a:extLst>
              <a:ext uri="{FF2B5EF4-FFF2-40B4-BE49-F238E27FC236}">
                <a16:creationId xmlns:a16="http://schemas.microsoft.com/office/drawing/2014/main" id="{45C3134D-AE69-1C99-8459-801FE8A0E64A}"/>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7033E4B-E3EB-3D46-B2D8-3159663620FA}" type="slidenum">
              <a:rPr kumimoji="0" lang="en-US" sz="1200" b="0" i="0" u="none" strike="noStrike" kern="1200" cap="none" spc="0" normalizeH="0" baseline="0" noProof="0" smtClean="0">
                <a:ln>
                  <a:noFill/>
                </a:ln>
                <a:solidFill>
                  <a:srgbClr val="79818A">
                    <a:lumMod val="60000"/>
                    <a:lumOff val="40000"/>
                  </a:srgb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a:ln>
                <a:noFill/>
              </a:ln>
              <a:solidFill>
                <a:srgbClr val="79818A">
                  <a:lumMod val="60000"/>
                  <a:lumOff val="40000"/>
                </a:srgbClr>
              </a:solidFill>
              <a:effectLst/>
              <a:uLnTx/>
              <a:uFillTx/>
              <a:latin typeface="Calibri" panose="020F0502020204030204"/>
              <a:ea typeface="+mn-ea"/>
              <a:cs typeface="+mn-cs"/>
            </a:endParaRPr>
          </a:p>
        </p:txBody>
      </p:sp>
      <p:sp>
        <p:nvSpPr>
          <p:cNvPr id="5" name="Footer Placeholder 4">
            <a:extLst>
              <a:ext uri="{FF2B5EF4-FFF2-40B4-BE49-F238E27FC236}">
                <a16:creationId xmlns:a16="http://schemas.microsoft.com/office/drawing/2014/main" id="{8A663B6D-B4B6-6139-5BC6-2228080703AA}"/>
              </a:ext>
            </a:extLst>
          </p:cNvPr>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444C55">
                    <a:tint val="75000"/>
                  </a:srgbClr>
                </a:solidFill>
                <a:effectLst/>
                <a:uLnTx/>
                <a:uFillTx/>
                <a:latin typeface="Calibri" panose="020F0502020204030204"/>
                <a:ea typeface="+mn-ea"/>
                <a:cs typeface="+mn-cs"/>
              </a:rPr>
              <a:t>Illinois Perinatal Quality Collaborative</a:t>
            </a:r>
          </a:p>
        </p:txBody>
      </p:sp>
      <p:pic>
        <p:nvPicPr>
          <p:cNvPr id="7" name="Picture 6" descr="A qr code on a white background&#10;&#10;AI-generated content may be incorrect.">
            <a:extLst>
              <a:ext uri="{FF2B5EF4-FFF2-40B4-BE49-F238E27FC236}">
                <a16:creationId xmlns:a16="http://schemas.microsoft.com/office/drawing/2014/main" id="{B1030FE3-C53F-A66D-38A3-30304E7F73C9}"/>
              </a:ext>
            </a:extLst>
          </p:cNvPr>
          <p:cNvPicPr>
            <a:picLocks noChangeAspect="1"/>
          </p:cNvPicPr>
          <p:nvPr/>
        </p:nvPicPr>
        <p:blipFill>
          <a:blip r:embed="rId8" cstate="email">
            <a:extLst>
              <a:ext uri="{28A0092B-C50C-407E-A947-70E740481C1C}">
                <a14:useLocalDpi xmlns:a14="http://schemas.microsoft.com/office/drawing/2010/main"/>
              </a:ext>
            </a:extLst>
          </a:blip>
          <a:stretch>
            <a:fillRect/>
          </a:stretch>
        </p:blipFill>
        <p:spPr>
          <a:xfrm>
            <a:off x="10513809" y="5390426"/>
            <a:ext cx="1209785" cy="1200791"/>
          </a:xfrm>
          <a:prstGeom prst="rect">
            <a:avLst/>
          </a:prstGeom>
        </p:spPr>
      </p:pic>
      <p:sp>
        <p:nvSpPr>
          <p:cNvPr id="9" name="TextBox 8">
            <a:extLst>
              <a:ext uri="{FF2B5EF4-FFF2-40B4-BE49-F238E27FC236}">
                <a16:creationId xmlns:a16="http://schemas.microsoft.com/office/drawing/2014/main" id="{47054000-33A4-7BA0-9F7A-064FFBA48251}"/>
              </a:ext>
            </a:extLst>
          </p:cNvPr>
          <p:cNvSpPr txBox="1"/>
          <p:nvPr/>
        </p:nvSpPr>
        <p:spPr>
          <a:xfrm>
            <a:off x="7810639" y="6211669"/>
            <a:ext cx="2328332"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444C55">
                    <a:lumMod val="50000"/>
                  </a:srgbClr>
                </a:solidFill>
                <a:effectLst/>
                <a:uLnTx/>
                <a:uFillTx/>
                <a:latin typeface="Arial"/>
                <a:ea typeface="+mn-ea"/>
                <a:cs typeface="+mn-cs"/>
              </a:rPr>
              <a:t>Register for monthly webinars here</a:t>
            </a:r>
          </a:p>
        </p:txBody>
      </p:sp>
      <p:cxnSp>
        <p:nvCxnSpPr>
          <p:cNvPr id="10" name="Connector: Curved 9">
            <a:extLst>
              <a:ext uri="{FF2B5EF4-FFF2-40B4-BE49-F238E27FC236}">
                <a16:creationId xmlns:a16="http://schemas.microsoft.com/office/drawing/2014/main" id="{C568DA91-EFC8-9FEA-E969-AC93C365F9BA}"/>
              </a:ext>
            </a:extLst>
          </p:cNvPr>
          <p:cNvCxnSpPr>
            <a:cxnSpLocks/>
          </p:cNvCxnSpPr>
          <p:nvPr/>
        </p:nvCxnSpPr>
        <p:spPr>
          <a:xfrm flipV="1">
            <a:off x="9818931" y="6110863"/>
            <a:ext cx="640080" cy="551900"/>
          </a:xfrm>
          <a:prstGeom prst="curvedConnector3">
            <a:avLst/>
          </a:prstGeom>
          <a:ln w="76200">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14902542"/>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1">
            <a:extLst>
              <a:ext uri="{FF2B5EF4-FFF2-40B4-BE49-F238E27FC236}">
                <a16:creationId xmlns:a16="http://schemas.microsoft.com/office/drawing/2014/main" id="{51E3B737-9C15-D411-7897-B17A48DF43D2}"/>
              </a:ext>
            </a:extLst>
          </p:cNvPr>
          <p:cNvSpPr/>
          <p:nvPr/>
        </p:nvSpPr>
        <p:spPr>
          <a:xfrm>
            <a:off x="7188754" y="-3388"/>
            <a:ext cx="5003797" cy="1485900"/>
          </a:xfrm>
          <a:prstGeom prst="rect">
            <a:avLst/>
          </a:prstGeom>
          <a:solidFill>
            <a:srgbClr val="FFFFFF"/>
          </a:solidFill>
          <a:ln cap="flat">
            <a:noFill/>
            <a:prstDash val="solid"/>
          </a:ln>
        </p:spPr>
        <p:txBody>
          <a:bodyPr vert="horz" wrap="square" lIns="91440" tIns="45720" rIns="91440" bIns="45720" anchor="ctr" anchorCtr="1" compatLnSpc="1">
            <a:noAutofit/>
          </a:bodyPr>
          <a:lstStyle/>
          <a:p>
            <a:pPr algn="ctr" defTabSz="914446">
              <a:defRPr sz="1800" b="0" i="0" u="none" strike="noStrike" kern="0" cap="none" spc="0" baseline="0">
                <a:solidFill>
                  <a:srgbClr val="000000"/>
                </a:solidFill>
                <a:uFillTx/>
              </a:defRPr>
            </a:pPr>
            <a:endParaRPr lang="en-US">
              <a:solidFill>
                <a:srgbClr val="FFFFFF"/>
              </a:solidFill>
              <a:latin typeface="Calibri"/>
              <a:cs typeface="Arial"/>
              <a:sym typeface="Arial"/>
            </a:endParaRPr>
          </a:p>
        </p:txBody>
      </p:sp>
      <p:sp>
        <p:nvSpPr>
          <p:cNvPr id="5" name="AutoShape 5">
            <a:extLst>
              <a:ext uri="{FF2B5EF4-FFF2-40B4-BE49-F238E27FC236}">
                <a16:creationId xmlns:a16="http://schemas.microsoft.com/office/drawing/2014/main" id="{3B5D64A1-6A0C-67E8-66CB-B9B57F3B6743}"/>
              </a:ext>
            </a:extLst>
          </p:cNvPr>
          <p:cNvSpPr/>
          <p:nvPr/>
        </p:nvSpPr>
        <p:spPr>
          <a:xfrm flipV="1">
            <a:off x="1631053" y="207606"/>
            <a:ext cx="7624143" cy="30637"/>
          </a:xfrm>
          <a:custGeom>
            <a:avLst/>
            <a:gdLst>
              <a:gd name="f0" fmla="val 10800000"/>
              <a:gd name="f1" fmla="val 5400000"/>
              <a:gd name="f2" fmla="val 180"/>
              <a:gd name="f3" fmla="val w"/>
              <a:gd name="f4" fmla="val h"/>
              <a:gd name="f5" fmla="val ss"/>
              <a:gd name="f6" fmla="val 0"/>
              <a:gd name="f7" fmla="+- 0 0 -180"/>
              <a:gd name="f8" fmla="+- 0 0 -360"/>
              <a:gd name="f9" fmla="abs f3"/>
              <a:gd name="f10" fmla="abs f4"/>
              <a:gd name="f11" fmla="abs f5"/>
              <a:gd name="f12" fmla="*/ f7 f0 1"/>
              <a:gd name="f13" fmla="*/ f8 f0 1"/>
              <a:gd name="f14" fmla="?: f9 f3 1"/>
              <a:gd name="f15" fmla="?: f10 f4 1"/>
              <a:gd name="f16" fmla="?: f11 f5 1"/>
              <a:gd name="f17" fmla="*/ f12 1 f2"/>
              <a:gd name="f18" fmla="*/ f13 1 f2"/>
              <a:gd name="f19" fmla="*/ f14 1 21600"/>
              <a:gd name="f20" fmla="*/ f15 1 21600"/>
              <a:gd name="f21" fmla="*/ 21600 f14 1"/>
              <a:gd name="f22" fmla="*/ 21600 f15 1"/>
              <a:gd name="f23" fmla="+- f17 0 f1"/>
              <a:gd name="f24" fmla="+- f18 0 f1"/>
              <a:gd name="f25" fmla="min f20 f19"/>
              <a:gd name="f26" fmla="*/ f21 1 f16"/>
              <a:gd name="f27" fmla="*/ f22 1 f16"/>
              <a:gd name="f28" fmla="val f26"/>
              <a:gd name="f29" fmla="val f27"/>
              <a:gd name="f30" fmla="*/ f6 f25 1"/>
              <a:gd name="f31" fmla="*/ f28 f25 1"/>
              <a:gd name="f32" fmla="*/ f29 f25 1"/>
            </a:gdLst>
            <a:ahLst/>
            <a:cxnLst>
              <a:cxn ang="3cd4">
                <a:pos x="hc" y="t"/>
              </a:cxn>
              <a:cxn ang="0">
                <a:pos x="r" y="vc"/>
              </a:cxn>
              <a:cxn ang="cd4">
                <a:pos x="hc" y="b"/>
              </a:cxn>
              <a:cxn ang="cd2">
                <a:pos x="l" y="vc"/>
              </a:cxn>
              <a:cxn ang="f23">
                <a:pos x="f30" y="f30"/>
              </a:cxn>
              <a:cxn ang="f24">
                <a:pos x="f31" y="f32"/>
              </a:cxn>
            </a:cxnLst>
            <a:rect l="f30" t="f30" r="f31" b="f32"/>
            <a:pathLst>
              <a:path>
                <a:moveTo>
                  <a:pt x="f30" y="f30"/>
                </a:moveTo>
                <a:lnTo>
                  <a:pt x="f31" y="f32"/>
                </a:lnTo>
              </a:path>
            </a:pathLst>
          </a:custGeom>
          <a:noFill/>
          <a:ln w="47621" cap="flat">
            <a:solidFill>
              <a:srgbClr val="7F895E"/>
            </a:solidFill>
            <a:custDash>
              <a:ds d="100000" sp="100000"/>
            </a:custDash>
            <a:miter/>
          </a:ln>
        </p:spPr>
        <p:txBody>
          <a:bodyPr vert="horz" wrap="square" lIns="91440" tIns="45720" rIns="91440" bIns="45720" anchor="t" anchorCtr="0" compatLnSpc="1">
            <a:noAutofit/>
          </a:bodyPr>
          <a:lstStyle/>
          <a:p>
            <a:pPr defTabSz="609570">
              <a:defRPr sz="1800" b="0" i="0" u="none" strike="noStrike" kern="0" cap="none" spc="0" baseline="0">
                <a:solidFill>
                  <a:srgbClr val="000000"/>
                </a:solidFill>
                <a:uFillTx/>
              </a:defRPr>
            </a:pPr>
            <a:endParaRPr lang="en-US" sz="800">
              <a:solidFill>
                <a:srgbClr val="444C55"/>
              </a:solidFill>
              <a:latin typeface="Calibri"/>
              <a:cs typeface="Arial"/>
              <a:sym typeface="Arial"/>
            </a:endParaRPr>
          </a:p>
        </p:txBody>
      </p:sp>
      <p:sp>
        <p:nvSpPr>
          <p:cNvPr id="6" name="AutoShape 6">
            <a:extLst>
              <a:ext uri="{FF2B5EF4-FFF2-40B4-BE49-F238E27FC236}">
                <a16:creationId xmlns:a16="http://schemas.microsoft.com/office/drawing/2014/main" id="{6D94E7B3-9810-B142-8719-D8E652B08543}"/>
              </a:ext>
            </a:extLst>
          </p:cNvPr>
          <p:cNvSpPr/>
          <p:nvPr/>
        </p:nvSpPr>
        <p:spPr>
          <a:xfrm>
            <a:off x="3618941" y="6546949"/>
            <a:ext cx="4620060" cy="0"/>
          </a:xfrm>
          <a:custGeom>
            <a:avLst/>
            <a:gdLst>
              <a:gd name="f0" fmla="val 10800000"/>
              <a:gd name="f1" fmla="val 5400000"/>
              <a:gd name="f2" fmla="val 180"/>
              <a:gd name="f3" fmla="val w"/>
              <a:gd name="f4" fmla="val h"/>
              <a:gd name="f5" fmla="val ss"/>
              <a:gd name="f6" fmla="val 0"/>
              <a:gd name="f7" fmla="+- 0 0 -180"/>
              <a:gd name="f8" fmla="+- 0 0 -360"/>
              <a:gd name="f9" fmla="abs f3"/>
              <a:gd name="f10" fmla="abs f4"/>
              <a:gd name="f11" fmla="abs f5"/>
              <a:gd name="f12" fmla="*/ f7 f0 1"/>
              <a:gd name="f13" fmla="*/ f8 f0 1"/>
              <a:gd name="f14" fmla="?: f9 f3 1"/>
              <a:gd name="f15" fmla="?: f10 f4 1"/>
              <a:gd name="f16" fmla="?: f11 f5 1"/>
              <a:gd name="f17" fmla="*/ f12 1 f2"/>
              <a:gd name="f18" fmla="*/ f13 1 f2"/>
              <a:gd name="f19" fmla="*/ f14 1 21600"/>
              <a:gd name="f20" fmla="*/ f15 1 21600"/>
              <a:gd name="f21" fmla="*/ 21600 f14 1"/>
              <a:gd name="f22" fmla="*/ 21600 f15 1"/>
              <a:gd name="f23" fmla="+- f17 0 f1"/>
              <a:gd name="f24" fmla="+- f18 0 f1"/>
              <a:gd name="f25" fmla="min f20 f19"/>
              <a:gd name="f26" fmla="*/ f21 1 f16"/>
              <a:gd name="f27" fmla="*/ f22 1 f16"/>
              <a:gd name="f28" fmla="val f26"/>
              <a:gd name="f29" fmla="val f27"/>
              <a:gd name="f30" fmla="*/ f6 f25 1"/>
              <a:gd name="f31" fmla="*/ f28 f25 1"/>
              <a:gd name="f32" fmla="*/ f29 f25 1"/>
            </a:gdLst>
            <a:ahLst/>
            <a:cxnLst>
              <a:cxn ang="3cd4">
                <a:pos x="hc" y="t"/>
              </a:cxn>
              <a:cxn ang="0">
                <a:pos x="r" y="vc"/>
              </a:cxn>
              <a:cxn ang="cd4">
                <a:pos x="hc" y="b"/>
              </a:cxn>
              <a:cxn ang="cd2">
                <a:pos x="l" y="vc"/>
              </a:cxn>
              <a:cxn ang="f23">
                <a:pos x="f30" y="f30"/>
              </a:cxn>
              <a:cxn ang="f24">
                <a:pos x="f31" y="f32"/>
              </a:cxn>
            </a:cxnLst>
            <a:rect l="f30" t="f30" r="f31" b="f32"/>
            <a:pathLst>
              <a:path>
                <a:moveTo>
                  <a:pt x="f30" y="f30"/>
                </a:moveTo>
                <a:lnTo>
                  <a:pt x="f31" y="f32"/>
                </a:lnTo>
              </a:path>
            </a:pathLst>
          </a:custGeom>
          <a:noFill/>
          <a:ln w="47621" cap="flat">
            <a:solidFill>
              <a:srgbClr val="7F895E"/>
            </a:solidFill>
            <a:custDash>
              <a:ds d="100000" sp="100000"/>
            </a:custDash>
            <a:miter/>
          </a:ln>
        </p:spPr>
        <p:txBody>
          <a:bodyPr vert="horz" wrap="square" lIns="91440" tIns="45720" rIns="91440" bIns="45720" anchor="t" anchorCtr="0" compatLnSpc="1">
            <a:noAutofit/>
          </a:bodyPr>
          <a:lstStyle/>
          <a:p>
            <a:pPr defTabSz="609570">
              <a:defRPr sz="1800" b="0" i="0" u="none" strike="noStrike" kern="0" cap="none" spc="0" baseline="0">
                <a:solidFill>
                  <a:srgbClr val="000000"/>
                </a:solidFill>
                <a:uFillTx/>
              </a:defRPr>
            </a:pPr>
            <a:endParaRPr lang="en-US" sz="800">
              <a:solidFill>
                <a:srgbClr val="444C55"/>
              </a:solidFill>
              <a:latin typeface="Calibri"/>
              <a:cs typeface="Arial"/>
              <a:sym typeface="Arial"/>
            </a:endParaRPr>
          </a:p>
        </p:txBody>
      </p:sp>
      <p:sp>
        <p:nvSpPr>
          <p:cNvPr id="7" name="TextBox 8">
            <a:extLst>
              <a:ext uri="{FF2B5EF4-FFF2-40B4-BE49-F238E27FC236}">
                <a16:creationId xmlns:a16="http://schemas.microsoft.com/office/drawing/2014/main" id="{C946EC70-8868-FBE0-0AAC-C7AB7F545EE5}"/>
              </a:ext>
            </a:extLst>
          </p:cNvPr>
          <p:cNvSpPr txBox="1"/>
          <p:nvPr/>
        </p:nvSpPr>
        <p:spPr>
          <a:xfrm>
            <a:off x="1530774" y="337070"/>
            <a:ext cx="7760919" cy="2039213"/>
          </a:xfrm>
          <a:prstGeom prst="rect">
            <a:avLst/>
          </a:prstGeom>
          <a:noFill/>
          <a:ln cap="flat">
            <a:noFill/>
          </a:ln>
        </p:spPr>
        <p:txBody>
          <a:bodyPr vert="horz" wrap="square" lIns="0" tIns="0" rIns="0" bIns="0" anchor="t" anchorCtr="1" compatLnSpc="1">
            <a:spAutoFit/>
          </a:bodyPr>
          <a:lstStyle/>
          <a:p>
            <a:pPr algn="ctr" defTabSz="609570">
              <a:lnSpc>
                <a:spcPts val="6346"/>
              </a:lnSpc>
              <a:defRPr sz="1800" b="0" i="0" u="none" strike="noStrike" kern="0" cap="none" spc="0" baseline="0">
                <a:solidFill>
                  <a:srgbClr val="000000"/>
                </a:solidFill>
                <a:uFillTx/>
              </a:defRPr>
            </a:pPr>
            <a:r>
              <a:rPr lang="en-US" sz="4000" b="1" dirty="0">
                <a:solidFill>
                  <a:srgbClr val="1C498B"/>
                </a:solidFill>
                <a:latin typeface="Calibri"/>
                <a:ea typeface="RoxboroughCF Bold"/>
                <a:cs typeface="RoxboroughCF Bold"/>
                <a:sym typeface="Arial"/>
              </a:rPr>
              <a:t>ILPQC QI Summer Series:</a:t>
            </a:r>
          </a:p>
          <a:p>
            <a:pPr algn="ctr" defTabSz="609570">
              <a:defRPr sz="1800" b="0" i="0" u="none" strike="noStrike" kern="0" cap="none" spc="0" baseline="0">
                <a:solidFill>
                  <a:srgbClr val="000000"/>
                </a:solidFill>
                <a:uFillTx/>
              </a:defRPr>
            </a:pPr>
            <a:r>
              <a:rPr lang="en-US" sz="2667" dirty="0">
                <a:solidFill>
                  <a:srgbClr val="1C498B"/>
                </a:solidFill>
                <a:latin typeface="Calibri"/>
                <a:cs typeface="Arial"/>
                <a:sym typeface="Arial"/>
              </a:rPr>
              <a:t>Small Steps, Big Impact</a:t>
            </a:r>
          </a:p>
          <a:p>
            <a:pPr algn="ctr" defTabSz="609570">
              <a:defRPr sz="1800" b="0" i="0" u="none" strike="noStrike" kern="0" cap="none" spc="0" baseline="0">
                <a:solidFill>
                  <a:srgbClr val="000000"/>
                </a:solidFill>
                <a:uFillTx/>
              </a:defRPr>
            </a:pPr>
            <a:r>
              <a:rPr lang="en-US" sz="2667" i="1" dirty="0">
                <a:solidFill>
                  <a:srgbClr val="1C498B"/>
                </a:solidFill>
                <a:latin typeface="Calibri"/>
                <a:cs typeface="Arial"/>
                <a:sym typeface="Arial"/>
              </a:rPr>
              <a:t>A Hands-On Summer Series to Drive Change </a:t>
            </a:r>
            <a:br>
              <a:rPr lang="en-US" sz="2667" i="1" dirty="0">
                <a:solidFill>
                  <a:srgbClr val="1C498B"/>
                </a:solidFill>
                <a:latin typeface="Calibri"/>
                <a:cs typeface="Arial"/>
                <a:sym typeface="Arial"/>
              </a:rPr>
            </a:br>
            <a:r>
              <a:rPr lang="en-US" sz="2667" i="1" dirty="0">
                <a:solidFill>
                  <a:srgbClr val="1C498B"/>
                </a:solidFill>
                <a:latin typeface="Calibri"/>
                <a:cs typeface="Arial"/>
                <a:sym typeface="Arial"/>
              </a:rPr>
              <a:t>at the Bedside, Learn QI strategies you can use!</a:t>
            </a:r>
            <a:endParaRPr lang="en-US" sz="2667" b="1" i="1" dirty="0">
              <a:solidFill>
                <a:srgbClr val="1C498B"/>
              </a:solidFill>
              <a:latin typeface="Calibri"/>
              <a:ea typeface="RoxboroughCF Bold"/>
              <a:cs typeface="RoxboroughCF Bold"/>
              <a:sym typeface="Arial"/>
            </a:endParaRPr>
          </a:p>
        </p:txBody>
      </p:sp>
      <p:graphicFrame>
        <p:nvGraphicFramePr>
          <p:cNvPr id="9" name="Table 15">
            <a:extLst>
              <a:ext uri="{FF2B5EF4-FFF2-40B4-BE49-F238E27FC236}">
                <a16:creationId xmlns:a16="http://schemas.microsoft.com/office/drawing/2014/main" id="{CA3C565C-8C33-AEC6-18C8-4628B32F70B2}"/>
              </a:ext>
            </a:extLst>
          </p:cNvPr>
          <p:cNvGraphicFramePr>
            <a:graphicFrameLocks noGrp="1"/>
          </p:cNvGraphicFramePr>
          <p:nvPr>
            <p:extLst>
              <p:ext uri="{D42A27DB-BD31-4B8C-83A1-F6EECF244321}">
                <p14:modId xmlns:p14="http://schemas.microsoft.com/office/powerpoint/2010/main" val="2878998128"/>
              </p:ext>
            </p:extLst>
          </p:nvPr>
        </p:nvGraphicFramePr>
        <p:xfrm>
          <a:off x="384526" y="2820148"/>
          <a:ext cx="11202990" cy="3433965"/>
        </p:xfrm>
        <a:graphic>
          <a:graphicData uri="http://schemas.openxmlformats.org/drawingml/2006/table">
            <a:tbl>
              <a:tblPr>
                <a:effectLst/>
              </a:tblPr>
              <a:tblGrid>
                <a:gridCol w="3645626">
                  <a:extLst>
                    <a:ext uri="{9D8B030D-6E8A-4147-A177-3AD203B41FA5}">
                      <a16:colId xmlns:a16="http://schemas.microsoft.com/office/drawing/2014/main" val="3982932698"/>
                    </a:ext>
                  </a:extLst>
                </a:gridCol>
                <a:gridCol w="3442688">
                  <a:extLst>
                    <a:ext uri="{9D8B030D-6E8A-4147-A177-3AD203B41FA5}">
                      <a16:colId xmlns:a16="http://schemas.microsoft.com/office/drawing/2014/main" val="2514131309"/>
                    </a:ext>
                  </a:extLst>
                </a:gridCol>
                <a:gridCol w="4114676">
                  <a:extLst>
                    <a:ext uri="{9D8B030D-6E8A-4147-A177-3AD203B41FA5}">
                      <a16:colId xmlns:a16="http://schemas.microsoft.com/office/drawing/2014/main" val="1142298497"/>
                    </a:ext>
                  </a:extLst>
                </a:gridCol>
              </a:tblGrid>
              <a:tr h="502920">
                <a:tc>
                  <a:txBody>
                    <a:bodyPr/>
                    <a:lstStyle/>
                    <a:p>
                      <a:pPr lvl="0" algn="ctr"/>
                      <a:r>
                        <a:rPr lang="en-US" sz="1900" b="1" u="sng">
                          <a:latin typeface="Apotos"/>
                        </a:rPr>
                        <a:t>SESSION DATE</a:t>
                      </a:r>
                    </a:p>
                  </a:txBody>
                  <a:tcPr anchor="ctr">
                    <a:solidFill>
                      <a:srgbClr val="FDE6E0"/>
                    </a:solidFill>
                  </a:tcPr>
                </a:tc>
                <a:tc>
                  <a:txBody>
                    <a:bodyPr/>
                    <a:lstStyle/>
                    <a:p>
                      <a:pPr lvl="0" algn="ctr"/>
                      <a:r>
                        <a:rPr lang="en-US" sz="1900" b="1" u="none">
                          <a:latin typeface="Apotos"/>
                        </a:rPr>
                        <a:t> </a:t>
                      </a:r>
                      <a:r>
                        <a:rPr lang="en-US" sz="1900" b="1" u="sng">
                          <a:latin typeface="Apotos"/>
                        </a:rPr>
                        <a:t>SESSION TITLE</a:t>
                      </a:r>
                    </a:p>
                  </a:txBody>
                  <a:tcPr anchor="ctr">
                    <a:solidFill>
                      <a:srgbClr val="FDE6E0"/>
                    </a:solidFill>
                  </a:tcPr>
                </a:tc>
                <a:tc>
                  <a:txBody>
                    <a:bodyPr/>
                    <a:lstStyle/>
                    <a:p>
                      <a:pPr lvl="0" algn="ctr"/>
                      <a:r>
                        <a:rPr lang="en-US" sz="1900" b="1" u="none">
                          <a:latin typeface="Apotos"/>
                        </a:rPr>
                        <a:t> </a:t>
                      </a:r>
                      <a:r>
                        <a:rPr lang="en-US" sz="1900" b="1" u="sng">
                          <a:latin typeface="Apotos"/>
                        </a:rPr>
                        <a:t>SESSION FOCUS</a:t>
                      </a:r>
                    </a:p>
                  </a:txBody>
                  <a:tcPr anchor="ctr">
                    <a:solidFill>
                      <a:srgbClr val="FDE6E0"/>
                    </a:solidFill>
                  </a:tcPr>
                </a:tc>
                <a:extLst>
                  <a:ext uri="{0D108BD9-81ED-4DB2-BD59-A6C34878D82A}">
                    <a16:rowId xmlns:a16="http://schemas.microsoft.com/office/drawing/2014/main" val="966464432"/>
                  </a:ext>
                </a:extLst>
              </a:tr>
              <a:tr h="701040">
                <a:tc>
                  <a:txBody>
                    <a:bodyPr/>
                    <a:lstStyle/>
                    <a:p>
                      <a:pPr lvl="0" algn="ctr"/>
                      <a:r>
                        <a:rPr lang="en-US" sz="1900" b="1" strike="sngStrike">
                          <a:latin typeface="Apotos"/>
                        </a:rPr>
                        <a:t>Tuesday, June 30</a:t>
                      </a:r>
                      <a:r>
                        <a:rPr lang="en-US" sz="1900" b="1" strike="sngStrike" baseline="30000">
                          <a:latin typeface="Apotos"/>
                        </a:rPr>
                        <a:t>th</a:t>
                      </a:r>
                      <a:r>
                        <a:rPr lang="en-US" sz="1900" b="1" strike="sngStrike">
                          <a:latin typeface="Apotos"/>
                        </a:rPr>
                        <a:t> at 12 PM</a:t>
                      </a:r>
                      <a:endParaRPr lang="en-US" sz="1900" strike="sngStrike">
                        <a:latin typeface="Apotos"/>
                      </a:endParaRPr>
                    </a:p>
                  </a:txBody>
                  <a:tcPr anchor="ctr">
                    <a:solidFill>
                      <a:schemeClr val="accent1">
                        <a:lumMod val="20000"/>
                        <a:lumOff val="80000"/>
                      </a:schemeClr>
                    </a:solidFill>
                  </a:tcPr>
                </a:tc>
                <a:tc>
                  <a:txBody>
                    <a:bodyPr/>
                    <a:lstStyle/>
                    <a:p>
                      <a:pPr lvl="0" algn="ctr"/>
                      <a:r>
                        <a:rPr lang="en-US" sz="1900" b="1" strike="sngStrike">
                          <a:latin typeface="Apotos"/>
                        </a:rPr>
                        <a:t>“Workshopping Small Tests </a:t>
                      </a:r>
                      <a:br>
                        <a:rPr lang="en-US" sz="1900" b="1" strike="sngStrike">
                          <a:latin typeface="Apotos"/>
                        </a:rPr>
                      </a:br>
                      <a:r>
                        <a:rPr lang="en-US" sz="1900" b="1" strike="sngStrike">
                          <a:latin typeface="Apotos"/>
                        </a:rPr>
                        <a:t>of Change”</a:t>
                      </a:r>
                      <a:endParaRPr lang="en-US" sz="1900" strike="sngStrike">
                        <a:latin typeface="Apotos"/>
                      </a:endParaRPr>
                    </a:p>
                  </a:txBody>
                  <a:tcPr anchor="ctr">
                    <a:solidFill>
                      <a:schemeClr val="accent1">
                        <a:lumMod val="20000"/>
                        <a:lumOff val="80000"/>
                      </a:schemeClr>
                    </a:solidFill>
                  </a:tcPr>
                </a:tc>
                <a:tc>
                  <a:txBody>
                    <a:bodyPr/>
                    <a:lstStyle/>
                    <a:p>
                      <a:pPr algn="ctr"/>
                      <a:r>
                        <a:rPr lang="en-US" sz="1900" strike="sngStrike" kern="1200">
                          <a:solidFill>
                            <a:schemeClr val="tx1"/>
                          </a:solidFill>
                          <a:effectLst/>
                          <a:latin typeface="Apotos"/>
                          <a:ea typeface="+mn-ea"/>
                          <a:cs typeface="+mn-cs"/>
                        </a:rPr>
                        <a:t>Develop focused, inclusive change ideas and PDSA cycles to guide your QI efforts.</a:t>
                      </a:r>
                    </a:p>
                  </a:txBody>
                  <a:tcPr anchor="ctr">
                    <a:solidFill>
                      <a:schemeClr val="accent1">
                        <a:lumMod val="20000"/>
                        <a:lumOff val="80000"/>
                      </a:schemeClr>
                    </a:solidFill>
                  </a:tcPr>
                </a:tc>
                <a:extLst>
                  <a:ext uri="{0D108BD9-81ED-4DB2-BD59-A6C34878D82A}">
                    <a16:rowId xmlns:a16="http://schemas.microsoft.com/office/drawing/2014/main" val="1857491572"/>
                  </a:ext>
                </a:extLst>
              </a:tr>
              <a:tr h="1010805">
                <a:tc>
                  <a:txBody>
                    <a:bodyPr/>
                    <a:lstStyle/>
                    <a:p>
                      <a:pPr lvl="0" algn="ctr"/>
                      <a:r>
                        <a:rPr lang="en-US" sz="1900" b="1" strike="sngStrike" dirty="0">
                          <a:latin typeface="Apotos"/>
                        </a:rPr>
                        <a:t>Tuesday, July 28</a:t>
                      </a:r>
                      <a:r>
                        <a:rPr lang="en-US" sz="1900" b="1" strike="sngStrike" baseline="30000" dirty="0">
                          <a:latin typeface="Apotos"/>
                        </a:rPr>
                        <a:t>th</a:t>
                      </a:r>
                      <a:r>
                        <a:rPr lang="en-US" sz="1900" b="1" strike="sngStrike" dirty="0">
                          <a:latin typeface="Apotos"/>
                        </a:rPr>
                        <a:t>  at 12 PM</a:t>
                      </a:r>
                      <a:endParaRPr lang="en-US" sz="1900" strike="sngStrike" dirty="0">
                        <a:latin typeface="Apotos"/>
                      </a:endParaRPr>
                    </a:p>
                  </a:txBody>
                  <a:tcPr anchor="ctr">
                    <a:solidFill>
                      <a:schemeClr val="accent6">
                        <a:lumMod val="40000"/>
                        <a:lumOff val="60000"/>
                      </a:schemeClr>
                    </a:solidFill>
                  </a:tcPr>
                </a:tc>
                <a:tc>
                  <a:txBody>
                    <a:bodyPr/>
                    <a:lstStyle/>
                    <a:p>
                      <a:pPr lvl="0" algn="ctr"/>
                      <a:r>
                        <a:rPr lang="en-US" sz="1900" b="1" strike="sngStrike" dirty="0">
                          <a:latin typeface="Apotos"/>
                        </a:rPr>
                        <a:t>“PDSA in Action”</a:t>
                      </a:r>
                      <a:endParaRPr lang="en-US" sz="1900" strike="sngStrike" dirty="0">
                        <a:latin typeface="Apotos"/>
                      </a:endParaRPr>
                    </a:p>
                  </a:txBody>
                  <a:tcPr anchor="ctr">
                    <a:solidFill>
                      <a:schemeClr val="accent6">
                        <a:lumMod val="40000"/>
                        <a:lumOff val="60000"/>
                      </a:schemeClr>
                    </a:solidFill>
                  </a:tcPr>
                </a:tc>
                <a:tc>
                  <a:txBody>
                    <a:bodyPr/>
                    <a:lstStyle/>
                    <a:p>
                      <a:pPr algn="ctr" fontAlgn="t">
                        <a:lnSpc>
                          <a:spcPct val="100000"/>
                        </a:lnSpc>
                        <a:buNone/>
                      </a:pPr>
                      <a:r>
                        <a:rPr lang="en-US" sz="1900" b="0" i="0" strike="sngStrike" dirty="0">
                          <a:effectLst/>
                          <a:latin typeface="Apotos"/>
                        </a:rPr>
                        <a:t>Explore how PDSA (Plan, Do, Study, Act) cycles can be used to test changes </a:t>
                      </a:r>
                      <a:br>
                        <a:rPr lang="en-US" sz="1900" b="0" i="0" strike="sngStrike" dirty="0">
                          <a:effectLst/>
                          <a:latin typeface="Apotos"/>
                        </a:rPr>
                      </a:br>
                      <a:r>
                        <a:rPr lang="en-US" sz="1900" b="0" i="0" strike="sngStrike" dirty="0">
                          <a:effectLst/>
                          <a:latin typeface="Apotos"/>
                        </a:rPr>
                        <a:t>and drive results.</a:t>
                      </a:r>
                    </a:p>
                  </a:txBody>
                  <a:tcPr>
                    <a:solidFill>
                      <a:schemeClr val="accent6">
                        <a:lumMod val="40000"/>
                        <a:lumOff val="60000"/>
                      </a:schemeClr>
                    </a:solidFill>
                  </a:tcPr>
                </a:tc>
                <a:extLst>
                  <a:ext uri="{0D108BD9-81ED-4DB2-BD59-A6C34878D82A}">
                    <a16:rowId xmlns:a16="http://schemas.microsoft.com/office/drawing/2014/main" val="17389511"/>
                  </a:ext>
                </a:extLst>
              </a:tr>
              <a:tr h="944880">
                <a:tc>
                  <a:txBody>
                    <a:bodyPr/>
                    <a:lstStyle/>
                    <a:p>
                      <a:pPr lvl="0" algn="ctr"/>
                      <a:r>
                        <a:rPr lang="en-US" sz="1900" b="1">
                          <a:latin typeface="Apotos"/>
                        </a:rPr>
                        <a:t>Tuesday, August 25</a:t>
                      </a:r>
                      <a:r>
                        <a:rPr lang="en-US" sz="1900" b="1" baseline="30000">
                          <a:latin typeface="Apotos"/>
                        </a:rPr>
                        <a:t>th</a:t>
                      </a:r>
                      <a:r>
                        <a:rPr lang="en-US" sz="1900" b="1">
                          <a:latin typeface="Apotos"/>
                        </a:rPr>
                        <a:t> at 12 PM</a:t>
                      </a:r>
                      <a:endParaRPr lang="en-US" sz="1900">
                        <a:latin typeface="Apotos"/>
                      </a:endParaRPr>
                    </a:p>
                  </a:txBody>
                  <a:tcPr anchor="ctr">
                    <a:solidFill>
                      <a:schemeClr val="accent2">
                        <a:lumMod val="40000"/>
                        <a:lumOff val="60000"/>
                      </a:schemeClr>
                    </a:solidFill>
                  </a:tcPr>
                </a:tc>
                <a:tc>
                  <a:txBody>
                    <a:bodyPr/>
                    <a:lstStyle/>
                    <a:p>
                      <a:pPr lvl="0" algn="ctr"/>
                      <a:r>
                        <a:rPr lang="en-US" sz="1900" b="1">
                          <a:latin typeface="Apotos"/>
                        </a:rPr>
                        <a:t>“Telling Stories with Data”</a:t>
                      </a:r>
                      <a:endParaRPr lang="en-US" sz="1900">
                        <a:latin typeface="Apotos"/>
                      </a:endParaRPr>
                    </a:p>
                  </a:txBody>
                  <a:tcPr anchor="ctr">
                    <a:solidFill>
                      <a:schemeClr val="accent2">
                        <a:lumMod val="40000"/>
                        <a:lumOff val="60000"/>
                      </a:schemeClr>
                    </a:solidFill>
                  </a:tcPr>
                </a:tc>
                <a:tc>
                  <a:txBody>
                    <a:bodyPr/>
                    <a:lstStyle/>
                    <a:p>
                      <a:pPr algn="ctr"/>
                      <a:r>
                        <a:rPr lang="en-US" sz="1900" kern="1200" dirty="0">
                          <a:solidFill>
                            <a:schemeClr val="tx1"/>
                          </a:solidFill>
                          <a:effectLst/>
                          <a:latin typeface="Apotos"/>
                          <a:ea typeface="+mn-ea"/>
                          <a:cs typeface="+mn-cs"/>
                        </a:rPr>
                        <a:t>Learn how to effectively use your data to tell a clear, compelling story about progress and impact.</a:t>
                      </a:r>
                    </a:p>
                  </a:txBody>
                  <a:tcPr>
                    <a:solidFill>
                      <a:schemeClr val="accent2">
                        <a:lumMod val="40000"/>
                        <a:lumOff val="60000"/>
                      </a:schemeClr>
                    </a:solidFill>
                  </a:tcPr>
                </a:tc>
                <a:extLst>
                  <a:ext uri="{0D108BD9-81ED-4DB2-BD59-A6C34878D82A}">
                    <a16:rowId xmlns:a16="http://schemas.microsoft.com/office/drawing/2014/main" val="3208833064"/>
                  </a:ext>
                </a:extLst>
              </a:tr>
            </a:tbl>
          </a:graphicData>
        </a:graphic>
      </p:graphicFrame>
      <p:sp>
        <p:nvSpPr>
          <p:cNvPr id="11" name="Rectangle 1">
            <a:extLst>
              <a:ext uri="{FF2B5EF4-FFF2-40B4-BE49-F238E27FC236}">
                <a16:creationId xmlns:a16="http://schemas.microsoft.com/office/drawing/2014/main" id="{4C765731-670B-4676-97FA-5ECCA7C48795}"/>
              </a:ext>
            </a:extLst>
          </p:cNvPr>
          <p:cNvSpPr/>
          <p:nvPr/>
        </p:nvSpPr>
        <p:spPr>
          <a:xfrm>
            <a:off x="1" y="-184665"/>
            <a:ext cx="184731" cy="369332"/>
          </a:xfrm>
          <a:prstGeom prst="rect">
            <a:avLst/>
          </a:prstGeom>
          <a:noFill/>
          <a:ln cap="flat">
            <a:noFill/>
            <a:prstDash val="solid"/>
          </a:ln>
        </p:spPr>
        <p:txBody>
          <a:bodyPr vert="horz" wrap="none" lIns="91440" tIns="45720" rIns="91440" bIns="45720" anchor="ctr" anchorCtr="0" compatLnSpc="1">
            <a:spAutoFit/>
          </a:bodyPr>
          <a:lstStyle/>
          <a:p>
            <a:pPr defTabSz="914446">
              <a:defRPr sz="1800" b="0" i="0" u="none" strike="noStrike" kern="0" cap="none" spc="0" baseline="0">
                <a:solidFill>
                  <a:srgbClr val="000000"/>
                </a:solidFill>
                <a:uFillTx/>
              </a:defRPr>
            </a:pPr>
            <a:endParaRPr lang="en-US">
              <a:solidFill>
                <a:srgbClr val="444C55"/>
              </a:solidFill>
              <a:latin typeface="Calibri"/>
              <a:cs typeface="Arial"/>
              <a:sym typeface="Arial"/>
            </a:endParaRPr>
          </a:p>
        </p:txBody>
      </p:sp>
      <p:sp>
        <p:nvSpPr>
          <p:cNvPr id="12" name="Rectangle 2">
            <a:extLst>
              <a:ext uri="{FF2B5EF4-FFF2-40B4-BE49-F238E27FC236}">
                <a16:creationId xmlns:a16="http://schemas.microsoft.com/office/drawing/2014/main" id="{FD89AF7D-B3A6-64F4-8330-D7C0E051C0D1}"/>
              </a:ext>
            </a:extLst>
          </p:cNvPr>
          <p:cNvSpPr/>
          <p:nvPr/>
        </p:nvSpPr>
        <p:spPr>
          <a:xfrm>
            <a:off x="152404" y="-32262"/>
            <a:ext cx="184731" cy="369332"/>
          </a:xfrm>
          <a:prstGeom prst="rect">
            <a:avLst/>
          </a:prstGeom>
          <a:noFill/>
          <a:ln cap="flat">
            <a:noFill/>
            <a:prstDash val="solid"/>
          </a:ln>
        </p:spPr>
        <p:txBody>
          <a:bodyPr vert="horz" wrap="none" lIns="91440" tIns="45720" rIns="91440" bIns="45720" anchor="ctr" anchorCtr="0" compatLnSpc="1">
            <a:spAutoFit/>
          </a:bodyPr>
          <a:lstStyle/>
          <a:p>
            <a:pPr defTabSz="914446">
              <a:defRPr sz="1800" b="0" i="0" u="none" strike="noStrike" kern="0" cap="none" spc="0" baseline="0">
                <a:solidFill>
                  <a:srgbClr val="000000"/>
                </a:solidFill>
                <a:uFillTx/>
              </a:defRPr>
            </a:pPr>
            <a:endParaRPr lang="en-US">
              <a:solidFill>
                <a:srgbClr val="444C55"/>
              </a:solidFill>
              <a:latin typeface="Calibri"/>
              <a:cs typeface="Arial"/>
              <a:sym typeface="Arial"/>
            </a:endParaRPr>
          </a:p>
        </p:txBody>
      </p:sp>
      <p:sp>
        <p:nvSpPr>
          <p:cNvPr id="13" name="Rectangle 3">
            <a:extLst>
              <a:ext uri="{FF2B5EF4-FFF2-40B4-BE49-F238E27FC236}">
                <a16:creationId xmlns:a16="http://schemas.microsoft.com/office/drawing/2014/main" id="{3E6700B6-6AEF-0860-2C8A-628F7E2236E4}"/>
              </a:ext>
            </a:extLst>
          </p:cNvPr>
          <p:cNvSpPr/>
          <p:nvPr/>
        </p:nvSpPr>
        <p:spPr>
          <a:xfrm>
            <a:off x="-203204" y="120131"/>
            <a:ext cx="184731" cy="369332"/>
          </a:xfrm>
          <a:prstGeom prst="rect">
            <a:avLst/>
          </a:prstGeom>
          <a:noFill/>
          <a:ln cap="flat">
            <a:noFill/>
            <a:prstDash val="solid"/>
          </a:ln>
        </p:spPr>
        <p:txBody>
          <a:bodyPr vert="horz" wrap="none" lIns="91440" tIns="45720" rIns="91440" bIns="45720" anchor="ctr" anchorCtr="0" compatLnSpc="1">
            <a:spAutoFit/>
          </a:bodyPr>
          <a:lstStyle/>
          <a:p>
            <a:pPr defTabSz="914446">
              <a:defRPr sz="1800" b="0" i="0" u="none" strike="noStrike" kern="0" cap="none" spc="0" baseline="0">
                <a:solidFill>
                  <a:srgbClr val="000000"/>
                </a:solidFill>
                <a:uFillTx/>
              </a:defRPr>
            </a:pPr>
            <a:endParaRPr lang="en-US">
              <a:solidFill>
                <a:srgbClr val="444C55"/>
              </a:solidFill>
              <a:latin typeface="Calibri"/>
              <a:cs typeface="Arial"/>
              <a:sym typeface="Arial"/>
            </a:endParaRPr>
          </a:p>
        </p:txBody>
      </p:sp>
      <p:pic>
        <p:nvPicPr>
          <p:cNvPr id="15" name="Picture 5">
            <a:extLst>
              <a:ext uri="{FF2B5EF4-FFF2-40B4-BE49-F238E27FC236}">
                <a16:creationId xmlns:a16="http://schemas.microsoft.com/office/drawing/2014/main" id="{5E6A69B0-D1BF-7CEE-0628-EA34758D3FBB}"/>
              </a:ext>
            </a:extLst>
          </p:cNvPr>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60960" y="6032368"/>
            <a:ext cx="1469813" cy="689113"/>
          </a:xfrm>
          <a:prstGeom prst="rect">
            <a:avLst/>
          </a:prstGeom>
          <a:noFill/>
          <a:ln cap="flat">
            <a:noFill/>
          </a:ln>
        </p:spPr>
      </p:pic>
      <p:pic>
        <p:nvPicPr>
          <p:cNvPr id="16" name="Picture 9">
            <a:extLst>
              <a:ext uri="{FF2B5EF4-FFF2-40B4-BE49-F238E27FC236}">
                <a16:creationId xmlns:a16="http://schemas.microsoft.com/office/drawing/2014/main" id="{85F87584-86EE-8699-766B-F0A984A80CAA}"/>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9608170" y="1124247"/>
            <a:ext cx="1754366" cy="1754366"/>
          </a:xfrm>
          <a:prstGeom prst="rect">
            <a:avLst/>
          </a:prstGeom>
        </p:spPr>
      </p:pic>
      <p:sp>
        <p:nvSpPr>
          <p:cNvPr id="3" name="TextBox 78">
            <a:extLst>
              <a:ext uri="{FF2B5EF4-FFF2-40B4-BE49-F238E27FC236}">
                <a16:creationId xmlns:a16="http://schemas.microsoft.com/office/drawing/2014/main" id="{5B6DF737-2977-1FE9-8287-C29F25C978C9}"/>
              </a:ext>
            </a:extLst>
          </p:cNvPr>
          <p:cNvSpPr txBox="1"/>
          <p:nvPr/>
        </p:nvSpPr>
        <p:spPr>
          <a:xfrm>
            <a:off x="8968499" y="640235"/>
            <a:ext cx="2935495" cy="574644"/>
          </a:xfrm>
          <a:prstGeom prst="rect">
            <a:avLst/>
          </a:prstGeom>
        </p:spPr>
        <p:txBody>
          <a:bodyPr wrap="square" lIns="0" tIns="0" rIns="0" bIns="0" rtlCol="0" anchor="t">
            <a:spAutoFit/>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algn="ctr" defTabSz="609570">
              <a:spcBef>
                <a:spcPts val="400"/>
              </a:spcBef>
              <a:spcAft>
                <a:spcPts val="400"/>
              </a:spcAft>
              <a:defRPr/>
            </a:pPr>
            <a:r>
              <a:rPr lang="en-US" sz="1867" b="1">
                <a:solidFill>
                  <a:srgbClr val="0E2841">
                    <a:lumMod val="90000"/>
                    <a:lumOff val="10000"/>
                  </a:srgbClr>
                </a:solidFill>
                <a:latin typeface="TT Fors"/>
                <a:ea typeface="TT Fors"/>
                <a:cs typeface="TT Fors"/>
                <a:sym typeface="TT Fors"/>
              </a:rPr>
              <a:t>Scan here to </a:t>
            </a:r>
            <a:br>
              <a:rPr lang="en-US" sz="1867" b="1">
                <a:solidFill>
                  <a:srgbClr val="0E2841">
                    <a:lumMod val="90000"/>
                    <a:lumOff val="10000"/>
                  </a:srgbClr>
                </a:solidFill>
                <a:latin typeface="TT Fors"/>
                <a:ea typeface="TT Fors"/>
                <a:cs typeface="TT Fors"/>
                <a:sym typeface="TT Fors"/>
              </a:rPr>
            </a:br>
            <a:r>
              <a:rPr lang="en-US" sz="1867" b="1">
                <a:solidFill>
                  <a:srgbClr val="0E2841">
                    <a:lumMod val="90000"/>
                    <a:lumOff val="10000"/>
                  </a:srgbClr>
                </a:solidFill>
                <a:latin typeface="TT Fors"/>
                <a:ea typeface="TT Fors"/>
                <a:cs typeface="TT Fors"/>
                <a:sym typeface="TT Fors"/>
              </a:rPr>
              <a:t>register for the series!</a:t>
            </a:r>
          </a:p>
        </p:txBody>
      </p:sp>
      <p:sp>
        <p:nvSpPr>
          <p:cNvPr id="4" name="Slide Number Placeholder 3">
            <a:extLst>
              <a:ext uri="{FF2B5EF4-FFF2-40B4-BE49-F238E27FC236}">
                <a16:creationId xmlns:a16="http://schemas.microsoft.com/office/drawing/2014/main" id="{B9CC4AA7-4C73-C3A2-16D5-111D085C25EE}"/>
              </a:ext>
            </a:extLst>
          </p:cNvPr>
          <p:cNvSpPr txBox="1"/>
          <p:nvPr/>
        </p:nvSpPr>
        <p:spPr>
          <a:xfrm>
            <a:off x="8839203" y="6356352"/>
            <a:ext cx="2743200" cy="365129"/>
          </a:xfrm>
          <a:prstGeom prst="rect">
            <a:avLst/>
          </a:prstGeom>
          <a:noFill/>
          <a:ln cap="flat">
            <a:noFill/>
          </a:ln>
        </p:spPr>
        <p:txBody>
          <a:bodyPr vert="horz" wrap="square" lIns="91440" tIns="45720" rIns="91440" bIns="45720" anchor="ctr" anchorCtr="0" compatLnSpc="1">
            <a:noAutofit/>
          </a:bodyPr>
          <a:lstStyle/>
          <a:p>
            <a:pPr algn="r" defTabSz="914446">
              <a:defRPr sz="1800" b="0" i="0" u="none" strike="noStrike" kern="0" cap="none" spc="0" baseline="0">
                <a:solidFill>
                  <a:srgbClr val="000000"/>
                </a:solidFill>
                <a:uFillTx/>
              </a:defRPr>
            </a:pPr>
            <a:fld id="{17291C32-1B23-46ED-AEE4-6AFD03A89EB6}" type="slidenum">
              <a:rPr lang="en-US" sz="1200" kern="0">
                <a:solidFill>
                  <a:srgbClr val="AFB3B9"/>
                </a:solidFill>
                <a:latin typeface="Calibri"/>
                <a:cs typeface="Arial"/>
                <a:sym typeface="Arial"/>
              </a:rPr>
              <a:pPr algn="r" defTabSz="914446">
                <a:defRPr sz="1800" b="0" i="0" u="none" strike="noStrike" kern="0" cap="none" spc="0" baseline="0">
                  <a:solidFill>
                    <a:srgbClr val="000000"/>
                  </a:solidFill>
                  <a:uFillTx/>
                </a:defRPr>
              </a:pPr>
              <a:t>66</a:t>
            </a:fld>
            <a:endParaRPr lang="en-US" sz="1200" kern="0">
              <a:solidFill>
                <a:srgbClr val="AFB3B9"/>
              </a:solidFill>
              <a:latin typeface="Calibri"/>
              <a:cs typeface="Arial"/>
              <a:sym typeface="Arial"/>
            </a:endParaRPr>
          </a:p>
        </p:txBody>
      </p:sp>
      <p:grpSp>
        <p:nvGrpSpPr>
          <p:cNvPr id="10" name="Group 9">
            <a:extLst>
              <a:ext uri="{FF2B5EF4-FFF2-40B4-BE49-F238E27FC236}">
                <a16:creationId xmlns:a16="http://schemas.microsoft.com/office/drawing/2014/main" id="{E7744AA9-2BDB-7181-F9E0-142803F807C5}"/>
              </a:ext>
            </a:extLst>
          </p:cNvPr>
          <p:cNvGrpSpPr/>
          <p:nvPr/>
        </p:nvGrpSpPr>
        <p:grpSpPr>
          <a:xfrm>
            <a:off x="151672" y="570234"/>
            <a:ext cx="2125249" cy="1743754"/>
            <a:chOff x="3167432" y="1736427"/>
            <a:chExt cx="5239652" cy="3980930"/>
          </a:xfrm>
        </p:grpSpPr>
        <p:sp>
          <p:nvSpPr>
            <p:cNvPr id="14" name="Freeform: Shape 13">
              <a:extLst>
                <a:ext uri="{FF2B5EF4-FFF2-40B4-BE49-F238E27FC236}">
                  <a16:creationId xmlns:a16="http://schemas.microsoft.com/office/drawing/2014/main" id="{05B56F62-E703-A4F5-C354-E46B3C5E25CF}"/>
                </a:ext>
              </a:extLst>
            </p:cNvPr>
            <p:cNvSpPr/>
            <p:nvPr/>
          </p:nvSpPr>
          <p:spPr>
            <a:xfrm>
              <a:off x="3168096" y="1834847"/>
              <a:ext cx="1065500" cy="887540"/>
            </a:xfrm>
            <a:custGeom>
              <a:avLst/>
              <a:gdLst>
                <a:gd name="csX0" fmla="*/ 1065489 w 1065500"/>
                <a:gd name="csY0" fmla="*/ -8 h 887540"/>
                <a:gd name="csX1" fmla="*/ 1065489 w 1065500"/>
                <a:gd name="csY1" fmla="*/ -8 h 887540"/>
                <a:gd name="csX2" fmla="*/ 722992 w 1065500"/>
                <a:gd name="csY2" fmla="*/ 734160 h 887540"/>
                <a:gd name="csX3" fmla="*/ -12 w 1065500"/>
                <a:gd name="csY3" fmla="*/ 887533 h 887540"/>
                <a:gd name="csX4" fmla="*/ 1065489 w 1065500"/>
                <a:gd name="csY4" fmla="*/ -8 h 887540"/>
              </a:gdLst>
              <a:ahLst/>
              <a:cxnLst>
                <a:cxn ang="0">
                  <a:pos x="csX0" y="csY0"/>
                </a:cxn>
                <a:cxn ang="0">
                  <a:pos x="csX1" y="csY1"/>
                </a:cxn>
                <a:cxn ang="0">
                  <a:pos x="csX2" y="csY2"/>
                </a:cxn>
                <a:cxn ang="0">
                  <a:pos x="csX3" y="csY3"/>
                </a:cxn>
                <a:cxn ang="0">
                  <a:pos x="csX4" y="csY4"/>
                </a:cxn>
              </a:cxnLst>
              <a:rect l="l" t="t" r="r" b="b"/>
              <a:pathLst>
                <a:path w="1065500" h="887540">
                  <a:moveTo>
                    <a:pt x="1065489" y="-8"/>
                  </a:moveTo>
                  <a:lnTo>
                    <a:pt x="1065489" y="-8"/>
                  </a:lnTo>
                  <a:cubicBezTo>
                    <a:pt x="990530" y="28965"/>
                    <a:pt x="826260" y="450142"/>
                    <a:pt x="722992" y="734160"/>
                  </a:cubicBezTo>
                  <a:cubicBezTo>
                    <a:pt x="255565" y="871451"/>
                    <a:pt x="-12" y="887533"/>
                    <a:pt x="-12" y="887533"/>
                  </a:cubicBezTo>
                  <a:cubicBezTo>
                    <a:pt x="-12" y="887533"/>
                    <a:pt x="795957" y="103126"/>
                    <a:pt x="1065489" y="-8"/>
                  </a:cubicBezTo>
                  <a:close/>
                </a:path>
              </a:pathLst>
            </a:custGeom>
            <a:solidFill>
              <a:srgbClr val="BF1F28"/>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17" name="Freeform: Shape 16">
              <a:extLst>
                <a:ext uri="{FF2B5EF4-FFF2-40B4-BE49-F238E27FC236}">
                  <a16:creationId xmlns:a16="http://schemas.microsoft.com/office/drawing/2014/main" id="{40054B2B-E99A-1B97-8659-2EE06DB8FA95}"/>
                </a:ext>
              </a:extLst>
            </p:cNvPr>
            <p:cNvSpPr/>
            <p:nvPr/>
          </p:nvSpPr>
          <p:spPr>
            <a:xfrm>
              <a:off x="3167432" y="2568484"/>
              <a:ext cx="761044" cy="361971"/>
            </a:xfrm>
            <a:custGeom>
              <a:avLst/>
              <a:gdLst>
                <a:gd name="csX0" fmla="*/ 756750 w 761044"/>
                <a:gd name="csY0" fmla="*/ 201742 h 361971"/>
                <a:gd name="csX1" fmla="*/ 430202 w 761044"/>
                <a:gd name="csY1" fmla="*/ 335976 h 361971"/>
                <a:gd name="csX2" fmla="*/ 119603 w 761044"/>
                <a:gd name="csY2" fmla="*/ 344615 h 361971"/>
                <a:gd name="csX3" fmla="*/ -12 w 761044"/>
                <a:gd name="csY3" fmla="*/ 153896 h 361971"/>
                <a:gd name="csX4" fmla="*/ 724720 w 761044"/>
                <a:gd name="csY4" fmla="*/ -8 h 361971"/>
                <a:gd name="csX5" fmla="*/ 756750 w 761044"/>
                <a:gd name="csY5" fmla="*/ 201742 h 361971"/>
              </a:gdLst>
              <a:ahLst/>
              <a:cxnLst>
                <a:cxn ang="0">
                  <a:pos x="csX0" y="csY0"/>
                </a:cxn>
                <a:cxn ang="0">
                  <a:pos x="csX1" y="csY1"/>
                </a:cxn>
                <a:cxn ang="0">
                  <a:pos x="csX2" y="csY2"/>
                </a:cxn>
                <a:cxn ang="0">
                  <a:pos x="csX3" y="csY3"/>
                </a:cxn>
                <a:cxn ang="0">
                  <a:pos x="csX4" y="csY4"/>
                </a:cxn>
                <a:cxn ang="0">
                  <a:pos x="csX5" y="csY5"/>
                </a:cxn>
              </a:cxnLst>
              <a:rect l="l" t="t" r="r" b="b"/>
              <a:pathLst>
                <a:path w="761044" h="361971">
                  <a:moveTo>
                    <a:pt x="756750" y="201742"/>
                  </a:moveTo>
                  <a:cubicBezTo>
                    <a:pt x="737612" y="244405"/>
                    <a:pt x="570683" y="302218"/>
                    <a:pt x="430202" y="335976"/>
                  </a:cubicBezTo>
                  <a:cubicBezTo>
                    <a:pt x="289722" y="369734"/>
                    <a:pt x="158146" y="368405"/>
                    <a:pt x="119603" y="344615"/>
                  </a:cubicBezTo>
                  <a:cubicBezTo>
                    <a:pt x="81061" y="320825"/>
                    <a:pt x="-12" y="153896"/>
                    <a:pt x="-12" y="153896"/>
                  </a:cubicBezTo>
                  <a:cubicBezTo>
                    <a:pt x="-12" y="153896"/>
                    <a:pt x="255831" y="137815"/>
                    <a:pt x="724720" y="-8"/>
                  </a:cubicBezTo>
                  <a:cubicBezTo>
                    <a:pt x="725385" y="-8"/>
                    <a:pt x="775756" y="159080"/>
                    <a:pt x="756750" y="201742"/>
                  </a:cubicBezTo>
                  <a:close/>
                </a:path>
              </a:pathLst>
            </a:custGeom>
            <a:solidFill>
              <a:srgbClr val="96191C"/>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grpSp>
          <p:nvGrpSpPr>
            <p:cNvPr id="18" name="Group 17">
              <a:extLst>
                <a:ext uri="{FF2B5EF4-FFF2-40B4-BE49-F238E27FC236}">
                  <a16:creationId xmlns:a16="http://schemas.microsoft.com/office/drawing/2014/main" id="{5EA0BD1A-0953-641C-E20F-2090524FFE8F}"/>
                </a:ext>
              </a:extLst>
            </p:cNvPr>
            <p:cNvGrpSpPr/>
            <p:nvPr/>
          </p:nvGrpSpPr>
          <p:grpSpPr>
            <a:xfrm>
              <a:off x="3891765" y="1736427"/>
              <a:ext cx="4515319" cy="3980930"/>
              <a:chOff x="3891765" y="1736427"/>
              <a:chExt cx="4515319" cy="3980930"/>
            </a:xfrm>
          </p:grpSpPr>
          <p:sp>
            <p:nvSpPr>
              <p:cNvPr id="19" name="Freeform: Shape 18">
                <a:extLst>
                  <a:ext uri="{FF2B5EF4-FFF2-40B4-BE49-F238E27FC236}">
                    <a16:creationId xmlns:a16="http://schemas.microsoft.com/office/drawing/2014/main" id="{E2303036-5868-255B-5AF3-0EF2CE072DE0}"/>
                  </a:ext>
                </a:extLst>
              </p:cNvPr>
              <p:cNvSpPr/>
              <p:nvPr/>
            </p:nvSpPr>
            <p:spPr>
              <a:xfrm>
                <a:off x="4363867" y="2568625"/>
                <a:ext cx="3150057" cy="3148732"/>
              </a:xfrm>
              <a:custGeom>
                <a:avLst/>
                <a:gdLst>
                  <a:gd name="csX0" fmla="*/ 2697806 w 3150057"/>
                  <a:gd name="csY0" fmla="*/ 2655960 h 3148732"/>
                  <a:gd name="csX1" fmla="*/ 2700730 w 3150057"/>
                  <a:gd name="csY1" fmla="*/ 2645460 h 3148732"/>
                  <a:gd name="csX2" fmla="*/ 2697939 w 3150057"/>
                  <a:gd name="csY2" fmla="*/ 2640410 h 3148732"/>
                  <a:gd name="csX3" fmla="*/ 2687439 w 3150057"/>
                  <a:gd name="csY3" fmla="*/ 2480924 h 3148732"/>
                  <a:gd name="csX4" fmla="*/ 2783131 w 3150057"/>
                  <a:gd name="csY4" fmla="*/ 2281566 h 3148732"/>
                  <a:gd name="csX5" fmla="*/ 2964015 w 3150057"/>
                  <a:gd name="csY5" fmla="*/ 2129921 h 3148732"/>
                  <a:gd name="csX6" fmla="*/ 3100774 w 3150057"/>
                  <a:gd name="csY6" fmla="*/ 2074899 h 3148732"/>
                  <a:gd name="csX7" fmla="*/ 3116856 w 3150057"/>
                  <a:gd name="csY7" fmla="*/ 2079949 h 3148732"/>
                  <a:gd name="csX8" fmla="*/ 3127621 w 3150057"/>
                  <a:gd name="csY8" fmla="*/ 2076759 h 3148732"/>
                  <a:gd name="csX9" fmla="*/ 3129788 w 3150057"/>
                  <a:gd name="csY9" fmla="*/ 2067230 h 3148732"/>
                  <a:gd name="csX10" fmla="*/ 3127621 w 3150057"/>
                  <a:gd name="csY10" fmla="*/ 2065064 h 3148732"/>
                  <a:gd name="csX11" fmla="*/ 3123102 w 3150057"/>
                  <a:gd name="csY11" fmla="*/ 2060811 h 3148732"/>
                  <a:gd name="csX12" fmla="*/ 2938630 w 3150057"/>
                  <a:gd name="csY12" fmla="*/ 1934551 h 3148732"/>
                  <a:gd name="csX13" fmla="*/ 2891981 w 3150057"/>
                  <a:gd name="csY13" fmla="*/ 1721105 h 3148732"/>
                  <a:gd name="csX14" fmla="*/ 3136659 w 3150057"/>
                  <a:gd name="csY14" fmla="*/ 1390172 h 3148732"/>
                  <a:gd name="csX15" fmla="*/ 3142108 w 3150057"/>
                  <a:gd name="csY15" fmla="*/ 1366249 h 3148732"/>
                  <a:gd name="csX16" fmla="*/ 2931320 w 3150057"/>
                  <a:gd name="csY16" fmla="*/ 1282252 h 3148732"/>
                  <a:gd name="csX17" fmla="*/ 2771037 w 3150057"/>
                  <a:gd name="csY17" fmla="*/ 1124494 h 3148732"/>
                  <a:gd name="csX18" fmla="*/ 2726381 w 3150057"/>
                  <a:gd name="csY18" fmla="*/ 911181 h 3148732"/>
                  <a:gd name="csX19" fmla="*/ 2760670 w 3150057"/>
                  <a:gd name="csY19" fmla="*/ 697071 h 3148732"/>
                  <a:gd name="csX20" fmla="*/ 2752297 w 3150057"/>
                  <a:gd name="csY20" fmla="*/ 682186 h 3148732"/>
                  <a:gd name="csX21" fmla="*/ 2351323 w 3150057"/>
                  <a:gd name="csY21" fmla="*/ 648029 h 3148732"/>
                  <a:gd name="csX22" fmla="*/ 2203532 w 3150057"/>
                  <a:gd name="csY22" fmla="*/ 264864 h 3148732"/>
                  <a:gd name="csX23" fmla="*/ 2203532 w 3150057"/>
                  <a:gd name="csY23" fmla="*/ 262737 h 3148732"/>
                  <a:gd name="csX24" fmla="*/ 2204197 w 3150057"/>
                  <a:gd name="csY24" fmla="*/ 261541 h 3148732"/>
                  <a:gd name="csX25" fmla="*/ 2190906 w 3150057"/>
                  <a:gd name="csY25" fmla="*/ 250111 h 3148732"/>
                  <a:gd name="csX26" fmla="*/ 2053881 w 3150057"/>
                  <a:gd name="csY26" fmla="*/ 344740 h 3148732"/>
                  <a:gd name="csX27" fmla="*/ 1896521 w 3150057"/>
                  <a:gd name="csY27" fmla="*/ 332645 h 3148732"/>
                  <a:gd name="csX28" fmla="*/ 1774647 w 3150057"/>
                  <a:gd name="csY28" fmla="*/ 228182 h 3148732"/>
                  <a:gd name="csX29" fmla="*/ 1754579 w 3150057"/>
                  <a:gd name="csY29" fmla="*/ 58728 h 3148732"/>
                  <a:gd name="csX30" fmla="*/ 1750578 w 3150057"/>
                  <a:gd name="csY30" fmla="*/ 53987 h 3148732"/>
                  <a:gd name="csX31" fmla="*/ 1747933 w 3150057"/>
                  <a:gd name="csY31" fmla="*/ 54608 h 3148732"/>
                  <a:gd name="csX32" fmla="*/ 1739467 w 3150057"/>
                  <a:gd name="csY32" fmla="*/ 56334 h 3148732"/>
                  <a:gd name="csX33" fmla="*/ 1739294 w 3150057"/>
                  <a:gd name="csY33" fmla="*/ 56601 h 3148732"/>
                  <a:gd name="csX34" fmla="*/ 1635230 w 3150057"/>
                  <a:gd name="csY34" fmla="*/ 220872 h 3148732"/>
                  <a:gd name="csX35" fmla="*/ 1409291 w 3150057"/>
                  <a:gd name="csY35" fmla="*/ 260744 h 3148732"/>
                  <a:gd name="csX36" fmla="*/ 1241831 w 3150057"/>
                  <a:gd name="csY36" fmla="*/ 141129 h 3148732"/>
                  <a:gd name="csX37" fmla="*/ 1123013 w 3150057"/>
                  <a:gd name="csY37" fmla="*/ 1180 h 3148732"/>
                  <a:gd name="csX38" fmla="*/ 1105417 w 3150057"/>
                  <a:gd name="csY38" fmla="*/ 7800 h 3148732"/>
                  <a:gd name="csX39" fmla="*/ 1104805 w 3150057"/>
                  <a:gd name="csY39" fmla="*/ 17129 h 3148732"/>
                  <a:gd name="csX40" fmla="*/ 1107862 w 3150057"/>
                  <a:gd name="csY40" fmla="*/ 24970 h 3148732"/>
                  <a:gd name="csX41" fmla="*/ 928174 w 3150057"/>
                  <a:gd name="csY41" fmla="*/ 364277 h 3148732"/>
                  <a:gd name="csX42" fmla="*/ 762840 w 3150057"/>
                  <a:gd name="csY42" fmla="*/ 352847 h 3148732"/>
                  <a:gd name="csX43" fmla="*/ 602424 w 3150057"/>
                  <a:gd name="csY43" fmla="*/ 258883 h 3148732"/>
                  <a:gd name="csX44" fmla="*/ 601494 w 3150057"/>
                  <a:gd name="csY44" fmla="*/ 258883 h 3148732"/>
                  <a:gd name="csX45" fmla="*/ 575976 w 3150057"/>
                  <a:gd name="csY45" fmla="*/ 267256 h 3148732"/>
                  <a:gd name="csX46" fmla="*/ 594317 w 3150057"/>
                  <a:gd name="csY46" fmla="*/ 479904 h 3148732"/>
                  <a:gd name="csX47" fmla="*/ 540357 w 3150057"/>
                  <a:gd name="csY47" fmla="*/ 717406 h 3148732"/>
                  <a:gd name="csX48" fmla="*/ 367581 w 3150057"/>
                  <a:gd name="csY48" fmla="*/ 841805 h 3148732"/>
                  <a:gd name="csX49" fmla="*/ 179919 w 3150057"/>
                  <a:gd name="csY49" fmla="*/ 813496 h 3148732"/>
                  <a:gd name="csX50" fmla="*/ 175533 w 3150057"/>
                  <a:gd name="csY50" fmla="*/ 811503 h 3148732"/>
                  <a:gd name="csX51" fmla="*/ 166894 w 3150057"/>
                  <a:gd name="csY51" fmla="*/ 836223 h 3148732"/>
                  <a:gd name="csX52" fmla="*/ 285312 w 3150057"/>
                  <a:gd name="csY52" fmla="*/ 986140 h 3148732"/>
                  <a:gd name="csX53" fmla="*/ 301261 w 3150057"/>
                  <a:gd name="csY53" fmla="*/ 1171410 h 3148732"/>
                  <a:gd name="csX54" fmla="*/ 25217 w 3150057"/>
                  <a:gd name="csY54" fmla="*/ 1395621 h 3148732"/>
                  <a:gd name="csX55" fmla="*/ 16977 w 3150057"/>
                  <a:gd name="csY55" fmla="*/ 1401336 h 3148732"/>
                  <a:gd name="csX56" fmla="*/ 12724 w 3150057"/>
                  <a:gd name="csY56" fmla="*/ 1412500 h 3148732"/>
                  <a:gd name="csX57" fmla="*/ 189754 w 3150057"/>
                  <a:gd name="csY57" fmla="*/ 1513508 h 3148732"/>
                  <a:gd name="csX58" fmla="*/ 241454 w 3150057"/>
                  <a:gd name="csY58" fmla="*/ 1697714 h 3148732"/>
                  <a:gd name="csX59" fmla="*/ 13654 w 3150057"/>
                  <a:gd name="csY59" fmla="*/ 2008446 h 3148732"/>
                  <a:gd name="csX60" fmla="*/ 11129 w 3150057"/>
                  <a:gd name="csY60" fmla="*/ 2011370 h 3148732"/>
                  <a:gd name="csX61" fmla="*/ 164 w 3150057"/>
                  <a:gd name="csY61" fmla="*/ 2026641 h 3148732"/>
                  <a:gd name="csX62" fmla="*/ 8870 w 3150057"/>
                  <a:gd name="csY62" fmla="*/ 2037021 h 3148732"/>
                  <a:gd name="csX63" fmla="*/ 56848 w 3150057"/>
                  <a:gd name="csY63" fmla="*/ 2025591 h 3148732"/>
                  <a:gd name="csX64" fmla="*/ 171413 w 3150057"/>
                  <a:gd name="csY64" fmla="*/ 2015091 h 3148732"/>
                  <a:gd name="csX65" fmla="*/ 395757 w 3150057"/>
                  <a:gd name="csY65" fmla="*/ 2110650 h 3148732"/>
                  <a:gd name="csX66" fmla="*/ 391637 w 3150057"/>
                  <a:gd name="csY66" fmla="*/ 2508303 h 3148732"/>
                  <a:gd name="csX67" fmla="*/ 388048 w 3150057"/>
                  <a:gd name="csY67" fmla="*/ 2510429 h 3148732"/>
                  <a:gd name="csX68" fmla="*/ 394029 w 3150057"/>
                  <a:gd name="csY68" fmla="*/ 2528770 h 3148732"/>
                  <a:gd name="csX69" fmla="*/ 622626 w 3150057"/>
                  <a:gd name="csY69" fmla="*/ 2506442 h 3148732"/>
                  <a:gd name="csX70" fmla="*/ 792080 w 3150057"/>
                  <a:gd name="csY70" fmla="*/ 2616620 h 3148732"/>
                  <a:gd name="csX71" fmla="*/ 847235 w 3150057"/>
                  <a:gd name="csY71" fmla="*/ 2804814 h 3148732"/>
                  <a:gd name="csX72" fmla="*/ 799655 w 3150057"/>
                  <a:gd name="csY72" fmla="*/ 2886816 h 3148732"/>
                  <a:gd name="csX73" fmla="*/ 797927 w 3150057"/>
                  <a:gd name="csY73" fmla="*/ 2888544 h 3148732"/>
                  <a:gd name="csX74" fmla="*/ 797130 w 3150057"/>
                  <a:gd name="csY74" fmla="*/ 2902632 h 3148732"/>
                  <a:gd name="csX75" fmla="*/ 811218 w 3150057"/>
                  <a:gd name="csY75" fmla="*/ 2903429 h 3148732"/>
                  <a:gd name="csX76" fmla="*/ 812281 w 3150057"/>
                  <a:gd name="csY76" fmla="*/ 2902632 h 3148732"/>
                  <a:gd name="csX77" fmla="*/ 815338 w 3150057"/>
                  <a:gd name="csY77" fmla="*/ 2900240 h 3148732"/>
                  <a:gd name="csX78" fmla="*/ 969508 w 3150057"/>
                  <a:gd name="csY78" fmla="*/ 2796308 h 3148732"/>
                  <a:gd name="csX79" fmla="*/ 1203288 w 3150057"/>
                  <a:gd name="csY79" fmla="*/ 2779562 h 3148732"/>
                  <a:gd name="csX80" fmla="*/ 1388824 w 3150057"/>
                  <a:gd name="csY80" fmla="*/ 2918979 h 3148732"/>
                  <a:gd name="csX81" fmla="*/ 1418993 w 3150057"/>
                  <a:gd name="csY81" fmla="*/ 3115280 h 3148732"/>
                  <a:gd name="csX82" fmla="*/ 1411683 w 3150057"/>
                  <a:gd name="csY82" fmla="*/ 3136013 h 3148732"/>
                  <a:gd name="csX83" fmla="*/ 1428429 w 3150057"/>
                  <a:gd name="csY83" fmla="*/ 3144386 h 3148732"/>
                  <a:gd name="csX84" fmla="*/ 1696632 w 3150057"/>
                  <a:gd name="csY84" fmla="*/ 2885354 h 3148732"/>
                  <a:gd name="csX85" fmla="*/ 2103720 w 3150057"/>
                  <a:gd name="csY85" fmla="*/ 2976527 h 3148732"/>
                  <a:gd name="csX86" fmla="*/ 2118739 w 3150057"/>
                  <a:gd name="csY86" fmla="*/ 2960313 h 3148732"/>
                  <a:gd name="csX87" fmla="*/ 2164724 w 3150057"/>
                  <a:gd name="csY87" fmla="*/ 2773182 h 3148732"/>
                  <a:gd name="csX88" fmla="*/ 2314375 w 3150057"/>
                  <a:gd name="csY88" fmla="*/ 2634429 h 3148732"/>
                  <a:gd name="csX89" fmla="*/ 2519713 w 3150057"/>
                  <a:gd name="csY89" fmla="*/ 2597216 h 3148732"/>
                  <a:gd name="csX90" fmla="*/ 2683187 w 3150057"/>
                  <a:gd name="csY90" fmla="*/ 2650378 h 3148732"/>
                  <a:gd name="csX91" fmla="*/ 2685978 w 3150057"/>
                  <a:gd name="csY91" fmla="*/ 2656757 h 3148732"/>
                  <a:gd name="csX92" fmla="*/ 2695347 w 3150057"/>
                  <a:gd name="csY92" fmla="*/ 2658778 h 3148732"/>
                  <a:gd name="csX93" fmla="*/ 2697806 w 3150057"/>
                  <a:gd name="csY93" fmla="*/ 2655960 h 314873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Lst>
                <a:rect l="l" t="t" r="r" b="b"/>
                <a:pathLst>
                  <a:path w="3150057" h="3148732">
                    <a:moveTo>
                      <a:pt x="2697806" y="2655960"/>
                    </a:moveTo>
                    <a:cubicBezTo>
                      <a:pt x="2701102" y="2653568"/>
                      <a:pt x="2702312" y="2649209"/>
                      <a:pt x="2700730" y="2645460"/>
                    </a:cubicBezTo>
                    <a:cubicBezTo>
                      <a:pt x="2699933" y="2643733"/>
                      <a:pt x="2698869" y="2642005"/>
                      <a:pt x="2697939" y="2640410"/>
                    </a:cubicBezTo>
                    <a:cubicBezTo>
                      <a:pt x="2696211" y="2587248"/>
                      <a:pt x="2682788" y="2535415"/>
                      <a:pt x="2687439" y="2480924"/>
                    </a:cubicBezTo>
                    <a:cubicBezTo>
                      <a:pt x="2693952" y="2405700"/>
                      <a:pt x="2737279" y="2339114"/>
                      <a:pt x="2783131" y="2281566"/>
                    </a:cubicBezTo>
                    <a:cubicBezTo>
                      <a:pt x="2833210" y="2219951"/>
                      <a:pt x="2894599" y="2168477"/>
                      <a:pt x="2964015" y="2129921"/>
                    </a:cubicBezTo>
                    <a:cubicBezTo>
                      <a:pt x="2999501" y="2109853"/>
                      <a:pt x="3055188" y="2074101"/>
                      <a:pt x="3100774" y="2074899"/>
                    </a:cubicBezTo>
                    <a:cubicBezTo>
                      <a:pt x="3106224" y="2076759"/>
                      <a:pt x="3111407" y="2078487"/>
                      <a:pt x="3116856" y="2079949"/>
                    </a:cubicBezTo>
                    <a:cubicBezTo>
                      <a:pt x="3120750" y="2081371"/>
                      <a:pt x="3125123" y="2080069"/>
                      <a:pt x="3127621" y="2076759"/>
                    </a:cubicBezTo>
                    <a:cubicBezTo>
                      <a:pt x="3130851" y="2074726"/>
                      <a:pt x="3131821" y="2070460"/>
                      <a:pt x="3129788" y="2067230"/>
                    </a:cubicBezTo>
                    <a:cubicBezTo>
                      <a:pt x="3129229" y="2066353"/>
                      <a:pt x="3128498" y="2065609"/>
                      <a:pt x="3127621" y="2065064"/>
                    </a:cubicBezTo>
                    <a:cubicBezTo>
                      <a:pt x="3126571" y="2063230"/>
                      <a:pt x="3124990" y="2061754"/>
                      <a:pt x="3123102" y="2060811"/>
                    </a:cubicBezTo>
                    <a:cubicBezTo>
                      <a:pt x="3053195" y="2026388"/>
                      <a:pt x="2989400" y="1995820"/>
                      <a:pt x="2938630" y="1934551"/>
                    </a:cubicBezTo>
                    <a:cubicBezTo>
                      <a:pt x="2889601" y="1875076"/>
                      <a:pt x="2872231" y="1795612"/>
                      <a:pt x="2891981" y="1721105"/>
                    </a:cubicBezTo>
                    <a:cubicBezTo>
                      <a:pt x="2925207" y="1584080"/>
                      <a:pt x="3023557" y="1469250"/>
                      <a:pt x="3136659" y="1390172"/>
                    </a:cubicBezTo>
                    <a:cubicBezTo>
                      <a:pt x="3149949" y="1392830"/>
                      <a:pt x="3156063" y="1371698"/>
                      <a:pt x="3142108" y="1366249"/>
                    </a:cubicBezTo>
                    <a:cubicBezTo>
                      <a:pt x="3070738" y="1337674"/>
                      <a:pt x="2998437" y="1321459"/>
                      <a:pt x="2931320" y="1282252"/>
                    </a:cubicBezTo>
                    <a:cubicBezTo>
                      <a:pt x="2865386" y="1244109"/>
                      <a:pt x="2810231" y="1189817"/>
                      <a:pt x="2771037" y="1124494"/>
                    </a:cubicBezTo>
                    <a:cubicBezTo>
                      <a:pt x="2734926" y="1059544"/>
                      <a:pt x="2719363" y="985170"/>
                      <a:pt x="2726381" y="911181"/>
                    </a:cubicBezTo>
                    <a:cubicBezTo>
                      <a:pt x="2731298" y="838881"/>
                      <a:pt x="2754689" y="768973"/>
                      <a:pt x="2760670" y="697071"/>
                    </a:cubicBezTo>
                    <a:cubicBezTo>
                      <a:pt x="2769309" y="691888"/>
                      <a:pt x="2762132" y="678996"/>
                      <a:pt x="2752297" y="682186"/>
                    </a:cubicBezTo>
                    <a:cubicBezTo>
                      <a:pt x="2615671" y="727639"/>
                      <a:pt x="2474659" y="729899"/>
                      <a:pt x="2351323" y="648029"/>
                    </a:cubicBezTo>
                    <a:cubicBezTo>
                      <a:pt x="2227987" y="566160"/>
                      <a:pt x="2146383" y="409332"/>
                      <a:pt x="2203532" y="264864"/>
                    </a:cubicBezTo>
                    <a:cubicBezTo>
                      <a:pt x="2203731" y="264169"/>
                      <a:pt x="2203731" y="263432"/>
                      <a:pt x="2203532" y="262737"/>
                    </a:cubicBezTo>
                    <a:cubicBezTo>
                      <a:pt x="2203705" y="262312"/>
                      <a:pt x="2203931" y="261911"/>
                      <a:pt x="2204197" y="261541"/>
                    </a:cubicBezTo>
                    <a:cubicBezTo>
                      <a:pt x="2208317" y="253567"/>
                      <a:pt x="2198482" y="242137"/>
                      <a:pt x="2190906" y="250111"/>
                    </a:cubicBezTo>
                    <a:cubicBezTo>
                      <a:pt x="2150370" y="293970"/>
                      <a:pt x="2113290" y="329057"/>
                      <a:pt x="2053881" y="344740"/>
                    </a:cubicBezTo>
                    <a:cubicBezTo>
                      <a:pt x="2001450" y="357148"/>
                      <a:pt x="1946440" y="352921"/>
                      <a:pt x="1896521" y="332645"/>
                    </a:cubicBezTo>
                    <a:cubicBezTo>
                      <a:pt x="1845113" y="312842"/>
                      <a:pt x="1802079" y="275957"/>
                      <a:pt x="1774647" y="228182"/>
                    </a:cubicBezTo>
                    <a:cubicBezTo>
                      <a:pt x="1744079" y="175020"/>
                      <a:pt x="1748066" y="117605"/>
                      <a:pt x="1754579" y="58728"/>
                    </a:cubicBezTo>
                    <a:cubicBezTo>
                      <a:pt x="1754778" y="56314"/>
                      <a:pt x="1752997" y="54192"/>
                      <a:pt x="1750578" y="53987"/>
                    </a:cubicBezTo>
                    <a:cubicBezTo>
                      <a:pt x="1749648" y="53909"/>
                      <a:pt x="1748731" y="54127"/>
                      <a:pt x="1747933" y="54608"/>
                    </a:cubicBezTo>
                    <a:cubicBezTo>
                      <a:pt x="1745116" y="52744"/>
                      <a:pt x="1741328" y="53518"/>
                      <a:pt x="1739467" y="56334"/>
                    </a:cubicBezTo>
                    <a:cubicBezTo>
                      <a:pt x="1739401" y="56422"/>
                      <a:pt x="1739347" y="56511"/>
                      <a:pt x="1739294" y="56601"/>
                    </a:cubicBezTo>
                    <a:cubicBezTo>
                      <a:pt x="1707397" y="115877"/>
                      <a:pt x="1686132" y="174089"/>
                      <a:pt x="1635230" y="220872"/>
                    </a:cubicBezTo>
                    <a:cubicBezTo>
                      <a:pt x="1574359" y="276426"/>
                      <a:pt x="1484914" y="281344"/>
                      <a:pt x="1409291" y="260744"/>
                    </a:cubicBezTo>
                    <a:cubicBezTo>
                      <a:pt x="1341642" y="241871"/>
                      <a:pt x="1287550" y="191899"/>
                      <a:pt x="1241831" y="141129"/>
                    </a:cubicBezTo>
                    <a:cubicBezTo>
                      <a:pt x="1202756" y="96340"/>
                      <a:pt x="1173783" y="33210"/>
                      <a:pt x="1123013" y="1180"/>
                    </a:cubicBezTo>
                    <a:cubicBezTo>
                      <a:pt x="1116328" y="-1849"/>
                      <a:pt x="1108447" y="1115"/>
                      <a:pt x="1105417" y="7800"/>
                    </a:cubicBezTo>
                    <a:cubicBezTo>
                      <a:pt x="1104088" y="10733"/>
                      <a:pt x="1103875" y="14046"/>
                      <a:pt x="1104805" y="17129"/>
                    </a:cubicBezTo>
                    <a:cubicBezTo>
                      <a:pt x="1105736" y="19787"/>
                      <a:pt x="1106799" y="22312"/>
                      <a:pt x="1107862" y="24970"/>
                    </a:cubicBezTo>
                    <a:cubicBezTo>
                      <a:pt x="1116634" y="168375"/>
                      <a:pt x="1083541" y="317361"/>
                      <a:pt x="928174" y="364277"/>
                    </a:cubicBezTo>
                    <a:cubicBezTo>
                      <a:pt x="873152" y="381156"/>
                      <a:pt x="815604" y="372384"/>
                      <a:pt x="762840" y="352847"/>
                    </a:cubicBezTo>
                    <a:cubicBezTo>
                      <a:pt x="703166" y="330785"/>
                      <a:pt x="658111" y="287458"/>
                      <a:pt x="602424" y="258883"/>
                    </a:cubicBezTo>
                    <a:lnTo>
                      <a:pt x="601494" y="258883"/>
                    </a:lnTo>
                    <a:cubicBezTo>
                      <a:pt x="594051" y="245593"/>
                      <a:pt x="571324" y="251573"/>
                      <a:pt x="575976" y="267256"/>
                    </a:cubicBezTo>
                    <a:cubicBezTo>
                      <a:pt x="595779" y="333709"/>
                      <a:pt x="595114" y="411591"/>
                      <a:pt x="594317" y="479904"/>
                    </a:cubicBezTo>
                    <a:cubicBezTo>
                      <a:pt x="595659" y="562252"/>
                      <a:pt x="577145" y="643723"/>
                      <a:pt x="540357" y="717406"/>
                    </a:cubicBezTo>
                    <a:cubicBezTo>
                      <a:pt x="506679" y="784722"/>
                      <a:pt x="442101" y="831212"/>
                      <a:pt x="367581" y="841805"/>
                    </a:cubicBezTo>
                    <a:cubicBezTo>
                      <a:pt x="302590" y="850178"/>
                      <a:pt x="242118" y="826654"/>
                      <a:pt x="179919" y="813496"/>
                    </a:cubicBezTo>
                    <a:lnTo>
                      <a:pt x="175533" y="811503"/>
                    </a:lnTo>
                    <a:cubicBezTo>
                      <a:pt x="159717" y="805123"/>
                      <a:pt x="151078" y="829976"/>
                      <a:pt x="166894" y="836223"/>
                    </a:cubicBezTo>
                    <a:cubicBezTo>
                      <a:pt x="222315" y="858551"/>
                      <a:pt x="262718" y="934041"/>
                      <a:pt x="285312" y="986140"/>
                    </a:cubicBezTo>
                    <a:cubicBezTo>
                      <a:pt x="309966" y="1044685"/>
                      <a:pt x="315548" y="1109516"/>
                      <a:pt x="301261" y="1171410"/>
                    </a:cubicBezTo>
                    <a:cubicBezTo>
                      <a:pt x="274680" y="1291024"/>
                      <a:pt x="147224" y="1394557"/>
                      <a:pt x="25217" y="1395621"/>
                    </a:cubicBezTo>
                    <a:cubicBezTo>
                      <a:pt x="21482" y="1395395"/>
                      <a:pt x="18080" y="1397760"/>
                      <a:pt x="16977" y="1401336"/>
                    </a:cubicBezTo>
                    <a:cubicBezTo>
                      <a:pt x="11129" y="1400538"/>
                      <a:pt x="7009" y="1409310"/>
                      <a:pt x="12724" y="1412500"/>
                    </a:cubicBezTo>
                    <a:cubicBezTo>
                      <a:pt x="73462" y="1444397"/>
                      <a:pt x="138851" y="1465662"/>
                      <a:pt x="189754" y="1513508"/>
                    </a:cubicBezTo>
                    <a:cubicBezTo>
                      <a:pt x="240656" y="1561353"/>
                      <a:pt x="246105" y="1633122"/>
                      <a:pt x="241454" y="1697714"/>
                    </a:cubicBezTo>
                    <a:cubicBezTo>
                      <a:pt x="230555" y="1846966"/>
                      <a:pt x="121839" y="1923653"/>
                      <a:pt x="13654" y="2008446"/>
                    </a:cubicBezTo>
                    <a:cubicBezTo>
                      <a:pt x="12671" y="2009283"/>
                      <a:pt x="11807" y="2010267"/>
                      <a:pt x="11129" y="2011370"/>
                    </a:cubicBezTo>
                    <a:cubicBezTo>
                      <a:pt x="3886" y="2012566"/>
                      <a:pt x="-1018" y="2019398"/>
                      <a:pt x="164" y="2026641"/>
                    </a:cubicBezTo>
                    <a:cubicBezTo>
                      <a:pt x="962" y="2031425"/>
                      <a:pt x="4298" y="2035413"/>
                      <a:pt x="8870" y="2037021"/>
                    </a:cubicBezTo>
                    <a:cubicBezTo>
                      <a:pt x="23755" y="2042071"/>
                      <a:pt x="43026" y="2029445"/>
                      <a:pt x="56848" y="2025591"/>
                    </a:cubicBezTo>
                    <a:cubicBezTo>
                      <a:pt x="94301" y="2016394"/>
                      <a:pt x="132910" y="2012859"/>
                      <a:pt x="171413" y="2015091"/>
                    </a:cubicBezTo>
                    <a:cubicBezTo>
                      <a:pt x="255369" y="2018387"/>
                      <a:pt x="335205" y="2052398"/>
                      <a:pt x="395757" y="2110650"/>
                    </a:cubicBezTo>
                    <a:cubicBezTo>
                      <a:pt x="507131" y="2216044"/>
                      <a:pt x="500751" y="2403839"/>
                      <a:pt x="391637" y="2508303"/>
                    </a:cubicBezTo>
                    <a:lnTo>
                      <a:pt x="388048" y="2510429"/>
                    </a:lnTo>
                    <a:cubicBezTo>
                      <a:pt x="379542" y="2515745"/>
                      <a:pt x="382599" y="2531960"/>
                      <a:pt x="394029" y="2528770"/>
                    </a:cubicBezTo>
                    <a:cubicBezTo>
                      <a:pt x="471380" y="2506840"/>
                      <a:pt x="541686" y="2487835"/>
                      <a:pt x="622626" y="2506442"/>
                    </a:cubicBezTo>
                    <a:cubicBezTo>
                      <a:pt x="689078" y="2521726"/>
                      <a:pt x="747158" y="2567711"/>
                      <a:pt x="792080" y="2616620"/>
                    </a:cubicBezTo>
                    <a:cubicBezTo>
                      <a:pt x="839660" y="2668187"/>
                      <a:pt x="867171" y="2735304"/>
                      <a:pt x="847235" y="2804814"/>
                    </a:cubicBezTo>
                    <a:cubicBezTo>
                      <a:pt x="842185" y="2822357"/>
                      <a:pt x="803642" y="2862096"/>
                      <a:pt x="799655" y="2886816"/>
                    </a:cubicBezTo>
                    <a:lnTo>
                      <a:pt x="797927" y="2888544"/>
                    </a:lnTo>
                    <a:cubicBezTo>
                      <a:pt x="793821" y="2892212"/>
                      <a:pt x="793462" y="2898525"/>
                      <a:pt x="797130" y="2902632"/>
                    </a:cubicBezTo>
                    <a:cubicBezTo>
                      <a:pt x="800798" y="2906739"/>
                      <a:pt x="807111" y="2907098"/>
                      <a:pt x="811218" y="2903429"/>
                    </a:cubicBezTo>
                    <a:lnTo>
                      <a:pt x="812281" y="2902632"/>
                    </a:lnTo>
                    <a:cubicBezTo>
                      <a:pt x="813491" y="2902114"/>
                      <a:pt x="814540" y="2901290"/>
                      <a:pt x="815338" y="2900240"/>
                    </a:cubicBezTo>
                    <a:cubicBezTo>
                      <a:pt x="865310" y="2863026"/>
                      <a:pt x="912757" y="2823421"/>
                      <a:pt x="969508" y="2796308"/>
                    </a:cubicBezTo>
                    <a:cubicBezTo>
                      <a:pt x="1042872" y="2761354"/>
                      <a:pt x="1125273" y="2762151"/>
                      <a:pt x="1203288" y="2779562"/>
                    </a:cubicBezTo>
                    <a:cubicBezTo>
                      <a:pt x="1282739" y="2796241"/>
                      <a:pt x="1350693" y="2847304"/>
                      <a:pt x="1388824" y="2918979"/>
                    </a:cubicBezTo>
                    <a:cubicBezTo>
                      <a:pt x="1422462" y="2978547"/>
                      <a:pt x="1433201" y="3048362"/>
                      <a:pt x="1418993" y="3115280"/>
                    </a:cubicBezTo>
                    <a:cubicBezTo>
                      <a:pt x="1416335" y="3122191"/>
                      <a:pt x="1413810" y="3128571"/>
                      <a:pt x="1411683" y="3136013"/>
                    </a:cubicBezTo>
                    <a:cubicBezTo>
                      <a:pt x="1408494" y="3145849"/>
                      <a:pt x="1423246" y="3154089"/>
                      <a:pt x="1428429" y="3144386"/>
                    </a:cubicBezTo>
                    <a:cubicBezTo>
                      <a:pt x="1489300" y="3026898"/>
                      <a:pt x="1565454" y="2926954"/>
                      <a:pt x="1696632" y="2885354"/>
                    </a:cubicBezTo>
                    <a:cubicBezTo>
                      <a:pt x="1841897" y="2839369"/>
                      <a:pt x="1985302" y="2891601"/>
                      <a:pt x="2103720" y="2976527"/>
                    </a:cubicBezTo>
                    <a:cubicBezTo>
                      <a:pt x="2114884" y="2984502"/>
                      <a:pt x="2125118" y="2970015"/>
                      <a:pt x="2118739" y="2960313"/>
                    </a:cubicBezTo>
                    <a:cubicBezTo>
                      <a:pt x="2127643" y="2895056"/>
                      <a:pt x="2132694" y="2833123"/>
                      <a:pt x="2164724" y="2773182"/>
                    </a:cubicBezTo>
                    <a:cubicBezTo>
                      <a:pt x="2199319" y="2712777"/>
                      <a:pt x="2251524" y="2664359"/>
                      <a:pt x="2314375" y="2634429"/>
                    </a:cubicBezTo>
                    <a:cubicBezTo>
                      <a:pt x="2376043" y="2603330"/>
                      <a:pt x="2451533" y="2595621"/>
                      <a:pt x="2519713" y="2597216"/>
                    </a:cubicBezTo>
                    <a:cubicBezTo>
                      <a:pt x="2564635" y="2598146"/>
                      <a:pt x="2649960" y="2612367"/>
                      <a:pt x="2683187" y="2650378"/>
                    </a:cubicBezTo>
                    <a:lnTo>
                      <a:pt x="2685978" y="2656757"/>
                    </a:lnTo>
                    <a:cubicBezTo>
                      <a:pt x="2688011" y="2659907"/>
                      <a:pt x="2692211" y="2660798"/>
                      <a:pt x="2695347" y="2658778"/>
                    </a:cubicBezTo>
                    <a:cubicBezTo>
                      <a:pt x="2696411" y="2658087"/>
                      <a:pt x="2697261" y="2657103"/>
                      <a:pt x="2697806" y="2655960"/>
                    </a:cubicBezTo>
                    <a:close/>
                  </a:path>
                </a:pathLst>
              </a:custGeom>
              <a:solidFill>
                <a:srgbClr val="FF9602"/>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20" name="Freeform: Shape 19">
                <a:extLst>
                  <a:ext uri="{FF2B5EF4-FFF2-40B4-BE49-F238E27FC236}">
                    <a16:creationId xmlns:a16="http://schemas.microsoft.com/office/drawing/2014/main" id="{E215E6EA-4EA1-ABAC-131E-294F57E0242B}"/>
                  </a:ext>
                </a:extLst>
              </p:cNvPr>
              <p:cNvSpPr/>
              <p:nvPr/>
            </p:nvSpPr>
            <p:spPr>
              <a:xfrm>
                <a:off x="4593041" y="2848299"/>
                <a:ext cx="2618226" cy="2618141"/>
              </a:xfrm>
              <a:custGeom>
                <a:avLst/>
                <a:gdLst>
                  <a:gd name="csX0" fmla="*/ 2242561 w 2618226"/>
                  <a:gd name="csY0" fmla="*/ 2209092 h 2618141"/>
                  <a:gd name="csX1" fmla="*/ 2245086 w 2618226"/>
                  <a:gd name="csY1" fmla="*/ 2200453 h 2618141"/>
                  <a:gd name="csX2" fmla="*/ 2242561 w 2618226"/>
                  <a:gd name="csY2" fmla="*/ 2196200 h 2618141"/>
                  <a:gd name="csX3" fmla="*/ 2234054 w 2618226"/>
                  <a:gd name="csY3" fmla="*/ 2063294 h 2618141"/>
                  <a:gd name="csX4" fmla="*/ 2313798 w 2618226"/>
                  <a:gd name="csY4" fmla="*/ 1897828 h 2618141"/>
                  <a:gd name="csX5" fmla="*/ 2464113 w 2618226"/>
                  <a:gd name="csY5" fmla="*/ 1771701 h 2618141"/>
                  <a:gd name="csX6" fmla="*/ 2577880 w 2618226"/>
                  <a:gd name="csY6" fmla="*/ 1725981 h 2618141"/>
                  <a:gd name="csX7" fmla="*/ 2591170 w 2618226"/>
                  <a:gd name="csY7" fmla="*/ 1730234 h 2618141"/>
                  <a:gd name="csX8" fmla="*/ 2600208 w 2618226"/>
                  <a:gd name="csY8" fmla="*/ 1727576 h 2618141"/>
                  <a:gd name="csX9" fmla="*/ 2602042 w 2618226"/>
                  <a:gd name="csY9" fmla="*/ 1719708 h 2618141"/>
                  <a:gd name="csX10" fmla="*/ 2600208 w 2618226"/>
                  <a:gd name="csY10" fmla="*/ 1717874 h 2618141"/>
                  <a:gd name="csX11" fmla="*/ 2596354 w 2618226"/>
                  <a:gd name="csY11" fmla="*/ 1714418 h 2618141"/>
                  <a:gd name="csX12" fmla="*/ 2442981 w 2618226"/>
                  <a:gd name="csY12" fmla="*/ 1609424 h 2618141"/>
                  <a:gd name="csX13" fmla="*/ 2403907 w 2618226"/>
                  <a:gd name="csY13" fmla="*/ 1431862 h 2618141"/>
                  <a:gd name="csX14" fmla="*/ 2607119 w 2618226"/>
                  <a:gd name="csY14" fmla="*/ 1156749 h 2618141"/>
                  <a:gd name="csX15" fmla="*/ 2618190 w 2618226"/>
                  <a:gd name="csY15" fmla="*/ 1147140 h 2618141"/>
                  <a:gd name="csX16" fmla="*/ 2611771 w 2618226"/>
                  <a:gd name="csY16" fmla="*/ 1136813 h 2618141"/>
                  <a:gd name="csX17" fmla="*/ 2436469 w 2618226"/>
                  <a:gd name="csY17" fmla="*/ 1067038 h 2618141"/>
                  <a:gd name="csX18" fmla="*/ 2303564 w 2618226"/>
                  <a:gd name="csY18" fmla="*/ 935727 h 2618141"/>
                  <a:gd name="csX19" fmla="*/ 2266350 w 2618226"/>
                  <a:gd name="csY19" fmla="*/ 758432 h 2618141"/>
                  <a:gd name="csX20" fmla="*/ 2294925 w 2618226"/>
                  <a:gd name="csY20" fmla="*/ 580472 h 2618141"/>
                  <a:gd name="csX21" fmla="*/ 2287881 w 2618226"/>
                  <a:gd name="csY21" fmla="*/ 568112 h 2618141"/>
                  <a:gd name="csX22" fmla="*/ 1954688 w 2618226"/>
                  <a:gd name="csY22" fmla="*/ 539803 h 2618141"/>
                  <a:gd name="csX23" fmla="*/ 1831883 w 2618226"/>
                  <a:gd name="csY23" fmla="*/ 220831 h 2618141"/>
                  <a:gd name="csX24" fmla="*/ 1831883 w 2618226"/>
                  <a:gd name="csY24" fmla="*/ 218970 h 2618141"/>
                  <a:gd name="csX25" fmla="*/ 1831883 w 2618226"/>
                  <a:gd name="csY25" fmla="*/ 217907 h 2618141"/>
                  <a:gd name="csX26" fmla="*/ 1821118 w 2618226"/>
                  <a:gd name="csY26" fmla="*/ 208470 h 2618141"/>
                  <a:gd name="csX27" fmla="*/ 1707219 w 2618226"/>
                  <a:gd name="csY27" fmla="*/ 287150 h 2618141"/>
                  <a:gd name="csX28" fmla="*/ 1576440 w 2618226"/>
                  <a:gd name="csY28" fmla="*/ 277049 h 2618141"/>
                  <a:gd name="csX29" fmla="*/ 1475166 w 2618226"/>
                  <a:gd name="csY29" fmla="*/ 190262 h 2618141"/>
                  <a:gd name="csX30" fmla="*/ 1458420 w 2618226"/>
                  <a:gd name="csY30" fmla="*/ 49383 h 2618141"/>
                  <a:gd name="csX31" fmla="*/ 1455536 w 2618226"/>
                  <a:gd name="csY31" fmla="*/ 45438 h 2618141"/>
                  <a:gd name="csX32" fmla="*/ 1452971 w 2618226"/>
                  <a:gd name="csY32" fmla="*/ 46060 h 2618141"/>
                  <a:gd name="csX33" fmla="*/ 1446100 w 2618226"/>
                  <a:gd name="csY33" fmla="*/ 47166 h 2618141"/>
                  <a:gd name="csX34" fmla="*/ 1445794 w 2618226"/>
                  <a:gd name="csY34" fmla="*/ 47655 h 2618141"/>
                  <a:gd name="csX35" fmla="*/ 1359273 w 2618226"/>
                  <a:gd name="csY35" fmla="*/ 184149 h 2618141"/>
                  <a:gd name="csX36" fmla="*/ 1171079 w 2618226"/>
                  <a:gd name="csY36" fmla="*/ 216843 h 2618141"/>
                  <a:gd name="csX37" fmla="*/ 1031928 w 2618226"/>
                  <a:gd name="csY37" fmla="*/ 117165 h 2618141"/>
                  <a:gd name="csX38" fmla="*/ 933312 w 2618226"/>
                  <a:gd name="csY38" fmla="*/ 1537 h 2618141"/>
                  <a:gd name="csX39" fmla="*/ 918706 w 2618226"/>
                  <a:gd name="csY39" fmla="*/ 5110 h 2618141"/>
                  <a:gd name="csX40" fmla="*/ 918028 w 2618226"/>
                  <a:gd name="csY40" fmla="*/ 14828 h 2618141"/>
                  <a:gd name="csX41" fmla="*/ 920686 w 2618226"/>
                  <a:gd name="csY41" fmla="*/ 21340 h 2618141"/>
                  <a:gd name="csX42" fmla="*/ 771301 w 2618226"/>
                  <a:gd name="csY42" fmla="*/ 303365 h 2618141"/>
                  <a:gd name="csX43" fmla="*/ 633877 w 2618226"/>
                  <a:gd name="csY43" fmla="*/ 293929 h 2618141"/>
                  <a:gd name="csX44" fmla="*/ 500972 w 2618226"/>
                  <a:gd name="csY44" fmla="*/ 215647 h 2618141"/>
                  <a:gd name="csX45" fmla="*/ 500174 w 2618226"/>
                  <a:gd name="csY45" fmla="*/ 215647 h 2618141"/>
                  <a:gd name="csX46" fmla="*/ 478909 w 2618226"/>
                  <a:gd name="csY46" fmla="*/ 222558 h 2618141"/>
                  <a:gd name="csX47" fmla="*/ 494327 w 2618226"/>
                  <a:gd name="csY47" fmla="*/ 399987 h 2618141"/>
                  <a:gd name="csX48" fmla="*/ 449405 w 2618226"/>
                  <a:gd name="csY48" fmla="*/ 597351 h 2618141"/>
                  <a:gd name="csX49" fmla="*/ 305335 w 2618226"/>
                  <a:gd name="csY49" fmla="*/ 700751 h 2618141"/>
                  <a:gd name="csX50" fmla="*/ 149305 w 2618226"/>
                  <a:gd name="csY50" fmla="*/ 677360 h 2618141"/>
                  <a:gd name="csX51" fmla="*/ 145583 w 2618226"/>
                  <a:gd name="csY51" fmla="*/ 675632 h 2618141"/>
                  <a:gd name="csX52" fmla="*/ 138407 w 2618226"/>
                  <a:gd name="csY52" fmla="*/ 696232 h 2618141"/>
                  <a:gd name="csX53" fmla="*/ 236889 w 2618226"/>
                  <a:gd name="csY53" fmla="*/ 820764 h 2618141"/>
                  <a:gd name="csX54" fmla="*/ 250180 w 2618226"/>
                  <a:gd name="csY54" fmla="*/ 974801 h 2618141"/>
                  <a:gd name="csX55" fmla="*/ 20653 w 2618226"/>
                  <a:gd name="csY55" fmla="*/ 1160869 h 2618141"/>
                  <a:gd name="csX56" fmla="*/ 13874 w 2618226"/>
                  <a:gd name="csY56" fmla="*/ 1165653 h 2618141"/>
                  <a:gd name="csX57" fmla="*/ 10419 w 2618226"/>
                  <a:gd name="csY57" fmla="*/ 1174824 h 2618141"/>
                  <a:gd name="csX58" fmla="*/ 157545 w 2618226"/>
                  <a:gd name="csY58" fmla="*/ 1258820 h 2618141"/>
                  <a:gd name="csX59" fmla="*/ 200473 w 2618226"/>
                  <a:gd name="csY59" fmla="*/ 1412059 h 2618141"/>
                  <a:gd name="csX60" fmla="*/ 11083 w 2618226"/>
                  <a:gd name="csY60" fmla="*/ 1670294 h 2618141"/>
                  <a:gd name="csX61" fmla="*/ 8957 w 2618226"/>
                  <a:gd name="csY61" fmla="*/ 1672686 h 2618141"/>
                  <a:gd name="csX62" fmla="*/ 212 w 2618226"/>
                  <a:gd name="csY62" fmla="*/ 1685831 h 2618141"/>
                  <a:gd name="csX63" fmla="*/ 7229 w 2618226"/>
                  <a:gd name="csY63" fmla="*/ 1694084 h 2618141"/>
                  <a:gd name="csX64" fmla="*/ 47101 w 2618226"/>
                  <a:gd name="csY64" fmla="*/ 1684382 h 2618141"/>
                  <a:gd name="csX65" fmla="*/ 142128 w 2618226"/>
                  <a:gd name="csY65" fmla="*/ 1675743 h 2618141"/>
                  <a:gd name="csX66" fmla="*/ 328195 w 2618226"/>
                  <a:gd name="csY66" fmla="*/ 1755486 h 2618141"/>
                  <a:gd name="csX67" fmla="*/ 324739 w 2618226"/>
                  <a:gd name="csY67" fmla="*/ 2085888 h 2618141"/>
                  <a:gd name="csX68" fmla="*/ 321816 w 2618226"/>
                  <a:gd name="csY68" fmla="*/ 2087749 h 2618141"/>
                  <a:gd name="csX69" fmla="*/ 326866 w 2618226"/>
                  <a:gd name="csY69" fmla="*/ 2103033 h 2618141"/>
                  <a:gd name="csX70" fmla="*/ 516654 w 2618226"/>
                  <a:gd name="csY70" fmla="*/ 2084427 h 2618141"/>
                  <a:gd name="csX71" fmla="*/ 657667 w 2618226"/>
                  <a:gd name="csY71" fmla="*/ 2175998 h 2618141"/>
                  <a:gd name="csX72" fmla="*/ 703519 w 2618226"/>
                  <a:gd name="csY72" fmla="*/ 2332428 h 2618141"/>
                  <a:gd name="csX73" fmla="*/ 663648 w 2618226"/>
                  <a:gd name="csY73" fmla="*/ 2400608 h 2618141"/>
                  <a:gd name="csX74" fmla="*/ 662319 w 2618226"/>
                  <a:gd name="csY74" fmla="*/ 2402070 h 2618141"/>
                  <a:gd name="csX75" fmla="*/ 661747 w 2618226"/>
                  <a:gd name="csY75" fmla="*/ 2413712 h 2618141"/>
                  <a:gd name="csX76" fmla="*/ 673217 w 2618226"/>
                  <a:gd name="csY76" fmla="*/ 2414430 h 2618141"/>
                  <a:gd name="csX77" fmla="*/ 674014 w 2618226"/>
                  <a:gd name="csY77" fmla="*/ 2413765 h 2618141"/>
                  <a:gd name="csX78" fmla="*/ 676672 w 2618226"/>
                  <a:gd name="csY78" fmla="*/ 2411772 h 2618141"/>
                  <a:gd name="csX79" fmla="*/ 804793 w 2618226"/>
                  <a:gd name="csY79" fmla="*/ 2325384 h 2618141"/>
                  <a:gd name="csX80" fmla="*/ 999100 w 2618226"/>
                  <a:gd name="csY80" fmla="*/ 2311428 h 2618141"/>
                  <a:gd name="csX81" fmla="*/ 1153004 w 2618226"/>
                  <a:gd name="csY81" fmla="*/ 2427189 h 2618141"/>
                  <a:gd name="csX82" fmla="*/ 1177990 w 2618226"/>
                  <a:gd name="csY82" fmla="*/ 2590263 h 2618141"/>
                  <a:gd name="csX83" fmla="*/ 1171877 w 2618226"/>
                  <a:gd name="csY83" fmla="*/ 2607541 h 2618141"/>
                  <a:gd name="csX84" fmla="*/ 1185832 w 2618226"/>
                  <a:gd name="csY84" fmla="*/ 2614452 h 2618141"/>
                  <a:gd name="csX85" fmla="*/ 1408714 w 2618226"/>
                  <a:gd name="csY85" fmla="*/ 2399146 h 2618141"/>
                  <a:gd name="csX86" fmla="*/ 1747223 w 2618226"/>
                  <a:gd name="csY86" fmla="*/ 2474902 h 2618141"/>
                  <a:gd name="csX87" fmla="*/ 1759716 w 2618226"/>
                  <a:gd name="csY87" fmla="*/ 2461611 h 2618141"/>
                  <a:gd name="csX88" fmla="*/ 1797860 w 2618226"/>
                  <a:gd name="csY88" fmla="*/ 2306112 h 2618141"/>
                  <a:gd name="csX89" fmla="*/ 1922259 w 2618226"/>
                  <a:gd name="csY89" fmla="*/ 2190751 h 2618141"/>
                  <a:gd name="csX90" fmla="*/ 2092909 w 2618226"/>
                  <a:gd name="csY90" fmla="*/ 2159784 h 2618141"/>
                  <a:gd name="csX91" fmla="*/ 2228871 w 2618226"/>
                  <a:gd name="csY91" fmla="*/ 2204041 h 2618141"/>
                  <a:gd name="csX92" fmla="*/ 2231131 w 2618226"/>
                  <a:gd name="csY92" fmla="*/ 2209357 h 2618141"/>
                  <a:gd name="csX93" fmla="*/ 2236978 w 2618226"/>
                  <a:gd name="csY93" fmla="*/ 2214940 h 2618141"/>
                  <a:gd name="csX94" fmla="*/ 2242561 w 2618226"/>
                  <a:gd name="csY94" fmla="*/ 2209092 h 261814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 ang="0">
                    <a:pos x="csX75" y="csY75"/>
                  </a:cxn>
                  <a:cxn ang="0">
                    <a:pos x="csX76" y="csY76"/>
                  </a:cxn>
                  <a:cxn ang="0">
                    <a:pos x="csX77" y="csY77"/>
                  </a:cxn>
                  <a:cxn ang="0">
                    <a:pos x="csX78" y="csY78"/>
                  </a:cxn>
                  <a:cxn ang="0">
                    <a:pos x="csX79" y="csY79"/>
                  </a:cxn>
                  <a:cxn ang="0">
                    <a:pos x="csX80" y="csY80"/>
                  </a:cxn>
                  <a:cxn ang="0">
                    <a:pos x="csX81" y="csY81"/>
                  </a:cxn>
                  <a:cxn ang="0">
                    <a:pos x="csX82" y="csY82"/>
                  </a:cxn>
                  <a:cxn ang="0">
                    <a:pos x="csX83" y="csY83"/>
                  </a:cxn>
                  <a:cxn ang="0">
                    <a:pos x="csX84" y="csY84"/>
                  </a:cxn>
                  <a:cxn ang="0">
                    <a:pos x="csX85" y="csY85"/>
                  </a:cxn>
                  <a:cxn ang="0">
                    <a:pos x="csX86" y="csY86"/>
                  </a:cxn>
                  <a:cxn ang="0">
                    <a:pos x="csX87" y="csY87"/>
                  </a:cxn>
                  <a:cxn ang="0">
                    <a:pos x="csX88" y="csY88"/>
                  </a:cxn>
                  <a:cxn ang="0">
                    <a:pos x="csX89" y="csY89"/>
                  </a:cxn>
                  <a:cxn ang="0">
                    <a:pos x="csX90" y="csY90"/>
                  </a:cxn>
                  <a:cxn ang="0">
                    <a:pos x="csX91" y="csY91"/>
                  </a:cxn>
                  <a:cxn ang="0">
                    <a:pos x="csX92" y="csY92"/>
                  </a:cxn>
                  <a:cxn ang="0">
                    <a:pos x="csX93" y="csY93"/>
                  </a:cxn>
                  <a:cxn ang="0">
                    <a:pos x="csX94" y="csY94"/>
                  </a:cxn>
                </a:cxnLst>
                <a:rect l="l" t="t" r="r" b="b"/>
                <a:pathLst>
                  <a:path w="2618226" h="2618141">
                    <a:moveTo>
                      <a:pt x="2242561" y="2209092"/>
                    </a:moveTo>
                    <a:cubicBezTo>
                      <a:pt x="2245325" y="2207164"/>
                      <a:pt x="2246375" y="2203563"/>
                      <a:pt x="2245086" y="2200453"/>
                    </a:cubicBezTo>
                    <a:cubicBezTo>
                      <a:pt x="2244342" y="2198977"/>
                      <a:pt x="2243504" y="2197555"/>
                      <a:pt x="2242561" y="2196200"/>
                    </a:cubicBezTo>
                    <a:cubicBezTo>
                      <a:pt x="2241231" y="2151942"/>
                      <a:pt x="2230067" y="2109014"/>
                      <a:pt x="2234054" y="2063294"/>
                    </a:cubicBezTo>
                    <a:cubicBezTo>
                      <a:pt x="2239504" y="2000829"/>
                      <a:pt x="2275388" y="1945540"/>
                      <a:pt x="2313798" y="1897828"/>
                    </a:cubicBezTo>
                    <a:cubicBezTo>
                      <a:pt x="2355437" y="1846619"/>
                      <a:pt x="2406459" y="1803824"/>
                      <a:pt x="2464113" y="1771701"/>
                    </a:cubicBezTo>
                    <a:cubicBezTo>
                      <a:pt x="2493618" y="1755088"/>
                      <a:pt x="2540002" y="1725317"/>
                      <a:pt x="2577880" y="1725981"/>
                    </a:cubicBezTo>
                    <a:cubicBezTo>
                      <a:pt x="2582266" y="1727576"/>
                      <a:pt x="2586652" y="1728905"/>
                      <a:pt x="2591170" y="1730234"/>
                    </a:cubicBezTo>
                    <a:cubicBezTo>
                      <a:pt x="2594440" y="1731417"/>
                      <a:pt x="2598095" y="1730341"/>
                      <a:pt x="2600208" y="1727576"/>
                    </a:cubicBezTo>
                    <a:cubicBezTo>
                      <a:pt x="2602893" y="1725902"/>
                      <a:pt x="2603704" y="1722380"/>
                      <a:pt x="2602042" y="1719708"/>
                    </a:cubicBezTo>
                    <a:cubicBezTo>
                      <a:pt x="2601577" y="1718964"/>
                      <a:pt x="2600953" y="1718339"/>
                      <a:pt x="2600208" y="1717874"/>
                    </a:cubicBezTo>
                    <a:cubicBezTo>
                      <a:pt x="2599291" y="1716372"/>
                      <a:pt x="2597949" y="1715163"/>
                      <a:pt x="2596354" y="1714418"/>
                    </a:cubicBezTo>
                    <a:cubicBezTo>
                      <a:pt x="2538141" y="1685711"/>
                      <a:pt x="2485245" y="1660326"/>
                      <a:pt x="2442981" y="1609424"/>
                    </a:cubicBezTo>
                    <a:cubicBezTo>
                      <a:pt x="2402153" y="1559970"/>
                      <a:pt x="2387613" y="1493889"/>
                      <a:pt x="2403907" y="1431862"/>
                    </a:cubicBezTo>
                    <a:cubicBezTo>
                      <a:pt x="2431552" y="1317963"/>
                      <a:pt x="2513288" y="1222537"/>
                      <a:pt x="2607119" y="1156749"/>
                    </a:cubicBezTo>
                    <a:cubicBezTo>
                      <a:pt x="2612834" y="1157147"/>
                      <a:pt x="2617792" y="1152841"/>
                      <a:pt x="2618190" y="1147140"/>
                    </a:cubicBezTo>
                    <a:cubicBezTo>
                      <a:pt x="2618496" y="1142674"/>
                      <a:pt x="2615917" y="1138514"/>
                      <a:pt x="2611771" y="1136813"/>
                    </a:cubicBezTo>
                    <a:cubicBezTo>
                      <a:pt x="2552495" y="1113023"/>
                      <a:pt x="2492156" y="1099732"/>
                      <a:pt x="2436469" y="1067038"/>
                    </a:cubicBezTo>
                    <a:cubicBezTo>
                      <a:pt x="2381765" y="1035220"/>
                      <a:pt x="2336033" y="990046"/>
                      <a:pt x="2303564" y="935727"/>
                    </a:cubicBezTo>
                    <a:cubicBezTo>
                      <a:pt x="2273461" y="881768"/>
                      <a:pt x="2260476" y="819940"/>
                      <a:pt x="2266350" y="758432"/>
                    </a:cubicBezTo>
                    <a:cubicBezTo>
                      <a:pt x="2270470" y="698359"/>
                      <a:pt x="2289875" y="640412"/>
                      <a:pt x="2294925" y="580472"/>
                    </a:cubicBezTo>
                    <a:cubicBezTo>
                      <a:pt x="2302102" y="576219"/>
                      <a:pt x="2295988" y="565454"/>
                      <a:pt x="2287881" y="568112"/>
                    </a:cubicBezTo>
                    <a:cubicBezTo>
                      <a:pt x="2174380" y="605990"/>
                      <a:pt x="2057291" y="607983"/>
                      <a:pt x="1954688" y="539803"/>
                    </a:cubicBezTo>
                    <a:cubicBezTo>
                      <a:pt x="1852085" y="471623"/>
                      <a:pt x="1783772" y="341376"/>
                      <a:pt x="1831883" y="220831"/>
                    </a:cubicBezTo>
                    <a:cubicBezTo>
                      <a:pt x="1832070" y="220219"/>
                      <a:pt x="1832070" y="219581"/>
                      <a:pt x="1831883" y="218970"/>
                    </a:cubicBezTo>
                    <a:cubicBezTo>
                      <a:pt x="1831883" y="218970"/>
                      <a:pt x="1831883" y="218970"/>
                      <a:pt x="1831883" y="217907"/>
                    </a:cubicBezTo>
                    <a:cubicBezTo>
                      <a:pt x="1835472" y="211261"/>
                      <a:pt x="1827232" y="201825"/>
                      <a:pt x="1821118" y="208470"/>
                    </a:cubicBezTo>
                    <a:cubicBezTo>
                      <a:pt x="1787360" y="244886"/>
                      <a:pt x="1756659" y="274126"/>
                      <a:pt x="1707219" y="287150"/>
                    </a:cubicBezTo>
                    <a:cubicBezTo>
                      <a:pt x="1663639" y="297490"/>
                      <a:pt x="1617920" y="293955"/>
                      <a:pt x="1576440" y="277049"/>
                    </a:cubicBezTo>
                    <a:cubicBezTo>
                      <a:pt x="1533724" y="260609"/>
                      <a:pt x="1497960" y="229961"/>
                      <a:pt x="1475166" y="190262"/>
                    </a:cubicBezTo>
                    <a:cubicBezTo>
                      <a:pt x="1449649" y="145739"/>
                      <a:pt x="1452572" y="98292"/>
                      <a:pt x="1458420" y="49383"/>
                    </a:cubicBezTo>
                    <a:cubicBezTo>
                      <a:pt x="1458713" y="47497"/>
                      <a:pt x="1457423" y="45731"/>
                      <a:pt x="1455536" y="45438"/>
                    </a:cubicBezTo>
                    <a:cubicBezTo>
                      <a:pt x="1454633" y="45299"/>
                      <a:pt x="1453715" y="45522"/>
                      <a:pt x="1452971" y="46060"/>
                    </a:cubicBezTo>
                    <a:cubicBezTo>
                      <a:pt x="1450765" y="44469"/>
                      <a:pt x="1447695" y="44965"/>
                      <a:pt x="1446100" y="47166"/>
                    </a:cubicBezTo>
                    <a:cubicBezTo>
                      <a:pt x="1445994" y="47323"/>
                      <a:pt x="1445887" y="47486"/>
                      <a:pt x="1445794" y="47655"/>
                    </a:cubicBezTo>
                    <a:cubicBezTo>
                      <a:pt x="1419213" y="96963"/>
                      <a:pt x="1401935" y="145208"/>
                      <a:pt x="1359273" y="184149"/>
                    </a:cubicBezTo>
                    <a:cubicBezTo>
                      <a:pt x="1308636" y="230400"/>
                      <a:pt x="1234342" y="234520"/>
                      <a:pt x="1171079" y="216843"/>
                    </a:cubicBezTo>
                    <a:cubicBezTo>
                      <a:pt x="1114728" y="201161"/>
                      <a:pt x="1069806" y="159694"/>
                      <a:pt x="1031928" y="117165"/>
                    </a:cubicBezTo>
                    <a:cubicBezTo>
                      <a:pt x="999499" y="80616"/>
                      <a:pt x="974911" y="27985"/>
                      <a:pt x="933312" y="1537"/>
                    </a:cubicBezTo>
                    <a:cubicBezTo>
                      <a:pt x="928288" y="-1510"/>
                      <a:pt x="921749" y="90"/>
                      <a:pt x="918706" y="5110"/>
                    </a:cubicBezTo>
                    <a:cubicBezTo>
                      <a:pt x="916925" y="8048"/>
                      <a:pt x="916672" y="11669"/>
                      <a:pt x="918028" y="14828"/>
                    </a:cubicBezTo>
                    <a:cubicBezTo>
                      <a:pt x="918825" y="16954"/>
                      <a:pt x="919756" y="19214"/>
                      <a:pt x="920686" y="21340"/>
                    </a:cubicBezTo>
                    <a:cubicBezTo>
                      <a:pt x="927996" y="140955"/>
                      <a:pt x="900617" y="263892"/>
                      <a:pt x="771301" y="303365"/>
                    </a:cubicBezTo>
                    <a:cubicBezTo>
                      <a:pt x="725701" y="315379"/>
                      <a:pt x="677403" y="312070"/>
                      <a:pt x="633877" y="293929"/>
                    </a:cubicBezTo>
                    <a:cubicBezTo>
                      <a:pt x="584303" y="275455"/>
                      <a:pt x="546824" y="239437"/>
                      <a:pt x="500972" y="215647"/>
                    </a:cubicBezTo>
                    <a:lnTo>
                      <a:pt x="500174" y="215647"/>
                    </a:lnTo>
                    <a:cubicBezTo>
                      <a:pt x="493928" y="205281"/>
                      <a:pt x="475055" y="209667"/>
                      <a:pt x="478909" y="222558"/>
                    </a:cubicBezTo>
                    <a:cubicBezTo>
                      <a:pt x="495390" y="277980"/>
                      <a:pt x="494991" y="342173"/>
                      <a:pt x="494327" y="399987"/>
                    </a:cubicBezTo>
                    <a:cubicBezTo>
                      <a:pt x="495430" y="468433"/>
                      <a:pt x="480013" y="536121"/>
                      <a:pt x="449405" y="597351"/>
                    </a:cubicBezTo>
                    <a:cubicBezTo>
                      <a:pt x="421335" y="653437"/>
                      <a:pt x="367455" y="692112"/>
                      <a:pt x="305335" y="700751"/>
                    </a:cubicBezTo>
                    <a:cubicBezTo>
                      <a:pt x="251243" y="707795"/>
                      <a:pt x="201005" y="688125"/>
                      <a:pt x="149305" y="677360"/>
                    </a:cubicBezTo>
                    <a:cubicBezTo>
                      <a:pt x="148135" y="676655"/>
                      <a:pt x="146886" y="676071"/>
                      <a:pt x="145583" y="675632"/>
                    </a:cubicBezTo>
                    <a:cubicBezTo>
                      <a:pt x="132293" y="670316"/>
                      <a:pt x="125382" y="690916"/>
                      <a:pt x="138407" y="696232"/>
                    </a:cubicBezTo>
                    <a:cubicBezTo>
                      <a:pt x="184658" y="714706"/>
                      <a:pt x="218150" y="777437"/>
                      <a:pt x="236889" y="820764"/>
                    </a:cubicBezTo>
                    <a:cubicBezTo>
                      <a:pt x="257423" y="869434"/>
                      <a:pt x="262075" y="923341"/>
                      <a:pt x="250180" y="974801"/>
                    </a:cubicBezTo>
                    <a:cubicBezTo>
                      <a:pt x="227586" y="1074214"/>
                      <a:pt x="122192" y="1160204"/>
                      <a:pt x="20653" y="1160869"/>
                    </a:cubicBezTo>
                    <a:cubicBezTo>
                      <a:pt x="17556" y="1160683"/>
                      <a:pt x="14738" y="1162676"/>
                      <a:pt x="13874" y="1165653"/>
                    </a:cubicBezTo>
                    <a:cubicBezTo>
                      <a:pt x="9090" y="1165653"/>
                      <a:pt x="5501" y="1172299"/>
                      <a:pt x="10419" y="1174824"/>
                    </a:cubicBezTo>
                    <a:cubicBezTo>
                      <a:pt x="60923" y="1201405"/>
                      <a:pt x="115281" y="1218815"/>
                      <a:pt x="157545" y="1258820"/>
                    </a:cubicBezTo>
                    <a:cubicBezTo>
                      <a:pt x="199809" y="1298824"/>
                      <a:pt x="204327" y="1358499"/>
                      <a:pt x="200473" y="1412059"/>
                    </a:cubicBezTo>
                    <a:cubicBezTo>
                      <a:pt x="191436" y="1535927"/>
                      <a:pt x="100529" y="1599854"/>
                      <a:pt x="11083" y="1670294"/>
                    </a:cubicBezTo>
                    <a:cubicBezTo>
                      <a:pt x="10233" y="1670959"/>
                      <a:pt x="9515" y="1671769"/>
                      <a:pt x="8957" y="1672686"/>
                    </a:cubicBezTo>
                    <a:cubicBezTo>
                      <a:pt x="2910" y="1673896"/>
                      <a:pt x="-1011" y="1679784"/>
                      <a:pt x="212" y="1685831"/>
                    </a:cubicBezTo>
                    <a:cubicBezTo>
                      <a:pt x="969" y="1689605"/>
                      <a:pt x="3614" y="1692729"/>
                      <a:pt x="7229" y="1694084"/>
                    </a:cubicBezTo>
                    <a:cubicBezTo>
                      <a:pt x="19456" y="1698204"/>
                      <a:pt x="35538" y="1687705"/>
                      <a:pt x="47101" y="1684382"/>
                    </a:cubicBezTo>
                    <a:cubicBezTo>
                      <a:pt x="78174" y="1676793"/>
                      <a:pt x="110204" y="1673883"/>
                      <a:pt x="142128" y="1675743"/>
                    </a:cubicBezTo>
                    <a:cubicBezTo>
                      <a:pt x="211837" y="1678601"/>
                      <a:pt x="278050" y="1706989"/>
                      <a:pt x="328195" y="1755486"/>
                    </a:cubicBezTo>
                    <a:cubicBezTo>
                      <a:pt x="421229" y="1843071"/>
                      <a:pt x="415514" y="1999101"/>
                      <a:pt x="324739" y="2085888"/>
                    </a:cubicBezTo>
                    <a:cubicBezTo>
                      <a:pt x="323809" y="2086580"/>
                      <a:pt x="322839" y="2087204"/>
                      <a:pt x="321816" y="2087749"/>
                    </a:cubicBezTo>
                    <a:cubicBezTo>
                      <a:pt x="314639" y="2092268"/>
                      <a:pt x="317297" y="2105691"/>
                      <a:pt x="326866" y="2103033"/>
                    </a:cubicBezTo>
                    <a:cubicBezTo>
                      <a:pt x="391059" y="2084825"/>
                      <a:pt x="449538" y="2069009"/>
                      <a:pt x="516654" y="2084427"/>
                    </a:cubicBezTo>
                    <a:cubicBezTo>
                      <a:pt x="571544" y="2097717"/>
                      <a:pt x="620188" y="2135462"/>
                      <a:pt x="657667" y="2175998"/>
                    </a:cubicBezTo>
                    <a:cubicBezTo>
                      <a:pt x="697538" y="2218927"/>
                      <a:pt x="720132" y="2274614"/>
                      <a:pt x="703519" y="2332428"/>
                    </a:cubicBezTo>
                    <a:cubicBezTo>
                      <a:pt x="699266" y="2347047"/>
                      <a:pt x="667236" y="2380007"/>
                      <a:pt x="663648" y="2400608"/>
                    </a:cubicBezTo>
                    <a:lnTo>
                      <a:pt x="662319" y="2402070"/>
                    </a:lnTo>
                    <a:cubicBezTo>
                      <a:pt x="658943" y="2405127"/>
                      <a:pt x="658690" y="2410337"/>
                      <a:pt x="661747" y="2413712"/>
                    </a:cubicBezTo>
                    <a:cubicBezTo>
                      <a:pt x="664751" y="2417008"/>
                      <a:pt x="669828" y="2417327"/>
                      <a:pt x="673217" y="2414430"/>
                    </a:cubicBezTo>
                    <a:lnTo>
                      <a:pt x="674014" y="2413765"/>
                    </a:lnTo>
                    <a:cubicBezTo>
                      <a:pt x="675064" y="2413353"/>
                      <a:pt x="675981" y="2412662"/>
                      <a:pt x="676672" y="2411772"/>
                    </a:cubicBezTo>
                    <a:cubicBezTo>
                      <a:pt x="718272" y="2380938"/>
                      <a:pt x="757612" y="2347977"/>
                      <a:pt x="804793" y="2325384"/>
                    </a:cubicBezTo>
                    <a:cubicBezTo>
                      <a:pt x="865796" y="2296277"/>
                      <a:pt x="934242" y="2297075"/>
                      <a:pt x="999100" y="2311428"/>
                    </a:cubicBezTo>
                    <a:cubicBezTo>
                      <a:pt x="1064955" y="2325450"/>
                      <a:pt x="1121267" y="2367807"/>
                      <a:pt x="1153004" y="2427189"/>
                    </a:cubicBezTo>
                    <a:cubicBezTo>
                      <a:pt x="1180954" y="2476670"/>
                      <a:pt x="1189846" y="2534682"/>
                      <a:pt x="1177990" y="2590263"/>
                    </a:cubicBezTo>
                    <a:cubicBezTo>
                      <a:pt x="1175864" y="2595978"/>
                      <a:pt x="1173737" y="2601693"/>
                      <a:pt x="1171877" y="2607541"/>
                    </a:cubicBezTo>
                    <a:cubicBezTo>
                      <a:pt x="1169352" y="2615648"/>
                      <a:pt x="1181579" y="2622692"/>
                      <a:pt x="1185832" y="2614452"/>
                    </a:cubicBezTo>
                    <a:cubicBezTo>
                      <a:pt x="1236469" y="2516900"/>
                      <a:pt x="1299731" y="2433701"/>
                      <a:pt x="1408714" y="2399146"/>
                    </a:cubicBezTo>
                    <a:cubicBezTo>
                      <a:pt x="1529524" y="2360869"/>
                      <a:pt x="1648873" y="2404329"/>
                      <a:pt x="1747223" y="2474902"/>
                    </a:cubicBezTo>
                    <a:cubicBezTo>
                      <a:pt x="1756526" y="2481547"/>
                      <a:pt x="1764899" y="2469585"/>
                      <a:pt x="1759716" y="2461611"/>
                    </a:cubicBezTo>
                    <a:cubicBezTo>
                      <a:pt x="1767026" y="2407386"/>
                      <a:pt x="1771412" y="2355287"/>
                      <a:pt x="1797860" y="2306112"/>
                    </a:cubicBezTo>
                    <a:cubicBezTo>
                      <a:pt x="1826594" y="2255874"/>
                      <a:pt x="1870001" y="2215617"/>
                      <a:pt x="1922259" y="2190751"/>
                    </a:cubicBezTo>
                    <a:cubicBezTo>
                      <a:pt x="1973560" y="2164967"/>
                      <a:pt x="2036292" y="2158455"/>
                      <a:pt x="2092909" y="2159784"/>
                    </a:cubicBezTo>
                    <a:cubicBezTo>
                      <a:pt x="2130389" y="2160714"/>
                      <a:pt x="2201227" y="2172410"/>
                      <a:pt x="2228871" y="2204041"/>
                    </a:cubicBezTo>
                    <a:cubicBezTo>
                      <a:pt x="2229669" y="2205769"/>
                      <a:pt x="2230333" y="2207630"/>
                      <a:pt x="2231131" y="2209357"/>
                    </a:cubicBezTo>
                    <a:cubicBezTo>
                      <a:pt x="2231210" y="2212507"/>
                      <a:pt x="2233829" y="2215019"/>
                      <a:pt x="2236978" y="2214940"/>
                    </a:cubicBezTo>
                    <a:cubicBezTo>
                      <a:pt x="2240128" y="2214860"/>
                      <a:pt x="2242640" y="2212242"/>
                      <a:pt x="2242561" y="2209092"/>
                    </a:cubicBezTo>
                    <a:close/>
                  </a:path>
                </a:pathLst>
              </a:custGeom>
              <a:solidFill>
                <a:srgbClr val="FADD00"/>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21" name="Freeform: Shape 20">
                <a:extLst>
                  <a:ext uri="{FF2B5EF4-FFF2-40B4-BE49-F238E27FC236}">
                    <a16:creationId xmlns:a16="http://schemas.microsoft.com/office/drawing/2014/main" id="{DFE901F0-9041-13B4-BAF5-548508AEF643}"/>
                  </a:ext>
                </a:extLst>
              </p:cNvPr>
              <p:cNvSpPr/>
              <p:nvPr/>
            </p:nvSpPr>
            <p:spPr>
              <a:xfrm>
                <a:off x="4839456" y="3110769"/>
                <a:ext cx="2119680" cy="2115149"/>
              </a:xfrm>
              <a:custGeom>
                <a:avLst/>
                <a:gdLst>
                  <a:gd name="csX0" fmla="*/ 193819 w 2119680"/>
                  <a:gd name="csY0" fmla="*/ 1672704 h 2115149"/>
                  <a:gd name="csX1" fmla="*/ 1670661 w 2119680"/>
                  <a:gd name="csY1" fmla="*/ 1917781 h 2115149"/>
                  <a:gd name="csX2" fmla="*/ 1925839 w 2119680"/>
                  <a:gd name="csY2" fmla="*/ 442534 h 2115149"/>
                  <a:gd name="csX3" fmla="*/ 448997 w 2119680"/>
                  <a:gd name="csY3" fmla="*/ 197324 h 2115149"/>
                  <a:gd name="csX4" fmla="*/ 193819 w 2119680"/>
                  <a:gd name="csY4" fmla="*/ 1672704 h 2115149"/>
                </a:gdLst>
                <a:ahLst/>
                <a:cxnLst>
                  <a:cxn ang="0">
                    <a:pos x="csX0" y="csY0"/>
                  </a:cxn>
                  <a:cxn ang="0">
                    <a:pos x="csX1" y="csY1"/>
                  </a:cxn>
                  <a:cxn ang="0">
                    <a:pos x="csX2" y="csY2"/>
                  </a:cxn>
                  <a:cxn ang="0">
                    <a:pos x="csX3" y="csY3"/>
                  </a:cxn>
                  <a:cxn ang="0">
                    <a:pos x="csX4" y="csY4"/>
                  </a:cxn>
                </a:cxnLst>
                <a:rect l="l" t="t" r="r" b="b"/>
                <a:pathLst>
                  <a:path w="2119680" h="2115149">
                    <a:moveTo>
                      <a:pt x="193819" y="1672704"/>
                    </a:moveTo>
                    <a:cubicBezTo>
                      <a:pt x="531132" y="2147707"/>
                      <a:pt x="1192335" y="2257487"/>
                      <a:pt x="1670661" y="1917781"/>
                    </a:cubicBezTo>
                    <a:cubicBezTo>
                      <a:pt x="2148987" y="1578075"/>
                      <a:pt x="2263152" y="917803"/>
                      <a:pt x="1925839" y="442534"/>
                    </a:cubicBezTo>
                    <a:cubicBezTo>
                      <a:pt x="1588526" y="-32735"/>
                      <a:pt x="927323" y="-142249"/>
                      <a:pt x="448997" y="197324"/>
                    </a:cubicBezTo>
                    <a:cubicBezTo>
                      <a:pt x="-29328" y="536897"/>
                      <a:pt x="-143494" y="1197701"/>
                      <a:pt x="193819" y="1672704"/>
                    </a:cubicBezTo>
                    <a:close/>
                  </a:path>
                </a:pathLst>
              </a:custGeom>
              <a:gradFill>
                <a:gsLst>
                  <a:gs pos="3000">
                    <a:srgbClr val="FF7000"/>
                  </a:gs>
                  <a:gs pos="89000">
                    <a:srgbClr val="CF4300"/>
                  </a:gs>
                </a:gsLst>
                <a:lin ang="2903171" scaled="1"/>
              </a:gra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22" name="Freeform: Shape 21">
                <a:extLst>
                  <a:ext uri="{FF2B5EF4-FFF2-40B4-BE49-F238E27FC236}">
                    <a16:creationId xmlns:a16="http://schemas.microsoft.com/office/drawing/2014/main" id="{6C7FE2D2-841D-9AFD-B237-F791D1DA110A}"/>
                  </a:ext>
                </a:extLst>
              </p:cNvPr>
              <p:cNvSpPr/>
              <p:nvPr/>
            </p:nvSpPr>
            <p:spPr>
              <a:xfrm>
                <a:off x="4909842" y="3211662"/>
                <a:ext cx="1887398" cy="1887401"/>
              </a:xfrm>
              <a:custGeom>
                <a:avLst/>
                <a:gdLst>
                  <a:gd name="csX0" fmla="*/ 174336 w 1887398"/>
                  <a:gd name="csY0" fmla="*/ 1490074 h 1887401"/>
                  <a:gd name="csX1" fmla="*/ 1490070 w 1887398"/>
                  <a:gd name="csY1" fmla="*/ 1713049 h 1887401"/>
                  <a:gd name="csX2" fmla="*/ 1713031 w 1887398"/>
                  <a:gd name="csY2" fmla="*/ 397315 h 1887401"/>
                  <a:gd name="csX3" fmla="*/ 397350 w 1887398"/>
                  <a:gd name="csY3" fmla="*/ 174313 h 1887401"/>
                  <a:gd name="csX4" fmla="*/ 174309 w 1887398"/>
                  <a:gd name="csY4" fmla="*/ 1490034 h 1887401"/>
                  <a:gd name="csX5" fmla="*/ 174336 w 1887398"/>
                  <a:gd name="csY5" fmla="*/ 1490074 h 1887401"/>
                </a:gdLst>
                <a:ahLst/>
                <a:cxnLst>
                  <a:cxn ang="0">
                    <a:pos x="csX0" y="csY0"/>
                  </a:cxn>
                  <a:cxn ang="0">
                    <a:pos x="csX1" y="csY1"/>
                  </a:cxn>
                  <a:cxn ang="0">
                    <a:pos x="csX2" y="csY2"/>
                  </a:cxn>
                  <a:cxn ang="0">
                    <a:pos x="csX3" y="csY3"/>
                  </a:cxn>
                  <a:cxn ang="0">
                    <a:pos x="csX4" y="csY4"/>
                  </a:cxn>
                  <a:cxn ang="0">
                    <a:pos x="csX5" y="csY5"/>
                  </a:cxn>
                </a:cxnLst>
                <a:rect l="l" t="t" r="r" b="b"/>
                <a:pathLst>
                  <a:path w="1887398" h="1887401">
                    <a:moveTo>
                      <a:pt x="174336" y="1490074"/>
                    </a:moveTo>
                    <a:cubicBezTo>
                      <a:pt x="476097" y="1914972"/>
                      <a:pt x="1065159" y="2014797"/>
                      <a:pt x="1490070" y="1713049"/>
                    </a:cubicBezTo>
                    <a:cubicBezTo>
                      <a:pt x="1914967" y="1411288"/>
                      <a:pt x="2014792" y="822212"/>
                      <a:pt x="1713031" y="397315"/>
                    </a:cubicBezTo>
                    <a:cubicBezTo>
                      <a:pt x="1411297" y="-27570"/>
                      <a:pt x="822248" y="-127408"/>
                      <a:pt x="397350" y="174313"/>
                    </a:cubicBezTo>
                    <a:cubicBezTo>
                      <a:pt x="-27560" y="476048"/>
                      <a:pt x="-127425" y="1065110"/>
                      <a:pt x="174309" y="1490034"/>
                    </a:cubicBezTo>
                    <a:cubicBezTo>
                      <a:pt x="174309" y="1490047"/>
                      <a:pt x="174323" y="1490061"/>
                      <a:pt x="174336" y="1490074"/>
                    </a:cubicBezTo>
                    <a:close/>
                  </a:path>
                </a:pathLst>
              </a:custGeom>
              <a:solidFill>
                <a:srgbClr val="FFE129"/>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23" name="Freeform: Shape 22">
                <a:extLst>
                  <a:ext uri="{FF2B5EF4-FFF2-40B4-BE49-F238E27FC236}">
                    <a16:creationId xmlns:a16="http://schemas.microsoft.com/office/drawing/2014/main" id="{5F9658AF-9423-DF88-CADA-5D00741A67C8}"/>
                  </a:ext>
                </a:extLst>
              </p:cNvPr>
              <p:cNvSpPr/>
              <p:nvPr/>
            </p:nvSpPr>
            <p:spPr>
              <a:xfrm>
                <a:off x="5240089" y="3174682"/>
                <a:ext cx="1080887" cy="296438"/>
              </a:xfrm>
              <a:custGeom>
                <a:avLst/>
                <a:gdLst>
                  <a:gd name="csX0" fmla="*/ 12081 w 1080887"/>
                  <a:gd name="csY0" fmla="*/ 237874 h 296438"/>
                  <a:gd name="csX1" fmla="*/ 1079176 w 1080887"/>
                  <a:gd name="csY1" fmla="*/ 128227 h 296438"/>
                  <a:gd name="csX2" fmla="*/ 1074790 w 1080887"/>
                  <a:gd name="csY2" fmla="*/ 135138 h 296438"/>
                  <a:gd name="csX3" fmla="*/ 48629 w 1080887"/>
                  <a:gd name="csY3" fmla="*/ 289707 h 296438"/>
                  <a:gd name="csX4" fmla="*/ 12081 w 1080887"/>
                  <a:gd name="csY4" fmla="*/ 237874 h 296438"/>
                </a:gdLst>
                <a:ahLst/>
                <a:cxnLst>
                  <a:cxn ang="0">
                    <a:pos x="csX0" y="csY0"/>
                  </a:cxn>
                  <a:cxn ang="0">
                    <a:pos x="csX1" y="csY1"/>
                  </a:cxn>
                  <a:cxn ang="0">
                    <a:pos x="csX2" y="csY2"/>
                  </a:cxn>
                  <a:cxn ang="0">
                    <a:pos x="csX3" y="csY3"/>
                  </a:cxn>
                  <a:cxn ang="0">
                    <a:pos x="csX4" y="csY4"/>
                  </a:cxn>
                </a:cxnLst>
                <a:rect l="l" t="t" r="r" b="b"/>
                <a:pathLst>
                  <a:path w="1080887" h="296438">
                    <a:moveTo>
                      <a:pt x="12081" y="237874"/>
                    </a:moveTo>
                    <a:cubicBezTo>
                      <a:pt x="308193" y="-7469"/>
                      <a:pt x="745584" y="-94389"/>
                      <a:pt x="1079176" y="128227"/>
                    </a:cubicBezTo>
                    <a:cubicBezTo>
                      <a:pt x="1083296" y="130886"/>
                      <a:pt x="1079176" y="136733"/>
                      <a:pt x="1074790" y="135138"/>
                    </a:cubicBezTo>
                    <a:cubicBezTo>
                      <a:pt x="709035" y="-1355"/>
                      <a:pt x="360558" y="51807"/>
                      <a:pt x="48629" y="289707"/>
                    </a:cubicBezTo>
                    <a:cubicBezTo>
                      <a:pt x="15935" y="314561"/>
                      <a:pt x="-19019" y="264455"/>
                      <a:pt x="12081" y="237874"/>
                    </a:cubicBezTo>
                    <a:close/>
                  </a:path>
                </a:pathLst>
              </a:custGeom>
              <a:solidFill>
                <a:srgbClr val="FFFFFF"/>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24" name="Freeform: Shape 23">
                <a:extLst>
                  <a:ext uri="{FF2B5EF4-FFF2-40B4-BE49-F238E27FC236}">
                    <a16:creationId xmlns:a16="http://schemas.microsoft.com/office/drawing/2014/main" id="{729BAD91-666D-2FFB-32D6-8C9A56E8731C}"/>
                  </a:ext>
                </a:extLst>
              </p:cNvPr>
              <p:cNvSpPr/>
              <p:nvPr/>
            </p:nvSpPr>
            <p:spPr>
              <a:xfrm>
                <a:off x="5162358" y="3492718"/>
                <a:ext cx="51507" cy="47054"/>
              </a:xfrm>
              <a:custGeom>
                <a:avLst/>
                <a:gdLst>
                  <a:gd name="csX0" fmla="*/ 12860 w 51507"/>
                  <a:gd name="csY0" fmla="*/ 3302 h 47054"/>
                  <a:gd name="csX1" fmla="*/ 19505 w 51507"/>
                  <a:gd name="csY1" fmla="*/ 1575 h 47054"/>
                  <a:gd name="csX2" fmla="*/ 49914 w 51507"/>
                  <a:gd name="csY2" fmla="*/ 15064 h 47054"/>
                  <a:gd name="csX3" fmla="*/ 36424 w 51507"/>
                  <a:gd name="csY3" fmla="*/ 45473 h 47054"/>
                  <a:gd name="csX4" fmla="*/ 12727 w 51507"/>
                  <a:gd name="csY4" fmla="*/ 41446 h 47054"/>
                  <a:gd name="csX5" fmla="*/ 7012 w 51507"/>
                  <a:gd name="csY5" fmla="*/ 37592 h 47054"/>
                  <a:gd name="csX6" fmla="*/ 4952 w 51507"/>
                  <a:gd name="csY6" fmla="*/ 8911 h 47054"/>
                  <a:gd name="csX7" fmla="*/ 12860 w 51507"/>
                  <a:gd name="csY7" fmla="*/ 3302 h 470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51507" h="47054">
                    <a:moveTo>
                      <a:pt x="12860" y="3302"/>
                    </a:moveTo>
                    <a:lnTo>
                      <a:pt x="19505" y="1575"/>
                    </a:lnTo>
                    <a:cubicBezTo>
                      <a:pt x="31626" y="-3104"/>
                      <a:pt x="45249" y="2944"/>
                      <a:pt x="49914" y="15064"/>
                    </a:cubicBezTo>
                    <a:cubicBezTo>
                      <a:pt x="54592" y="27185"/>
                      <a:pt x="48545" y="40808"/>
                      <a:pt x="36424" y="45473"/>
                    </a:cubicBezTo>
                    <a:cubicBezTo>
                      <a:pt x="28383" y="48570"/>
                      <a:pt x="19292" y="47028"/>
                      <a:pt x="12727" y="41446"/>
                    </a:cubicBezTo>
                    <a:lnTo>
                      <a:pt x="7012" y="37592"/>
                    </a:lnTo>
                    <a:cubicBezTo>
                      <a:pt x="-1481" y="30242"/>
                      <a:pt x="-2398" y="17404"/>
                      <a:pt x="4952" y="8911"/>
                    </a:cubicBezTo>
                    <a:cubicBezTo>
                      <a:pt x="7091" y="6426"/>
                      <a:pt x="9803" y="4512"/>
                      <a:pt x="12860" y="3302"/>
                    </a:cubicBezTo>
                    <a:close/>
                  </a:path>
                </a:pathLst>
              </a:custGeom>
              <a:solidFill>
                <a:srgbClr val="FFFFFF"/>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25" name="Freeform: Shape 24">
                <a:extLst>
                  <a:ext uri="{FF2B5EF4-FFF2-40B4-BE49-F238E27FC236}">
                    <a16:creationId xmlns:a16="http://schemas.microsoft.com/office/drawing/2014/main" id="{9FF5690B-072D-FAE5-A9B7-DCB10861DA99}"/>
                  </a:ext>
                </a:extLst>
              </p:cNvPr>
              <p:cNvSpPr/>
              <p:nvPr/>
            </p:nvSpPr>
            <p:spPr>
              <a:xfrm>
                <a:off x="5491012" y="1985474"/>
                <a:ext cx="2161410" cy="1250193"/>
              </a:xfrm>
              <a:custGeom>
                <a:avLst/>
                <a:gdLst>
                  <a:gd name="csX0" fmla="*/ 7564 w 2161410"/>
                  <a:gd name="csY0" fmla="*/ 439995 h 1250193"/>
                  <a:gd name="csX1" fmla="*/ 111895 w 2161410"/>
                  <a:gd name="csY1" fmla="*/ 326760 h 1250193"/>
                  <a:gd name="csX2" fmla="*/ 142064 w 2161410"/>
                  <a:gd name="csY2" fmla="*/ 299515 h 1250193"/>
                  <a:gd name="csX3" fmla="*/ 157481 w 2161410"/>
                  <a:gd name="csY3" fmla="*/ 286224 h 1250193"/>
                  <a:gd name="csX4" fmla="*/ 173430 w 2161410"/>
                  <a:gd name="csY4" fmla="*/ 273731 h 1250193"/>
                  <a:gd name="csX5" fmla="*/ 239085 w 2161410"/>
                  <a:gd name="csY5" fmla="*/ 223360 h 1250193"/>
                  <a:gd name="csX6" fmla="*/ 545564 w 2161410"/>
                  <a:gd name="csY6" fmla="*/ 69190 h 1250193"/>
                  <a:gd name="csX7" fmla="*/ 1263916 w 2161410"/>
                  <a:gd name="csY7" fmla="*/ 34369 h 1250193"/>
                  <a:gd name="csX8" fmla="*/ 1612527 w 2161410"/>
                  <a:gd name="csY8" fmla="*/ 175381 h 1250193"/>
                  <a:gd name="csX9" fmla="*/ 1899203 w 2161410"/>
                  <a:gd name="csY9" fmla="*/ 424180 h 1250193"/>
                  <a:gd name="csX10" fmla="*/ 2078359 w 2161410"/>
                  <a:gd name="csY10" fmla="*/ 734247 h 1250193"/>
                  <a:gd name="csX11" fmla="*/ 2127667 w 2161410"/>
                  <a:gd name="csY11" fmla="*/ 892936 h 1250193"/>
                  <a:gd name="csX12" fmla="*/ 2159431 w 2161410"/>
                  <a:gd name="csY12" fmla="*/ 1250185 h 1250193"/>
                  <a:gd name="csX13" fmla="*/ 2068258 w 2161410"/>
                  <a:gd name="csY13" fmla="*/ 1242344 h 1250193"/>
                  <a:gd name="csX14" fmla="*/ 2038886 w 2161410"/>
                  <a:gd name="csY14" fmla="*/ 915929 h 1250193"/>
                  <a:gd name="csX15" fmla="*/ 1829959 w 2161410"/>
                  <a:gd name="csY15" fmla="*/ 485050 h 1250193"/>
                  <a:gd name="csX16" fmla="*/ 1566674 w 2161410"/>
                  <a:gd name="csY16" fmla="*/ 257517 h 1250193"/>
                  <a:gd name="csX17" fmla="*/ 1243582 w 2161410"/>
                  <a:gd name="csY17" fmla="*/ 126871 h 1250193"/>
                  <a:gd name="csX18" fmla="*/ 574006 w 2161410"/>
                  <a:gd name="csY18" fmla="*/ 159300 h 1250193"/>
                  <a:gd name="csX19" fmla="*/ 290253 w 2161410"/>
                  <a:gd name="csY19" fmla="*/ 301774 h 1250193"/>
                  <a:gd name="csX20" fmla="*/ 229914 w 2161410"/>
                  <a:gd name="csY20" fmla="*/ 348291 h 1250193"/>
                  <a:gd name="csX21" fmla="*/ 215162 w 2161410"/>
                  <a:gd name="csY21" fmla="*/ 359721 h 1250193"/>
                  <a:gd name="csX22" fmla="*/ 201074 w 2161410"/>
                  <a:gd name="csY22" fmla="*/ 372214 h 1250193"/>
                  <a:gd name="csX23" fmla="*/ 173563 w 2161410"/>
                  <a:gd name="csY23" fmla="*/ 397067 h 1250193"/>
                  <a:gd name="csX24" fmla="*/ 82390 w 2161410"/>
                  <a:gd name="csY24" fmla="*/ 495550 h 1250193"/>
                  <a:gd name="csX25" fmla="*/ -12 w 2161410"/>
                  <a:gd name="csY25" fmla="*/ 450096 h 125019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2161410" h="1250193">
                    <a:moveTo>
                      <a:pt x="7564" y="439995"/>
                    </a:moveTo>
                    <a:cubicBezTo>
                      <a:pt x="39927" y="400092"/>
                      <a:pt x="74774" y="362271"/>
                      <a:pt x="111895" y="326760"/>
                    </a:cubicBezTo>
                    <a:cubicBezTo>
                      <a:pt x="121464" y="317457"/>
                      <a:pt x="131963" y="308552"/>
                      <a:pt x="142064" y="299515"/>
                    </a:cubicBezTo>
                    <a:lnTo>
                      <a:pt x="157481" y="286224"/>
                    </a:lnTo>
                    <a:lnTo>
                      <a:pt x="173430" y="273731"/>
                    </a:lnTo>
                    <a:cubicBezTo>
                      <a:pt x="194827" y="256985"/>
                      <a:pt x="216624" y="239973"/>
                      <a:pt x="239085" y="223360"/>
                    </a:cubicBezTo>
                    <a:cubicBezTo>
                      <a:pt x="333540" y="157903"/>
                      <a:pt x="436702" y="106008"/>
                      <a:pt x="545564" y="69190"/>
                    </a:cubicBezTo>
                    <a:cubicBezTo>
                      <a:pt x="777085" y="-9191"/>
                      <a:pt x="1025910" y="-21252"/>
                      <a:pt x="1263916" y="34369"/>
                    </a:cubicBezTo>
                    <a:cubicBezTo>
                      <a:pt x="1386681" y="63159"/>
                      <a:pt x="1504275" y="110723"/>
                      <a:pt x="1612527" y="175381"/>
                    </a:cubicBezTo>
                    <a:cubicBezTo>
                      <a:pt x="1722093" y="240640"/>
                      <a:pt x="1819167" y="324888"/>
                      <a:pt x="1899203" y="424180"/>
                    </a:cubicBezTo>
                    <a:cubicBezTo>
                      <a:pt x="1974719" y="517568"/>
                      <a:pt x="2035165" y="622187"/>
                      <a:pt x="2078359" y="734247"/>
                    </a:cubicBezTo>
                    <a:cubicBezTo>
                      <a:pt x="2098521" y="785913"/>
                      <a:pt x="2115001" y="838942"/>
                      <a:pt x="2127667" y="892936"/>
                    </a:cubicBezTo>
                    <a:cubicBezTo>
                      <a:pt x="2155497" y="1009853"/>
                      <a:pt x="2166196" y="1130198"/>
                      <a:pt x="2159431" y="1250185"/>
                    </a:cubicBezTo>
                    <a:cubicBezTo>
                      <a:pt x="2129487" y="1243766"/>
                      <a:pt x="2098853" y="1241121"/>
                      <a:pt x="2068258" y="1242344"/>
                    </a:cubicBezTo>
                    <a:cubicBezTo>
                      <a:pt x="2074186" y="1132697"/>
                      <a:pt x="2064297" y="1022758"/>
                      <a:pt x="2038886" y="915929"/>
                    </a:cubicBezTo>
                    <a:cubicBezTo>
                      <a:pt x="2002084" y="758576"/>
                      <a:pt x="1930714" y="611390"/>
                      <a:pt x="1829959" y="485050"/>
                    </a:cubicBezTo>
                    <a:cubicBezTo>
                      <a:pt x="1756463" y="394122"/>
                      <a:pt x="1667296" y="317065"/>
                      <a:pt x="1566674" y="257517"/>
                    </a:cubicBezTo>
                    <a:cubicBezTo>
                      <a:pt x="1466357" y="197583"/>
                      <a:pt x="1357362" y="153514"/>
                      <a:pt x="1243582" y="126871"/>
                    </a:cubicBezTo>
                    <a:cubicBezTo>
                      <a:pt x="1021723" y="75092"/>
                      <a:pt x="789817" y="86324"/>
                      <a:pt x="574006" y="159300"/>
                    </a:cubicBezTo>
                    <a:cubicBezTo>
                      <a:pt x="473277" y="193407"/>
                      <a:pt x="377771" y="241357"/>
                      <a:pt x="290253" y="301774"/>
                    </a:cubicBezTo>
                    <a:cubicBezTo>
                      <a:pt x="269653" y="317191"/>
                      <a:pt x="249584" y="332874"/>
                      <a:pt x="229914" y="348291"/>
                    </a:cubicBezTo>
                    <a:lnTo>
                      <a:pt x="215162" y="359721"/>
                    </a:lnTo>
                    <a:lnTo>
                      <a:pt x="201074" y="372214"/>
                    </a:lnTo>
                    <a:cubicBezTo>
                      <a:pt x="191771" y="380587"/>
                      <a:pt x="182334" y="388561"/>
                      <a:pt x="173563" y="397067"/>
                    </a:cubicBezTo>
                    <a:cubicBezTo>
                      <a:pt x="141253" y="428063"/>
                      <a:pt x="110805" y="460948"/>
                      <a:pt x="82390" y="495550"/>
                    </a:cubicBezTo>
                    <a:cubicBezTo>
                      <a:pt x="55184" y="480133"/>
                      <a:pt x="27726" y="464982"/>
                      <a:pt x="-12" y="450096"/>
                    </a:cubicBezTo>
                    <a:close/>
                  </a:path>
                </a:pathLst>
              </a:custGeom>
              <a:solidFill>
                <a:srgbClr val="9665AA"/>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26" name="Freeform: Shape 25">
                <a:extLst>
                  <a:ext uri="{FF2B5EF4-FFF2-40B4-BE49-F238E27FC236}">
                    <a16:creationId xmlns:a16="http://schemas.microsoft.com/office/drawing/2014/main" id="{69387CB5-5AE6-8AF3-A109-1E09BDD6047D}"/>
                  </a:ext>
                </a:extLst>
              </p:cNvPr>
              <p:cNvSpPr/>
              <p:nvPr/>
            </p:nvSpPr>
            <p:spPr>
              <a:xfrm>
                <a:off x="5548161" y="2050373"/>
                <a:ext cx="2041226" cy="1182104"/>
              </a:xfrm>
              <a:custGeom>
                <a:avLst/>
                <a:gdLst>
                  <a:gd name="csX0" fmla="*/ 97275 w 2041226"/>
                  <a:gd name="csY0" fmla="*/ 310107 h 1182104"/>
                  <a:gd name="csX1" fmla="*/ 125451 w 2041226"/>
                  <a:gd name="csY1" fmla="*/ 284456 h 1182104"/>
                  <a:gd name="csX2" fmla="*/ 140070 w 2041226"/>
                  <a:gd name="csY2" fmla="*/ 271165 h 1182104"/>
                  <a:gd name="csX3" fmla="*/ 155089 w 2041226"/>
                  <a:gd name="csY3" fmla="*/ 259337 h 1182104"/>
                  <a:gd name="csX4" fmla="*/ 217155 w 2041226"/>
                  <a:gd name="csY4" fmla="*/ 211624 h 1182104"/>
                  <a:gd name="csX5" fmla="*/ 507952 w 2041226"/>
                  <a:gd name="csY5" fmla="*/ 65428 h 1182104"/>
                  <a:gd name="csX6" fmla="*/ 1192812 w 2041226"/>
                  <a:gd name="csY6" fmla="*/ 33132 h 1182104"/>
                  <a:gd name="csX7" fmla="*/ 1523746 w 2041226"/>
                  <a:gd name="csY7" fmla="*/ 167101 h 1182104"/>
                  <a:gd name="csX8" fmla="*/ 1793809 w 2041226"/>
                  <a:gd name="csY8" fmla="*/ 401412 h 1182104"/>
                  <a:gd name="csX9" fmla="*/ 1962731 w 2041226"/>
                  <a:gd name="csY9" fmla="*/ 693804 h 1182104"/>
                  <a:gd name="csX10" fmla="*/ 2009381 w 2041226"/>
                  <a:gd name="csY10" fmla="*/ 843854 h 1182104"/>
                  <a:gd name="csX11" fmla="*/ 2039551 w 2041226"/>
                  <a:gd name="csY11" fmla="*/ 1177445 h 1182104"/>
                  <a:gd name="csX12" fmla="*/ 1982667 w 2041226"/>
                  <a:gd name="csY12" fmla="*/ 1179705 h 1182104"/>
                  <a:gd name="csX13" fmla="*/ 1947846 w 2041226"/>
                  <a:gd name="csY13" fmla="*/ 1182097 h 1182104"/>
                  <a:gd name="csX14" fmla="*/ 1943460 w 2041226"/>
                  <a:gd name="csY14" fmla="*/ 999353 h 1182104"/>
                  <a:gd name="csX15" fmla="*/ 1920600 w 2041226"/>
                  <a:gd name="csY15" fmla="*/ 866447 h 1182104"/>
                  <a:gd name="csX16" fmla="*/ 1723901 w 2041226"/>
                  <a:gd name="csY16" fmla="*/ 462416 h 1182104"/>
                  <a:gd name="csX17" fmla="*/ 1477893 w 2041226"/>
                  <a:gd name="csY17" fmla="*/ 249103 h 1182104"/>
                  <a:gd name="csX18" fmla="*/ 1172212 w 2041226"/>
                  <a:gd name="csY18" fmla="*/ 125634 h 1182104"/>
                  <a:gd name="csX19" fmla="*/ 536792 w 2041226"/>
                  <a:gd name="csY19" fmla="*/ 156335 h 1182104"/>
                  <a:gd name="csX20" fmla="*/ 268324 w 2041226"/>
                  <a:gd name="csY20" fmla="*/ 290835 h 1182104"/>
                  <a:gd name="csX21" fmla="*/ 211573 w 2041226"/>
                  <a:gd name="csY21" fmla="*/ 334428 h 1182104"/>
                  <a:gd name="csX22" fmla="*/ 198283 w 2041226"/>
                  <a:gd name="csY22" fmla="*/ 345193 h 1182104"/>
                  <a:gd name="csX23" fmla="*/ 184992 w 2041226"/>
                  <a:gd name="csY23" fmla="*/ 356889 h 1182104"/>
                  <a:gd name="csX24" fmla="*/ 159209 w 2041226"/>
                  <a:gd name="csY24" fmla="*/ 380280 h 1182104"/>
                  <a:gd name="csX25" fmla="*/ 81991 w 2041226"/>
                  <a:gd name="csY25" fmla="*/ 462815 h 1182104"/>
                  <a:gd name="csX26" fmla="*/ -12 w 2041226"/>
                  <a:gd name="csY26" fmla="*/ 416032 h 1182104"/>
                  <a:gd name="csX27" fmla="*/ 97275 w 2041226"/>
                  <a:gd name="csY27" fmla="*/ 310107 h 11821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2041226" h="1182104">
                    <a:moveTo>
                      <a:pt x="97275" y="310107"/>
                    </a:moveTo>
                    <a:cubicBezTo>
                      <a:pt x="106180" y="301335"/>
                      <a:pt x="116015" y="293095"/>
                      <a:pt x="125451" y="284456"/>
                    </a:cubicBezTo>
                    <a:lnTo>
                      <a:pt x="140070" y="271165"/>
                    </a:lnTo>
                    <a:lnTo>
                      <a:pt x="155089" y="259337"/>
                    </a:lnTo>
                    <a:cubicBezTo>
                      <a:pt x="175423" y="243521"/>
                      <a:pt x="196024" y="227440"/>
                      <a:pt x="217155" y="211624"/>
                    </a:cubicBezTo>
                    <a:cubicBezTo>
                      <a:pt x="306827" y="149626"/>
                      <a:pt x="404698" y="100421"/>
                      <a:pt x="507952" y="65428"/>
                    </a:cubicBezTo>
                    <a:cubicBezTo>
                      <a:pt x="728760" y="-8995"/>
                      <a:pt x="965983" y="-20181"/>
                      <a:pt x="1192812" y="33132"/>
                    </a:cubicBezTo>
                    <a:cubicBezTo>
                      <a:pt x="1309396" y="60398"/>
                      <a:pt x="1421023" y="105592"/>
                      <a:pt x="1523746" y="167101"/>
                    </a:cubicBezTo>
                    <a:cubicBezTo>
                      <a:pt x="1627066" y="228407"/>
                      <a:pt x="1718545" y="307771"/>
                      <a:pt x="1793809" y="401412"/>
                    </a:cubicBezTo>
                    <a:cubicBezTo>
                      <a:pt x="1865099" y="489415"/>
                      <a:pt x="1922102" y="588086"/>
                      <a:pt x="1962731" y="693804"/>
                    </a:cubicBezTo>
                    <a:cubicBezTo>
                      <a:pt x="1981856" y="742640"/>
                      <a:pt x="1997446" y="792785"/>
                      <a:pt x="2009381" y="843854"/>
                    </a:cubicBezTo>
                    <a:cubicBezTo>
                      <a:pt x="2035377" y="953035"/>
                      <a:pt x="2045531" y="1065380"/>
                      <a:pt x="2039551" y="1177445"/>
                    </a:cubicBezTo>
                    <a:cubicBezTo>
                      <a:pt x="2020558" y="1176595"/>
                      <a:pt x="2001526" y="1177352"/>
                      <a:pt x="1982667" y="1179705"/>
                    </a:cubicBezTo>
                    <a:cubicBezTo>
                      <a:pt x="1971503" y="1181167"/>
                      <a:pt x="1959674" y="1181566"/>
                      <a:pt x="1947846" y="1182097"/>
                    </a:cubicBezTo>
                    <a:cubicBezTo>
                      <a:pt x="1951740" y="1121173"/>
                      <a:pt x="1950265" y="1060024"/>
                      <a:pt x="1943460" y="999353"/>
                    </a:cubicBezTo>
                    <a:cubicBezTo>
                      <a:pt x="1938835" y="954590"/>
                      <a:pt x="1931193" y="910185"/>
                      <a:pt x="1920600" y="866447"/>
                    </a:cubicBezTo>
                    <a:cubicBezTo>
                      <a:pt x="1885859" y="718832"/>
                      <a:pt x="1818662" y="580812"/>
                      <a:pt x="1723901" y="462416"/>
                    </a:cubicBezTo>
                    <a:cubicBezTo>
                      <a:pt x="1655282" y="377206"/>
                      <a:pt x="1571964" y="304963"/>
                      <a:pt x="1477893" y="249103"/>
                    </a:cubicBezTo>
                    <a:cubicBezTo>
                      <a:pt x="1382973" y="192438"/>
                      <a:pt x="1279865" y="150789"/>
                      <a:pt x="1172212" y="125634"/>
                    </a:cubicBezTo>
                    <a:cubicBezTo>
                      <a:pt x="961677" y="76554"/>
                      <a:pt x="741612" y="87186"/>
                      <a:pt x="536792" y="156335"/>
                    </a:cubicBezTo>
                    <a:cubicBezTo>
                      <a:pt x="441512" y="188522"/>
                      <a:pt x="351150" y="233788"/>
                      <a:pt x="268324" y="290835"/>
                    </a:cubicBezTo>
                    <a:lnTo>
                      <a:pt x="211573" y="334428"/>
                    </a:lnTo>
                    <a:lnTo>
                      <a:pt x="198283" y="345193"/>
                    </a:lnTo>
                    <a:lnTo>
                      <a:pt x="184992" y="356889"/>
                    </a:lnTo>
                    <a:cubicBezTo>
                      <a:pt x="176354" y="364731"/>
                      <a:pt x="167449" y="372173"/>
                      <a:pt x="159209" y="380280"/>
                    </a:cubicBezTo>
                    <a:cubicBezTo>
                      <a:pt x="131910" y="406297"/>
                      <a:pt x="106140" y="433853"/>
                      <a:pt x="81991" y="462815"/>
                    </a:cubicBezTo>
                    <a:cubicBezTo>
                      <a:pt x="54706" y="447043"/>
                      <a:pt x="27367" y="431449"/>
                      <a:pt x="-12" y="416032"/>
                    </a:cubicBezTo>
                    <a:cubicBezTo>
                      <a:pt x="30145" y="378704"/>
                      <a:pt x="62640" y="343325"/>
                      <a:pt x="97275" y="310107"/>
                    </a:cubicBezTo>
                    <a:close/>
                  </a:path>
                </a:pathLst>
              </a:custGeom>
              <a:solidFill>
                <a:srgbClr val="1B77AE"/>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27" name="Freeform: Shape 26">
                <a:extLst>
                  <a:ext uri="{FF2B5EF4-FFF2-40B4-BE49-F238E27FC236}">
                    <a16:creationId xmlns:a16="http://schemas.microsoft.com/office/drawing/2014/main" id="{4B4D0371-BC6F-249B-9F48-A866E92B975A}"/>
                  </a:ext>
                </a:extLst>
              </p:cNvPr>
              <p:cNvSpPr/>
              <p:nvPr/>
            </p:nvSpPr>
            <p:spPr>
              <a:xfrm>
                <a:off x="5603583" y="2116006"/>
                <a:ext cx="1923387" cy="1118066"/>
              </a:xfrm>
              <a:custGeom>
                <a:avLst/>
                <a:gdLst>
                  <a:gd name="csX0" fmla="*/ 84250 w 1923387"/>
                  <a:gd name="csY0" fmla="*/ 292851 h 1118066"/>
                  <a:gd name="csX1" fmla="*/ 110831 w 1923387"/>
                  <a:gd name="csY1" fmla="*/ 268795 h 1118066"/>
                  <a:gd name="csX2" fmla="*/ 124122 w 1923387"/>
                  <a:gd name="csY2" fmla="*/ 256700 h 1118066"/>
                  <a:gd name="csX3" fmla="*/ 138343 w 1923387"/>
                  <a:gd name="csY3" fmla="*/ 245669 h 1118066"/>
                  <a:gd name="csX4" fmla="*/ 196688 w 1923387"/>
                  <a:gd name="csY4" fmla="*/ 200747 h 1118066"/>
                  <a:gd name="csX5" fmla="*/ 471802 w 1923387"/>
                  <a:gd name="csY5" fmla="*/ 62659 h 1118066"/>
                  <a:gd name="csX6" fmla="*/ 1123037 w 1923387"/>
                  <a:gd name="csY6" fmla="*/ 31028 h 1118066"/>
                  <a:gd name="csX7" fmla="*/ 1436427 w 1923387"/>
                  <a:gd name="csY7" fmla="*/ 157819 h 1118066"/>
                  <a:gd name="csX8" fmla="*/ 1690807 w 1923387"/>
                  <a:gd name="csY8" fmla="*/ 377644 h 1118066"/>
                  <a:gd name="csX9" fmla="*/ 1893355 w 1923387"/>
                  <a:gd name="csY9" fmla="*/ 793637 h 1118066"/>
                  <a:gd name="csX10" fmla="*/ 1916746 w 1923387"/>
                  <a:gd name="csY10" fmla="*/ 929865 h 1118066"/>
                  <a:gd name="csX11" fmla="*/ 1921398 w 1923387"/>
                  <a:gd name="csY11" fmla="*/ 1114337 h 1118066"/>
                  <a:gd name="csX12" fmla="*/ 1865578 w 1923387"/>
                  <a:gd name="csY12" fmla="*/ 1118059 h 1118066"/>
                  <a:gd name="csX13" fmla="*/ 1829693 w 1923387"/>
                  <a:gd name="csY13" fmla="*/ 1115002 h 1118066"/>
                  <a:gd name="csX14" fmla="*/ 1825839 w 1923387"/>
                  <a:gd name="csY14" fmla="*/ 940763 h 1118066"/>
                  <a:gd name="csX15" fmla="*/ 1804441 w 1923387"/>
                  <a:gd name="csY15" fmla="*/ 816497 h 1118066"/>
                  <a:gd name="csX16" fmla="*/ 1764570 w 1923387"/>
                  <a:gd name="csY16" fmla="*/ 687978 h 1118066"/>
                  <a:gd name="csX17" fmla="*/ 1620767 w 1923387"/>
                  <a:gd name="csY17" fmla="*/ 438913 h 1118066"/>
                  <a:gd name="csX18" fmla="*/ 1391372 w 1923387"/>
                  <a:gd name="csY18" fmla="*/ 239556 h 1118066"/>
                  <a:gd name="csX19" fmla="*/ 1103633 w 1923387"/>
                  <a:gd name="csY19" fmla="*/ 123131 h 1118066"/>
                  <a:gd name="csX20" fmla="*/ 500376 w 1923387"/>
                  <a:gd name="csY20" fmla="*/ 153566 h 1118066"/>
                  <a:gd name="csX21" fmla="*/ 247856 w 1923387"/>
                  <a:gd name="csY21" fmla="*/ 280092 h 1118066"/>
                  <a:gd name="csX22" fmla="*/ 194694 w 1923387"/>
                  <a:gd name="csY22" fmla="*/ 320894 h 1118066"/>
                  <a:gd name="csX23" fmla="*/ 181404 w 1923387"/>
                  <a:gd name="csY23" fmla="*/ 330994 h 1118066"/>
                  <a:gd name="csX24" fmla="*/ 169177 w 1923387"/>
                  <a:gd name="csY24" fmla="*/ 341893 h 1118066"/>
                  <a:gd name="csX25" fmla="*/ 145121 w 1923387"/>
                  <a:gd name="csY25" fmla="*/ 363556 h 1118066"/>
                  <a:gd name="csX26" fmla="*/ 81326 w 1923387"/>
                  <a:gd name="csY26" fmla="*/ 430806 h 1118066"/>
                  <a:gd name="csX27" fmla="*/ -12 w 1923387"/>
                  <a:gd name="csY27" fmla="*/ 383226 h 1118066"/>
                  <a:gd name="csX28" fmla="*/ 84250 w 1923387"/>
                  <a:gd name="csY28" fmla="*/ 292851 h 11180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1923387" h="1118066">
                    <a:moveTo>
                      <a:pt x="84250" y="292851"/>
                    </a:moveTo>
                    <a:cubicBezTo>
                      <a:pt x="92623" y="284478"/>
                      <a:pt x="101927" y="276902"/>
                      <a:pt x="110831" y="268795"/>
                    </a:cubicBezTo>
                    <a:lnTo>
                      <a:pt x="124122" y="256700"/>
                    </a:lnTo>
                    <a:lnTo>
                      <a:pt x="138343" y="245669"/>
                    </a:lnTo>
                    <a:cubicBezTo>
                      <a:pt x="157481" y="230784"/>
                      <a:pt x="176885" y="215633"/>
                      <a:pt x="196688" y="200747"/>
                    </a:cubicBezTo>
                    <a:cubicBezTo>
                      <a:pt x="281548" y="142184"/>
                      <a:pt x="374143" y="95709"/>
                      <a:pt x="471802" y="62659"/>
                    </a:cubicBezTo>
                    <a:cubicBezTo>
                      <a:pt x="681712" y="-8278"/>
                      <a:pt x="907239" y="-19233"/>
                      <a:pt x="1123037" y="31028"/>
                    </a:cubicBezTo>
                    <a:cubicBezTo>
                      <a:pt x="1233441" y="56806"/>
                      <a:pt x="1339167" y="99579"/>
                      <a:pt x="1436427" y="157819"/>
                    </a:cubicBezTo>
                    <a:cubicBezTo>
                      <a:pt x="1533687" y="215290"/>
                      <a:pt x="1619850" y="289745"/>
                      <a:pt x="1690807" y="377644"/>
                    </a:cubicBezTo>
                    <a:cubicBezTo>
                      <a:pt x="1788346" y="499570"/>
                      <a:pt x="1857524" y="641667"/>
                      <a:pt x="1893355" y="793637"/>
                    </a:cubicBezTo>
                    <a:cubicBezTo>
                      <a:pt x="1904107" y="838490"/>
                      <a:pt x="1911922" y="883999"/>
                      <a:pt x="1916746" y="929865"/>
                    </a:cubicBezTo>
                    <a:cubicBezTo>
                      <a:pt x="1923578" y="991108"/>
                      <a:pt x="1925133" y="1052829"/>
                      <a:pt x="1921398" y="1114337"/>
                    </a:cubicBezTo>
                    <a:cubicBezTo>
                      <a:pt x="1903190" y="1116065"/>
                      <a:pt x="1883653" y="1115666"/>
                      <a:pt x="1865578" y="1118059"/>
                    </a:cubicBezTo>
                    <a:cubicBezTo>
                      <a:pt x="1853616" y="1117261"/>
                      <a:pt x="1841655" y="1116198"/>
                      <a:pt x="1829693" y="1115002"/>
                    </a:cubicBezTo>
                    <a:cubicBezTo>
                      <a:pt x="1833441" y="1056922"/>
                      <a:pt x="1832152" y="998617"/>
                      <a:pt x="1825839" y="940763"/>
                    </a:cubicBezTo>
                    <a:cubicBezTo>
                      <a:pt x="1821440" y="898911"/>
                      <a:pt x="1814289" y="857405"/>
                      <a:pt x="1804441" y="816497"/>
                    </a:cubicBezTo>
                    <a:cubicBezTo>
                      <a:pt x="1794221" y="772763"/>
                      <a:pt x="1780904" y="729815"/>
                      <a:pt x="1764570" y="687978"/>
                    </a:cubicBezTo>
                    <a:cubicBezTo>
                      <a:pt x="1730001" y="597926"/>
                      <a:pt x="1681478" y="513876"/>
                      <a:pt x="1620767" y="438913"/>
                    </a:cubicBezTo>
                    <a:cubicBezTo>
                      <a:pt x="1556852" y="359263"/>
                      <a:pt x="1479156" y="291738"/>
                      <a:pt x="1391372" y="239556"/>
                    </a:cubicBezTo>
                    <a:cubicBezTo>
                      <a:pt x="1302073" y="186064"/>
                      <a:pt x="1204999" y="146785"/>
                      <a:pt x="1103633" y="123131"/>
                    </a:cubicBezTo>
                    <a:cubicBezTo>
                      <a:pt x="903637" y="76953"/>
                      <a:pt x="694710" y="87492"/>
                      <a:pt x="500376" y="153566"/>
                    </a:cubicBezTo>
                    <a:cubicBezTo>
                      <a:pt x="410758" y="183867"/>
                      <a:pt x="325779" y="226447"/>
                      <a:pt x="247856" y="280092"/>
                    </a:cubicBezTo>
                    <a:lnTo>
                      <a:pt x="194694" y="320894"/>
                    </a:lnTo>
                    <a:lnTo>
                      <a:pt x="181404" y="330994"/>
                    </a:lnTo>
                    <a:lnTo>
                      <a:pt x="169177" y="341893"/>
                    </a:lnTo>
                    <a:cubicBezTo>
                      <a:pt x="161069" y="349202"/>
                      <a:pt x="152829" y="356114"/>
                      <a:pt x="145121" y="363556"/>
                    </a:cubicBezTo>
                    <a:cubicBezTo>
                      <a:pt x="122128" y="385486"/>
                      <a:pt x="100996" y="408079"/>
                      <a:pt x="81326" y="430806"/>
                    </a:cubicBezTo>
                    <a:cubicBezTo>
                      <a:pt x="54745" y="414725"/>
                      <a:pt x="27234" y="398776"/>
                      <a:pt x="-12" y="383226"/>
                    </a:cubicBezTo>
                    <a:cubicBezTo>
                      <a:pt x="26304" y="351496"/>
                      <a:pt x="54440" y="321322"/>
                      <a:pt x="84250" y="292851"/>
                    </a:cubicBezTo>
                    <a:close/>
                  </a:path>
                </a:pathLst>
              </a:custGeom>
              <a:solidFill>
                <a:srgbClr val="00A6E1"/>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28" name="Freeform: Shape 27">
                <a:extLst>
                  <a:ext uri="{FF2B5EF4-FFF2-40B4-BE49-F238E27FC236}">
                    <a16:creationId xmlns:a16="http://schemas.microsoft.com/office/drawing/2014/main" id="{BCA88351-B8D6-FFB8-842D-4442635F502C}"/>
                  </a:ext>
                </a:extLst>
              </p:cNvPr>
              <p:cNvSpPr/>
              <p:nvPr/>
            </p:nvSpPr>
            <p:spPr>
              <a:xfrm>
                <a:off x="5660599" y="2181415"/>
                <a:ext cx="1802862" cy="1052125"/>
              </a:xfrm>
              <a:custGeom>
                <a:avLst/>
                <a:gdLst>
                  <a:gd name="csX0" fmla="*/ 69631 w 1802862"/>
                  <a:gd name="csY0" fmla="*/ 275686 h 1052125"/>
                  <a:gd name="csX1" fmla="*/ 94351 w 1802862"/>
                  <a:gd name="csY1" fmla="*/ 253225 h 1052125"/>
                  <a:gd name="csX2" fmla="*/ 107641 w 1802862"/>
                  <a:gd name="csY2" fmla="*/ 242061 h 1052125"/>
                  <a:gd name="csX3" fmla="*/ 120932 w 1802862"/>
                  <a:gd name="csY3" fmla="*/ 231694 h 1052125"/>
                  <a:gd name="csX4" fmla="*/ 175689 w 1802862"/>
                  <a:gd name="csY4" fmla="*/ 189564 h 1052125"/>
                  <a:gd name="csX5" fmla="*/ 435120 w 1802862"/>
                  <a:gd name="csY5" fmla="*/ 59317 h 1052125"/>
                  <a:gd name="csX6" fmla="*/ 1052863 w 1802862"/>
                  <a:gd name="csY6" fmla="*/ 29413 h 1052125"/>
                  <a:gd name="csX7" fmla="*/ 1348709 w 1802862"/>
                  <a:gd name="csY7" fmla="*/ 149028 h 1052125"/>
                  <a:gd name="csX8" fmla="*/ 1585015 w 1802862"/>
                  <a:gd name="csY8" fmla="*/ 353967 h 1052125"/>
                  <a:gd name="csX9" fmla="*/ 1774671 w 1802862"/>
                  <a:gd name="csY9" fmla="*/ 743911 h 1052125"/>
                  <a:gd name="csX10" fmla="*/ 1796733 w 1802862"/>
                  <a:gd name="csY10" fmla="*/ 871899 h 1052125"/>
                  <a:gd name="csX11" fmla="*/ 1800720 w 1802862"/>
                  <a:gd name="csY11" fmla="*/ 1052118 h 1052125"/>
                  <a:gd name="csX12" fmla="*/ 1709680 w 1802862"/>
                  <a:gd name="csY12" fmla="*/ 1042682 h 1052125"/>
                  <a:gd name="csX13" fmla="*/ 1705826 w 1802862"/>
                  <a:gd name="csY13" fmla="*/ 883195 h 1052125"/>
                  <a:gd name="csX14" fmla="*/ 1685890 w 1802862"/>
                  <a:gd name="csY14" fmla="*/ 767302 h 1052125"/>
                  <a:gd name="csX15" fmla="*/ 1648676 w 1802862"/>
                  <a:gd name="csY15" fmla="*/ 647688 h 1052125"/>
                  <a:gd name="csX16" fmla="*/ 1515107 w 1802862"/>
                  <a:gd name="csY16" fmla="*/ 416167 h 1052125"/>
                  <a:gd name="csX17" fmla="*/ 1302459 w 1802862"/>
                  <a:gd name="csY17" fmla="*/ 231827 h 1052125"/>
                  <a:gd name="csX18" fmla="*/ 1032130 w 1802862"/>
                  <a:gd name="csY18" fmla="*/ 122579 h 1052125"/>
                  <a:gd name="csX19" fmla="*/ 463163 w 1802862"/>
                  <a:gd name="csY19" fmla="*/ 150091 h 1052125"/>
                  <a:gd name="csX20" fmla="*/ 226459 w 1802862"/>
                  <a:gd name="csY20" fmla="*/ 268642 h 1052125"/>
                  <a:gd name="csX21" fmla="*/ 177018 w 1802862"/>
                  <a:gd name="csY21" fmla="*/ 306786 h 1052125"/>
                  <a:gd name="csX22" fmla="*/ 164924 w 1802862"/>
                  <a:gd name="csY22" fmla="*/ 316222 h 1052125"/>
                  <a:gd name="csX23" fmla="*/ 153627 w 1802862"/>
                  <a:gd name="csY23" fmla="*/ 326323 h 1052125"/>
                  <a:gd name="csX24" fmla="*/ 131299 w 1802862"/>
                  <a:gd name="csY24" fmla="*/ 346392 h 1052125"/>
                  <a:gd name="csX25" fmla="*/ 80795 w 1802862"/>
                  <a:gd name="csY25" fmla="*/ 399554 h 1052125"/>
                  <a:gd name="csX26" fmla="*/ -12 w 1802862"/>
                  <a:gd name="csY26" fmla="*/ 350778 h 1052125"/>
                  <a:gd name="csX27" fmla="*/ 69631 w 1802862"/>
                  <a:gd name="csY27" fmla="*/ 275686 h 10521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1802862" h="1052125">
                    <a:moveTo>
                      <a:pt x="69631" y="275686"/>
                    </a:moveTo>
                    <a:cubicBezTo>
                      <a:pt x="77605" y="267978"/>
                      <a:pt x="86111" y="260801"/>
                      <a:pt x="94351" y="253225"/>
                    </a:cubicBezTo>
                    <a:lnTo>
                      <a:pt x="107641" y="242061"/>
                    </a:lnTo>
                    <a:lnTo>
                      <a:pt x="120932" y="231694"/>
                    </a:lnTo>
                    <a:lnTo>
                      <a:pt x="175689" y="189564"/>
                    </a:lnTo>
                    <a:cubicBezTo>
                      <a:pt x="255751" y="134395"/>
                      <a:pt x="343056" y="90564"/>
                      <a:pt x="435120" y="59317"/>
                    </a:cubicBezTo>
                    <a:cubicBezTo>
                      <a:pt x="634251" y="-7858"/>
                      <a:pt x="848176" y="-18212"/>
                      <a:pt x="1052863" y="29413"/>
                    </a:cubicBezTo>
                    <a:cubicBezTo>
                      <a:pt x="1157047" y="53806"/>
                      <a:pt x="1256846" y="94155"/>
                      <a:pt x="1348709" y="149028"/>
                    </a:cubicBezTo>
                    <a:cubicBezTo>
                      <a:pt x="1439058" y="202716"/>
                      <a:pt x="1519080" y="272120"/>
                      <a:pt x="1585015" y="353967"/>
                    </a:cubicBezTo>
                    <a:cubicBezTo>
                      <a:pt x="1676414" y="468244"/>
                      <a:pt x="1741205" y="601454"/>
                      <a:pt x="1774671" y="743911"/>
                    </a:cubicBezTo>
                    <a:cubicBezTo>
                      <a:pt x="1784798" y="786042"/>
                      <a:pt x="1792174" y="828797"/>
                      <a:pt x="1796733" y="871899"/>
                    </a:cubicBezTo>
                    <a:cubicBezTo>
                      <a:pt x="1803218" y="931746"/>
                      <a:pt x="1804547" y="992045"/>
                      <a:pt x="1800720" y="1052118"/>
                    </a:cubicBezTo>
                    <a:cubicBezTo>
                      <a:pt x="1770284" y="1049726"/>
                      <a:pt x="1739982" y="1046403"/>
                      <a:pt x="1709680" y="1042682"/>
                    </a:cubicBezTo>
                    <a:cubicBezTo>
                      <a:pt x="1712870" y="989506"/>
                      <a:pt x="1711580" y="936158"/>
                      <a:pt x="1705826" y="883195"/>
                    </a:cubicBezTo>
                    <a:cubicBezTo>
                      <a:pt x="1701745" y="844161"/>
                      <a:pt x="1695087" y="805446"/>
                      <a:pt x="1685890" y="767302"/>
                    </a:cubicBezTo>
                    <a:cubicBezTo>
                      <a:pt x="1676347" y="726596"/>
                      <a:pt x="1663907" y="686622"/>
                      <a:pt x="1648676" y="647688"/>
                    </a:cubicBezTo>
                    <a:cubicBezTo>
                      <a:pt x="1616487" y="564025"/>
                      <a:pt x="1571419" y="485907"/>
                      <a:pt x="1515107" y="416167"/>
                    </a:cubicBezTo>
                    <a:cubicBezTo>
                      <a:pt x="1455844" y="342468"/>
                      <a:pt x="1383823" y="280028"/>
                      <a:pt x="1302459" y="231827"/>
                    </a:cubicBezTo>
                    <a:cubicBezTo>
                      <a:pt x="1218529" y="181680"/>
                      <a:pt x="1127343" y="144828"/>
                      <a:pt x="1032130" y="122579"/>
                    </a:cubicBezTo>
                    <a:cubicBezTo>
                      <a:pt x="843590" y="78761"/>
                      <a:pt x="646585" y="88286"/>
                      <a:pt x="463163" y="150091"/>
                    </a:cubicBezTo>
                    <a:cubicBezTo>
                      <a:pt x="379193" y="178544"/>
                      <a:pt x="299543" y="218437"/>
                      <a:pt x="226459" y="268642"/>
                    </a:cubicBezTo>
                    <a:lnTo>
                      <a:pt x="177018" y="306786"/>
                    </a:lnTo>
                    <a:lnTo>
                      <a:pt x="164924" y="316222"/>
                    </a:lnTo>
                    <a:lnTo>
                      <a:pt x="153627" y="326323"/>
                    </a:lnTo>
                    <a:cubicBezTo>
                      <a:pt x="146184" y="333101"/>
                      <a:pt x="138476" y="339613"/>
                      <a:pt x="131299" y="346392"/>
                    </a:cubicBezTo>
                    <a:cubicBezTo>
                      <a:pt x="113357" y="363403"/>
                      <a:pt x="96610" y="381080"/>
                      <a:pt x="80795" y="399554"/>
                    </a:cubicBezTo>
                    <a:cubicBezTo>
                      <a:pt x="54214" y="383073"/>
                      <a:pt x="27274" y="366815"/>
                      <a:pt x="-12" y="350778"/>
                    </a:cubicBezTo>
                    <a:cubicBezTo>
                      <a:pt x="21865" y="324545"/>
                      <a:pt x="45123" y="299479"/>
                      <a:pt x="69631" y="275686"/>
                    </a:cubicBezTo>
                    <a:close/>
                  </a:path>
                </a:pathLst>
              </a:custGeom>
              <a:solidFill>
                <a:srgbClr val="A5BF2D"/>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29" name="Freeform: Shape 28">
                <a:extLst>
                  <a:ext uri="{FF2B5EF4-FFF2-40B4-BE49-F238E27FC236}">
                    <a16:creationId xmlns:a16="http://schemas.microsoft.com/office/drawing/2014/main" id="{00834BD1-847F-D22D-FCE8-BF1BB602A5C5}"/>
                  </a:ext>
                </a:extLst>
              </p:cNvPr>
              <p:cNvSpPr/>
              <p:nvPr/>
            </p:nvSpPr>
            <p:spPr>
              <a:xfrm>
                <a:off x="5716951" y="2246356"/>
                <a:ext cx="1683554" cy="981071"/>
              </a:xfrm>
              <a:custGeom>
                <a:avLst/>
                <a:gdLst>
                  <a:gd name="csX0" fmla="*/ 55676 w 1683554"/>
                  <a:gd name="csY0" fmla="*/ 259123 h 981071"/>
                  <a:gd name="csX1" fmla="*/ 78668 w 1683554"/>
                  <a:gd name="csY1" fmla="*/ 238257 h 981071"/>
                  <a:gd name="csX2" fmla="*/ 90364 w 1683554"/>
                  <a:gd name="csY2" fmla="*/ 227757 h 981071"/>
                  <a:gd name="csX3" fmla="*/ 102990 w 1683554"/>
                  <a:gd name="csY3" fmla="*/ 218188 h 981071"/>
                  <a:gd name="csX4" fmla="*/ 154158 w 1683554"/>
                  <a:gd name="csY4" fmla="*/ 178316 h 981071"/>
                  <a:gd name="csX5" fmla="*/ 397774 w 1683554"/>
                  <a:gd name="csY5" fmla="*/ 56177 h 981071"/>
                  <a:gd name="csX6" fmla="*/ 982556 w 1683554"/>
                  <a:gd name="csY6" fmla="*/ 27868 h 981071"/>
                  <a:gd name="csX7" fmla="*/ 1480950 w 1683554"/>
                  <a:gd name="csY7" fmla="*/ 331290 h 981071"/>
                  <a:gd name="csX8" fmla="*/ 1657182 w 1683554"/>
                  <a:gd name="csY8" fmla="*/ 694786 h 981071"/>
                  <a:gd name="csX9" fmla="*/ 1677783 w 1683554"/>
                  <a:gd name="csY9" fmla="*/ 814400 h 981071"/>
                  <a:gd name="csX10" fmla="*/ 1681637 w 1683554"/>
                  <a:gd name="csY10" fmla="*/ 981064 h 981071"/>
                  <a:gd name="csX11" fmla="*/ 1630601 w 1683554"/>
                  <a:gd name="csY11" fmla="*/ 975083 h 981071"/>
                  <a:gd name="csX12" fmla="*/ 1590730 w 1683554"/>
                  <a:gd name="csY12" fmla="*/ 970564 h 981071"/>
                  <a:gd name="csX13" fmla="*/ 1587009 w 1683554"/>
                  <a:gd name="csY13" fmla="*/ 825166 h 981071"/>
                  <a:gd name="csX14" fmla="*/ 1568535 w 1683554"/>
                  <a:gd name="csY14" fmla="*/ 717646 h 981071"/>
                  <a:gd name="csX15" fmla="*/ 1533980 w 1683554"/>
                  <a:gd name="csY15" fmla="*/ 606670 h 981071"/>
                  <a:gd name="csX16" fmla="*/ 1410644 w 1683554"/>
                  <a:gd name="csY16" fmla="*/ 392825 h 981071"/>
                  <a:gd name="csX17" fmla="*/ 1214342 w 1683554"/>
                  <a:gd name="csY17" fmla="*/ 222574 h 981071"/>
                  <a:gd name="csX18" fmla="*/ 961823 w 1683554"/>
                  <a:gd name="csY18" fmla="*/ 120503 h 981071"/>
                  <a:gd name="csX19" fmla="*/ 426215 w 1683554"/>
                  <a:gd name="csY19" fmla="*/ 146419 h 981071"/>
                  <a:gd name="csX20" fmla="*/ 205460 w 1683554"/>
                  <a:gd name="csY20" fmla="*/ 256996 h 981071"/>
                  <a:gd name="csX21" fmla="*/ 159608 w 1683554"/>
                  <a:gd name="csY21" fmla="*/ 292349 h 981071"/>
                  <a:gd name="csX22" fmla="*/ 148311 w 1683554"/>
                  <a:gd name="csY22" fmla="*/ 300988 h 981071"/>
                  <a:gd name="csX23" fmla="*/ 137811 w 1683554"/>
                  <a:gd name="csY23" fmla="*/ 310291 h 981071"/>
                  <a:gd name="csX24" fmla="*/ 117477 w 1683554"/>
                  <a:gd name="csY24" fmla="*/ 328765 h 981071"/>
                  <a:gd name="csX25" fmla="*/ 79732 w 1683554"/>
                  <a:gd name="csY25" fmla="*/ 367308 h 981071"/>
                  <a:gd name="csX26" fmla="*/ -12 w 1683554"/>
                  <a:gd name="csY26" fmla="*/ 317734 h 981071"/>
                  <a:gd name="csX27" fmla="*/ 55676 w 1683554"/>
                  <a:gd name="csY27" fmla="*/ 259123 h 98107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Lst>
                <a:rect l="l" t="t" r="r" b="b"/>
                <a:pathLst>
                  <a:path w="1683554" h="981071">
                    <a:moveTo>
                      <a:pt x="55676" y="259123"/>
                    </a:moveTo>
                    <a:cubicBezTo>
                      <a:pt x="62986" y="251813"/>
                      <a:pt x="70960" y="245832"/>
                      <a:pt x="78668" y="238257"/>
                    </a:cubicBezTo>
                    <a:lnTo>
                      <a:pt x="90364" y="227757"/>
                    </a:lnTo>
                    <a:lnTo>
                      <a:pt x="102990" y="218188"/>
                    </a:lnTo>
                    <a:lnTo>
                      <a:pt x="154158" y="178316"/>
                    </a:lnTo>
                    <a:cubicBezTo>
                      <a:pt x="229329" y="126553"/>
                      <a:pt x="311319" y="85449"/>
                      <a:pt x="397774" y="56177"/>
                    </a:cubicBezTo>
                    <a:cubicBezTo>
                      <a:pt x="586273" y="-7448"/>
                      <a:pt x="788794" y="-17251"/>
                      <a:pt x="982556" y="27868"/>
                    </a:cubicBezTo>
                    <a:cubicBezTo>
                      <a:pt x="1178857" y="73986"/>
                      <a:pt x="1361867" y="180576"/>
                      <a:pt x="1480950" y="331290"/>
                    </a:cubicBezTo>
                    <a:cubicBezTo>
                      <a:pt x="1565943" y="437871"/>
                      <a:pt x="1626149" y="562042"/>
                      <a:pt x="1657182" y="694786"/>
                    </a:cubicBezTo>
                    <a:cubicBezTo>
                      <a:pt x="1666645" y="734166"/>
                      <a:pt x="1673530" y="774117"/>
                      <a:pt x="1677783" y="814400"/>
                    </a:cubicBezTo>
                    <a:cubicBezTo>
                      <a:pt x="1683830" y="869742"/>
                      <a:pt x="1685119" y="925496"/>
                      <a:pt x="1681637" y="981064"/>
                    </a:cubicBezTo>
                    <a:lnTo>
                      <a:pt x="1630601" y="975083"/>
                    </a:lnTo>
                    <a:cubicBezTo>
                      <a:pt x="1617311" y="973488"/>
                      <a:pt x="1604020" y="971893"/>
                      <a:pt x="1590730" y="970564"/>
                    </a:cubicBezTo>
                    <a:cubicBezTo>
                      <a:pt x="1593587" y="922080"/>
                      <a:pt x="1592351" y="873437"/>
                      <a:pt x="1587009" y="825166"/>
                    </a:cubicBezTo>
                    <a:cubicBezTo>
                      <a:pt x="1583221" y="788962"/>
                      <a:pt x="1577054" y="753038"/>
                      <a:pt x="1568535" y="717646"/>
                    </a:cubicBezTo>
                    <a:cubicBezTo>
                      <a:pt x="1559697" y="679870"/>
                      <a:pt x="1548147" y="642781"/>
                      <a:pt x="1533980" y="606670"/>
                    </a:cubicBezTo>
                    <a:cubicBezTo>
                      <a:pt x="1504302" y="529377"/>
                      <a:pt x="1462689" y="457219"/>
                      <a:pt x="1410644" y="392825"/>
                    </a:cubicBezTo>
                    <a:cubicBezTo>
                      <a:pt x="1355993" y="324714"/>
                      <a:pt x="1289500" y="267037"/>
                      <a:pt x="1214342" y="222574"/>
                    </a:cubicBezTo>
                    <a:cubicBezTo>
                      <a:pt x="1135915" y="175785"/>
                      <a:pt x="1050736" y="141358"/>
                      <a:pt x="961823" y="120503"/>
                    </a:cubicBezTo>
                    <a:cubicBezTo>
                      <a:pt x="784341" y="79301"/>
                      <a:pt x="598885" y="88273"/>
                      <a:pt x="426215" y="146419"/>
                    </a:cubicBezTo>
                    <a:cubicBezTo>
                      <a:pt x="347868" y="172890"/>
                      <a:pt x="273574" y="210103"/>
                      <a:pt x="205460" y="256996"/>
                    </a:cubicBezTo>
                    <a:lnTo>
                      <a:pt x="159608" y="292349"/>
                    </a:lnTo>
                    <a:lnTo>
                      <a:pt x="148311" y="300988"/>
                    </a:lnTo>
                    <a:lnTo>
                      <a:pt x="137811" y="310291"/>
                    </a:lnTo>
                    <a:cubicBezTo>
                      <a:pt x="131033" y="316538"/>
                      <a:pt x="124521" y="322386"/>
                      <a:pt x="117477" y="328765"/>
                    </a:cubicBezTo>
                    <a:cubicBezTo>
                      <a:pt x="104186" y="342056"/>
                      <a:pt x="91693" y="354283"/>
                      <a:pt x="79732" y="367308"/>
                    </a:cubicBezTo>
                    <a:cubicBezTo>
                      <a:pt x="53151" y="350694"/>
                      <a:pt x="26569" y="334081"/>
                      <a:pt x="-12" y="317734"/>
                    </a:cubicBezTo>
                    <a:cubicBezTo>
                      <a:pt x="16867" y="298064"/>
                      <a:pt x="35740" y="278261"/>
                      <a:pt x="55676" y="259123"/>
                    </a:cubicBezTo>
                    <a:close/>
                  </a:path>
                </a:pathLst>
              </a:custGeom>
              <a:solidFill>
                <a:srgbClr val="FFE57F"/>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30" name="Freeform: Shape 29">
                <a:extLst>
                  <a:ext uri="{FF2B5EF4-FFF2-40B4-BE49-F238E27FC236}">
                    <a16:creationId xmlns:a16="http://schemas.microsoft.com/office/drawing/2014/main" id="{34FD3327-6C8D-EBE7-14B5-F683B12F1DDD}"/>
                  </a:ext>
                </a:extLst>
              </p:cNvPr>
              <p:cNvSpPr/>
              <p:nvPr/>
            </p:nvSpPr>
            <p:spPr>
              <a:xfrm>
                <a:off x="5771973" y="2312275"/>
                <a:ext cx="1565522" cy="907842"/>
              </a:xfrm>
              <a:custGeom>
                <a:avLst/>
                <a:gdLst>
                  <a:gd name="csX0" fmla="*/ 43050 w 1565522"/>
                  <a:gd name="csY0" fmla="*/ 241448 h 907842"/>
                  <a:gd name="csX1" fmla="*/ 64314 w 1565522"/>
                  <a:gd name="csY1" fmla="*/ 222310 h 907842"/>
                  <a:gd name="csX2" fmla="*/ 75213 w 1565522"/>
                  <a:gd name="csY2" fmla="*/ 212608 h 907842"/>
                  <a:gd name="csX3" fmla="*/ 86775 w 1565522"/>
                  <a:gd name="csY3" fmla="*/ 203703 h 907842"/>
                  <a:gd name="csX4" fmla="*/ 134356 w 1565522"/>
                  <a:gd name="csY4" fmla="*/ 167021 h 907842"/>
                  <a:gd name="csX5" fmla="*/ 362288 w 1565522"/>
                  <a:gd name="csY5" fmla="*/ 52856 h 907842"/>
                  <a:gd name="csX6" fmla="*/ 912914 w 1565522"/>
                  <a:gd name="csY6" fmla="*/ 26275 h 907842"/>
                  <a:gd name="csX7" fmla="*/ 1173541 w 1565522"/>
                  <a:gd name="csY7" fmla="*/ 131536 h 907842"/>
                  <a:gd name="csX8" fmla="*/ 1377284 w 1565522"/>
                  <a:gd name="csY8" fmla="*/ 307901 h 907842"/>
                  <a:gd name="csX9" fmla="*/ 1505272 w 1565522"/>
                  <a:gd name="csY9" fmla="*/ 529719 h 907842"/>
                  <a:gd name="csX10" fmla="*/ 1541023 w 1565522"/>
                  <a:gd name="csY10" fmla="*/ 644682 h 907842"/>
                  <a:gd name="csX11" fmla="*/ 1560162 w 1565522"/>
                  <a:gd name="csY11" fmla="*/ 755924 h 907842"/>
                  <a:gd name="csX12" fmla="*/ 1564016 w 1565522"/>
                  <a:gd name="csY12" fmla="*/ 907834 h 907842"/>
                  <a:gd name="csX13" fmla="*/ 1472843 w 1565522"/>
                  <a:gd name="csY13" fmla="*/ 898797 h 907842"/>
                  <a:gd name="csX14" fmla="*/ 1469255 w 1565522"/>
                  <a:gd name="csY14" fmla="*/ 766689 h 907842"/>
                  <a:gd name="csX15" fmla="*/ 1452243 w 1565522"/>
                  <a:gd name="csY15" fmla="*/ 667542 h 907842"/>
                  <a:gd name="csX16" fmla="*/ 1420478 w 1565522"/>
                  <a:gd name="csY16" fmla="*/ 565338 h 907842"/>
                  <a:gd name="csX17" fmla="*/ 1307243 w 1565522"/>
                  <a:gd name="csY17" fmla="*/ 369303 h 907842"/>
                  <a:gd name="csX18" fmla="*/ 1127688 w 1565522"/>
                  <a:gd name="csY18" fmla="*/ 213804 h 907842"/>
                  <a:gd name="csX19" fmla="*/ 892712 w 1565522"/>
                  <a:gd name="csY19" fmla="*/ 118910 h 907842"/>
                  <a:gd name="csX20" fmla="*/ 390597 w 1565522"/>
                  <a:gd name="csY20" fmla="*/ 143364 h 907842"/>
                  <a:gd name="csX21" fmla="*/ 185524 w 1565522"/>
                  <a:gd name="csY21" fmla="*/ 245967 h 907842"/>
                  <a:gd name="csX22" fmla="*/ 143260 w 1565522"/>
                  <a:gd name="csY22" fmla="*/ 278529 h 907842"/>
                  <a:gd name="csX23" fmla="*/ 132894 w 1565522"/>
                  <a:gd name="csY23" fmla="*/ 286503 h 907842"/>
                  <a:gd name="csX24" fmla="*/ 123324 w 1565522"/>
                  <a:gd name="csY24" fmla="*/ 295009 h 907842"/>
                  <a:gd name="csX25" fmla="*/ 104718 w 1565522"/>
                  <a:gd name="csY25" fmla="*/ 311888 h 907842"/>
                  <a:gd name="csX26" fmla="*/ 79732 w 1565522"/>
                  <a:gd name="csY26" fmla="*/ 337007 h 907842"/>
                  <a:gd name="csX27" fmla="*/ -12 w 1565522"/>
                  <a:gd name="csY27" fmla="*/ 286503 h 907842"/>
                  <a:gd name="csX28" fmla="*/ 43050 w 1565522"/>
                  <a:gd name="csY28" fmla="*/ 241448 h 9078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Lst>
                <a:rect l="l" t="t" r="r" b="b"/>
                <a:pathLst>
                  <a:path w="1565522" h="907842">
                    <a:moveTo>
                      <a:pt x="43050" y="241448"/>
                    </a:moveTo>
                    <a:cubicBezTo>
                      <a:pt x="49828" y="234803"/>
                      <a:pt x="57271" y="228157"/>
                      <a:pt x="64314" y="222310"/>
                    </a:cubicBezTo>
                    <a:lnTo>
                      <a:pt x="75213" y="212608"/>
                    </a:lnTo>
                    <a:lnTo>
                      <a:pt x="86775" y="203703"/>
                    </a:lnTo>
                    <a:lnTo>
                      <a:pt x="134356" y="167021"/>
                    </a:lnTo>
                    <a:cubicBezTo>
                      <a:pt x="204702" y="118644"/>
                      <a:pt x="281415" y="80225"/>
                      <a:pt x="362288" y="52856"/>
                    </a:cubicBezTo>
                    <a:cubicBezTo>
                      <a:pt x="539783" y="-7034"/>
                      <a:pt x="730475" y="-16239"/>
                      <a:pt x="912914" y="26275"/>
                    </a:cubicBezTo>
                    <a:cubicBezTo>
                      <a:pt x="1004725" y="47631"/>
                      <a:pt x="1092655" y="83143"/>
                      <a:pt x="1173541" y="131536"/>
                    </a:cubicBezTo>
                    <a:cubicBezTo>
                      <a:pt x="1251516" y="177574"/>
                      <a:pt x="1320547" y="237321"/>
                      <a:pt x="1377284" y="307901"/>
                    </a:cubicBezTo>
                    <a:cubicBezTo>
                      <a:pt x="1431244" y="374719"/>
                      <a:pt x="1474425" y="449562"/>
                      <a:pt x="1505272" y="529719"/>
                    </a:cubicBezTo>
                    <a:cubicBezTo>
                      <a:pt x="1519905" y="567143"/>
                      <a:pt x="1531853" y="605560"/>
                      <a:pt x="1541023" y="644682"/>
                    </a:cubicBezTo>
                    <a:cubicBezTo>
                      <a:pt x="1549835" y="681298"/>
                      <a:pt x="1556228" y="718458"/>
                      <a:pt x="1560162" y="755924"/>
                    </a:cubicBezTo>
                    <a:cubicBezTo>
                      <a:pt x="1565611" y="806375"/>
                      <a:pt x="1566900" y="857171"/>
                      <a:pt x="1564016" y="907834"/>
                    </a:cubicBezTo>
                    <a:cubicBezTo>
                      <a:pt x="1533714" y="904286"/>
                      <a:pt x="1503318" y="901282"/>
                      <a:pt x="1472843" y="898797"/>
                    </a:cubicBezTo>
                    <a:cubicBezTo>
                      <a:pt x="1475289" y="854739"/>
                      <a:pt x="1474093" y="810548"/>
                      <a:pt x="1469255" y="766689"/>
                    </a:cubicBezTo>
                    <a:cubicBezTo>
                      <a:pt x="1465786" y="733303"/>
                      <a:pt x="1460098" y="700183"/>
                      <a:pt x="1452243" y="667542"/>
                    </a:cubicBezTo>
                    <a:cubicBezTo>
                      <a:pt x="1444122" y="632757"/>
                      <a:pt x="1433503" y="598601"/>
                      <a:pt x="1420478" y="565338"/>
                    </a:cubicBezTo>
                    <a:cubicBezTo>
                      <a:pt x="1393233" y="494469"/>
                      <a:pt x="1355023" y="428318"/>
                      <a:pt x="1307243" y="369303"/>
                    </a:cubicBezTo>
                    <a:cubicBezTo>
                      <a:pt x="1257298" y="307025"/>
                      <a:pt x="1196467" y="254337"/>
                      <a:pt x="1127688" y="213804"/>
                    </a:cubicBezTo>
                    <a:cubicBezTo>
                      <a:pt x="1054710" y="170271"/>
                      <a:pt x="975459" y="138262"/>
                      <a:pt x="892712" y="118910"/>
                    </a:cubicBezTo>
                    <a:cubicBezTo>
                      <a:pt x="726315" y="80364"/>
                      <a:pt x="552462" y="88830"/>
                      <a:pt x="390597" y="143364"/>
                    </a:cubicBezTo>
                    <a:cubicBezTo>
                      <a:pt x="317831" y="167930"/>
                      <a:pt x="248813" y="202460"/>
                      <a:pt x="185524" y="245967"/>
                    </a:cubicBezTo>
                    <a:lnTo>
                      <a:pt x="143260" y="278529"/>
                    </a:lnTo>
                    <a:lnTo>
                      <a:pt x="132894" y="286503"/>
                    </a:lnTo>
                    <a:lnTo>
                      <a:pt x="123324" y="295009"/>
                    </a:lnTo>
                    <a:cubicBezTo>
                      <a:pt x="117211" y="300724"/>
                      <a:pt x="110698" y="305907"/>
                      <a:pt x="104718" y="311888"/>
                    </a:cubicBezTo>
                    <a:cubicBezTo>
                      <a:pt x="96079" y="319995"/>
                      <a:pt x="87839" y="328501"/>
                      <a:pt x="79732" y="337007"/>
                    </a:cubicBezTo>
                    <a:cubicBezTo>
                      <a:pt x="53151" y="319995"/>
                      <a:pt x="26569" y="303160"/>
                      <a:pt x="-12" y="286503"/>
                    </a:cubicBezTo>
                    <a:cubicBezTo>
                      <a:pt x="13412" y="271086"/>
                      <a:pt x="27766" y="256068"/>
                      <a:pt x="43050" y="241448"/>
                    </a:cubicBezTo>
                    <a:close/>
                  </a:path>
                </a:pathLst>
              </a:custGeom>
              <a:solidFill>
                <a:srgbClr val="FDBC14"/>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31" name="Freeform: Shape 30">
                <a:extLst>
                  <a:ext uri="{FF2B5EF4-FFF2-40B4-BE49-F238E27FC236}">
                    <a16:creationId xmlns:a16="http://schemas.microsoft.com/office/drawing/2014/main" id="{C6996896-9509-7F8D-F2C8-CAFBA884436A}"/>
                  </a:ext>
                </a:extLst>
              </p:cNvPr>
              <p:cNvSpPr/>
              <p:nvPr/>
            </p:nvSpPr>
            <p:spPr>
              <a:xfrm>
                <a:off x="6821817" y="2952806"/>
                <a:ext cx="1080232" cy="628940"/>
              </a:xfrm>
              <a:custGeom>
                <a:avLst/>
                <a:gdLst>
                  <a:gd name="csX0" fmla="*/ 1078088 w 1080232"/>
                  <a:gd name="csY0" fmla="*/ 517830 h 628940"/>
                  <a:gd name="csX1" fmla="*/ 1024129 w 1080232"/>
                  <a:gd name="csY1" fmla="*/ 411506 h 628940"/>
                  <a:gd name="csX2" fmla="*/ 960866 w 1080232"/>
                  <a:gd name="csY2" fmla="*/ 383197 h 628940"/>
                  <a:gd name="csX3" fmla="*/ 967777 w 1080232"/>
                  <a:gd name="csY3" fmla="*/ 355685 h 628940"/>
                  <a:gd name="csX4" fmla="*/ 934285 w 1080232"/>
                  <a:gd name="csY4" fmla="*/ 268898 h 628940"/>
                  <a:gd name="csX5" fmla="*/ 853080 w 1080232"/>
                  <a:gd name="csY5" fmla="*/ 222913 h 628940"/>
                  <a:gd name="csX6" fmla="*/ 814405 w 1080232"/>
                  <a:gd name="csY6" fmla="*/ 221850 h 628940"/>
                  <a:gd name="csX7" fmla="*/ 812411 w 1080232"/>
                  <a:gd name="csY7" fmla="*/ 150081 h 628940"/>
                  <a:gd name="csX8" fmla="*/ 738915 w 1080232"/>
                  <a:gd name="csY8" fmla="*/ 97717 h 628940"/>
                  <a:gd name="csX9" fmla="*/ 653324 w 1080232"/>
                  <a:gd name="csY9" fmla="*/ 112336 h 628940"/>
                  <a:gd name="csX10" fmla="*/ 632723 w 1080232"/>
                  <a:gd name="csY10" fmla="*/ 125627 h 628940"/>
                  <a:gd name="csX11" fmla="*/ 599098 w 1080232"/>
                  <a:gd name="csY11" fmla="*/ 90141 h 628940"/>
                  <a:gd name="csX12" fmla="*/ 490382 w 1080232"/>
                  <a:gd name="csY12" fmla="*/ 60769 h 628940"/>
                  <a:gd name="csX13" fmla="*/ 394557 w 1080232"/>
                  <a:gd name="csY13" fmla="*/ 104362 h 628940"/>
                  <a:gd name="csX14" fmla="*/ 384723 w 1080232"/>
                  <a:gd name="csY14" fmla="*/ 115526 h 628940"/>
                  <a:gd name="csX15" fmla="*/ 379539 w 1080232"/>
                  <a:gd name="csY15" fmla="*/ 109279 h 628940"/>
                  <a:gd name="csX16" fmla="*/ 318934 w 1080232"/>
                  <a:gd name="csY16" fmla="*/ 62895 h 628940"/>
                  <a:gd name="csX17" fmla="*/ 212610 w 1080232"/>
                  <a:gd name="csY17" fmla="*/ 56117 h 628940"/>
                  <a:gd name="csX18" fmla="*/ 155860 w 1080232"/>
                  <a:gd name="csY18" fmla="*/ 13322 h 628940"/>
                  <a:gd name="csX19" fmla="*/ 22157 w 1080232"/>
                  <a:gd name="csY19" fmla="*/ 36713 h 628940"/>
                  <a:gd name="csX20" fmla="*/ 22157 w 1080232"/>
                  <a:gd name="csY20" fmla="*/ 151144 h 628940"/>
                  <a:gd name="csX21" fmla="*/ 112400 w 1080232"/>
                  <a:gd name="csY21" fmla="*/ 196465 h 628940"/>
                  <a:gd name="csX22" fmla="*/ 112400 w 1080232"/>
                  <a:gd name="csY22" fmla="*/ 197528 h 628940"/>
                  <a:gd name="csX23" fmla="*/ 128614 w 1080232"/>
                  <a:gd name="csY23" fmla="*/ 255209 h 628940"/>
                  <a:gd name="csX24" fmla="*/ 118513 w 1080232"/>
                  <a:gd name="csY24" fmla="*/ 270360 h 628940"/>
                  <a:gd name="csX25" fmla="*/ 126621 w 1080232"/>
                  <a:gd name="csY25" fmla="*/ 374824 h 628940"/>
                  <a:gd name="csX26" fmla="*/ 227761 w 1080232"/>
                  <a:gd name="csY26" fmla="*/ 447390 h 628940"/>
                  <a:gd name="csX27" fmla="*/ 322921 w 1080232"/>
                  <a:gd name="csY27" fmla="*/ 457491 h 628940"/>
                  <a:gd name="csX28" fmla="*/ 339402 w 1080232"/>
                  <a:gd name="csY28" fmla="*/ 509457 h 628940"/>
                  <a:gd name="csX29" fmla="*/ 447719 w 1080232"/>
                  <a:gd name="csY29" fmla="*/ 597839 h 628940"/>
                  <a:gd name="csX30" fmla="*/ 597769 w 1080232"/>
                  <a:gd name="csY30" fmla="*/ 612990 h 628940"/>
                  <a:gd name="csX31" fmla="*/ 674721 w 1080232"/>
                  <a:gd name="csY31" fmla="*/ 580561 h 628940"/>
                  <a:gd name="csX32" fmla="*/ 680303 w 1080232"/>
                  <a:gd name="csY32" fmla="*/ 587605 h 628940"/>
                  <a:gd name="csX33" fmla="*/ 766692 w 1080232"/>
                  <a:gd name="csY33" fmla="*/ 628141 h 628940"/>
                  <a:gd name="csX34" fmla="*/ 862915 w 1080232"/>
                  <a:gd name="csY34" fmla="*/ 609800 h 628940"/>
                  <a:gd name="csX35" fmla="*/ 900793 w 1080232"/>
                  <a:gd name="csY35" fmla="*/ 584149 h 628940"/>
                  <a:gd name="csX36" fmla="*/ 909299 w 1080232"/>
                  <a:gd name="csY36" fmla="*/ 573517 h 628940"/>
                  <a:gd name="csX37" fmla="*/ 976549 w 1080232"/>
                  <a:gd name="csY37" fmla="*/ 588269 h 628940"/>
                  <a:gd name="csX38" fmla="*/ 1078088 w 1080232"/>
                  <a:gd name="csY38" fmla="*/ 517830 h 62894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Lst>
                <a:rect l="l" t="t" r="r" b="b"/>
                <a:pathLst>
                  <a:path w="1080232" h="628940">
                    <a:moveTo>
                      <a:pt x="1078088" y="517830"/>
                    </a:moveTo>
                    <a:cubicBezTo>
                      <a:pt x="1088588" y="472110"/>
                      <a:pt x="1058684" y="436492"/>
                      <a:pt x="1024129" y="411506"/>
                    </a:cubicBezTo>
                    <a:cubicBezTo>
                      <a:pt x="1005124" y="397976"/>
                      <a:pt x="983619" y="388354"/>
                      <a:pt x="960866" y="383197"/>
                    </a:cubicBezTo>
                    <a:cubicBezTo>
                      <a:pt x="964149" y="374305"/>
                      <a:pt x="966462" y="365082"/>
                      <a:pt x="967777" y="355685"/>
                    </a:cubicBezTo>
                    <a:cubicBezTo>
                      <a:pt x="970249" y="323190"/>
                      <a:pt x="957955" y="291306"/>
                      <a:pt x="934285" y="268898"/>
                    </a:cubicBezTo>
                    <a:cubicBezTo>
                      <a:pt x="912741" y="245401"/>
                      <a:pt x="884313" y="229306"/>
                      <a:pt x="853080" y="222913"/>
                    </a:cubicBezTo>
                    <a:cubicBezTo>
                      <a:pt x="840334" y="220428"/>
                      <a:pt x="827270" y="220069"/>
                      <a:pt x="814405" y="221850"/>
                    </a:cubicBezTo>
                    <a:cubicBezTo>
                      <a:pt x="823881" y="198711"/>
                      <a:pt x="823150" y="172662"/>
                      <a:pt x="812411" y="150081"/>
                    </a:cubicBezTo>
                    <a:cubicBezTo>
                      <a:pt x="797725" y="121852"/>
                      <a:pt x="770386" y="102382"/>
                      <a:pt x="738915" y="97717"/>
                    </a:cubicBezTo>
                    <a:cubicBezTo>
                      <a:pt x="709556" y="91935"/>
                      <a:pt x="679094" y="97145"/>
                      <a:pt x="653324" y="112336"/>
                    </a:cubicBezTo>
                    <a:cubicBezTo>
                      <a:pt x="646147" y="116270"/>
                      <a:pt x="639262" y="120709"/>
                      <a:pt x="632723" y="125627"/>
                    </a:cubicBezTo>
                    <a:cubicBezTo>
                      <a:pt x="623128" y="112363"/>
                      <a:pt x="611831" y="100428"/>
                      <a:pt x="599098" y="90141"/>
                    </a:cubicBezTo>
                    <a:cubicBezTo>
                      <a:pt x="568583" y="65527"/>
                      <a:pt x="529137" y="54868"/>
                      <a:pt x="490382" y="60769"/>
                    </a:cubicBezTo>
                    <a:cubicBezTo>
                      <a:pt x="454617" y="64756"/>
                      <a:pt x="421059" y="80027"/>
                      <a:pt x="394557" y="104362"/>
                    </a:cubicBezTo>
                    <a:cubicBezTo>
                      <a:pt x="390996" y="107817"/>
                      <a:pt x="387700" y="111552"/>
                      <a:pt x="384723" y="115526"/>
                    </a:cubicBezTo>
                    <a:lnTo>
                      <a:pt x="379539" y="109279"/>
                    </a:lnTo>
                    <a:cubicBezTo>
                      <a:pt x="362846" y="89702"/>
                      <a:pt x="342193" y="73887"/>
                      <a:pt x="318934" y="62895"/>
                    </a:cubicBezTo>
                    <a:cubicBezTo>
                      <a:pt x="285402" y="48183"/>
                      <a:pt x="247751" y="45790"/>
                      <a:pt x="212610" y="56117"/>
                    </a:cubicBezTo>
                    <a:cubicBezTo>
                      <a:pt x="197193" y="37723"/>
                      <a:pt x="177789" y="23077"/>
                      <a:pt x="155860" y="13322"/>
                    </a:cubicBezTo>
                    <a:cubicBezTo>
                      <a:pt x="111297" y="-11025"/>
                      <a:pt x="55809" y="-1319"/>
                      <a:pt x="22157" y="36713"/>
                    </a:cubicBezTo>
                    <a:cubicBezTo>
                      <a:pt x="-7401" y="69129"/>
                      <a:pt x="-7401" y="118729"/>
                      <a:pt x="22157" y="151144"/>
                    </a:cubicBezTo>
                    <a:cubicBezTo>
                      <a:pt x="46266" y="175984"/>
                      <a:pt x="78070" y="191960"/>
                      <a:pt x="112400" y="196465"/>
                    </a:cubicBezTo>
                    <a:lnTo>
                      <a:pt x="112400" y="197528"/>
                    </a:lnTo>
                    <a:cubicBezTo>
                      <a:pt x="112068" y="217929"/>
                      <a:pt x="117703" y="237971"/>
                      <a:pt x="128614" y="255209"/>
                    </a:cubicBezTo>
                    <a:cubicBezTo>
                      <a:pt x="124879" y="260007"/>
                      <a:pt x="121504" y="265071"/>
                      <a:pt x="118513" y="270360"/>
                    </a:cubicBezTo>
                    <a:cubicBezTo>
                      <a:pt x="100864" y="303839"/>
                      <a:pt x="104014" y="344468"/>
                      <a:pt x="126621" y="374824"/>
                    </a:cubicBezTo>
                    <a:cubicBezTo>
                      <a:pt x="152736" y="408143"/>
                      <a:pt x="187824" y="433315"/>
                      <a:pt x="227761" y="447390"/>
                    </a:cubicBezTo>
                    <a:cubicBezTo>
                      <a:pt x="257891" y="459644"/>
                      <a:pt x="290878" y="463152"/>
                      <a:pt x="322921" y="457491"/>
                    </a:cubicBezTo>
                    <a:cubicBezTo>
                      <a:pt x="325633" y="475579"/>
                      <a:pt x="331188" y="493109"/>
                      <a:pt x="339402" y="509457"/>
                    </a:cubicBezTo>
                    <a:cubicBezTo>
                      <a:pt x="361065" y="551986"/>
                      <a:pt x="404658" y="580295"/>
                      <a:pt x="447719" y="597839"/>
                    </a:cubicBezTo>
                    <a:cubicBezTo>
                      <a:pt x="495326" y="616871"/>
                      <a:pt x="547318" y="622120"/>
                      <a:pt x="597769" y="612990"/>
                    </a:cubicBezTo>
                    <a:cubicBezTo>
                      <a:pt x="625626" y="608444"/>
                      <a:pt x="652008" y="597320"/>
                      <a:pt x="674721" y="580561"/>
                    </a:cubicBezTo>
                    <a:cubicBezTo>
                      <a:pt x="676449" y="582953"/>
                      <a:pt x="678310" y="585345"/>
                      <a:pt x="680303" y="587605"/>
                    </a:cubicBezTo>
                    <a:cubicBezTo>
                      <a:pt x="703362" y="610970"/>
                      <a:pt x="733984" y="625337"/>
                      <a:pt x="766692" y="628141"/>
                    </a:cubicBezTo>
                    <a:cubicBezTo>
                      <a:pt x="799852" y="631304"/>
                      <a:pt x="833237" y="624951"/>
                      <a:pt x="862915" y="609800"/>
                    </a:cubicBezTo>
                    <a:cubicBezTo>
                      <a:pt x="876710" y="603115"/>
                      <a:pt x="889470" y="594476"/>
                      <a:pt x="900793" y="584149"/>
                    </a:cubicBezTo>
                    <a:cubicBezTo>
                      <a:pt x="904142" y="581039"/>
                      <a:pt x="907000" y="577464"/>
                      <a:pt x="909299" y="573517"/>
                    </a:cubicBezTo>
                    <a:cubicBezTo>
                      <a:pt x="930125" y="583990"/>
                      <a:pt x="953251" y="589067"/>
                      <a:pt x="976549" y="588269"/>
                    </a:cubicBezTo>
                    <a:cubicBezTo>
                      <a:pt x="1021471" y="586276"/>
                      <a:pt x="1067323" y="565277"/>
                      <a:pt x="1078088" y="517830"/>
                    </a:cubicBezTo>
                    <a:close/>
                  </a:path>
                </a:pathLst>
              </a:custGeom>
              <a:solidFill>
                <a:srgbClr val="A2B9B9"/>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32" name="Freeform: Shape 31">
                <a:extLst>
                  <a:ext uri="{FF2B5EF4-FFF2-40B4-BE49-F238E27FC236}">
                    <a16:creationId xmlns:a16="http://schemas.microsoft.com/office/drawing/2014/main" id="{EBDAF196-A6DC-8271-956D-9B8CAC4D3DF1}"/>
                  </a:ext>
                </a:extLst>
              </p:cNvPr>
              <p:cNvSpPr/>
              <p:nvPr/>
            </p:nvSpPr>
            <p:spPr>
              <a:xfrm>
                <a:off x="6850858" y="2972116"/>
                <a:ext cx="1051226" cy="599885"/>
              </a:xfrm>
              <a:custGeom>
                <a:avLst/>
                <a:gdLst>
                  <a:gd name="csX0" fmla="*/ 959336 w 1051226"/>
                  <a:gd name="csY0" fmla="*/ 568959 h 599885"/>
                  <a:gd name="csX1" fmla="*/ 908700 w 1051226"/>
                  <a:gd name="csY1" fmla="*/ 560055 h 599885"/>
                  <a:gd name="csX2" fmla="*/ 880922 w 1051226"/>
                  <a:gd name="csY2" fmla="*/ 548758 h 599885"/>
                  <a:gd name="csX3" fmla="*/ 860189 w 1051226"/>
                  <a:gd name="csY3" fmla="*/ 538790 h 599885"/>
                  <a:gd name="csX4" fmla="*/ 883448 w 1051226"/>
                  <a:gd name="csY4" fmla="*/ 555802 h 599885"/>
                  <a:gd name="csX5" fmla="*/ 878663 w 1051226"/>
                  <a:gd name="csY5" fmla="*/ 561251 h 599885"/>
                  <a:gd name="csX6" fmla="*/ 845968 w 1051226"/>
                  <a:gd name="csY6" fmla="*/ 582782 h 599885"/>
                  <a:gd name="csX7" fmla="*/ 763966 w 1051226"/>
                  <a:gd name="csY7" fmla="*/ 599793 h 599885"/>
                  <a:gd name="csX8" fmla="*/ 684223 w 1051226"/>
                  <a:gd name="csY8" fmla="*/ 574276 h 599885"/>
                  <a:gd name="csX9" fmla="*/ 670932 w 1051226"/>
                  <a:gd name="csY9" fmla="*/ 562846 h 599885"/>
                  <a:gd name="csX10" fmla="*/ 692862 w 1051226"/>
                  <a:gd name="csY10" fmla="*/ 532809 h 599885"/>
                  <a:gd name="csX11" fmla="*/ 692862 w 1051226"/>
                  <a:gd name="csY11" fmla="*/ 532012 h 599885"/>
                  <a:gd name="csX12" fmla="*/ 660433 w 1051226"/>
                  <a:gd name="csY12" fmla="*/ 561384 h 599885"/>
                  <a:gd name="csX13" fmla="*/ 634915 w 1051226"/>
                  <a:gd name="csY13" fmla="*/ 574674 h 599885"/>
                  <a:gd name="csX14" fmla="*/ 581753 w 1051226"/>
                  <a:gd name="csY14" fmla="*/ 589028 h 599885"/>
                  <a:gd name="csX15" fmla="*/ 443532 w 1051226"/>
                  <a:gd name="csY15" fmla="*/ 572548 h 599885"/>
                  <a:gd name="csX16" fmla="*/ 344118 w 1051226"/>
                  <a:gd name="csY16" fmla="*/ 500779 h 599885"/>
                  <a:gd name="csX17" fmla="*/ 319265 w 1051226"/>
                  <a:gd name="csY17" fmla="*/ 450142 h 599885"/>
                  <a:gd name="csX18" fmla="*/ 313019 w 1051226"/>
                  <a:gd name="csY18" fmla="*/ 424890 h 599885"/>
                  <a:gd name="csX19" fmla="*/ 321924 w 1051226"/>
                  <a:gd name="csY19" fmla="*/ 374918 h 599885"/>
                  <a:gd name="csX20" fmla="*/ 308633 w 1051226"/>
                  <a:gd name="csY20" fmla="*/ 433795 h 599885"/>
                  <a:gd name="csX21" fmla="*/ 147286 w 1051226"/>
                  <a:gd name="csY21" fmla="*/ 373987 h 599885"/>
                  <a:gd name="csX22" fmla="*/ 110073 w 1051226"/>
                  <a:gd name="csY22" fmla="*/ 287599 h 599885"/>
                  <a:gd name="csX23" fmla="*/ 116718 w 1051226"/>
                  <a:gd name="csY23" fmla="*/ 262613 h 599885"/>
                  <a:gd name="csX24" fmla="*/ 136255 w 1051226"/>
                  <a:gd name="csY24" fmla="*/ 231247 h 599885"/>
                  <a:gd name="csX25" fmla="*/ 180645 w 1051226"/>
                  <a:gd name="csY25" fmla="*/ 220216 h 599885"/>
                  <a:gd name="csX26" fmla="*/ 140774 w 1051226"/>
                  <a:gd name="csY26" fmla="*/ 224203 h 599885"/>
                  <a:gd name="csX27" fmla="*/ 128945 w 1051226"/>
                  <a:gd name="csY27" fmla="*/ 231513 h 599885"/>
                  <a:gd name="csX28" fmla="*/ 119775 w 1051226"/>
                  <a:gd name="csY28" fmla="*/ 210913 h 599885"/>
                  <a:gd name="csX29" fmla="*/ 109408 w 1051226"/>
                  <a:gd name="csY29" fmla="*/ 165326 h 599885"/>
                  <a:gd name="csX30" fmla="*/ 111801 w 1051226"/>
                  <a:gd name="csY30" fmla="*/ 132632 h 599885"/>
                  <a:gd name="csX31" fmla="*/ 113528 w 1051226"/>
                  <a:gd name="csY31" fmla="*/ 123594 h 599885"/>
                  <a:gd name="csX32" fmla="*/ 100238 w 1051226"/>
                  <a:gd name="csY32" fmla="*/ 176756 h 599885"/>
                  <a:gd name="csX33" fmla="*/ 33785 w 1051226"/>
                  <a:gd name="csY33" fmla="*/ 144593 h 599885"/>
                  <a:gd name="csX34" fmla="*/ 8267 w 1051226"/>
                  <a:gd name="csY34" fmla="*/ 45579 h 599885"/>
                  <a:gd name="csX35" fmla="*/ 124559 w 1051226"/>
                  <a:gd name="csY35" fmla="*/ 6505 h 599885"/>
                  <a:gd name="csX36" fmla="*/ 183038 w 1051226"/>
                  <a:gd name="csY36" fmla="*/ 40396 h 599885"/>
                  <a:gd name="csX37" fmla="*/ 190879 w 1051226"/>
                  <a:gd name="csY37" fmla="*/ 47705 h 599885"/>
                  <a:gd name="csX38" fmla="*/ 165760 w 1051226"/>
                  <a:gd name="csY38" fmla="*/ 60066 h 599885"/>
                  <a:gd name="csX39" fmla="*/ 157520 w 1051226"/>
                  <a:gd name="csY39" fmla="*/ 67508 h 599885"/>
                  <a:gd name="csX40" fmla="*/ 206828 w 1051226"/>
                  <a:gd name="csY40" fmla="*/ 49965 h 599885"/>
                  <a:gd name="csX41" fmla="*/ 314348 w 1051226"/>
                  <a:gd name="csY41" fmla="*/ 61129 h 599885"/>
                  <a:gd name="csX42" fmla="*/ 370301 w 1051226"/>
                  <a:gd name="csY42" fmla="*/ 106715 h 599885"/>
                  <a:gd name="csX43" fmla="*/ 358738 w 1051226"/>
                  <a:gd name="csY43" fmla="*/ 134360 h 599885"/>
                  <a:gd name="csX44" fmla="*/ 391167 w 1051226"/>
                  <a:gd name="csY44" fmla="*/ 96349 h 599885"/>
                  <a:gd name="csX45" fmla="*/ 400337 w 1051226"/>
                  <a:gd name="csY45" fmla="*/ 89438 h 599885"/>
                  <a:gd name="csX46" fmla="*/ 500149 w 1051226"/>
                  <a:gd name="csY46" fmla="*/ 58471 h 599885"/>
                  <a:gd name="csX47" fmla="*/ 601024 w 1051226"/>
                  <a:gd name="csY47" fmla="*/ 102728 h 599885"/>
                  <a:gd name="csX48" fmla="*/ 615378 w 1051226"/>
                  <a:gd name="csY48" fmla="*/ 118278 h 599885"/>
                  <a:gd name="csX49" fmla="*/ 615378 w 1051226"/>
                  <a:gd name="csY49" fmla="*/ 118278 h 599885"/>
                  <a:gd name="csX50" fmla="*/ 617770 w 1051226"/>
                  <a:gd name="csY50" fmla="*/ 120803 h 599885"/>
                  <a:gd name="csX51" fmla="*/ 617770 w 1051226"/>
                  <a:gd name="csY51" fmla="*/ 120803 h 599885"/>
                  <a:gd name="csX52" fmla="*/ 617770 w 1051226"/>
                  <a:gd name="csY52" fmla="*/ 120803 h 599885"/>
                  <a:gd name="csX53" fmla="*/ 621093 w 1051226"/>
                  <a:gd name="csY53" fmla="*/ 124790 h 599885"/>
                  <a:gd name="csX54" fmla="*/ 634383 w 1051226"/>
                  <a:gd name="csY54" fmla="*/ 142201 h 599885"/>
                  <a:gd name="csX55" fmla="*/ 624283 w 1051226"/>
                  <a:gd name="csY55" fmla="*/ 119740 h 599885"/>
                  <a:gd name="csX56" fmla="*/ 622422 w 1051226"/>
                  <a:gd name="csY56" fmla="*/ 116816 h 599885"/>
                  <a:gd name="csX57" fmla="*/ 639567 w 1051226"/>
                  <a:gd name="csY57" fmla="*/ 105652 h 599885"/>
                  <a:gd name="csX58" fmla="*/ 719310 w 1051226"/>
                  <a:gd name="csY58" fmla="*/ 93292 h 599885"/>
                  <a:gd name="csX59" fmla="*/ 759181 w 1051226"/>
                  <a:gd name="csY59" fmla="*/ 108177 h 599885"/>
                  <a:gd name="csX60" fmla="*/ 785762 w 1051226"/>
                  <a:gd name="csY60" fmla="*/ 136752 h 599885"/>
                  <a:gd name="csX61" fmla="*/ 797059 w 1051226"/>
                  <a:gd name="csY61" fmla="*/ 197888 h 599885"/>
                  <a:gd name="csX62" fmla="*/ 796395 w 1051226"/>
                  <a:gd name="csY62" fmla="*/ 206261 h 599885"/>
                  <a:gd name="csX63" fmla="*/ 793072 w 1051226"/>
                  <a:gd name="csY63" fmla="*/ 228058 h 599885"/>
                  <a:gd name="csX64" fmla="*/ 795465 w 1051226"/>
                  <a:gd name="csY64" fmla="*/ 226463 h 599885"/>
                  <a:gd name="csX65" fmla="*/ 799452 w 1051226"/>
                  <a:gd name="csY65" fmla="*/ 216628 h 599885"/>
                  <a:gd name="csX66" fmla="*/ 821248 w 1051226"/>
                  <a:gd name="csY66" fmla="*/ 217691 h 599885"/>
                  <a:gd name="csX67" fmla="*/ 903383 w 1051226"/>
                  <a:gd name="csY67" fmla="*/ 257563 h 599885"/>
                  <a:gd name="csX68" fmla="*/ 943255 w 1051226"/>
                  <a:gd name="csY68" fmla="*/ 332920 h 599885"/>
                  <a:gd name="csX69" fmla="*/ 939002 w 1051226"/>
                  <a:gd name="csY69" fmla="*/ 368405 h 599885"/>
                  <a:gd name="csX70" fmla="*/ 893548 w 1051226"/>
                  <a:gd name="csY70" fmla="*/ 373057 h 599885"/>
                  <a:gd name="csX71" fmla="*/ 960931 w 1051226"/>
                  <a:gd name="csY71" fmla="*/ 382759 h 599885"/>
                  <a:gd name="csX72" fmla="*/ 1002397 w 1051226"/>
                  <a:gd name="csY72" fmla="*/ 409340 h 599885"/>
                  <a:gd name="csX73" fmla="*/ 1049978 w 1051226"/>
                  <a:gd name="csY73" fmla="*/ 504102 h 599885"/>
                  <a:gd name="csX74" fmla="*/ 959336 w 1051226"/>
                  <a:gd name="csY74" fmla="*/ 568959 h 59988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Lst>
                <a:rect l="l" t="t" r="r" b="b"/>
                <a:pathLst>
                  <a:path w="1051226" h="599885">
                    <a:moveTo>
                      <a:pt x="959336" y="568959"/>
                    </a:moveTo>
                    <a:cubicBezTo>
                      <a:pt x="942006" y="569810"/>
                      <a:pt x="924701" y="566766"/>
                      <a:pt x="908700" y="560055"/>
                    </a:cubicBezTo>
                    <a:cubicBezTo>
                      <a:pt x="899237" y="556799"/>
                      <a:pt x="889973" y="553024"/>
                      <a:pt x="880922" y="548758"/>
                    </a:cubicBezTo>
                    <a:cubicBezTo>
                      <a:pt x="873852" y="545794"/>
                      <a:pt x="866927" y="542458"/>
                      <a:pt x="860189" y="538790"/>
                    </a:cubicBezTo>
                    <a:cubicBezTo>
                      <a:pt x="867432" y="545129"/>
                      <a:pt x="875221" y="550818"/>
                      <a:pt x="883448" y="555802"/>
                    </a:cubicBezTo>
                    <a:cubicBezTo>
                      <a:pt x="881999" y="557742"/>
                      <a:pt x="880404" y="559563"/>
                      <a:pt x="878663" y="561251"/>
                    </a:cubicBezTo>
                    <a:cubicBezTo>
                      <a:pt x="869028" y="570169"/>
                      <a:pt x="857970" y="577452"/>
                      <a:pt x="845968" y="582782"/>
                    </a:cubicBezTo>
                    <a:cubicBezTo>
                      <a:pt x="820357" y="594836"/>
                      <a:pt x="792262" y="600657"/>
                      <a:pt x="763966" y="599793"/>
                    </a:cubicBezTo>
                    <a:cubicBezTo>
                      <a:pt x="735551" y="598717"/>
                      <a:pt x="707986" y="589892"/>
                      <a:pt x="684223" y="574276"/>
                    </a:cubicBezTo>
                    <a:cubicBezTo>
                      <a:pt x="679452" y="570886"/>
                      <a:pt x="674999" y="567059"/>
                      <a:pt x="670932" y="562846"/>
                    </a:cubicBezTo>
                    <a:cubicBezTo>
                      <a:pt x="680036" y="554273"/>
                      <a:pt x="687466" y="544093"/>
                      <a:pt x="692862" y="532809"/>
                    </a:cubicBezTo>
                    <a:cubicBezTo>
                      <a:pt x="692862" y="532809"/>
                      <a:pt x="692862" y="532809"/>
                      <a:pt x="692862" y="532012"/>
                    </a:cubicBezTo>
                    <a:cubicBezTo>
                      <a:pt x="684608" y="544305"/>
                      <a:pt x="673484" y="554393"/>
                      <a:pt x="660433" y="561384"/>
                    </a:cubicBezTo>
                    <a:cubicBezTo>
                      <a:pt x="652419" y="566700"/>
                      <a:pt x="643873" y="571166"/>
                      <a:pt x="634915" y="574674"/>
                    </a:cubicBezTo>
                    <a:cubicBezTo>
                      <a:pt x="617930" y="581851"/>
                      <a:pt x="600041" y="586689"/>
                      <a:pt x="581753" y="589028"/>
                    </a:cubicBezTo>
                    <a:cubicBezTo>
                      <a:pt x="535024" y="595102"/>
                      <a:pt x="487523" y="589440"/>
                      <a:pt x="443532" y="572548"/>
                    </a:cubicBezTo>
                    <a:cubicBezTo>
                      <a:pt x="404245" y="558553"/>
                      <a:pt x="369769" y="533660"/>
                      <a:pt x="344118" y="500779"/>
                    </a:cubicBezTo>
                    <a:cubicBezTo>
                      <a:pt x="332835" y="485548"/>
                      <a:pt x="324422" y="468390"/>
                      <a:pt x="319265" y="450142"/>
                    </a:cubicBezTo>
                    <a:cubicBezTo>
                      <a:pt x="315850" y="442115"/>
                      <a:pt x="313737" y="433582"/>
                      <a:pt x="313019" y="424890"/>
                    </a:cubicBezTo>
                    <a:cubicBezTo>
                      <a:pt x="312753" y="407812"/>
                      <a:pt x="315770" y="390853"/>
                      <a:pt x="321924" y="374918"/>
                    </a:cubicBezTo>
                    <a:cubicBezTo>
                      <a:pt x="311730" y="392780"/>
                      <a:pt x="307104" y="413288"/>
                      <a:pt x="308633" y="433795"/>
                    </a:cubicBezTo>
                    <a:cubicBezTo>
                      <a:pt x="249065" y="435921"/>
                      <a:pt x="191078" y="414430"/>
                      <a:pt x="147286" y="373987"/>
                    </a:cubicBezTo>
                    <a:cubicBezTo>
                      <a:pt x="121596" y="352935"/>
                      <a:pt x="107720" y="320732"/>
                      <a:pt x="110073" y="287599"/>
                    </a:cubicBezTo>
                    <a:cubicBezTo>
                      <a:pt x="111016" y="278987"/>
                      <a:pt x="113249" y="270561"/>
                      <a:pt x="116718" y="262613"/>
                    </a:cubicBezTo>
                    <a:cubicBezTo>
                      <a:pt x="118964" y="250040"/>
                      <a:pt x="125968" y="238810"/>
                      <a:pt x="136255" y="231247"/>
                    </a:cubicBezTo>
                    <a:cubicBezTo>
                      <a:pt x="149399" y="222715"/>
                      <a:pt x="165029" y="218834"/>
                      <a:pt x="180645" y="220216"/>
                    </a:cubicBezTo>
                    <a:cubicBezTo>
                      <a:pt x="167435" y="215418"/>
                      <a:pt x="152775" y="216894"/>
                      <a:pt x="140774" y="224203"/>
                    </a:cubicBezTo>
                    <a:cubicBezTo>
                      <a:pt x="136587" y="226224"/>
                      <a:pt x="132627" y="228682"/>
                      <a:pt x="128945" y="231513"/>
                    </a:cubicBezTo>
                    <a:cubicBezTo>
                      <a:pt x="125224" y="224961"/>
                      <a:pt x="122140" y="218063"/>
                      <a:pt x="119775" y="210913"/>
                    </a:cubicBezTo>
                    <a:cubicBezTo>
                      <a:pt x="112810" y="196732"/>
                      <a:pt x="109262" y="181116"/>
                      <a:pt x="109408" y="165326"/>
                    </a:cubicBezTo>
                    <a:cubicBezTo>
                      <a:pt x="109142" y="154375"/>
                      <a:pt x="109940" y="143424"/>
                      <a:pt x="111801" y="132632"/>
                    </a:cubicBezTo>
                    <a:cubicBezTo>
                      <a:pt x="111801" y="129575"/>
                      <a:pt x="112864" y="126518"/>
                      <a:pt x="113528" y="123594"/>
                    </a:cubicBezTo>
                    <a:cubicBezTo>
                      <a:pt x="106232" y="140473"/>
                      <a:pt x="101739" y="158429"/>
                      <a:pt x="100238" y="176756"/>
                    </a:cubicBezTo>
                    <a:cubicBezTo>
                      <a:pt x="76381" y="169991"/>
                      <a:pt x="53894" y="159106"/>
                      <a:pt x="33785" y="144593"/>
                    </a:cubicBezTo>
                    <a:cubicBezTo>
                      <a:pt x="1715" y="122611"/>
                      <a:pt x="-9183" y="80320"/>
                      <a:pt x="8267" y="45579"/>
                    </a:cubicBezTo>
                    <a:cubicBezTo>
                      <a:pt x="32523" y="6199"/>
                      <a:pt x="81445" y="-10241"/>
                      <a:pt x="124559" y="6505"/>
                    </a:cubicBezTo>
                    <a:cubicBezTo>
                      <a:pt x="145705" y="14665"/>
                      <a:pt x="165441" y="26095"/>
                      <a:pt x="183038" y="40396"/>
                    </a:cubicBezTo>
                    <a:cubicBezTo>
                      <a:pt x="185775" y="42695"/>
                      <a:pt x="188394" y="45127"/>
                      <a:pt x="190879" y="47705"/>
                    </a:cubicBezTo>
                    <a:cubicBezTo>
                      <a:pt x="182067" y="50882"/>
                      <a:pt x="173641" y="55028"/>
                      <a:pt x="165760" y="60066"/>
                    </a:cubicBezTo>
                    <a:cubicBezTo>
                      <a:pt x="162969" y="62458"/>
                      <a:pt x="160178" y="64850"/>
                      <a:pt x="157520" y="67508"/>
                    </a:cubicBezTo>
                    <a:cubicBezTo>
                      <a:pt x="172286" y="57726"/>
                      <a:pt x="189205" y="51706"/>
                      <a:pt x="206828" y="49965"/>
                    </a:cubicBezTo>
                    <a:cubicBezTo>
                      <a:pt x="242872" y="40967"/>
                      <a:pt x="280922" y="44914"/>
                      <a:pt x="314348" y="61129"/>
                    </a:cubicBezTo>
                    <a:cubicBezTo>
                      <a:pt x="335839" y="72466"/>
                      <a:pt x="354857" y="87962"/>
                      <a:pt x="370301" y="106715"/>
                    </a:cubicBezTo>
                    <a:cubicBezTo>
                      <a:pt x="364706" y="115102"/>
                      <a:pt x="360785" y="124485"/>
                      <a:pt x="358738" y="134360"/>
                    </a:cubicBezTo>
                    <a:cubicBezTo>
                      <a:pt x="365144" y="118517"/>
                      <a:pt x="376521" y="105174"/>
                      <a:pt x="391167" y="96349"/>
                    </a:cubicBezTo>
                    <a:cubicBezTo>
                      <a:pt x="394224" y="93823"/>
                      <a:pt x="397281" y="91564"/>
                      <a:pt x="400337" y="89438"/>
                    </a:cubicBezTo>
                    <a:cubicBezTo>
                      <a:pt x="429750" y="69329"/>
                      <a:pt x="464530" y="58537"/>
                      <a:pt x="500149" y="58471"/>
                    </a:cubicBezTo>
                    <a:cubicBezTo>
                      <a:pt x="538333" y="59188"/>
                      <a:pt x="574642" y="75124"/>
                      <a:pt x="601024" y="102728"/>
                    </a:cubicBezTo>
                    <a:cubicBezTo>
                      <a:pt x="606075" y="107911"/>
                      <a:pt x="610859" y="112962"/>
                      <a:pt x="615378" y="118278"/>
                    </a:cubicBezTo>
                    <a:lnTo>
                      <a:pt x="615378" y="118278"/>
                    </a:lnTo>
                    <a:lnTo>
                      <a:pt x="617770" y="120803"/>
                    </a:lnTo>
                    <a:lnTo>
                      <a:pt x="617770" y="120803"/>
                    </a:lnTo>
                    <a:lnTo>
                      <a:pt x="617770" y="120803"/>
                    </a:lnTo>
                    <a:lnTo>
                      <a:pt x="621093" y="124790"/>
                    </a:lnTo>
                    <a:cubicBezTo>
                      <a:pt x="625479" y="130372"/>
                      <a:pt x="630131" y="136087"/>
                      <a:pt x="634383" y="142201"/>
                    </a:cubicBezTo>
                    <a:cubicBezTo>
                      <a:pt x="632177" y="134240"/>
                      <a:pt x="628775" y="126678"/>
                      <a:pt x="624283" y="119740"/>
                    </a:cubicBezTo>
                    <a:lnTo>
                      <a:pt x="622422" y="116816"/>
                    </a:lnTo>
                    <a:cubicBezTo>
                      <a:pt x="628004" y="112829"/>
                      <a:pt x="633852" y="109108"/>
                      <a:pt x="639567" y="105652"/>
                    </a:cubicBezTo>
                    <a:cubicBezTo>
                      <a:pt x="663609" y="91551"/>
                      <a:pt x="692118" y="87125"/>
                      <a:pt x="719310" y="93292"/>
                    </a:cubicBezTo>
                    <a:cubicBezTo>
                      <a:pt x="733331" y="96016"/>
                      <a:pt x="746808" y="101053"/>
                      <a:pt x="759181" y="108177"/>
                    </a:cubicBezTo>
                    <a:cubicBezTo>
                      <a:pt x="770039" y="115633"/>
                      <a:pt x="779104" y="125388"/>
                      <a:pt x="785762" y="136752"/>
                    </a:cubicBezTo>
                    <a:cubicBezTo>
                      <a:pt x="797458" y="154840"/>
                      <a:pt x="801525" y="176823"/>
                      <a:pt x="797059" y="197888"/>
                    </a:cubicBezTo>
                    <a:cubicBezTo>
                      <a:pt x="797099" y="200692"/>
                      <a:pt x="796873" y="203497"/>
                      <a:pt x="796395" y="206261"/>
                    </a:cubicBezTo>
                    <a:cubicBezTo>
                      <a:pt x="796076" y="213624"/>
                      <a:pt x="794959" y="220934"/>
                      <a:pt x="793072" y="228058"/>
                    </a:cubicBezTo>
                    <a:cubicBezTo>
                      <a:pt x="794029" y="227818"/>
                      <a:pt x="794880" y="227260"/>
                      <a:pt x="795465" y="226463"/>
                    </a:cubicBezTo>
                    <a:lnTo>
                      <a:pt x="799452" y="216628"/>
                    </a:lnTo>
                    <a:cubicBezTo>
                      <a:pt x="806735" y="216561"/>
                      <a:pt x="814005" y="216920"/>
                      <a:pt x="821248" y="217691"/>
                    </a:cubicBezTo>
                    <a:cubicBezTo>
                      <a:pt x="852201" y="221811"/>
                      <a:pt x="881002" y="235793"/>
                      <a:pt x="903383" y="257563"/>
                    </a:cubicBezTo>
                    <a:cubicBezTo>
                      <a:pt x="925645" y="276807"/>
                      <a:pt x="939866" y="303694"/>
                      <a:pt x="943255" y="332920"/>
                    </a:cubicBezTo>
                    <a:cubicBezTo>
                      <a:pt x="943946" y="344908"/>
                      <a:pt x="942511" y="356923"/>
                      <a:pt x="939002" y="368405"/>
                    </a:cubicBezTo>
                    <a:cubicBezTo>
                      <a:pt x="923744" y="365069"/>
                      <a:pt x="907822" y="366704"/>
                      <a:pt x="893548" y="373057"/>
                    </a:cubicBezTo>
                    <a:cubicBezTo>
                      <a:pt x="916435" y="367767"/>
                      <a:pt x="940464" y="371223"/>
                      <a:pt x="960931" y="382759"/>
                    </a:cubicBezTo>
                    <a:cubicBezTo>
                      <a:pt x="975803" y="389870"/>
                      <a:pt x="989732" y="398788"/>
                      <a:pt x="1002397" y="409340"/>
                    </a:cubicBezTo>
                    <a:cubicBezTo>
                      <a:pt x="1032035" y="433396"/>
                      <a:pt x="1057155" y="463433"/>
                      <a:pt x="1049978" y="504102"/>
                    </a:cubicBezTo>
                    <a:cubicBezTo>
                      <a:pt x="1042801" y="544771"/>
                      <a:pt x="997746" y="566567"/>
                      <a:pt x="959336" y="568959"/>
                    </a:cubicBezTo>
                    <a:close/>
                  </a:path>
                </a:pathLst>
              </a:custGeom>
              <a:solidFill>
                <a:srgbClr val="FFFFFF"/>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33" name="Freeform: Shape 32">
                <a:extLst>
                  <a:ext uri="{FF2B5EF4-FFF2-40B4-BE49-F238E27FC236}">
                    <a16:creationId xmlns:a16="http://schemas.microsoft.com/office/drawing/2014/main" id="{20143270-ABF4-22DF-278D-BFBD3EB286CC}"/>
                  </a:ext>
                </a:extLst>
              </p:cNvPr>
              <p:cNvSpPr/>
              <p:nvPr/>
            </p:nvSpPr>
            <p:spPr>
              <a:xfrm>
                <a:off x="6850991" y="3009330"/>
                <a:ext cx="1039489" cy="562804"/>
              </a:xfrm>
              <a:custGeom>
                <a:avLst/>
                <a:gdLst>
                  <a:gd name="csX0" fmla="*/ 815533 w 1039489"/>
                  <a:gd name="csY0" fmla="*/ 398973 h 562804"/>
                  <a:gd name="csX1" fmla="*/ 831881 w 1039489"/>
                  <a:gd name="csY1" fmla="*/ 485495 h 562804"/>
                  <a:gd name="csX2" fmla="*/ 743366 w 1039489"/>
                  <a:gd name="csY2" fmla="*/ 465692 h 562804"/>
                  <a:gd name="csX3" fmla="*/ 730075 w 1039489"/>
                  <a:gd name="csY3" fmla="*/ 399239 h 562804"/>
                  <a:gd name="csX4" fmla="*/ 600227 w 1039489"/>
                  <a:gd name="csY4" fmla="*/ 485362 h 562804"/>
                  <a:gd name="csX5" fmla="*/ 349833 w 1039489"/>
                  <a:gd name="csY5" fmla="*/ 330926 h 562804"/>
                  <a:gd name="csX6" fmla="*/ 368972 w 1039489"/>
                  <a:gd name="csY6" fmla="*/ 263277 h 562804"/>
                  <a:gd name="csX7" fmla="*/ 310361 w 1039489"/>
                  <a:gd name="csY7" fmla="*/ 331325 h 562804"/>
                  <a:gd name="csX8" fmla="*/ 224903 w 1039489"/>
                  <a:gd name="csY8" fmla="*/ 297168 h 562804"/>
                  <a:gd name="csX9" fmla="*/ 183171 w 1039489"/>
                  <a:gd name="csY9" fmla="*/ 190844 h 562804"/>
                  <a:gd name="csX10" fmla="*/ 232877 w 1039489"/>
                  <a:gd name="csY10" fmla="*/ 167054 h 562804"/>
                  <a:gd name="csX11" fmla="*/ 137185 w 1039489"/>
                  <a:gd name="csY11" fmla="*/ 164396 h 562804"/>
                  <a:gd name="csX12" fmla="*/ 141571 w 1039489"/>
                  <a:gd name="csY12" fmla="*/ 41458 h 562804"/>
                  <a:gd name="csX13" fmla="*/ 84688 w 1039489"/>
                  <a:gd name="csY13" fmla="*/ 103259 h 562804"/>
                  <a:gd name="csX14" fmla="*/ 13849 w 1039489"/>
                  <a:gd name="csY14" fmla="*/ -8 h 562804"/>
                  <a:gd name="csX15" fmla="*/ 8268 w 1039489"/>
                  <a:gd name="csY15" fmla="*/ 8764 h 562804"/>
                  <a:gd name="csX16" fmla="*/ 33785 w 1039489"/>
                  <a:gd name="csY16" fmla="*/ 107778 h 562804"/>
                  <a:gd name="csX17" fmla="*/ 100238 w 1039489"/>
                  <a:gd name="csY17" fmla="*/ 139941 h 562804"/>
                  <a:gd name="csX18" fmla="*/ 113528 w 1039489"/>
                  <a:gd name="csY18" fmla="*/ 86779 h 562804"/>
                  <a:gd name="csX19" fmla="*/ 111800 w 1039489"/>
                  <a:gd name="csY19" fmla="*/ 95817 h 562804"/>
                  <a:gd name="csX20" fmla="*/ 109408 w 1039489"/>
                  <a:gd name="csY20" fmla="*/ 128511 h 562804"/>
                  <a:gd name="csX21" fmla="*/ 119775 w 1039489"/>
                  <a:gd name="csY21" fmla="*/ 174098 h 562804"/>
                  <a:gd name="csX22" fmla="*/ 128945 w 1039489"/>
                  <a:gd name="csY22" fmla="*/ 194698 h 562804"/>
                  <a:gd name="csX23" fmla="*/ 140774 w 1039489"/>
                  <a:gd name="csY23" fmla="*/ 187388 h 562804"/>
                  <a:gd name="csX24" fmla="*/ 180646 w 1039489"/>
                  <a:gd name="csY24" fmla="*/ 183401 h 562804"/>
                  <a:gd name="csX25" fmla="*/ 136255 w 1039489"/>
                  <a:gd name="csY25" fmla="*/ 194432 h 562804"/>
                  <a:gd name="csX26" fmla="*/ 116718 w 1039489"/>
                  <a:gd name="csY26" fmla="*/ 225798 h 562804"/>
                  <a:gd name="csX27" fmla="*/ 110073 w 1039489"/>
                  <a:gd name="csY27" fmla="*/ 250784 h 562804"/>
                  <a:gd name="csX28" fmla="*/ 147286 w 1039489"/>
                  <a:gd name="csY28" fmla="*/ 337172 h 562804"/>
                  <a:gd name="csX29" fmla="*/ 308633 w 1039489"/>
                  <a:gd name="csY29" fmla="*/ 397511 h 562804"/>
                  <a:gd name="csX30" fmla="*/ 321923 w 1039489"/>
                  <a:gd name="csY30" fmla="*/ 338634 h 562804"/>
                  <a:gd name="csX31" fmla="*/ 313019 w 1039489"/>
                  <a:gd name="csY31" fmla="*/ 388607 h 562804"/>
                  <a:gd name="csX32" fmla="*/ 319265 w 1039489"/>
                  <a:gd name="csY32" fmla="*/ 413859 h 562804"/>
                  <a:gd name="csX33" fmla="*/ 344119 w 1039489"/>
                  <a:gd name="csY33" fmla="*/ 464496 h 562804"/>
                  <a:gd name="csX34" fmla="*/ 443532 w 1039489"/>
                  <a:gd name="csY34" fmla="*/ 536264 h 562804"/>
                  <a:gd name="csX35" fmla="*/ 581886 w 1039489"/>
                  <a:gd name="csY35" fmla="*/ 551947 h 562804"/>
                  <a:gd name="csX36" fmla="*/ 635048 w 1039489"/>
                  <a:gd name="csY36" fmla="*/ 537593 h 562804"/>
                  <a:gd name="csX37" fmla="*/ 660566 w 1039489"/>
                  <a:gd name="csY37" fmla="*/ 524303 h 562804"/>
                  <a:gd name="csX38" fmla="*/ 692995 w 1039489"/>
                  <a:gd name="csY38" fmla="*/ 494931 h 562804"/>
                  <a:gd name="csX39" fmla="*/ 692995 w 1039489"/>
                  <a:gd name="csY39" fmla="*/ 495728 h 562804"/>
                  <a:gd name="csX40" fmla="*/ 671065 w 1039489"/>
                  <a:gd name="csY40" fmla="*/ 525765 h 562804"/>
                  <a:gd name="csX41" fmla="*/ 684356 w 1039489"/>
                  <a:gd name="csY41" fmla="*/ 537195 h 562804"/>
                  <a:gd name="csX42" fmla="*/ 764099 w 1039489"/>
                  <a:gd name="csY42" fmla="*/ 562712 h 562804"/>
                  <a:gd name="csX43" fmla="*/ 846101 w 1039489"/>
                  <a:gd name="csY43" fmla="*/ 545701 h 562804"/>
                  <a:gd name="csX44" fmla="*/ 878796 w 1039489"/>
                  <a:gd name="csY44" fmla="*/ 524170 h 562804"/>
                  <a:gd name="csX45" fmla="*/ 883580 w 1039489"/>
                  <a:gd name="csY45" fmla="*/ 518721 h 562804"/>
                  <a:gd name="csX46" fmla="*/ 860322 w 1039489"/>
                  <a:gd name="csY46" fmla="*/ 501709 h 562804"/>
                  <a:gd name="csX47" fmla="*/ 881055 w 1039489"/>
                  <a:gd name="csY47" fmla="*/ 511677 h 562804"/>
                  <a:gd name="csX48" fmla="*/ 908567 w 1039489"/>
                  <a:gd name="csY48" fmla="*/ 522841 h 562804"/>
                  <a:gd name="csX49" fmla="*/ 959735 w 1039489"/>
                  <a:gd name="csY49" fmla="*/ 532277 h 562804"/>
                  <a:gd name="csX50" fmla="*/ 1039478 w 1039489"/>
                  <a:gd name="csY50" fmla="*/ 492406 h 562804"/>
                  <a:gd name="csX51" fmla="*/ 815533 w 1039489"/>
                  <a:gd name="csY51" fmla="*/ 398973 h 5628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Lst>
                <a:rect l="l" t="t" r="r" b="b"/>
                <a:pathLst>
                  <a:path w="1039489" h="562804">
                    <a:moveTo>
                      <a:pt x="815533" y="398973"/>
                    </a:moveTo>
                    <a:cubicBezTo>
                      <a:pt x="820451" y="428877"/>
                      <a:pt x="804901" y="460508"/>
                      <a:pt x="831881" y="485495"/>
                    </a:cubicBezTo>
                    <a:cubicBezTo>
                      <a:pt x="803572" y="503171"/>
                      <a:pt x="757852" y="492406"/>
                      <a:pt x="743366" y="465692"/>
                    </a:cubicBezTo>
                    <a:cubicBezTo>
                      <a:pt x="730075" y="444427"/>
                      <a:pt x="733132" y="422099"/>
                      <a:pt x="730075" y="399239"/>
                    </a:cubicBezTo>
                    <a:cubicBezTo>
                      <a:pt x="706551" y="450806"/>
                      <a:pt x="654319" y="493602"/>
                      <a:pt x="600227" y="485362"/>
                    </a:cubicBezTo>
                    <a:cubicBezTo>
                      <a:pt x="499219" y="474995"/>
                      <a:pt x="389971" y="425289"/>
                      <a:pt x="349833" y="330926"/>
                    </a:cubicBezTo>
                    <a:cubicBezTo>
                      <a:pt x="342258" y="308731"/>
                      <a:pt x="353289" y="284808"/>
                      <a:pt x="368972" y="263277"/>
                    </a:cubicBezTo>
                    <a:cubicBezTo>
                      <a:pt x="340982" y="277020"/>
                      <a:pt x="319810" y="301607"/>
                      <a:pt x="310361" y="331325"/>
                    </a:cubicBezTo>
                    <a:cubicBezTo>
                      <a:pt x="280324" y="320426"/>
                      <a:pt x="251882" y="314313"/>
                      <a:pt x="224903" y="297168"/>
                    </a:cubicBezTo>
                    <a:cubicBezTo>
                      <a:pt x="193271" y="273777"/>
                      <a:pt x="151805" y="229918"/>
                      <a:pt x="183171" y="190844"/>
                    </a:cubicBezTo>
                    <a:cubicBezTo>
                      <a:pt x="196647" y="177620"/>
                      <a:pt x="214124" y="169260"/>
                      <a:pt x="232877" y="167054"/>
                    </a:cubicBezTo>
                    <a:cubicBezTo>
                      <a:pt x="200847" y="155624"/>
                      <a:pt x="164431" y="146719"/>
                      <a:pt x="137185" y="164396"/>
                    </a:cubicBezTo>
                    <a:cubicBezTo>
                      <a:pt x="117595" y="125348"/>
                      <a:pt x="119243" y="79004"/>
                      <a:pt x="141571" y="41458"/>
                    </a:cubicBezTo>
                    <a:cubicBezTo>
                      <a:pt x="113116" y="50695"/>
                      <a:pt x="91546" y="74127"/>
                      <a:pt x="84688" y="103259"/>
                    </a:cubicBezTo>
                    <a:cubicBezTo>
                      <a:pt x="35114" y="89969"/>
                      <a:pt x="1091" y="41857"/>
                      <a:pt x="13849" y="-8"/>
                    </a:cubicBezTo>
                    <a:cubicBezTo>
                      <a:pt x="11829" y="2810"/>
                      <a:pt x="9969" y="5747"/>
                      <a:pt x="8268" y="8764"/>
                    </a:cubicBezTo>
                    <a:cubicBezTo>
                      <a:pt x="-9183" y="43505"/>
                      <a:pt x="1715" y="85796"/>
                      <a:pt x="33785" y="107778"/>
                    </a:cubicBezTo>
                    <a:cubicBezTo>
                      <a:pt x="53894" y="122291"/>
                      <a:pt x="76381" y="133176"/>
                      <a:pt x="100238" y="139941"/>
                    </a:cubicBezTo>
                    <a:cubicBezTo>
                      <a:pt x="101740" y="121614"/>
                      <a:pt x="106219" y="103658"/>
                      <a:pt x="113528" y="86779"/>
                    </a:cubicBezTo>
                    <a:cubicBezTo>
                      <a:pt x="113528" y="89703"/>
                      <a:pt x="112332" y="92760"/>
                      <a:pt x="111800" y="95817"/>
                    </a:cubicBezTo>
                    <a:cubicBezTo>
                      <a:pt x="109940" y="106609"/>
                      <a:pt x="109142" y="117560"/>
                      <a:pt x="109408" y="128511"/>
                    </a:cubicBezTo>
                    <a:cubicBezTo>
                      <a:pt x="109262" y="144300"/>
                      <a:pt x="112811" y="159917"/>
                      <a:pt x="119775" y="174098"/>
                    </a:cubicBezTo>
                    <a:cubicBezTo>
                      <a:pt x="122141" y="181248"/>
                      <a:pt x="125224" y="188146"/>
                      <a:pt x="128945" y="194698"/>
                    </a:cubicBezTo>
                    <a:cubicBezTo>
                      <a:pt x="132627" y="191867"/>
                      <a:pt x="136587" y="189409"/>
                      <a:pt x="140774" y="187388"/>
                    </a:cubicBezTo>
                    <a:cubicBezTo>
                      <a:pt x="152775" y="180079"/>
                      <a:pt x="167435" y="178603"/>
                      <a:pt x="180646" y="183401"/>
                    </a:cubicBezTo>
                    <a:cubicBezTo>
                      <a:pt x="165029" y="182019"/>
                      <a:pt x="149399" y="185900"/>
                      <a:pt x="136255" y="194432"/>
                    </a:cubicBezTo>
                    <a:cubicBezTo>
                      <a:pt x="125968" y="201995"/>
                      <a:pt x="118977" y="213225"/>
                      <a:pt x="116718" y="225798"/>
                    </a:cubicBezTo>
                    <a:cubicBezTo>
                      <a:pt x="113249" y="233746"/>
                      <a:pt x="111016" y="242172"/>
                      <a:pt x="110073" y="250784"/>
                    </a:cubicBezTo>
                    <a:cubicBezTo>
                      <a:pt x="107720" y="283917"/>
                      <a:pt x="121595" y="316120"/>
                      <a:pt x="147286" y="337172"/>
                    </a:cubicBezTo>
                    <a:cubicBezTo>
                      <a:pt x="190985" y="377802"/>
                      <a:pt x="248998" y="399492"/>
                      <a:pt x="308633" y="397511"/>
                    </a:cubicBezTo>
                    <a:cubicBezTo>
                      <a:pt x="307105" y="377004"/>
                      <a:pt x="311730" y="356497"/>
                      <a:pt x="321923" y="338634"/>
                    </a:cubicBezTo>
                    <a:cubicBezTo>
                      <a:pt x="315770" y="354570"/>
                      <a:pt x="312753" y="371528"/>
                      <a:pt x="313019" y="388607"/>
                    </a:cubicBezTo>
                    <a:cubicBezTo>
                      <a:pt x="313736" y="397299"/>
                      <a:pt x="315850" y="405831"/>
                      <a:pt x="319265" y="413859"/>
                    </a:cubicBezTo>
                    <a:cubicBezTo>
                      <a:pt x="324422" y="432107"/>
                      <a:pt x="332835" y="449265"/>
                      <a:pt x="344119" y="464496"/>
                    </a:cubicBezTo>
                    <a:cubicBezTo>
                      <a:pt x="369769" y="497376"/>
                      <a:pt x="404245" y="522269"/>
                      <a:pt x="443532" y="536264"/>
                    </a:cubicBezTo>
                    <a:cubicBezTo>
                      <a:pt x="487630" y="552904"/>
                      <a:pt x="535183" y="558300"/>
                      <a:pt x="581886" y="551947"/>
                    </a:cubicBezTo>
                    <a:cubicBezTo>
                      <a:pt x="600174" y="549608"/>
                      <a:pt x="618063" y="544770"/>
                      <a:pt x="635048" y="537593"/>
                    </a:cubicBezTo>
                    <a:cubicBezTo>
                      <a:pt x="644006" y="534085"/>
                      <a:pt x="652552" y="529619"/>
                      <a:pt x="660566" y="524303"/>
                    </a:cubicBezTo>
                    <a:cubicBezTo>
                      <a:pt x="673617" y="517312"/>
                      <a:pt x="684741" y="507224"/>
                      <a:pt x="692995" y="494931"/>
                    </a:cubicBezTo>
                    <a:cubicBezTo>
                      <a:pt x="692995" y="494931"/>
                      <a:pt x="692995" y="494931"/>
                      <a:pt x="692995" y="495728"/>
                    </a:cubicBezTo>
                    <a:cubicBezTo>
                      <a:pt x="687599" y="507012"/>
                      <a:pt x="680169" y="517192"/>
                      <a:pt x="671065" y="525765"/>
                    </a:cubicBezTo>
                    <a:cubicBezTo>
                      <a:pt x="675132" y="529978"/>
                      <a:pt x="679584" y="533806"/>
                      <a:pt x="684356" y="537195"/>
                    </a:cubicBezTo>
                    <a:cubicBezTo>
                      <a:pt x="708119" y="552811"/>
                      <a:pt x="735684" y="561636"/>
                      <a:pt x="764099" y="562712"/>
                    </a:cubicBezTo>
                    <a:cubicBezTo>
                      <a:pt x="792394" y="563576"/>
                      <a:pt x="820490" y="557755"/>
                      <a:pt x="846101" y="545701"/>
                    </a:cubicBezTo>
                    <a:cubicBezTo>
                      <a:pt x="858103" y="540371"/>
                      <a:pt x="869160" y="533088"/>
                      <a:pt x="878796" y="524170"/>
                    </a:cubicBezTo>
                    <a:cubicBezTo>
                      <a:pt x="880537" y="522482"/>
                      <a:pt x="882132" y="520661"/>
                      <a:pt x="883580" y="518721"/>
                    </a:cubicBezTo>
                    <a:cubicBezTo>
                      <a:pt x="875354" y="513737"/>
                      <a:pt x="867566" y="508048"/>
                      <a:pt x="860322" y="501709"/>
                    </a:cubicBezTo>
                    <a:cubicBezTo>
                      <a:pt x="867061" y="505377"/>
                      <a:pt x="873985" y="508713"/>
                      <a:pt x="881055" y="511677"/>
                    </a:cubicBezTo>
                    <a:cubicBezTo>
                      <a:pt x="890013" y="515890"/>
                      <a:pt x="899197" y="519611"/>
                      <a:pt x="908567" y="522841"/>
                    </a:cubicBezTo>
                    <a:cubicBezTo>
                      <a:pt x="924688" y="529818"/>
                      <a:pt x="942178" y="533048"/>
                      <a:pt x="959735" y="532277"/>
                    </a:cubicBezTo>
                    <a:cubicBezTo>
                      <a:pt x="989639" y="530417"/>
                      <a:pt x="1022998" y="518056"/>
                      <a:pt x="1039478" y="492406"/>
                    </a:cubicBezTo>
                    <a:cubicBezTo>
                      <a:pt x="957874" y="532676"/>
                      <a:pt x="842114" y="492140"/>
                      <a:pt x="815533" y="398973"/>
                    </a:cubicBezTo>
                    <a:close/>
                  </a:path>
                </a:pathLst>
              </a:custGeom>
              <a:solidFill>
                <a:srgbClr val="BCE8E5">
                  <a:alpha val="40000"/>
                </a:srgbClr>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34" name="Freeform: Shape 33">
                <a:extLst>
                  <a:ext uri="{FF2B5EF4-FFF2-40B4-BE49-F238E27FC236}">
                    <a16:creationId xmlns:a16="http://schemas.microsoft.com/office/drawing/2014/main" id="{61C70A71-483F-BBF9-3470-054055A40673}"/>
                  </a:ext>
                </a:extLst>
              </p:cNvPr>
              <p:cNvSpPr/>
              <p:nvPr/>
            </p:nvSpPr>
            <p:spPr>
              <a:xfrm>
                <a:off x="4992376" y="2320453"/>
                <a:ext cx="1276978" cy="620350"/>
              </a:xfrm>
              <a:custGeom>
                <a:avLst/>
                <a:gdLst>
                  <a:gd name="csX0" fmla="*/ 1276917 w 1276978"/>
                  <a:gd name="csY0" fmla="*/ 351955 h 620350"/>
                  <a:gd name="csX1" fmla="*/ 1188668 w 1276978"/>
                  <a:gd name="csY1" fmla="*/ 253738 h 620350"/>
                  <a:gd name="csX2" fmla="*/ 1112912 w 1276978"/>
                  <a:gd name="csY2" fmla="*/ 241643 h 620350"/>
                  <a:gd name="csX3" fmla="*/ 1112912 w 1276978"/>
                  <a:gd name="csY3" fmla="*/ 210411 h 620350"/>
                  <a:gd name="csX4" fmla="*/ 1052307 w 1276978"/>
                  <a:gd name="csY4" fmla="*/ 127345 h 620350"/>
                  <a:gd name="csX5" fmla="*/ 952230 w 1276978"/>
                  <a:gd name="csY5" fmla="*/ 101561 h 620350"/>
                  <a:gd name="csX6" fmla="*/ 910763 w 1276978"/>
                  <a:gd name="csY6" fmla="*/ 111529 h 620350"/>
                  <a:gd name="csX7" fmla="*/ 888036 w 1276978"/>
                  <a:gd name="csY7" fmla="*/ 35508 h 620350"/>
                  <a:gd name="csX8" fmla="*/ 795003 w 1276978"/>
                  <a:gd name="csY8" fmla="*/ 686 h 620350"/>
                  <a:gd name="csX9" fmla="*/ 707684 w 1276978"/>
                  <a:gd name="csY9" fmla="*/ 40558 h 620350"/>
                  <a:gd name="csX10" fmla="*/ 689742 w 1276978"/>
                  <a:gd name="csY10" fmla="*/ 61158 h 620350"/>
                  <a:gd name="csX11" fmla="*/ 643624 w 1276978"/>
                  <a:gd name="csY11" fmla="*/ 32717 h 620350"/>
                  <a:gd name="csX12" fmla="*/ 519092 w 1276978"/>
                  <a:gd name="csY12" fmla="*/ 32717 h 620350"/>
                  <a:gd name="csX13" fmla="*/ 428052 w 1276978"/>
                  <a:gd name="csY13" fmla="*/ 107010 h 620350"/>
                  <a:gd name="csX14" fmla="*/ 420742 w 1276978"/>
                  <a:gd name="csY14" fmla="*/ 121763 h 620350"/>
                  <a:gd name="csX15" fmla="*/ 413299 w 1276978"/>
                  <a:gd name="csY15" fmla="*/ 116580 h 620350"/>
                  <a:gd name="csX16" fmla="*/ 335284 w 1276978"/>
                  <a:gd name="csY16" fmla="*/ 84284 h 620350"/>
                  <a:gd name="csX17" fmla="*/ 219258 w 1276978"/>
                  <a:gd name="csY17" fmla="*/ 107808 h 620350"/>
                  <a:gd name="csX18" fmla="*/ 146293 w 1276978"/>
                  <a:gd name="csY18" fmla="*/ 78436 h 620350"/>
                  <a:gd name="csX19" fmla="*/ 10331 w 1276978"/>
                  <a:gd name="csY19" fmla="*/ 141699 h 620350"/>
                  <a:gd name="csX20" fmla="*/ 43557 w 1276978"/>
                  <a:gd name="csY20" fmla="*/ 263839 h 620350"/>
                  <a:gd name="csX21" fmla="*/ 152938 w 1276978"/>
                  <a:gd name="csY21" fmla="*/ 286300 h 620350"/>
                  <a:gd name="csX22" fmla="*/ 152938 w 1276978"/>
                  <a:gd name="csY22" fmla="*/ 287496 h 620350"/>
                  <a:gd name="csX23" fmla="*/ 186829 w 1276978"/>
                  <a:gd name="csY23" fmla="*/ 344512 h 620350"/>
                  <a:gd name="csX24" fmla="*/ 180450 w 1276978"/>
                  <a:gd name="csY24" fmla="*/ 363517 h 620350"/>
                  <a:gd name="csX25" fmla="*/ 218992 w 1276978"/>
                  <a:gd name="csY25" fmla="*/ 472765 h 620350"/>
                  <a:gd name="csX26" fmla="*/ 348309 w 1276978"/>
                  <a:gd name="csY26" fmla="*/ 520611 h 620350"/>
                  <a:gd name="csX27" fmla="*/ 452772 w 1276978"/>
                  <a:gd name="csY27" fmla="*/ 504131 h 620350"/>
                  <a:gd name="csX28" fmla="*/ 485334 w 1276978"/>
                  <a:gd name="csY28" fmla="*/ 554901 h 620350"/>
                  <a:gd name="csX29" fmla="*/ 626213 w 1276978"/>
                  <a:gd name="csY29" fmla="*/ 618164 h 620350"/>
                  <a:gd name="csX30" fmla="*/ 790883 w 1276978"/>
                  <a:gd name="csY30" fmla="*/ 591583 h 620350"/>
                  <a:gd name="csX31" fmla="*/ 863715 w 1276978"/>
                  <a:gd name="csY31" fmla="*/ 534965 h 620350"/>
                  <a:gd name="csX32" fmla="*/ 871822 w 1276978"/>
                  <a:gd name="csY32" fmla="*/ 540813 h 620350"/>
                  <a:gd name="csX33" fmla="*/ 975621 w 1276978"/>
                  <a:gd name="csY33" fmla="*/ 559420 h 620350"/>
                  <a:gd name="csX34" fmla="*/ 1073173 w 1276978"/>
                  <a:gd name="csY34" fmla="*/ 512105 h 620350"/>
                  <a:gd name="csX35" fmla="*/ 1105868 w 1276978"/>
                  <a:gd name="csY35" fmla="*/ 474094 h 620350"/>
                  <a:gd name="csX36" fmla="*/ 1111982 w 1276978"/>
                  <a:gd name="csY36" fmla="*/ 460804 h 620350"/>
                  <a:gd name="csX37" fmla="*/ 1188003 w 1276978"/>
                  <a:gd name="csY37" fmla="*/ 457216 h 620350"/>
                  <a:gd name="csX38" fmla="*/ 1276917 w 1276978"/>
                  <a:gd name="csY38" fmla="*/ 351955 h 6203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Lst>
                <a:rect l="l" t="t" r="r" b="b"/>
                <a:pathLst>
                  <a:path w="1276978" h="620350">
                    <a:moveTo>
                      <a:pt x="1276917" y="351955"/>
                    </a:moveTo>
                    <a:cubicBezTo>
                      <a:pt x="1274923" y="300122"/>
                      <a:pt x="1232792" y="270750"/>
                      <a:pt x="1188668" y="253738"/>
                    </a:cubicBezTo>
                    <a:cubicBezTo>
                      <a:pt x="1164426" y="244878"/>
                      <a:pt x="1138709" y="240773"/>
                      <a:pt x="1112912" y="241643"/>
                    </a:cubicBezTo>
                    <a:cubicBezTo>
                      <a:pt x="1113975" y="231259"/>
                      <a:pt x="1113975" y="220795"/>
                      <a:pt x="1112912" y="210411"/>
                    </a:cubicBezTo>
                    <a:cubicBezTo>
                      <a:pt x="1108393" y="173995"/>
                      <a:pt x="1082078" y="146218"/>
                      <a:pt x="1052307" y="127345"/>
                    </a:cubicBezTo>
                    <a:cubicBezTo>
                      <a:pt x="1022510" y="108398"/>
                      <a:pt x="987476" y="99371"/>
                      <a:pt x="952230" y="101561"/>
                    </a:cubicBezTo>
                    <a:cubicBezTo>
                      <a:pt x="937956" y="102557"/>
                      <a:pt x="923934" y="105925"/>
                      <a:pt x="910763" y="111529"/>
                    </a:cubicBezTo>
                    <a:cubicBezTo>
                      <a:pt x="914179" y="84123"/>
                      <a:pt x="905939" y="56540"/>
                      <a:pt x="888036" y="35508"/>
                    </a:cubicBezTo>
                    <a:cubicBezTo>
                      <a:pt x="864379" y="9695"/>
                      <a:pt x="829797" y="-3248"/>
                      <a:pt x="795003" y="686"/>
                    </a:cubicBezTo>
                    <a:cubicBezTo>
                      <a:pt x="761989" y="2834"/>
                      <a:pt x="730929" y="17022"/>
                      <a:pt x="707684" y="40558"/>
                    </a:cubicBezTo>
                    <a:cubicBezTo>
                      <a:pt x="701238" y="47002"/>
                      <a:pt x="695244" y="53886"/>
                      <a:pt x="689742" y="61158"/>
                    </a:cubicBezTo>
                    <a:cubicBezTo>
                      <a:pt x="675694" y="49674"/>
                      <a:pt x="660184" y="40110"/>
                      <a:pt x="643624" y="32717"/>
                    </a:cubicBezTo>
                    <a:cubicBezTo>
                      <a:pt x="603925" y="15368"/>
                      <a:pt x="558791" y="15368"/>
                      <a:pt x="519092" y="32717"/>
                    </a:cubicBezTo>
                    <a:cubicBezTo>
                      <a:pt x="481559" y="47080"/>
                      <a:pt x="449649" y="73126"/>
                      <a:pt x="428052" y="107010"/>
                    </a:cubicBezTo>
                    <a:cubicBezTo>
                      <a:pt x="425115" y="111662"/>
                      <a:pt x="422669" y="116606"/>
                      <a:pt x="420742" y="121763"/>
                    </a:cubicBezTo>
                    <a:lnTo>
                      <a:pt x="413299" y="116580"/>
                    </a:lnTo>
                    <a:cubicBezTo>
                      <a:pt x="389855" y="100450"/>
                      <a:pt x="363274" y="89444"/>
                      <a:pt x="335284" y="84284"/>
                    </a:cubicBezTo>
                    <a:cubicBezTo>
                      <a:pt x="295040" y="78217"/>
                      <a:pt x="253959" y="86547"/>
                      <a:pt x="219258" y="107808"/>
                    </a:cubicBezTo>
                    <a:cubicBezTo>
                      <a:pt x="197488" y="92592"/>
                      <a:pt x="172528" y="82547"/>
                      <a:pt x="146293" y="78436"/>
                    </a:cubicBezTo>
                    <a:cubicBezTo>
                      <a:pt x="91775" y="65337"/>
                      <a:pt x="35423" y="91558"/>
                      <a:pt x="10331" y="141699"/>
                    </a:cubicBezTo>
                    <a:cubicBezTo>
                      <a:pt x="-11784" y="184884"/>
                      <a:pt x="2609" y="237810"/>
                      <a:pt x="43557" y="263839"/>
                    </a:cubicBezTo>
                    <a:cubicBezTo>
                      <a:pt x="76412" y="283509"/>
                      <a:pt x="114981" y="291428"/>
                      <a:pt x="152938" y="286300"/>
                    </a:cubicBezTo>
                    <a:cubicBezTo>
                      <a:pt x="153005" y="286696"/>
                      <a:pt x="153005" y="287100"/>
                      <a:pt x="152938" y="287496"/>
                    </a:cubicBezTo>
                    <a:cubicBezTo>
                      <a:pt x="158467" y="309388"/>
                      <a:pt x="170243" y="329200"/>
                      <a:pt x="186829" y="344512"/>
                    </a:cubicBezTo>
                    <a:cubicBezTo>
                      <a:pt x="184184" y="350663"/>
                      <a:pt x="182058" y="357018"/>
                      <a:pt x="180450" y="363517"/>
                    </a:cubicBezTo>
                    <a:cubicBezTo>
                      <a:pt x="171146" y="404319"/>
                      <a:pt x="186138" y="446837"/>
                      <a:pt x="218992" y="472765"/>
                    </a:cubicBezTo>
                    <a:cubicBezTo>
                      <a:pt x="256671" y="500695"/>
                      <a:pt x="301526" y="517294"/>
                      <a:pt x="348309" y="520611"/>
                    </a:cubicBezTo>
                    <a:cubicBezTo>
                      <a:pt x="383994" y="525082"/>
                      <a:pt x="420197" y="519369"/>
                      <a:pt x="452772" y="504131"/>
                    </a:cubicBezTo>
                    <a:cubicBezTo>
                      <a:pt x="460839" y="522690"/>
                      <a:pt x="471831" y="539832"/>
                      <a:pt x="485334" y="554901"/>
                    </a:cubicBezTo>
                    <a:cubicBezTo>
                      <a:pt x="520687" y="594108"/>
                      <a:pt x="575311" y="611917"/>
                      <a:pt x="626213" y="618164"/>
                    </a:cubicBezTo>
                    <a:cubicBezTo>
                      <a:pt x="682512" y="624970"/>
                      <a:pt x="739581" y="615755"/>
                      <a:pt x="790883" y="591583"/>
                    </a:cubicBezTo>
                    <a:cubicBezTo>
                      <a:pt x="819325" y="578785"/>
                      <a:pt x="844297" y="559373"/>
                      <a:pt x="863715" y="534965"/>
                    </a:cubicBezTo>
                    <a:cubicBezTo>
                      <a:pt x="866373" y="536959"/>
                      <a:pt x="869031" y="538952"/>
                      <a:pt x="871822" y="540813"/>
                    </a:cubicBezTo>
                    <a:cubicBezTo>
                      <a:pt x="903081" y="559233"/>
                      <a:pt x="939909" y="565835"/>
                      <a:pt x="975621" y="559420"/>
                    </a:cubicBezTo>
                    <a:cubicBezTo>
                      <a:pt x="1011970" y="553223"/>
                      <a:pt x="1045808" y="536814"/>
                      <a:pt x="1073173" y="512105"/>
                    </a:cubicBezTo>
                    <a:cubicBezTo>
                      <a:pt x="1085826" y="501052"/>
                      <a:pt x="1096830" y="488253"/>
                      <a:pt x="1105868" y="474094"/>
                    </a:cubicBezTo>
                    <a:cubicBezTo>
                      <a:pt x="1108539" y="469981"/>
                      <a:pt x="1110586" y="465505"/>
                      <a:pt x="1111982" y="460804"/>
                    </a:cubicBezTo>
                    <a:cubicBezTo>
                      <a:pt x="1137220" y="465962"/>
                      <a:pt x="1163363" y="464729"/>
                      <a:pt x="1188003" y="457216"/>
                    </a:cubicBezTo>
                    <a:cubicBezTo>
                      <a:pt x="1235982" y="440868"/>
                      <a:pt x="1278645" y="405781"/>
                      <a:pt x="1276917" y="351955"/>
                    </a:cubicBezTo>
                    <a:close/>
                  </a:path>
                </a:pathLst>
              </a:custGeom>
              <a:solidFill>
                <a:srgbClr val="A2B9B9"/>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35" name="Freeform: Shape 34">
                <a:extLst>
                  <a:ext uri="{FF2B5EF4-FFF2-40B4-BE49-F238E27FC236}">
                    <a16:creationId xmlns:a16="http://schemas.microsoft.com/office/drawing/2014/main" id="{BAC8E368-6D0A-B75F-EF48-5EC597A2C74A}"/>
                  </a:ext>
                </a:extLst>
              </p:cNvPr>
              <p:cNvSpPr/>
              <p:nvPr/>
            </p:nvSpPr>
            <p:spPr>
              <a:xfrm>
                <a:off x="5026616" y="2335684"/>
                <a:ext cx="1245097" cy="591270"/>
              </a:xfrm>
              <a:custGeom>
                <a:avLst/>
                <a:gdLst>
                  <a:gd name="csX0" fmla="*/ 1167054 w 1245097"/>
                  <a:gd name="csY0" fmla="*/ 437731 h 591270"/>
                  <a:gd name="csX1" fmla="*/ 1109772 w 1245097"/>
                  <a:gd name="csY1" fmla="*/ 442383 h 591270"/>
                  <a:gd name="csX2" fmla="*/ 1076811 w 1245097"/>
                  <a:gd name="csY2" fmla="*/ 438396 h 591270"/>
                  <a:gd name="csX3" fmla="*/ 1051692 w 1245097"/>
                  <a:gd name="csY3" fmla="*/ 433611 h 591270"/>
                  <a:gd name="csX4" fmla="*/ 1081463 w 1245097"/>
                  <a:gd name="csY4" fmla="*/ 445041 h 591270"/>
                  <a:gd name="csX5" fmla="*/ 1078007 w 1245097"/>
                  <a:gd name="csY5" fmla="*/ 452351 h 591270"/>
                  <a:gd name="csX6" fmla="*/ 1049167 w 1245097"/>
                  <a:gd name="csY6" fmla="*/ 484514 h 591270"/>
                  <a:gd name="csX7" fmla="*/ 966500 w 1245097"/>
                  <a:gd name="csY7" fmla="*/ 526246 h 591270"/>
                  <a:gd name="csX8" fmla="*/ 874264 w 1245097"/>
                  <a:gd name="csY8" fmla="*/ 521993 h 591270"/>
                  <a:gd name="csX9" fmla="*/ 856189 w 1245097"/>
                  <a:gd name="csY9" fmla="*/ 513753 h 591270"/>
                  <a:gd name="csX10" fmla="*/ 870941 w 1245097"/>
                  <a:gd name="csY10" fmla="*/ 475210 h 591270"/>
                  <a:gd name="csX11" fmla="*/ 870941 w 1245097"/>
                  <a:gd name="csY11" fmla="*/ 474413 h 591270"/>
                  <a:gd name="csX12" fmla="*/ 844360 w 1245097"/>
                  <a:gd name="csY12" fmla="*/ 515082 h 591270"/>
                  <a:gd name="csX13" fmla="*/ 820836 w 1245097"/>
                  <a:gd name="csY13" fmla="*/ 536347 h 591270"/>
                  <a:gd name="csX14" fmla="*/ 768604 w 1245097"/>
                  <a:gd name="csY14" fmla="*/ 566915 h 591270"/>
                  <a:gd name="csX15" fmla="*/ 616295 w 1245097"/>
                  <a:gd name="csY15" fmla="*/ 589775 h 591270"/>
                  <a:gd name="csX16" fmla="*/ 489503 w 1245097"/>
                  <a:gd name="csY16" fmla="*/ 541663 h 591270"/>
                  <a:gd name="csX17" fmla="*/ 448436 w 1245097"/>
                  <a:gd name="csY17" fmla="*/ 494747 h 591270"/>
                  <a:gd name="csX18" fmla="*/ 435145 w 1245097"/>
                  <a:gd name="csY18" fmla="*/ 469628 h 591270"/>
                  <a:gd name="csX19" fmla="*/ 430494 w 1245097"/>
                  <a:gd name="csY19" fmla="*/ 413675 h 591270"/>
                  <a:gd name="csX20" fmla="*/ 433683 w 1245097"/>
                  <a:gd name="csY20" fmla="*/ 480128 h 591270"/>
                  <a:gd name="csX21" fmla="*/ 244028 w 1245097"/>
                  <a:gd name="csY21" fmla="*/ 462053 h 591270"/>
                  <a:gd name="csX22" fmla="*/ 179569 w 1245097"/>
                  <a:gd name="csY22" fmla="*/ 380449 h 591270"/>
                  <a:gd name="csX23" fmla="*/ 179569 w 1245097"/>
                  <a:gd name="csY23" fmla="*/ 351874 h 591270"/>
                  <a:gd name="csX24" fmla="*/ 191397 w 1245097"/>
                  <a:gd name="csY24" fmla="*/ 312800 h 591270"/>
                  <a:gd name="csX25" fmla="*/ 235655 w 1245097"/>
                  <a:gd name="csY25" fmla="*/ 288346 h 591270"/>
                  <a:gd name="csX26" fmla="*/ 193923 w 1245097"/>
                  <a:gd name="csY26" fmla="*/ 304029 h 591270"/>
                  <a:gd name="csX27" fmla="*/ 183423 w 1245097"/>
                  <a:gd name="csY27" fmla="*/ 315325 h 591270"/>
                  <a:gd name="csX28" fmla="*/ 167873 w 1245097"/>
                  <a:gd name="csY28" fmla="*/ 295921 h 591270"/>
                  <a:gd name="csX29" fmla="*/ 143684 w 1245097"/>
                  <a:gd name="csY29" fmla="*/ 250202 h 591270"/>
                  <a:gd name="csX30" fmla="*/ 136906 w 1245097"/>
                  <a:gd name="csY30" fmla="*/ 214583 h 591270"/>
                  <a:gd name="csX31" fmla="*/ 136109 w 1245097"/>
                  <a:gd name="csY31" fmla="*/ 204350 h 591270"/>
                  <a:gd name="csX32" fmla="*/ 137305 w 1245097"/>
                  <a:gd name="csY32" fmla="*/ 265752 h 591270"/>
                  <a:gd name="csX33" fmla="*/ 57562 w 1245097"/>
                  <a:gd name="csY33" fmla="*/ 250468 h 591270"/>
                  <a:gd name="csX34" fmla="*/ 1742 w 1245097"/>
                  <a:gd name="csY34" fmla="*/ 151985 h 591270"/>
                  <a:gd name="csX35" fmla="*/ 114711 w 1245097"/>
                  <a:gd name="csY35" fmla="*/ 76894 h 591270"/>
                  <a:gd name="csX36" fmla="*/ 186878 w 1245097"/>
                  <a:gd name="csY36" fmla="*/ 96298 h 591270"/>
                  <a:gd name="csX37" fmla="*/ 197378 w 1245097"/>
                  <a:gd name="csY37" fmla="*/ 101880 h 591270"/>
                  <a:gd name="csX38" fmla="*/ 174120 w 1245097"/>
                  <a:gd name="csY38" fmla="*/ 122214 h 591270"/>
                  <a:gd name="csX39" fmla="*/ 167474 w 1245097"/>
                  <a:gd name="csY39" fmla="*/ 132581 h 591270"/>
                  <a:gd name="csX40" fmla="*/ 215054 w 1245097"/>
                  <a:gd name="csY40" fmla="*/ 99753 h 591270"/>
                  <a:gd name="csX41" fmla="*/ 333074 w 1245097"/>
                  <a:gd name="csY41" fmla="*/ 80748 h 591270"/>
                  <a:gd name="csX42" fmla="*/ 405906 w 1245097"/>
                  <a:gd name="csY42" fmla="*/ 113443 h 591270"/>
                  <a:gd name="csX43" fmla="*/ 401520 w 1245097"/>
                  <a:gd name="csY43" fmla="*/ 146270 h 591270"/>
                  <a:gd name="csX44" fmla="*/ 425310 w 1245097"/>
                  <a:gd name="csY44" fmla="*/ 96431 h 591270"/>
                  <a:gd name="csX45" fmla="*/ 433019 w 1245097"/>
                  <a:gd name="csY45" fmla="*/ 86330 h 591270"/>
                  <a:gd name="csX46" fmla="*/ 530704 w 1245097"/>
                  <a:gd name="csY46" fmla="*/ 24662 h 591270"/>
                  <a:gd name="csX47" fmla="*/ 651116 w 1245097"/>
                  <a:gd name="csY47" fmla="*/ 43003 h 591270"/>
                  <a:gd name="csX48" fmla="*/ 670919 w 1245097"/>
                  <a:gd name="csY48" fmla="*/ 55496 h 591270"/>
                  <a:gd name="csX49" fmla="*/ 670919 w 1245097"/>
                  <a:gd name="csY49" fmla="*/ 55496 h 591270"/>
                  <a:gd name="csX50" fmla="*/ 674242 w 1245097"/>
                  <a:gd name="csY50" fmla="*/ 57622 h 591270"/>
                  <a:gd name="csX51" fmla="*/ 674242 w 1245097"/>
                  <a:gd name="csY51" fmla="*/ 57622 h 591270"/>
                  <a:gd name="csX52" fmla="*/ 674906 w 1245097"/>
                  <a:gd name="csY52" fmla="*/ 57622 h 591270"/>
                  <a:gd name="csX53" fmla="*/ 679425 w 1245097"/>
                  <a:gd name="csY53" fmla="*/ 60945 h 591270"/>
                  <a:gd name="csX54" fmla="*/ 698430 w 1245097"/>
                  <a:gd name="csY54" fmla="*/ 75830 h 591270"/>
                  <a:gd name="csX55" fmla="*/ 681153 w 1245097"/>
                  <a:gd name="csY55" fmla="*/ 54831 h 591270"/>
                  <a:gd name="csX56" fmla="*/ 678362 w 1245097"/>
                  <a:gd name="csY56" fmla="*/ 52173 h 591270"/>
                  <a:gd name="csX57" fmla="*/ 693513 w 1245097"/>
                  <a:gd name="csY57" fmla="*/ 35294 h 591270"/>
                  <a:gd name="csX58" fmla="*/ 774452 w 1245097"/>
                  <a:gd name="csY58" fmla="*/ 340 h 591270"/>
                  <a:gd name="csX59" fmla="*/ 820703 w 1245097"/>
                  <a:gd name="csY59" fmla="*/ 4859 h 591270"/>
                  <a:gd name="csX60" fmla="*/ 857252 w 1245097"/>
                  <a:gd name="csY60" fmla="*/ 26921 h 591270"/>
                  <a:gd name="csX61" fmla="*/ 887023 w 1245097"/>
                  <a:gd name="csY61" fmla="*/ 88988 h 591270"/>
                  <a:gd name="csX62" fmla="*/ 888617 w 1245097"/>
                  <a:gd name="csY62" fmla="*/ 98159 h 591270"/>
                  <a:gd name="csX63" fmla="*/ 891276 w 1245097"/>
                  <a:gd name="csY63" fmla="*/ 122347 h 591270"/>
                  <a:gd name="csX64" fmla="*/ 893402 w 1245097"/>
                  <a:gd name="csY64" fmla="*/ 119955 h 591270"/>
                  <a:gd name="csX65" fmla="*/ 894864 w 1245097"/>
                  <a:gd name="csY65" fmla="*/ 108392 h 591270"/>
                  <a:gd name="csX66" fmla="*/ 918388 w 1245097"/>
                  <a:gd name="csY66" fmla="*/ 103076 h 591270"/>
                  <a:gd name="csX67" fmla="*/ 1017535 w 1245097"/>
                  <a:gd name="csY67" fmla="*/ 122480 h 591270"/>
                  <a:gd name="csX68" fmla="*/ 1081862 w 1245097"/>
                  <a:gd name="csY68" fmla="*/ 191458 h 591270"/>
                  <a:gd name="csX69" fmla="*/ 1087576 w 1245097"/>
                  <a:gd name="csY69" fmla="*/ 230665 h 591270"/>
                  <a:gd name="csX70" fmla="*/ 1040262 w 1245097"/>
                  <a:gd name="csY70" fmla="*/ 248607 h 591270"/>
                  <a:gd name="csX71" fmla="*/ 1115088 w 1245097"/>
                  <a:gd name="csY71" fmla="*/ 239703 h 591270"/>
                  <a:gd name="csX72" fmla="*/ 1166788 w 1245097"/>
                  <a:gd name="csY72" fmla="*/ 255651 h 591270"/>
                  <a:gd name="csX73" fmla="*/ 1244803 w 1245097"/>
                  <a:gd name="csY73" fmla="*/ 343103 h 591270"/>
                  <a:gd name="csX74" fmla="*/ 1167054 w 1245097"/>
                  <a:gd name="csY74" fmla="*/ 437731 h 59127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 ang="0">
                    <a:pos x="csX69" y="csY69"/>
                  </a:cxn>
                  <a:cxn ang="0">
                    <a:pos x="csX70" y="csY70"/>
                  </a:cxn>
                  <a:cxn ang="0">
                    <a:pos x="csX71" y="csY71"/>
                  </a:cxn>
                  <a:cxn ang="0">
                    <a:pos x="csX72" y="csY72"/>
                  </a:cxn>
                  <a:cxn ang="0">
                    <a:pos x="csX73" y="csY73"/>
                  </a:cxn>
                  <a:cxn ang="0">
                    <a:pos x="csX74" y="csY74"/>
                  </a:cxn>
                </a:cxnLst>
                <a:rect l="l" t="t" r="r" b="b"/>
                <a:pathLst>
                  <a:path w="1245097" h="591270">
                    <a:moveTo>
                      <a:pt x="1167054" y="437731"/>
                    </a:moveTo>
                    <a:cubicBezTo>
                      <a:pt x="1148567" y="443660"/>
                      <a:pt x="1128963" y="445251"/>
                      <a:pt x="1109772" y="442383"/>
                    </a:cubicBezTo>
                    <a:cubicBezTo>
                      <a:pt x="1098740" y="441585"/>
                      <a:pt x="1087710" y="440123"/>
                      <a:pt x="1076811" y="438396"/>
                    </a:cubicBezTo>
                    <a:cubicBezTo>
                      <a:pt x="1069103" y="437067"/>
                      <a:pt x="1060198" y="435870"/>
                      <a:pt x="1051692" y="433611"/>
                    </a:cubicBezTo>
                    <a:cubicBezTo>
                      <a:pt x="1061248" y="438321"/>
                      <a:pt x="1071216" y="442148"/>
                      <a:pt x="1081463" y="445041"/>
                    </a:cubicBezTo>
                    <a:cubicBezTo>
                      <a:pt x="1080453" y="447540"/>
                      <a:pt x="1079296" y="449980"/>
                      <a:pt x="1078007" y="452351"/>
                    </a:cubicBezTo>
                    <a:cubicBezTo>
                      <a:pt x="1070179" y="464543"/>
                      <a:pt x="1060437" y="475402"/>
                      <a:pt x="1049167" y="484514"/>
                    </a:cubicBezTo>
                    <a:cubicBezTo>
                      <a:pt x="1025324" y="504806"/>
                      <a:pt x="996988" y="519112"/>
                      <a:pt x="966500" y="526246"/>
                    </a:cubicBezTo>
                    <a:cubicBezTo>
                      <a:pt x="935945" y="533297"/>
                      <a:pt x="904035" y="531825"/>
                      <a:pt x="874264" y="521993"/>
                    </a:cubicBezTo>
                    <a:cubicBezTo>
                      <a:pt x="867977" y="519848"/>
                      <a:pt x="861930" y="517089"/>
                      <a:pt x="856189" y="513753"/>
                    </a:cubicBezTo>
                    <a:cubicBezTo>
                      <a:pt x="863432" y="501922"/>
                      <a:pt x="868429" y="488856"/>
                      <a:pt x="870941" y="475210"/>
                    </a:cubicBezTo>
                    <a:cubicBezTo>
                      <a:pt x="871087" y="474963"/>
                      <a:pt x="871087" y="474660"/>
                      <a:pt x="870941" y="474413"/>
                    </a:cubicBezTo>
                    <a:cubicBezTo>
                      <a:pt x="865572" y="489952"/>
                      <a:pt x="856441" y="503922"/>
                      <a:pt x="844360" y="515082"/>
                    </a:cubicBezTo>
                    <a:cubicBezTo>
                      <a:pt x="837263" y="522951"/>
                      <a:pt x="829382" y="530076"/>
                      <a:pt x="820836" y="536347"/>
                    </a:cubicBezTo>
                    <a:cubicBezTo>
                      <a:pt x="804847" y="548783"/>
                      <a:pt x="787277" y="559060"/>
                      <a:pt x="768604" y="566915"/>
                    </a:cubicBezTo>
                    <a:cubicBezTo>
                      <a:pt x="720493" y="586973"/>
                      <a:pt x="668168" y="594825"/>
                      <a:pt x="616295" y="589775"/>
                    </a:cubicBezTo>
                    <a:cubicBezTo>
                      <a:pt x="570323" y="586061"/>
                      <a:pt x="526358" y="569378"/>
                      <a:pt x="489503" y="541663"/>
                    </a:cubicBezTo>
                    <a:cubicBezTo>
                      <a:pt x="473076" y="528645"/>
                      <a:pt x="459161" y="512747"/>
                      <a:pt x="448436" y="494747"/>
                    </a:cubicBezTo>
                    <a:cubicBezTo>
                      <a:pt x="442748" y="487104"/>
                      <a:pt x="438269" y="478633"/>
                      <a:pt x="435145" y="469628"/>
                    </a:cubicBezTo>
                    <a:cubicBezTo>
                      <a:pt x="429962" y="451459"/>
                      <a:pt x="428380" y="432451"/>
                      <a:pt x="430494" y="413675"/>
                    </a:cubicBezTo>
                    <a:cubicBezTo>
                      <a:pt x="424832" y="435642"/>
                      <a:pt x="425948" y="458805"/>
                      <a:pt x="433683" y="480128"/>
                    </a:cubicBezTo>
                    <a:cubicBezTo>
                      <a:pt x="370567" y="499446"/>
                      <a:pt x="302360" y="492945"/>
                      <a:pt x="244028" y="462053"/>
                    </a:cubicBezTo>
                    <a:cubicBezTo>
                      <a:pt x="210801" y="444376"/>
                      <a:pt x="185948" y="418859"/>
                      <a:pt x="179569" y="380449"/>
                    </a:cubicBezTo>
                    <a:cubicBezTo>
                      <a:pt x="178040" y="370985"/>
                      <a:pt x="178040" y="361337"/>
                      <a:pt x="179569" y="351874"/>
                    </a:cubicBezTo>
                    <a:cubicBezTo>
                      <a:pt x="178412" y="337821"/>
                      <a:pt x="182639" y="323851"/>
                      <a:pt x="191397" y="312800"/>
                    </a:cubicBezTo>
                    <a:cubicBezTo>
                      <a:pt x="203013" y="299946"/>
                      <a:pt x="218590" y="291339"/>
                      <a:pt x="235655" y="288346"/>
                    </a:cubicBezTo>
                    <a:cubicBezTo>
                      <a:pt x="220078" y="286920"/>
                      <a:pt x="204701" y="292697"/>
                      <a:pt x="193923" y="304029"/>
                    </a:cubicBezTo>
                    <a:cubicBezTo>
                      <a:pt x="190015" y="307396"/>
                      <a:pt x="186493" y="311185"/>
                      <a:pt x="183423" y="315325"/>
                    </a:cubicBezTo>
                    <a:cubicBezTo>
                      <a:pt x="177562" y="309430"/>
                      <a:pt x="172352" y="302925"/>
                      <a:pt x="167873" y="295921"/>
                    </a:cubicBezTo>
                    <a:cubicBezTo>
                      <a:pt x="156324" y="282802"/>
                      <a:pt x="148030" y="267137"/>
                      <a:pt x="143684" y="250202"/>
                    </a:cubicBezTo>
                    <a:cubicBezTo>
                      <a:pt x="140242" y="238586"/>
                      <a:pt x="137969" y="226653"/>
                      <a:pt x="136906" y="214583"/>
                    </a:cubicBezTo>
                    <a:cubicBezTo>
                      <a:pt x="136906" y="211128"/>
                      <a:pt x="136906" y="207805"/>
                      <a:pt x="136109" y="204350"/>
                    </a:cubicBezTo>
                    <a:cubicBezTo>
                      <a:pt x="133185" y="224747"/>
                      <a:pt x="133584" y="245484"/>
                      <a:pt x="137305" y="265752"/>
                    </a:cubicBezTo>
                    <a:cubicBezTo>
                      <a:pt x="110033" y="265353"/>
                      <a:pt x="83040" y="260180"/>
                      <a:pt x="57562" y="250468"/>
                    </a:cubicBezTo>
                    <a:cubicBezTo>
                      <a:pt x="16959" y="236196"/>
                      <a:pt x="-6871" y="194148"/>
                      <a:pt x="1742" y="151985"/>
                    </a:cubicBezTo>
                    <a:cubicBezTo>
                      <a:pt x="16468" y="103064"/>
                      <a:pt x="63901" y="71532"/>
                      <a:pt x="114711" y="76894"/>
                    </a:cubicBezTo>
                    <a:cubicBezTo>
                      <a:pt x="139631" y="79586"/>
                      <a:pt x="163979" y="86132"/>
                      <a:pt x="186878" y="96298"/>
                    </a:cubicBezTo>
                    <a:cubicBezTo>
                      <a:pt x="190467" y="98026"/>
                      <a:pt x="193923" y="99886"/>
                      <a:pt x="197378" y="101880"/>
                    </a:cubicBezTo>
                    <a:cubicBezTo>
                      <a:pt x="188912" y="107790"/>
                      <a:pt x="181110" y="114610"/>
                      <a:pt x="174120" y="122214"/>
                    </a:cubicBezTo>
                    <a:cubicBezTo>
                      <a:pt x="171727" y="125670"/>
                      <a:pt x="169601" y="128993"/>
                      <a:pt x="167474" y="132581"/>
                    </a:cubicBezTo>
                    <a:cubicBezTo>
                      <a:pt x="180499" y="118004"/>
                      <a:pt x="196807" y="106750"/>
                      <a:pt x="215054" y="99753"/>
                    </a:cubicBezTo>
                    <a:cubicBezTo>
                      <a:pt x="250965" y="79808"/>
                      <a:pt x="292724" y="73083"/>
                      <a:pt x="333074" y="80748"/>
                    </a:cubicBezTo>
                    <a:cubicBezTo>
                      <a:pt x="359283" y="86699"/>
                      <a:pt x="384043" y="97814"/>
                      <a:pt x="405906" y="113443"/>
                    </a:cubicBezTo>
                    <a:cubicBezTo>
                      <a:pt x="402358" y="124005"/>
                      <a:pt x="400869" y="135147"/>
                      <a:pt x="401520" y="146270"/>
                    </a:cubicBezTo>
                    <a:cubicBezTo>
                      <a:pt x="403766" y="127496"/>
                      <a:pt x="412126" y="109982"/>
                      <a:pt x="425310" y="96431"/>
                    </a:cubicBezTo>
                    <a:cubicBezTo>
                      <a:pt x="427703" y="92937"/>
                      <a:pt x="430281" y="89565"/>
                      <a:pt x="433019" y="86330"/>
                    </a:cubicBezTo>
                    <a:cubicBezTo>
                      <a:pt x="458643" y="56422"/>
                      <a:pt x="492680" y="34932"/>
                      <a:pt x="530704" y="24662"/>
                    </a:cubicBezTo>
                    <a:cubicBezTo>
                      <a:pt x="571679" y="14471"/>
                      <a:pt x="615032" y="21074"/>
                      <a:pt x="651116" y="43003"/>
                    </a:cubicBezTo>
                    <a:cubicBezTo>
                      <a:pt x="657921" y="46824"/>
                      <a:pt x="664539" y="50994"/>
                      <a:pt x="670919" y="55496"/>
                    </a:cubicBezTo>
                    <a:lnTo>
                      <a:pt x="670919" y="55496"/>
                    </a:lnTo>
                    <a:lnTo>
                      <a:pt x="674242" y="57622"/>
                    </a:lnTo>
                    <a:lnTo>
                      <a:pt x="674242" y="57622"/>
                    </a:lnTo>
                    <a:lnTo>
                      <a:pt x="674906" y="57622"/>
                    </a:lnTo>
                    <a:lnTo>
                      <a:pt x="679425" y="60945"/>
                    </a:lnTo>
                    <a:cubicBezTo>
                      <a:pt x="685804" y="65730"/>
                      <a:pt x="692715" y="70381"/>
                      <a:pt x="698430" y="75830"/>
                    </a:cubicBezTo>
                    <a:cubicBezTo>
                      <a:pt x="693765" y="68001"/>
                      <a:pt x="687931" y="60921"/>
                      <a:pt x="681153" y="54831"/>
                    </a:cubicBezTo>
                    <a:cubicBezTo>
                      <a:pt x="680222" y="53901"/>
                      <a:pt x="679159" y="53104"/>
                      <a:pt x="678362" y="52173"/>
                    </a:cubicBezTo>
                    <a:cubicBezTo>
                      <a:pt x="683146" y="46326"/>
                      <a:pt x="688330" y="40611"/>
                      <a:pt x="693513" y="35294"/>
                    </a:cubicBezTo>
                    <a:cubicBezTo>
                      <a:pt x="715150" y="13897"/>
                      <a:pt x="744043" y="1418"/>
                      <a:pt x="774452" y="340"/>
                    </a:cubicBezTo>
                    <a:cubicBezTo>
                      <a:pt x="790015" y="-764"/>
                      <a:pt x="805645" y="763"/>
                      <a:pt x="820703" y="4859"/>
                    </a:cubicBezTo>
                    <a:cubicBezTo>
                      <a:pt x="834352" y="9464"/>
                      <a:pt x="846819" y="16993"/>
                      <a:pt x="857252" y="26921"/>
                    </a:cubicBezTo>
                    <a:cubicBezTo>
                      <a:pt x="874968" y="42882"/>
                      <a:pt x="885667" y="65186"/>
                      <a:pt x="887023" y="88988"/>
                    </a:cubicBezTo>
                    <a:cubicBezTo>
                      <a:pt x="887767" y="92004"/>
                      <a:pt x="888298" y="95068"/>
                      <a:pt x="888617" y="98159"/>
                    </a:cubicBezTo>
                    <a:cubicBezTo>
                      <a:pt x="890372" y="106101"/>
                      <a:pt x="891262" y="114212"/>
                      <a:pt x="891276" y="122347"/>
                    </a:cubicBezTo>
                    <a:cubicBezTo>
                      <a:pt x="892312" y="121911"/>
                      <a:pt x="893083" y="121032"/>
                      <a:pt x="893402" y="119955"/>
                    </a:cubicBezTo>
                    <a:cubicBezTo>
                      <a:pt x="893402" y="116101"/>
                      <a:pt x="894465" y="112246"/>
                      <a:pt x="894864" y="108392"/>
                    </a:cubicBezTo>
                    <a:cubicBezTo>
                      <a:pt x="902586" y="106138"/>
                      <a:pt x="910440" y="104363"/>
                      <a:pt x="918388" y="103076"/>
                    </a:cubicBezTo>
                    <a:cubicBezTo>
                      <a:pt x="952664" y="98697"/>
                      <a:pt x="987432" y="105503"/>
                      <a:pt x="1017535" y="122480"/>
                    </a:cubicBezTo>
                    <a:cubicBezTo>
                      <a:pt x="1046908" y="136534"/>
                      <a:pt x="1069887" y="161173"/>
                      <a:pt x="1081862" y="191458"/>
                    </a:cubicBezTo>
                    <a:cubicBezTo>
                      <a:pt x="1086035" y="204096"/>
                      <a:pt x="1087962" y="217364"/>
                      <a:pt x="1087576" y="230665"/>
                    </a:cubicBezTo>
                    <a:cubicBezTo>
                      <a:pt x="1070286" y="231407"/>
                      <a:pt x="1053699" y="237698"/>
                      <a:pt x="1040262" y="248607"/>
                    </a:cubicBezTo>
                    <a:cubicBezTo>
                      <a:pt x="1063202" y="236332"/>
                      <a:pt x="1089916" y="233153"/>
                      <a:pt x="1115088" y="239703"/>
                    </a:cubicBezTo>
                    <a:cubicBezTo>
                      <a:pt x="1132924" y="242813"/>
                      <a:pt x="1150295" y="248171"/>
                      <a:pt x="1166788" y="255651"/>
                    </a:cubicBezTo>
                    <a:cubicBezTo>
                      <a:pt x="1205330" y="272663"/>
                      <a:pt x="1240683" y="297649"/>
                      <a:pt x="1244803" y="343103"/>
                    </a:cubicBezTo>
                    <a:cubicBezTo>
                      <a:pt x="1248923" y="388556"/>
                      <a:pt x="1207324" y="424175"/>
                      <a:pt x="1167054" y="437731"/>
                    </a:cubicBezTo>
                    <a:close/>
                  </a:path>
                </a:pathLst>
              </a:custGeom>
              <a:solidFill>
                <a:srgbClr val="FFFFFF"/>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36" name="Freeform: Shape 35">
                <a:extLst>
                  <a:ext uri="{FF2B5EF4-FFF2-40B4-BE49-F238E27FC236}">
                    <a16:creationId xmlns:a16="http://schemas.microsoft.com/office/drawing/2014/main" id="{29CA2095-8E5C-5E63-089F-1A3586CBE2B6}"/>
                  </a:ext>
                </a:extLst>
              </p:cNvPr>
              <p:cNvSpPr/>
              <p:nvPr/>
            </p:nvSpPr>
            <p:spPr>
              <a:xfrm>
                <a:off x="5025952" y="2476513"/>
                <a:ext cx="1242023" cy="450441"/>
              </a:xfrm>
              <a:custGeom>
                <a:avLst/>
                <a:gdLst>
                  <a:gd name="csX0" fmla="*/ 976069 w 1242023"/>
                  <a:gd name="csY0" fmla="*/ 196293 h 450441"/>
                  <a:gd name="csX1" fmla="*/ 1018466 w 1242023"/>
                  <a:gd name="csY1" fmla="*/ 284143 h 450441"/>
                  <a:gd name="csX2" fmla="*/ 918255 w 1242023"/>
                  <a:gd name="csY2" fmla="*/ 288396 h 450441"/>
                  <a:gd name="csX3" fmla="*/ 884763 w 1242023"/>
                  <a:gd name="csY3" fmla="*/ 221944 h 450441"/>
                  <a:gd name="csX4" fmla="*/ 770864 w 1242023"/>
                  <a:gd name="csY4" fmla="*/ 351127 h 450441"/>
                  <a:gd name="csX5" fmla="*/ 459201 w 1242023"/>
                  <a:gd name="csY5" fmla="*/ 258094 h 450441"/>
                  <a:gd name="csX6" fmla="*/ 460131 w 1242023"/>
                  <a:gd name="csY6" fmla="*/ 180344 h 450441"/>
                  <a:gd name="csX7" fmla="*/ 417203 w 1242023"/>
                  <a:gd name="csY7" fmla="*/ 269657 h 450441"/>
                  <a:gd name="csX8" fmla="*/ 316195 w 1242023"/>
                  <a:gd name="csY8" fmla="*/ 257828 h 450441"/>
                  <a:gd name="csX9" fmla="*/ 240838 w 1242023"/>
                  <a:gd name="csY9" fmla="*/ 155624 h 450441"/>
                  <a:gd name="csX10" fmla="*/ 287089 w 1242023"/>
                  <a:gd name="csY10" fmla="*/ 115752 h 450441"/>
                  <a:gd name="csX11" fmla="*/ 184088 w 1242023"/>
                  <a:gd name="csY11" fmla="*/ 140473 h 450441"/>
                  <a:gd name="csX12" fmla="*/ 153519 w 1242023"/>
                  <a:gd name="csY12" fmla="*/ 7568 h 450441"/>
                  <a:gd name="csX13" fmla="*/ 110458 w 1242023"/>
                  <a:gd name="csY13" fmla="*/ 89969 h 450441"/>
                  <a:gd name="csX14" fmla="*/ 5330 w 1242023"/>
                  <a:gd name="csY14" fmla="*/ -8 h 450441"/>
                  <a:gd name="csX15" fmla="*/ 1742 w 1242023"/>
                  <a:gd name="csY15" fmla="*/ 10890 h 450441"/>
                  <a:gd name="csX16" fmla="*/ 57562 w 1242023"/>
                  <a:gd name="csY16" fmla="*/ 109373 h 450441"/>
                  <a:gd name="csX17" fmla="*/ 137305 w 1242023"/>
                  <a:gd name="csY17" fmla="*/ 124657 h 450441"/>
                  <a:gd name="csX18" fmla="*/ 136109 w 1242023"/>
                  <a:gd name="csY18" fmla="*/ 63255 h 450441"/>
                  <a:gd name="csX19" fmla="*/ 136906 w 1242023"/>
                  <a:gd name="csY19" fmla="*/ 73489 h 450441"/>
                  <a:gd name="csX20" fmla="*/ 143684 w 1242023"/>
                  <a:gd name="csY20" fmla="*/ 109107 h 450441"/>
                  <a:gd name="csX21" fmla="*/ 168538 w 1242023"/>
                  <a:gd name="csY21" fmla="*/ 155092 h 450441"/>
                  <a:gd name="csX22" fmla="*/ 184220 w 1242023"/>
                  <a:gd name="csY22" fmla="*/ 174497 h 450441"/>
                  <a:gd name="csX23" fmla="*/ 194720 w 1242023"/>
                  <a:gd name="csY23" fmla="*/ 163200 h 450441"/>
                  <a:gd name="csX24" fmla="*/ 236452 w 1242023"/>
                  <a:gd name="csY24" fmla="*/ 147517 h 450441"/>
                  <a:gd name="csX25" fmla="*/ 192195 w 1242023"/>
                  <a:gd name="csY25" fmla="*/ 171971 h 450441"/>
                  <a:gd name="csX26" fmla="*/ 180366 w 1242023"/>
                  <a:gd name="csY26" fmla="*/ 211045 h 450441"/>
                  <a:gd name="csX27" fmla="*/ 180366 w 1242023"/>
                  <a:gd name="csY27" fmla="*/ 239620 h 450441"/>
                  <a:gd name="csX28" fmla="*/ 244825 w 1242023"/>
                  <a:gd name="csY28" fmla="*/ 321224 h 450441"/>
                  <a:gd name="csX29" fmla="*/ 434348 w 1242023"/>
                  <a:gd name="csY29" fmla="*/ 339299 h 450441"/>
                  <a:gd name="csX30" fmla="*/ 431158 w 1242023"/>
                  <a:gd name="csY30" fmla="*/ 272846 h 450441"/>
                  <a:gd name="csX31" fmla="*/ 435810 w 1242023"/>
                  <a:gd name="csY31" fmla="*/ 328799 h 450441"/>
                  <a:gd name="csX32" fmla="*/ 449100 w 1242023"/>
                  <a:gd name="csY32" fmla="*/ 353918 h 450441"/>
                  <a:gd name="csX33" fmla="*/ 490168 w 1242023"/>
                  <a:gd name="csY33" fmla="*/ 400834 h 450441"/>
                  <a:gd name="csX34" fmla="*/ 616960 w 1242023"/>
                  <a:gd name="csY34" fmla="*/ 448946 h 450441"/>
                  <a:gd name="csX35" fmla="*/ 769269 w 1242023"/>
                  <a:gd name="csY35" fmla="*/ 426086 h 450441"/>
                  <a:gd name="csX36" fmla="*/ 821501 w 1242023"/>
                  <a:gd name="csY36" fmla="*/ 395518 h 450441"/>
                  <a:gd name="csX37" fmla="*/ 845025 w 1242023"/>
                  <a:gd name="csY37" fmla="*/ 374253 h 450441"/>
                  <a:gd name="csX38" fmla="*/ 871606 w 1242023"/>
                  <a:gd name="csY38" fmla="*/ 333584 h 450441"/>
                  <a:gd name="csX39" fmla="*/ 871606 w 1242023"/>
                  <a:gd name="csY39" fmla="*/ 334381 h 450441"/>
                  <a:gd name="csX40" fmla="*/ 856853 w 1242023"/>
                  <a:gd name="csY40" fmla="*/ 372924 h 450441"/>
                  <a:gd name="csX41" fmla="*/ 874928 w 1242023"/>
                  <a:gd name="csY41" fmla="*/ 381164 h 450441"/>
                  <a:gd name="csX42" fmla="*/ 967164 w 1242023"/>
                  <a:gd name="csY42" fmla="*/ 385417 h 450441"/>
                  <a:gd name="csX43" fmla="*/ 1049831 w 1242023"/>
                  <a:gd name="csY43" fmla="*/ 343685 h 450441"/>
                  <a:gd name="csX44" fmla="*/ 1078672 w 1242023"/>
                  <a:gd name="csY44" fmla="*/ 311389 h 450441"/>
                  <a:gd name="csX45" fmla="*/ 1082128 w 1242023"/>
                  <a:gd name="csY45" fmla="*/ 304079 h 450441"/>
                  <a:gd name="csX46" fmla="*/ 1052357 w 1242023"/>
                  <a:gd name="csY46" fmla="*/ 292649 h 450441"/>
                  <a:gd name="csX47" fmla="*/ 1077476 w 1242023"/>
                  <a:gd name="csY47" fmla="*/ 297434 h 450441"/>
                  <a:gd name="csX48" fmla="*/ 1110436 w 1242023"/>
                  <a:gd name="csY48" fmla="*/ 301421 h 450441"/>
                  <a:gd name="csX49" fmla="*/ 1167718 w 1242023"/>
                  <a:gd name="csY49" fmla="*/ 296769 h 450441"/>
                  <a:gd name="csX50" fmla="*/ 1242012 w 1242023"/>
                  <a:gd name="csY50" fmla="*/ 231779 h 450441"/>
                  <a:gd name="csX51" fmla="*/ 976069 w 1242023"/>
                  <a:gd name="csY51" fmla="*/ 196293 h 45044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Lst>
                <a:rect l="l" t="t" r="r" b="b"/>
                <a:pathLst>
                  <a:path w="1242023" h="450441">
                    <a:moveTo>
                      <a:pt x="976069" y="196293"/>
                    </a:moveTo>
                    <a:cubicBezTo>
                      <a:pt x="990024" y="226861"/>
                      <a:pt x="982449" y="265138"/>
                      <a:pt x="1018466" y="284143"/>
                    </a:cubicBezTo>
                    <a:cubicBezTo>
                      <a:pt x="993347" y="310724"/>
                      <a:pt x="941381" y="312718"/>
                      <a:pt x="918255" y="288396"/>
                    </a:cubicBezTo>
                    <a:cubicBezTo>
                      <a:pt x="898054" y="269391"/>
                      <a:pt x="894731" y="244671"/>
                      <a:pt x="884763" y="221944"/>
                    </a:cubicBezTo>
                    <a:cubicBezTo>
                      <a:pt x="874530" y="283745"/>
                      <a:pt x="831601" y="344482"/>
                      <a:pt x="770864" y="351127"/>
                    </a:cubicBezTo>
                    <a:cubicBezTo>
                      <a:pt x="660021" y="369203"/>
                      <a:pt x="529109" y="347406"/>
                      <a:pt x="459201" y="258094"/>
                    </a:cubicBezTo>
                    <a:cubicBezTo>
                      <a:pt x="444714" y="236430"/>
                      <a:pt x="449632" y="207723"/>
                      <a:pt x="460131" y="180344"/>
                    </a:cubicBezTo>
                    <a:cubicBezTo>
                      <a:pt x="434228" y="203002"/>
                      <a:pt x="418718" y="235273"/>
                      <a:pt x="417203" y="269657"/>
                    </a:cubicBezTo>
                    <a:cubicBezTo>
                      <a:pt x="381983" y="266733"/>
                      <a:pt x="349820" y="268460"/>
                      <a:pt x="316195" y="257828"/>
                    </a:cubicBezTo>
                    <a:cubicBezTo>
                      <a:pt x="275526" y="242012"/>
                      <a:pt x="218776" y="206925"/>
                      <a:pt x="240838" y="155624"/>
                    </a:cubicBezTo>
                    <a:cubicBezTo>
                      <a:pt x="251404" y="137574"/>
                      <a:pt x="267685" y="123550"/>
                      <a:pt x="287089" y="115752"/>
                    </a:cubicBezTo>
                    <a:cubicBezTo>
                      <a:pt x="249610" y="112829"/>
                      <a:pt x="208143" y="113626"/>
                      <a:pt x="184088" y="140473"/>
                    </a:cubicBezTo>
                    <a:cubicBezTo>
                      <a:pt x="151845" y="104312"/>
                      <a:pt x="140309" y="54182"/>
                      <a:pt x="153519" y="7568"/>
                    </a:cubicBezTo>
                    <a:cubicBezTo>
                      <a:pt x="128135" y="26573"/>
                      <a:pt x="107136" y="55945"/>
                      <a:pt x="110458" y="89969"/>
                    </a:cubicBezTo>
                    <a:cubicBezTo>
                      <a:pt x="53973" y="90766"/>
                      <a:pt x="4134" y="48370"/>
                      <a:pt x="5330" y="-8"/>
                    </a:cubicBezTo>
                    <a:cubicBezTo>
                      <a:pt x="3868" y="3534"/>
                      <a:pt x="2672" y="7176"/>
                      <a:pt x="1742" y="10890"/>
                    </a:cubicBezTo>
                    <a:cubicBezTo>
                      <a:pt x="-6871" y="53053"/>
                      <a:pt x="16959" y="95102"/>
                      <a:pt x="57562" y="109373"/>
                    </a:cubicBezTo>
                    <a:cubicBezTo>
                      <a:pt x="83040" y="119086"/>
                      <a:pt x="110033" y="124258"/>
                      <a:pt x="137305" y="124657"/>
                    </a:cubicBezTo>
                    <a:cubicBezTo>
                      <a:pt x="133584" y="104389"/>
                      <a:pt x="133185" y="83652"/>
                      <a:pt x="136109" y="63255"/>
                    </a:cubicBezTo>
                    <a:cubicBezTo>
                      <a:pt x="136109" y="66710"/>
                      <a:pt x="136109" y="70033"/>
                      <a:pt x="136906" y="73489"/>
                    </a:cubicBezTo>
                    <a:cubicBezTo>
                      <a:pt x="137969" y="85558"/>
                      <a:pt x="140242" y="97491"/>
                      <a:pt x="143684" y="109107"/>
                    </a:cubicBezTo>
                    <a:cubicBezTo>
                      <a:pt x="148190" y="126198"/>
                      <a:pt x="156709" y="141964"/>
                      <a:pt x="168538" y="155092"/>
                    </a:cubicBezTo>
                    <a:cubicBezTo>
                      <a:pt x="173056" y="162103"/>
                      <a:pt x="178319" y="168609"/>
                      <a:pt x="184220" y="174497"/>
                    </a:cubicBezTo>
                    <a:cubicBezTo>
                      <a:pt x="187290" y="170357"/>
                      <a:pt x="190812" y="166567"/>
                      <a:pt x="194720" y="163200"/>
                    </a:cubicBezTo>
                    <a:cubicBezTo>
                      <a:pt x="205499" y="151868"/>
                      <a:pt x="220876" y="146091"/>
                      <a:pt x="236452" y="147517"/>
                    </a:cubicBezTo>
                    <a:cubicBezTo>
                      <a:pt x="219387" y="150510"/>
                      <a:pt x="203811" y="159117"/>
                      <a:pt x="192195" y="171971"/>
                    </a:cubicBezTo>
                    <a:cubicBezTo>
                      <a:pt x="183436" y="183022"/>
                      <a:pt x="179210" y="196992"/>
                      <a:pt x="180366" y="211045"/>
                    </a:cubicBezTo>
                    <a:cubicBezTo>
                      <a:pt x="178838" y="220508"/>
                      <a:pt x="178838" y="230156"/>
                      <a:pt x="180366" y="239620"/>
                    </a:cubicBezTo>
                    <a:cubicBezTo>
                      <a:pt x="186746" y="278030"/>
                      <a:pt x="211599" y="303548"/>
                      <a:pt x="244825" y="321224"/>
                    </a:cubicBezTo>
                    <a:cubicBezTo>
                      <a:pt x="303117" y="352080"/>
                      <a:pt x="371271" y="358579"/>
                      <a:pt x="434348" y="339299"/>
                    </a:cubicBezTo>
                    <a:cubicBezTo>
                      <a:pt x="426613" y="317976"/>
                      <a:pt x="425496" y="294813"/>
                      <a:pt x="431158" y="272846"/>
                    </a:cubicBezTo>
                    <a:cubicBezTo>
                      <a:pt x="429045" y="291622"/>
                      <a:pt x="430627" y="310630"/>
                      <a:pt x="435810" y="328799"/>
                    </a:cubicBezTo>
                    <a:cubicBezTo>
                      <a:pt x="438933" y="337804"/>
                      <a:pt x="443412" y="346275"/>
                      <a:pt x="449100" y="353918"/>
                    </a:cubicBezTo>
                    <a:cubicBezTo>
                      <a:pt x="459826" y="371918"/>
                      <a:pt x="473741" y="387816"/>
                      <a:pt x="490168" y="400834"/>
                    </a:cubicBezTo>
                    <a:cubicBezTo>
                      <a:pt x="527023" y="428549"/>
                      <a:pt x="570988" y="445232"/>
                      <a:pt x="616960" y="448946"/>
                    </a:cubicBezTo>
                    <a:cubicBezTo>
                      <a:pt x="668832" y="453996"/>
                      <a:pt x="721157" y="446144"/>
                      <a:pt x="769269" y="426086"/>
                    </a:cubicBezTo>
                    <a:cubicBezTo>
                      <a:pt x="787942" y="418231"/>
                      <a:pt x="805512" y="407954"/>
                      <a:pt x="821501" y="395518"/>
                    </a:cubicBezTo>
                    <a:cubicBezTo>
                      <a:pt x="830046" y="389247"/>
                      <a:pt x="837928" y="382122"/>
                      <a:pt x="845025" y="374253"/>
                    </a:cubicBezTo>
                    <a:cubicBezTo>
                      <a:pt x="857106" y="363093"/>
                      <a:pt x="866236" y="349123"/>
                      <a:pt x="871606" y="333584"/>
                    </a:cubicBezTo>
                    <a:cubicBezTo>
                      <a:pt x="871752" y="333831"/>
                      <a:pt x="871752" y="334134"/>
                      <a:pt x="871606" y="334381"/>
                    </a:cubicBezTo>
                    <a:cubicBezTo>
                      <a:pt x="869094" y="348027"/>
                      <a:pt x="864097" y="361093"/>
                      <a:pt x="856853" y="372924"/>
                    </a:cubicBezTo>
                    <a:cubicBezTo>
                      <a:pt x="862595" y="376260"/>
                      <a:pt x="868642" y="379019"/>
                      <a:pt x="874928" y="381164"/>
                    </a:cubicBezTo>
                    <a:cubicBezTo>
                      <a:pt x="904699" y="390996"/>
                      <a:pt x="936610" y="392468"/>
                      <a:pt x="967164" y="385417"/>
                    </a:cubicBezTo>
                    <a:cubicBezTo>
                      <a:pt x="997653" y="378283"/>
                      <a:pt x="1025988" y="363977"/>
                      <a:pt x="1049831" y="343685"/>
                    </a:cubicBezTo>
                    <a:cubicBezTo>
                      <a:pt x="1061115" y="334533"/>
                      <a:pt x="1070844" y="323628"/>
                      <a:pt x="1078672" y="311389"/>
                    </a:cubicBezTo>
                    <a:cubicBezTo>
                      <a:pt x="1079961" y="309018"/>
                      <a:pt x="1081104" y="306578"/>
                      <a:pt x="1082128" y="304079"/>
                    </a:cubicBezTo>
                    <a:cubicBezTo>
                      <a:pt x="1071880" y="301186"/>
                      <a:pt x="1061912" y="297359"/>
                      <a:pt x="1052357" y="292649"/>
                    </a:cubicBezTo>
                    <a:cubicBezTo>
                      <a:pt x="1060863" y="294909"/>
                      <a:pt x="1069767" y="296105"/>
                      <a:pt x="1077476" y="297434"/>
                    </a:cubicBezTo>
                    <a:cubicBezTo>
                      <a:pt x="1088374" y="299162"/>
                      <a:pt x="1099405" y="300624"/>
                      <a:pt x="1110436" y="301421"/>
                    </a:cubicBezTo>
                    <a:cubicBezTo>
                      <a:pt x="1129628" y="304289"/>
                      <a:pt x="1149231" y="302698"/>
                      <a:pt x="1167718" y="296769"/>
                    </a:cubicBezTo>
                    <a:cubicBezTo>
                      <a:pt x="1199084" y="286270"/>
                      <a:pt x="1231114" y="263543"/>
                      <a:pt x="1242012" y="231779"/>
                    </a:cubicBezTo>
                    <a:cubicBezTo>
                      <a:pt x="1166522" y="298098"/>
                      <a:pt x="1031358" y="288263"/>
                      <a:pt x="976069" y="196293"/>
                    </a:cubicBezTo>
                    <a:close/>
                  </a:path>
                </a:pathLst>
              </a:custGeom>
              <a:solidFill>
                <a:srgbClr val="BCE8E5">
                  <a:alpha val="40000"/>
                </a:srgbClr>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37" name="Rectangle 36">
                <a:extLst>
                  <a:ext uri="{FF2B5EF4-FFF2-40B4-BE49-F238E27FC236}">
                    <a16:creationId xmlns:a16="http://schemas.microsoft.com/office/drawing/2014/main" id="{1AB57D69-4FE9-FE11-DD7F-CDF7FEBFC56C}"/>
                  </a:ext>
                </a:extLst>
              </p:cNvPr>
              <p:cNvSpPr/>
              <p:nvPr/>
            </p:nvSpPr>
            <p:spPr>
              <a:xfrm rot="20617198">
                <a:off x="4727858" y="2029729"/>
                <a:ext cx="60205" cy="2720832"/>
              </a:xfrm>
              <a:prstGeom prst="rect">
                <a:avLst/>
              </a:prstGeom>
              <a:solidFill>
                <a:srgbClr val="7B7C7F"/>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38" name="Freeform: Shape 37">
                <a:extLst>
                  <a:ext uri="{FF2B5EF4-FFF2-40B4-BE49-F238E27FC236}">
                    <a16:creationId xmlns:a16="http://schemas.microsoft.com/office/drawing/2014/main" id="{53786F4E-970B-DD17-A0C9-5BD5F93677FB}"/>
                  </a:ext>
                </a:extLst>
              </p:cNvPr>
              <p:cNvSpPr/>
              <p:nvPr/>
            </p:nvSpPr>
            <p:spPr>
              <a:xfrm>
                <a:off x="4345503" y="2069691"/>
                <a:ext cx="798095" cy="2634046"/>
              </a:xfrm>
              <a:custGeom>
                <a:avLst/>
                <a:gdLst>
                  <a:gd name="csX0" fmla="*/ 767261 w 798095"/>
                  <a:gd name="csY0" fmla="*/ 2634047 h 2634046"/>
                  <a:gd name="csX1" fmla="*/ 798095 w 798095"/>
                  <a:gd name="csY1" fmla="*/ 2620225 h 2634046"/>
                  <a:gd name="csX2" fmla="*/ 23258 w 798095"/>
                  <a:gd name="csY2" fmla="*/ 0 h 2634046"/>
                  <a:gd name="csX3" fmla="*/ 0 w 798095"/>
                  <a:gd name="csY3" fmla="*/ 23657 h 2634046"/>
                  <a:gd name="csX4" fmla="*/ 767261 w 798095"/>
                  <a:gd name="csY4" fmla="*/ 2634047 h 2634046"/>
                </a:gdLst>
                <a:ahLst/>
                <a:cxnLst>
                  <a:cxn ang="0">
                    <a:pos x="csX0" y="csY0"/>
                  </a:cxn>
                  <a:cxn ang="0">
                    <a:pos x="csX1" y="csY1"/>
                  </a:cxn>
                  <a:cxn ang="0">
                    <a:pos x="csX2" y="csY2"/>
                  </a:cxn>
                  <a:cxn ang="0">
                    <a:pos x="csX3" y="csY3"/>
                  </a:cxn>
                  <a:cxn ang="0">
                    <a:pos x="csX4" y="csY4"/>
                  </a:cxn>
                </a:cxnLst>
                <a:rect l="l" t="t" r="r" b="b"/>
                <a:pathLst>
                  <a:path w="798095" h="2634046">
                    <a:moveTo>
                      <a:pt x="767261" y="2634047"/>
                    </a:moveTo>
                    <a:lnTo>
                      <a:pt x="798095" y="2620225"/>
                    </a:lnTo>
                    <a:lnTo>
                      <a:pt x="23258" y="0"/>
                    </a:lnTo>
                    <a:lnTo>
                      <a:pt x="0" y="23657"/>
                    </a:lnTo>
                    <a:lnTo>
                      <a:pt x="767261" y="2634047"/>
                    </a:lnTo>
                    <a:close/>
                  </a:path>
                </a:pathLst>
              </a:custGeom>
              <a:solidFill>
                <a:srgbClr val="363436"/>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39" name="Freeform: Shape 38">
                <a:extLst>
                  <a:ext uri="{FF2B5EF4-FFF2-40B4-BE49-F238E27FC236}">
                    <a16:creationId xmlns:a16="http://schemas.microsoft.com/office/drawing/2014/main" id="{9D9F91FD-81CD-824D-3925-4A3383374FBC}"/>
                  </a:ext>
                </a:extLst>
              </p:cNvPr>
              <p:cNvSpPr/>
              <p:nvPr/>
            </p:nvSpPr>
            <p:spPr>
              <a:xfrm>
                <a:off x="4345503" y="2076469"/>
                <a:ext cx="318041" cy="908007"/>
              </a:xfrm>
              <a:custGeom>
                <a:avLst/>
                <a:gdLst>
                  <a:gd name="csX0" fmla="*/ 261944 w 318041"/>
                  <a:gd name="csY0" fmla="*/ 908000 h 908007"/>
                  <a:gd name="csX1" fmla="*/ -12 w 318041"/>
                  <a:gd name="csY1" fmla="*/ 16871 h 908007"/>
                  <a:gd name="csX2" fmla="*/ 57669 w 318041"/>
                  <a:gd name="csY2" fmla="*/ -8 h 908007"/>
                  <a:gd name="csX3" fmla="*/ 318030 w 318041"/>
                  <a:gd name="csY3" fmla="*/ 885672 h 908007"/>
                  <a:gd name="csX4" fmla="*/ 261944 w 318041"/>
                  <a:gd name="csY4" fmla="*/ 908000 h 908007"/>
                </a:gdLst>
                <a:ahLst/>
                <a:cxnLst>
                  <a:cxn ang="0">
                    <a:pos x="csX0" y="csY0"/>
                  </a:cxn>
                  <a:cxn ang="0">
                    <a:pos x="csX1" y="csY1"/>
                  </a:cxn>
                  <a:cxn ang="0">
                    <a:pos x="csX2" y="csY2"/>
                  </a:cxn>
                  <a:cxn ang="0">
                    <a:pos x="csX3" y="csY3"/>
                  </a:cxn>
                  <a:cxn ang="0">
                    <a:pos x="csX4" y="csY4"/>
                  </a:cxn>
                </a:cxnLst>
                <a:rect l="l" t="t" r="r" b="b"/>
                <a:pathLst>
                  <a:path w="318041" h="908007">
                    <a:moveTo>
                      <a:pt x="261944" y="908000"/>
                    </a:moveTo>
                    <a:lnTo>
                      <a:pt x="-12" y="16871"/>
                    </a:lnTo>
                    <a:lnTo>
                      <a:pt x="57669" y="-8"/>
                    </a:lnTo>
                    <a:lnTo>
                      <a:pt x="318030" y="885672"/>
                    </a:lnTo>
                    <a:cubicBezTo>
                      <a:pt x="300128" y="894975"/>
                      <a:pt x="281335" y="902458"/>
                      <a:pt x="261944" y="908000"/>
                    </a:cubicBezTo>
                    <a:close/>
                  </a:path>
                </a:pathLst>
              </a:custGeom>
              <a:solidFill>
                <a:srgbClr val="363436"/>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40" name="Freeform: Shape 39">
                <a:extLst>
                  <a:ext uri="{FF2B5EF4-FFF2-40B4-BE49-F238E27FC236}">
                    <a16:creationId xmlns:a16="http://schemas.microsoft.com/office/drawing/2014/main" id="{69A1C416-6DC3-208A-E98D-1E712008B133}"/>
                  </a:ext>
                </a:extLst>
              </p:cNvPr>
              <p:cNvSpPr/>
              <p:nvPr/>
            </p:nvSpPr>
            <p:spPr>
              <a:xfrm>
                <a:off x="4234261" y="1834581"/>
                <a:ext cx="13290" cy="13290"/>
              </a:xfrm>
              <a:custGeom>
                <a:avLst/>
                <a:gdLst>
                  <a:gd name="csX0" fmla="*/ -12 w 13290"/>
                  <a:gd name="csY0" fmla="*/ -8 h 13290"/>
                  <a:gd name="csX1" fmla="*/ -12 w 13290"/>
                  <a:gd name="csY1" fmla="*/ -8 h 13290"/>
                </a:gdLst>
                <a:ahLst/>
                <a:cxnLst>
                  <a:cxn ang="0">
                    <a:pos x="csX0" y="csY0"/>
                  </a:cxn>
                  <a:cxn ang="0">
                    <a:pos x="csX1" y="csY1"/>
                  </a:cxn>
                </a:cxnLst>
                <a:rect l="l" t="t" r="r" b="b"/>
                <a:pathLst>
                  <a:path w="13290" h="13290">
                    <a:moveTo>
                      <a:pt x="-12" y="-8"/>
                    </a:moveTo>
                    <a:lnTo>
                      <a:pt x="-12" y="-8"/>
                    </a:lnTo>
                    <a:close/>
                  </a:path>
                </a:pathLst>
              </a:custGeom>
              <a:no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41" name="Freeform: Shape 40">
                <a:extLst>
                  <a:ext uri="{FF2B5EF4-FFF2-40B4-BE49-F238E27FC236}">
                    <a16:creationId xmlns:a16="http://schemas.microsoft.com/office/drawing/2014/main" id="{78AAC2AD-4B95-2C9C-3511-AD998E0E8EA5}"/>
                  </a:ext>
                </a:extLst>
              </p:cNvPr>
              <p:cNvSpPr/>
              <p:nvPr/>
            </p:nvSpPr>
            <p:spPr>
              <a:xfrm>
                <a:off x="4234394" y="1770072"/>
                <a:ext cx="1386466" cy="382418"/>
              </a:xfrm>
              <a:custGeom>
                <a:avLst/>
                <a:gdLst>
                  <a:gd name="csX0" fmla="*/ -12 w 1386466"/>
                  <a:gd name="csY0" fmla="*/ 64368 h 382418"/>
                  <a:gd name="csX1" fmla="*/ 1386455 w 1386466"/>
                  <a:gd name="csY1" fmla="*/ 12668 h 382418"/>
                  <a:gd name="csX2" fmla="*/ 744390 w 1386466"/>
                  <a:gd name="csY2" fmla="*/ 382410 h 382418"/>
                  <a:gd name="csX3" fmla="*/ -12 w 1386466"/>
                  <a:gd name="csY3" fmla="*/ 64368 h 382418"/>
                </a:gdLst>
                <a:ahLst/>
                <a:cxnLst>
                  <a:cxn ang="0">
                    <a:pos x="csX0" y="csY0"/>
                  </a:cxn>
                  <a:cxn ang="0">
                    <a:pos x="csX1" y="csY1"/>
                  </a:cxn>
                  <a:cxn ang="0">
                    <a:pos x="csX2" y="csY2"/>
                  </a:cxn>
                  <a:cxn ang="0">
                    <a:pos x="csX3" y="csY3"/>
                  </a:cxn>
                </a:cxnLst>
                <a:rect l="l" t="t" r="r" b="b"/>
                <a:pathLst>
                  <a:path w="1386466" h="382418">
                    <a:moveTo>
                      <a:pt x="-12" y="64368"/>
                    </a:moveTo>
                    <a:cubicBezTo>
                      <a:pt x="270982" y="-38367"/>
                      <a:pt x="1386455" y="12668"/>
                      <a:pt x="1386455" y="12668"/>
                    </a:cubicBezTo>
                    <a:cubicBezTo>
                      <a:pt x="1386455" y="12668"/>
                      <a:pt x="1185236" y="172155"/>
                      <a:pt x="744390" y="382410"/>
                    </a:cubicBezTo>
                    <a:cubicBezTo>
                      <a:pt x="478181" y="239936"/>
                      <a:pt x="75213" y="35927"/>
                      <a:pt x="-12" y="64368"/>
                    </a:cubicBezTo>
                    <a:close/>
                  </a:path>
                </a:pathLst>
              </a:custGeom>
              <a:solidFill>
                <a:srgbClr val="FD2A2D"/>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42" name="Freeform: Shape 41">
                <a:extLst>
                  <a:ext uri="{FF2B5EF4-FFF2-40B4-BE49-F238E27FC236}">
                    <a16:creationId xmlns:a16="http://schemas.microsoft.com/office/drawing/2014/main" id="{7418BC94-010D-7E6D-9831-39CFF8AF064E}"/>
                  </a:ext>
                </a:extLst>
              </p:cNvPr>
              <p:cNvSpPr/>
              <p:nvPr/>
            </p:nvSpPr>
            <p:spPr>
              <a:xfrm>
                <a:off x="3892031" y="1831900"/>
                <a:ext cx="1086499" cy="736849"/>
              </a:xfrm>
              <a:custGeom>
                <a:avLst/>
                <a:gdLst>
                  <a:gd name="csX0" fmla="*/ 342219 w 1086499"/>
                  <a:gd name="csY0" fmla="*/ 2674 h 736849"/>
                  <a:gd name="csX1" fmla="*/ 342219 w 1086499"/>
                  <a:gd name="csY1" fmla="*/ 2674 h 736849"/>
                  <a:gd name="csX2" fmla="*/ 1086488 w 1086499"/>
                  <a:gd name="csY2" fmla="*/ 320716 h 736849"/>
                  <a:gd name="csX3" fmla="*/ 551412 w 1086499"/>
                  <a:gd name="csY3" fmla="*/ 549313 h 736849"/>
                  <a:gd name="csX4" fmla="*/ -12 w 1086499"/>
                  <a:gd name="csY4" fmla="*/ 736842 h 736849"/>
                  <a:gd name="csX5" fmla="*/ 342219 w 1086499"/>
                  <a:gd name="csY5" fmla="*/ 2674 h 736849"/>
                </a:gdLst>
                <a:ahLst/>
                <a:cxnLst>
                  <a:cxn ang="0">
                    <a:pos x="csX0" y="csY0"/>
                  </a:cxn>
                  <a:cxn ang="0">
                    <a:pos x="csX1" y="csY1"/>
                  </a:cxn>
                  <a:cxn ang="0">
                    <a:pos x="csX2" y="csY2"/>
                  </a:cxn>
                  <a:cxn ang="0">
                    <a:pos x="csX3" y="csY3"/>
                  </a:cxn>
                  <a:cxn ang="0">
                    <a:pos x="csX4" y="csY4"/>
                  </a:cxn>
                  <a:cxn ang="0">
                    <a:pos x="csX5" y="csY5"/>
                  </a:cxn>
                </a:cxnLst>
                <a:rect l="l" t="t" r="r" b="b"/>
                <a:pathLst>
                  <a:path w="1086499" h="736849">
                    <a:moveTo>
                      <a:pt x="342219" y="2674"/>
                    </a:moveTo>
                    <a:lnTo>
                      <a:pt x="342219" y="2674"/>
                    </a:lnTo>
                    <a:cubicBezTo>
                      <a:pt x="417443" y="-25768"/>
                      <a:pt x="820678" y="178241"/>
                      <a:pt x="1086488" y="320716"/>
                    </a:cubicBezTo>
                    <a:cubicBezTo>
                      <a:pt x="936305" y="392352"/>
                      <a:pt x="758611" y="469968"/>
                      <a:pt x="551412" y="549313"/>
                    </a:cubicBezTo>
                    <a:cubicBezTo>
                      <a:pt x="344213" y="628657"/>
                      <a:pt x="159475" y="690192"/>
                      <a:pt x="-12" y="736842"/>
                    </a:cubicBezTo>
                    <a:cubicBezTo>
                      <a:pt x="102990" y="452823"/>
                      <a:pt x="267261" y="31647"/>
                      <a:pt x="342219" y="2674"/>
                    </a:cubicBezTo>
                    <a:close/>
                  </a:path>
                </a:pathLst>
              </a:custGeom>
              <a:solidFill>
                <a:srgbClr val="FFFBE5"/>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43" name="Freeform: Shape 42">
                <a:extLst>
                  <a:ext uri="{FF2B5EF4-FFF2-40B4-BE49-F238E27FC236}">
                    <a16:creationId xmlns:a16="http://schemas.microsoft.com/office/drawing/2014/main" id="{BACB0384-531A-4A74-99EC-E767AF390D83}"/>
                  </a:ext>
                </a:extLst>
              </p:cNvPr>
              <p:cNvSpPr/>
              <p:nvPr/>
            </p:nvSpPr>
            <p:spPr>
              <a:xfrm>
                <a:off x="3892031" y="2152490"/>
                <a:ext cx="1117551" cy="597720"/>
              </a:xfrm>
              <a:custGeom>
                <a:avLst/>
                <a:gdLst>
                  <a:gd name="csX0" fmla="*/ -12 w 1117551"/>
                  <a:gd name="csY0" fmla="*/ 416251 h 597720"/>
                  <a:gd name="csX1" fmla="*/ 551943 w 1117551"/>
                  <a:gd name="csY1" fmla="*/ 228589 h 597720"/>
                  <a:gd name="csX2" fmla="*/ 1087019 w 1117551"/>
                  <a:gd name="csY2" fmla="*/ -8 h 597720"/>
                  <a:gd name="csX3" fmla="*/ 1113600 w 1117551"/>
                  <a:gd name="csY3" fmla="*/ 212640 h 597720"/>
                  <a:gd name="csX4" fmla="*/ 646572 w 1117551"/>
                  <a:gd name="csY4" fmla="*/ 475925 h 597720"/>
                  <a:gd name="csX5" fmla="*/ 122660 w 1117551"/>
                  <a:gd name="csY5" fmla="*/ 592217 h 597720"/>
                  <a:gd name="csX6" fmla="*/ -12 w 1117551"/>
                  <a:gd name="csY6" fmla="*/ 416251 h 59772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117551" h="597720">
                    <a:moveTo>
                      <a:pt x="-12" y="416251"/>
                    </a:moveTo>
                    <a:cubicBezTo>
                      <a:pt x="159475" y="369203"/>
                      <a:pt x="344213" y="308066"/>
                      <a:pt x="551943" y="228589"/>
                    </a:cubicBezTo>
                    <a:cubicBezTo>
                      <a:pt x="759674" y="149112"/>
                      <a:pt x="937368" y="71628"/>
                      <a:pt x="1087019" y="-8"/>
                    </a:cubicBezTo>
                    <a:cubicBezTo>
                      <a:pt x="1087019" y="-8"/>
                      <a:pt x="1130612" y="175294"/>
                      <a:pt x="1113600" y="212640"/>
                    </a:cubicBezTo>
                    <a:cubicBezTo>
                      <a:pt x="1096589" y="249987"/>
                      <a:pt x="898959" y="379171"/>
                      <a:pt x="646572" y="475925"/>
                    </a:cubicBezTo>
                    <a:cubicBezTo>
                      <a:pt x="394185" y="572680"/>
                      <a:pt x="172765" y="613482"/>
                      <a:pt x="122660" y="592217"/>
                    </a:cubicBezTo>
                    <a:cubicBezTo>
                      <a:pt x="72555" y="570953"/>
                      <a:pt x="-12" y="416251"/>
                      <a:pt x="-12" y="416251"/>
                    </a:cubicBezTo>
                    <a:close/>
                  </a:path>
                </a:pathLst>
              </a:custGeom>
              <a:solidFill>
                <a:srgbClr val="D5D4C2"/>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44" name="Freeform: Shape 43">
                <a:extLst>
                  <a:ext uri="{FF2B5EF4-FFF2-40B4-BE49-F238E27FC236}">
                    <a16:creationId xmlns:a16="http://schemas.microsoft.com/office/drawing/2014/main" id="{130852FC-0181-951D-F0A2-E2AC38858FA2}"/>
                  </a:ext>
                </a:extLst>
              </p:cNvPr>
              <p:cNvSpPr/>
              <p:nvPr/>
            </p:nvSpPr>
            <p:spPr>
              <a:xfrm>
                <a:off x="4978796" y="1782217"/>
                <a:ext cx="682867" cy="544532"/>
              </a:xfrm>
              <a:custGeom>
                <a:avLst/>
                <a:gdLst>
                  <a:gd name="csX0" fmla="*/ 111363 w 682867"/>
                  <a:gd name="csY0" fmla="*/ 541315 h 544532"/>
                  <a:gd name="csX1" fmla="*/ 443626 w 682867"/>
                  <a:gd name="csY1" fmla="*/ 423029 h 544532"/>
                  <a:gd name="csX2" fmla="*/ 680861 w 682867"/>
                  <a:gd name="csY2" fmla="*/ 221545 h 544532"/>
                  <a:gd name="csX3" fmla="*/ 642053 w 682867"/>
                  <a:gd name="csY3" fmla="*/ -8 h 544532"/>
                  <a:gd name="csX4" fmla="*/ -12 w 682867"/>
                  <a:gd name="csY4" fmla="*/ 369734 h 544532"/>
                  <a:gd name="csX5" fmla="*/ 111363 w 682867"/>
                  <a:gd name="csY5" fmla="*/ 541315 h 544532"/>
                </a:gdLst>
                <a:ahLst/>
                <a:cxnLst>
                  <a:cxn ang="0">
                    <a:pos x="csX0" y="csY0"/>
                  </a:cxn>
                  <a:cxn ang="0">
                    <a:pos x="csX1" y="csY1"/>
                  </a:cxn>
                  <a:cxn ang="0">
                    <a:pos x="csX2" y="csY2"/>
                  </a:cxn>
                  <a:cxn ang="0">
                    <a:pos x="csX3" y="csY3"/>
                  </a:cxn>
                  <a:cxn ang="0">
                    <a:pos x="csX4" y="csY4"/>
                  </a:cxn>
                  <a:cxn ang="0">
                    <a:pos x="csX5" y="csY5"/>
                  </a:cxn>
                </a:cxnLst>
                <a:rect l="l" t="t" r="r" b="b"/>
                <a:pathLst>
                  <a:path w="682867" h="544532">
                    <a:moveTo>
                      <a:pt x="111363" y="541315"/>
                    </a:moveTo>
                    <a:cubicBezTo>
                      <a:pt x="154025" y="560320"/>
                      <a:pt x="317366" y="491608"/>
                      <a:pt x="443626" y="423029"/>
                    </a:cubicBezTo>
                    <a:cubicBezTo>
                      <a:pt x="569885" y="354450"/>
                      <a:pt x="668235" y="265404"/>
                      <a:pt x="680861" y="221545"/>
                    </a:cubicBezTo>
                    <a:cubicBezTo>
                      <a:pt x="693487" y="177686"/>
                      <a:pt x="642053" y="-8"/>
                      <a:pt x="642053" y="-8"/>
                    </a:cubicBezTo>
                    <a:cubicBezTo>
                      <a:pt x="642053" y="-8"/>
                      <a:pt x="440835" y="159478"/>
                      <a:pt x="-12" y="369734"/>
                    </a:cubicBezTo>
                    <a:cubicBezTo>
                      <a:pt x="-12" y="370266"/>
                      <a:pt x="68700" y="522309"/>
                      <a:pt x="111363" y="541315"/>
                    </a:cubicBezTo>
                    <a:close/>
                  </a:path>
                </a:pathLst>
              </a:custGeom>
              <a:solidFill>
                <a:srgbClr val="FFEF2F"/>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45" name="Freeform: Shape 44">
                <a:extLst>
                  <a:ext uri="{FF2B5EF4-FFF2-40B4-BE49-F238E27FC236}">
                    <a16:creationId xmlns:a16="http://schemas.microsoft.com/office/drawing/2014/main" id="{D66EF3EE-CDA0-3C4B-0AA8-8997666A27E9}"/>
                  </a:ext>
                </a:extLst>
              </p:cNvPr>
              <p:cNvSpPr/>
              <p:nvPr/>
            </p:nvSpPr>
            <p:spPr>
              <a:xfrm>
                <a:off x="4978796" y="1782217"/>
                <a:ext cx="682867" cy="544532"/>
              </a:xfrm>
              <a:custGeom>
                <a:avLst/>
                <a:gdLst>
                  <a:gd name="csX0" fmla="*/ 111363 w 682867"/>
                  <a:gd name="csY0" fmla="*/ 541315 h 544532"/>
                  <a:gd name="csX1" fmla="*/ 443626 w 682867"/>
                  <a:gd name="csY1" fmla="*/ 423029 h 544532"/>
                  <a:gd name="csX2" fmla="*/ 680861 w 682867"/>
                  <a:gd name="csY2" fmla="*/ 221545 h 544532"/>
                  <a:gd name="csX3" fmla="*/ 642053 w 682867"/>
                  <a:gd name="csY3" fmla="*/ -8 h 544532"/>
                  <a:gd name="csX4" fmla="*/ -12 w 682867"/>
                  <a:gd name="csY4" fmla="*/ 369734 h 544532"/>
                  <a:gd name="csX5" fmla="*/ 111363 w 682867"/>
                  <a:gd name="csY5" fmla="*/ 541315 h 544532"/>
                </a:gdLst>
                <a:ahLst/>
                <a:cxnLst>
                  <a:cxn ang="0">
                    <a:pos x="csX0" y="csY0"/>
                  </a:cxn>
                  <a:cxn ang="0">
                    <a:pos x="csX1" y="csY1"/>
                  </a:cxn>
                  <a:cxn ang="0">
                    <a:pos x="csX2" y="csY2"/>
                  </a:cxn>
                  <a:cxn ang="0">
                    <a:pos x="csX3" y="csY3"/>
                  </a:cxn>
                  <a:cxn ang="0">
                    <a:pos x="csX4" y="csY4"/>
                  </a:cxn>
                  <a:cxn ang="0">
                    <a:pos x="csX5" y="csY5"/>
                  </a:cxn>
                </a:cxnLst>
                <a:rect l="l" t="t" r="r" b="b"/>
                <a:pathLst>
                  <a:path w="682867" h="544532">
                    <a:moveTo>
                      <a:pt x="111363" y="541315"/>
                    </a:moveTo>
                    <a:cubicBezTo>
                      <a:pt x="154025" y="560320"/>
                      <a:pt x="317366" y="491608"/>
                      <a:pt x="443626" y="423029"/>
                    </a:cubicBezTo>
                    <a:cubicBezTo>
                      <a:pt x="569885" y="354450"/>
                      <a:pt x="668235" y="265404"/>
                      <a:pt x="680861" y="221545"/>
                    </a:cubicBezTo>
                    <a:cubicBezTo>
                      <a:pt x="693487" y="177686"/>
                      <a:pt x="642053" y="-8"/>
                      <a:pt x="642053" y="-8"/>
                    </a:cubicBezTo>
                    <a:cubicBezTo>
                      <a:pt x="642053" y="-8"/>
                      <a:pt x="440835" y="159478"/>
                      <a:pt x="-12" y="369734"/>
                    </a:cubicBezTo>
                    <a:cubicBezTo>
                      <a:pt x="-12" y="370266"/>
                      <a:pt x="68700" y="522309"/>
                      <a:pt x="111363" y="541315"/>
                    </a:cubicBezTo>
                    <a:close/>
                  </a:path>
                </a:pathLst>
              </a:custGeom>
              <a:solidFill>
                <a:srgbClr val="A91A20"/>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46" name="Freeform: Shape 45">
                <a:extLst>
                  <a:ext uri="{FF2B5EF4-FFF2-40B4-BE49-F238E27FC236}">
                    <a16:creationId xmlns:a16="http://schemas.microsoft.com/office/drawing/2014/main" id="{4FD122A6-AA78-0545-1A7E-10F2E25C707E}"/>
                  </a:ext>
                </a:extLst>
              </p:cNvPr>
              <p:cNvSpPr/>
              <p:nvPr/>
            </p:nvSpPr>
            <p:spPr>
              <a:xfrm>
                <a:off x="4197609" y="1823529"/>
                <a:ext cx="81597" cy="34405"/>
              </a:xfrm>
              <a:custGeom>
                <a:avLst/>
                <a:gdLst>
                  <a:gd name="csX0" fmla="*/ 92 w 81597"/>
                  <a:gd name="csY0" fmla="*/ 32841 h 34405"/>
                  <a:gd name="csX1" fmla="*/ 43552 w 81597"/>
                  <a:gd name="csY1" fmla="*/ 24468 h 34405"/>
                  <a:gd name="csX2" fmla="*/ 81430 w 81597"/>
                  <a:gd name="csY2" fmla="*/ 1608 h 34405"/>
                  <a:gd name="csX3" fmla="*/ 37970 w 81597"/>
                  <a:gd name="csY3" fmla="*/ 9849 h 34405"/>
                  <a:gd name="csX4" fmla="*/ 92 w 81597"/>
                  <a:gd name="csY4" fmla="*/ 32841 h 34405"/>
                </a:gdLst>
                <a:ahLst/>
                <a:cxnLst>
                  <a:cxn ang="0">
                    <a:pos x="csX0" y="csY0"/>
                  </a:cxn>
                  <a:cxn ang="0">
                    <a:pos x="csX1" y="csY1"/>
                  </a:cxn>
                  <a:cxn ang="0">
                    <a:pos x="csX2" y="csY2"/>
                  </a:cxn>
                  <a:cxn ang="0">
                    <a:pos x="csX3" y="csY3"/>
                  </a:cxn>
                  <a:cxn ang="0">
                    <a:pos x="csX4" y="csY4"/>
                  </a:cxn>
                </a:cxnLst>
                <a:rect l="l" t="t" r="r" b="b"/>
                <a:pathLst>
                  <a:path w="81597" h="34405">
                    <a:moveTo>
                      <a:pt x="92" y="32841"/>
                    </a:moveTo>
                    <a:cubicBezTo>
                      <a:pt x="1687" y="36828"/>
                      <a:pt x="21091" y="32841"/>
                      <a:pt x="43552" y="24468"/>
                    </a:cubicBezTo>
                    <a:cubicBezTo>
                      <a:pt x="66013" y="16095"/>
                      <a:pt x="83424" y="5728"/>
                      <a:pt x="81430" y="1608"/>
                    </a:cubicBezTo>
                    <a:cubicBezTo>
                      <a:pt x="79436" y="-2512"/>
                      <a:pt x="60431" y="1608"/>
                      <a:pt x="37970" y="9849"/>
                    </a:cubicBezTo>
                    <a:cubicBezTo>
                      <a:pt x="15509" y="18089"/>
                      <a:pt x="-1503" y="28721"/>
                      <a:pt x="92" y="32841"/>
                    </a:cubicBezTo>
                    <a:close/>
                  </a:path>
                </a:pathLst>
              </a:custGeom>
              <a:solidFill>
                <a:srgbClr val="875345"/>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47" name="Freeform: Shape 46">
                <a:extLst>
                  <a:ext uri="{FF2B5EF4-FFF2-40B4-BE49-F238E27FC236}">
                    <a16:creationId xmlns:a16="http://schemas.microsoft.com/office/drawing/2014/main" id="{CE6BA25C-1EBD-4ED5-9FE2-24D43D2A6FC1}"/>
                  </a:ext>
                </a:extLst>
              </p:cNvPr>
              <p:cNvSpPr/>
              <p:nvPr/>
            </p:nvSpPr>
            <p:spPr>
              <a:xfrm>
                <a:off x="4978796" y="1782748"/>
                <a:ext cx="683042" cy="543504"/>
              </a:xfrm>
              <a:custGeom>
                <a:avLst/>
                <a:gdLst>
                  <a:gd name="csX0" fmla="*/ 101528 w 683042"/>
                  <a:gd name="csY0" fmla="*/ 514867 h 543504"/>
                  <a:gd name="csX1" fmla="*/ 433791 w 683042"/>
                  <a:gd name="csY1" fmla="*/ 396714 h 543504"/>
                  <a:gd name="csX2" fmla="*/ 670628 w 683042"/>
                  <a:gd name="csY2" fmla="*/ 195628 h 543504"/>
                  <a:gd name="csX3" fmla="*/ 639661 w 683042"/>
                  <a:gd name="csY3" fmla="*/ 1853 h 543504"/>
                  <a:gd name="csX4" fmla="*/ 642053 w 683042"/>
                  <a:gd name="csY4" fmla="*/ -8 h 543504"/>
                  <a:gd name="csX5" fmla="*/ 680861 w 683042"/>
                  <a:gd name="csY5" fmla="*/ 221013 h 543504"/>
                  <a:gd name="csX6" fmla="*/ 444423 w 683042"/>
                  <a:gd name="csY6" fmla="*/ 423029 h 543504"/>
                  <a:gd name="csX7" fmla="*/ 111363 w 683042"/>
                  <a:gd name="csY7" fmla="*/ 540252 h 543504"/>
                  <a:gd name="csX8" fmla="*/ -12 w 683042"/>
                  <a:gd name="csY8" fmla="*/ 369203 h 543504"/>
                  <a:gd name="csX9" fmla="*/ 1849 w 683042"/>
                  <a:gd name="csY9" fmla="*/ 368272 h 543504"/>
                  <a:gd name="csX10" fmla="*/ 101528 w 683042"/>
                  <a:gd name="csY10" fmla="*/ 514867 h 5435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683042" h="543504">
                    <a:moveTo>
                      <a:pt x="101528" y="514867"/>
                    </a:moveTo>
                    <a:cubicBezTo>
                      <a:pt x="144190" y="533872"/>
                      <a:pt x="307398" y="465160"/>
                      <a:pt x="433791" y="396714"/>
                    </a:cubicBezTo>
                    <a:cubicBezTo>
                      <a:pt x="560183" y="328268"/>
                      <a:pt x="657869" y="239088"/>
                      <a:pt x="670628" y="195628"/>
                    </a:cubicBezTo>
                    <a:cubicBezTo>
                      <a:pt x="680861" y="162934"/>
                      <a:pt x="654280" y="53553"/>
                      <a:pt x="639661" y="1853"/>
                    </a:cubicBezTo>
                    <a:lnTo>
                      <a:pt x="642053" y="-8"/>
                    </a:lnTo>
                    <a:cubicBezTo>
                      <a:pt x="642053" y="-8"/>
                      <a:pt x="694152" y="178085"/>
                      <a:pt x="680861" y="221013"/>
                    </a:cubicBezTo>
                    <a:cubicBezTo>
                      <a:pt x="667571" y="263942"/>
                      <a:pt x="571215" y="354583"/>
                      <a:pt x="444423" y="423029"/>
                    </a:cubicBezTo>
                    <a:cubicBezTo>
                      <a:pt x="317632" y="491475"/>
                      <a:pt x="154025" y="559257"/>
                      <a:pt x="111363" y="540252"/>
                    </a:cubicBezTo>
                    <a:cubicBezTo>
                      <a:pt x="68700" y="521246"/>
                      <a:pt x="-12" y="369203"/>
                      <a:pt x="-12" y="369203"/>
                    </a:cubicBezTo>
                    <a:cubicBezTo>
                      <a:pt x="560" y="368815"/>
                      <a:pt x="1198" y="368501"/>
                      <a:pt x="1849" y="368272"/>
                    </a:cubicBezTo>
                    <a:cubicBezTo>
                      <a:pt x="23380" y="412663"/>
                      <a:pt x="69498" y="500114"/>
                      <a:pt x="101528" y="514867"/>
                    </a:cubicBezTo>
                    <a:close/>
                  </a:path>
                </a:pathLst>
              </a:custGeom>
              <a:solidFill>
                <a:srgbClr val="D5D4C2"/>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48" name="Freeform: Shape 47">
                <a:extLst>
                  <a:ext uri="{FF2B5EF4-FFF2-40B4-BE49-F238E27FC236}">
                    <a16:creationId xmlns:a16="http://schemas.microsoft.com/office/drawing/2014/main" id="{56603AB9-CF24-2AFA-BE16-B9B80C34E70F}"/>
                  </a:ext>
                </a:extLst>
              </p:cNvPr>
              <p:cNvSpPr/>
              <p:nvPr/>
            </p:nvSpPr>
            <p:spPr>
              <a:xfrm>
                <a:off x="3892031" y="2152490"/>
                <a:ext cx="1117817" cy="597720"/>
              </a:xfrm>
              <a:custGeom>
                <a:avLst/>
                <a:gdLst>
                  <a:gd name="csX0" fmla="*/ 112426 w 1117817"/>
                  <a:gd name="csY0" fmla="*/ 565503 h 597720"/>
                  <a:gd name="csX1" fmla="*/ 636205 w 1117817"/>
                  <a:gd name="csY1" fmla="*/ 449079 h 597720"/>
                  <a:gd name="csX2" fmla="*/ 1103101 w 1117817"/>
                  <a:gd name="csY2" fmla="*/ 186192 h 597720"/>
                  <a:gd name="csX3" fmla="*/ 1083697 w 1117817"/>
                  <a:gd name="csY3" fmla="*/ 1720 h 597720"/>
                  <a:gd name="csX4" fmla="*/ 1087285 w 1117817"/>
                  <a:gd name="csY4" fmla="*/ -8 h 597720"/>
                  <a:gd name="csX5" fmla="*/ 1113866 w 1117817"/>
                  <a:gd name="csY5" fmla="*/ 212640 h 597720"/>
                  <a:gd name="csX6" fmla="*/ 646572 w 1117817"/>
                  <a:gd name="csY6" fmla="*/ 475925 h 597720"/>
                  <a:gd name="csX7" fmla="*/ 122660 w 1117817"/>
                  <a:gd name="csY7" fmla="*/ 592217 h 597720"/>
                  <a:gd name="csX8" fmla="*/ -12 w 1117817"/>
                  <a:gd name="csY8" fmla="*/ 416251 h 597720"/>
                  <a:gd name="csX9" fmla="*/ 2647 w 1117817"/>
                  <a:gd name="csY9" fmla="*/ 415454 h 597720"/>
                  <a:gd name="csX10" fmla="*/ 112426 w 1117817"/>
                  <a:gd name="csY10" fmla="*/ 565503 h 59772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117817" h="597720">
                    <a:moveTo>
                      <a:pt x="112426" y="565503"/>
                    </a:moveTo>
                    <a:cubicBezTo>
                      <a:pt x="162531" y="586768"/>
                      <a:pt x="383818" y="545834"/>
                      <a:pt x="636205" y="449079"/>
                    </a:cubicBezTo>
                    <a:cubicBezTo>
                      <a:pt x="888592" y="352324"/>
                      <a:pt x="1084893" y="223406"/>
                      <a:pt x="1103101" y="186192"/>
                    </a:cubicBezTo>
                    <a:cubicBezTo>
                      <a:pt x="1116391" y="158016"/>
                      <a:pt x="1095127" y="53287"/>
                      <a:pt x="1083697" y="1720"/>
                    </a:cubicBezTo>
                    <a:lnTo>
                      <a:pt x="1087285" y="-8"/>
                    </a:lnTo>
                    <a:cubicBezTo>
                      <a:pt x="1087285" y="-8"/>
                      <a:pt x="1130878" y="175294"/>
                      <a:pt x="1113866" y="212640"/>
                    </a:cubicBezTo>
                    <a:cubicBezTo>
                      <a:pt x="1096854" y="249987"/>
                      <a:pt x="898959" y="379171"/>
                      <a:pt x="646572" y="475925"/>
                    </a:cubicBezTo>
                    <a:cubicBezTo>
                      <a:pt x="394185" y="572680"/>
                      <a:pt x="172765" y="613482"/>
                      <a:pt x="122660" y="592217"/>
                    </a:cubicBezTo>
                    <a:cubicBezTo>
                      <a:pt x="72555" y="570953"/>
                      <a:pt x="-12" y="416251"/>
                      <a:pt x="-12" y="416251"/>
                    </a:cubicBezTo>
                    <a:lnTo>
                      <a:pt x="2647" y="415454"/>
                    </a:lnTo>
                    <a:cubicBezTo>
                      <a:pt x="25506" y="460508"/>
                      <a:pt x="75213" y="549555"/>
                      <a:pt x="112426" y="565503"/>
                    </a:cubicBezTo>
                    <a:close/>
                  </a:path>
                </a:pathLst>
              </a:custGeom>
              <a:solidFill>
                <a:srgbClr val="D5D4C2"/>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49" name="Freeform: Shape 48">
                <a:extLst>
                  <a:ext uri="{FF2B5EF4-FFF2-40B4-BE49-F238E27FC236}">
                    <a16:creationId xmlns:a16="http://schemas.microsoft.com/office/drawing/2014/main" id="{BC864173-1FC6-DC76-B0E7-B7D3A528F95A}"/>
                  </a:ext>
                </a:extLst>
              </p:cNvPr>
              <p:cNvSpPr/>
              <p:nvPr/>
            </p:nvSpPr>
            <p:spPr>
              <a:xfrm>
                <a:off x="4178333" y="1736427"/>
                <a:ext cx="67495" cy="67534"/>
              </a:xfrm>
              <a:custGeom>
                <a:avLst/>
                <a:gdLst>
                  <a:gd name="csX0" fmla="*/ 2223 w 67495"/>
                  <a:gd name="csY0" fmla="*/ 45915 h 67534"/>
                  <a:gd name="csX1" fmla="*/ 45872 w 67495"/>
                  <a:gd name="csY1" fmla="*/ 65253 h 67534"/>
                  <a:gd name="csX2" fmla="*/ 65210 w 67495"/>
                  <a:gd name="csY2" fmla="*/ 21603 h 67534"/>
                  <a:gd name="csX3" fmla="*/ 21760 w 67495"/>
                  <a:gd name="csY3" fmla="*/ 2189 h 67534"/>
                  <a:gd name="csX4" fmla="*/ 2223 w 67495"/>
                  <a:gd name="csY4" fmla="*/ 45915 h 67534"/>
                </a:gdLst>
                <a:ahLst/>
                <a:cxnLst>
                  <a:cxn ang="0">
                    <a:pos x="csX0" y="csY0"/>
                  </a:cxn>
                  <a:cxn ang="0">
                    <a:pos x="csX1" y="csY1"/>
                  </a:cxn>
                  <a:cxn ang="0">
                    <a:pos x="csX2" y="csY2"/>
                  </a:cxn>
                  <a:cxn ang="0">
                    <a:pos x="csX3" y="csY3"/>
                  </a:cxn>
                  <a:cxn ang="0">
                    <a:pos x="csX4" y="csY4"/>
                  </a:cxn>
                </a:cxnLst>
                <a:rect l="l" t="t" r="r" b="b"/>
                <a:pathLst>
                  <a:path w="67495" h="67534">
                    <a:moveTo>
                      <a:pt x="2223" y="45915"/>
                    </a:moveTo>
                    <a:cubicBezTo>
                      <a:pt x="8936" y="63308"/>
                      <a:pt x="28480" y="71966"/>
                      <a:pt x="45872" y="65253"/>
                    </a:cubicBezTo>
                    <a:cubicBezTo>
                      <a:pt x="63265" y="58538"/>
                      <a:pt x="71924" y="38996"/>
                      <a:pt x="65210" y="21603"/>
                    </a:cubicBezTo>
                    <a:cubicBezTo>
                      <a:pt x="58526" y="4288"/>
                      <a:pt x="39118" y="-4384"/>
                      <a:pt x="21760" y="2189"/>
                    </a:cubicBezTo>
                    <a:cubicBezTo>
                      <a:pt x="4302" y="8880"/>
                      <a:pt x="-4441" y="28446"/>
                      <a:pt x="2223" y="45915"/>
                    </a:cubicBezTo>
                    <a:close/>
                  </a:path>
                </a:pathLst>
              </a:custGeom>
              <a:solidFill>
                <a:srgbClr val="875345"/>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50" name="Freeform: Shape 49">
                <a:extLst>
                  <a:ext uri="{FF2B5EF4-FFF2-40B4-BE49-F238E27FC236}">
                    <a16:creationId xmlns:a16="http://schemas.microsoft.com/office/drawing/2014/main" id="{285CE02D-69AA-A8BE-74D0-8723E32D299A}"/>
                  </a:ext>
                </a:extLst>
              </p:cNvPr>
              <p:cNvSpPr/>
              <p:nvPr/>
            </p:nvSpPr>
            <p:spPr>
              <a:xfrm>
                <a:off x="4202836" y="1740817"/>
                <a:ext cx="33767" cy="33766"/>
              </a:xfrm>
              <a:custGeom>
                <a:avLst/>
                <a:gdLst>
                  <a:gd name="csX0" fmla="*/ 1112 w 33767"/>
                  <a:gd name="csY0" fmla="*/ 22918 h 33766"/>
                  <a:gd name="csX1" fmla="*/ 22915 w 33767"/>
                  <a:gd name="csY1" fmla="*/ 32636 h 33766"/>
                  <a:gd name="csX2" fmla="*/ 32633 w 33767"/>
                  <a:gd name="csY2" fmla="*/ 10833 h 33766"/>
                  <a:gd name="csX3" fmla="*/ 10830 w 33767"/>
                  <a:gd name="csY3" fmla="*/ 1115 h 33766"/>
                  <a:gd name="csX4" fmla="*/ 10814 w 33767"/>
                  <a:gd name="csY4" fmla="*/ 1121 h 33766"/>
                  <a:gd name="csX5" fmla="*/ 1112 w 33767"/>
                  <a:gd name="csY5" fmla="*/ 22918 h 33766"/>
                </a:gdLst>
                <a:ahLst/>
                <a:cxnLst>
                  <a:cxn ang="0">
                    <a:pos x="csX0" y="csY0"/>
                  </a:cxn>
                  <a:cxn ang="0">
                    <a:pos x="csX1" y="csY1"/>
                  </a:cxn>
                  <a:cxn ang="0">
                    <a:pos x="csX2" y="csY2"/>
                  </a:cxn>
                  <a:cxn ang="0">
                    <a:pos x="csX3" y="csY3"/>
                  </a:cxn>
                  <a:cxn ang="0">
                    <a:pos x="csX4" y="csY4"/>
                  </a:cxn>
                  <a:cxn ang="0">
                    <a:pos x="csX5" y="csY5"/>
                  </a:cxn>
                </a:cxnLst>
                <a:rect l="l" t="t" r="r" b="b"/>
                <a:pathLst>
                  <a:path w="33767" h="33766">
                    <a:moveTo>
                      <a:pt x="1112" y="22918"/>
                    </a:moveTo>
                    <a:cubicBezTo>
                      <a:pt x="4449" y="31622"/>
                      <a:pt x="14209" y="35973"/>
                      <a:pt x="22915" y="32636"/>
                    </a:cubicBezTo>
                    <a:cubicBezTo>
                      <a:pt x="31619" y="29299"/>
                      <a:pt x="35970" y="19538"/>
                      <a:pt x="32633" y="10833"/>
                    </a:cubicBezTo>
                    <a:cubicBezTo>
                      <a:pt x="29295" y="2129"/>
                      <a:pt x="19534" y="-2222"/>
                      <a:pt x="10830" y="1115"/>
                    </a:cubicBezTo>
                    <a:cubicBezTo>
                      <a:pt x="10824" y="1117"/>
                      <a:pt x="10819" y="1119"/>
                      <a:pt x="10814" y="1121"/>
                    </a:cubicBezTo>
                    <a:cubicBezTo>
                      <a:pt x="2119" y="4465"/>
                      <a:pt x="-2223" y="14220"/>
                      <a:pt x="1112" y="22918"/>
                    </a:cubicBezTo>
                    <a:close/>
                  </a:path>
                </a:pathLst>
              </a:custGeom>
              <a:solidFill>
                <a:srgbClr val="FFFFFF"/>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51" name="Freeform: Shape 50">
                <a:extLst>
                  <a:ext uri="{FF2B5EF4-FFF2-40B4-BE49-F238E27FC236}">
                    <a16:creationId xmlns:a16="http://schemas.microsoft.com/office/drawing/2014/main" id="{0F291EE4-F7F2-344C-05BE-B8A647E3F858}"/>
                  </a:ext>
                </a:extLst>
              </p:cNvPr>
              <p:cNvSpPr/>
              <p:nvPr/>
            </p:nvSpPr>
            <p:spPr>
              <a:xfrm>
                <a:off x="4205022" y="1790058"/>
                <a:ext cx="49972" cy="53162"/>
              </a:xfrm>
              <a:custGeom>
                <a:avLst/>
                <a:gdLst>
                  <a:gd name="csX0" fmla="*/ 19260 w 49972"/>
                  <a:gd name="csY0" fmla="*/ 11688 h 53162"/>
                  <a:gd name="csX1" fmla="*/ 34544 w 49972"/>
                  <a:gd name="csY1" fmla="*/ -8 h 53162"/>
                  <a:gd name="csX2" fmla="*/ 49961 w 49972"/>
                  <a:gd name="csY2" fmla="*/ 39864 h 53162"/>
                  <a:gd name="csX3" fmla="*/ 33082 w 49972"/>
                  <a:gd name="csY3" fmla="*/ 47439 h 53162"/>
                  <a:gd name="csX4" fmla="*/ 15538 w 49972"/>
                  <a:gd name="csY4" fmla="*/ 53154 h 53162"/>
                  <a:gd name="csX5" fmla="*/ -12 w 49972"/>
                  <a:gd name="csY5" fmla="*/ 12618 h 53162"/>
                  <a:gd name="csX6" fmla="*/ 19260 w 49972"/>
                  <a:gd name="csY6" fmla="*/ 11688 h 53162"/>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49972" h="53162">
                    <a:moveTo>
                      <a:pt x="19260" y="11688"/>
                    </a:moveTo>
                    <a:cubicBezTo>
                      <a:pt x="25404" y="9396"/>
                      <a:pt x="30725" y="5324"/>
                      <a:pt x="34544" y="-8"/>
                    </a:cubicBezTo>
                    <a:lnTo>
                      <a:pt x="49961" y="39864"/>
                    </a:lnTo>
                    <a:cubicBezTo>
                      <a:pt x="44702" y="43138"/>
                      <a:pt x="39024" y="45686"/>
                      <a:pt x="33082" y="47439"/>
                    </a:cubicBezTo>
                    <a:cubicBezTo>
                      <a:pt x="27496" y="50071"/>
                      <a:pt x="21603" y="51991"/>
                      <a:pt x="15538" y="53154"/>
                    </a:cubicBezTo>
                    <a:lnTo>
                      <a:pt x="-12" y="12618"/>
                    </a:lnTo>
                    <a:cubicBezTo>
                      <a:pt x="6363" y="14221"/>
                      <a:pt x="13069" y="13897"/>
                      <a:pt x="19260" y="11688"/>
                    </a:cubicBezTo>
                    <a:close/>
                  </a:path>
                </a:pathLst>
              </a:custGeom>
              <a:solidFill>
                <a:srgbClr val="60372B"/>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52" name="Freeform: Shape 51">
                <a:extLst>
                  <a:ext uri="{FF2B5EF4-FFF2-40B4-BE49-F238E27FC236}">
                    <a16:creationId xmlns:a16="http://schemas.microsoft.com/office/drawing/2014/main" id="{BB7E12F3-82C8-542F-C31E-C4BE21C1C809}"/>
                  </a:ext>
                </a:extLst>
              </p:cNvPr>
              <p:cNvSpPr/>
              <p:nvPr/>
            </p:nvSpPr>
            <p:spPr>
              <a:xfrm>
                <a:off x="4234285" y="1802002"/>
                <a:ext cx="15334" cy="27904"/>
              </a:xfrm>
              <a:custGeom>
                <a:avLst/>
                <a:gdLst>
                  <a:gd name="csX0" fmla="*/ 8205 w 15334"/>
                  <a:gd name="csY0" fmla="*/ 25528 h 27904"/>
                  <a:gd name="csX1" fmla="*/ 12990 w 15334"/>
                  <a:gd name="csY1" fmla="*/ 27654 h 27904"/>
                  <a:gd name="csX2" fmla="*/ 12990 w 15334"/>
                  <a:gd name="csY2" fmla="*/ 27654 h 27904"/>
                  <a:gd name="csX3" fmla="*/ 15116 w 15334"/>
                  <a:gd name="csY3" fmla="*/ 22870 h 27904"/>
                  <a:gd name="csX4" fmla="*/ 7142 w 15334"/>
                  <a:gd name="csY4" fmla="*/ 2403 h 27904"/>
                  <a:gd name="csX5" fmla="*/ 2574 w 15334"/>
                  <a:gd name="csY5" fmla="*/ 192 h 27904"/>
                  <a:gd name="csX6" fmla="*/ 2357 w 15334"/>
                  <a:gd name="csY6" fmla="*/ 276 h 27904"/>
                  <a:gd name="csX7" fmla="*/ 2357 w 15334"/>
                  <a:gd name="csY7" fmla="*/ 276 h 27904"/>
                  <a:gd name="csX8" fmla="*/ 231 w 15334"/>
                  <a:gd name="csY8" fmla="*/ 5061 h 2790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15334" h="27904">
                    <a:moveTo>
                      <a:pt x="8205" y="25528"/>
                    </a:moveTo>
                    <a:cubicBezTo>
                      <a:pt x="8947" y="27429"/>
                      <a:pt x="11081" y="28377"/>
                      <a:pt x="12990" y="27654"/>
                    </a:cubicBezTo>
                    <a:lnTo>
                      <a:pt x="12990" y="27654"/>
                    </a:lnTo>
                    <a:cubicBezTo>
                      <a:pt x="14840" y="26860"/>
                      <a:pt x="15766" y="24776"/>
                      <a:pt x="15116" y="22870"/>
                    </a:cubicBezTo>
                    <a:lnTo>
                      <a:pt x="7142" y="2403"/>
                    </a:lnTo>
                    <a:cubicBezTo>
                      <a:pt x="6491" y="531"/>
                      <a:pt x="4445" y="-459"/>
                      <a:pt x="2574" y="192"/>
                    </a:cubicBezTo>
                    <a:cubicBezTo>
                      <a:pt x="2501" y="219"/>
                      <a:pt x="2429" y="245"/>
                      <a:pt x="2357" y="276"/>
                    </a:cubicBezTo>
                    <a:lnTo>
                      <a:pt x="2357" y="276"/>
                    </a:lnTo>
                    <a:cubicBezTo>
                      <a:pt x="457" y="1018"/>
                      <a:pt x="-492" y="3152"/>
                      <a:pt x="231" y="5061"/>
                    </a:cubicBezTo>
                    <a:close/>
                  </a:path>
                </a:pathLst>
              </a:custGeom>
              <a:solidFill>
                <a:srgbClr val="FFFFFF">
                  <a:alpha val="70000"/>
                </a:srgbClr>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53" name="Freeform: Shape 52">
                <a:extLst>
                  <a:ext uri="{FF2B5EF4-FFF2-40B4-BE49-F238E27FC236}">
                    <a16:creationId xmlns:a16="http://schemas.microsoft.com/office/drawing/2014/main" id="{80237C87-CACD-ADF1-0BDA-25835ABA84E4}"/>
                  </a:ext>
                </a:extLst>
              </p:cNvPr>
              <p:cNvSpPr/>
              <p:nvPr/>
            </p:nvSpPr>
            <p:spPr>
              <a:xfrm>
                <a:off x="4539279" y="1931336"/>
                <a:ext cx="439517" cy="221154"/>
              </a:xfrm>
              <a:custGeom>
                <a:avLst/>
                <a:gdLst>
                  <a:gd name="csX0" fmla="*/ 439506 w 439517"/>
                  <a:gd name="csY0" fmla="*/ 221146 h 221154"/>
                  <a:gd name="csX1" fmla="*/ -12 w 439517"/>
                  <a:gd name="csY1" fmla="*/ -8 h 221154"/>
                  <a:gd name="csX2" fmla="*/ 190442 w 439517"/>
                  <a:gd name="csY2" fmla="*/ 99272 h 221154"/>
                  <a:gd name="csX3" fmla="*/ 439506 w 439517"/>
                  <a:gd name="csY3" fmla="*/ 221146 h 221154"/>
                </a:gdLst>
                <a:ahLst/>
                <a:cxnLst>
                  <a:cxn ang="0">
                    <a:pos x="csX0" y="csY0"/>
                  </a:cxn>
                  <a:cxn ang="0">
                    <a:pos x="csX1" y="csY1"/>
                  </a:cxn>
                  <a:cxn ang="0">
                    <a:pos x="csX2" y="csY2"/>
                  </a:cxn>
                  <a:cxn ang="0">
                    <a:pos x="csX3" y="csY3"/>
                  </a:cxn>
                </a:cxnLst>
                <a:rect l="l" t="t" r="r" b="b"/>
                <a:pathLst>
                  <a:path w="439517" h="221154">
                    <a:moveTo>
                      <a:pt x="439506" y="221146"/>
                    </a:moveTo>
                    <a:cubicBezTo>
                      <a:pt x="439506" y="221146"/>
                      <a:pt x="133824" y="57540"/>
                      <a:pt x="-12" y="-8"/>
                    </a:cubicBezTo>
                    <a:cubicBezTo>
                      <a:pt x="-12" y="-8"/>
                      <a:pt x="154956" y="81729"/>
                      <a:pt x="190442" y="99272"/>
                    </a:cubicBezTo>
                    <a:cubicBezTo>
                      <a:pt x="322948" y="164662"/>
                      <a:pt x="439506" y="221146"/>
                      <a:pt x="439506" y="221146"/>
                    </a:cubicBezTo>
                    <a:close/>
                  </a:path>
                </a:pathLst>
              </a:custGeom>
              <a:solidFill>
                <a:srgbClr val="A3ABB3"/>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54" name="Freeform: Shape 53">
                <a:extLst>
                  <a:ext uri="{FF2B5EF4-FFF2-40B4-BE49-F238E27FC236}">
                    <a16:creationId xmlns:a16="http://schemas.microsoft.com/office/drawing/2014/main" id="{E1503933-45C6-704C-25F4-68F75A2A5857}"/>
                  </a:ext>
                </a:extLst>
              </p:cNvPr>
              <p:cNvSpPr/>
              <p:nvPr/>
            </p:nvSpPr>
            <p:spPr>
              <a:xfrm>
                <a:off x="4272538" y="1833518"/>
                <a:ext cx="706257" cy="318972"/>
              </a:xfrm>
              <a:custGeom>
                <a:avLst/>
                <a:gdLst>
                  <a:gd name="csX0" fmla="*/ 706246 w 706257"/>
                  <a:gd name="csY0" fmla="*/ 318964 h 318972"/>
                  <a:gd name="csX1" fmla="*/ -12 w 706257"/>
                  <a:gd name="csY1" fmla="*/ -8 h 318972"/>
                  <a:gd name="csX2" fmla="*/ 493199 w 706257"/>
                  <a:gd name="csY2" fmla="*/ 199350 h 318972"/>
                  <a:gd name="csX3" fmla="*/ 706246 w 706257"/>
                  <a:gd name="csY3" fmla="*/ 318964 h 318972"/>
                </a:gdLst>
                <a:ahLst/>
                <a:cxnLst>
                  <a:cxn ang="0">
                    <a:pos x="csX0" y="csY0"/>
                  </a:cxn>
                  <a:cxn ang="0">
                    <a:pos x="csX1" y="csY1"/>
                  </a:cxn>
                  <a:cxn ang="0">
                    <a:pos x="csX2" y="csY2"/>
                  </a:cxn>
                  <a:cxn ang="0">
                    <a:pos x="csX3" y="csY3"/>
                  </a:cxn>
                </a:cxnLst>
                <a:rect l="l" t="t" r="r" b="b"/>
                <a:pathLst>
                  <a:path w="706257" h="318972">
                    <a:moveTo>
                      <a:pt x="706246" y="318964"/>
                    </a:moveTo>
                    <a:cubicBezTo>
                      <a:pt x="706246" y="318964"/>
                      <a:pt x="171569" y="26573"/>
                      <a:pt x="-12" y="-8"/>
                    </a:cubicBezTo>
                    <a:cubicBezTo>
                      <a:pt x="-12" y="-8"/>
                      <a:pt x="166120" y="20858"/>
                      <a:pt x="493199" y="199350"/>
                    </a:cubicBezTo>
                    <a:cubicBezTo>
                      <a:pt x="627434" y="272182"/>
                      <a:pt x="706246" y="318964"/>
                      <a:pt x="706246" y="318964"/>
                    </a:cubicBezTo>
                    <a:close/>
                  </a:path>
                </a:pathLst>
              </a:custGeom>
              <a:solidFill>
                <a:srgbClr val="C7D9D9"/>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55" name="Freeform: Shape 54">
                <a:extLst>
                  <a:ext uri="{FF2B5EF4-FFF2-40B4-BE49-F238E27FC236}">
                    <a16:creationId xmlns:a16="http://schemas.microsoft.com/office/drawing/2014/main" id="{2AB632DE-6586-248B-A14E-C764C5AE965F}"/>
                  </a:ext>
                </a:extLst>
              </p:cNvPr>
              <p:cNvSpPr/>
              <p:nvPr/>
            </p:nvSpPr>
            <p:spPr>
              <a:xfrm>
                <a:off x="3892031" y="2110094"/>
                <a:ext cx="179687" cy="458655"/>
              </a:xfrm>
              <a:custGeom>
                <a:avLst/>
                <a:gdLst>
                  <a:gd name="csX0" fmla="*/ -12 w 179687"/>
                  <a:gd name="csY0" fmla="*/ 458648 h 458655"/>
                  <a:gd name="csX1" fmla="*/ 88370 w 179687"/>
                  <a:gd name="csY1" fmla="*/ 249854 h 458655"/>
                  <a:gd name="csX2" fmla="*/ 179676 w 179687"/>
                  <a:gd name="csY2" fmla="*/ -8 h 458655"/>
                  <a:gd name="csX3" fmla="*/ -12 w 179687"/>
                  <a:gd name="csY3" fmla="*/ 458648 h 458655"/>
                </a:gdLst>
                <a:ahLst/>
                <a:cxnLst>
                  <a:cxn ang="0">
                    <a:pos x="csX0" y="csY0"/>
                  </a:cxn>
                  <a:cxn ang="0">
                    <a:pos x="csX1" y="csY1"/>
                  </a:cxn>
                  <a:cxn ang="0">
                    <a:pos x="csX2" y="csY2"/>
                  </a:cxn>
                  <a:cxn ang="0">
                    <a:pos x="csX3" y="csY3"/>
                  </a:cxn>
                </a:cxnLst>
                <a:rect l="l" t="t" r="r" b="b"/>
                <a:pathLst>
                  <a:path w="179687" h="458655">
                    <a:moveTo>
                      <a:pt x="-12" y="458648"/>
                    </a:moveTo>
                    <a:cubicBezTo>
                      <a:pt x="-12" y="458648"/>
                      <a:pt x="47037" y="360165"/>
                      <a:pt x="88370" y="249854"/>
                    </a:cubicBezTo>
                    <a:cubicBezTo>
                      <a:pt x="121995" y="159478"/>
                      <a:pt x="179676" y="-8"/>
                      <a:pt x="179676" y="-8"/>
                    </a:cubicBezTo>
                    <a:cubicBezTo>
                      <a:pt x="179676" y="-8"/>
                      <a:pt x="85579" y="208254"/>
                      <a:pt x="-12" y="458648"/>
                    </a:cubicBezTo>
                    <a:close/>
                  </a:path>
                </a:pathLst>
              </a:custGeom>
              <a:solidFill>
                <a:srgbClr val="A3ABB3"/>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56" name="Freeform: Shape 55">
                <a:extLst>
                  <a:ext uri="{FF2B5EF4-FFF2-40B4-BE49-F238E27FC236}">
                    <a16:creationId xmlns:a16="http://schemas.microsoft.com/office/drawing/2014/main" id="{A660B75A-568D-F66C-1D23-4103EAA72ED0}"/>
                  </a:ext>
                </a:extLst>
              </p:cNvPr>
              <p:cNvSpPr/>
              <p:nvPr/>
            </p:nvSpPr>
            <p:spPr>
              <a:xfrm>
                <a:off x="3891765" y="1858637"/>
                <a:ext cx="313921" cy="710112"/>
              </a:xfrm>
              <a:custGeom>
                <a:avLst/>
                <a:gdLst>
                  <a:gd name="csX0" fmla="*/ 313910 w 313921"/>
                  <a:gd name="csY0" fmla="*/ -8 h 710112"/>
                  <a:gd name="csX1" fmla="*/ -12 w 313921"/>
                  <a:gd name="csY1" fmla="*/ 710104 h 710112"/>
                  <a:gd name="csX2" fmla="*/ 313910 w 313921"/>
                  <a:gd name="csY2" fmla="*/ -8 h 710112"/>
                </a:gdLst>
                <a:ahLst/>
                <a:cxnLst>
                  <a:cxn ang="0">
                    <a:pos x="csX0" y="csY0"/>
                  </a:cxn>
                  <a:cxn ang="0">
                    <a:pos x="csX1" y="csY1"/>
                  </a:cxn>
                  <a:cxn ang="0">
                    <a:pos x="csX2" y="csY2"/>
                  </a:cxn>
                </a:cxnLst>
                <a:rect l="l" t="t" r="r" b="b"/>
                <a:pathLst>
                  <a:path w="313921" h="710112">
                    <a:moveTo>
                      <a:pt x="313910" y="-8"/>
                    </a:moveTo>
                    <a:cubicBezTo>
                      <a:pt x="313910" y="-8"/>
                      <a:pt x="207586" y="124790"/>
                      <a:pt x="-12" y="710104"/>
                    </a:cubicBezTo>
                    <a:cubicBezTo>
                      <a:pt x="254" y="710104"/>
                      <a:pt x="128508" y="254107"/>
                      <a:pt x="313910" y="-8"/>
                    </a:cubicBezTo>
                    <a:close/>
                  </a:path>
                </a:pathLst>
              </a:custGeom>
              <a:solidFill>
                <a:srgbClr val="C7D9D9"/>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57" name="Freeform: Shape 56">
                <a:extLst>
                  <a:ext uri="{FF2B5EF4-FFF2-40B4-BE49-F238E27FC236}">
                    <a16:creationId xmlns:a16="http://schemas.microsoft.com/office/drawing/2014/main" id="{004A8543-6337-3F75-D65B-DDD44E1BA348}"/>
                  </a:ext>
                </a:extLst>
              </p:cNvPr>
              <p:cNvSpPr/>
              <p:nvPr/>
            </p:nvSpPr>
            <p:spPr>
              <a:xfrm>
                <a:off x="4979859" y="1787001"/>
                <a:ext cx="629305" cy="361236"/>
              </a:xfrm>
              <a:custGeom>
                <a:avLst/>
                <a:gdLst>
                  <a:gd name="csX0" fmla="*/ 628895 w 629305"/>
                  <a:gd name="csY0" fmla="*/ -8 h 361236"/>
                  <a:gd name="csX1" fmla="*/ 622383 w 629305"/>
                  <a:gd name="csY1" fmla="*/ 4910 h 361236"/>
                  <a:gd name="csX2" fmla="*/ 603644 w 629305"/>
                  <a:gd name="csY2" fmla="*/ 18200 h 361236"/>
                  <a:gd name="csX3" fmla="*/ 590353 w 629305"/>
                  <a:gd name="csY3" fmla="*/ 27636 h 361236"/>
                  <a:gd name="csX4" fmla="*/ 574139 w 629305"/>
                  <a:gd name="csY4" fmla="*/ 38402 h 361236"/>
                  <a:gd name="csX5" fmla="*/ 535463 w 629305"/>
                  <a:gd name="csY5" fmla="*/ 64052 h 361236"/>
                  <a:gd name="csX6" fmla="*/ 489079 w 629305"/>
                  <a:gd name="csY6" fmla="*/ 93424 h 361236"/>
                  <a:gd name="csX7" fmla="*/ 436715 w 629305"/>
                  <a:gd name="csY7" fmla="*/ 125322 h 361236"/>
                  <a:gd name="csX8" fmla="*/ 380496 w 629305"/>
                  <a:gd name="csY8" fmla="*/ 158814 h 361236"/>
                  <a:gd name="csX9" fmla="*/ 320954 w 629305"/>
                  <a:gd name="csY9" fmla="*/ 192040 h 361236"/>
                  <a:gd name="csX10" fmla="*/ 291316 w 629305"/>
                  <a:gd name="csY10" fmla="*/ 208520 h 361236"/>
                  <a:gd name="csX11" fmla="*/ 261678 w 629305"/>
                  <a:gd name="csY11" fmla="*/ 224735 h 361236"/>
                  <a:gd name="csX12" fmla="*/ 203732 w 629305"/>
                  <a:gd name="csY12" fmla="*/ 255303 h 361236"/>
                  <a:gd name="csX13" fmla="*/ 149640 w 629305"/>
                  <a:gd name="csY13" fmla="*/ 284143 h 361236"/>
                  <a:gd name="csX14" fmla="*/ 100730 w 629305"/>
                  <a:gd name="csY14" fmla="*/ 309129 h 361236"/>
                  <a:gd name="csX15" fmla="*/ -12 w 629305"/>
                  <a:gd name="csY15" fmla="*/ 361228 h 361236"/>
                  <a:gd name="csX16" fmla="*/ -12 w 629305"/>
                  <a:gd name="csY16" fmla="*/ 361228 h 361236"/>
                  <a:gd name="csX17" fmla="*/ 102458 w 629305"/>
                  <a:gd name="csY17" fmla="*/ 312718 h 361236"/>
                  <a:gd name="csX18" fmla="*/ 151899 w 629305"/>
                  <a:gd name="csY18" fmla="*/ 288662 h 361236"/>
                  <a:gd name="csX19" fmla="*/ 206789 w 629305"/>
                  <a:gd name="csY19" fmla="*/ 260353 h 361236"/>
                  <a:gd name="csX20" fmla="*/ 264735 w 629305"/>
                  <a:gd name="csY20" fmla="*/ 230051 h 361236"/>
                  <a:gd name="csX21" fmla="*/ 294107 w 629305"/>
                  <a:gd name="csY21" fmla="*/ 213571 h 361236"/>
                  <a:gd name="csX22" fmla="*/ 323612 w 629305"/>
                  <a:gd name="csY22" fmla="*/ 196692 h 361236"/>
                  <a:gd name="csX23" fmla="*/ 382224 w 629305"/>
                  <a:gd name="csY23" fmla="*/ 162934 h 361236"/>
                  <a:gd name="csX24" fmla="*/ 438309 w 629305"/>
                  <a:gd name="csY24" fmla="*/ 128777 h 361236"/>
                  <a:gd name="csX25" fmla="*/ 490408 w 629305"/>
                  <a:gd name="csY25" fmla="*/ 96348 h 361236"/>
                  <a:gd name="csX26" fmla="*/ 536526 w 629305"/>
                  <a:gd name="csY26" fmla="*/ 66445 h 361236"/>
                  <a:gd name="csX27" fmla="*/ 574936 w 629305"/>
                  <a:gd name="csY27" fmla="*/ 39864 h 361236"/>
                  <a:gd name="csX28" fmla="*/ 590885 w 629305"/>
                  <a:gd name="csY28" fmla="*/ 28833 h 361236"/>
                  <a:gd name="csX29" fmla="*/ 604175 w 629305"/>
                  <a:gd name="csY29" fmla="*/ 19263 h 361236"/>
                  <a:gd name="csX30" fmla="*/ 622782 w 629305"/>
                  <a:gd name="csY30" fmla="*/ 5973 h 361236"/>
                  <a:gd name="csX31" fmla="*/ 629294 w 629305"/>
                  <a:gd name="csY31" fmla="*/ 1055 h 36123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629305" h="361236">
                    <a:moveTo>
                      <a:pt x="628895" y="-8"/>
                    </a:moveTo>
                    <a:lnTo>
                      <a:pt x="622383" y="4910"/>
                    </a:lnTo>
                    <a:cubicBezTo>
                      <a:pt x="618130" y="8099"/>
                      <a:pt x="611751" y="12485"/>
                      <a:pt x="603644" y="18200"/>
                    </a:cubicBezTo>
                    <a:lnTo>
                      <a:pt x="590353" y="27636"/>
                    </a:lnTo>
                    <a:lnTo>
                      <a:pt x="574139" y="38402"/>
                    </a:lnTo>
                    <a:cubicBezTo>
                      <a:pt x="562709" y="45977"/>
                      <a:pt x="549817" y="54882"/>
                      <a:pt x="535463" y="64052"/>
                    </a:cubicBezTo>
                    <a:lnTo>
                      <a:pt x="489079" y="93424"/>
                    </a:lnTo>
                    <a:cubicBezTo>
                      <a:pt x="472732" y="103924"/>
                      <a:pt x="454923" y="114423"/>
                      <a:pt x="436715" y="125322"/>
                    </a:cubicBezTo>
                    <a:lnTo>
                      <a:pt x="380496" y="158814"/>
                    </a:lnTo>
                    <a:lnTo>
                      <a:pt x="320954" y="192040"/>
                    </a:lnTo>
                    <a:lnTo>
                      <a:pt x="291316" y="208520"/>
                    </a:lnTo>
                    <a:cubicBezTo>
                      <a:pt x="281481" y="214102"/>
                      <a:pt x="271646" y="219551"/>
                      <a:pt x="261678" y="224735"/>
                    </a:cubicBezTo>
                    <a:lnTo>
                      <a:pt x="203732" y="255303"/>
                    </a:lnTo>
                    <a:cubicBezTo>
                      <a:pt x="184992" y="265271"/>
                      <a:pt x="166784" y="274840"/>
                      <a:pt x="149640" y="284143"/>
                    </a:cubicBezTo>
                    <a:cubicBezTo>
                      <a:pt x="132495" y="293447"/>
                      <a:pt x="115882" y="301288"/>
                      <a:pt x="100730" y="309129"/>
                    </a:cubicBezTo>
                    <a:cubicBezTo>
                      <a:pt x="40126" y="339831"/>
                      <a:pt x="-12" y="361228"/>
                      <a:pt x="-12" y="361228"/>
                    </a:cubicBezTo>
                    <a:lnTo>
                      <a:pt x="-12" y="361228"/>
                    </a:lnTo>
                    <a:cubicBezTo>
                      <a:pt x="-12" y="361228"/>
                      <a:pt x="41189" y="342223"/>
                      <a:pt x="102458" y="312718"/>
                    </a:cubicBezTo>
                    <a:cubicBezTo>
                      <a:pt x="117742" y="305275"/>
                      <a:pt x="134488" y="297301"/>
                      <a:pt x="151899" y="288662"/>
                    </a:cubicBezTo>
                    <a:cubicBezTo>
                      <a:pt x="169309" y="280023"/>
                      <a:pt x="188049" y="269922"/>
                      <a:pt x="206789" y="260353"/>
                    </a:cubicBezTo>
                    <a:lnTo>
                      <a:pt x="264735" y="230051"/>
                    </a:lnTo>
                    <a:cubicBezTo>
                      <a:pt x="274570" y="224868"/>
                      <a:pt x="284273" y="219286"/>
                      <a:pt x="294107" y="213571"/>
                    </a:cubicBezTo>
                    <a:lnTo>
                      <a:pt x="323612" y="196692"/>
                    </a:lnTo>
                    <a:lnTo>
                      <a:pt x="382224" y="162934"/>
                    </a:lnTo>
                    <a:lnTo>
                      <a:pt x="438309" y="128777"/>
                    </a:lnTo>
                    <a:cubicBezTo>
                      <a:pt x="456385" y="117613"/>
                      <a:pt x="474194" y="107114"/>
                      <a:pt x="490408" y="96348"/>
                    </a:cubicBezTo>
                    <a:cubicBezTo>
                      <a:pt x="506623" y="85583"/>
                      <a:pt x="522173" y="75615"/>
                      <a:pt x="536526" y="66445"/>
                    </a:cubicBezTo>
                    <a:cubicBezTo>
                      <a:pt x="550880" y="57274"/>
                      <a:pt x="563107" y="47971"/>
                      <a:pt x="574936" y="39864"/>
                    </a:cubicBezTo>
                    <a:lnTo>
                      <a:pt x="590885" y="28833"/>
                    </a:lnTo>
                    <a:lnTo>
                      <a:pt x="604175" y="19263"/>
                    </a:lnTo>
                    <a:lnTo>
                      <a:pt x="622782" y="5973"/>
                    </a:lnTo>
                    <a:lnTo>
                      <a:pt x="629294" y="1055"/>
                    </a:lnTo>
                    <a:close/>
                  </a:path>
                </a:pathLst>
              </a:custGeom>
              <a:solidFill>
                <a:srgbClr val="C7D9D9"/>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58" name="Freeform: Shape 57">
                <a:extLst>
                  <a:ext uri="{FF2B5EF4-FFF2-40B4-BE49-F238E27FC236}">
                    <a16:creationId xmlns:a16="http://schemas.microsoft.com/office/drawing/2014/main" id="{13B1DC91-EEC8-44C0-303B-7CA23C3AE400}"/>
                  </a:ext>
                </a:extLst>
              </p:cNvPr>
              <p:cNvSpPr/>
              <p:nvPr/>
            </p:nvSpPr>
            <p:spPr>
              <a:xfrm>
                <a:off x="3893360" y="2149965"/>
                <a:ext cx="1082113" cy="414929"/>
              </a:xfrm>
              <a:custGeom>
                <a:avLst/>
                <a:gdLst>
                  <a:gd name="csX0" fmla="*/ 1081305 w 1082113"/>
                  <a:gd name="csY0" fmla="*/ -8 h 414929"/>
                  <a:gd name="csX1" fmla="*/ 1069476 w 1082113"/>
                  <a:gd name="csY1" fmla="*/ 5441 h 414929"/>
                  <a:gd name="csX2" fmla="*/ 1036117 w 1082113"/>
                  <a:gd name="csY2" fmla="*/ 20725 h 414929"/>
                  <a:gd name="csX3" fmla="*/ 983885 w 1082113"/>
                  <a:gd name="csY3" fmla="*/ 44250 h 414929"/>
                  <a:gd name="csX4" fmla="*/ 915705 w 1082113"/>
                  <a:gd name="csY4" fmla="*/ 74286 h 414929"/>
                  <a:gd name="csX5" fmla="*/ 835031 w 1082113"/>
                  <a:gd name="csY5" fmla="*/ 108709 h 414929"/>
                  <a:gd name="csX6" fmla="*/ 745055 w 1082113"/>
                  <a:gd name="csY6" fmla="*/ 146188 h 414929"/>
                  <a:gd name="csX7" fmla="*/ 647901 w 1082113"/>
                  <a:gd name="csY7" fmla="*/ 186059 h 414929"/>
                  <a:gd name="csX8" fmla="*/ 597796 w 1082113"/>
                  <a:gd name="csY8" fmla="*/ 205995 h 414929"/>
                  <a:gd name="csX9" fmla="*/ 547159 w 1082113"/>
                  <a:gd name="csY9" fmla="*/ 225266 h 414929"/>
                  <a:gd name="csX10" fmla="*/ 446018 w 1082113"/>
                  <a:gd name="csY10" fmla="*/ 263144 h 414929"/>
                  <a:gd name="csX11" fmla="*/ 396312 w 1082113"/>
                  <a:gd name="csY11" fmla="*/ 281618 h 414929"/>
                  <a:gd name="csX12" fmla="*/ 347535 w 1082113"/>
                  <a:gd name="csY12" fmla="*/ 298630 h 414929"/>
                  <a:gd name="csX13" fmla="*/ 254502 w 1082113"/>
                  <a:gd name="csY13" fmla="*/ 331059 h 414929"/>
                  <a:gd name="csX14" fmla="*/ 212504 w 1082113"/>
                  <a:gd name="csY14" fmla="*/ 345545 h 414929"/>
                  <a:gd name="csX15" fmla="*/ 172632 w 1082113"/>
                  <a:gd name="csY15" fmla="*/ 358836 h 414929"/>
                  <a:gd name="csX16" fmla="*/ 47701 w 1082113"/>
                  <a:gd name="csY16" fmla="*/ 398708 h 414929"/>
                  <a:gd name="csX17" fmla="*/ -12 w 1082113"/>
                  <a:gd name="csY17" fmla="*/ 414922 h 414929"/>
                  <a:gd name="csX18" fmla="*/ -12 w 1082113"/>
                  <a:gd name="csY18" fmla="*/ 414922 h 414929"/>
                  <a:gd name="csX19" fmla="*/ 47701 w 1082113"/>
                  <a:gd name="csY19" fmla="*/ 400701 h 414929"/>
                  <a:gd name="csX20" fmla="*/ 173430 w 1082113"/>
                  <a:gd name="csY20" fmla="*/ 362292 h 414929"/>
                  <a:gd name="csX21" fmla="*/ 213301 w 1082113"/>
                  <a:gd name="csY21" fmla="*/ 349001 h 414929"/>
                  <a:gd name="csX22" fmla="*/ 256230 w 1082113"/>
                  <a:gd name="csY22" fmla="*/ 334381 h 414929"/>
                  <a:gd name="csX23" fmla="*/ 349263 w 1082113"/>
                  <a:gd name="csY23" fmla="*/ 302218 h 414929"/>
                  <a:gd name="csX24" fmla="*/ 398172 w 1082113"/>
                  <a:gd name="csY24" fmla="*/ 285074 h 414929"/>
                  <a:gd name="csX25" fmla="*/ 447746 w 1082113"/>
                  <a:gd name="csY25" fmla="*/ 266334 h 414929"/>
                  <a:gd name="csX26" fmla="*/ 548621 w 1082113"/>
                  <a:gd name="csY26" fmla="*/ 227659 h 414929"/>
                  <a:gd name="csX27" fmla="*/ 599258 w 1082113"/>
                  <a:gd name="csY27" fmla="*/ 208122 h 414929"/>
                  <a:gd name="csX28" fmla="*/ 649895 w 1082113"/>
                  <a:gd name="csY28" fmla="*/ 188983 h 414929"/>
                  <a:gd name="csX29" fmla="*/ 746782 w 1082113"/>
                  <a:gd name="csY29" fmla="*/ 149112 h 414929"/>
                  <a:gd name="csX30" fmla="*/ 836892 w 1082113"/>
                  <a:gd name="csY30" fmla="*/ 110569 h 414929"/>
                  <a:gd name="csX31" fmla="*/ 917300 w 1082113"/>
                  <a:gd name="csY31" fmla="*/ 75615 h 414929"/>
                  <a:gd name="csX32" fmla="*/ 985081 w 1082113"/>
                  <a:gd name="csY32" fmla="*/ 45313 h 414929"/>
                  <a:gd name="csX33" fmla="*/ 1037047 w 1082113"/>
                  <a:gd name="csY33" fmla="*/ 21390 h 414929"/>
                  <a:gd name="csX34" fmla="*/ 1070406 w 1082113"/>
                  <a:gd name="csY34" fmla="*/ 5840 h 414929"/>
                  <a:gd name="csX35" fmla="*/ 1082102 w 1082113"/>
                  <a:gd name="csY35" fmla="*/ 258 h 41492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Lst>
                <a:rect l="l" t="t" r="r" b="b"/>
                <a:pathLst>
                  <a:path w="1082113" h="414929">
                    <a:moveTo>
                      <a:pt x="1081305" y="-8"/>
                    </a:moveTo>
                    <a:lnTo>
                      <a:pt x="1069476" y="5441"/>
                    </a:lnTo>
                    <a:lnTo>
                      <a:pt x="1036117" y="20725"/>
                    </a:lnTo>
                    <a:lnTo>
                      <a:pt x="983885" y="44250"/>
                    </a:lnTo>
                    <a:lnTo>
                      <a:pt x="915705" y="74286"/>
                    </a:lnTo>
                    <a:cubicBezTo>
                      <a:pt x="890984" y="85317"/>
                      <a:pt x="863739" y="96614"/>
                      <a:pt x="835031" y="108709"/>
                    </a:cubicBezTo>
                    <a:lnTo>
                      <a:pt x="745055" y="146188"/>
                    </a:lnTo>
                    <a:lnTo>
                      <a:pt x="647901" y="186059"/>
                    </a:lnTo>
                    <a:lnTo>
                      <a:pt x="597796" y="205995"/>
                    </a:lnTo>
                    <a:cubicBezTo>
                      <a:pt x="581183" y="212773"/>
                      <a:pt x="564038" y="219286"/>
                      <a:pt x="547159" y="225266"/>
                    </a:cubicBezTo>
                    <a:lnTo>
                      <a:pt x="446018" y="263144"/>
                    </a:lnTo>
                    <a:cubicBezTo>
                      <a:pt x="429272" y="269391"/>
                      <a:pt x="412792" y="276435"/>
                      <a:pt x="396312" y="281618"/>
                    </a:cubicBezTo>
                    <a:lnTo>
                      <a:pt x="347535" y="298630"/>
                    </a:lnTo>
                    <a:cubicBezTo>
                      <a:pt x="315505" y="309927"/>
                      <a:pt x="284405" y="320559"/>
                      <a:pt x="254502" y="331059"/>
                    </a:cubicBezTo>
                    <a:lnTo>
                      <a:pt x="212504" y="345545"/>
                    </a:lnTo>
                    <a:cubicBezTo>
                      <a:pt x="199213" y="350463"/>
                      <a:pt x="185125" y="354450"/>
                      <a:pt x="172632" y="358836"/>
                    </a:cubicBezTo>
                    <a:cubicBezTo>
                      <a:pt x="120932" y="375582"/>
                      <a:pt x="77738" y="389271"/>
                      <a:pt x="47701" y="398708"/>
                    </a:cubicBezTo>
                    <a:lnTo>
                      <a:pt x="-12" y="414922"/>
                    </a:lnTo>
                    <a:lnTo>
                      <a:pt x="-12" y="414922"/>
                    </a:lnTo>
                    <a:lnTo>
                      <a:pt x="47701" y="400701"/>
                    </a:lnTo>
                    <a:cubicBezTo>
                      <a:pt x="78137" y="391664"/>
                      <a:pt x="121331" y="378107"/>
                      <a:pt x="173430" y="362292"/>
                    </a:cubicBezTo>
                    <a:cubicBezTo>
                      <a:pt x="186720" y="358171"/>
                      <a:pt x="200011" y="354450"/>
                      <a:pt x="213301" y="349001"/>
                    </a:cubicBezTo>
                    <a:lnTo>
                      <a:pt x="256230" y="334381"/>
                    </a:lnTo>
                    <a:cubicBezTo>
                      <a:pt x="285734" y="324414"/>
                      <a:pt x="316701" y="313382"/>
                      <a:pt x="349263" y="302218"/>
                    </a:cubicBezTo>
                    <a:lnTo>
                      <a:pt x="398172" y="285074"/>
                    </a:lnTo>
                    <a:cubicBezTo>
                      <a:pt x="414653" y="279359"/>
                      <a:pt x="431000" y="272713"/>
                      <a:pt x="447746" y="266334"/>
                    </a:cubicBezTo>
                    <a:lnTo>
                      <a:pt x="548621" y="227659"/>
                    </a:lnTo>
                    <a:cubicBezTo>
                      <a:pt x="565500" y="221146"/>
                      <a:pt x="582645" y="215033"/>
                      <a:pt x="599258" y="208122"/>
                    </a:cubicBezTo>
                    <a:lnTo>
                      <a:pt x="649895" y="188983"/>
                    </a:lnTo>
                    <a:lnTo>
                      <a:pt x="746782" y="149112"/>
                    </a:lnTo>
                    <a:lnTo>
                      <a:pt x="836892" y="110569"/>
                    </a:lnTo>
                    <a:cubicBezTo>
                      <a:pt x="865599" y="98342"/>
                      <a:pt x="892579" y="86912"/>
                      <a:pt x="917300" y="75615"/>
                    </a:cubicBezTo>
                    <a:lnTo>
                      <a:pt x="985081" y="45313"/>
                    </a:lnTo>
                    <a:lnTo>
                      <a:pt x="1037047" y="21390"/>
                    </a:lnTo>
                    <a:cubicBezTo>
                      <a:pt x="1051401" y="14877"/>
                      <a:pt x="1062698" y="9561"/>
                      <a:pt x="1070406" y="5840"/>
                    </a:cubicBezTo>
                    <a:lnTo>
                      <a:pt x="1082102" y="258"/>
                    </a:lnTo>
                    <a:close/>
                  </a:path>
                </a:pathLst>
              </a:custGeom>
              <a:solidFill>
                <a:srgbClr val="C7D9D9"/>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59" name="Freeform: Shape 58">
                <a:extLst>
                  <a:ext uri="{FF2B5EF4-FFF2-40B4-BE49-F238E27FC236}">
                    <a16:creationId xmlns:a16="http://schemas.microsoft.com/office/drawing/2014/main" id="{2386095D-E9C3-5A87-98E2-43FB5B1808F2}"/>
                  </a:ext>
                </a:extLst>
              </p:cNvPr>
              <p:cNvSpPr/>
              <p:nvPr/>
            </p:nvSpPr>
            <p:spPr>
              <a:xfrm>
                <a:off x="7270716" y="2130969"/>
                <a:ext cx="1136368" cy="2879715"/>
              </a:xfrm>
              <a:custGeom>
                <a:avLst/>
                <a:gdLst>
                  <a:gd name="csX0" fmla="*/ 1076814 w 1136368"/>
                  <a:gd name="csY0" fmla="*/ 1389639 h 2879715"/>
                  <a:gd name="csX1" fmla="*/ 1001324 w 1136368"/>
                  <a:gd name="csY1" fmla="*/ 44108 h 2879715"/>
                  <a:gd name="csX2" fmla="*/ 961453 w 1136368"/>
                  <a:gd name="csY2" fmla="*/ 914 h 2879715"/>
                  <a:gd name="csX3" fmla="*/ 905898 w 1136368"/>
                  <a:gd name="csY3" fmla="*/ 19520 h 2879715"/>
                  <a:gd name="csX4" fmla="*/ 185154 w 1136368"/>
                  <a:gd name="csY4" fmla="*/ 1158119 h 2879715"/>
                  <a:gd name="csX5" fmla="*/ 23674 w 1136368"/>
                  <a:gd name="csY5" fmla="*/ 2770125 h 2879715"/>
                  <a:gd name="csX6" fmla="*/ 52515 w 1136368"/>
                  <a:gd name="csY6" fmla="*/ 2784080 h 2879715"/>
                  <a:gd name="csX7" fmla="*/ 212001 w 1136368"/>
                  <a:gd name="csY7" fmla="*/ 2776637 h 2879715"/>
                  <a:gd name="csX8" fmla="*/ 212001 w 1136368"/>
                  <a:gd name="csY8" fmla="*/ 2777966 h 2879715"/>
                  <a:gd name="csX9" fmla="*/ 240575 w 1136368"/>
                  <a:gd name="csY9" fmla="*/ 2781954 h 2879715"/>
                  <a:gd name="csX10" fmla="*/ 267157 w 1136368"/>
                  <a:gd name="csY10" fmla="*/ 2792453 h 2879715"/>
                  <a:gd name="csX11" fmla="*/ 267157 w 1136368"/>
                  <a:gd name="csY11" fmla="*/ 2791124 h 2879715"/>
                  <a:gd name="csX12" fmla="*/ 402454 w 1136368"/>
                  <a:gd name="csY12" fmla="*/ 2874854 h 2879715"/>
                  <a:gd name="csX13" fmla="*/ 434484 w 1136368"/>
                  <a:gd name="csY13" fmla="*/ 2876715 h 2879715"/>
                  <a:gd name="csX14" fmla="*/ 1076814 w 1136368"/>
                  <a:gd name="csY14" fmla="*/ 1389639 h 28797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1136368" h="2879715">
                    <a:moveTo>
                      <a:pt x="1076814" y="1389639"/>
                    </a:moveTo>
                    <a:cubicBezTo>
                      <a:pt x="1233111" y="763257"/>
                      <a:pt x="1036278" y="127838"/>
                      <a:pt x="1001324" y="44108"/>
                    </a:cubicBezTo>
                    <a:cubicBezTo>
                      <a:pt x="988964" y="14869"/>
                      <a:pt x="974743" y="3439"/>
                      <a:pt x="961453" y="914"/>
                    </a:cubicBezTo>
                    <a:cubicBezTo>
                      <a:pt x="948162" y="-1612"/>
                      <a:pt x="930885" y="-17"/>
                      <a:pt x="905898" y="19520"/>
                    </a:cubicBezTo>
                    <a:cubicBezTo>
                      <a:pt x="834661" y="75606"/>
                      <a:pt x="352880" y="534793"/>
                      <a:pt x="185154" y="1158119"/>
                    </a:cubicBezTo>
                    <a:cubicBezTo>
                      <a:pt x="8523" y="1816531"/>
                      <a:pt x="-32943" y="2615025"/>
                      <a:pt x="23674" y="2770125"/>
                    </a:cubicBezTo>
                    <a:cubicBezTo>
                      <a:pt x="23674" y="2770125"/>
                      <a:pt x="27661" y="2781156"/>
                      <a:pt x="52515" y="2784080"/>
                    </a:cubicBezTo>
                    <a:cubicBezTo>
                      <a:pt x="71520" y="2786339"/>
                      <a:pt x="147409" y="2769328"/>
                      <a:pt x="212001" y="2776637"/>
                    </a:cubicBezTo>
                    <a:lnTo>
                      <a:pt x="212001" y="2777966"/>
                    </a:lnTo>
                    <a:cubicBezTo>
                      <a:pt x="221650" y="2778139"/>
                      <a:pt x="231246" y="2779481"/>
                      <a:pt x="240575" y="2781954"/>
                    </a:cubicBezTo>
                    <a:cubicBezTo>
                      <a:pt x="249825" y="2784373"/>
                      <a:pt x="258757" y="2787895"/>
                      <a:pt x="267157" y="2792453"/>
                    </a:cubicBezTo>
                    <a:lnTo>
                      <a:pt x="267157" y="2791124"/>
                    </a:lnTo>
                    <a:cubicBezTo>
                      <a:pt x="326831" y="2815844"/>
                      <a:pt x="384778" y="2867677"/>
                      <a:pt x="402454" y="2874854"/>
                    </a:cubicBezTo>
                    <a:cubicBezTo>
                      <a:pt x="425712" y="2884556"/>
                      <a:pt x="434484" y="2876715"/>
                      <a:pt x="434484" y="2876715"/>
                    </a:cubicBezTo>
                    <a:cubicBezTo>
                      <a:pt x="558617" y="2768796"/>
                      <a:pt x="911082" y="2050975"/>
                      <a:pt x="1076814" y="1389639"/>
                    </a:cubicBezTo>
                    <a:close/>
                  </a:path>
                </a:pathLst>
              </a:custGeom>
              <a:solidFill>
                <a:srgbClr val="89DFDA"/>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60" name="Freeform: Shape 59">
                <a:extLst>
                  <a:ext uri="{FF2B5EF4-FFF2-40B4-BE49-F238E27FC236}">
                    <a16:creationId xmlns:a16="http://schemas.microsoft.com/office/drawing/2014/main" id="{8E50F54D-7F00-A282-F09B-90E2DC0A6264}"/>
                  </a:ext>
                </a:extLst>
              </p:cNvPr>
              <p:cNvSpPr/>
              <p:nvPr/>
            </p:nvSpPr>
            <p:spPr>
              <a:xfrm>
                <a:off x="7270651" y="3988575"/>
                <a:ext cx="832080" cy="1022242"/>
              </a:xfrm>
              <a:custGeom>
                <a:avLst/>
                <a:gdLst>
                  <a:gd name="csX0" fmla="*/ 656501 w 832080"/>
                  <a:gd name="csY0" fmla="*/ 360564 h 1022242"/>
                  <a:gd name="csX1" fmla="*/ 349490 w 832080"/>
                  <a:gd name="csY1" fmla="*/ 368937 h 1022242"/>
                  <a:gd name="csX2" fmla="*/ 126342 w 832080"/>
                  <a:gd name="csY2" fmla="*/ 188717 h 1022242"/>
                  <a:gd name="csX3" fmla="*/ 49257 w 832080"/>
                  <a:gd name="csY3" fmla="*/ -8 h 1022242"/>
                  <a:gd name="csX4" fmla="*/ 23474 w 832080"/>
                  <a:gd name="csY4" fmla="*/ 912652 h 1022242"/>
                  <a:gd name="csX5" fmla="*/ 52314 w 832080"/>
                  <a:gd name="csY5" fmla="*/ 926607 h 1022242"/>
                  <a:gd name="csX6" fmla="*/ 211800 w 832080"/>
                  <a:gd name="csY6" fmla="*/ 919164 h 1022242"/>
                  <a:gd name="csX7" fmla="*/ 211800 w 832080"/>
                  <a:gd name="csY7" fmla="*/ 920493 h 1022242"/>
                  <a:gd name="csX8" fmla="*/ 240375 w 832080"/>
                  <a:gd name="csY8" fmla="*/ 924480 h 1022242"/>
                  <a:gd name="csX9" fmla="*/ 266956 w 832080"/>
                  <a:gd name="csY9" fmla="*/ 934980 h 1022242"/>
                  <a:gd name="csX10" fmla="*/ 266956 w 832080"/>
                  <a:gd name="csY10" fmla="*/ 933651 h 1022242"/>
                  <a:gd name="csX11" fmla="*/ 402253 w 832080"/>
                  <a:gd name="csY11" fmla="*/ 1017381 h 1022242"/>
                  <a:gd name="csX12" fmla="*/ 434284 w 832080"/>
                  <a:gd name="csY12" fmla="*/ 1019242 h 1022242"/>
                  <a:gd name="csX13" fmla="*/ 832069 w 832080"/>
                  <a:gd name="csY13" fmla="*/ 268992 h 1022242"/>
                  <a:gd name="csX14" fmla="*/ 656501 w 832080"/>
                  <a:gd name="csY14" fmla="*/ 360564 h 102224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832080" h="1022242">
                    <a:moveTo>
                      <a:pt x="656501" y="360564"/>
                    </a:moveTo>
                    <a:cubicBezTo>
                      <a:pt x="558018" y="394322"/>
                      <a:pt x="449169" y="402961"/>
                      <a:pt x="349490" y="368937"/>
                    </a:cubicBezTo>
                    <a:cubicBezTo>
                      <a:pt x="256403" y="336654"/>
                      <a:pt x="177497" y="272926"/>
                      <a:pt x="126342" y="188717"/>
                    </a:cubicBezTo>
                    <a:cubicBezTo>
                      <a:pt x="91255" y="130066"/>
                      <a:pt x="65272" y="66432"/>
                      <a:pt x="49257" y="-8"/>
                    </a:cubicBezTo>
                    <a:cubicBezTo>
                      <a:pt x="-8424" y="433396"/>
                      <a:pt x="-13341" y="810713"/>
                      <a:pt x="23474" y="912652"/>
                    </a:cubicBezTo>
                    <a:cubicBezTo>
                      <a:pt x="23474" y="912652"/>
                      <a:pt x="27461" y="923683"/>
                      <a:pt x="52314" y="926607"/>
                    </a:cubicBezTo>
                    <a:cubicBezTo>
                      <a:pt x="71319" y="928866"/>
                      <a:pt x="147208" y="911854"/>
                      <a:pt x="211800" y="919164"/>
                    </a:cubicBezTo>
                    <a:lnTo>
                      <a:pt x="211800" y="920493"/>
                    </a:lnTo>
                    <a:cubicBezTo>
                      <a:pt x="221449" y="920666"/>
                      <a:pt x="231045" y="922008"/>
                      <a:pt x="240375" y="924480"/>
                    </a:cubicBezTo>
                    <a:cubicBezTo>
                      <a:pt x="249625" y="926899"/>
                      <a:pt x="258556" y="930421"/>
                      <a:pt x="266956" y="934980"/>
                    </a:cubicBezTo>
                    <a:lnTo>
                      <a:pt x="266956" y="933651"/>
                    </a:lnTo>
                    <a:cubicBezTo>
                      <a:pt x="326630" y="958371"/>
                      <a:pt x="384577" y="1010204"/>
                      <a:pt x="402253" y="1017381"/>
                    </a:cubicBezTo>
                    <a:cubicBezTo>
                      <a:pt x="425512" y="1027083"/>
                      <a:pt x="434284" y="1019242"/>
                      <a:pt x="434284" y="1019242"/>
                    </a:cubicBezTo>
                    <a:cubicBezTo>
                      <a:pt x="511900" y="951992"/>
                      <a:pt x="677899" y="648171"/>
                      <a:pt x="832069" y="268992"/>
                    </a:cubicBezTo>
                    <a:cubicBezTo>
                      <a:pt x="778322" y="307907"/>
                      <a:pt x="719179" y="338754"/>
                      <a:pt x="656501" y="360564"/>
                    </a:cubicBezTo>
                    <a:close/>
                  </a:path>
                </a:pathLst>
              </a:custGeom>
              <a:solidFill>
                <a:srgbClr val="89DFDA"/>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61" name="Freeform: Shape 60">
                <a:extLst>
                  <a:ext uri="{FF2B5EF4-FFF2-40B4-BE49-F238E27FC236}">
                    <a16:creationId xmlns:a16="http://schemas.microsoft.com/office/drawing/2014/main" id="{FE576430-A7A2-A3D8-0720-37CBC7EFDDEB}"/>
                  </a:ext>
                </a:extLst>
              </p:cNvPr>
              <p:cNvSpPr/>
              <p:nvPr/>
            </p:nvSpPr>
            <p:spPr>
              <a:xfrm>
                <a:off x="7340520" y="2131633"/>
                <a:ext cx="990541" cy="2860774"/>
              </a:xfrm>
              <a:custGeom>
                <a:avLst/>
                <a:gdLst>
                  <a:gd name="csX0" fmla="*/ 990530 w 990541"/>
                  <a:gd name="csY0" fmla="*/ 243465 h 2860774"/>
                  <a:gd name="csX1" fmla="*/ 931387 w 990541"/>
                  <a:gd name="csY1" fmla="*/ 44108 h 2860774"/>
                  <a:gd name="csX2" fmla="*/ 891516 w 990541"/>
                  <a:gd name="csY2" fmla="*/ 914 h 2860774"/>
                  <a:gd name="csX3" fmla="*/ 835962 w 990541"/>
                  <a:gd name="csY3" fmla="*/ 19520 h 2860774"/>
                  <a:gd name="csX4" fmla="*/ 676475 w 990541"/>
                  <a:gd name="csY4" fmla="*/ 176880 h 2860774"/>
                  <a:gd name="csX5" fmla="*/ -12 w 990541"/>
                  <a:gd name="csY5" fmla="*/ 2782751 h 2860774"/>
                  <a:gd name="csX6" fmla="*/ 141399 w 990541"/>
                  <a:gd name="csY6" fmla="*/ 2775973 h 2860774"/>
                  <a:gd name="csX7" fmla="*/ 141399 w 990541"/>
                  <a:gd name="csY7" fmla="*/ 2777302 h 2860774"/>
                  <a:gd name="csX8" fmla="*/ 169974 w 990541"/>
                  <a:gd name="csY8" fmla="*/ 2781289 h 2860774"/>
                  <a:gd name="csX9" fmla="*/ 196555 w 990541"/>
                  <a:gd name="csY9" fmla="*/ 2791788 h 2860774"/>
                  <a:gd name="csX10" fmla="*/ 196555 w 990541"/>
                  <a:gd name="csY10" fmla="*/ 2790460 h 2860774"/>
                  <a:gd name="csX11" fmla="*/ 310455 w 990541"/>
                  <a:gd name="csY11" fmla="*/ 2860766 h 286077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990541" h="2860774">
                    <a:moveTo>
                      <a:pt x="990530" y="243465"/>
                    </a:moveTo>
                    <a:cubicBezTo>
                      <a:pt x="975180" y="175797"/>
                      <a:pt x="955417" y="109203"/>
                      <a:pt x="931387" y="44108"/>
                    </a:cubicBezTo>
                    <a:cubicBezTo>
                      <a:pt x="919027" y="14869"/>
                      <a:pt x="904806" y="3439"/>
                      <a:pt x="891516" y="914"/>
                    </a:cubicBezTo>
                    <a:cubicBezTo>
                      <a:pt x="878225" y="-1612"/>
                      <a:pt x="860948" y="-17"/>
                      <a:pt x="835962" y="19520"/>
                    </a:cubicBezTo>
                    <a:cubicBezTo>
                      <a:pt x="779304" y="68315"/>
                      <a:pt x="726022" y="120888"/>
                      <a:pt x="676475" y="176880"/>
                    </a:cubicBezTo>
                    <a:lnTo>
                      <a:pt x="-12" y="2782751"/>
                    </a:lnTo>
                    <a:cubicBezTo>
                      <a:pt x="31088" y="2779827"/>
                      <a:pt x="89965" y="2770125"/>
                      <a:pt x="141399" y="2775973"/>
                    </a:cubicBezTo>
                    <a:lnTo>
                      <a:pt x="141399" y="2777302"/>
                    </a:lnTo>
                    <a:cubicBezTo>
                      <a:pt x="151048" y="2777475"/>
                      <a:pt x="160644" y="2778817"/>
                      <a:pt x="169974" y="2781289"/>
                    </a:cubicBezTo>
                    <a:cubicBezTo>
                      <a:pt x="179224" y="2783708"/>
                      <a:pt x="188155" y="2787230"/>
                      <a:pt x="196555" y="2791788"/>
                    </a:cubicBezTo>
                    <a:lnTo>
                      <a:pt x="196555" y="2790460"/>
                    </a:lnTo>
                    <a:cubicBezTo>
                      <a:pt x="236998" y="2809638"/>
                      <a:pt x="275195" y="2833215"/>
                      <a:pt x="310455" y="2860766"/>
                    </a:cubicBezTo>
                    <a:close/>
                  </a:path>
                </a:pathLst>
              </a:custGeom>
              <a:solidFill>
                <a:srgbClr val="FEC554"/>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62" name="Freeform: Shape 61">
                <a:extLst>
                  <a:ext uri="{FF2B5EF4-FFF2-40B4-BE49-F238E27FC236}">
                    <a16:creationId xmlns:a16="http://schemas.microsoft.com/office/drawing/2014/main" id="{0AADD308-C672-1C19-53EB-A7B5E563163E}"/>
                  </a:ext>
                </a:extLst>
              </p:cNvPr>
              <p:cNvSpPr/>
              <p:nvPr/>
            </p:nvSpPr>
            <p:spPr>
              <a:xfrm>
                <a:off x="7270716" y="2130969"/>
                <a:ext cx="1136368" cy="2879715"/>
              </a:xfrm>
              <a:custGeom>
                <a:avLst/>
                <a:gdLst>
                  <a:gd name="csX0" fmla="*/ 1076814 w 1136368"/>
                  <a:gd name="csY0" fmla="*/ 1389639 h 2879715"/>
                  <a:gd name="csX1" fmla="*/ 1001324 w 1136368"/>
                  <a:gd name="csY1" fmla="*/ 44108 h 2879715"/>
                  <a:gd name="csX2" fmla="*/ 961453 w 1136368"/>
                  <a:gd name="csY2" fmla="*/ 914 h 2879715"/>
                  <a:gd name="csX3" fmla="*/ 905898 w 1136368"/>
                  <a:gd name="csY3" fmla="*/ 19520 h 2879715"/>
                  <a:gd name="csX4" fmla="*/ 185154 w 1136368"/>
                  <a:gd name="csY4" fmla="*/ 1158119 h 2879715"/>
                  <a:gd name="csX5" fmla="*/ 23674 w 1136368"/>
                  <a:gd name="csY5" fmla="*/ 2770125 h 2879715"/>
                  <a:gd name="csX6" fmla="*/ 52515 w 1136368"/>
                  <a:gd name="csY6" fmla="*/ 2784080 h 2879715"/>
                  <a:gd name="csX7" fmla="*/ 212001 w 1136368"/>
                  <a:gd name="csY7" fmla="*/ 2776637 h 2879715"/>
                  <a:gd name="csX8" fmla="*/ 212001 w 1136368"/>
                  <a:gd name="csY8" fmla="*/ 2777966 h 2879715"/>
                  <a:gd name="csX9" fmla="*/ 240575 w 1136368"/>
                  <a:gd name="csY9" fmla="*/ 2781954 h 2879715"/>
                  <a:gd name="csX10" fmla="*/ 267157 w 1136368"/>
                  <a:gd name="csY10" fmla="*/ 2792453 h 2879715"/>
                  <a:gd name="csX11" fmla="*/ 267157 w 1136368"/>
                  <a:gd name="csY11" fmla="*/ 2791124 h 2879715"/>
                  <a:gd name="csX12" fmla="*/ 402454 w 1136368"/>
                  <a:gd name="csY12" fmla="*/ 2874854 h 2879715"/>
                  <a:gd name="csX13" fmla="*/ 434484 w 1136368"/>
                  <a:gd name="csY13" fmla="*/ 2876715 h 2879715"/>
                  <a:gd name="csX14" fmla="*/ 1076814 w 1136368"/>
                  <a:gd name="csY14" fmla="*/ 1389639 h 2879715"/>
                  <a:gd name="csX15" fmla="*/ 475552 w 1136368"/>
                  <a:gd name="csY15" fmla="*/ 2614759 h 2879715"/>
                  <a:gd name="csX16" fmla="*/ 447376 w 1136368"/>
                  <a:gd name="csY16" fmla="*/ 2613164 h 2879715"/>
                  <a:gd name="csX17" fmla="*/ 328426 w 1136368"/>
                  <a:gd name="csY17" fmla="*/ 2539535 h 2879715"/>
                  <a:gd name="csX18" fmla="*/ 328426 w 1136368"/>
                  <a:gd name="csY18" fmla="*/ 2540598 h 2879715"/>
                  <a:gd name="csX19" fmla="*/ 304768 w 1136368"/>
                  <a:gd name="csY19" fmla="*/ 2531427 h 2879715"/>
                  <a:gd name="csX20" fmla="*/ 279650 w 1136368"/>
                  <a:gd name="csY20" fmla="*/ 2527972 h 2879715"/>
                  <a:gd name="csX21" fmla="*/ 279650 w 1136368"/>
                  <a:gd name="csY21" fmla="*/ 2526909 h 2879715"/>
                  <a:gd name="csX22" fmla="*/ 139966 w 1136368"/>
                  <a:gd name="csY22" fmla="*/ 2533288 h 2879715"/>
                  <a:gd name="csX23" fmla="*/ 114581 w 1136368"/>
                  <a:gd name="csY23" fmla="*/ 2521061 h 2879715"/>
                  <a:gd name="csX24" fmla="*/ 257056 w 1136368"/>
                  <a:gd name="csY24" fmla="*/ 1104425 h 2879715"/>
                  <a:gd name="csX25" fmla="*/ 890481 w 1136368"/>
                  <a:gd name="csY25" fmla="*/ 103915 h 2879715"/>
                  <a:gd name="csX26" fmla="*/ 939258 w 1136368"/>
                  <a:gd name="csY26" fmla="*/ 87568 h 2879715"/>
                  <a:gd name="csX27" fmla="*/ 973813 w 1136368"/>
                  <a:gd name="csY27" fmla="*/ 125579 h 2879715"/>
                  <a:gd name="csX28" fmla="*/ 1040265 w 1136368"/>
                  <a:gd name="csY28" fmla="*/ 1308434 h 2879715"/>
                  <a:gd name="csX29" fmla="*/ 475552 w 1136368"/>
                  <a:gd name="csY29" fmla="*/ 2614759 h 287971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1136368" h="2879715">
                    <a:moveTo>
                      <a:pt x="1076814" y="1389639"/>
                    </a:moveTo>
                    <a:cubicBezTo>
                      <a:pt x="1233111" y="763257"/>
                      <a:pt x="1036278" y="127838"/>
                      <a:pt x="1001324" y="44108"/>
                    </a:cubicBezTo>
                    <a:cubicBezTo>
                      <a:pt x="988964" y="14869"/>
                      <a:pt x="974743" y="3439"/>
                      <a:pt x="961453" y="914"/>
                    </a:cubicBezTo>
                    <a:cubicBezTo>
                      <a:pt x="948162" y="-1612"/>
                      <a:pt x="930885" y="-17"/>
                      <a:pt x="905898" y="19520"/>
                    </a:cubicBezTo>
                    <a:cubicBezTo>
                      <a:pt x="834661" y="75606"/>
                      <a:pt x="352880" y="534793"/>
                      <a:pt x="185154" y="1158119"/>
                    </a:cubicBezTo>
                    <a:cubicBezTo>
                      <a:pt x="8523" y="1816531"/>
                      <a:pt x="-32943" y="2615025"/>
                      <a:pt x="23674" y="2770125"/>
                    </a:cubicBezTo>
                    <a:cubicBezTo>
                      <a:pt x="23674" y="2770125"/>
                      <a:pt x="27661" y="2781156"/>
                      <a:pt x="52515" y="2784080"/>
                    </a:cubicBezTo>
                    <a:cubicBezTo>
                      <a:pt x="71520" y="2786339"/>
                      <a:pt x="147409" y="2769328"/>
                      <a:pt x="212001" y="2776637"/>
                    </a:cubicBezTo>
                    <a:lnTo>
                      <a:pt x="212001" y="2777966"/>
                    </a:lnTo>
                    <a:cubicBezTo>
                      <a:pt x="221650" y="2778139"/>
                      <a:pt x="231246" y="2779481"/>
                      <a:pt x="240575" y="2781954"/>
                    </a:cubicBezTo>
                    <a:cubicBezTo>
                      <a:pt x="249825" y="2784373"/>
                      <a:pt x="258757" y="2787895"/>
                      <a:pt x="267157" y="2792453"/>
                    </a:cubicBezTo>
                    <a:lnTo>
                      <a:pt x="267157" y="2791124"/>
                    </a:lnTo>
                    <a:cubicBezTo>
                      <a:pt x="326831" y="2815844"/>
                      <a:pt x="384778" y="2867677"/>
                      <a:pt x="402454" y="2874854"/>
                    </a:cubicBezTo>
                    <a:cubicBezTo>
                      <a:pt x="425712" y="2884556"/>
                      <a:pt x="434484" y="2876715"/>
                      <a:pt x="434484" y="2876715"/>
                    </a:cubicBezTo>
                    <a:cubicBezTo>
                      <a:pt x="558617" y="2768796"/>
                      <a:pt x="911082" y="2050975"/>
                      <a:pt x="1076814" y="1389639"/>
                    </a:cubicBezTo>
                    <a:close/>
                    <a:moveTo>
                      <a:pt x="475552" y="2614759"/>
                    </a:moveTo>
                    <a:cubicBezTo>
                      <a:pt x="475552" y="2614759"/>
                      <a:pt x="467710" y="2621537"/>
                      <a:pt x="447376" y="2613164"/>
                    </a:cubicBezTo>
                    <a:cubicBezTo>
                      <a:pt x="431826" y="2606785"/>
                      <a:pt x="380923" y="2561198"/>
                      <a:pt x="328426" y="2539535"/>
                    </a:cubicBezTo>
                    <a:lnTo>
                      <a:pt x="328426" y="2540598"/>
                    </a:lnTo>
                    <a:cubicBezTo>
                      <a:pt x="320916" y="2536637"/>
                      <a:pt x="312982" y="2533554"/>
                      <a:pt x="304768" y="2531427"/>
                    </a:cubicBezTo>
                    <a:cubicBezTo>
                      <a:pt x="296555" y="2529314"/>
                      <a:pt x="288129" y="2528158"/>
                      <a:pt x="279650" y="2527972"/>
                    </a:cubicBezTo>
                    <a:lnTo>
                      <a:pt x="279650" y="2526909"/>
                    </a:lnTo>
                    <a:cubicBezTo>
                      <a:pt x="223298" y="2520396"/>
                      <a:pt x="156579" y="2535282"/>
                      <a:pt x="139966" y="2533288"/>
                    </a:cubicBezTo>
                    <a:cubicBezTo>
                      <a:pt x="118037" y="2530763"/>
                      <a:pt x="114581" y="2521061"/>
                      <a:pt x="114581" y="2521061"/>
                    </a:cubicBezTo>
                    <a:cubicBezTo>
                      <a:pt x="65141" y="2384700"/>
                      <a:pt x="101291" y="1682961"/>
                      <a:pt x="257056" y="1104425"/>
                    </a:cubicBezTo>
                    <a:cubicBezTo>
                      <a:pt x="404447" y="556723"/>
                      <a:pt x="827750" y="153090"/>
                      <a:pt x="890481" y="103915"/>
                    </a:cubicBezTo>
                    <a:cubicBezTo>
                      <a:pt x="912411" y="86637"/>
                      <a:pt x="928093" y="83846"/>
                      <a:pt x="939258" y="87568"/>
                    </a:cubicBezTo>
                    <a:cubicBezTo>
                      <a:pt x="950422" y="91289"/>
                      <a:pt x="963048" y="99795"/>
                      <a:pt x="973813" y="125579"/>
                    </a:cubicBezTo>
                    <a:cubicBezTo>
                      <a:pt x="1004647" y="199075"/>
                      <a:pt x="1178088" y="757675"/>
                      <a:pt x="1040265" y="1308434"/>
                    </a:cubicBezTo>
                    <a:cubicBezTo>
                      <a:pt x="894734" y="1888964"/>
                      <a:pt x="585065" y="2519732"/>
                      <a:pt x="475552" y="2614759"/>
                    </a:cubicBezTo>
                    <a:close/>
                  </a:path>
                </a:pathLst>
              </a:custGeom>
              <a:solidFill>
                <a:srgbClr val="D4D4D4"/>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63" name="Freeform: Shape 62">
                <a:extLst>
                  <a:ext uri="{FF2B5EF4-FFF2-40B4-BE49-F238E27FC236}">
                    <a16:creationId xmlns:a16="http://schemas.microsoft.com/office/drawing/2014/main" id="{46CA907D-99A0-3489-20FA-0B6D6A670D41}"/>
                  </a:ext>
                </a:extLst>
              </p:cNvPr>
              <p:cNvSpPr/>
              <p:nvPr/>
            </p:nvSpPr>
            <p:spPr>
              <a:xfrm>
                <a:off x="7496588" y="2299136"/>
                <a:ext cx="679741" cy="1508748"/>
              </a:xfrm>
              <a:custGeom>
                <a:avLst/>
                <a:gdLst>
                  <a:gd name="csX0" fmla="*/ 679361 w 679741"/>
                  <a:gd name="csY0" fmla="*/ 50179 h 1508748"/>
                  <a:gd name="csX1" fmla="*/ 626199 w 679741"/>
                  <a:gd name="csY1" fmla="*/ 19478 h 1508748"/>
                  <a:gd name="csX2" fmla="*/ 114781 w 679741"/>
                  <a:gd name="csY2" fmla="*/ 830199 h 1508748"/>
                  <a:gd name="csX3" fmla="*/ 37696 w 679741"/>
                  <a:gd name="csY3" fmla="*/ 1495655 h 1508748"/>
                  <a:gd name="csX4" fmla="*/ 437474 w 679741"/>
                  <a:gd name="csY4" fmla="*/ 616355 h 1508748"/>
                  <a:gd name="csX5" fmla="*/ 679361 w 679741"/>
                  <a:gd name="csY5" fmla="*/ 50179 h 1508748"/>
                </a:gdLst>
                <a:ahLst/>
                <a:cxnLst>
                  <a:cxn ang="0">
                    <a:pos x="csX0" y="csY0"/>
                  </a:cxn>
                  <a:cxn ang="0">
                    <a:pos x="csX1" y="csY1"/>
                  </a:cxn>
                  <a:cxn ang="0">
                    <a:pos x="csX2" y="csY2"/>
                  </a:cxn>
                  <a:cxn ang="0">
                    <a:pos x="csX3" y="csY3"/>
                  </a:cxn>
                  <a:cxn ang="0">
                    <a:pos x="csX4" y="csY4"/>
                  </a:cxn>
                  <a:cxn ang="0">
                    <a:pos x="csX5" y="csY5"/>
                  </a:cxn>
                </a:cxnLst>
                <a:rect l="l" t="t" r="r" b="b"/>
                <a:pathLst>
                  <a:path w="679741" h="1508748">
                    <a:moveTo>
                      <a:pt x="679361" y="50179"/>
                    </a:moveTo>
                    <a:cubicBezTo>
                      <a:pt x="679361" y="50179"/>
                      <a:pt x="687602" y="-38070"/>
                      <a:pt x="626199" y="19478"/>
                    </a:cubicBezTo>
                    <a:cubicBezTo>
                      <a:pt x="564797" y="77026"/>
                      <a:pt x="263369" y="440255"/>
                      <a:pt x="114781" y="830199"/>
                    </a:cubicBezTo>
                    <a:cubicBezTo>
                      <a:pt x="-33807" y="1220143"/>
                      <a:pt x="-12941" y="1582841"/>
                      <a:pt x="37696" y="1495655"/>
                    </a:cubicBezTo>
                    <a:cubicBezTo>
                      <a:pt x="88332" y="1408469"/>
                      <a:pt x="222035" y="878045"/>
                      <a:pt x="437474" y="616355"/>
                    </a:cubicBezTo>
                    <a:cubicBezTo>
                      <a:pt x="652913" y="354664"/>
                      <a:pt x="681222" y="151319"/>
                      <a:pt x="679361" y="50179"/>
                    </a:cubicBezTo>
                    <a:close/>
                  </a:path>
                </a:pathLst>
              </a:custGeom>
              <a:solidFill>
                <a:srgbClr val="89DFDA"/>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64" name="Freeform: Shape 63">
                <a:extLst>
                  <a:ext uri="{FF2B5EF4-FFF2-40B4-BE49-F238E27FC236}">
                    <a16:creationId xmlns:a16="http://schemas.microsoft.com/office/drawing/2014/main" id="{9DDF4DB9-7459-46DB-3B01-A0DA941BB8A0}"/>
                  </a:ext>
                </a:extLst>
              </p:cNvPr>
              <p:cNvSpPr/>
              <p:nvPr/>
            </p:nvSpPr>
            <p:spPr>
              <a:xfrm>
                <a:off x="8030563" y="3554640"/>
                <a:ext cx="91039" cy="129449"/>
              </a:xfrm>
              <a:custGeom>
                <a:avLst/>
                <a:gdLst>
                  <a:gd name="csX0" fmla="*/ -12 w 91039"/>
                  <a:gd name="csY0" fmla="*/ -8 h 129449"/>
                  <a:gd name="csX1" fmla="*/ 25772 w 91039"/>
                  <a:gd name="csY1" fmla="*/ 70432 h 129449"/>
                  <a:gd name="csX2" fmla="*/ 91028 w 91039"/>
                  <a:gd name="csY2" fmla="*/ 129442 h 129449"/>
                  <a:gd name="csX3" fmla="*/ 30423 w 91039"/>
                  <a:gd name="csY3" fmla="*/ 61527 h 129449"/>
                  <a:gd name="csX4" fmla="*/ -12 w 91039"/>
                  <a:gd name="csY4" fmla="*/ -8 h 129449"/>
                </a:gdLst>
                <a:ahLst/>
                <a:cxnLst>
                  <a:cxn ang="0">
                    <a:pos x="csX0" y="csY0"/>
                  </a:cxn>
                  <a:cxn ang="0">
                    <a:pos x="csX1" y="csY1"/>
                  </a:cxn>
                  <a:cxn ang="0">
                    <a:pos x="csX2" y="csY2"/>
                  </a:cxn>
                  <a:cxn ang="0">
                    <a:pos x="csX3" y="csY3"/>
                  </a:cxn>
                  <a:cxn ang="0">
                    <a:pos x="csX4" y="csY4"/>
                  </a:cxn>
                </a:cxnLst>
                <a:rect l="l" t="t" r="r" b="b"/>
                <a:pathLst>
                  <a:path w="91039" h="129449">
                    <a:moveTo>
                      <a:pt x="-12" y="-8"/>
                    </a:moveTo>
                    <a:cubicBezTo>
                      <a:pt x="2434" y="25284"/>
                      <a:pt x="11312" y="49539"/>
                      <a:pt x="25772" y="70432"/>
                    </a:cubicBezTo>
                    <a:cubicBezTo>
                      <a:pt x="41787" y="95644"/>
                      <a:pt x="64341" y="116032"/>
                      <a:pt x="91028" y="129442"/>
                    </a:cubicBezTo>
                    <a:cubicBezTo>
                      <a:pt x="69205" y="108310"/>
                      <a:pt x="48951" y="85610"/>
                      <a:pt x="30423" y="61527"/>
                    </a:cubicBezTo>
                    <a:cubicBezTo>
                      <a:pt x="17146" y="42721"/>
                      <a:pt x="6873" y="21961"/>
                      <a:pt x="-12" y="-8"/>
                    </a:cubicBezTo>
                    <a:close/>
                  </a:path>
                </a:pathLst>
              </a:custGeom>
              <a:solidFill>
                <a:srgbClr val="F2A9A5"/>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65" name="Freeform: Shape 64">
                <a:extLst>
                  <a:ext uri="{FF2B5EF4-FFF2-40B4-BE49-F238E27FC236}">
                    <a16:creationId xmlns:a16="http://schemas.microsoft.com/office/drawing/2014/main" id="{F493723B-A410-0758-B1BB-90C387EDAAF2}"/>
                  </a:ext>
                </a:extLst>
              </p:cNvPr>
              <p:cNvSpPr/>
              <p:nvPr/>
            </p:nvSpPr>
            <p:spPr>
              <a:xfrm>
                <a:off x="7882529" y="2645157"/>
                <a:ext cx="15652" cy="18190"/>
              </a:xfrm>
              <a:custGeom>
                <a:avLst/>
                <a:gdLst>
                  <a:gd name="csX0" fmla="*/ 9004 w 15652"/>
                  <a:gd name="csY0" fmla="*/ 403 h 18190"/>
                  <a:gd name="csX1" fmla="*/ 1694 w 15652"/>
                  <a:gd name="csY1" fmla="*/ 6916 h 18190"/>
                  <a:gd name="csX2" fmla="*/ 630 w 15652"/>
                  <a:gd name="csY2" fmla="*/ 15023 h 18190"/>
                  <a:gd name="csX3" fmla="*/ 630 w 15652"/>
                  <a:gd name="csY3" fmla="*/ 15023 h 18190"/>
                  <a:gd name="csX4" fmla="*/ 2624 w 15652"/>
                  <a:gd name="csY4" fmla="*/ 16884 h 18190"/>
                  <a:gd name="csX5" fmla="*/ 6877 w 15652"/>
                  <a:gd name="csY5" fmla="*/ 17814 h 18190"/>
                  <a:gd name="csX6" fmla="*/ 14851 w 15652"/>
                  <a:gd name="csY6" fmla="*/ 8112 h 18190"/>
                  <a:gd name="csX7" fmla="*/ 14851 w 15652"/>
                  <a:gd name="csY7" fmla="*/ 8112 h 18190"/>
                  <a:gd name="csX8" fmla="*/ 14851 w 15652"/>
                  <a:gd name="csY8" fmla="*/ 8112 h 18190"/>
                  <a:gd name="csX9" fmla="*/ 9004 w 15652"/>
                  <a:gd name="csY9" fmla="*/ 403 h 1819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15652" h="18190">
                    <a:moveTo>
                      <a:pt x="9004" y="403"/>
                    </a:moveTo>
                    <a:cubicBezTo>
                      <a:pt x="5880" y="1661"/>
                      <a:pt x="3302" y="3963"/>
                      <a:pt x="1694" y="6916"/>
                    </a:cubicBezTo>
                    <a:cubicBezTo>
                      <a:pt x="498" y="9042"/>
                      <a:pt x="-831" y="12764"/>
                      <a:pt x="630" y="15023"/>
                    </a:cubicBezTo>
                    <a:lnTo>
                      <a:pt x="630" y="15023"/>
                    </a:lnTo>
                    <a:cubicBezTo>
                      <a:pt x="1083" y="15839"/>
                      <a:pt x="1773" y="16492"/>
                      <a:pt x="2624" y="16884"/>
                    </a:cubicBezTo>
                    <a:cubicBezTo>
                      <a:pt x="3648" y="18159"/>
                      <a:pt x="5415" y="18547"/>
                      <a:pt x="6877" y="17814"/>
                    </a:cubicBezTo>
                    <a:cubicBezTo>
                      <a:pt x="10997" y="16119"/>
                      <a:pt x="13987" y="12476"/>
                      <a:pt x="14851" y="8112"/>
                    </a:cubicBezTo>
                    <a:lnTo>
                      <a:pt x="14851" y="8112"/>
                    </a:lnTo>
                    <a:lnTo>
                      <a:pt x="14851" y="8112"/>
                    </a:lnTo>
                    <a:cubicBezTo>
                      <a:pt x="17111" y="3327"/>
                      <a:pt x="14320" y="-1457"/>
                      <a:pt x="9004" y="403"/>
                    </a:cubicBezTo>
                    <a:close/>
                  </a:path>
                </a:pathLst>
              </a:custGeom>
              <a:solidFill>
                <a:srgbClr val="F58F9A"/>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66" name="Freeform: Shape 65">
                <a:extLst>
                  <a:ext uri="{FF2B5EF4-FFF2-40B4-BE49-F238E27FC236}">
                    <a16:creationId xmlns:a16="http://schemas.microsoft.com/office/drawing/2014/main" id="{168FBD70-4F41-1B7D-3E17-137E50C5CEC3}"/>
                  </a:ext>
                </a:extLst>
              </p:cNvPr>
              <p:cNvSpPr/>
              <p:nvPr/>
            </p:nvSpPr>
            <p:spPr>
              <a:xfrm>
                <a:off x="7263827" y="4757771"/>
                <a:ext cx="314725" cy="314246"/>
              </a:xfrm>
              <a:custGeom>
                <a:avLst/>
                <a:gdLst>
                  <a:gd name="csX0" fmla="*/ 314714 w 314725"/>
                  <a:gd name="csY0" fmla="*/ 29290 h 314246"/>
                  <a:gd name="csX1" fmla="*/ 143399 w 314725"/>
                  <a:gd name="csY1" fmla="*/ 314239 h 314246"/>
                  <a:gd name="csX2" fmla="*/ 123065 w 314725"/>
                  <a:gd name="csY2" fmla="*/ 306132 h 314246"/>
                  <a:gd name="csX3" fmla="*/ 59138 w 314725"/>
                  <a:gd name="csY3" fmla="*/ 263336 h 314246"/>
                  <a:gd name="csX4" fmla="*/ 29367 w 314725"/>
                  <a:gd name="csY4" fmla="*/ 228249 h 314246"/>
                  <a:gd name="csX5" fmla="*/ -5 w 314725"/>
                  <a:gd name="csY5" fmla="*/ 123786 h 314246"/>
                  <a:gd name="csX6" fmla="*/ 98877 w 314725"/>
                  <a:gd name="csY6" fmla="*/ 29290 h 314246"/>
                  <a:gd name="csX7" fmla="*/ 314714 w 314725"/>
                  <a:gd name="csY7" fmla="*/ 29290 h 31424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14725" h="314246">
                    <a:moveTo>
                      <a:pt x="314714" y="29290"/>
                    </a:moveTo>
                    <a:cubicBezTo>
                      <a:pt x="183138" y="140931"/>
                      <a:pt x="150842" y="270513"/>
                      <a:pt x="143399" y="314239"/>
                    </a:cubicBezTo>
                    <a:cubicBezTo>
                      <a:pt x="136449" y="311993"/>
                      <a:pt x="129657" y="309282"/>
                      <a:pt x="123065" y="306132"/>
                    </a:cubicBezTo>
                    <a:cubicBezTo>
                      <a:pt x="99860" y="294928"/>
                      <a:pt x="78343" y="280521"/>
                      <a:pt x="59138" y="263336"/>
                    </a:cubicBezTo>
                    <a:cubicBezTo>
                      <a:pt x="47708" y="252996"/>
                      <a:pt x="37700" y="241208"/>
                      <a:pt x="29367" y="228249"/>
                    </a:cubicBezTo>
                    <a:cubicBezTo>
                      <a:pt x="9883" y="196910"/>
                      <a:pt x="-311" y="160680"/>
                      <a:pt x="-5" y="123786"/>
                    </a:cubicBezTo>
                    <a:cubicBezTo>
                      <a:pt x="21791" y="82359"/>
                      <a:pt x="56506" y="49186"/>
                      <a:pt x="98877" y="29290"/>
                    </a:cubicBezTo>
                    <a:cubicBezTo>
                      <a:pt x="232313" y="-36631"/>
                      <a:pt x="314714" y="29290"/>
                      <a:pt x="314714" y="29290"/>
                    </a:cubicBezTo>
                    <a:close/>
                  </a:path>
                </a:pathLst>
              </a:custGeom>
              <a:solidFill>
                <a:srgbClr val="EDEDEE"/>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67" name="Freeform: Shape 66">
                <a:extLst>
                  <a:ext uri="{FF2B5EF4-FFF2-40B4-BE49-F238E27FC236}">
                    <a16:creationId xmlns:a16="http://schemas.microsoft.com/office/drawing/2014/main" id="{D39BD0CF-1704-5891-96CC-0ADA262885D7}"/>
                  </a:ext>
                </a:extLst>
              </p:cNvPr>
              <p:cNvSpPr/>
              <p:nvPr/>
            </p:nvSpPr>
            <p:spPr>
              <a:xfrm>
                <a:off x="7572439" y="4785413"/>
                <a:ext cx="98444" cy="267466"/>
              </a:xfrm>
              <a:custGeom>
                <a:avLst/>
                <a:gdLst>
                  <a:gd name="csX0" fmla="*/ 9823 w 98444"/>
                  <a:gd name="csY0" fmla="*/ 3110 h 267466"/>
                  <a:gd name="csX1" fmla="*/ 83585 w 98444"/>
                  <a:gd name="csY1" fmla="*/ 14141 h 267466"/>
                  <a:gd name="csX2" fmla="*/ 95946 w 98444"/>
                  <a:gd name="csY2" fmla="*/ 119535 h 267466"/>
                  <a:gd name="csX3" fmla="*/ 24709 w 98444"/>
                  <a:gd name="csY3" fmla="*/ 248985 h 267466"/>
                  <a:gd name="csX4" fmla="*/ -12 w 98444"/>
                  <a:gd name="csY4" fmla="*/ 267459 h 267466"/>
                  <a:gd name="csX5" fmla="*/ 9823 w 98444"/>
                  <a:gd name="csY5" fmla="*/ 3110 h 267466"/>
                </a:gdLst>
                <a:ahLst/>
                <a:cxnLst>
                  <a:cxn ang="0">
                    <a:pos x="csX0" y="csY0"/>
                  </a:cxn>
                  <a:cxn ang="0">
                    <a:pos x="csX1" y="csY1"/>
                  </a:cxn>
                  <a:cxn ang="0">
                    <a:pos x="csX2" y="csY2"/>
                  </a:cxn>
                  <a:cxn ang="0">
                    <a:pos x="csX3" y="csY3"/>
                  </a:cxn>
                  <a:cxn ang="0">
                    <a:pos x="csX4" y="csY4"/>
                  </a:cxn>
                  <a:cxn ang="0">
                    <a:pos x="csX5" y="csY5"/>
                  </a:cxn>
                </a:cxnLst>
                <a:rect l="l" t="t" r="r" b="b"/>
                <a:pathLst>
                  <a:path w="98444" h="267466">
                    <a:moveTo>
                      <a:pt x="9823" y="3110"/>
                    </a:moveTo>
                    <a:cubicBezTo>
                      <a:pt x="34889" y="-3495"/>
                      <a:pt x="61550" y="492"/>
                      <a:pt x="83585" y="14141"/>
                    </a:cubicBezTo>
                    <a:cubicBezTo>
                      <a:pt x="97421" y="47447"/>
                      <a:pt x="101701" y="83943"/>
                      <a:pt x="95946" y="119535"/>
                    </a:cubicBezTo>
                    <a:cubicBezTo>
                      <a:pt x="87147" y="169361"/>
                      <a:pt x="62095" y="214881"/>
                      <a:pt x="24709" y="248985"/>
                    </a:cubicBezTo>
                    <a:cubicBezTo>
                      <a:pt x="17120" y="255962"/>
                      <a:pt x="8840" y="262156"/>
                      <a:pt x="-12" y="267459"/>
                    </a:cubicBezTo>
                    <a:cubicBezTo>
                      <a:pt x="27633" y="219613"/>
                      <a:pt x="85048" y="94815"/>
                      <a:pt x="9823" y="3110"/>
                    </a:cubicBezTo>
                    <a:close/>
                  </a:path>
                </a:pathLst>
              </a:custGeom>
              <a:solidFill>
                <a:srgbClr val="EDEDEE"/>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68" name="Freeform: Shape 67">
                <a:extLst>
                  <a:ext uri="{FF2B5EF4-FFF2-40B4-BE49-F238E27FC236}">
                    <a16:creationId xmlns:a16="http://schemas.microsoft.com/office/drawing/2014/main" id="{B0B4270D-FE20-5117-8732-2FE1C4B3AA01}"/>
                  </a:ext>
                </a:extLst>
              </p:cNvPr>
              <p:cNvSpPr/>
              <p:nvPr/>
            </p:nvSpPr>
            <p:spPr>
              <a:xfrm>
                <a:off x="7263420" y="4679847"/>
                <a:ext cx="392350" cy="401580"/>
              </a:xfrm>
              <a:custGeom>
                <a:avLst/>
                <a:gdLst>
                  <a:gd name="csX0" fmla="*/ 33495 w 392350"/>
                  <a:gd name="csY0" fmla="*/ 84886 h 401580"/>
                  <a:gd name="csX1" fmla="*/ 150983 w 392350"/>
                  <a:gd name="csY1" fmla="*/ 93 h 401580"/>
                  <a:gd name="csX2" fmla="*/ 152046 w 392350"/>
                  <a:gd name="csY2" fmla="*/ 93 h 401580"/>
                  <a:gd name="csX3" fmla="*/ 315785 w 392350"/>
                  <a:gd name="csY3" fmla="*/ 93924 h 401580"/>
                  <a:gd name="csX4" fmla="*/ 307014 w 392350"/>
                  <a:gd name="csY4" fmla="*/ 23351 h 401580"/>
                  <a:gd name="csX5" fmla="*/ 379048 w 392350"/>
                  <a:gd name="csY5" fmla="*/ 94456 h 401580"/>
                  <a:gd name="csX6" fmla="*/ 392339 w 392350"/>
                  <a:gd name="csY6" fmla="*/ 119973 h 401580"/>
                  <a:gd name="csX7" fmla="*/ 318577 w 392350"/>
                  <a:gd name="csY7" fmla="*/ 108942 h 401580"/>
                  <a:gd name="csX8" fmla="*/ 308741 w 392350"/>
                  <a:gd name="csY8" fmla="*/ 373290 h 401580"/>
                  <a:gd name="csX9" fmla="*/ 196569 w 392350"/>
                  <a:gd name="csY9" fmla="*/ 401466 h 401580"/>
                  <a:gd name="csX10" fmla="*/ 143407 w 392350"/>
                  <a:gd name="csY10" fmla="*/ 392429 h 401580"/>
                  <a:gd name="csX11" fmla="*/ 314722 w 392350"/>
                  <a:gd name="csY11" fmla="*/ 107480 h 401580"/>
                  <a:gd name="csX12" fmla="*/ 98884 w 392350"/>
                  <a:gd name="csY12" fmla="*/ 107480 h 401580"/>
                  <a:gd name="csX13" fmla="*/ 3 w 392350"/>
                  <a:gd name="csY13" fmla="*/ 201976 h 401580"/>
                  <a:gd name="csX14" fmla="*/ 1465 w 392350"/>
                  <a:gd name="csY14" fmla="*/ 171673 h 401580"/>
                  <a:gd name="csX15" fmla="*/ 33096 w 392350"/>
                  <a:gd name="csY15" fmla="*/ 85152 h 40158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Lst>
                <a:rect l="l" t="t" r="r" b="b"/>
                <a:pathLst>
                  <a:path w="392350" h="401580">
                    <a:moveTo>
                      <a:pt x="33495" y="84886"/>
                    </a:moveTo>
                    <a:cubicBezTo>
                      <a:pt x="61724" y="43925"/>
                      <a:pt x="103217" y="13981"/>
                      <a:pt x="150983" y="93"/>
                    </a:cubicBezTo>
                    <a:lnTo>
                      <a:pt x="152046" y="93"/>
                    </a:lnTo>
                    <a:cubicBezTo>
                      <a:pt x="207069" y="-1502"/>
                      <a:pt x="275515" y="15244"/>
                      <a:pt x="315785" y="93924"/>
                    </a:cubicBezTo>
                    <a:cubicBezTo>
                      <a:pt x="315785" y="93924"/>
                      <a:pt x="329076" y="65349"/>
                      <a:pt x="307014" y="23351"/>
                    </a:cubicBezTo>
                    <a:cubicBezTo>
                      <a:pt x="335947" y="41479"/>
                      <a:pt x="360548" y="65748"/>
                      <a:pt x="379048" y="94456"/>
                    </a:cubicBezTo>
                    <a:cubicBezTo>
                      <a:pt x="384231" y="102549"/>
                      <a:pt x="388671" y="111095"/>
                      <a:pt x="392339" y="119973"/>
                    </a:cubicBezTo>
                    <a:cubicBezTo>
                      <a:pt x="370303" y="106324"/>
                      <a:pt x="343629" y="102337"/>
                      <a:pt x="318577" y="108942"/>
                    </a:cubicBezTo>
                    <a:cubicBezTo>
                      <a:pt x="393801" y="200647"/>
                      <a:pt x="335987" y="325445"/>
                      <a:pt x="308741" y="373290"/>
                    </a:cubicBezTo>
                    <a:cubicBezTo>
                      <a:pt x="274704" y="392961"/>
                      <a:pt x="235856" y="402716"/>
                      <a:pt x="196569" y="401466"/>
                    </a:cubicBezTo>
                    <a:cubicBezTo>
                      <a:pt x="178495" y="401147"/>
                      <a:pt x="160579" y="398104"/>
                      <a:pt x="143407" y="392429"/>
                    </a:cubicBezTo>
                    <a:cubicBezTo>
                      <a:pt x="150850" y="348703"/>
                      <a:pt x="183279" y="219652"/>
                      <a:pt x="314722" y="107480"/>
                    </a:cubicBezTo>
                    <a:cubicBezTo>
                      <a:pt x="314722" y="107480"/>
                      <a:pt x="232321" y="41028"/>
                      <a:pt x="98884" y="107480"/>
                    </a:cubicBezTo>
                    <a:cubicBezTo>
                      <a:pt x="56514" y="127376"/>
                      <a:pt x="21799" y="160549"/>
                      <a:pt x="3" y="201976"/>
                    </a:cubicBezTo>
                    <a:cubicBezTo>
                      <a:pt x="-104" y="191848"/>
                      <a:pt x="375" y="181734"/>
                      <a:pt x="1465" y="171673"/>
                    </a:cubicBezTo>
                    <a:cubicBezTo>
                      <a:pt x="5080" y="140746"/>
                      <a:pt x="15912" y="111108"/>
                      <a:pt x="33096" y="85152"/>
                    </a:cubicBezTo>
                    <a:close/>
                  </a:path>
                </a:pathLst>
              </a:custGeom>
              <a:solidFill>
                <a:srgbClr val="E92A26"/>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69" name="Freeform: Shape 68">
                <a:extLst>
                  <a:ext uri="{FF2B5EF4-FFF2-40B4-BE49-F238E27FC236}">
                    <a16:creationId xmlns:a16="http://schemas.microsoft.com/office/drawing/2014/main" id="{CD1B441E-AC78-3221-0402-D1959ED02274}"/>
                  </a:ext>
                </a:extLst>
              </p:cNvPr>
              <p:cNvSpPr/>
              <p:nvPr/>
            </p:nvSpPr>
            <p:spPr>
              <a:xfrm>
                <a:off x="7415478" y="4672503"/>
                <a:ext cx="167924" cy="101009"/>
              </a:xfrm>
              <a:custGeom>
                <a:avLst/>
                <a:gdLst>
                  <a:gd name="csX0" fmla="*/ 163728 w 167924"/>
                  <a:gd name="csY0" fmla="*/ 101002 h 101009"/>
                  <a:gd name="csX1" fmla="*/ -12 w 167924"/>
                  <a:gd name="csY1" fmla="*/ 7171 h 101009"/>
                  <a:gd name="csX2" fmla="*/ 154956 w 167924"/>
                  <a:gd name="csY2" fmla="*/ 30429 h 101009"/>
                  <a:gd name="csX3" fmla="*/ 163728 w 167924"/>
                  <a:gd name="csY3" fmla="*/ 101002 h 101009"/>
                </a:gdLst>
                <a:ahLst/>
                <a:cxnLst>
                  <a:cxn ang="0">
                    <a:pos x="csX0" y="csY0"/>
                  </a:cxn>
                  <a:cxn ang="0">
                    <a:pos x="csX1" y="csY1"/>
                  </a:cxn>
                  <a:cxn ang="0">
                    <a:pos x="csX2" y="csY2"/>
                  </a:cxn>
                  <a:cxn ang="0">
                    <a:pos x="csX3" y="csY3"/>
                  </a:cxn>
                </a:cxnLst>
                <a:rect l="l" t="t" r="r" b="b"/>
                <a:pathLst>
                  <a:path w="167924" h="101009">
                    <a:moveTo>
                      <a:pt x="163728" y="101002"/>
                    </a:moveTo>
                    <a:cubicBezTo>
                      <a:pt x="123856" y="22322"/>
                      <a:pt x="55011" y="5576"/>
                      <a:pt x="-12" y="7171"/>
                    </a:cubicBezTo>
                    <a:cubicBezTo>
                      <a:pt x="52592" y="-7701"/>
                      <a:pt x="109037" y="765"/>
                      <a:pt x="154956" y="30429"/>
                    </a:cubicBezTo>
                    <a:cubicBezTo>
                      <a:pt x="177550" y="72427"/>
                      <a:pt x="163728" y="101002"/>
                      <a:pt x="163728" y="101002"/>
                    </a:cubicBezTo>
                    <a:close/>
                  </a:path>
                </a:pathLst>
              </a:custGeom>
              <a:solidFill>
                <a:srgbClr val="EDEDEE"/>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70" name="Freeform: Shape 69">
                <a:extLst>
                  <a:ext uri="{FF2B5EF4-FFF2-40B4-BE49-F238E27FC236}">
                    <a16:creationId xmlns:a16="http://schemas.microsoft.com/office/drawing/2014/main" id="{8FDB14B3-D153-9202-A8E6-556BC17D706F}"/>
                  </a:ext>
                </a:extLst>
              </p:cNvPr>
              <p:cNvSpPr/>
              <p:nvPr/>
            </p:nvSpPr>
            <p:spPr>
              <a:xfrm>
                <a:off x="7510264" y="4707584"/>
                <a:ext cx="136888" cy="144343"/>
              </a:xfrm>
              <a:custGeom>
                <a:avLst/>
                <a:gdLst>
                  <a:gd name="csX0" fmla="*/ 13786 w 136888"/>
                  <a:gd name="csY0" fmla="*/ 8373 h 144343"/>
                  <a:gd name="csX1" fmla="*/ 5546 w 136888"/>
                  <a:gd name="csY1" fmla="*/ 19139 h 144343"/>
                  <a:gd name="csX2" fmla="*/ 2888 w 136888"/>
                  <a:gd name="csY2" fmla="*/ 62466 h 144343"/>
                  <a:gd name="csX3" fmla="*/ 9400 w 136888"/>
                  <a:gd name="csY3" fmla="*/ 78680 h 144343"/>
                  <a:gd name="csX4" fmla="*/ 26412 w 136888"/>
                  <a:gd name="csY4" fmla="*/ 105261 h 144343"/>
                  <a:gd name="csX5" fmla="*/ 48607 w 136888"/>
                  <a:gd name="csY5" fmla="*/ 126393 h 144343"/>
                  <a:gd name="csX6" fmla="*/ 96852 w 136888"/>
                  <a:gd name="csY6" fmla="*/ 144335 h 144343"/>
                  <a:gd name="csX7" fmla="*/ 131008 w 136888"/>
                  <a:gd name="csY7" fmla="*/ 124665 h 144343"/>
                  <a:gd name="csX8" fmla="*/ 133932 w 136888"/>
                  <a:gd name="csY8" fmla="*/ 82933 h 144343"/>
                  <a:gd name="csX9" fmla="*/ 68410 w 136888"/>
                  <a:gd name="csY9" fmla="*/ 5981 h 144343"/>
                  <a:gd name="csX10" fmla="*/ 23222 w 136888"/>
                  <a:gd name="csY10" fmla="*/ 3057 h 144343"/>
                  <a:gd name="csX11" fmla="*/ 13786 w 136888"/>
                  <a:gd name="csY11" fmla="*/ 8373 h 1443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136888" h="144343">
                    <a:moveTo>
                      <a:pt x="13786" y="8373"/>
                    </a:moveTo>
                    <a:cubicBezTo>
                      <a:pt x="10290" y="11324"/>
                      <a:pt x="7473" y="14992"/>
                      <a:pt x="5546" y="19139"/>
                    </a:cubicBezTo>
                    <a:cubicBezTo>
                      <a:pt x="-794" y="32721"/>
                      <a:pt x="-1751" y="48205"/>
                      <a:pt x="2888" y="62466"/>
                    </a:cubicBezTo>
                    <a:cubicBezTo>
                      <a:pt x="4602" y="68048"/>
                      <a:pt x="6769" y="73470"/>
                      <a:pt x="9400" y="78680"/>
                    </a:cubicBezTo>
                    <a:cubicBezTo>
                      <a:pt x="14238" y="88050"/>
                      <a:pt x="19940" y="96941"/>
                      <a:pt x="26412" y="105261"/>
                    </a:cubicBezTo>
                    <a:cubicBezTo>
                      <a:pt x="32765" y="113328"/>
                      <a:pt x="40234" y="120452"/>
                      <a:pt x="48607" y="126393"/>
                    </a:cubicBezTo>
                    <a:cubicBezTo>
                      <a:pt x="62283" y="137504"/>
                      <a:pt x="79241" y="143803"/>
                      <a:pt x="96852" y="144335"/>
                    </a:cubicBezTo>
                    <a:cubicBezTo>
                      <a:pt x="110820" y="143950"/>
                      <a:pt x="123672" y="136560"/>
                      <a:pt x="131008" y="124665"/>
                    </a:cubicBezTo>
                    <a:cubicBezTo>
                      <a:pt x="137640" y="111734"/>
                      <a:pt x="138703" y="96662"/>
                      <a:pt x="133932" y="82933"/>
                    </a:cubicBezTo>
                    <a:cubicBezTo>
                      <a:pt x="124097" y="49095"/>
                      <a:pt x="100254" y="21079"/>
                      <a:pt x="68410" y="5981"/>
                    </a:cubicBezTo>
                    <a:cubicBezTo>
                      <a:pt x="54295" y="-824"/>
                      <a:pt x="38094" y="-1874"/>
                      <a:pt x="23222" y="3057"/>
                    </a:cubicBezTo>
                    <a:cubicBezTo>
                      <a:pt x="19767" y="4213"/>
                      <a:pt x="16564" y="6021"/>
                      <a:pt x="13786" y="8373"/>
                    </a:cubicBezTo>
                    <a:close/>
                  </a:path>
                </a:pathLst>
              </a:custGeom>
              <a:solidFill>
                <a:srgbClr val="FFFFFF"/>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71" name="Freeform: Shape 70">
                <a:extLst>
                  <a:ext uri="{FF2B5EF4-FFF2-40B4-BE49-F238E27FC236}">
                    <a16:creationId xmlns:a16="http://schemas.microsoft.com/office/drawing/2014/main" id="{A421D5AC-C011-E93F-77B1-5C996A8729A0}"/>
                  </a:ext>
                </a:extLst>
              </p:cNvPr>
              <p:cNvSpPr/>
              <p:nvPr/>
            </p:nvSpPr>
            <p:spPr>
              <a:xfrm>
                <a:off x="7601678" y="4776835"/>
                <a:ext cx="65438" cy="241355"/>
              </a:xfrm>
              <a:custGeom>
                <a:avLst/>
                <a:gdLst>
                  <a:gd name="csX0" fmla="*/ -12 w 65438"/>
                  <a:gd name="csY0" fmla="*/ 241348 h 241355"/>
                  <a:gd name="csX1" fmla="*/ 8229 w 65438"/>
                  <a:gd name="csY1" fmla="*/ 232177 h 241355"/>
                  <a:gd name="csX2" fmla="*/ 17000 w 65438"/>
                  <a:gd name="csY2" fmla="*/ 221146 h 241355"/>
                  <a:gd name="csX3" fmla="*/ 27234 w 65438"/>
                  <a:gd name="csY3" fmla="*/ 206394 h 241355"/>
                  <a:gd name="csX4" fmla="*/ 38132 w 65438"/>
                  <a:gd name="csY4" fmla="*/ 188319 h 241355"/>
                  <a:gd name="csX5" fmla="*/ 48366 w 65438"/>
                  <a:gd name="csY5" fmla="*/ 167453 h 241355"/>
                  <a:gd name="csX6" fmla="*/ 56872 w 65438"/>
                  <a:gd name="csY6" fmla="*/ 144327 h 241355"/>
                  <a:gd name="csX7" fmla="*/ 62853 w 65438"/>
                  <a:gd name="csY7" fmla="*/ 120005 h 241355"/>
                  <a:gd name="csX8" fmla="*/ 65112 w 65438"/>
                  <a:gd name="csY8" fmla="*/ 95684 h 241355"/>
                  <a:gd name="csX9" fmla="*/ 63650 w 65438"/>
                  <a:gd name="csY9" fmla="*/ 72027 h 241355"/>
                  <a:gd name="csX10" fmla="*/ 58998 w 65438"/>
                  <a:gd name="csY10" fmla="*/ 50629 h 241355"/>
                  <a:gd name="csX11" fmla="*/ 52220 w 65438"/>
                  <a:gd name="csY11" fmla="*/ 32288 h 241355"/>
                  <a:gd name="csX12" fmla="*/ 48499 w 65438"/>
                  <a:gd name="csY12" fmla="*/ 24447 h 241355"/>
                  <a:gd name="csX13" fmla="*/ 44246 w 65438"/>
                  <a:gd name="csY13" fmla="*/ 17669 h 241355"/>
                  <a:gd name="csX14" fmla="*/ 36272 w 65438"/>
                  <a:gd name="csY14" fmla="*/ 7435 h 241355"/>
                  <a:gd name="csX15" fmla="*/ 29759 w 65438"/>
                  <a:gd name="csY15" fmla="*/ 1853 h 241355"/>
                  <a:gd name="csX16" fmla="*/ 27367 w 65438"/>
                  <a:gd name="csY16" fmla="*/ -8 h 241355"/>
                  <a:gd name="csX17" fmla="*/ 29493 w 65438"/>
                  <a:gd name="csY17" fmla="*/ 2119 h 241355"/>
                  <a:gd name="csX18" fmla="*/ 35076 w 65438"/>
                  <a:gd name="csY18" fmla="*/ 8232 h 241355"/>
                  <a:gd name="csX19" fmla="*/ 41721 w 65438"/>
                  <a:gd name="csY19" fmla="*/ 18998 h 241355"/>
                  <a:gd name="csX20" fmla="*/ 45044 w 65438"/>
                  <a:gd name="csY20" fmla="*/ 25909 h 241355"/>
                  <a:gd name="csX21" fmla="*/ 48100 w 65438"/>
                  <a:gd name="csY21" fmla="*/ 33883 h 241355"/>
                  <a:gd name="csX22" fmla="*/ 53549 w 65438"/>
                  <a:gd name="csY22" fmla="*/ 52091 h 241355"/>
                  <a:gd name="csX23" fmla="*/ 57005 w 65438"/>
                  <a:gd name="csY23" fmla="*/ 73090 h 241355"/>
                  <a:gd name="csX24" fmla="*/ 57935 w 65438"/>
                  <a:gd name="csY24" fmla="*/ 95817 h 241355"/>
                  <a:gd name="csX25" fmla="*/ 55277 w 65438"/>
                  <a:gd name="csY25" fmla="*/ 119607 h 241355"/>
                  <a:gd name="csX26" fmla="*/ 49961 w 65438"/>
                  <a:gd name="csY26" fmla="*/ 143264 h 241355"/>
                  <a:gd name="csX27" fmla="*/ 42120 w 65438"/>
                  <a:gd name="csY27" fmla="*/ 165858 h 241355"/>
                  <a:gd name="csX28" fmla="*/ 33082 w 65438"/>
                  <a:gd name="csY28" fmla="*/ 186591 h 241355"/>
                  <a:gd name="csX29" fmla="*/ 23513 w 65438"/>
                  <a:gd name="csY29" fmla="*/ 204932 h 241355"/>
                  <a:gd name="csX30" fmla="*/ 14475 w 65438"/>
                  <a:gd name="csY30" fmla="*/ 220083 h 241355"/>
                  <a:gd name="csX31" fmla="*/ 7032 w 65438"/>
                  <a:gd name="csY31" fmla="*/ 231513 h 24135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Lst>
                <a:rect l="l" t="t" r="r" b="b"/>
                <a:pathLst>
                  <a:path w="65438" h="241355">
                    <a:moveTo>
                      <a:pt x="-12" y="241348"/>
                    </a:moveTo>
                    <a:cubicBezTo>
                      <a:pt x="-12" y="241348"/>
                      <a:pt x="3178" y="238158"/>
                      <a:pt x="8229" y="232177"/>
                    </a:cubicBezTo>
                    <a:lnTo>
                      <a:pt x="17000" y="221146"/>
                    </a:lnTo>
                    <a:cubicBezTo>
                      <a:pt x="20057" y="216893"/>
                      <a:pt x="23513" y="211843"/>
                      <a:pt x="27234" y="206394"/>
                    </a:cubicBezTo>
                    <a:cubicBezTo>
                      <a:pt x="30956" y="200945"/>
                      <a:pt x="34278" y="194698"/>
                      <a:pt x="38132" y="188319"/>
                    </a:cubicBezTo>
                    <a:cubicBezTo>
                      <a:pt x="41987" y="181939"/>
                      <a:pt x="45044" y="175028"/>
                      <a:pt x="48366" y="167453"/>
                    </a:cubicBezTo>
                    <a:cubicBezTo>
                      <a:pt x="51689" y="159877"/>
                      <a:pt x="54081" y="152169"/>
                      <a:pt x="56872" y="144327"/>
                    </a:cubicBezTo>
                    <a:cubicBezTo>
                      <a:pt x="59663" y="136486"/>
                      <a:pt x="60859" y="128246"/>
                      <a:pt x="62853" y="120005"/>
                    </a:cubicBezTo>
                    <a:cubicBezTo>
                      <a:pt x="64846" y="111765"/>
                      <a:pt x="64314" y="103791"/>
                      <a:pt x="65112" y="95684"/>
                    </a:cubicBezTo>
                    <a:cubicBezTo>
                      <a:pt x="65909" y="87577"/>
                      <a:pt x="65112" y="79602"/>
                      <a:pt x="63650" y="72027"/>
                    </a:cubicBezTo>
                    <a:cubicBezTo>
                      <a:pt x="62706" y="64770"/>
                      <a:pt x="61151" y="57620"/>
                      <a:pt x="58998" y="50629"/>
                    </a:cubicBezTo>
                    <a:cubicBezTo>
                      <a:pt x="57284" y="44329"/>
                      <a:pt x="55024" y="38189"/>
                      <a:pt x="52220" y="32288"/>
                    </a:cubicBezTo>
                    <a:cubicBezTo>
                      <a:pt x="50891" y="29497"/>
                      <a:pt x="49828" y="26839"/>
                      <a:pt x="48499" y="24447"/>
                    </a:cubicBezTo>
                    <a:lnTo>
                      <a:pt x="44246" y="17669"/>
                    </a:lnTo>
                    <a:cubicBezTo>
                      <a:pt x="41947" y="13987"/>
                      <a:pt x="39275" y="10558"/>
                      <a:pt x="36272" y="7435"/>
                    </a:cubicBezTo>
                    <a:cubicBezTo>
                      <a:pt x="34438" y="5215"/>
                      <a:pt x="32231" y="3328"/>
                      <a:pt x="29759" y="1853"/>
                    </a:cubicBezTo>
                    <a:lnTo>
                      <a:pt x="27367" y="-8"/>
                    </a:lnTo>
                    <a:lnTo>
                      <a:pt x="29493" y="2119"/>
                    </a:lnTo>
                    <a:cubicBezTo>
                      <a:pt x="31607" y="3913"/>
                      <a:pt x="33481" y="5973"/>
                      <a:pt x="35076" y="8232"/>
                    </a:cubicBezTo>
                    <a:cubicBezTo>
                      <a:pt x="37641" y="11595"/>
                      <a:pt x="39873" y="15197"/>
                      <a:pt x="41721" y="18998"/>
                    </a:cubicBezTo>
                    <a:lnTo>
                      <a:pt x="45044" y="25909"/>
                    </a:lnTo>
                    <a:cubicBezTo>
                      <a:pt x="46107" y="28434"/>
                      <a:pt x="47037" y="31092"/>
                      <a:pt x="48100" y="33883"/>
                    </a:cubicBezTo>
                    <a:cubicBezTo>
                      <a:pt x="50426" y="39784"/>
                      <a:pt x="52247" y="45884"/>
                      <a:pt x="53549" y="52091"/>
                    </a:cubicBezTo>
                    <a:cubicBezTo>
                      <a:pt x="55078" y="59029"/>
                      <a:pt x="56234" y="66033"/>
                      <a:pt x="57005" y="73090"/>
                    </a:cubicBezTo>
                    <a:cubicBezTo>
                      <a:pt x="57935" y="80400"/>
                      <a:pt x="57005" y="88108"/>
                      <a:pt x="57935" y="95817"/>
                    </a:cubicBezTo>
                    <a:cubicBezTo>
                      <a:pt x="58865" y="103525"/>
                      <a:pt x="56606" y="112031"/>
                      <a:pt x="55277" y="119607"/>
                    </a:cubicBezTo>
                    <a:cubicBezTo>
                      <a:pt x="53948" y="127182"/>
                      <a:pt x="51954" y="135556"/>
                      <a:pt x="49961" y="143264"/>
                    </a:cubicBezTo>
                    <a:lnTo>
                      <a:pt x="42120" y="165858"/>
                    </a:lnTo>
                    <a:cubicBezTo>
                      <a:pt x="38930" y="173035"/>
                      <a:pt x="35873" y="180079"/>
                      <a:pt x="33082" y="186591"/>
                    </a:cubicBezTo>
                    <a:lnTo>
                      <a:pt x="23513" y="204932"/>
                    </a:lnTo>
                    <a:lnTo>
                      <a:pt x="14475" y="220083"/>
                    </a:lnTo>
                    <a:lnTo>
                      <a:pt x="7032" y="231513"/>
                    </a:lnTo>
                    <a:close/>
                  </a:path>
                </a:pathLst>
              </a:custGeom>
              <a:solidFill>
                <a:srgbClr val="FFFFFF">
                  <a:alpha val="50000"/>
                </a:srgbClr>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72" name="Freeform: Shape 71">
                <a:extLst>
                  <a:ext uri="{FF2B5EF4-FFF2-40B4-BE49-F238E27FC236}">
                    <a16:creationId xmlns:a16="http://schemas.microsoft.com/office/drawing/2014/main" id="{9C32679A-EEF7-D2B5-240B-23493CA3B621}"/>
                  </a:ext>
                </a:extLst>
              </p:cNvPr>
              <p:cNvSpPr/>
              <p:nvPr/>
            </p:nvSpPr>
            <p:spPr>
              <a:xfrm>
                <a:off x="7582141" y="4845016"/>
                <a:ext cx="37981" cy="187661"/>
              </a:xfrm>
              <a:custGeom>
                <a:avLst/>
                <a:gdLst>
                  <a:gd name="csX0" fmla="*/ 29360 w 37981"/>
                  <a:gd name="csY0" fmla="*/ -8 h 187661"/>
                  <a:gd name="csX1" fmla="*/ 30025 w 37981"/>
                  <a:gd name="csY1" fmla="*/ 2119 h 187661"/>
                  <a:gd name="csX2" fmla="*/ 31620 w 37981"/>
                  <a:gd name="csY2" fmla="*/ 7967 h 187661"/>
                  <a:gd name="csX3" fmla="*/ 33481 w 37981"/>
                  <a:gd name="csY3" fmla="*/ 17403 h 187661"/>
                  <a:gd name="csX4" fmla="*/ 34145 w 37981"/>
                  <a:gd name="csY4" fmla="*/ 23251 h 187661"/>
                  <a:gd name="csX5" fmla="*/ 34145 w 37981"/>
                  <a:gd name="csY5" fmla="*/ 29763 h 187661"/>
                  <a:gd name="csX6" fmla="*/ 34145 w 37981"/>
                  <a:gd name="csY6" fmla="*/ 36807 h 187661"/>
                  <a:gd name="csX7" fmla="*/ 34145 w 37981"/>
                  <a:gd name="csY7" fmla="*/ 44382 h 187661"/>
                  <a:gd name="csX8" fmla="*/ 34145 w 37981"/>
                  <a:gd name="csY8" fmla="*/ 60730 h 187661"/>
                  <a:gd name="csX9" fmla="*/ 32284 w 37981"/>
                  <a:gd name="csY9" fmla="*/ 78007 h 187661"/>
                  <a:gd name="csX10" fmla="*/ 29360 w 37981"/>
                  <a:gd name="csY10" fmla="*/ 95817 h 187661"/>
                  <a:gd name="csX11" fmla="*/ 25506 w 37981"/>
                  <a:gd name="csY11" fmla="*/ 113493 h 187661"/>
                  <a:gd name="csX12" fmla="*/ 20855 w 37981"/>
                  <a:gd name="csY12" fmla="*/ 130372 h 187661"/>
                  <a:gd name="csX13" fmla="*/ 15937 w 37981"/>
                  <a:gd name="csY13" fmla="*/ 146055 h 187661"/>
                  <a:gd name="csX14" fmla="*/ 11020 w 37981"/>
                  <a:gd name="csY14" fmla="*/ 159345 h 187661"/>
                  <a:gd name="csX15" fmla="*/ 3045 w 37981"/>
                  <a:gd name="csY15" fmla="*/ 179813 h 187661"/>
                  <a:gd name="csX16" fmla="*/ -12 w 37981"/>
                  <a:gd name="csY16" fmla="*/ 187654 h 187661"/>
                  <a:gd name="csX17" fmla="*/ 3710 w 37981"/>
                  <a:gd name="csY17" fmla="*/ 180211 h 187661"/>
                  <a:gd name="csX18" fmla="*/ 7963 w 37981"/>
                  <a:gd name="csY18" fmla="*/ 171573 h 187661"/>
                  <a:gd name="csX19" fmla="*/ 10621 w 37981"/>
                  <a:gd name="csY19" fmla="*/ 166256 h 187661"/>
                  <a:gd name="csX20" fmla="*/ 13146 w 37981"/>
                  <a:gd name="csY20" fmla="*/ 160143 h 187661"/>
                  <a:gd name="csX21" fmla="*/ 18861 w 37981"/>
                  <a:gd name="csY21" fmla="*/ 146852 h 187661"/>
                  <a:gd name="csX22" fmla="*/ 24310 w 37981"/>
                  <a:gd name="csY22" fmla="*/ 131302 h 187661"/>
                  <a:gd name="csX23" fmla="*/ 29228 w 37981"/>
                  <a:gd name="csY23" fmla="*/ 114291 h 187661"/>
                  <a:gd name="csX24" fmla="*/ 33348 w 37981"/>
                  <a:gd name="csY24" fmla="*/ 96481 h 187661"/>
                  <a:gd name="csX25" fmla="*/ 36139 w 37981"/>
                  <a:gd name="csY25" fmla="*/ 78406 h 187661"/>
                  <a:gd name="csX26" fmla="*/ 37733 w 37981"/>
                  <a:gd name="csY26" fmla="*/ 60730 h 187661"/>
                  <a:gd name="csX27" fmla="*/ 37733 w 37981"/>
                  <a:gd name="csY27" fmla="*/ 44117 h 187661"/>
                  <a:gd name="csX28" fmla="*/ 37733 w 37981"/>
                  <a:gd name="csY28" fmla="*/ 36541 h 187661"/>
                  <a:gd name="csX29" fmla="*/ 36936 w 37981"/>
                  <a:gd name="csY29" fmla="*/ 29364 h 187661"/>
                  <a:gd name="csX30" fmla="*/ 34677 w 37981"/>
                  <a:gd name="csY30" fmla="*/ 17004 h 187661"/>
                  <a:gd name="csX31" fmla="*/ 32152 w 37981"/>
                  <a:gd name="csY31" fmla="*/ 7701 h 187661"/>
                  <a:gd name="csX32" fmla="*/ 29360 w 37981"/>
                  <a:gd name="csY32" fmla="*/ -8 h 18766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Lst>
                <a:rect l="l" t="t" r="r" b="b"/>
                <a:pathLst>
                  <a:path w="37981" h="187661">
                    <a:moveTo>
                      <a:pt x="29360" y="-8"/>
                    </a:moveTo>
                    <a:cubicBezTo>
                      <a:pt x="29613" y="683"/>
                      <a:pt x="29839" y="1401"/>
                      <a:pt x="30025" y="2119"/>
                    </a:cubicBezTo>
                    <a:cubicBezTo>
                      <a:pt x="30025" y="3448"/>
                      <a:pt x="30956" y="5441"/>
                      <a:pt x="31620" y="7967"/>
                    </a:cubicBezTo>
                    <a:cubicBezTo>
                      <a:pt x="32284" y="10492"/>
                      <a:pt x="32949" y="13814"/>
                      <a:pt x="33481" y="17403"/>
                    </a:cubicBezTo>
                    <a:cubicBezTo>
                      <a:pt x="34012" y="20991"/>
                      <a:pt x="33481" y="21257"/>
                      <a:pt x="34145" y="23251"/>
                    </a:cubicBezTo>
                    <a:cubicBezTo>
                      <a:pt x="34810" y="25244"/>
                      <a:pt x="34145" y="27504"/>
                      <a:pt x="34145" y="29763"/>
                    </a:cubicBezTo>
                    <a:cubicBezTo>
                      <a:pt x="34145" y="32022"/>
                      <a:pt x="34145" y="34415"/>
                      <a:pt x="34145" y="36807"/>
                    </a:cubicBezTo>
                    <a:lnTo>
                      <a:pt x="34145" y="44382"/>
                    </a:lnTo>
                    <a:cubicBezTo>
                      <a:pt x="34145" y="49566"/>
                      <a:pt x="34145" y="55015"/>
                      <a:pt x="34145" y="60730"/>
                    </a:cubicBezTo>
                    <a:cubicBezTo>
                      <a:pt x="34145" y="66445"/>
                      <a:pt x="33215" y="72160"/>
                      <a:pt x="32284" y="78007"/>
                    </a:cubicBezTo>
                    <a:cubicBezTo>
                      <a:pt x="31354" y="83855"/>
                      <a:pt x="30690" y="89969"/>
                      <a:pt x="29360" y="95817"/>
                    </a:cubicBezTo>
                    <a:cubicBezTo>
                      <a:pt x="28032" y="101664"/>
                      <a:pt x="27101" y="107778"/>
                      <a:pt x="25506" y="113493"/>
                    </a:cubicBezTo>
                    <a:cubicBezTo>
                      <a:pt x="23912" y="119208"/>
                      <a:pt x="22715" y="124923"/>
                      <a:pt x="20855" y="130372"/>
                    </a:cubicBezTo>
                    <a:cubicBezTo>
                      <a:pt x="18994" y="135821"/>
                      <a:pt x="17665" y="141004"/>
                      <a:pt x="15937" y="146055"/>
                    </a:cubicBezTo>
                    <a:cubicBezTo>
                      <a:pt x="14209" y="151105"/>
                      <a:pt x="12482" y="155491"/>
                      <a:pt x="11020" y="159345"/>
                    </a:cubicBezTo>
                    <a:cubicBezTo>
                      <a:pt x="8096" y="167984"/>
                      <a:pt x="4906" y="174895"/>
                      <a:pt x="3045" y="179813"/>
                    </a:cubicBezTo>
                    <a:lnTo>
                      <a:pt x="-12" y="187654"/>
                    </a:lnTo>
                    <a:lnTo>
                      <a:pt x="3710" y="180211"/>
                    </a:lnTo>
                    <a:lnTo>
                      <a:pt x="7963" y="171573"/>
                    </a:lnTo>
                    <a:lnTo>
                      <a:pt x="10621" y="166256"/>
                    </a:lnTo>
                    <a:cubicBezTo>
                      <a:pt x="11565" y="164263"/>
                      <a:pt x="12415" y="162216"/>
                      <a:pt x="13146" y="160143"/>
                    </a:cubicBezTo>
                    <a:cubicBezTo>
                      <a:pt x="15007" y="155890"/>
                      <a:pt x="16868" y="151371"/>
                      <a:pt x="18861" y="146852"/>
                    </a:cubicBezTo>
                    <a:cubicBezTo>
                      <a:pt x="20855" y="142334"/>
                      <a:pt x="22449" y="136752"/>
                      <a:pt x="24310" y="131302"/>
                    </a:cubicBezTo>
                    <a:cubicBezTo>
                      <a:pt x="26171" y="125853"/>
                      <a:pt x="27633" y="120138"/>
                      <a:pt x="29228" y="114291"/>
                    </a:cubicBezTo>
                    <a:cubicBezTo>
                      <a:pt x="30823" y="108443"/>
                      <a:pt x="32152" y="102462"/>
                      <a:pt x="33348" y="96481"/>
                    </a:cubicBezTo>
                    <a:cubicBezTo>
                      <a:pt x="34544" y="90500"/>
                      <a:pt x="35341" y="84387"/>
                      <a:pt x="36139" y="78406"/>
                    </a:cubicBezTo>
                    <a:cubicBezTo>
                      <a:pt x="36936" y="72425"/>
                      <a:pt x="37202" y="66445"/>
                      <a:pt x="37733" y="60730"/>
                    </a:cubicBezTo>
                    <a:cubicBezTo>
                      <a:pt x="38265" y="55015"/>
                      <a:pt x="37733" y="49433"/>
                      <a:pt x="37733" y="44117"/>
                    </a:cubicBezTo>
                    <a:lnTo>
                      <a:pt x="37733" y="36541"/>
                    </a:lnTo>
                    <a:cubicBezTo>
                      <a:pt x="37733" y="34056"/>
                      <a:pt x="37468" y="31663"/>
                      <a:pt x="36936" y="29364"/>
                    </a:cubicBezTo>
                    <a:cubicBezTo>
                      <a:pt x="36391" y="25204"/>
                      <a:pt x="35647" y="21084"/>
                      <a:pt x="34677" y="17004"/>
                    </a:cubicBezTo>
                    <a:cubicBezTo>
                      <a:pt x="33880" y="13415"/>
                      <a:pt x="32949" y="10226"/>
                      <a:pt x="32152" y="7701"/>
                    </a:cubicBezTo>
                    <a:cubicBezTo>
                      <a:pt x="31421" y="5069"/>
                      <a:pt x="30490" y="2491"/>
                      <a:pt x="29360" y="-8"/>
                    </a:cubicBezTo>
                    <a:close/>
                  </a:path>
                </a:pathLst>
              </a:custGeom>
              <a:solidFill>
                <a:srgbClr val="FFFFFF">
                  <a:alpha val="50000"/>
                </a:srgbClr>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73" name="Freeform: Shape 72">
                <a:extLst>
                  <a:ext uri="{FF2B5EF4-FFF2-40B4-BE49-F238E27FC236}">
                    <a16:creationId xmlns:a16="http://schemas.microsoft.com/office/drawing/2014/main" id="{ADD9F1F8-AF8C-EA6A-A2F7-73C445D12129}"/>
                  </a:ext>
                </a:extLst>
              </p:cNvPr>
              <p:cNvSpPr/>
              <p:nvPr/>
            </p:nvSpPr>
            <p:spPr>
              <a:xfrm>
                <a:off x="7411225" y="4821358"/>
                <a:ext cx="129715" cy="234843"/>
              </a:xfrm>
              <a:custGeom>
                <a:avLst/>
                <a:gdLst>
                  <a:gd name="csX0" fmla="*/ 129704 w 129715"/>
                  <a:gd name="csY0" fmla="*/ -8 h 234843"/>
                  <a:gd name="csX1" fmla="*/ 121331 w 129715"/>
                  <a:gd name="csY1" fmla="*/ 8099 h 234843"/>
                  <a:gd name="csX2" fmla="*/ 112027 w 129715"/>
                  <a:gd name="csY2" fmla="*/ 17801 h 234843"/>
                  <a:gd name="csX3" fmla="*/ 100465 w 129715"/>
                  <a:gd name="csY3" fmla="*/ 31092 h 234843"/>
                  <a:gd name="csX4" fmla="*/ 87174 w 129715"/>
                  <a:gd name="csY4" fmla="*/ 47040 h 234843"/>
                  <a:gd name="csX5" fmla="*/ 73884 w 129715"/>
                  <a:gd name="csY5" fmla="*/ 65381 h 234843"/>
                  <a:gd name="csX6" fmla="*/ 60593 w 129715"/>
                  <a:gd name="csY6" fmla="*/ 85849 h 234843"/>
                  <a:gd name="csX7" fmla="*/ 47303 w 129715"/>
                  <a:gd name="csY7" fmla="*/ 107512 h 234843"/>
                  <a:gd name="csX8" fmla="*/ 41189 w 129715"/>
                  <a:gd name="csY8" fmla="*/ 118676 h 234843"/>
                  <a:gd name="csX9" fmla="*/ 35474 w 129715"/>
                  <a:gd name="csY9" fmla="*/ 130106 h 234843"/>
                  <a:gd name="csX10" fmla="*/ 25107 w 129715"/>
                  <a:gd name="csY10" fmla="*/ 152434 h 234843"/>
                  <a:gd name="csX11" fmla="*/ 20456 w 129715"/>
                  <a:gd name="csY11" fmla="*/ 163200 h 234843"/>
                  <a:gd name="csX12" fmla="*/ 16602 w 129715"/>
                  <a:gd name="csY12" fmla="*/ 173832 h 234843"/>
                  <a:gd name="csX13" fmla="*/ 13013 w 129715"/>
                  <a:gd name="csY13" fmla="*/ 183800 h 234843"/>
                  <a:gd name="csX14" fmla="*/ 10089 w 129715"/>
                  <a:gd name="csY14" fmla="*/ 193369 h 234843"/>
                  <a:gd name="csX15" fmla="*/ 5172 w 129715"/>
                  <a:gd name="csY15" fmla="*/ 210115 h 234843"/>
                  <a:gd name="csX16" fmla="*/ 2381 w 129715"/>
                  <a:gd name="csY16" fmla="*/ 223406 h 234843"/>
                  <a:gd name="csX17" fmla="*/ -12 w 129715"/>
                  <a:gd name="csY17" fmla="*/ 234836 h 234843"/>
                  <a:gd name="csX18" fmla="*/ 3178 w 129715"/>
                  <a:gd name="csY18" fmla="*/ 223671 h 234843"/>
                  <a:gd name="csX19" fmla="*/ 6766 w 129715"/>
                  <a:gd name="csY19" fmla="*/ 210381 h 234843"/>
                  <a:gd name="csX20" fmla="*/ 12349 w 129715"/>
                  <a:gd name="csY20" fmla="*/ 193901 h 234843"/>
                  <a:gd name="csX21" fmla="*/ 15538 w 129715"/>
                  <a:gd name="csY21" fmla="*/ 184597 h 234843"/>
                  <a:gd name="csX22" fmla="*/ 19526 w 129715"/>
                  <a:gd name="csY22" fmla="*/ 174762 h 234843"/>
                  <a:gd name="csX23" fmla="*/ 28430 w 129715"/>
                  <a:gd name="csY23" fmla="*/ 153763 h 234843"/>
                  <a:gd name="csX24" fmla="*/ 38930 w 129715"/>
                  <a:gd name="csY24" fmla="*/ 131701 h 234843"/>
                  <a:gd name="csX25" fmla="*/ 44644 w 129715"/>
                  <a:gd name="csY25" fmla="*/ 120537 h 234843"/>
                  <a:gd name="csX26" fmla="*/ 51024 w 129715"/>
                  <a:gd name="csY26" fmla="*/ 109506 h 234843"/>
                  <a:gd name="csX27" fmla="*/ 64314 w 129715"/>
                  <a:gd name="csY27" fmla="*/ 87842 h 234843"/>
                  <a:gd name="csX28" fmla="*/ 77605 w 129715"/>
                  <a:gd name="csY28" fmla="*/ 67375 h 234843"/>
                  <a:gd name="csX29" fmla="*/ 90896 w 129715"/>
                  <a:gd name="csY29" fmla="*/ 48635 h 234843"/>
                  <a:gd name="csX30" fmla="*/ 103389 w 129715"/>
                  <a:gd name="csY30" fmla="*/ 32421 h 234843"/>
                  <a:gd name="csX31" fmla="*/ 123058 w 129715"/>
                  <a:gd name="csY31" fmla="*/ 8764 h 234843"/>
                  <a:gd name="csX32" fmla="*/ 129704 w 129715"/>
                  <a:gd name="csY32" fmla="*/ -8 h 23484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Lst>
                <a:rect l="l" t="t" r="r" b="b"/>
                <a:pathLst>
                  <a:path w="129715" h="234843">
                    <a:moveTo>
                      <a:pt x="129704" y="-8"/>
                    </a:moveTo>
                    <a:cubicBezTo>
                      <a:pt x="129704" y="-8"/>
                      <a:pt x="126514" y="2783"/>
                      <a:pt x="121331" y="8099"/>
                    </a:cubicBezTo>
                    <a:cubicBezTo>
                      <a:pt x="118673" y="10757"/>
                      <a:pt x="115483" y="13947"/>
                      <a:pt x="112027" y="17801"/>
                    </a:cubicBezTo>
                    <a:cubicBezTo>
                      <a:pt x="108572" y="21656"/>
                      <a:pt x="104452" y="25909"/>
                      <a:pt x="100465" y="31092"/>
                    </a:cubicBezTo>
                    <a:cubicBezTo>
                      <a:pt x="96477" y="36275"/>
                      <a:pt x="91959" y="41193"/>
                      <a:pt x="87174" y="47040"/>
                    </a:cubicBezTo>
                    <a:cubicBezTo>
                      <a:pt x="82389" y="52888"/>
                      <a:pt x="78137" y="58869"/>
                      <a:pt x="73884" y="65381"/>
                    </a:cubicBezTo>
                    <a:cubicBezTo>
                      <a:pt x="69631" y="71894"/>
                      <a:pt x="64580" y="78672"/>
                      <a:pt x="60593" y="85849"/>
                    </a:cubicBezTo>
                    <a:cubicBezTo>
                      <a:pt x="56606" y="93026"/>
                      <a:pt x="51556" y="100070"/>
                      <a:pt x="47303" y="107512"/>
                    </a:cubicBezTo>
                    <a:lnTo>
                      <a:pt x="41189" y="118676"/>
                    </a:lnTo>
                    <a:cubicBezTo>
                      <a:pt x="39195" y="122531"/>
                      <a:pt x="37335" y="126252"/>
                      <a:pt x="35474" y="130106"/>
                    </a:cubicBezTo>
                    <a:cubicBezTo>
                      <a:pt x="31620" y="137549"/>
                      <a:pt x="28297" y="145125"/>
                      <a:pt x="25107" y="152434"/>
                    </a:cubicBezTo>
                    <a:cubicBezTo>
                      <a:pt x="23513" y="156023"/>
                      <a:pt x="21785" y="159611"/>
                      <a:pt x="20456" y="163200"/>
                    </a:cubicBezTo>
                    <a:cubicBezTo>
                      <a:pt x="19127" y="166788"/>
                      <a:pt x="17931" y="170377"/>
                      <a:pt x="16602" y="173832"/>
                    </a:cubicBezTo>
                    <a:lnTo>
                      <a:pt x="13013" y="183800"/>
                    </a:lnTo>
                    <a:cubicBezTo>
                      <a:pt x="11950" y="187123"/>
                      <a:pt x="11019" y="190312"/>
                      <a:pt x="10089" y="193369"/>
                    </a:cubicBezTo>
                    <a:cubicBezTo>
                      <a:pt x="8229" y="199483"/>
                      <a:pt x="6501" y="205065"/>
                      <a:pt x="5172" y="210115"/>
                    </a:cubicBezTo>
                    <a:cubicBezTo>
                      <a:pt x="3842" y="215166"/>
                      <a:pt x="3178" y="219551"/>
                      <a:pt x="2381" y="223406"/>
                    </a:cubicBezTo>
                    <a:cubicBezTo>
                      <a:pt x="786" y="230715"/>
                      <a:pt x="-12" y="234836"/>
                      <a:pt x="-12" y="234836"/>
                    </a:cubicBezTo>
                    <a:cubicBezTo>
                      <a:pt x="-12" y="234836"/>
                      <a:pt x="1052" y="230848"/>
                      <a:pt x="3178" y="223671"/>
                    </a:cubicBezTo>
                    <a:cubicBezTo>
                      <a:pt x="4108" y="220083"/>
                      <a:pt x="5305" y="215697"/>
                      <a:pt x="6766" y="210381"/>
                    </a:cubicBezTo>
                    <a:cubicBezTo>
                      <a:pt x="8229" y="205065"/>
                      <a:pt x="10355" y="200014"/>
                      <a:pt x="12349" y="193901"/>
                    </a:cubicBezTo>
                    <a:cubicBezTo>
                      <a:pt x="13279" y="190977"/>
                      <a:pt x="14342" y="187787"/>
                      <a:pt x="15538" y="184597"/>
                    </a:cubicBezTo>
                    <a:cubicBezTo>
                      <a:pt x="16734" y="181408"/>
                      <a:pt x="18063" y="178085"/>
                      <a:pt x="19526" y="174762"/>
                    </a:cubicBezTo>
                    <a:cubicBezTo>
                      <a:pt x="22183" y="167984"/>
                      <a:pt x="24975" y="161472"/>
                      <a:pt x="28430" y="153763"/>
                    </a:cubicBezTo>
                    <a:cubicBezTo>
                      <a:pt x="31886" y="146055"/>
                      <a:pt x="34943" y="139011"/>
                      <a:pt x="38930" y="131701"/>
                    </a:cubicBezTo>
                    <a:lnTo>
                      <a:pt x="44644" y="120537"/>
                    </a:lnTo>
                    <a:lnTo>
                      <a:pt x="51024" y="109506"/>
                    </a:lnTo>
                    <a:cubicBezTo>
                      <a:pt x="55011" y="102063"/>
                      <a:pt x="59397" y="94886"/>
                      <a:pt x="64314" y="87842"/>
                    </a:cubicBezTo>
                    <a:cubicBezTo>
                      <a:pt x="69232" y="80798"/>
                      <a:pt x="73352" y="74552"/>
                      <a:pt x="77605" y="67375"/>
                    </a:cubicBezTo>
                    <a:cubicBezTo>
                      <a:pt x="81858" y="60198"/>
                      <a:pt x="86509" y="54085"/>
                      <a:pt x="90896" y="48635"/>
                    </a:cubicBezTo>
                    <a:cubicBezTo>
                      <a:pt x="95281" y="43186"/>
                      <a:pt x="99401" y="37338"/>
                      <a:pt x="103389" y="32421"/>
                    </a:cubicBezTo>
                    <a:cubicBezTo>
                      <a:pt x="111230" y="22453"/>
                      <a:pt x="118141" y="14346"/>
                      <a:pt x="123058" y="8764"/>
                    </a:cubicBezTo>
                    <a:cubicBezTo>
                      <a:pt x="127976" y="3182"/>
                      <a:pt x="129704" y="-8"/>
                      <a:pt x="129704" y="-8"/>
                    </a:cubicBezTo>
                    <a:close/>
                  </a:path>
                </a:pathLst>
              </a:custGeom>
              <a:solidFill>
                <a:srgbClr val="FFFFFF">
                  <a:alpha val="50000"/>
                </a:srgbClr>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74" name="Freeform: Shape 73">
                <a:extLst>
                  <a:ext uri="{FF2B5EF4-FFF2-40B4-BE49-F238E27FC236}">
                    <a16:creationId xmlns:a16="http://schemas.microsoft.com/office/drawing/2014/main" id="{E2ED0C79-BE25-2FC7-1D1F-C519CF42F6B1}"/>
                  </a:ext>
                </a:extLst>
              </p:cNvPr>
              <p:cNvSpPr/>
              <p:nvPr/>
            </p:nvSpPr>
            <p:spPr>
              <a:xfrm>
                <a:off x="7278453" y="4758096"/>
                <a:ext cx="212382" cy="102602"/>
              </a:xfrm>
              <a:custGeom>
                <a:avLst/>
                <a:gdLst>
                  <a:gd name="csX0" fmla="*/ 212371 w 212382"/>
                  <a:gd name="csY0" fmla="*/ -8 h 102602"/>
                  <a:gd name="csX1" fmla="*/ 201871 w 212382"/>
                  <a:gd name="csY1" fmla="*/ -8 h 102602"/>
                  <a:gd name="csX2" fmla="*/ 174360 w 212382"/>
                  <a:gd name="csY2" fmla="*/ 2251 h 102602"/>
                  <a:gd name="csX3" fmla="*/ 135552 w 212382"/>
                  <a:gd name="csY3" fmla="*/ 10093 h 102602"/>
                  <a:gd name="csX4" fmla="*/ 114420 w 212382"/>
                  <a:gd name="csY4" fmla="*/ 16871 h 102602"/>
                  <a:gd name="csX5" fmla="*/ 93288 w 212382"/>
                  <a:gd name="csY5" fmla="*/ 25510 h 102602"/>
                  <a:gd name="csX6" fmla="*/ 82922 w 212382"/>
                  <a:gd name="csY6" fmla="*/ 30560 h 102602"/>
                  <a:gd name="csX7" fmla="*/ 72954 w 212382"/>
                  <a:gd name="csY7" fmla="*/ 36009 h 102602"/>
                  <a:gd name="csX8" fmla="*/ 54347 w 212382"/>
                  <a:gd name="csY8" fmla="*/ 47971 h 102602"/>
                  <a:gd name="csX9" fmla="*/ 38000 w 212382"/>
                  <a:gd name="csY9" fmla="*/ 60597 h 102602"/>
                  <a:gd name="csX10" fmla="*/ 30690 w 212382"/>
                  <a:gd name="csY10" fmla="*/ 66976 h 102602"/>
                  <a:gd name="csX11" fmla="*/ 24310 w 212382"/>
                  <a:gd name="csY11" fmla="*/ 73223 h 102602"/>
                  <a:gd name="csX12" fmla="*/ 13678 w 212382"/>
                  <a:gd name="csY12" fmla="*/ 84653 h 102602"/>
                  <a:gd name="csX13" fmla="*/ 6102 w 212382"/>
                  <a:gd name="csY13" fmla="*/ 94089 h 102602"/>
                  <a:gd name="csX14" fmla="*/ -12 w 212382"/>
                  <a:gd name="csY14" fmla="*/ 102595 h 102602"/>
                  <a:gd name="csX15" fmla="*/ 6767 w 212382"/>
                  <a:gd name="csY15" fmla="*/ 94621 h 102602"/>
                  <a:gd name="csX16" fmla="*/ 14874 w 212382"/>
                  <a:gd name="csY16" fmla="*/ 85716 h 102602"/>
                  <a:gd name="csX17" fmla="*/ 25905 w 212382"/>
                  <a:gd name="csY17" fmla="*/ 74951 h 102602"/>
                  <a:gd name="csX18" fmla="*/ 32550 w 212382"/>
                  <a:gd name="csY18" fmla="*/ 68970 h 102602"/>
                  <a:gd name="csX19" fmla="*/ 39860 w 212382"/>
                  <a:gd name="csY19" fmla="*/ 62989 h 102602"/>
                  <a:gd name="csX20" fmla="*/ 56341 w 212382"/>
                  <a:gd name="csY20" fmla="*/ 50895 h 102602"/>
                  <a:gd name="csX21" fmla="*/ 74947 w 212382"/>
                  <a:gd name="csY21" fmla="*/ 39465 h 102602"/>
                  <a:gd name="csX22" fmla="*/ 84782 w 212382"/>
                  <a:gd name="csY22" fmla="*/ 34149 h 102602"/>
                  <a:gd name="csX23" fmla="*/ 95016 w 212382"/>
                  <a:gd name="csY23" fmla="*/ 29231 h 102602"/>
                  <a:gd name="csX24" fmla="*/ 115882 w 212382"/>
                  <a:gd name="csY24" fmla="*/ 20592 h 102602"/>
                  <a:gd name="csX25" fmla="*/ 136615 w 212382"/>
                  <a:gd name="csY25" fmla="*/ 13681 h 102602"/>
                  <a:gd name="csX26" fmla="*/ 156285 w 212382"/>
                  <a:gd name="csY26" fmla="*/ 8365 h 102602"/>
                  <a:gd name="csX27" fmla="*/ 174360 w 212382"/>
                  <a:gd name="csY27" fmla="*/ 4644 h 102602"/>
                  <a:gd name="csX28" fmla="*/ 201606 w 212382"/>
                  <a:gd name="csY28" fmla="*/ 922 h 102602"/>
                  <a:gd name="csX29" fmla="*/ 212371 w 212382"/>
                  <a:gd name="csY29" fmla="*/ -8 h 10260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Lst>
                <a:rect l="l" t="t" r="r" b="b"/>
                <a:pathLst>
                  <a:path w="212382" h="102602">
                    <a:moveTo>
                      <a:pt x="212371" y="-8"/>
                    </a:moveTo>
                    <a:cubicBezTo>
                      <a:pt x="212371" y="-8"/>
                      <a:pt x="208650" y="-8"/>
                      <a:pt x="201871" y="-8"/>
                    </a:cubicBezTo>
                    <a:cubicBezTo>
                      <a:pt x="192661" y="205"/>
                      <a:pt x="183477" y="949"/>
                      <a:pt x="174360" y="2251"/>
                    </a:cubicBezTo>
                    <a:cubicBezTo>
                      <a:pt x="161256" y="3979"/>
                      <a:pt x="148298" y="6611"/>
                      <a:pt x="135552" y="10093"/>
                    </a:cubicBezTo>
                    <a:cubicBezTo>
                      <a:pt x="128641" y="12047"/>
                      <a:pt x="121597" y="14306"/>
                      <a:pt x="114420" y="16871"/>
                    </a:cubicBezTo>
                    <a:cubicBezTo>
                      <a:pt x="107376" y="19396"/>
                      <a:pt x="100332" y="22320"/>
                      <a:pt x="93288" y="25510"/>
                    </a:cubicBezTo>
                    <a:lnTo>
                      <a:pt x="82922" y="30560"/>
                    </a:lnTo>
                    <a:lnTo>
                      <a:pt x="72954" y="36009"/>
                    </a:lnTo>
                    <a:cubicBezTo>
                      <a:pt x="66441" y="39864"/>
                      <a:pt x="59663" y="43851"/>
                      <a:pt x="54347" y="47971"/>
                    </a:cubicBezTo>
                    <a:cubicBezTo>
                      <a:pt x="48645" y="51838"/>
                      <a:pt x="43183" y="56051"/>
                      <a:pt x="38000" y="60597"/>
                    </a:cubicBezTo>
                    <a:lnTo>
                      <a:pt x="30690" y="66976"/>
                    </a:lnTo>
                    <a:lnTo>
                      <a:pt x="24310" y="73223"/>
                    </a:lnTo>
                    <a:cubicBezTo>
                      <a:pt x="20190" y="77210"/>
                      <a:pt x="16735" y="81197"/>
                      <a:pt x="13678" y="84653"/>
                    </a:cubicBezTo>
                    <a:cubicBezTo>
                      <a:pt x="10621" y="88108"/>
                      <a:pt x="8096" y="91431"/>
                      <a:pt x="6102" y="94089"/>
                    </a:cubicBezTo>
                    <a:lnTo>
                      <a:pt x="-12" y="102595"/>
                    </a:lnTo>
                    <a:lnTo>
                      <a:pt x="6767" y="94621"/>
                    </a:lnTo>
                    <a:cubicBezTo>
                      <a:pt x="8893" y="91962"/>
                      <a:pt x="11684" y="89171"/>
                      <a:pt x="14874" y="85716"/>
                    </a:cubicBezTo>
                    <a:cubicBezTo>
                      <a:pt x="18064" y="82260"/>
                      <a:pt x="21785" y="78805"/>
                      <a:pt x="25905" y="74951"/>
                    </a:cubicBezTo>
                    <a:lnTo>
                      <a:pt x="32550" y="68970"/>
                    </a:lnTo>
                    <a:lnTo>
                      <a:pt x="39860" y="62989"/>
                    </a:lnTo>
                    <a:cubicBezTo>
                      <a:pt x="45044" y="59002"/>
                      <a:pt x="50493" y="54882"/>
                      <a:pt x="56341" y="50895"/>
                    </a:cubicBezTo>
                    <a:cubicBezTo>
                      <a:pt x="62188" y="46908"/>
                      <a:pt x="68435" y="43053"/>
                      <a:pt x="74947" y="39465"/>
                    </a:cubicBezTo>
                    <a:cubicBezTo>
                      <a:pt x="78137" y="37604"/>
                      <a:pt x="81459" y="35876"/>
                      <a:pt x="84782" y="34149"/>
                    </a:cubicBezTo>
                    <a:lnTo>
                      <a:pt x="95016" y="29231"/>
                    </a:lnTo>
                    <a:cubicBezTo>
                      <a:pt x="101927" y="26174"/>
                      <a:pt x="108306" y="23117"/>
                      <a:pt x="115882" y="20592"/>
                    </a:cubicBezTo>
                    <a:cubicBezTo>
                      <a:pt x="123457" y="18067"/>
                      <a:pt x="129172" y="15675"/>
                      <a:pt x="136615" y="13681"/>
                    </a:cubicBezTo>
                    <a:cubicBezTo>
                      <a:pt x="144058" y="11688"/>
                      <a:pt x="149905" y="9827"/>
                      <a:pt x="156285" y="8365"/>
                    </a:cubicBezTo>
                    <a:cubicBezTo>
                      <a:pt x="162665" y="6903"/>
                      <a:pt x="168645" y="5574"/>
                      <a:pt x="174360" y="4644"/>
                    </a:cubicBezTo>
                    <a:cubicBezTo>
                      <a:pt x="185524" y="2650"/>
                      <a:pt x="194960" y="1454"/>
                      <a:pt x="201606" y="922"/>
                    </a:cubicBezTo>
                    <a:cubicBezTo>
                      <a:pt x="208251" y="391"/>
                      <a:pt x="212371" y="-8"/>
                      <a:pt x="212371" y="-8"/>
                    </a:cubicBezTo>
                    <a:close/>
                  </a:path>
                </a:pathLst>
              </a:custGeom>
              <a:solidFill>
                <a:srgbClr val="FFFFFF">
                  <a:alpha val="50000"/>
                </a:srgbClr>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75" name="Freeform: Shape 74">
                <a:extLst>
                  <a:ext uri="{FF2B5EF4-FFF2-40B4-BE49-F238E27FC236}">
                    <a16:creationId xmlns:a16="http://schemas.microsoft.com/office/drawing/2014/main" id="{35FC1578-4BA8-4482-B5F0-0E51A4FE545D}"/>
                  </a:ext>
                </a:extLst>
              </p:cNvPr>
              <p:cNvSpPr/>
              <p:nvPr/>
            </p:nvSpPr>
            <p:spPr>
              <a:xfrm>
                <a:off x="7392884" y="4678336"/>
                <a:ext cx="123070" cy="25135"/>
              </a:xfrm>
              <a:custGeom>
                <a:avLst/>
                <a:gdLst>
                  <a:gd name="csX0" fmla="*/ 123059 w 123070"/>
                  <a:gd name="csY0" fmla="*/ 25128 h 25135"/>
                  <a:gd name="csX1" fmla="*/ 118407 w 123070"/>
                  <a:gd name="csY1" fmla="*/ 22204 h 25135"/>
                  <a:gd name="csX2" fmla="*/ 105116 w 123070"/>
                  <a:gd name="csY2" fmla="*/ 15426 h 25135"/>
                  <a:gd name="csX3" fmla="*/ 96212 w 123070"/>
                  <a:gd name="csY3" fmla="*/ 11439 h 25135"/>
                  <a:gd name="csX4" fmla="*/ 85978 w 123070"/>
                  <a:gd name="csY4" fmla="*/ 7584 h 25135"/>
                  <a:gd name="csX5" fmla="*/ 74814 w 123070"/>
                  <a:gd name="csY5" fmla="*/ 4262 h 25135"/>
                  <a:gd name="csX6" fmla="*/ 63118 w 123070"/>
                  <a:gd name="csY6" fmla="*/ 1604 h 25135"/>
                  <a:gd name="csX7" fmla="*/ 51157 w 123070"/>
                  <a:gd name="csY7" fmla="*/ 142 h 25135"/>
                  <a:gd name="csX8" fmla="*/ 39461 w 123070"/>
                  <a:gd name="csY8" fmla="*/ 142 h 25135"/>
                  <a:gd name="csX9" fmla="*/ 28563 w 123070"/>
                  <a:gd name="csY9" fmla="*/ 939 h 25135"/>
                  <a:gd name="csX10" fmla="*/ 18861 w 123070"/>
                  <a:gd name="csY10" fmla="*/ 2534 h 25135"/>
                  <a:gd name="csX11" fmla="*/ 10887 w 123070"/>
                  <a:gd name="csY11" fmla="*/ 4793 h 25135"/>
                  <a:gd name="csX12" fmla="*/ 5039 w 123070"/>
                  <a:gd name="csY12" fmla="*/ 7186 h 25135"/>
                  <a:gd name="csX13" fmla="*/ -12 w 123070"/>
                  <a:gd name="csY13" fmla="*/ 9445 h 25135"/>
                  <a:gd name="csX14" fmla="*/ 5305 w 123070"/>
                  <a:gd name="csY14" fmla="*/ 7983 h 25135"/>
                  <a:gd name="csX15" fmla="*/ 11418 w 123070"/>
                  <a:gd name="csY15" fmla="*/ 6255 h 25135"/>
                  <a:gd name="csX16" fmla="*/ 19259 w 123070"/>
                  <a:gd name="csY16" fmla="*/ 4926 h 25135"/>
                  <a:gd name="csX17" fmla="*/ 28829 w 123070"/>
                  <a:gd name="csY17" fmla="*/ 3996 h 25135"/>
                  <a:gd name="csX18" fmla="*/ 39461 w 123070"/>
                  <a:gd name="csY18" fmla="*/ 3996 h 25135"/>
                  <a:gd name="csX19" fmla="*/ 50758 w 123070"/>
                  <a:gd name="csY19" fmla="*/ 4793 h 25135"/>
                  <a:gd name="csX20" fmla="*/ 62321 w 123070"/>
                  <a:gd name="csY20" fmla="*/ 6388 h 25135"/>
                  <a:gd name="csX21" fmla="*/ 73884 w 123070"/>
                  <a:gd name="csY21" fmla="*/ 8913 h 25135"/>
                  <a:gd name="csX22" fmla="*/ 84915 w 123070"/>
                  <a:gd name="csY22" fmla="*/ 11837 h 25135"/>
                  <a:gd name="csX23" fmla="*/ 95016 w 123070"/>
                  <a:gd name="csY23" fmla="*/ 15027 h 25135"/>
                  <a:gd name="csX24" fmla="*/ 104186 w 123070"/>
                  <a:gd name="csY24" fmla="*/ 18217 h 25135"/>
                  <a:gd name="csX25" fmla="*/ 117477 w 123070"/>
                  <a:gd name="csY25" fmla="*/ 23533 h 2513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Lst>
                <a:rect l="l" t="t" r="r" b="b"/>
                <a:pathLst>
                  <a:path w="123070" h="25135">
                    <a:moveTo>
                      <a:pt x="123059" y="25128"/>
                    </a:moveTo>
                    <a:cubicBezTo>
                      <a:pt x="121570" y="24065"/>
                      <a:pt x="120015" y="23094"/>
                      <a:pt x="118407" y="22204"/>
                    </a:cubicBezTo>
                    <a:cubicBezTo>
                      <a:pt x="115350" y="20476"/>
                      <a:pt x="111097" y="17951"/>
                      <a:pt x="105116" y="15426"/>
                    </a:cubicBezTo>
                    <a:lnTo>
                      <a:pt x="96212" y="11439"/>
                    </a:lnTo>
                    <a:cubicBezTo>
                      <a:pt x="92889" y="10110"/>
                      <a:pt x="89566" y="8780"/>
                      <a:pt x="85978" y="7584"/>
                    </a:cubicBezTo>
                    <a:lnTo>
                      <a:pt x="74814" y="4262"/>
                    </a:lnTo>
                    <a:cubicBezTo>
                      <a:pt x="70960" y="3198"/>
                      <a:pt x="66973" y="2534"/>
                      <a:pt x="63118" y="1604"/>
                    </a:cubicBezTo>
                    <a:cubicBezTo>
                      <a:pt x="59264" y="673"/>
                      <a:pt x="55144" y="407"/>
                      <a:pt x="51157" y="142"/>
                    </a:cubicBezTo>
                    <a:cubicBezTo>
                      <a:pt x="47263" y="-58"/>
                      <a:pt x="43355" y="-58"/>
                      <a:pt x="39461" y="142"/>
                    </a:cubicBezTo>
                    <a:cubicBezTo>
                      <a:pt x="35819" y="195"/>
                      <a:pt x="32178" y="461"/>
                      <a:pt x="28563" y="939"/>
                    </a:cubicBezTo>
                    <a:cubicBezTo>
                      <a:pt x="25107" y="939"/>
                      <a:pt x="21785" y="1736"/>
                      <a:pt x="18861" y="2534"/>
                    </a:cubicBezTo>
                    <a:lnTo>
                      <a:pt x="10887" y="4793"/>
                    </a:lnTo>
                    <a:lnTo>
                      <a:pt x="5039" y="7186"/>
                    </a:lnTo>
                    <a:lnTo>
                      <a:pt x="-12" y="9445"/>
                    </a:lnTo>
                    <a:lnTo>
                      <a:pt x="5305" y="7983"/>
                    </a:lnTo>
                    <a:cubicBezTo>
                      <a:pt x="7032" y="7983"/>
                      <a:pt x="9026" y="6787"/>
                      <a:pt x="11418" y="6255"/>
                    </a:cubicBezTo>
                    <a:lnTo>
                      <a:pt x="19259" y="4926"/>
                    </a:lnTo>
                    <a:cubicBezTo>
                      <a:pt x="22423" y="4395"/>
                      <a:pt x="25626" y="4089"/>
                      <a:pt x="28829" y="3996"/>
                    </a:cubicBezTo>
                    <a:cubicBezTo>
                      <a:pt x="32151" y="3996"/>
                      <a:pt x="35740" y="3996"/>
                      <a:pt x="39461" y="3996"/>
                    </a:cubicBezTo>
                    <a:cubicBezTo>
                      <a:pt x="43236" y="4076"/>
                      <a:pt x="47010" y="4341"/>
                      <a:pt x="50758" y="4793"/>
                    </a:cubicBezTo>
                    <a:lnTo>
                      <a:pt x="62321" y="6388"/>
                    </a:lnTo>
                    <a:cubicBezTo>
                      <a:pt x="66175" y="7186"/>
                      <a:pt x="70162" y="7850"/>
                      <a:pt x="73884" y="8913"/>
                    </a:cubicBezTo>
                    <a:cubicBezTo>
                      <a:pt x="77605" y="9977"/>
                      <a:pt x="81326" y="10641"/>
                      <a:pt x="84915" y="11837"/>
                    </a:cubicBezTo>
                    <a:lnTo>
                      <a:pt x="95016" y="15027"/>
                    </a:lnTo>
                    <a:cubicBezTo>
                      <a:pt x="98338" y="15957"/>
                      <a:pt x="101395" y="17153"/>
                      <a:pt x="104186" y="18217"/>
                    </a:cubicBezTo>
                    <a:cubicBezTo>
                      <a:pt x="109635" y="20343"/>
                      <a:pt x="114287" y="22071"/>
                      <a:pt x="117477" y="23533"/>
                    </a:cubicBezTo>
                    <a:close/>
                  </a:path>
                </a:pathLst>
              </a:custGeom>
              <a:solidFill>
                <a:srgbClr val="FFFFFF">
                  <a:alpha val="50000"/>
                </a:srgbClr>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76" name="Freeform: Shape 75">
                <a:extLst>
                  <a:ext uri="{FF2B5EF4-FFF2-40B4-BE49-F238E27FC236}">
                    <a16:creationId xmlns:a16="http://schemas.microsoft.com/office/drawing/2014/main" id="{C3E024D9-683B-C3B2-0E71-2EA125E28618}"/>
                  </a:ext>
                </a:extLst>
              </p:cNvPr>
              <p:cNvSpPr/>
              <p:nvPr/>
            </p:nvSpPr>
            <p:spPr>
              <a:xfrm>
                <a:off x="7522565" y="4711268"/>
                <a:ext cx="121412" cy="127899"/>
              </a:xfrm>
              <a:custGeom>
                <a:avLst/>
                <a:gdLst>
                  <a:gd name="csX0" fmla="*/ 12117 w 121412"/>
                  <a:gd name="csY0" fmla="*/ 7746 h 127899"/>
                  <a:gd name="csX1" fmla="*/ 4808 w 121412"/>
                  <a:gd name="csY1" fmla="*/ 17315 h 127899"/>
                  <a:gd name="csX2" fmla="*/ 2548 w 121412"/>
                  <a:gd name="csY2" fmla="*/ 55724 h 127899"/>
                  <a:gd name="csX3" fmla="*/ 8396 w 121412"/>
                  <a:gd name="csY3" fmla="*/ 70211 h 127899"/>
                  <a:gd name="csX4" fmla="*/ 23414 w 121412"/>
                  <a:gd name="csY4" fmla="*/ 93337 h 127899"/>
                  <a:gd name="csX5" fmla="*/ 43085 w 121412"/>
                  <a:gd name="csY5" fmla="*/ 112076 h 127899"/>
                  <a:gd name="csX6" fmla="*/ 85880 w 121412"/>
                  <a:gd name="csY6" fmla="*/ 127892 h 127899"/>
                  <a:gd name="csX7" fmla="*/ 116182 w 121412"/>
                  <a:gd name="csY7" fmla="*/ 110614 h 127899"/>
                  <a:gd name="csX8" fmla="*/ 118840 w 121412"/>
                  <a:gd name="csY8" fmla="*/ 73534 h 127899"/>
                  <a:gd name="csX9" fmla="*/ 60761 w 121412"/>
                  <a:gd name="csY9" fmla="*/ 5220 h 127899"/>
                  <a:gd name="csX10" fmla="*/ 20889 w 121412"/>
                  <a:gd name="csY10" fmla="*/ 2562 h 127899"/>
                  <a:gd name="csX11" fmla="*/ 12117 w 121412"/>
                  <a:gd name="csY11" fmla="*/ 7746 h 12789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121412" h="127899">
                    <a:moveTo>
                      <a:pt x="12117" y="7746"/>
                    </a:moveTo>
                    <a:cubicBezTo>
                      <a:pt x="9114" y="10457"/>
                      <a:pt x="6629" y="13700"/>
                      <a:pt x="4808" y="17315"/>
                    </a:cubicBezTo>
                    <a:cubicBezTo>
                      <a:pt x="-721" y="29382"/>
                      <a:pt x="-1519" y="43085"/>
                      <a:pt x="2548" y="55724"/>
                    </a:cubicBezTo>
                    <a:cubicBezTo>
                      <a:pt x="3957" y="60761"/>
                      <a:pt x="5911" y="65613"/>
                      <a:pt x="8396" y="70211"/>
                    </a:cubicBezTo>
                    <a:cubicBezTo>
                      <a:pt x="12636" y="78398"/>
                      <a:pt x="17660" y="86146"/>
                      <a:pt x="23414" y="93337"/>
                    </a:cubicBezTo>
                    <a:cubicBezTo>
                      <a:pt x="29063" y="100473"/>
                      <a:pt x="35682" y="106787"/>
                      <a:pt x="43085" y="112076"/>
                    </a:cubicBezTo>
                    <a:cubicBezTo>
                      <a:pt x="55246" y="121885"/>
                      <a:pt x="70277" y="127440"/>
                      <a:pt x="85880" y="127892"/>
                    </a:cubicBezTo>
                    <a:cubicBezTo>
                      <a:pt x="98240" y="127560"/>
                      <a:pt x="109604" y="121074"/>
                      <a:pt x="116182" y="110614"/>
                    </a:cubicBezTo>
                    <a:cubicBezTo>
                      <a:pt x="122057" y="99131"/>
                      <a:pt x="123014" y="85748"/>
                      <a:pt x="118840" y="73534"/>
                    </a:cubicBezTo>
                    <a:cubicBezTo>
                      <a:pt x="110162" y="43497"/>
                      <a:pt x="89017" y="18617"/>
                      <a:pt x="60761" y="5220"/>
                    </a:cubicBezTo>
                    <a:cubicBezTo>
                      <a:pt x="48281" y="-667"/>
                      <a:pt x="34034" y="-1624"/>
                      <a:pt x="20889" y="2562"/>
                    </a:cubicBezTo>
                    <a:cubicBezTo>
                      <a:pt x="17700" y="3785"/>
                      <a:pt x="14736" y="5539"/>
                      <a:pt x="12117" y="7746"/>
                    </a:cubicBezTo>
                    <a:close/>
                  </a:path>
                </a:pathLst>
              </a:custGeom>
              <a:solidFill>
                <a:srgbClr val="3C56A6"/>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77" name="Freeform: Shape 76">
                <a:extLst>
                  <a:ext uri="{FF2B5EF4-FFF2-40B4-BE49-F238E27FC236}">
                    <a16:creationId xmlns:a16="http://schemas.microsoft.com/office/drawing/2014/main" id="{BD17276A-0EAB-F0F3-3B4C-DEE85098D3A0}"/>
                  </a:ext>
                </a:extLst>
              </p:cNvPr>
              <p:cNvSpPr/>
              <p:nvPr/>
            </p:nvSpPr>
            <p:spPr>
              <a:xfrm>
                <a:off x="7522516" y="4710877"/>
                <a:ext cx="121461" cy="128025"/>
              </a:xfrm>
              <a:custGeom>
                <a:avLst/>
                <a:gdLst>
                  <a:gd name="csX0" fmla="*/ 4856 w 121461"/>
                  <a:gd name="csY0" fmla="*/ 17440 h 128025"/>
                  <a:gd name="csX1" fmla="*/ 12166 w 121461"/>
                  <a:gd name="csY1" fmla="*/ 7871 h 128025"/>
                  <a:gd name="csX2" fmla="*/ 20539 w 121461"/>
                  <a:gd name="csY2" fmla="*/ 2688 h 128025"/>
                  <a:gd name="csX3" fmla="*/ 36886 w 121461"/>
                  <a:gd name="csY3" fmla="*/ 30 h 128025"/>
                  <a:gd name="csX4" fmla="*/ 31304 w 121461"/>
                  <a:gd name="csY4" fmla="*/ 1625 h 128025"/>
                  <a:gd name="csX5" fmla="*/ 24260 w 121461"/>
                  <a:gd name="csY5" fmla="*/ 6010 h 128025"/>
                  <a:gd name="csX6" fmla="*/ 18147 w 121461"/>
                  <a:gd name="csY6" fmla="*/ 13985 h 128025"/>
                  <a:gd name="csX7" fmla="*/ 16153 w 121461"/>
                  <a:gd name="csY7" fmla="*/ 46281 h 128025"/>
                  <a:gd name="csX8" fmla="*/ 21071 w 121461"/>
                  <a:gd name="csY8" fmla="*/ 58375 h 128025"/>
                  <a:gd name="csX9" fmla="*/ 33697 w 121461"/>
                  <a:gd name="csY9" fmla="*/ 77912 h 128025"/>
                  <a:gd name="csX10" fmla="*/ 50310 w 121461"/>
                  <a:gd name="csY10" fmla="*/ 93595 h 128025"/>
                  <a:gd name="csX11" fmla="*/ 86194 w 121461"/>
                  <a:gd name="csY11" fmla="*/ 106885 h 128025"/>
                  <a:gd name="csX12" fmla="*/ 111712 w 121461"/>
                  <a:gd name="csY12" fmla="*/ 92266 h 128025"/>
                  <a:gd name="csX13" fmla="*/ 113971 w 121461"/>
                  <a:gd name="csY13" fmla="*/ 61166 h 128025"/>
                  <a:gd name="csX14" fmla="*/ 112775 w 121461"/>
                  <a:gd name="csY14" fmla="*/ 57843 h 128025"/>
                  <a:gd name="csX15" fmla="*/ 118889 w 121461"/>
                  <a:gd name="csY15" fmla="*/ 73659 h 128025"/>
                  <a:gd name="csX16" fmla="*/ 116231 w 121461"/>
                  <a:gd name="csY16" fmla="*/ 110740 h 128025"/>
                  <a:gd name="csX17" fmla="*/ 85929 w 121461"/>
                  <a:gd name="csY17" fmla="*/ 128017 h 128025"/>
                  <a:gd name="csX18" fmla="*/ 43133 w 121461"/>
                  <a:gd name="csY18" fmla="*/ 112202 h 128025"/>
                  <a:gd name="csX19" fmla="*/ 23463 w 121461"/>
                  <a:gd name="csY19" fmla="*/ 93462 h 128025"/>
                  <a:gd name="csX20" fmla="*/ 8445 w 121461"/>
                  <a:gd name="csY20" fmla="*/ 70602 h 128025"/>
                  <a:gd name="csX21" fmla="*/ 2597 w 121461"/>
                  <a:gd name="csY21" fmla="*/ 56116 h 128025"/>
                  <a:gd name="csX22" fmla="*/ 4856 w 121461"/>
                  <a:gd name="csY22" fmla="*/ 17440 h 12802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Lst>
                <a:rect l="l" t="t" r="r" b="b"/>
                <a:pathLst>
                  <a:path w="121461" h="128025">
                    <a:moveTo>
                      <a:pt x="4856" y="17440"/>
                    </a:moveTo>
                    <a:cubicBezTo>
                      <a:pt x="6677" y="13825"/>
                      <a:pt x="9163" y="10582"/>
                      <a:pt x="12166" y="7871"/>
                    </a:cubicBezTo>
                    <a:cubicBezTo>
                      <a:pt x="14651" y="5705"/>
                      <a:pt x="17482" y="3950"/>
                      <a:pt x="20539" y="2688"/>
                    </a:cubicBezTo>
                    <a:cubicBezTo>
                      <a:pt x="25749" y="694"/>
                      <a:pt x="31318" y="-210"/>
                      <a:pt x="36886" y="30"/>
                    </a:cubicBezTo>
                    <a:cubicBezTo>
                      <a:pt x="34972" y="335"/>
                      <a:pt x="33099" y="880"/>
                      <a:pt x="31304" y="1625"/>
                    </a:cubicBezTo>
                    <a:cubicBezTo>
                      <a:pt x="28726" y="2675"/>
                      <a:pt x="26334" y="4150"/>
                      <a:pt x="24260" y="6010"/>
                    </a:cubicBezTo>
                    <a:cubicBezTo>
                      <a:pt x="21656" y="8177"/>
                      <a:pt x="19569" y="10901"/>
                      <a:pt x="18147" y="13985"/>
                    </a:cubicBezTo>
                    <a:cubicBezTo>
                      <a:pt x="13469" y="24126"/>
                      <a:pt x="12751" y="35648"/>
                      <a:pt x="16153" y="46281"/>
                    </a:cubicBezTo>
                    <a:cubicBezTo>
                      <a:pt x="17429" y="50454"/>
                      <a:pt x="19064" y="54494"/>
                      <a:pt x="21071" y="58375"/>
                    </a:cubicBezTo>
                    <a:cubicBezTo>
                      <a:pt x="24726" y="65233"/>
                      <a:pt x="28952" y="71759"/>
                      <a:pt x="33697" y="77912"/>
                    </a:cubicBezTo>
                    <a:cubicBezTo>
                      <a:pt x="38468" y="83906"/>
                      <a:pt x="44050" y="89182"/>
                      <a:pt x="50310" y="93595"/>
                    </a:cubicBezTo>
                    <a:cubicBezTo>
                      <a:pt x="60504" y="101822"/>
                      <a:pt x="73103" y="106500"/>
                      <a:pt x="86194" y="106885"/>
                    </a:cubicBezTo>
                    <a:cubicBezTo>
                      <a:pt x="96614" y="106620"/>
                      <a:pt x="106210" y="101131"/>
                      <a:pt x="111712" y="92266"/>
                    </a:cubicBezTo>
                    <a:cubicBezTo>
                      <a:pt x="116656" y="82630"/>
                      <a:pt x="117467" y="71413"/>
                      <a:pt x="113971" y="61166"/>
                    </a:cubicBezTo>
                    <a:lnTo>
                      <a:pt x="112775" y="57843"/>
                    </a:lnTo>
                    <a:cubicBezTo>
                      <a:pt x="115234" y="62947"/>
                      <a:pt x="117281" y="68237"/>
                      <a:pt x="118889" y="73659"/>
                    </a:cubicBezTo>
                    <a:cubicBezTo>
                      <a:pt x="123062" y="85873"/>
                      <a:pt x="122105" y="99257"/>
                      <a:pt x="116231" y="110740"/>
                    </a:cubicBezTo>
                    <a:cubicBezTo>
                      <a:pt x="109652" y="121199"/>
                      <a:pt x="98289" y="127685"/>
                      <a:pt x="85929" y="128017"/>
                    </a:cubicBezTo>
                    <a:cubicBezTo>
                      <a:pt x="70325" y="127565"/>
                      <a:pt x="55294" y="122010"/>
                      <a:pt x="43133" y="112202"/>
                    </a:cubicBezTo>
                    <a:cubicBezTo>
                      <a:pt x="35730" y="106912"/>
                      <a:pt x="29112" y="100599"/>
                      <a:pt x="23463" y="93462"/>
                    </a:cubicBezTo>
                    <a:cubicBezTo>
                      <a:pt x="17721" y="86352"/>
                      <a:pt x="12698" y="78696"/>
                      <a:pt x="8445" y="70602"/>
                    </a:cubicBezTo>
                    <a:cubicBezTo>
                      <a:pt x="5960" y="66004"/>
                      <a:pt x="4006" y="61153"/>
                      <a:pt x="2597" y="56116"/>
                    </a:cubicBezTo>
                    <a:cubicBezTo>
                      <a:pt x="-1536" y="43397"/>
                      <a:pt x="-739" y="29588"/>
                      <a:pt x="4856" y="17440"/>
                    </a:cubicBezTo>
                    <a:close/>
                  </a:path>
                </a:pathLst>
              </a:custGeom>
              <a:solidFill>
                <a:srgbClr val="2C3E7F"/>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78" name="Freeform: Shape 77">
                <a:extLst>
                  <a:ext uri="{FF2B5EF4-FFF2-40B4-BE49-F238E27FC236}">
                    <a16:creationId xmlns:a16="http://schemas.microsoft.com/office/drawing/2014/main" id="{2F454812-FC9F-E9D3-9D15-53FE80ABA884}"/>
                  </a:ext>
                </a:extLst>
              </p:cNvPr>
              <p:cNvSpPr/>
              <p:nvPr/>
            </p:nvSpPr>
            <p:spPr>
              <a:xfrm>
                <a:off x="7555826" y="4715303"/>
                <a:ext cx="81762" cy="82929"/>
              </a:xfrm>
              <a:custGeom>
                <a:avLst/>
                <a:gdLst>
                  <a:gd name="csX0" fmla="*/ 80396 w 81762"/>
                  <a:gd name="csY0" fmla="*/ 82922 h 82929"/>
                  <a:gd name="csX1" fmla="*/ 81592 w 81762"/>
                  <a:gd name="csY1" fmla="*/ 77473 h 82929"/>
                  <a:gd name="csX2" fmla="*/ 81592 w 81762"/>
                  <a:gd name="csY2" fmla="*/ 70960 h 82929"/>
                  <a:gd name="csX3" fmla="*/ 80662 w 81762"/>
                  <a:gd name="csY3" fmla="*/ 62720 h 82929"/>
                  <a:gd name="csX4" fmla="*/ 78004 w 81762"/>
                  <a:gd name="csY4" fmla="*/ 53151 h 82929"/>
                  <a:gd name="csX5" fmla="*/ 75877 w 81762"/>
                  <a:gd name="csY5" fmla="*/ 48100 h 82929"/>
                  <a:gd name="csX6" fmla="*/ 73219 w 81762"/>
                  <a:gd name="csY6" fmla="*/ 43183 h 82929"/>
                  <a:gd name="csX7" fmla="*/ 66574 w 81762"/>
                  <a:gd name="csY7" fmla="*/ 33348 h 82929"/>
                  <a:gd name="csX8" fmla="*/ 62720 w 81762"/>
                  <a:gd name="csY8" fmla="*/ 28696 h 82929"/>
                  <a:gd name="csX9" fmla="*/ 58467 w 81762"/>
                  <a:gd name="csY9" fmla="*/ 24178 h 82929"/>
                  <a:gd name="csX10" fmla="*/ 54081 w 81762"/>
                  <a:gd name="csY10" fmla="*/ 20057 h 82929"/>
                  <a:gd name="csX11" fmla="*/ 49296 w 81762"/>
                  <a:gd name="csY11" fmla="*/ 16070 h 82929"/>
                  <a:gd name="csX12" fmla="*/ 39461 w 81762"/>
                  <a:gd name="csY12" fmla="*/ 9558 h 82929"/>
                  <a:gd name="csX13" fmla="*/ 20057 w 81762"/>
                  <a:gd name="csY13" fmla="*/ 1850 h 82929"/>
                  <a:gd name="csX14" fmla="*/ 5437 w 81762"/>
                  <a:gd name="csY14" fmla="*/ 122 h 82929"/>
                  <a:gd name="csX15" fmla="*/ -12 w 81762"/>
                  <a:gd name="csY15" fmla="*/ 122 h 82929"/>
                  <a:gd name="csX16" fmla="*/ 5437 w 81762"/>
                  <a:gd name="csY16" fmla="*/ 122 h 82929"/>
                  <a:gd name="csX17" fmla="*/ 18728 w 81762"/>
                  <a:gd name="csY17" fmla="*/ 3312 h 82929"/>
                  <a:gd name="csX18" fmla="*/ 27633 w 81762"/>
                  <a:gd name="csY18" fmla="*/ 6767 h 82929"/>
                  <a:gd name="csX19" fmla="*/ 36936 w 81762"/>
                  <a:gd name="csY19" fmla="*/ 11950 h 82929"/>
                  <a:gd name="csX20" fmla="*/ 46239 w 81762"/>
                  <a:gd name="csY20" fmla="*/ 18463 h 82929"/>
                  <a:gd name="csX21" fmla="*/ 50625 w 81762"/>
                  <a:gd name="csY21" fmla="*/ 22184 h 82929"/>
                  <a:gd name="csX22" fmla="*/ 54878 w 81762"/>
                  <a:gd name="csY22" fmla="*/ 26437 h 82929"/>
                  <a:gd name="csX23" fmla="*/ 58998 w 81762"/>
                  <a:gd name="csY23" fmla="*/ 30690 h 82929"/>
                  <a:gd name="csX24" fmla="*/ 62720 w 81762"/>
                  <a:gd name="csY24" fmla="*/ 35076 h 82929"/>
                  <a:gd name="csX25" fmla="*/ 69365 w 81762"/>
                  <a:gd name="csY25" fmla="*/ 44246 h 82929"/>
                  <a:gd name="csX26" fmla="*/ 72156 w 81762"/>
                  <a:gd name="csY26" fmla="*/ 48898 h 82929"/>
                  <a:gd name="csX27" fmla="*/ 74548 w 81762"/>
                  <a:gd name="csY27" fmla="*/ 53550 h 82929"/>
                  <a:gd name="csX28" fmla="*/ 77738 w 81762"/>
                  <a:gd name="csY28" fmla="*/ 62454 h 82929"/>
                  <a:gd name="csX29" fmla="*/ 79864 w 81762"/>
                  <a:gd name="csY29" fmla="*/ 76542 h 82929"/>
                  <a:gd name="csX30" fmla="*/ 80396 w 81762"/>
                  <a:gd name="csY30" fmla="*/ 82922 h 8292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Lst>
                <a:rect l="l" t="t" r="r" b="b"/>
                <a:pathLst>
                  <a:path w="81762" h="82929">
                    <a:moveTo>
                      <a:pt x="80396" y="82922"/>
                    </a:moveTo>
                    <a:cubicBezTo>
                      <a:pt x="81007" y="81154"/>
                      <a:pt x="81419" y="79333"/>
                      <a:pt x="81592" y="77473"/>
                    </a:cubicBezTo>
                    <a:cubicBezTo>
                      <a:pt x="81805" y="75306"/>
                      <a:pt x="81805" y="73126"/>
                      <a:pt x="81592" y="70960"/>
                    </a:cubicBezTo>
                    <a:cubicBezTo>
                      <a:pt x="81579" y="68182"/>
                      <a:pt x="81260" y="65431"/>
                      <a:pt x="80662" y="62720"/>
                    </a:cubicBezTo>
                    <a:cubicBezTo>
                      <a:pt x="80050" y="59464"/>
                      <a:pt x="79160" y="56261"/>
                      <a:pt x="78004" y="53151"/>
                    </a:cubicBezTo>
                    <a:cubicBezTo>
                      <a:pt x="77339" y="51556"/>
                      <a:pt x="76542" y="49828"/>
                      <a:pt x="75877" y="48100"/>
                    </a:cubicBezTo>
                    <a:lnTo>
                      <a:pt x="73219" y="43183"/>
                    </a:lnTo>
                    <a:cubicBezTo>
                      <a:pt x="71225" y="39767"/>
                      <a:pt x="69006" y="36485"/>
                      <a:pt x="66574" y="33348"/>
                    </a:cubicBezTo>
                    <a:cubicBezTo>
                      <a:pt x="65378" y="31753"/>
                      <a:pt x="64048" y="30158"/>
                      <a:pt x="62720" y="28696"/>
                    </a:cubicBezTo>
                    <a:cubicBezTo>
                      <a:pt x="61391" y="27234"/>
                      <a:pt x="59928" y="25507"/>
                      <a:pt x="58467" y="24178"/>
                    </a:cubicBezTo>
                    <a:lnTo>
                      <a:pt x="54081" y="20057"/>
                    </a:lnTo>
                    <a:lnTo>
                      <a:pt x="49296" y="16070"/>
                    </a:lnTo>
                    <a:cubicBezTo>
                      <a:pt x="46160" y="13691"/>
                      <a:pt x="42877" y="11512"/>
                      <a:pt x="39461" y="9558"/>
                    </a:cubicBezTo>
                    <a:cubicBezTo>
                      <a:pt x="33388" y="6076"/>
                      <a:pt x="26862" y="3484"/>
                      <a:pt x="20057" y="1850"/>
                    </a:cubicBezTo>
                    <a:cubicBezTo>
                      <a:pt x="15286" y="613"/>
                      <a:pt x="10368" y="42"/>
                      <a:pt x="5437" y="122"/>
                    </a:cubicBezTo>
                    <a:cubicBezTo>
                      <a:pt x="3630" y="-51"/>
                      <a:pt x="1796" y="-51"/>
                      <a:pt x="-12" y="122"/>
                    </a:cubicBezTo>
                    <a:cubicBezTo>
                      <a:pt x="1809" y="29"/>
                      <a:pt x="3617" y="29"/>
                      <a:pt x="5437" y="122"/>
                    </a:cubicBezTo>
                    <a:cubicBezTo>
                      <a:pt x="9956" y="760"/>
                      <a:pt x="14409" y="1823"/>
                      <a:pt x="18728" y="3312"/>
                    </a:cubicBezTo>
                    <a:cubicBezTo>
                      <a:pt x="21771" y="4282"/>
                      <a:pt x="24735" y="5425"/>
                      <a:pt x="27633" y="6767"/>
                    </a:cubicBezTo>
                    <a:cubicBezTo>
                      <a:pt x="30690" y="8229"/>
                      <a:pt x="33746" y="10090"/>
                      <a:pt x="36936" y="11950"/>
                    </a:cubicBezTo>
                    <a:cubicBezTo>
                      <a:pt x="40126" y="13811"/>
                      <a:pt x="43050" y="16203"/>
                      <a:pt x="46239" y="18463"/>
                    </a:cubicBezTo>
                    <a:cubicBezTo>
                      <a:pt x="49429" y="20722"/>
                      <a:pt x="49163" y="20988"/>
                      <a:pt x="50625" y="22184"/>
                    </a:cubicBezTo>
                    <a:cubicBezTo>
                      <a:pt x="52087" y="23380"/>
                      <a:pt x="53416" y="24975"/>
                      <a:pt x="54878" y="26437"/>
                    </a:cubicBezTo>
                    <a:cubicBezTo>
                      <a:pt x="56353" y="27753"/>
                      <a:pt x="57722" y="29175"/>
                      <a:pt x="58998" y="30690"/>
                    </a:cubicBezTo>
                    <a:cubicBezTo>
                      <a:pt x="60380" y="32032"/>
                      <a:pt x="61630" y="33494"/>
                      <a:pt x="62720" y="35076"/>
                    </a:cubicBezTo>
                    <a:cubicBezTo>
                      <a:pt x="65138" y="37986"/>
                      <a:pt x="67358" y="41043"/>
                      <a:pt x="69365" y="44246"/>
                    </a:cubicBezTo>
                    <a:lnTo>
                      <a:pt x="72156" y="48898"/>
                    </a:lnTo>
                    <a:lnTo>
                      <a:pt x="74548" y="53550"/>
                    </a:lnTo>
                    <a:cubicBezTo>
                      <a:pt x="75797" y="56447"/>
                      <a:pt x="76874" y="59424"/>
                      <a:pt x="77738" y="62454"/>
                    </a:cubicBezTo>
                    <a:cubicBezTo>
                      <a:pt x="79067" y="67039"/>
                      <a:pt x="79785" y="71771"/>
                      <a:pt x="79864" y="76542"/>
                    </a:cubicBezTo>
                    <a:cubicBezTo>
                      <a:pt x="80263" y="78642"/>
                      <a:pt x="80436" y="80782"/>
                      <a:pt x="80396" y="82922"/>
                    </a:cubicBezTo>
                    <a:close/>
                  </a:path>
                </a:pathLst>
              </a:custGeom>
              <a:solidFill>
                <a:srgbClr val="FFFFFF">
                  <a:alpha val="50000"/>
                </a:srgbClr>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79" name="Freeform: Shape 78">
                <a:extLst>
                  <a:ext uri="{FF2B5EF4-FFF2-40B4-BE49-F238E27FC236}">
                    <a16:creationId xmlns:a16="http://schemas.microsoft.com/office/drawing/2014/main" id="{F7C9BD92-DD13-4B19-CDF2-099BF7601A13}"/>
                  </a:ext>
                </a:extLst>
              </p:cNvPr>
              <p:cNvSpPr/>
              <p:nvPr/>
            </p:nvSpPr>
            <p:spPr>
              <a:xfrm>
                <a:off x="7263553" y="4678220"/>
                <a:ext cx="391287" cy="403606"/>
              </a:xfrm>
              <a:custGeom>
                <a:avLst/>
                <a:gdLst>
                  <a:gd name="csX0" fmla="*/ 33362 w 391287"/>
                  <a:gd name="csY0" fmla="*/ 86513 h 403606"/>
                  <a:gd name="csX1" fmla="*/ 130117 w 391287"/>
                  <a:gd name="csY1" fmla="*/ 9030 h 403606"/>
                  <a:gd name="csX2" fmla="*/ 134902 w 391287"/>
                  <a:gd name="csY2" fmla="*/ 6770 h 403606"/>
                  <a:gd name="csX3" fmla="*/ 140749 w 391287"/>
                  <a:gd name="csY3" fmla="*/ 4378 h 403606"/>
                  <a:gd name="csX4" fmla="*/ 148724 w 391287"/>
                  <a:gd name="csY4" fmla="*/ 2119 h 403606"/>
                  <a:gd name="csX5" fmla="*/ 151116 w 391287"/>
                  <a:gd name="csY5" fmla="*/ 2119 h 403606"/>
                  <a:gd name="csX6" fmla="*/ 151913 w 391287"/>
                  <a:gd name="csY6" fmla="*/ 2119 h 403606"/>
                  <a:gd name="csX7" fmla="*/ 159888 w 391287"/>
                  <a:gd name="csY7" fmla="*/ -8 h 403606"/>
                  <a:gd name="csX8" fmla="*/ 120016 w 391287"/>
                  <a:gd name="csY8" fmla="*/ 32554 h 403606"/>
                  <a:gd name="csX9" fmla="*/ 67918 w 391287"/>
                  <a:gd name="csY9" fmla="*/ 147783 h 403606"/>
                  <a:gd name="csX10" fmla="*/ 97688 w 391287"/>
                  <a:gd name="csY10" fmla="*/ 260752 h 403606"/>
                  <a:gd name="csX11" fmla="*/ 293458 w 391287"/>
                  <a:gd name="csY11" fmla="*/ 360564 h 403606"/>
                  <a:gd name="csX12" fmla="*/ 380377 w 391287"/>
                  <a:gd name="csY12" fmla="*/ 293314 h 403606"/>
                  <a:gd name="csX13" fmla="*/ 391276 w 391287"/>
                  <a:gd name="csY13" fmla="*/ 274441 h 403606"/>
                  <a:gd name="csX14" fmla="*/ 333462 w 391287"/>
                  <a:gd name="csY14" fmla="*/ 356842 h 403606"/>
                  <a:gd name="csX15" fmla="*/ 308742 w 391287"/>
                  <a:gd name="csY15" fmla="*/ 375316 h 403606"/>
                  <a:gd name="csX16" fmla="*/ 196570 w 391287"/>
                  <a:gd name="csY16" fmla="*/ 403492 h 403606"/>
                  <a:gd name="csX17" fmla="*/ 143408 w 391287"/>
                  <a:gd name="csY17" fmla="*/ 394455 h 403606"/>
                  <a:gd name="csX18" fmla="*/ 123073 w 391287"/>
                  <a:gd name="csY18" fmla="*/ 386347 h 403606"/>
                  <a:gd name="csX19" fmla="*/ 59146 w 391287"/>
                  <a:gd name="csY19" fmla="*/ 343552 h 403606"/>
                  <a:gd name="csX20" fmla="*/ 29375 w 391287"/>
                  <a:gd name="csY20" fmla="*/ 308465 h 403606"/>
                  <a:gd name="csX21" fmla="*/ 3 w 391287"/>
                  <a:gd name="csY21" fmla="*/ 204002 h 403606"/>
                  <a:gd name="csX22" fmla="*/ 1465 w 391287"/>
                  <a:gd name="csY22" fmla="*/ 173699 h 403606"/>
                  <a:gd name="csX23" fmla="*/ 33097 w 391287"/>
                  <a:gd name="csY23" fmla="*/ 87178 h 4036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Lst>
                <a:rect l="l" t="t" r="r" b="b"/>
                <a:pathLst>
                  <a:path w="391287" h="403606">
                    <a:moveTo>
                      <a:pt x="33362" y="86513"/>
                    </a:moveTo>
                    <a:cubicBezTo>
                      <a:pt x="57245" y="51692"/>
                      <a:pt x="90923" y="24726"/>
                      <a:pt x="130117" y="9030"/>
                    </a:cubicBezTo>
                    <a:lnTo>
                      <a:pt x="134902" y="6770"/>
                    </a:lnTo>
                    <a:lnTo>
                      <a:pt x="140749" y="4378"/>
                    </a:lnTo>
                    <a:lnTo>
                      <a:pt x="148724" y="2119"/>
                    </a:lnTo>
                    <a:lnTo>
                      <a:pt x="151116" y="2119"/>
                    </a:lnTo>
                    <a:lnTo>
                      <a:pt x="151913" y="2119"/>
                    </a:lnTo>
                    <a:lnTo>
                      <a:pt x="159888" y="-8"/>
                    </a:lnTo>
                    <a:cubicBezTo>
                      <a:pt x="145308" y="9163"/>
                      <a:pt x="131912" y="20101"/>
                      <a:pt x="120016" y="32554"/>
                    </a:cubicBezTo>
                    <a:cubicBezTo>
                      <a:pt x="89236" y="63361"/>
                      <a:pt x="70722" y="104323"/>
                      <a:pt x="67918" y="147783"/>
                    </a:cubicBezTo>
                    <a:cubicBezTo>
                      <a:pt x="66801" y="187521"/>
                      <a:pt x="77128" y="226728"/>
                      <a:pt x="97688" y="260752"/>
                    </a:cubicBezTo>
                    <a:cubicBezTo>
                      <a:pt x="136497" y="326274"/>
                      <a:pt x="213980" y="385284"/>
                      <a:pt x="293458" y="360564"/>
                    </a:cubicBezTo>
                    <a:cubicBezTo>
                      <a:pt x="329422" y="349041"/>
                      <a:pt x="360189" y="325238"/>
                      <a:pt x="380377" y="293314"/>
                    </a:cubicBezTo>
                    <a:cubicBezTo>
                      <a:pt x="384365" y="287200"/>
                      <a:pt x="387953" y="280821"/>
                      <a:pt x="391276" y="274441"/>
                    </a:cubicBezTo>
                    <a:cubicBezTo>
                      <a:pt x="378105" y="305714"/>
                      <a:pt x="358395" y="333810"/>
                      <a:pt x="333462" y="356842"/>
                    </a:cubicBezTo>
                    <a:cubicBezTo>
                      <a:pt x="325873" y="363820"/>
                      <a:pt x="317593" y="370014"/>
                      <a:pt x="308742" y="375316"/>
                    </a:cubicBezTo>
                    <a:cubicBezTo>
                      <a:pt x="274705" y="394986"/>
                      <a:pt x="235856" y="404741"/>
                      <a:pt x="196570" y="403492"/>
                    </a:cubicBezTo>
                    <a:cubicBezTo>
                      <a:pt x="178494" y="403173"/>
                      <a:pt x="160579" y="400130"/>
                      <a:pt x="143408" y="394455"/>
                    </a:cubicBezTo>
                    <a:cubicBezTo>
                      <a:pt x="136457" y="392208"/>
                      <a:pt x="129665" y="389497"/>
                      <a:pt x="123073" y="386347"/>
                    </a:cubicBezTo>
                    <a:cubicBezTo>
                      <a:pt x="99868" y="375144"/>
                      <a:pt x="78351" y="360736"/>
                      <a:pt x="59146" y="343552"/>
                    </a:cubicBezTo>
                    <a:cubicBezTo>
                      <a:pt x="47716" y="333212"/>
                      <a:pt x="37708" y="321423"/>
                      <a:pt x="29375" y="308465"/>
                    </a:cubicBezTo>
                    <a:cubicBezTo>
                      <a:pt x="9891" y="277126"/>
                      <a:pt x="-290" y="240896"/>
                      <a:pt x="3" y="204002"/>
                    </a:cubicBezTo>
                    <a:cubicBezTo>
                      <a:pt x="-103" y="193887"/>
                      <a:pt x="375" y="183760"/>
                      <a:pt x="1465" y="173699"/>
                    </a:cubicBezTo>
                    <a:cubicBezTo>
                      <a:pt x="5080" y="142772"/>
                      <a:pt x="15912" y="113134"/>
                      <a:pt x="33097" y="87178"/>
                    </a:cubicBezTo>
                    <a:close/>
                  </a:path>
                </a:pathLst>
              </a:custGeom>
              <a:solidFill>
                <a:srgbClr val="8C8E90">
                  <a:alpha val="40000"/>
                </a:srgbClr>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80" name="Freeform: Shape 79">
                <a:extLst>
                  <a:ext uri="{FF2B5EF4-FFF2-40B4-BE49-F238E27FC236}">
                    <a16:creationId xmlns:a16="http://schemas.microsoft.com/office/drawing/2014/main" id="{D1DC531E-C4EC-1109-76F9-AC6CC498BDC5}"/>
                  </a:ext>
                </a:extLst>
              </p:cNvPr>
              <p:cNvSpPr/>
              <p:nvPr/>
            </p:nvSpPr>
            <p:spPr>
              <a:xfrm>
                <a:off x="4136018" y="4453427"/>
                <a:ext cx="537634" cy="782933"/>
              </a:xfrm>
              <a:custGeom>
                <a:avLst/>
                <a:gdLst>
                  <a:gd name="csX0" fmla="*/ 488574 w 537634"/>
                  <a:gd name="csY0" fmla="*/ 590407 h 782933"/>
                  <a:gd name="csX1" fmla="*/ 523661 w 537634"/>
                  <a:gd name="csY1" fmla="*/ 235018 h 782933"/>
                  <a:gd name="csX2" fmla="*/ 490568 w 537634"/>
                  <a:gd name="csY2" fmla="*/ 143181 h 782933"/>
                  <a:gd name="csX3" fmla="*/ 339189 w 537634"/>
                  <a:gd name="csY3" fmla="*/ 4827 h 782933"/>
                  <a:gd name="csX4" fmla="*/ 97966 w 537634"/>
                  <a:gd name="csY4" fmla="*/ 103708 h 782933"/>
                  <a:gd name="csX5" fmla="*/ 53443 w 537634"/>
                  <a:gd name="csY5" fmla="*/ 176008 h 782933"/>
                  <a:gd name="csX6" fmla="*/ 8521 w 537634"/>
                  <a:gd name="csY6" fmla="*/ 334963 h 782933"/>
                  <a:gd name="csX7" fmla="*/ 78296 w 537634"/>
                  <a:gd name="csY7" fmla="*/ 686231 h 782933"/>
                  <a:gd name="csX8" fmla="*/ 239244 w 537634"/>
                  <a:gd name="csY8" fmla="*/ 782588 h 782933"/>
                  <a:gd name="csX9" fmla="*/ 241371 w 537634"/>
                  <a:gd name="csY9" fmla="*/ 782588 h 782933"/>
                  <a:gd name="csX10" fmla="*/ 488574 w 537634"/>
                  <a:gd name="csY10" fmla="*/ 590407 h 782933"/>
                  <a:gd name="csX11" fmla="*/ 215720 w 537634"/>
                  <a:gd name="csY11" fmla="*/ 549206 h 782933"/>
                  <a:gd name="csX12" fmla="*/ 215720 w 537634"/>
                  <a:gd name="csY12" fmla="*/ 549206 h 782933"/>
                  <a:gd name="csX13" fmla="*/ 185418 w 537634"/>
                  <a:gd name="csY13" fmla="*/ 513455 h 782933"/>
                  <a:gd name="csX14" fmla="*/ 190734 w 537634"/>
                  <a:gd name="csY14" fmla="*/ 397561 h 782933"/>
                  <a:gd name="csX15" fmla="*/ 210271 w 537634"/>
                  <a:gd name="csY15" fmla="*/ 347456 h 782933"/>
                  <a:gd name="csX16" fmla="*/ 224492 w 537634"/>
                  <a:gd name="csY16" fmla="*/ 325128 h 782933"/>
                  <a:gd name="csX17" fmla="*/ 284299 w 537634"/>
                  <a:gd name="csY17" fmla="*/ 299876 h 782933"/>
                  <a:gd name="csX18" fmla="*/ 309950 w 537634"/>
                  <a:gd name="csY18" fmla="*/ 349051 h 782933"/>
                  <a:gd name="csX19" fmla="*/ 311943 w 537634"/>
                  <a:gd name="csY19" fmla="*/ 379752 h 782933"/>
                  <a:gd name="csX20" fmla="*/ 283103 w 537634"/>
                  <a:gd name="csY20" fmla="*/ 493917 h 782933"/>
                  <a:gd name="csX21" fmla="*/ 215720 w 537634"/>
                  <a:gd name="csY21" fmla="*/ 549206 h 78293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Lst>
                <a:rect l="l" t="t" r="r" b="b"/>
                <a:pathLst>
                  <a:path w="537634" h="782933">
                    <a:moveTo>
                      <a:pt x="488574" y="590407"/>
                    </a:moveTo>
                    <a:cubicBezTo>
                      <a:pt x="538321" y="478833"/>
                      <a:pt x="550628" y="354168"/>
                      <a:pt x="523661" y="235018"/>
                    </a:cubicBezTo>
                    <a:cubicBezTo>
                      <a:pt x="516099" y="203267"/>
                      <a:pt x="505001" y="172460"/>
                      <a:pt x="490568" y="143181"/>
                    </a:cubicBezTo>
                    <a:cubicBezTo>
                      <a:pt x="460000" y="81646"/>
                      <a:pt x="411888" y="20377"/>
                      <a:pt x="339189" y="4827"/>
                    </a:cubicBezTo>
                    <a:cubicBezTo>
                      <a:pt x="244826" y="-15375"/>
                      <a:pt x="153122" y="29680"/>
                      <a:pt x="97966" y="103708"/>
                    </a:cubicBezTo>
                    <a:cubicBezTo>
                      <a:pt x="80803" y="126302"/>
                      <a:pt x="65891" y="150517"/>
                      <a:pt x="53443" y="176008"/>
                    </a:cubicBezTo>
                    <a:cubicBezTo>
                      <a:pt x="31629" y="226818"/>
                      <a:pt x="16528" y="280246"/>
                      <a:pt x="8521" y="334963"/>
                    </a:cubicBezTo>
                    <a:cubicBezTo>
                      <a:pt x="-12212" y="451654"/>
                      <a:pt x="2540" y="590540"/>
                      <a:pt x="78296" y="686231"/>
                    </a:cubicBezTo>
                    <a:cubicBezTo>
                      <a:pt x="116174" y="734210"/>
                      <a:pt x="175051" y="777138"/>
                      <a:pt x="239244" y="782588"/>
                    </a:cubicBezTo>
                    <a:lnTo>
                      <a:pt x="241371" y="782588"/>
                    </a:lnTo>
                    <a:cubicBezTo>
                      <a:pt x="358726" y="789632"/>
                      <a:pt x="447108" y="685434"/>
                      <a:pt x="488574" y="590407"/>
                    </a:cubicBezTo>
                    <a:close/>
                    <a:moveTo>
                      <a:pt x="215720" y="549206"/>
                    </a:moveTo>
                    <a:lnTo>
                      <a:pt x="215720" y="549206"/>
                    </a:lnTo>
                    <a:cubicBezTo>
                      <a:pt x="200539" y="542747"/>
                      <a:pt x="189305" y="529483"/>
                      <a:pt x="185418" y="513455"/>
                    </a:cubicBezTo>
                    <a:cubicBezTo>
                      <a:pt x="174254" y="480228"/>
                      <a:pt x="179171" y="434775"/>
                      <a:pt x="190734" y="397561"/>
                    </a:cubicBezTo>
                    <a:cubicBezTo>
                      <a:pt x="195692" y="380297"/>
                      <a:pt x="202233" y="363524"/>
                      <a:pt x="210271" y="347456"/>
                    </a:cubicBezTo>
                    <a:cubicBezTo>
                      <a:pt x="214510" y="339708"/>
                      <a:pt x="219269" y="332252"/>
                      <a:pt x="224492" y="325128"/>
                    </a:cubicBezTo>
                    <a:cubicBezTo>
                      <a:pt x="241371" y="302667"/>
                      <a:pt x="264363" y="290706"/>
                      <a:pt x="284299" y="299876"/>
                    </a:cubicBezTo>
                    <a:cubicBezTo>
                      <a:pt x="299716" y="306920"/>
                      <a:pt x="306760" y="328185"/>
                      <a:pt x="309950" y="349051"/>
                    </a:cubicBezTo>
                    <a:cubicBezTo>
                      <a:pt x="311491" y="359205"/>
                      <a:pt x="312156" y="369479"/>
                      <a:pt x="311943" y="379752"/>
                    </a:cubicBezTo>
                    <a:cubicBezTo>
                      <a:pt x="310720" y="419451"/>
                      <a:pt x="300886" y="458405"/>
                      <a:pt x="283103" y="493917"/>
                    </a:cubicBezTo>
                    <a:cubicBezTo>
                      <a:pt x="267420" y="523422"/>
                      <a:pt x="241636" y="554788"/>
                      <a:pt x="215720" y="549206"/>
                    </a:cubicBezTo>
                    <a:close/>
                  </a:path>
                </a:pathLst>
              </a:custGeom>
              <a:solidFill>
                <a:srgbClr val="EDEDEE"/>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81" name="Freeform: Shape 80">
                <a:extLst>
                  <a:ext uri="{FF2B5EF4-FFF2-40B4-BE49-F238E27FC236}">
                    <a16:creationId xmlns:a16="http://schemas.microsoft.com/office/drawing/2014/main" id="{22F4CDF6-F8BB-874D-EB4B-A5E8C24B4627}"/>
                  </a:ext>
                </a:extLst>
              </p:cNvPr>
              <p:cNvSpPr/>
              <p:nvPr/>
            </p:nvSpPr>
            <p:spPr>
              <a:xfrm>
                <a:off x="4182295" y="4465173"/>
                <a:ext cx="216502" cy="341034"/>
              </a:xfrm>
              <a:custGeom>
                <a:avLst/>
                <a:gdLst>
                  <a:gd name="csX0" fmla="*/ 140868 w 216502"/>
                  <a:gd name="csY0" fmla="*/ 143530 h 341034"/>
                  <a:gd name="csX1" fmla="*/ 216491 w 216502"/>
                  <a:gd name="csY1" fmla="*/ 286270 h 341034"/>
                  <a:gd name="csX2" fmla="*/ 177683 w 216502"/>
                  <a:gd name="csY2" fmla="*/ 313914 h 341034"/>
                  <a:gd name="csX3" fmla="*/ 163462 w 216502"/>
                  <a:gd name="csY3" fmla="*/ 336242 h 341034"/>
                  <a:gd name="csX4" fmla="*/ 161070 w 216502"/>
                  <a:gd name="csY4" fmla="*/ 341027 h 341034"/>
                  <a:gd name="csX5" fmla="*/ -12 w 216502"/>
                  <a:gd name="csY5" fmla="*/ 181541 h 341034"/>
                  <a:gd name="csX6" fmla="*/ 7165 w 216502"/>
                  <a:gd name="csY6" fmla="*/ 165326 h 341034"/>
                  <a:gd name="csX7" fmla="*/ 51689 w 216502"/>
                  <a:gd name="csY7" fmla="*/ 93026 h 341034"/>
                  <a:gd name="csX8" fmla="*/ 180474 w 216502"/>
                  <a:gd name="csY8" fmla="*/ -8 h 341034"/>
                  <a:gd name="csX9" fmla="*/ 140868 w 216502"/>
                  <a:gd name="csY9" fmla="*/ 143530 h 34103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Lst>
                <a:rect l="l" t="t" r="r" b="b"/>
                <a:pathLst>
                  <a:path w="216502" h="341034">
                    <a:moveTo>
                      <a:pt x="140868" y="143530"/>
                    </a:moveTo>
                    <a:cubicBezTo>
                      <a:pt x="146063" y="199284"/>
                      <a:pt x="173283" y="250651"/>
                      <a:pt x="216491" y="286270"/>
                    </a:cubicBezTo>
                    <a:cubicBezTo>
                      <a:pt x="200649" y="290523"/>
                      <a:pt x="186880" y="300331"/>
                      <a:pt x="177683" y="313914"/>
                    </a:cubicBezTo>
                    <a:cubicBezTo>
                      <a:pt x="172460" y="321038"/>
                      <a:pt x="167701" y="328494"/>
                      <a:pt x="163462" y="336242"/>
                    </a:cubicBezTo>
                    <a:lnTo>
                      <a:pt x="161070" y="341027"/>
                    </a:lnTo>
                    <a:cubicBezTo>
                      <a:pt x="121198" y="327072"/>
                      <a:pt x="21519" y="282947"/>
                      <a:pt x="-12" y="181541"/>
                    </a:cubicBezTo>
                    <a:cubicBezTo>
                      <a:pt x="2248" y="176091"/>
                      <a:pt x="4640" y="170642"/>
                      <a:pt x="7165" y="165326"/>
                    </a:cubicBezTo>
                    <a:cubicBezTo>
                      <a:pt x="19613" y="139835"/>
                      <a:pt x="34525" y="115620"/>
                      <a:pt x="51689" y="93026"/>
                    </a:cubicBezTo>
                    <a:cubicBezTo>
                      <a:pt x="83914" y="49393"/>
                      <a:pt x="128925" y="16871"/>
                      <a:pt x="180474" y="-8"/>
                    </a:cubicBezTo>
                    <a:cubicBezTo>
                      <a:pt x="149011" y="40821"/>
                      <a:pt x="134794" y="92348"/>
                      <a:pt x="140868" y="143530"/>
                    </a:cubicBezTo>
                    <a:close/>
                  </a:path>
                </a:pathLst>
              </a:custGeom>
              <a:solidFill>
                <a:srgbClr val="FD2A2D"/>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82" name="Freeform: Shape 81">
                <a:extLst>
                  <a:ext uri="{FF2B5EF4-FFF2-40B4-BE49-F238E27FC236}">
                    <a16:creationId xmlns:a16="http://schemas.microsoft.com/office/drawing/2014/main" id="{13E3641B-A894-A002-E26E-10EC17D2D968}"/>
                  </a:ext>
                </a:extLst>
              </p:cNvPr>
              <p:cNvSpPr/>
              <p:nvPr/>
            </p:nvSpPr>
            <p:spPr>
              <a:xfrm>
                <a:off x="4136044" y="4857986"/>
                <a:ext cx="186200" cy="288059"/>
              </a:xfrm>
              <a:custGeom>
                <a:avLst/>
                <a:gdLst>
                  <a:gd name="csX0" fmla="*/ 186189 w 186200"/>
                  <a:gd name="csY0" fmla="*/ 7223 h 288059"/>
                  <a:gd name="csX1" fmla="*/ 184859 w 186200"/>
                  <a:gd name="csY1" fmla="*/ 108763 h 288059"/>
                  <a:gd name="csX2" fmla="*/ 186056 w 186200"/>
                  <a:gd name="csY2" fmla="*/ 111953 h 288059"/>
                  <a:gd name="csX3" fmla="*/ 82788 w 186200"/>
                  <a:gd name="csY3" fmla="*/ 288052 h 288059"/>
                  <a:gd name="csX4" fmla="*/ 77605 w 186200"/>
                  <a:gd name="csY4" fmla="*/ 282337 h 288059"/>
                  <a:gd name="csX5" fmla="*/ -12 w 186200"/>
                  <a:gd name="csY5" fmla="*/ 56398 h 288059"/>
                  <a:gd name="csX6" fmla="*/ 186189 w 186200"/>
                  <a:gd name="csY6" fmla="*/ 7223 h 288059"/>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186200" h="288059">
                    <a:moveTo>
                      <a:pt x="186189" y="7223"/>
                    </a:moveTo>
                    <a:cubicBezTo>
                      <a:pt x="176537" y="40317"/>
                      <a:pt x="176078" y="75417"/>
                      <a:pt x="184859" y="108763"/>
                    </a:cubicBezTo>
                    <a:lnTo>
                      <a:pt x="186056" y="111953"/>
                    </a:lnTo>
                    <a:cubicBezTo>
                      <a:pt x="146184" y="130161"/>
                      <a:pt x="60992" y="182658"/>
                      <a:pt x="82788" y="288052"/>
                    </a:cubicBezTo>
                    <a:lnTo>
                      <a:pt x="77605" y="282337"/>
                    </a:lnTo>
                    <a:cubicBezTo>
                      <a:pt x="27766" y="219473"/>
                      <a:pt x="4374" y="138002"/>
                      <a:pt x="-12" y="56398"/>
                    </a:cubicBezTo>
                    <a:cubicBezTo>
                      <a:pt x="50227" y="-16301"/>
                      <a:pt x="150437" y="-1017"/>
                      <a:pt x="186189" y="7223"/>
                    </a:cubicBezTo>
                    <a:close/>
                  </a:path>
                </a:pathLst>
              </a:custGeom>
              <a:solidFill>
                <a:srgbClr val="FD2A2D"/>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83" name="Freeform: Shape 82">
                <a:extLst>
                  <a:ext uri="{FF2B5EF4-FFF2-40B4-BE49-F238E27FC236}">
                    <a16:creationId xmlns:a16="http://schemas.microsoft.com/office/drawing/2014/main" id="{10612DA9-2F33-C3AA-BBA3-7CB7E6F09988}"/>
                  </a:ext>
                </a:extLst>
              </p:cNvPr>
              <p:cNvSpPr/>
              <p:nvPr/>
            </p:nvSpPr>
            <p:spPr>
              <a:xfrm>
                <a:off x="4388408" y="4863888"/>
                <a:ext cx="267694" cy="300498"/>
              </a:xfrm>
              <a:custGeom>
                <a:avLst/>
                <a:gdLst>
                  <a:gd name="csX0" fmla="*/ 39883 w 267694"/>
                  <a:gd name="csY0" fmla="*/ 240816 h 300498"/>
                  <a:gd name="csX1" fmla="*/ 12 w 267694"/>
                  <a:gd name="csY1" fmla="*/ 125322 h 300498"/>
                  <a:gd name="csX2" fmla="*/ 30580 w 267694"/>
                  <a:gd name="csY2" fmla="*/ 83324 h 300498"/>
                  <a:gd name="csX3" fmla="*/ 57161 w 267694"/>
                  <a:gd name="csY3" fmla="*/ -8 h 300498"/>
                  <a:gd name="csX4" fmla="*/ 267683 w 267694"/>
                  <a:gd name="csY4" fmla="*/ 91431 h 300498"/>
                  <a:gd name="csX5" fmla="*/ 236982 w 267694"/>
                  <a:gd name="csY5" fmla="*/ 179946 h 300498"/>
                  <a:gd name="csX6" fmla="*/ 156308 w 267694"/>
                  <a:gd name="csY6" fmla="*/ 300491 h 300498"/>
                  <a:gd name="csX7" fmla="*/ 39883 w 267694"/>
                  <a:gd name="csY7" fmla="*/ 240816 h 30049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67694" h="300498">
                    <a:moveTo>
                      <a:pt x="39883" y="240816"/>
                    </a:moveTo>
                    <a:cubicBezTo>
                      <a:pt x="13449" y="208188"/>
                      <a:pt x="-666" y="167306"/>
                      <a:pt x="12" y="125322"/>
                    </a:cubicBezTo>
                    <a:cubicBezTo>
                      <a:pt x="12585" y="113227"/>
                      <a:pt x="22938" y="99006"/>
                      <a:pt x="30580" y="83324"/>
                    </a:cubicBezTo>
                    <a:cubicBezTo>
                      <a:pt x="43791" y="57128"/>
                      <a:pt x="52762" y="29005"/>
                      <a:pt x="57161" y="-8"/>
                    </a:cubicBezTo>
                    <a:cubicBezTo>
                      <a:pt x="83742" y="42522"/>
                      <a:pt x="144347" y="109506"/>
                      <a:pt x="267683" y="91431"/>
                    </a:cubicBezTo>
                    <a:cubicBezTo>
                      <a:pt x="259908" y="121733"/>
                      <a:pt x="249648" y="151345"/>
                      <a:pt x="236982" y="179946"/>
                    </a:cubicBezTo>
                    <a:cubicBezTo>
                      <a:pt x="217538" y="224642"/>
                      <a:pt x="190212" y="265470"/>
                      <a:pt x="156308" y="300491"/>
                    </a:cubicBezTo>
                    <a:cubicBezTo>
                      <a:pt x="110961" y="297381"/>
                      <a:pt x="68883" y="275810"/>
                      <a:pt x="39883" y="240816"/>
                    </a:cubicBezTo>
                    <a:close/>
                  </a:path>
                </a:pathLst>
              </a:custGeom>
              <a:solidFill>
                <a:srgbClr val="FD2A2D"/>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84" name="Freeform: Shape 83">
                <a:extLst>
                  <a:ext uri="{FF2B5EF4-FFF2-40B4-BE49-F238E27FC236}">
                    <a16:creationId xmlns:a16="http://schemas.microsoft.com/office/drawing/2014/main" id="{BF0A6A7D-9678-2B83-C6EA-0A688AC0999C}"/>
                  </a:ext>
                </a:extLst>
              </p:cNvPr>
              <p:cNvSpPr/>
              <p:nvPr/>
            </p:nvSpPr>
            <p:spPr>
              <a:xfrm>
                <a:off x="4425778" y="4589306"/>
                <a:ext cx="247203" cy="232052"/>
              </a:xfrm>
              <a:custGeom>
                <a:avLst/>
                <a:gdLst>
                  <a:gd name="csX0" fmla="*/ 21386 w 247203"/>
                  <a:gd name="csY0" fmla="*/ 232045 h 232052"/>
                  <a:gd name="csX1" fmla="*/ 19658 w 247203"/>
                  <a:gd name="csY1" fmla="*/ 213039 h 232052"/>
                  <a:gd name="csX2" fmla="*/ -12 w 247203"/>
                  <a:gd name="csY2" fmla="*/ 167719 h 232052"/>
                  <a:gd name="csX3" fmla="*/ 196821 w 247203"/>
                  <a:gd name="csY3" fmla="*/ -8 h 232052"/>
                  <a:gd name="csX4" fmla="*/ 200808 w 247203"/>
                  <a:gd name="csY4" fmla="*/ 7701 h 232052"/>
                  <a:gd name="csX5" fmla="*/ 233901 w 247203"/>
                  <a:gd name="csY5" fmla="*/ 99538 h 232052"/>
                  <a:gd name="csX6" fmla="*/ 247192 w 247203"/>
                  <a:gd name="csY6" fmla="*/ 199616 h 232052"/>
                  <a:gd name="csX7" fmla="*/ 21386 w 247203"/>
                  <a:gd name="csY7" fmla="*/ 232045 h 23205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47203" h="232052">
                    <a:moveTo>
                      <a:pt x="21386" y="232045"/>
                    </a:moveTo>
                    <a:cubicBezTo>
                      <a:pt x="21160" y="225678"/>
                      <a:pt x="20575" y="219339"/>
                      <a:pt x="19658" y="213039"/>
                    </a:cubicBezTo>
                    <a:cubicBezTo>
                      <a:pt x="18555" y="196107"/>
                      <a:pt x="11604" y="180079"/>
                      <a:pt x="-12" y="167719"/>
                    </a:cubicBezTo>
                    <a:cubicBezTo>
                      <a:pt x="4374" y="117480"/>
                      <a:pt x="36139" y="30162"/>
                      <a:pt x="196821" y="-8"/>
                    </a:cubicBezTo>
                    <a:cubicBezTo>
                      <a:pt x="198150" y="2517"/>
                      <a:pt x="199612" y="5175"/>
                      <a:pt x="200808" y="7701"/>
                    </a:cubicBezTo>
                    <a:cubicBezTo>
                      <a:pt x="215242" y="36980"/>
                      <a:pt x="226339" y="67787"/>
                      <a:pt x="233901" y="99538"/>
                    </a:cubicBezTo>
                    <a:cubicBezTo>
                      <a:pt x="241543" y="132392"/>
                      <a:pt x="245996" y="165911"/>
                      <a:pt x="247192" y="199616"/>
                    </a:cubicBezTo>
                    <a:cubicBezTo>
                      <a:pt x="117477" y="176091"/>
                      <a:pt x="46239" y="214102"/>
                      <a:pt x="21386" y="232045"/>
                    </a:cubicBezTo>
                    <a:close/>
                  </a:path>
                </a:pathLst>
              </a:custGeom>
              <a:solidFill>
                <a:srgbClr val="FD2A2D"/>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85" name="Freeform: Shape 84">
                <a:extLst>
                  <a:ext uri="{FF2B5EF4-FFF2-40B4-BE49-F238E27FC236}">
                    <a16:creationId xmlns:a16="http://schemas.microsoft.com/office/drawing/2014/main" id="{9C4B39E0-3516-3C91-E361-29679E98E7B0}"/>
                  </a:ext>
                </a:extLst>
              </p:cNvPr>
              <p:cNvSpPr/>
              <p:nvPr/>
            </p:nvSpPr>
            <p:spPr>
              <a:xfrm>
                <a:off x="4254648" y="4707169"/>
                <a:ext cx="177243" cy="304316"/>
              </a:xfrm>
              <a:custGeom>
                <a:avLst/>
                <a:gdLst>
                  <a:gd name="csX0" fmla="*/ 74363 w 177243"/>
                  <a:gd name="csY0" fmla="*/ 304103 h 304316"/>
                  <a:gd name="csX1" fmla="*/ 73566 w 177243"/>
                  <a:gd name="csY1" fmla="*/ 304103 h 304316"/>
                  <a:gd name="csX2" fmla="*/ 20404 w 177243"/>
                  <a:gd name="csY2" fmla="*/ 263169 h 304316"/>
                  <a:gd name="csX3" fmla="*/ 6316 w 177243"/>
                  <a:gd name="csY3" fmla="*/ 124681 h 304316"/>
                  <a:gd name="csX4" fmla="*/ 26650 w 177243"/>
                  <a:gd name="csY4" fmla="*/ 63811 h 304316"/>
                  <a:gd name="csX5" fmla="*/ 44061 w 177243"/>
                  <a:gd name="csY5" fmla="*/ 36432 h 304316"/>
                  <a:gd name="csX6" fmla="*/ 130183 w 177243"/>
                  <a:gd name="csY6" fmla="*/ 2940 h 304316"/>
                  <a:gd name="csX7" fmla="*/ 177232 w 177243"/>
                  <a:gd name="csY7" fmla="*/ 57166 h 304316"/>
                  <a:gd name="csX8" fmla="*/ 163941 w 177243"/>
                  <a:gd name="csY8" fmla="*/ 46002 h 304316"/>
                  <a:gd name="csX9" fmla="*/ 104134 w 177243"/>
                  <a:gd name="csY9" fmla="*/ 71254 h 304316"/>
                  <a:gd name="csX10" fmla="*/ 89913 w 177243"/>
                  <a:gd name="csY10" fmla="*/ 93582 h 304316"/>
                  <a:gd name="csX11" fmla="*/ 70376 w 177243"/>
                  <a:gd name="csY11" fmla="*/ 143687 h 304316"/>
                  <a:gd name="csX12" fmla="*/ 65060 w 177243"/>
                  <a:gd name="csY12" fmla="*/ 259580 h 304316"/>
                  <a:gd name="csX13" fmla="*/ 95362 w 177243"/>
                  <a:gd name="csY13" fmla="*/ 295332 h 304316"/>
                  <a:gd name="csX14" fmla="*/ 95362 w 177243"/>
                  <a:gd name="csY14" fmla="*/ 295332 h 304316"/>
                  <a:gd name="csX15" fmla="*/ 117690 w 177243"/>
                  <a:gd name="csY15" fmla="*/ 291743 h 304316"/>
                  <a:gd name="csX16" fmla="*/ 74363 w 177243"/>
                  <a:gd name="csY16" fmla="*/ 304103 h 30431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Lst>
                <a:rect l="l" t="t" r="r" b="b"/>
                <a:pathLst>
                  <a:path w="177243" h="304316">
                    <a:moveTo>
                      <a:pt x="74363" y="304103"/>
                    </a:moveTo>
                    <a:lnTo>
                      <a:pt x="73566" y="304103"/>
                    </a:lnTo>
                    <a:cubicBezTo>
                      <a:pt x="50818" y="298668"/>
                      <a:pt x="31476" y="283769"/>
                      <a:pt x="20404" y="263169"/>
                    </a:cubicBezTo>
                    <a:cubicBezTo>
                      <a:pt x="-2988" y="224227"/>
                      <a:pt x="-4184" y="170135"/>
                      <a:pt x="6316" y="124681"/>
                    </a:cubicBezTo>
                    <a:cubicBezTo>
                      <a:pt x="10699" y="103669"/>
                      <a:pt x="17522" y="83242"/>
                      <a:pt x="26650" y="63811"/>
                    </a:cubicBezTo>
                    <a:cubicBezTo>
                      <a:pt x="31682" y="54215"/>
                      <a:pt x="37506" y="45058"/>
                      <a:pt x="44061" y="36432"/>
                    </a:cubicBezTo>
                    <a:cubicBezTo>
                      <a:pt x="65325" y="8788"/>
                      <a:pt x="98153" y="-6895"/>
                      <a:pt x="130183" y="2940"/>
                    </a:cubicBezTo>
                    <a:cubicBezTo>
                      <a:pt x="153707" y="10250"/>
                      <a:pt x="168327" y="33508"/>
                      <a:pt x="177232" y="57166"/>
                    </a:cubicBezTo>
                    <a:cubicBezTo>
                      <a:pt x="173922" y="52288"/>
                      <a:pt x="169324" y="48421"/>
                      <a:pt x="163941" y="46002"/>
                    </a:cubicBezTo>
                    <a:cubicBezTo>
                      <a:pt x="144138" y="36831"/>
                      <a:pt x="121013" y="48793"/>
                      <a:pt x="104134" y="71254"/>
                    </a:cubicBezTo>
                    <a:cubicBezTo>
                      <a:pt x="98911" y="78377"/>
                      <a:pt x="94153" y="85833"/>
                      <a:pt x="89913" y="93582"/>
                    </a:cubicBezTo>
                    <a:cubicBezTo>
                      <a:pt x="81875" y="109650"/>
                      <a:pt x="75335" y="126423"/>
                      <a:pt x="70376" y="143687"/>
                    </a:cubicBezTo>
                    <a:cubicBezTo>
                      <a:pt x="58813" y="180900"/>
                      <a:pt x="53896" y="226354"/>
                      <a:pt x="65060" y="259580"/>
                    </a:cubicBezTo>
                    <a:cubicBezTo>
                      <a:pt x="68947" y="275608"/>
                      <a:pt x="80182" y="288872"/>
                      <a:pt x="95362" y="295332"/>
                    </a:cubicBezTo>
                    <a:lnTo>
                      <a:pt x="95362" y="295332"/>
                    </a:lnTo>
                    <a:cubicBezTo>
                      <a:pt x="102991" y="296727"/>
                      <a:pt x="110872" y="295465"/>
                      <a:pt x="117690" y="291743"/>
                    </a:cubicBezTo>
                    <a:cubicBezTo>
                      <a:pt x="105210" y="300953"/>
                      <a:pt x="89820" y="305339"/>
                      <a:pt x="74363" y="304103"/>
                    </a:cubicBezTo>
                    <a:close/>
                  </a:path>
                </a:pathLst>
              </a:custGeom>
              <a:solidFill>
                <a:srgbClr val="C5C6C8"/>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86" name="Freeform: Shape 85">
                <a:extLst>
                  <a:ext uri="{FF2B5EF4-FFF2-40B4-BE49-F238E27FC236}">
                    <a16:creationId xmlns:a16="http://schemas.microsoft.com/office/drawing/2014/main" id="{FD2607DE-B6B9-A47D-9545-4BD6F565FC2D}"/>
                  </a:ext>
                </a:extLst>
              </p:cNvPr>
              <p:cNvSpPr/>
              <p:nvPr/>
            </p:nvSpPr>
            <p:spPr>
              <a:xfrm>
                <a:off x="4276126" y="4453984"/>
                <a:ext cx="397596" cy="782497"/>
              </a:xfrm>
              <a:custGeom>
                <a:avLst/>
                <a:gdLst>
                  <a:gd name="csX0" fmla="*/ 100598 w 397596"/>
                  <a:gd name="csY0" fmla="*/ 782164 h 782497"/>
                  <a:gd name="csX1" fmla="*/ 98471 w 397596"/>
                  <a:gd name="csY1" fmla="*/ 782164 h 782497"/>
                  <a:gd name="csX2" fmla="*/ -12 w 397596"/>
                  <a:gd name="csY2" fmla="*/ 744552 h 782497"/>
                  <a:gd name="csX3" fmla="*/ 52353 w 397596"/>
                  <a:gd name="csY3" fmla="*/ 757842 h 782497"/>
                  <a:gd name="csX4" fmla="*/ 54480 w 397596"/>
                  <a:gd name="csY4" fmla="*/ 757842 h 782497"/>
                  <a:gd name="csX5" fmla="*/ 290785 w 397596"/>
                  <a:gd name="csY5" fmla="*/ 574566 h 782497"/>
                  <a:gd name="csX6" fmla="*/ 324277 w 397596"/>
                  <a:gd name="csY6" fmla="*/ 236455 h 782497"/>
                  <a:gd name="csX7" fmla="*/ 292646 w 397596"/>
                  <a:gd name="csY7" fmla="*/ 148871 h 782497"/>
                  <a:gd name="csX8" fmla="*/ 148443 w 397596"/>
                  <a:gd name="csY8" fmla="*/ 17029 h 782497"/>
                  <a:gd name="csX9" fmla="*/ 74415 w 397596"/>
                  <a:gd name="csY9" fmla="*/ 14637 h 782497"/>
                  <a:gd name="csX10" fmla="*/ 199213 w 397596"/>
                  <a:gd name="csY10" fmla="*/ 4802 h 782497"/>
                  <a:gd name="csX11" fmla="*/ 350592 w 397596"/>
                  <a:gd name="csY11" fmla="*/ 143156 h 782497"/>
                  <a:gd name="csX12" fmla="*/ 383685 w 397596"/>
                  <a:gd name="csY12" fmla="*/ 234993 h 782497"/>
                  <a:gd name="csX13" fmla="*/ 348599 w 397596"/>
                  <a:gd name="csY13" fmla="*/ 589983 h 782497"/>
                  <a:gd name="csX14" fmla="*/ 100598 w 397596"/>
                  <a:gd name="csY14" fmla="*/ 782164 h 78249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Lst>
                <a:rect l="l" t="t" r="r" b="b"/>
                <a:pathLst>
                  <a:path w="397596" h="782497">
                    <a:moveTo>
                      <a:pt x="100598" y="782164"/>
                    </a:moveTo>
                    <a:lnTo>
                      <a:pt x="98471" y="782164"/>
                    </a:lnTo>
                    <a:cubicBezTo>
                      <a:pt x="62959" y="778296"/>
                      <a:pt x="29041" y="765338"/>
                      <a:pt x="-12" y="744552"/>
                    </a:cubicBezTo>
                    <a:cubicBezTo>
                      <a:pt x="16652" y="751662"/>
                      <a:pt x="34317" y="756141"/>
                      <a:pt x="52353" y="757842"/>
                    </a:cubicBezTo>
                    <a:lnTo>
                      <a:pt x="54480" y="757842"/>
                    </a:lnTo>
                    <a:cubicBezTo>
                      <a:pt x="167050" y="764488"/>
                      <a:pt x="250780" y="664809"/>
                      <a:pt x="290785" y="574566"/>
                    </a:cubicBezTo>
                    <a:cubicBezTo>
                      <a:pt x="337993" y="468388"/>
                      <a:pt x="349742" y="349823"/>
                      <a:pt x="324277" y="236455"/>
                    </a:cubicBezTo>
                    <a:cubicBezTo>
                      <a:pt x="317007" y="206180"/>
                      <a:pt x="306401" y="176808"/>
                      <a:pt x="292646" y="148871"/>
                    </a:cubicBezTo>
                    <a:cubicBezTo>
                      <a:pt x="263539" y="90260"/>
                      <a:pt x="217687" y="31914"/>
                      <a:pt x="148443" y="17029"/>
                    </a:cubicBezTo>
                    <a:cubicBezTo>
                      <a:pt x="124109" y="11806"/>
                      <a:pt x="99029" y="10995"/>
                      <a:pt x="74415" y="14637"/>
                    </a:cubicBezTo>
                    <a:cubicBezTo>
                      <a:pt x="114194" y="-634"/>
                      <a:pt x="157534" y="-4050"/>
                      <a:pt x="199213" y="4802"/>
                    </a:cubicBezTo>
                    <a:cubicBezTo>
                      <a:pt x="271912" y="20352"/>
                      <a:pt x="320024" y="81621"/>
                      <a:pt x="350592" y="143156"/>
                    </a:cubicBezTo>
                    <a:cubicBezTo>
                      <a:pt x="365026" y="172435"/>
                      <a:pt x="376123" y="203242"/>
                      <a:pt x="383685" y="234993"/>
                    </a:cubicBezTo>
                    <a:cubicBezTo>
                      <a:pt x="410559" y="354010"/>
                      <a:pt x="398252" y="478529"/>
                      <a:pt x="348599" y="589983"/>
                    </a:cubicBezTo>
                    <a:cubicBezTo>
                      <a:pt x="306999" y="684878"/>
                      <a:pt x="218617" y="789075"/>
                      <a:pt x="100598" y="782164"/>
                    </a:cubicBezTo>
                    <a:close/>
                  </a:path>
                </a:pathLst>
              </a:custGeom>
              <a:solidFill>
                <a:srgbClr val="C5C6C8"/>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87" name="Freeform: Shape 86">
                <a:extLst>
                  <a:ext uri="{FF2B5EF4-FFF2-40B4-BE49-F238E27FC236}">
                    <a16:creationId xmlns:a16="http://schemas.microsoft.com/office/drawing/2014/main" id="{1C44F53C-DA4D-8989-88D5-166AD4D1ADFD}"/>
                  </a:ext>
                </a:extLst>
              </p:cNvPr>
              <p:cNvSpPr/>
              <p:nvPr/>
            </p:nvSpPr>
            <p:spPr>
              <a:xfrm>
                <a:off x="4321713" y="4701744"/>
                <a:ext cx="144215" cy="345310"/>
              </a:xfrm>
              <a:custGeom>
                <a:avLst/>
                <a:gdLst>
                  <a:gd name="csX0" fmla="*/ 104186 w 144215"/>
                  <a:gd name="csY0" fmla="*/ -8 h 345310"/>
                  <a:gd name="csX1" fmla="*/ 107110 w 144215"/>
                  <a:gd name="csY1" fmla="*/ 3713 h 345310"/>
                  <a:gd name="csX2" fmla="*/ 110566 w 144215"/>
                  <a:gd name="csY2" fmla="*/ 8232 h 345310"/>
                  <a:gd name="csX3" fmla="*/ 114553 w 144215"/>
                  <a:gd name="csY3" fmla="*/ 14612 h 345310"/>
                  <a:gd name="csX4" fmla="*/ 122793 w 144215"/>
                  <a:gd name="csY4" fmla="*/ 33086 h 345310"/>
                  <a:gd name="csX5" fmla="*/ 126381 w 144215"/>
                  <a:gd name="csY5" fmla="*/ 44914 h 345310"/>
                  <a:gd name="csX6" fmla="*/ 129571 w 144215"/>
                  <a:gd name="csY6" fmla="*/ 58205 h 345310"/>
                  <a:gd name="csX7" fmla="*/ 133558 w 144215"/>
                  <a:gd name="csY7" fmla="*/ 88906 h 345310"/>
                  <a:gd name="csX8" fmla="*/ 134356 w 144215"/>
                  <a:gd name="csY8" fmla="*/ 123328 h 345310"/>
                  <a:gd name="csX9" fmla="*/ 131565 w 144215"/>
                  <a:gd name="csY9" fmla="*/ 160276 h 345310"/>
                  <a:gd name="csX10" fmla="*/ 124919 w 144215"/>
                  <a:gd name="csY10" fmla="*/ 197888 h 345310"/>
                  <a:gd name="csX11" fmla="*/ 114420 w 144215"/>
                  <a:gd name="csY11" fmla="*/ 234703 h 345310"/>
                  <a:gd name="csX12" fmla="*/ 99800 w 144215"/>
                  <a:gd name="csY12" fmla="*/ 268726 h 345310"/>
                  <a:gd name="csX13" fmla="*/ 81326 w 144215"/>
                  <a:gd name="csY13" fmla="*/ 298098 h 345310"/>
                  <a:gd name="csX14" fmla="*/ 70694 w 144215"/>
                  <a:gd name="csY14" fmla="*/ 310326 h 345310"/>
                  <a:gd name="csX15" fmla="*/ 65378 w 144215"/>
                  <a:gd name="csY15" fmla="*/ 315908 h 345310"/>
                  <a:gd name="csX16" fmla="*/ 59796 w 144215"/>
                  <a:gd name="csY16" fmla="*/ 320692 h 345310"/>
                  <a:gd name="csX17" fmla="*/ 37601 w 144215"/>
                  <a:gd name="csY17" fmla="*/ 335445 h 345310"/>
                  <a:gd name="csX18" fmla="*/ 18064 w 144215"/>
                  <a:gd name="csY18" fmla="*/ 342622 h 345310"/>
                  <a:gd name="csX19" fmla="*/ 4773 w 144215"/>
                  <a:gd name="csY19" fmla="*/ 345280 h 345310"/>
                  <a:gd name="csX20" fmla="*/ -12 w 144215"/>
                  <a:gd name="csY20" fmla="*/ 345280 h 345310"/>
                  <a:gd name="csX21" fmla="*/ 4773 w 144215"/>
                  <a:gd name="csY21" fmla="*/ 345280 h 345310"/>
                  <a:gd name="csX22" fmla="*/ 18064 w 144215"/>
                  <a:gd name="csY22" fmla="*/ 344216 h 345310"/>
                  <a:gd name="csX23" fmla="*/ 38930 w 144215"/>
                  <a:gd name="csY23" fmla="*/ 338635 h 345310"/>
                  <a:gd name="csX24" fmla="*/ 51024 w 144215"/>
                  <a:gd name="csY24" fmla="*/ 333052 h 345310"/>
                  <a:gd name="csX25" fmla="*/ 63517 w 144215"/>
                  <a:gd name="csY25" fmla="*/ 325211 h 345310"/>
                  <a:gd name="csX26" fmla="*/ 69764 w 144215"/>
                  <a:gd name="csY26" fmla="*/ 320426 h 345310"/>
                  <a:gd name="csX27" fmla="*/ 75877 w 144215"/>
                  <a:gd name="csY27" fmla="*/ 314977 h 345310"/>
                  <a:gd name="csX28" fmla="*/ 87706 w 144215"/>
                  <a:gd name="csY28" fmla="*/ 302750 h 345310"/>
                  <a:gd name="csX29" fmla="*/ 108439 w 144215"/>
                  <a:gd name="csY29" fmla="*/ 272714 h 345310"/>
                  <a:gd name="csX30" fmla="*/ 124521 w 144215"/>
                  <a:gd name="csY30" fmla="*/ 237627 h 345310"/>
                  <a:gd name="csX31" fmla="*/ 135818 w 144215"/>
                  <a:gd name="csY31" fmla="*/ 199749 h 345310"/>
                  <a:gd name="csX32" fmla="*/ 142197 w 144215"/>
                  <a:gd name="csY32" fmla="*/ 160807 h 345310"/>
                  <a:gd name="csX33" fmla="*/ 144191 w 144215"/>
                  <a:gd name="csY33" fmla="*/ 122797 h 345310"/>
                  <a:gd name="csX34" fmla="*/ 141798 w 144215"/>
                  <a:gd name="csY34" fmla="*/ 87311 h 345310"/>
                  <a:gd name="csX35" fmla="*/ 135552 w 144215"/>
                  <a:gd name="csY35" fmla="*/ 56078 h 345310"/>
                  <a:gd name="csX36" fmla="*/ 131299 w 144215"/>
                  <a:gd name="csY36" fmla="*/ 42788 h 345310"/>
                  <a:gd name="csX37" fmla="*/ 126381 w 144215"/>
                  <a:gd name="csY37" fmla="*/ 30959 h 345310"/>
                  <a:gd name="csX38" fmla="*/ 116015 w 144215"/>
                  <a:gd name="csY38" fmla="*/ 12884 h 345310"/>
                  <a:gd name="csX39" fmla="*/ 111230 w 144215"/>
                  <a:gd name="csY39" fmla="*/ 6903 h 345310"/>
                  <a:gd name="csX40" fmla="*/ 107243 w 144215"/>
                  <a:gd name="csY40" fmla="*/ 2783 h 3453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Lst>
                <a:rect l="l" t="t" r="r" b="b"/>
                <a:pathLst>
                  <a:path w="144215" h="345310">
                    <a:moveTo>
                      <a:pt x="104186" y="-8"/>
                    </a:moveTo>
                    <a:lnTo>
                      <a:pt x="107110" y="3713"/>
                    </a:lnTo>
                    <a:cubicBezTo>
                      <a:pt x="108333" y="5162"/>
                      <a:pt x="109489" y="6664"/>
                      <a:pt x="110566" y="8232"/>
                    </a:cubicBezTo>
                    <a:cubicBezTo>
                      <a:pt x="111762" y="10093"/>
                      <a:pt x="112958" y="12219"/>
                      <a:pt x="114553" y="14612"/>
                    </a:cubicBezTo>
                    <a:cubicBezTo>
                      <a:pt x="117742" y="20566"/>
                      <a:pt x="120494" y="26733"/>
                      <a:pt x="122793" y="33086"/>
                    </a:cubicBezTo>
                    <a:cubicBezTo>
                      <a:pt x="124122" y="36674"/>
                      <a:pt x="125185" y="40794"/>
                      <a:pt x="126381" y="44914"/>
                    </a:cubicBezTo>
                    <a:cubicBezTo>
                      <a:pt x="127577" y="49034"/>
                      <a:pt x="128508" y="53686"/>
                      <a:pt x="129571" y="58205"/>
                    </a:cubicBezTo>
                    <a:cubicBezTo>
                      <a:pt x="131458" y="68358"/>
                      <a:pt x="132787" y="78605"/>
                      <a:pt x="133558" y="88906"/>
                    </a:cubicBezTo>
                    <a:cubicBezTo>
                      <a:pt x="134435" y="100362"/>
                      <a:pt x="134701" y="111845"/>
                      <a:pt x="134356" y="123328"/>
                    </a:cubicBezTo>
                    <a:cubicBezTo>
                      <a:pt x="134356" y="135422"/>
                      <a:pt x="133159" y="147783"/>
                      <a:pt x="131565" y="160276"/>
                    </a:cubicBezTo>
                    <a:cubicBezTo>
                      <a:pt x="129996" y="172915"/>
                      <a:pt x="127777" y="185474"/>
                      <a:pt x="124919" y="197888"/>
                    </a:cubicBezTo>
                    <a:cubicBezTo>
                      <a:pt x="122102" y="210341"/>
                      <a:pt x="118606" y="222635"/>
                      <a:pt x="114420" y="234703"/>
                    </a:cubicBezTo>
                    <a:cubicBezTo>
                      <a:pt x="110353" y="246372"/>
                      <a:pt x="105475" y="257748"/>
                      <a:pt x="99800" y="268726"/>
                    </a:cubicBezTo>
                    <a:cubicBezTo>
                      <a:pt x="94484" y="279026"/>
                      <a:pt x="88304" y="288848"/>
                      <a:pt x="81326" y="298098"/>
                    </a:cubicBezTo>
                    <a:cubicBezTo>
                      <a:pt x="78030" y="302378"/>
                      <a:pt x="74482" y="306458"/>
                      <a:pt x="70694" y="310326"/>
                    </a:cubicBezTo>
                    <a:lnTo>
                      <a:pt x="65378" y="315908"/>
                    </a:lnTo>
                    <a:lnTo>
                      <a:pt x="59796" y="320692"/>
                    </a:lnTo>
                    <a:cubicBezTo>
                      <a:pt x="52978" y="326420"/>
                      <a:pt x="45535" y="331378"/>
                      <a:pt x="37601" y="335445"/>
                    </a:cubicBezTo>
                    <a:cubicBezTo>
                      <a:pt x="31328" y="338462"/>
                      <a:pt x="24789" y="340854"/>
                      <a:pt x="18064" y="342622"/>
                    </a:cubicBezTo>
                    <a:cubicBezTo>
                      <a:pt x="13708" y="343844"/>
                      <a:pt x="9265" y="344735"/>
                      <a:pt x="4773" y="345280"/>
                    </a:cubicBezTo>
                    <a:lnTo>
                      <a:pt x="-12" y="345280"/>
                    </a:lnTo>
                    <a:lnTo>
                      <a:pt x="4773" y="345280"/>
                    </a:lnTo>
                    <a:cubicBezTo>
                      <a:pt x="9228" y="345399"/>
                      <a:pt x="13684" y="345054"/>
                      <a:pt x="18064" y="344216"/>
                    </a:cubicBezTo>
                    <a:cubicBezTo>
                      <a:pt x="25187" y="343060"/>
                      <a:pt x="32178" y="341186"/>
                      <a:pt x="38930" y="338635"/>
                    </a:cubicBezTo>
                    <a:cubicBezTo>
                      <a:pt x="43063" y="337000"/>
                      <a:pt x="47103" y="335139"/>
                      <a:pt x="51024" y="333052"/>
                    </a:cubicBezTo>
                    <a:cubicBezTo>
                      <a:pt x="55357" y="330726"/>
                      <a:pt x="59543" y="328108"/>
                      <a:pt x="63517" y="325211"/>
                    </a:cubicBezTo>
                    <a:lnTo>
                      <a:pt x="69764" y="320426"/>
                    </a:lnTo>
                    <a:lnTo>
                      <a:pt x="75877" y="314977"/>
                    </a:lnTo>
                    <a:cubicBezTo>
                      <a:pt x="80090" y="311163"/>
                      <a:pt x="84038" y="307083"/>
                      <a:pt x="87706" y="302750"/>
                    </a:cubicBezTo>
                    <a:cubicBezTo>
                      <a:pt x="95587" y="293447"/>
                      <a:pt x="102538" y="283386"/>
                      <a:pt x="108439" y="272714"/>
                    </a:cubicBezTo>
                    <a:cubicBezTo>
                      <a:pt x="114779" y="261496"/>
                      <a:pt x="120161" y="249761"/>
                      <a:pt x="124521" y="237627"/>
                    </a:cubicBezTo>
                    <a:cubicBezTo>
                      <a:pt x="129013" y="225227"/>
                      <a:pt x="132787" y="212587"/>
                      <a:pt x="135818" y="199749"/>
                    </a:cubicBezTo>
                    <a:cubicBezTo>
                      <a:pt x="138648" y="186897"/>
                      <a:pt x="140775" y="173899"/>
                      <a:pt x="142197" y="160807"/>
                    </a:cubicBezTo>
                    <a:cubicBezTo>
                      <a:pt x="143646" y="148195"/>
                      <a:pt x="144310" y="135502"/>
                      <a:pt x="144191" y="122797"/>
                    </a:cubicBezTo>
                    <a:cubicBezTo>
                      <a:pt x="144164" y="110928"/>
                      <a:pt x="143353" y="99073"/>
                      <a:pt x="141798" y="87311"/>
                    </a:cubicBezTo>
                    <a:cubicBezTo>
                      <a:pt x="140443" y="76771"/>
                      <a:pt x="138356" y="66325"/>
                      <a:pt x="135552" y="56078"/>
                    </a:cubicBezTo>
                    <a:cubicBezTo>
                      <a:pt x="134223" y="51426"/>
                      <a:pt x="132761" y="46908"/>
                      <a:pt x="131299" y="42788"/>
                    </a:cubicBezTo>
                    <a:cubicBezTo>
                      <a:pt x="129837" y="38668"/>
                      <a:pt x="128109" y="34548"/>
                      <a:pt x="126381" y="30959"/>
                    </a:cubicBezTo>
                    <a:cubicBezTo>
                      <a:pt x="123431" y="24659"/>
                      <a:pt x="119962" y="18612"/>
                      <a:pt x="116015" y="12884"/>
                    </a:cubicBezTo>
                    <a:lnTo>
                      <a:pt x="111230" y="6903"/>
                    </a:lnTo>
                    <a:cubicBezTo>
                      <a:pt x="109768" y="5175"/>
                      <a:pt x="108306" y="3846"/>
                      <a:pt x="107243" y="2783"/>
                    </a:cubicBezTo>
                    <a:close/>
                  </a:path>
                </a:pathLst>
              </a:custGeom>
              <a:solidFill>
                <a:srgbClr val="FFFFFF"/>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88" name="Freeform: Shape 87">
                <a:extLst>
                  <a:ext uri="{FF2B5EF4-FFF2-40B4-BE49-F238E27FC236}">
                    <a16:creationId xmlns:a16="http://schemas.microsoft.com/office/drawing/2014/main" id="{2A3C1C5D-1065-1665-4DC2-604D5D997EA8}"/>
                  </a:ext>
                </a:extLst>
              </p:cNvPr>
              <p:cNvSpPr/>
              <p:nvPr/>
            </p:nvSpPr>
            <p:spPr>
              <a:xfrm>
                <a:off x="4140017" y="4503848"/>
                <a:ext cx="166810" cy="650969"/>
              </a:xfrm>
              <a:custGeom>
                <a:avLst/>
                <a:gdLst>
                  <a:gd name="csX0" fmla="*/ 166799 w 166810"/>
                  <a:gd name="csY0" fmla="*/ -8 h 650969"/>
                  <a:gd name="csX1" fmla="*/ 159224 w 166810"/>
                  <a:gd name="csY1" fmla="*/ 3448 h 650969"/>
                  <a:gd name="csX2" fmla="*/ 150452 w 166810"/>
                  <a:gd name="csY2" fmla="*/ 8365 h 650969"/>
                  <a:gd name="csX3" fmla="*/ 139155 w 166810"/>
                  <a:gd name="csY3" fmla="*/ 15808 h 650969"/>
                  <a:gd name="csX4" fmla="*/ 125864 w 166810"/>
                  <a:gd name="csY4" fmla="*/ 26174 h 650969"/>
                  <a:gd name="csX5" fmla="*/ 111245 w 166810"/>
                  <a:gd name="csY5" fmla="*/ 39465 h 650969"/>
                  <a:gd name="csX6" fmla="*/ 96094 w 166810"/>
                  <a:gd name="csY6" fmla="*/ 56078 h 650969"/>
                  <a:gd name="csX7" fmla="*/ 88385 w 166810"/>
                  <a:gd name="csY7" fmla="*/ 65514 h 650969"/>
                  <a:gd name="csX8" fmla="*/ 84531 w 166810"/>
                  <a:gd name="csY8" fmla="*/ 70432 h 650969"/>
                  <a:gd name="csX9" fmla="*/ 80809 w 166810"/>
                  <a:gd name="csY9" fmla="*/ 75748 h 650969"/>
                  <a:gd name="csX10" fmla="*/ 66057 w 166810"/>
                  <a:gd name="csY10" fmla="*/ 98209 h 650969"/>
                  <a:gd name="csX11" fmla="*/ 52766 w 166810"/>
                  <a:gd name="csY11" fmla="*/ 123594 h 650969"/>
                  <a:gd name="csX12" fmla="*/ 40273 w 166810"/>
                  <a:gd name="csY12" fmla="*/ 151105 h 650969"/>
                  <a:gd name="csX13" fmla="*/ 34426 w 166810"/>
                  <a:gd name="csY13" fmla="*/ 165725 h 650969"/>
                  <a:gd name="csX14" fmla="*/ 31502 w 166810"/>
                  <a:gd name="csY14" fmla="*/ 173168 h 650969"/>
                  <a:gd name="csX15" fmla="*/ 29109 w 166810"/>
                  <a:gd name="csY15" fmla="*/ 180743 h 650969"/>
                  <a:gd name="csX16" fmla="*/ 19673 w 166810"/>
                  <a:gd name="csY16" fmla="*/ 211843 h 650969"/>
                  <a:gd name="csX17" fmla="*/ 11832 w 166810"/>
                  <a:gd name="csY17" fmla="*/ 244272 h 650969"/>
                  <a:gd name="csX18" fmla="*/ 6117 w 166810"/>
                  <a:gd name="csY18" fmla="*/ 277498 h 650969"/>
                  <a:gd name="csX19" fmla="*/ 4655 w 166810"/>
                  <a:gd name="csY19" fmla="*/ 285871 h 650969"/>
                  <a:gd name="csX20" fmla="*/ 4655 w 166810"/>
                  <a:gd name="csY20" fmla="*/ 290390 h 650969"/>
                  <a:gd name="csX21" fmla="*/ 4655 w 166810"/>
                  <a:gd name="csY21" fmla="*/ 294510 h 650969"/>
                  <a:gd name="csX22" fmla="*/ 2927 w 166810"/>
                  <a:gd name="csY22" fmla="*/ 311256 h 650969"/>
                  <a:gd name="csX23" fmla="*/ 402 w 166810"/>
                  <a:gd name="csY23" fmla="*/ 345014 h 650969"/>
                  <a:gd name="csX24" fmla="*/ 402 w 166810"/>
                  <a:gd name="csY24" fmla="*/ 378772 h 650969"/>
                  <a:gd name="csX25" fmla="*/ 1864 w 166810"/>
                  <a:gd name="csY25" fmla="*/ 411998 h 650969"/>
                  <a:gd name="csX26" fmla="*/ 5585 w 166810"/>
                  <a:gd name="csY26" fmla="*/ 444161 h 650969"/>
                  <a:gd name="csX27" fmla="*/ 8243 w 166810"/>
                  <a:gd name="csY27" fmla="*/ 459711 h 650969"/>
                  <a:gd name="csX28" fmla="*/ 11034 w 166810"/>
                  <a:gd name="csY28" fmla="*/ 474862 h 650969"/>
                  <a:gd name="csX29" fmla="*/ 14623 w 166810"/>
                  <a:gd name="csY29" fmla="*/ 489615 h 650969"/>
                  <a:gd name="csX30" fmla="*/ 18344 w 166810"/>
                  <a:gd name="csY30" fmla="*/ 503968 h 650969"/>
                  <a:gd name="csX31" fmla="*/ 36419 w 166810"/>
                  <a:gd name="csY31" fmla="*/ 555669 h 650969"/>
                  <a:gd name="csX32" fmla="*/ 57152 w 166810"/>
                  <a:gd name="csY32" fmla="*/ 597135 h 650969"/>
                  <a:gd name="csX33" fmla="*/ 76557 w 166810"/>
                  <a:gd name="csY33" fmla="*/ 627039 h 650969"/>
                  <a:gd name="csX34" fmla="*/ 91043 w 166810"/>
                  <a:gd name="csY34" fmla="*/ 644981 h 650969"/>
                  <a:gd name="csX35" fmla="*/ 96625 w 166810"/>
                  <a:gd name="csY35" fmla="*/ 650961 h 650969"/>
                  <a:gd name="csX36" fmla="*/ 91708 w 166810"/>
                  <a:gd name="csY36" fmla="*/ 644449 h 650969"/>
                  <a:gd name="csX37" fmla="*/ 79215 w 166810"/>
                  <a:gd name="csY37" fmla="*/ 625444 h 650969"/>
                  <a:gd name="csX38" fmla="*/ 62469 w 166810"/>
                  <a:gd name="csY38" fmla="*/ 594344 h 650969"/>
                  <a:gd name="csX39" fmla="*/ 44925 w 166810"/>
                  <a:gd name="csY39" fmla="*/ 552479 h 650969"/>
                  <a:gd name="csX40" fmla="*/ 29774 w 166810"/>
                  <a:gd name="csY40" fmla="*/ 501044 h 650969"/>
                  <a:gd name="csX41" fmla="*/ 26717 w 166810"/>
                  <a:gd name="csY41" fmla="*/ 486957 h 650969"/>
                  <a:gd name="csX42" fmla="*/ 23926 w 166810"/>
                  <a:gd name="csY42" fmla="*/ 472470 h 650969"/>
                  <a:gd name="csX43" fmla="*/ 19407 w 166810"/>
                  <a:gd name="csY43" fmla="*/ 442300 h 650969"/>
                  <a:gd name="csX44" fmla="*/ 16483 w 166810"/>
                  <a:gd name="csY44" fmla="*/ 410802 h 650969"/>
                  <a:gd name="csX45" fmla="*/ 15553 w 166810"/>
                  <a:gd name="csY45" fmla="*/ 378506 h 650969"/>
                  <a:gd name="csX46" fmla="*/ 16483 w 166810"/>
                  <a:gd name="csY46" fmla="*/ 345811 h 650969"/>
                  <a:gd name="csX47" fmla="*/ 19142 w 166810"/>
                  <a:gd name="csY47" fmla="*/ 312585 h 650969"/>
                  <a:gd name="csX48" fmla="*/ 20736 w 166810"/>
                  <a:gd name="csY48" fmla="*/ 295839 h 650969"/>
                  <a:gd name="csX49" fmla="*/ 20736 w 166810"/>
                  <a:gd name="csY49" fmla="*/ 291586 h 650969"/>
                  <a:gd name="csX50" fmla="*/ 20736 w 166810"/>
                  <a:gd name="csY50" fmla="*/ 287732 h 650969"/>
                  <a:gd name="csX51" fmla="*/ 22065 w 166810"/>
                  <a:gd name="csY51" fmla="*/ 279492 h 650969"/>
                  <a:gd name="csX52" fmla="*/ 27382 w 166810"/>
                  <a:gd name="csY52" fmla="*/ 246930 h 650969"/>
                  <a:gd name="csX53" fmla="*/ 34426 w 166810"/>
                  <a:gd name="csY53" fmla="*/ 215166 h 650969"/>
                  <a:gd name="csX54" fmla="*/ 42932 w 166810"/>
                  <a:gd name="csY54" fmla="*/ 184597 h 650969"/>
                  <a:gd name="csX55" fmla="*/ 45058 w 166810"/>
                  <a:gd name="csY55" fmla="*/ 177022 h 650969"/>
                  <a:gd name="csX56" fmla="*/ 47716 w 166810"/>
                  <a:gd name="csY56" fmla="*/ 169845 h 650969"/>
                  <a:gd name="csX57" fmla="*/ 52899 w 166810"/>
                  <a:gd name="csY57" fmla="*/ 155491 h 650969"/>
                  <a:gd name="csX58" fmla="*/ 63931 w 166810"/>
                  <a:gd name="csY58" fmla="*/ 128910 h 650969"/>
                  <a:gd name="csX59" fmla="*/ 76291 w 166810"/>
                  <a:gd name="csY59" fmla="*/ 103791 h 650969"/>
                  <a:gd name="csX60" fmla="*/ 89581 w 166810"/>
                  <a:gd name="csY60" fmla="*/ 81064 h 650969"/>
                  <a:gd name="csX61" fmla="*/ 92904 w 166810"/>
                  <a:gd name="csY61" fmla="*/ 75748 h 650969"/>
                  <a:gd name="csX62" fmla="*/ 96359 w 166810"/>
                  <a:gd name="csY62" fmla="*/ 70698 h 650969"/>
                  <a:gd name="csX63" fmla="*/ 103270 w 166810"/>
                  <a:gd name="csY63" fmla="*/ 61129 h 650969"/>
                  <a:gd name="csX64" fmla="*/ 116561 w 166810"/>
                  <a:gd name="csY64" fmla="*/ 43984 h 650969"/>
                  <a:gd name="csX65" fmla="*/ 129852 w 166810"/>
                  <a:gd name="csY65" fmla="*/ 29896 h 650969"/>
                  <a:gd name="csX66" fmla="*/ 142079 w 166810"/>
                  <a:gd name="csY66" fmla="*/ 18732 h 650969"/>
                  <a:gd name="csX67" fmla="*/ 160553 w 166810"/>
                  <a:gd name="csY67" fmla="*/ 4644 h 650969"/>
                  <a:gd name="csX68" fmla="*/ 166799 w 166810"/>
                  <a:gd name="csY68" fmla="*/ -8 h 650969"/>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 ang="0">
                    <a:pos x="csX18" y="csY18"/>
                  </a:cxn>
                  <a:cxn ang="0">
                    <a:pos x="csX19" y="csY19"/>
                  </a:cxn>
                  <a:cxn ang="0">
                    <a:pos x="csX20" y="csY20"/>
                  </a:cxn>
                  <a:cxn ang="0">
                    <a:pos x="csX21" y="csY21"/>
                  </a:cxn>
                  <a:cxn ang="0">
                    <a:pos x="csX22" y="csY22"/>
                  </a:cxn>
                  <a:cxn ang="0">
                    <a:pos x="csX23" y="csY23"/>
                  </a:cxn>
                  <a:cxn ang="0">
                    <a:pos x="csX24" y="csY24"/>
                  </a:cxn>
                  <a:cxn ang="0">
                    <a:pos x="csX25" y="csY25"/>
                  </a:cxn>
                  <a:cxn ang="0">
                    <a:pos x="csX26" y="csY26"/>
                  </a:cxn>
                  <a:cxn ang="0">
                    <a:pos x="csX27" y="csY27"/>
                  </a:cxn>
                  <a:cxn ang="0">
                    <a:pos x="csX28" y="csY28"/>
                  </a:cxn>
                  <a:cxn ang="0">
                    <a:pos x="csX29" y="csY29"/>
                  </a:cxn>
                  <a:cxn ang="0">
                    <a:pos x="csX30" y="csY30"/>
                  </a:cxn>
                  <a:cxn ang="0">
                    <a:pos x="csX31" y="csY31"/>
                  </a:cxn>
                  <a:cxn ang="0">
                    <a:pos x="csX32" y="csY32"/>
                  </a:cxn>
                  <a:cxn ang="0">
                    <a:pos x="csX33" y="csY33"/>
                  </a:cxn>
                  <a:cxn ang="0">
                    <a:pos x="csX34" y="csY34"/>
                  </a:cxn>
                  <a:cxn ang="0">
                    <a:pos x="csX35" y="csY35"/>
                  </a:cxn>
                  <a:cxn ang="0">
                    <a:pos x="csX36" y="csY36"/>
                  </a:cxn>
                  <a:cxn ang="0">
                    <a:pos x="csX37" y="csY37"/>
                  </a:cxn>
                  <a:cxn ang="0">
                    <a:pos x="csX38" y="csY38"/>
                  </a:cxn>
                  <a:cxn ang="0">
                    <a:pos x="csX39" y="csY39"/>
                  </a:cxn>
                  <a:cxn ang="0">
                    <a:pos x="csX40" y="csY40"/>
                  </a:cxn>
                  <a:cxn ang="0">
                    <a:pos x="csX41" y="csY41"/>
                  </a:cxn>
                  <a:cxn ang="0">
                    <a:pos x="csX42" y="csY42"/>
                  </a:cxn>
                  <a:cxn ang="0">
                    <a:pos x="csX43" y="csY43"/>
                  </a:cxn>
                  <a:cxn ang="0">
                    <a:pos x="csX44" y="csY44"/>
                  </a:cxn>
                  <a:cxn ang="0">
                    <a:pos x="csX45" y="csY45"/>
                  </a:cxn>
                  <a:cxn ang="0">
                    <a:pos x="csX46" y="csY46"/>
                  </a:cxn>
                  <a:cxn ang="0">
                    <a:pos x="csX47" y="csY47"/>
                  </a:cxn>
                  <a:cxn ang="0">
                    <a:pos x="csX48" y="csY48"/>
                  </a:cxn>
                  <a:cxn ang="0">
                    <a:pos x="csX49" y="csY49"/>
                  </a:cxn>
                  <a:cxn ang="0">
                    <a:pos x="csX50" y="csY50"/>
                  </a:cxn>
                  <a:cxn ang="0">
                    <a:pos x="csX51" y="csY51"/>
                  </a:cxn>
                  <a:cxn ang="0">
                    <a:pos x="csX52" y="csY52"/>
                  </a:cxn>
                  <a:cxn ang="0">
                    <a:pos x="csX53" y="csY53"/>
                  </a:cxn>
                  <a:cxn ang="0">
                    <a:pos x="csX54" y="csY54"/>
                  </a:cxn>
                  <a:cxn ang="0">
                    <a:pos x="csX55" y="csY55"/>
                  </a:cxn>
                  <a:cxn ang="0">
                    <a:pos x="csX56" y="csY56"/>
                  </a:cxn>
                  <a:cxn ang="0">
                    <a:pos x="csX57" y="csY57"/>
                  </a:cxn>
                  <a:cxn ang="0">
                    <a:pos x="csX58" y="csY58"/>
                  </a:cxn>
                  <a:cxn ang="0">
                    <a:pos x="csX59" y="csY59"/>
                  </a:cxn>
                  <a:cxn ang="0">
                    <a:pos x="csX60" y="csY60"/>
                  </a:cxn>
                  <a:cxn ang="0">
                    <a:pos x="csX61" y="csY61"/>
                  </a:cxn>
                  <a:cxn ang="0">
                    <a:pos x="csX62" y="csY62"/>
                  </a:cxn>
                  <a:cxn ang="0">
                    <a:pos x="csX63" y="csY63"/>
                  </a:cxn>
                  <a:cxn ang="0">
                    <a:pos x="csX64" y="csY64"/>
                  </a:cxn>
                  <a:cxn ang="0">
                    <a:pos x="csX65" y="csY65"/>
                  </a:cxn>
                  <a:cxn ang="0">
                    <a:pos x="csX66" y="csY66"/>
                  </a:cxn>
                  <a:cxn ang="0">
                    <a:pos x="csX67" y="csY67"/>
                  </a:cxn>
                  <a:cxn ang="0">
                    <a:pos x="csX68" y="csY68"/>
                  </a:cxn>
                </a:cxnLst>
                <a:rect l="l" t="t" r="r" b="b"/>
                <a:pathLst>
                  <a:path w="166810" h="650969">
                    <a:moveTo>
                      <a:pt x="166799" y="-8"/>
                    </a:moveTo>
                    <a:cubicBezTo>
                      <a:pt x="164205" y="989"/>
                      <a:pt x="161676" y="2145"/>
                      <a:pt x="159224" y="3448"/>
                    </a:cubicBezTo>
                    <a:cubicBezTo>
                      <a:pt x="156831" y="4644"/>
                      <a:pt x="153907" y="6239"/>
                      <a:pt x="150452" y="8365"/>
                    </a:cubicBezTo>
                    <a:cubicBezTo>
                      <a:pt x="146546" y="10625"/>
                      <a:pt x="142773" y="13110"/>
                      <a:pt x="139155" y="15808"/>
                    </a:cubicBezTo>
                    <a:cubicBezTo>
                      <a:pt x="134902" y="18599"/>
                      <a:pt x="130782" y="22320"/>
                      <a:pt x="125864" y="26174"/>
                    </a:cubicBezTo>
                    <a:cubicBezTo>
                      <a:pt x="120947" y="30029"/>
                      <a:pt x="116428" y="34680"/>
                      <a:pt x="111245" y="39465"/>
                    </a:cubicBezTo>
                    <a:cubicBezTo>
                      <a:pt x="106061" y="44250"/>
                      <a:pt x="101144" y="49964"/>
                      <a:pt x="96094" y="56078"/>
                    </a:cubicBezTo>
                    <a:lnTo>
                      <a:pt x="88385" y="65514"/>
                    </a:lnTo>
                    <a:lnTo>
                      <a:pt x="84531" y="70432"/>
                    </a:lnTo>
                    <a:lnTo>
                      <a:pt x="80809" y="75748"/>
                    </a:lnTo>
                    <a:cubicBezTo>
                      <a:pt x="76025" y="82925"/>
                      <a:pt x="70443" y="90102"/>
                      <a:pt x="66057" y="98209"/>
                    </a:cubicBezTo>
                    <a:cubicBezTo>
                      <a:pt x="61671" y="106316"/>
                      <a:pt x="56355" y="114556"/>
                      <a:pt x="52766" y="123594"/>
                    </a:cubicBezTo>
                    <a:cubicBezTo>
                      <a:pt x="48124" y="132538"/>
                      <a:pt x="43954" y="141722"/>
                      <a:pt x="40273" y="151105"/>
                    </a:cubicBezTo>
                    <a:cubicBezTo>
                      <a:pt x="38280" y="155890"/>
                      <a:pt x="36419" y="160807"/>
                      <a:pt x="34426" y="165725"/>
                    </a:cubicBezTo>
                    <a:cubicBezTo>
                      <a:pt x="33495" y="168117"/>
                      <a:pt x="32565" y="170642"/>
                      <a:pt x="31502" y="173168"/>
                    </a:cubicBezTo>
                    <a:cubicBezTo>
                      <a:pt x="30438" y="175693"/>
                      <a:pt x="30040" y="178218"/>
                      <a:pt x="29109" y="180743"/>
                    </a:cubicBezTo>
                    <a:cubicBezTo>
                      <a:pt x="26053" y="190977"/>
                      <a:pt x="22331" y="201210"/>
                      <a:pt x="19673" y="211843"/>
                    </a:cubicBezTo>
                    <a:cubicBezTo>
                      <a:pt x="17015" y="222475"/>
                      <a:pt x="14490" y="233374"/>
                      <a:pt x="11832" y="244272"/>
                    </a:cubicBezTo>
                    <a:cubicBezTo>
                      <a:pt x="9174" y="255170"/>
                      <a:pt x="8110" y="266334"/>
                      <a:pt x="6117" y="277498"/>
                    </a:cubicBezTo>
                    <a:lnTo>
                      <a:pt x="4655" y="285871"/>
                    </a:lnTo>
                    <a:cubicBezTo>
                      <a:pt x="4655" y="287466"/>
                      <a:pt x="4655" y="288396"/>
                      <a:pt x="4655" y="290390"/>
                    </a:cubicBezTo>
                    <a:lnTo>
                      <a:pt x="4655" y="294510"/>
                    </a:lnTo>
                    <a:lnTo>
                      <a:pt x="2927" y="311256"/>
                    </a:lnTo>
                    <a:cubicBezTo>
                      <a:pt x="1864" y="322420"/>
                      <a:pt x="402" y="333451"/>
                      <a:pt x="402" y="345014"/>
                    </a:cubicBezTo>
                    <a:cubicBezTo>
                      <a:pt x="402" y="356577"/>
                      <a:pt x="-528" y="367608"/>
                      <a:pt x="402" y="378772"/>
                    </a:cubicBezTo>
                    <a:cubicBezTo>
                      <a:pt x="1332" y="389936"/>
                      <a:pt x="1199" y="401100"/>
                      <a:pt x="1864" y="411998"/>
                    </a:cubicBezTo>
                    <a:cubicBezTo>
                      <a:pt x="2528" y="422896"/>
                      <a:pt x="4389" y="433529"/>
                      <a:pt x="5585" y="444161"/>
                    </a:cubicBezTo>
                    <a:cubicBezTo>
                      <a:pt x="5585" y="449344"/>
                      <a:pt x="7313" y="454528"/>
                      <a:pt x="8243" y="459711"/>
                    </a:cubicBezTo>
                    <a:lnTo>
                      <a:pt x="11034" y="474862"/>
                    </a:lnTo>
                    <a:cubicBezTo>
                      <a:pt x="11965" y="479913"/>
                      <a:pt x="13294" y="484830"/>
                      <a:pt x="14623" y="489615"/>
                    </a:cubicBezTo>
                    <a:cubicBezTo>
                      <a:pt x="15952" y="494399"/>
                      <a:pt x="17015" y="499184"/>
                      <a:pt x="18344" y="503968"/>
                    </a:cubicBezTo>
                    <a:cubicBezTo>
                      <a:pt x="23234" y="521578"/>
                      <a:pt x="29272" y="538843"/>
                      <a:pt x="36419" y="555669"/>
                    </a:cubicBezTo>
                    <a:cubicBezTo>
                      <a:pt x="42470" y="569903"/>
                      <a:pt x="49395" y="583751"/>
                      <a:pt x="57152" y="597135"/>
                    </a:cubicBezTo>
                    <a:cubicBezTo>
                      <a:pt x="63028" y="607475"/>
                      <a:pt x="69507" y="617456"/>
                      <a:pt x="76557" y="627039"/>
                    </a:cubicBezTo>
                    <a:cubicBezTo>
                      <a:pt x="81051" y="633285"/>
                      <a:pt x="85888" y="639266"/>
                      <a:pt x="91043" y="644981"/>
                    </a:cubicBezTo>
                    <a:cubicBezTo>
                      <a:pt x="94632" y="648968"/>
                      <a:pt x="96625" y="650961"/>
                      <a:pt x="96625" y="650961"/>
                    </a:cubicBezTo>
                    <a:cubicBezTo>
                      <a:pt x="96625" y="650961"/>
                      <a:pt x="94765" y="648702"/>
                      <a:pt x="91708" y="644449"/>
                    </a:cubicBezTo>
                    <a:cubicBezTo>
                      <a:pt x="88651" y="640196"/>
                      <a:pt x="84265" y="633817"/>
                      <a:pt x="79215" y="625444"/>
                    </a:cubicBezTo>
                    <a:cubicBezTo>
                      <a:pt x="74164" y="617071"/>
                      <a:pt x="68449" y="606571"/>
                      <a:pt x="62469" y="594344"/>
                    </a:cubicBezTo>
                    <a:cubicBezTo>
                      <a:pt x="56488" y="582117"/>
                      <a:pt x="50640" y="567763"/>
                      <a:pt x="44925" y="552479"/>
                    </a:cubicBezTo>
                    <a:cubicBezTo>
                      <a:pt x="38948" y="535626"/>
                      <a:pt x="33891" y="518455"/>
                      <a:pt x="29774" y="501044"/>
                    </a:cubicBezTo>
                    <a:cubicBezTo>
                      <a:pt x="28711" y="496393"/>
                      <a:pt x="27647" y="491741"/>
                      <a:pt x="26717" y="486957"/>
                    </a:cubicBezTo>
                    <a:cubicBezTo>
                      <a:pt x="25520" y="482185"/>
                      <a:pt x="24588" y="477347"/>
                      <a:pt x="23926" y="472470"/>
                    </a:cubicBezTo>
                    <a:cubicBezTo>
                      <a:pt x="22597" y="462502"/>
                      <a:pt x="20471" y="452534"/>
                      <a:pt x="19407" y="442300"/>
                    </a:cubicBezTo>
                    <a:cubicBezTo>
                      <a:pt x="18344" y="432067"/>
                      <a:pt x="17414" y="421434"/>
                      <a:pt x="16483" y="410802"/>
                    </a:cubicBezTo>
                    <a:cubicBezTo>
                      <a:pt x="15553" y="400170"/>
                      <a:pt x="16483" y="389404"/>
                      <a:pt x="15553" y="378506"/>
                    </a:cubicBezTo>
                    <a:cubicBezTo>
                      <a:pt x="14623" y="367608"/>
                      <a:pt x="15553" y="356709"/>
                      <a:pt x="16483" y="345811"/>
                    </a:cubicBezTo>
                    <a:cubicBezTo>
                      <a:pt x="17414" y="334913"/>
                      <a:pt x="18078" y="323616"/>
                      <a:pt x="19142" y="312585"/>
                    </a:cubicBezTo>
                    <a:lnTo>
                      <a:pt x="20736" y="295839"/>
                    </a:lnTo>
                    <a:lnTo>
                      <a:pt x="20736" y="291586"/>
                    </a:lnTo>
                    <a:cubicBezTo>
                      <a:pt x="20736" y="290656"/>
                      <a:pt x="20736" y="288928"/>
                      <a:pt x="20736" y="287732"/>
                    </a:cubicBezTo>
                    <a:lnTo>
                      <a:pt x="22065" y="279492"/>
                    </a:lnTo>
                    <a:cubicBezTo>
                      <a:pt x="23793" y="268593"/>
                      <a:pt x="25388" y="257695"/>
                      <a:pt x="27382" y="246930"/>
                    </a:cubicBezTo>
                    <a:cubicBezTo>
                      <a:pt x="29375" y="236165"/>
                      <a:pt x="32166" y="225665"/>
                      <a:pt x="34426" y="215166"/>
                    </a:cubicBezTo>
                    <a:cubicBezTo>
                      <a:pt x="36685" y="204666"/>
                      <a:pt x="40141" y="194565"/>
                      <a:pt x="42932" y="184597"/>
                    </a:cubicBezTo>
                    <a:cubicBezTo>
                      <a:pt x="43729" y="182072"/>
                      <a:pt x="44394" y="179547"/>
                      <a:pt x="45058" y="177022"/>
                    </a:cubicBezTo>
                    <a:lnTo>
                      <a:pt x="47716" y="169845"/>
                    </a:lnTo>
                    <a:cubicBezTo>
                      <a:pt x="49400" y="164887"/>
                      <a:pt x="51128" y="160103"/>
                      <a:pt x="52899" y="155491"/>
                    </a:cubicBezTo>
                    <a:cubicBezTo>
                      <a:pt x="55956" y="145922"/>
                      <a:pt x="60209" y="137017"/>
                      <a:pt x="63931" y="128910"/>
                    </a:cubicBezTo>
                    <a:cubicBezTo>
                      <a:pt x="67652" y="120803"/>
                      <a:pt x="72304" y="111765"/>
                      <a:pt x="76291" y="103791"/>
                    </a:cubicBezTo>
                    <a:cubicBezTo>
                      <a:pt x="80278" y="95817"/>
                      <a:pt x="85195" y="88374"/>
                      <a:pt x="89581" y="81064"/>
                    </a:cubicBezTo>
                    <a:cubicBezTo>
                      <a:pt x="90645" y="79204"/>
                      <a:pt x="91841" y="77476"/>
                      <a:pt x="92904" y="75748"/>
                    </a:cubicBezTo>
                    <a:cubicBezTo>
                      <a:pt x="93967" y="74020"/>
                      <a:pt x="95296" y="72425"/>
                      <a:pt x="96359" y="70698"/>
                    </a:cubicBezTo>
                    <a:lnTo>
                      <a:pt x="103270" y="61129"/>
                    </a:lnTo>
                    <a:cubicBezTo>
                      <a:pt x="107789" y="54882"/>
                      <a:pt x="112574" y="49433"/>
                      <a:pt x="116561" y="43984"/>
                    </a:cubicBezTo>
                    <a:cubicBezTo>
                      <a:pt x="120548" y="38535"/>
                      <a:pt x="125599" y="34149"/>
                      <a:pt x="129852" y="29896"/>
                    </a:cubicBezTo>
                    <a:cubicBezTo>
                      <a:pt x="134104" y="25643"/>
                      <a:pt x="138092" y="21789"/>
                      <a:pt x="142079" y="18732"/>
                    </a:cubicBezTo>
                    <a:cubicBezTo>
                      <a:pt x="147920" y="13628"/>
                      <a:pt x="154092" y="8923"/>
                      <a:pt x="160553" y="4644"/>
                    </a:cubicBezTo>
                    <a:cubicBezTo>
                      <a:pt x="162534" y="2956"/>
                      <a:pt x="164619" y="1414"/>
                      <a:pt x="166799" y="-8"/>
                    </a:cubicBezTo>
                    <a:close/>
                  </a:path>
                </a:pathLst>
              </a:custGeom>
              <a:solidFill>
                <a:srgbClr val="FFFFFF"/>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89" name="Freeform: Shape 88">
                <a:extLst>
                  <a:ext uri="{FF2B5EF4-FFF2-40B4-BE49-F238E27FC236}">
                    <a16:creationId xmlns:a16="http://schemas.microsoft.com/office/drawing/2014/main" id="{D27E0D6D-90A9-780C-9E72-DC18CDB0EE86}"/>
                  </a:ext>
                </a:extLst>
              </p:cNvPr>
              <p:cNvSpPr/>
              <p:nvPr/>
            </p:nvSpPr>
            <p:spPr>
              <a:xfrm>
                <a:off x="4407304" y="4426217"/>
                <a:ext cx="25067" cy="74975"/>
              </a:xfrm>
              <a:custGeom>
                <a:avLst/>
                <a:gdLst>
                  <a:gd name="csX0" fmla="*/ 9824 w 25067"/>
                  <a:gd name="csY0" fmla="*/ 74965 h 74975"/>
                  <a:gd name="csX1" fmla="*/ 11285 w 25067"/>
                  <a:gd name="csY1" fmla="*/ 74965 h 74975"/>
                  <a:gd name="csX2" fmla="*/ 14754 w 25067"/>
                  <a:gd name="csY2" fmla="*/ 69157 h 74975"/>
                  <a:gd name="csX3" fmla="*/ 14741 w 25067"/>
                  <a:gd name="csY3" fmla="*/ 69117 h 74975"/>
                  <a:gd name="csX4" fmla="*/ 9824 w 25067"/>
                  <a:gd name="csY4" fmla="*/ 31771 h 74975"/>
                  <a:gd name="csX5" fmla="*/ 23114 w 25067"/>
                  <a:gd name="csY5" fmla="*/ 8645 h 74975"/>
                  <a:gd name="csX6" fmla="*/ 24111 w 25067"/>
                  <a:gd name="csY6" fmla="*/ 1934 h 74975"/>
                  <a:gd name="csX7" fmla="*/ 17399 w 25067"/>
                  <a:gd name="csY7" fmla="*/ 937 h 74975"/>
                  <a:gd name="csX8" fmla="*/ -12 w 25067"/>
                  <a:gd name="csY8" fmla="*/ 31904 h 74975"/>
                  <a:gd name="csX9" fmla="*/ 5172 w 25067"/>
                  <a:gd name="csY9" fmla="*/ 71775 h 74975"/>
                  <a:gd name="csX10" fmla="*/ 9824 w 25067"/>
                  <a:gd name="csY10" fmla="*/ 74965 h 74975"/>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25067" h="74975">
                    <a:moveTo>
                      <a:pt x="9824" y="74965"/>
                    </a:moveTo>
                    <a:lnTo>
                      <a:pt x="11285" y="74965"/>
                    </a:lnTo>
                    <a:cubicBezTo>
                      <a:pt x="13851" y="74314"/>
                      <a:pt x="15392" y="71709"/>
                      <a:pt x="14754" y="69157"/>
                    </a:cubicBezTo>
                    <a:cubicBezTo>
                      <a:pt x="14741" y="69144"/>
                      <a:pt x="14741" y="69131"/>
                      <a:pt x="14741" y="69117"/>
                    </a:cubicBezTo>
                    <a:cubicBezTo>
                      <a:pt x="11644" y="56903"/>
                      <a:pt x="9996" y="44370"/>
                      <a:pt x="9824" y="31771"/>
                    </a:cubicBezTo>
                    <a:cubicBezTo>
                      <a:pt x="10953" y="22587"/>
                      <a:pt x="15738" y="14241"/>
                      <a:pt x="23114" y="8645"/>
                    </a:cubicBezTo>
                    <a:cubicBezTo>
                      <a:pt x="25240" y="7064"/>
                      <a:pt x="25692" y="4060"/>
                      <a:pt x="24111" y="1934"/>
                    </a:cubicBezTo>
                    <a:cubicBezTo>
                      <a:pt x="22529" y="-193"/>
                      <a:pt x="19526" y="-645"/>
                      <a:pt x="17399" y="937"/>
                    </a:cubicBezTo>
                    <a:cubicBezTo>
                      <a:pt x="7405" y="8273"/>
                      <a:pt x="1065" y="19557"/>
                      <a:pt x="-12" y="31904"/>
                    </a:cubicBezTo>
                    <a:cubicBezTo>
                      <a:pt x="161" y="45354"/>
                      <a:pt x="1902" y="58737"/>
                      <a:pt x="5172" y="71775"/>
                    </a:cubicBezTo>
                    <a:cubicBezTo>
                      <a:pt x="5863" y="73742"/>
                      <a:pt x="7750" y="75032"/>
                      <a:pt x="9824" y="74965"/>
                    </a:cubicBezTo>
                    <a:close/>
                  </a:path>
                </a:pathLst>
              </a:custGeom>
              <a:solidFill>
                <a:srgbClr val="AF1C1C"/>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90" name="Freeform: Shape 89">
                <a:extLst>
                  <a:ext uri="{FF2B5EF4-FFF2-40B4-BE49-F238E27FC236}">
                    <a16:creationId xmlns:a16="http://schemas.microsoft.com/office/drawing/2014/main" id="{193CFD93-1032-B4F2-F381-6493DDAC396E}"/>
                  </a:ext>
                </a:extLst>
              </p:cNvPr>
              <p:cNvSpPr/>
              <p:nvPr/>
            </p:nvSpPr>
            <p:spPr>
              <a:xfrm>
                <a:off x="4392660" y="4431585"/>
                <a:ext cx="34311" cy="70810"/>
              </a:xfrm>
              <a:custGeom>
                <a:avLst/>
                <a:gdLst>
                  <a:gd name="csX0" fmla="*/ 5064 w 34311"/>
                  <a:gd name="csY0" fmla="*/ 70793 h 70810"/>
                  <a:gd name="csX1" fmla="*/ 5064 w 34311"/>
                  <a:gd name="csY1" fmla="*/ 70793 h 70810"/>
                  <a:gd name="csX2" fmla="*/ 9596 w 34311"/>
                  <a:gd name="csY2" fmla="*/ 66288 h 70810"/>
                  <a:gd name="csX3" fmla="*/ 9582 w 34311"/>
                  <a:gd name="csY3" fmla="*/ 65876 h 70810"/>
                  <a:gd name="csX4" fmla="*/ 13304 w 34311"/>
                  <a:gd name="csY4" fmla="*/ 28396 h 70810"/>
                  <a:gd name="csX5" fmla="*/ 31777 w 34311"/>
                  <a:gd name="csY5" fmla="*/ 8992 h 70810"/>
                  <a:gd name="csX6" fmla="*/ 33731 w 34311"/>
                  <a:gd name="csY6" fmla="*/ 2506 h 70810"/>
                  <a:gd name="csX7" fmla="*/ 28056 w 34311"/>
                  <a:gd name="csY7" fmla="*/ 221 h 70810"/>
                  <a:gd name="csX8" fmla="*/ 4000 w 34311"/>
                  <a:gd name="csY8" fmla="*/ 26802 h 70810"/>
                  <a:gd name="csX9" fmla="*/ 13 w 34311"/>
                  <a:gd name="csY9" fmla="*/ 66673 h 70810"/>
                  <a:gd name="csX10" fmla="*/ 5064 w 34311"/>
                  <a:gd name="csY10" fmla="*/ 70793 h 7081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34311" h="70810">
                    <a:moveTo>
                      <a:pt x="5064" y="70793"/>
                    </a:moveTo>
                    <a:lnTo>
                      <a:pt x="5064" y="70793"/>
                    </a:lnTo>
                    <a:cubicBezTo>
                      <a:pt x="7562" y="70807"/>
                      <a:pt x="9596" y="68786"/>
                      <a:pt x="9596" y="66288"/>
                    </a:cubicBezTo>
                    <a:cubicBezTo>
                      <a:pt x="9596" y="66155"/>
                      <a:pt x="9596" y="66009"/>
                      <a:pt x="9582" y="65876"/>
                    </a:cubicBezTo>
                    <a:cubicBezTo>
                      <a:pt x="9396" y="53276"/>
                      <a:pt x="10646" y="40703"/>
                      <a:pt x="13304" y="28396"/>
                    </a:cubicBezTo>
                    <a:cubicBezTo>
                      <a:pt x="15962" y="16169"/>
                      <a:pt x="31645" y="8992"/>
                      <a:pt x="31777" y="8992"/>
                    </a:cubicBezTo>
                    <a:cubicBezTo>
                      <a:pt x="34103" y="7743"/>
                      <a:pt x="34980" y="4846"/>
                      <a:pt x="33731" y="2506"/>
                    </a:cubicBezTo>
                    <a:cubicBezTo>
                      <a:pt x="32628" y="486"/>
                      <a:pt x="30249" y="-484"/>
                      <a:pt x="28056" y="221"/>
                    </a:cubicBezTo>
                    <a:cubicBezTo>
                      <a:pt x="16547" y="5151"/>
                      <a:pt x="7761" y="14853"/>
                      <a:pt x="4000" y="26802"/>
                    </a:cubicBezTo>
                    <a:cubicBezTo>
                      <a:pt x="1116" y="39893"/>
                      <a:pt x="-213" y="53276"/>
                      <a:pt x="13" y="66673"/>
                    </a:cubicBezTo>
                    <a:cubicBezTo>
                      <a:pt x="359" y="69158"/>
                      <a:pt x="2565" y="70953"/>
                      <a:pt x="5064" y="70793"/>
                    </a:cubicBezTo>
                    <a:close/>
                  </a:path>
                </a:pathLst>
              </a:custGeom>
              <a:solidFill>
                <a:srgbClr val="CD3333"/>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91" name="Freeform: Shape 90">
                <a:extLst>
                  <a:ext uri="{FF2B5EF4-FFF2-40B4-BE49-F238E27FC236}">
                    <a16:creationId xmlns:a16="http://schemas.microsoft.com/office/drawing/2014/main" id="{63C1DE32-5A7A-FB5B-9B21-6ACA24B51248}"/>
                  </a:ext>
                </a:extLst>
              </p:cNvPr>
              <p:cNvSpPr/>
              <p:nvPr/>
            </p:nvSpPr>
            <p:spPr>
              <a:xfrm>
                <a:off x="4372725" y="4440972"/>
                <a:ext cx="46398" cy="63806"/>
              </a:xfrm>
              <a:custGeom>
                <a:avLst/>
                <a:gdLst>
                  <a:gd name="csX0" fmla="*/ 4397 w 46398"/>
                  <a:gd name="csY0" fmla="*/ 63798 h 63806"/>
                  <a:gd name="csX1" fmla="*/ 4397 w 46398"/>
                  <a:gd name="csY1" fmla="*/ 63798 h 63806"/>
                  <a:gd name="csX2" fmla="*/ 9049 w 46398"/>
                  <a:gd name="csY2" fmla="*/ 58881 h 63806"/>
                  <a:gd name="csX3" fmla="*/ 9049 w 46398"/>
                  <a:gd name="csY3" fmla="*/ 58881 h 63806"/>
                  <a:gd name="csX4" fmla="*/ 16226 w 46398"/>
                  <a:gd name="csY4" fmla="*/ 26319 h 63806"/>
                  <a:gd name="csX5" fmla="*/ 42807 w 46398"/>
                  <a:gd name="csY5" fmla="*/ 9440 h 63806"/>
                  <a:gd name="csX6" fmla="*/ 46263 w 46398"/>
                  <a:gd name="csY6" fmla="*/ 3725 h 63806"/>
                  <a:gd name="csX7" fmla="*/ 40787 w 46398"/>
                  <a:gd name="csY7" fmla="*/ 84 h 63806"/>
                  <a:gd name="csX8" fmla="*/ 40548 w 46398"/>
                  <a:gd name="csY8" fmla="*/ 137 h 63806"/>
                  <a:gd name="csX9" fmla="*/ 7986 w 46398"/>
                  <a:gd name="csY9" fmla="*/ 22199 h 63806"/>
                  <a:gd name="csX10" fmla="*/ 12 w 46398"/>
                  <a:gd name="csY10" fmla="*/ 59280 h 63806"/>
                  <a:gd name="csX11" fmla="*/ 4397 w 46398"/>
                  <a:gd name="csY11" fmla="*/ 63798 h 6380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46398" h="63806">
                    <a:moveTo>
                      <a:pt x="4397" y="63798"/>
                    </a:moveTo>
                    <a:lnTo>
                      <a:pt x="4397" y="63798"/>
                    </a:lnTo>
                    <a:cubicBezTo>
                      <a:pt x="7042" y="63732"/>
                      <a:pt x="9116" y="61526"/>
                      <a:pt x="9049" y="58881"/>
                    </a:cubicBezTo>
                    <a:cubicBezTo>
                      <a:pt x="9049" y="58881"/>
                      <a:pt x="9049" y="58881"/>
                      <a:pt x="9049" y="58881"/>
                    </a:cubicBezTo>
                    <a:cubicBezTo>
                      <a:pt x="8823" y="47611"/>
                      <a:pt x="11282" y="36446"/>
                      <a:pt x="16226" y="26319"/>
                    </a:cubicBezTo>
                    <a:cubicBezTo>
                      <a:pt x="22592" y="17494"/>
                      <a:pt x="32108" y="11447"/>
                      <a:pt x="42807" y="9440"/>
                    </a:cubicBezTo>
                    <a:cubicBezTo>
                      <a:pt x="45319" y="8789"/>
                      <a:pt x="46847" y="6251"/>
                      <a:pt x="46263" y="3725"/>
                    </a:cubicBezTo>
                    <a:cubicBezTo>
                      <a:pt x="45757" y="1213"/>
                      <a:pt x="43299" y="-421"/>
                      <a:pt x="40787" y="84"/>
                    </a:cubicBezTo>
                    <a:cubicBezTo>
                      <a:pt x="40707" y="97"/>
                      <a:pt x="40627" y="110"/>
                      <a:pt x="40548" y="137"/>
                    </a:cubicBezTo>
                    <a:cubicBezTo>
                      <a:pt x="27270" y="3061"/>
                      <a:pt x="15615" y="10955"/>
                      <a:pt x="7986" y="22199"/>
                    </a:cubicBezTo>
                    <a:cubicBezTo>
                      <a:pt x="2444" y="33762"/>
                      <a:pt x="-294" y="46468"/>
                      <a:pt x="12" y="59280"/>
                    </a:cubicBezTo>
                    <a:cubicBezTo>
                      <a:pt x="12" y="61725"/>
                      <a:pt x="1952" y="63732"/>
                      <a:pt x="4397" y="63798"/>
                    </a:cubicBezTo>
                    <a:close/>
                  </a:path>
                </a:pathLst>
              </a:custGeom>
              <a:solidFill>
                <a:srgbClr val="AF1C1C"/>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92" name="Freeform: Shape 91">
                <a:extLst>
                  <a:ext uri="{FF2B5EF4-FFF2-40B4-BE49-F238E27FC236}">
                    <a16:creationId xmlns:a16="http://schemas.microsoft.com/office/drawing/2014/main" id="{AF1C448B-36F7-0B77-41E5-8278268ACDAD}"/>
                  </a:ext>
                </a:extLst>
              </p:cNvPr>
              <p:cNvSpPr/>
              <p:nvPr/>
            </p:nvSpPr>
            <p:spPr>
              <a:xfrm>
                <a:off x="4352680" y="4439334"/>
                <a:ext cx="51644" cy="63051"/>
              </a:xfrm>
              <a:custGeom>
                <a:avLst/>
                <a:gdLst>
                  <a:gd name="csX0" fmla="*/ 5836 w 51644"/>
                  <a:gd name="csY0" fmla="*/ 63044 h 63051"/>
                  <a:gd name="csX1" fmla="*/ 9956 w 51644"/>
                  <a:gd name="csY1" fmla="*/ 58259 h 63051"/>
                  <a:gd name="csX2" fmla="*/ 19658 w 51644"/>
                  <a:gd name="csY2" fmla="*/ 25299 h 63051"/>
                  <a:gd name="csX3" fmla="*/ 47568 w 51644"/>
                  <a:gd name="csY3" fmla="*/ 9882 h 63051"/>
                  <a:gd name="csX4" fmla="*/ 51556 w 51644"/>
                  <a:gd name="csY4" fmla="*/ 4180 h 63051"/>
                  <a:gd name="csX5" fmla="*/ 51556 w 51644"/>
                  <a:gd name="csY5" fmla="*/ 4167 h 63051"/>
                  <a:gd name="csX6" fmla="*/ 45841 w 51644"/>
                  <a:gd name="csY6" fmla="*/ 47 h 63051"/>
                  <a:gd name="csX7" fmla="*/ 45841 w 51644"/>
                  <a:gd name="csY7" fmla="*/ 47 h 63051"/>
                  <a:gd name="csX8" fmla="*/ 11020 w 51644"/>
                  <a:gd name="csY8" fmla="*/ 20514 h 63051"/>
                  <a:gd name="csX9" fmla="*/ -12 w 51644"/>
                  <a:gd name="csY9" fmla="*/ 57993 h 63051"/>
                  <a:gd name="csX10" fmla="*/ 4773 w 51644"/>
                  <a:gd name="csY10" fmla="*/ 63044 h 6305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51644" h="63051">
                    <a:moveTo>
                      <a:pt x="5836" y="63044"/>
                    </a:moveTo>
                    <a:cubicBezTo>
                      <a:pt x="8162" y="62605"/>
                      <a:pt x="9877" y="60625"/>
                      <a:pt x="9956" y="58259"/>
                    </a:cubicBezTo>
                    <a:cubicBezTo>
                      <a:pt x="10435" y="46644"/>
                      <a:pt x="13771" y="35320"/>
                      <a:pt x="19658" y="25299"/>
                    </a:cubicBezTo>
                    <a:cubicBezTo>
                      <a:pt x="26662" y="16793"/>
                      <a:pt x="36644" y="11291"/>
                      <a:pt x="47568" y="9882"/>
                    </a:cubicBezTo>
                    <a:cubicBezTo>
                      <a:pt x="50240" y="9417"/>
                      <a:pt x="52034" y="6865"/>
                      <a:pt x="51556" y="4180"/>
                    </a:cubicBezTo>
                    <a:cubicBezTo>
                      <a:pt x="51556" y="4180"/>
                      <a:pt x="51556" y="4167"/>
                      <a:pt x="51556" y="4167"/>
                    </a:cubicBezTo>
                    <a:cubicBezTo>
                      <a:pt x="51077" y="1469"/>
                      <a:pt x="48552" y="-352"/>
                      <a:pt x="45841" y="47"/>
                    </a:cubicBezTo>
                    <a:lnTo>
                      <a:pt x="45841" y="47"/>
                    </a:lnTo>
                    <a:cubicBezTo>
                      <a:pt x="44777" y="47"/>
                      <a:pt x="19260" y="4699"/>
                      <a:pt x="11020" y="20514"/>
                    </a:cubicBezTo>
                    <a:cubicBezTo>
                      <a:pt x="4414" y="31944"/>
                      <a:pt x="626" y="44796"/>
                      <a:pt x="-12" y="57993"/>
                    </a:cubicBezTo>
                    <a:cubicBezTo>
                      <a:pt x="-12" y="60678"/>
                      <a:pt x="2088" y="62898"/>
                      <a:pt x="4773" y="63044"/>
                    </a:cubicBezTo>
                    <a:close/>
                  </a:path>
                </a:pathLst>
              </a:custGeom>
              <a:solidFill>
                <a:srgbClr val="AF1C1C"/>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93" name="Freeform: Shape 92">
                <a:extLst>
                  <a:ext uri="{FF2B5EF4-FFF2-40B4-BE49-F238E27FC236}">
                    <a16:creationId xmlns:a16="http://schemas.microsoft.com/office/drawing/2014/main" id="{E56148C1-A543-868B-2C9B-D84246051289}"/>
                  </a:ext>
                </a:extLst>
              </p:cNvPr>
              <p:cNvSpPr/>
              <p:nvPr/>
            </p:nvSpPr>
            <p:spPr>
              <a:xfrm>
                <a:off x="4387199" y="4396261"/>
                <a:ext cx="125269" cy="72037"/>
              </a:xfrm>
              <a:custGeom>
                <a:avLst/>
                <a:gdLst>
                  <a:gd name="csX0" fmla="*/ 125221 w 125269"/>
                  <a:gd name="csY0" fmla="*/ 38469 h 72037"/>
                  <a:gd name="csX1" fmla="*/ 64350 w 125269"/>
                  <a:gd name="csY1" fmla="*/ 192 h 72037"/>
                  <a:gd name="csX2" fmla="*/ 24 w 125269"/>
                  <a:gd name="csY2" fmla="*/ 31956 h 72037"/>
                  <a:gd name="csX3" fmla="*/ 56243 w 125269"/>
                  <a:gd name="csY3" fmla="*/ 71828 h 72037"/>
                  <a:gd name="csX4" fmla="*/ 125221 w 125269"/>
                  <a:gd name="csY4" fmla="*/ 38469 h 72037"/>
                </a:gdLst>
                <a:ahLst/>
                <a:cxnLst>
                  <a:cxn ang="0">
                    <a:pos x="csX0" y="csY0"/>
                  </a:cxn>
                  <a:cxn ang="0">
                    <a:pos x="csX1" y="csY1"/>
                  </a:cxn>
                  <a:cxn ang="0">
                    <a:pos x="csX2" y="csY2"/>
                  </a:cxn>
                  <a:cxn ang="0">
                    <a:pos x="csX3" y="csY3"/>
                  </a:cxn>
                  <a:cxn ang="0">
                    <a:pos x="csX4" y="csY4"/>
                  </a:cxn>
                </a:cxnLst>
                <a:rect l="l" t="t" r="r" b="b"/>
                <a:pathLst>
                  <a:path w="125269" h="72037">
                    <a:moveTo>
                      <a:pt x="125221" y="38469"/>
                    </a:moveTo>
                    <a:cubicBezTo>
                      <a:pt x="126417" y="16008"/>
                      <a:pt x="98640" y="2053"/>
                      <a:pt x="64350" y="192"/>
                    </a:cubicBezTo>
                    <a:cubicBezTo>
                      <a:pt x="30061" y="-1669"/>
                      <a:pt x="1087" y="9495"/>
                      <a:pt x="24" y="31956"/>
                    </a:cubicBezTo>
                    <a:cubicBezTo>
                      <a:pt x="-1039" y="54417"/>
                      <a:pt x="21688" y="69834"/>
                      <a:pt x="56243" y="71828"/>
                    </a:cubicBezTo>
                    <a:cubicBezTo>
                      <a:pt x="90798" y="73822"/>
                      <a:pt x="124025" y="60930"/>
                      <a:pt x="125221" y="38469"/>
                    </a:cubicBezTo>
                    <a:close/>
                  </a:path>
                </a:pathLst>
              </a:custGeom>
              <a:solidFill>
                <a:srgbClr val="C62222"/>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94" name="Freeform: Shape 93">
                <a:extLst>
                  <a:ext uri="{FF2B5EF4-FFF2-40B4-BE49-F238E27FC236}">
                    <a16:creationId xmlns:a16="http://schemas.microsoft.com/office/drawing/2014/main" id="{BD7A9605-5A7C-CC83-6719-BB9391B182F7}"/>
                  </a:ext>
                </a:extLst>
              </p:cNvPr>
              <p:cNvSpPr/>
              <p:nvPr/>
            </p:nvSpPr>
            <p:spPr>
              <a:xfrm>
                <a:off x="4387055" y="4397823"/>
                <a:ext cx="132104" cy="53382"/>
              </a:xfrm>
              <a:custGeom>
                <a:avLst/>
                <a:gdLst>
                  <a:gd name="csX0" fmla="*/ 34724 w 132104"/>
                  <a:gd name="csY0" fmla="*/ 358 h 53382"/>
                  <a:gd name="csX1" fmla="*/ 35 w 132104"/>
                  <a:gd name="csY1" fmla="*/ 23882 h 53382"/>
                  <a:gd name="csX2" fmla="*/ 117922 w 132104"/>
                  <a:gd name="csY2" fmla="*/ 52988 h 53382"/>
                  <a:gd name="csX3" fmla="*/ 131213 w 132104"/>
                  <a:gd name="csY3" fmla="*/ 34648 h 53382"/>
                  <a:gd name="csX4" fmla="*/ 34724 w 132104"/>
                  <a:gd name="csY4" fmla="*/ 358 h 53382"/>
                </a:gdLst>
                <a:ahLst/>
                <a:cxnLst>
                  <a:cxn ang="0">
                    <a:pos x="csX0" y="csY0"/>
                  </a:cxn>
                  <a:cxn ang="0">
                    <a:pos x="csX1" y="csY1"/>
                  </a:cxn>
                  <a:cxn ang="0">
                    <a:pos x="csX2" y="csY2"/>
                  </a:cxn>
                  <a:cxn ang="0">
                    <a:pos x="csX3" y="csY3"/>
                  </a:cxn>
                  <a:cxn ang="0">
                    <a:pos x="csX4" y="csY4"/>
                  </a:cxn>
                </a:cxnLst>
                <a:rect l="l" t="t" r="r" b="b"/>
                <a:pathLst>
                  <a:path w="132104" h="53382">
                    <a:moveTo>
                      <a:pt x="34724" y="358"/>
                    </a:moveTo>
                    <a:cubicBezTo>
                      <a:pt x="-2756" y="3681"/>
                      <a:pt x="35" y="23882"/>
                      <a:pt x="35" y="23882"/>
                    </a:cubicBezTo>
                    <a:cubicBezTo>
                      <a:pt x="35" y="23882"/>
                      <a:pt x="40704" y="-12933"/>
                      <a:pt x="117922" y="52988"/>
                    </a:cubicBezTo>
                    <a:cubicBezTo>
                      <a:pt x="117922" y="52988"/>
                      <a:pt x="136263" y="57640"/>
                      <a:pt x="131213" y="34648"/>
                    </a:cubicBezTo>
                    <a:cubicBezTo>
                      <a:pt x="108885" y="16971"/>
                      <a:pt x="72203" y="-2965"/>
                      <a:pt x="34724" y="358"/>
                    </a:cubicBezTo>
                    <a:close/>
                  </a:path>
                </a:pathLst>
              </a:custGeom>
              <a:solidFill>
                <a:srgbClr val="EAA16A"/>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95" name="Freeform: Shape 94">
                <a:extLst>
                  <a:ext uri="{FF2B5EF4-FFF2-40B4-BE49-F238E27FC236}">
                    <a16:creationId xmlns:a16="http://schemas.microsoft.com/office/drawing/2014/main" id="{47F356C6-E0E6-79DE-DFB4-7EC8BF6FD507}"/>
                  </a:ext>
                </a:extLst>
              </p:cNvPr>
              <p:cNvSpPr/>
              <p:nvPr/>
            </p:nvSpPr>
            <p:spPr>
              <a:xfrm>
                <a:off x="4482794" y="4312598"/>
                <a:ext cx="13290" cy="13290"/>
              </a:xfrm>
              <a:custGeom>
                <a:avLst/>
                <a:gdLst>
                  <a:gd name="csX0" fmla="*/ -12 w 13290"/>
                  <a:gd name="csY0" fmla="*/ -8 h 13290"/>
                  <a:gd name="csX1" fmla="*/ -12 w 13290"/>
                  <a:gd name="csY1" fmla="*/ -8 h 13290"/>
                </a:gdLst>
                <a:ahLst/>
                <a:cxnLst>
                  <a:cxn ang="0">
                    <a:pos x="csX0" y="csY0"/>
                  </a:cxn>
                  <a:cxn ang="0">
                    <a:pos x="csX1" y="csY1"/>
                  </a:cxn>
                </a:cxnLst>
                <a:rect l="l" t="t" r="r" b="b"/>
                <a:pathLst>
                  <a:path w="13290" h="13290">
                    <a:moveTo>
                      <a:pt x="-12" y="-8"/>
                    </a:moveTo>
                    <a:lnTo>
                      <a:pt x="-12" y="-8"/>
                    </a:lnTo>
                    <a:close/>
                  </a:path>
                </a:pathLst>
              </a:custGeom>
              <a:solidFill>
                <a:srgbClr val="FFFFFF"/>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96" name="Freeform: Shape 95">
                <a:extLst>
                  <a:ext uri="{FF2B5EF4-FFF2-40B4-BE49-F238E27FC236}">
                    <a16:creationId xmlns:a16="http://schemas.microsoft.com/office/drawing/2014/main" id="{9FA54996-769E-E279-8458-EF4A32FECF7E}"/>
                  </a:ext>
                </a:extLst>
              </p:cNvPr>
              <p:cNvSpPr/>
              <p:nvPr/>
            </p:nvSpPr>
            <p:spPr>
              <a:xfrm>
                <a:off x="4480976" y="4311508"/>
                <a:ext cx="2747" cy="2950"/>
              </a:xfrm>
              <a:custGeom>
                <a:avLst/>
                <a:gdLst>
                  <a:gd name="csX0" fmla="*/ 1540 w 2747"/>
                  <a:gd name="csY0" fmla="*/ 2544 h 2950"/>
                  <a:gd name="csX1" fmla="*/ 743 w 2747"/>
                  <a:gd name="csY1" fmla="*/ 2544 h 2950"/>
                  <a:gd name="csX2" fmla="*/ 78 w 2747"/>
                  <a:gd name="csY2" fmla="*/ 1481 h 2950"/>
                  <a:gd name="csX3" fmla="*/ 78 w 2747"/>
                  <a:gd name="csY3" fmla="*/ 152 h 2950"/>
                  <a:gd name="csX4" fmla="*/ 1274 w 2747"/>
                  <a:gd name="csY4" fmla="*/ 152 h 2950"/>
                  <a:gd name="csX5" fmla="*/ 2736 w 2747"/>
                  <a:gd name="csY5" fmla="*/ 1348 h 2950"/>
                  <a:gd name="csX6" fmla="*/ 1939 w 2747"/>
                  <a:gd name="csY6" fmla="*/ 2943 h 2950"/>
                  <a:gd name="csX7" fmla="*/ 1141 w 2747"/>
                  <a:gd name="csY7" fmla="*/ 2943 h 295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2747" h="2950">
                    <a:moveTo>
                      <a:pt x="1540" y="2544"/>
                    </a:moveTo>
                    <a:lnTo>
                      <a:pt x="743" y="2544"/>
                    </a:lnTo>
                    <a:cubicBezTo>
                      <a:pt x="357" y="2318"/>
                      <a:pt x="105" y="1919"/>
                      <a:pt x="78" y="1481"/>
                    </a:cubicBezTo>
                    <a:cubicBezTo>
                      <a:pt x="-41" y="1042"/>
                      <a:pt x="-41" y="590"/>
                      <a:pt x="78" y="152"/>
                    </a:cubicBezTo>
                    <a:cubicBezTo>
                      <a:pt x="450" y="-61"/>
                      <a:pt x="902" y="-61"/>
                      <a:pt x="1274" y="152"/>
                    </a:cubicBezTo>
                    <a:cubicBezTo>
                      <a:pt x="1965" y="191"/>
                      <a:pt x="2564" y="670"/>
                      <a:pt x="2736" y="1348"/>
                    </a:cubicBezTo>
                    <a:cubicBezTo>
                      <a:pt x="2736" y="2012"/>
                      <a:pt x="2736" y="2677"/>
                      <a:pt x="1939" y="2943"/>
                    </a:cubicBezTo>
                    <a:lnTo>
                      <a:pt x="1141" y="2943"/>
                    </a:lnTo>
                    <a:close/>
                  </a:path>
                </a:pathLst>
              </a:custGeom>
              <a:solidFill>
                <a:srgbClr val="1D1D1B"/>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97" name="Freeform: Shape 96">
                <a:extLst>
                  <a:ext uri="{FF2B5EF4-FFF2-40B4-BE49-F238E27FC236}">
                    <a16:creationId xmlns:a16="http://schemas.microsoft.com/office/drawing/2014/main" id="{9CE8AFAD-D8EB-9DFD-D0A8-7DE47DCD5427}"/>
                  </a:ext>
                </a:extLst>
              </p:cNvPr>
              <p:cNvSpPr/>
              <p:nvPr/>
            </p:nvSpPr>
            <p:spPr>
              <a:xfrm>
                <a:off x="4482927" y="4312598"/>
                <a:ext cx="13290" cy="13290"/>
              </a:xfrm>
              <a:custGeom>
                <a:avLst/>
                <a:gdLst>
                  <a:gd name="csX0" fmla="*/ -12 w 13290"/>
                  <a:gd name="csY0" fmla="*/ -8 h 13290"/>
                  <a:gd name="csX1" fmla="*/ -12 w 13290"/>
                  <a:gd name="csY1" fmla="*/ -8 h 13290"/>
                </a:gdLst>
                <a:ahLst/>
                <a:cxnLst>
                  <a:cxn ang="0">
                    <a:pos x="csX0" y="csY0"/>
                  </a:cxn>
                  <a:cxn ang="0">
                    <a:pos x="csX1" y="csY1"/>
                  </a:cxn>
                </a:cxnLst>
                <a:rect l="l" t="t" r="r" b="b"/>
                <a:pathLst>
                  <a:path w="13290" h="13290">
                    <a:moveTo>
                      <a:pt x="-12" y="-8"/>
                    </a:moveTo>
                    <a:lnTo>
                      <a:pt x="-12" y="-8"/>
                    </a:lnTo>
                    <a:close/>
                  </a:path>
                </a:pathLst>
              </a:custGeom>
              <a:solidFill>
                <a:srgbClr val="FFFFFF"/>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98" name="Freeform: Shape 97">
                <a:extLst>
                  <a:ext uri="{FF2B5EF4-FFF2-40B4-BE49-F238E27FC236}">
                    <a16:creationId xmlns:a16="http://schemas.microsoft.com/office/drawing/2014/main" id="{EB580781-9D3D-F68E-CC96-917D529A1C41}"/>
                  </a:ext>
                </a:extLst>
              </p:cNvPr>
              <p:cNvSpPr/>
              <p:nvPr/>
            </p:nvSpPr>
            <p:spPr>
              <a:xfrm>
                <a:off x="4481049" y="4311268"/>
                <a:ext cx="3473" cy="2923"/>
              </a:xfrm>
              <a:custGeom>
                <a:avLst/>
                <a:gdLst>
                  <a:gd name="csX0" fmla="*/ 1468 w 3473"/>
                  <a:gd name="csY0" fmla="*/ 2783 h 2923"/>
                  <a:gd name="csX1" fmla="*/ 1468 w 3473"/>
                  <a:gd name="csY1" fmla="*/ 2783 h 2923"/>
                  <a:gd name="csX2" fmla="*/ 6 w 3473"/>
                  <a:gd name="csY2" fmla="*/ 1587 h 2923"/>
                  <a:gd name="csX3" fmla="*/ 936 w 3473"/>
                  <a:gd name="csY3" fmla="*/ -8 h 2923"/>
                  <a:gd name="csX4" fmla="*/ 1867 w 3473"/>
                  <a:gd name="csY4" fmla="*/ -8 h 2923"/>
                  <a:gd name="csX5" fmla="*/ 3462 w 3473"/>
                  <a:gd name="csY5" fmla="*/ 1454 h 2923"/>
                  <a:gd name="csX6" fmla="*/ 2000 w 3473"/>
                  <a:gd name="csY6" fmla="*/ 2916 h 2923"/>
                  <a:gd name="csX7" fmla="*/ 2000 w 3473"/>
                  <a:gd name="csY7" fmla="*/ 2916 h 2923"/>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473" h="2923">
                    <a:moveTo>
                      <a:pt x="1468" y="2783"/>
                    </a:moveTo>
                    <a:lnTo>
                      <a:pt x="1468" y="2783"/>
                    </a:lnTo>
                    <a:cubicBezTo>
                      <a:pt x="777" y="2743"/>
                      <a:pt x="179" y="2265"/>
                      <a:pt x="6" y="1587"/>
                    </a:cubicBezTo>
                    <a:cubicBezTo>
                      <a:pt x="-100" y="896"/>
                      <a:pt x="285" y="231"/>
                      <a:pt x="936" y="-8"/>
                    </a:cubicBezTo>
                    <a:lnTo>
                      <a:pt x="1867" y="-8"/>
                    </a:lnTo>
                    <a:cubicBezTo>
                      <a:pt x="3329" y="-8"/>
                      <a:pt x="3462" y="1188"/>
                      <a:pt x="3462" y="1454"/>
                    </a:cubicBezTo>
                    <a:cubicBezTo>
                      <a:pt x="3395" y="2238"/>
                      <a:pt x="2784" y="2850"/>
                      <a:pt x="2000" y="2916"/>
                    </a:cubicBezTo>
                    <a:lnTo>
                      <a:pt x="2000" y="2916"/>
                    </a:lnTo>
                    <a:close/>
                  </a:path>
                </a:pathLst>
              </a:custGeom>
              <a:solidFill>
                <a:srgbClr val="1D1D1B"/>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99" name="Freeform: Shape 98">
                <a:extLst>
                  <a:ext uri="{FF2B5EF4-FFF2-40B4-BE49-F238E27FC236}">
                    <a16:creationId xmlns:a16="http://schemas.microsoft.com/office/drawing/2014/main" id="{444EE402-DD31-C9D3-2486-E6C40B2073A3}"/>
                  </a:ext>
                </a:extLst>
              </p:cNvPr>
              <p:cNvSpPr/>
              <p:nvPr/>
            </p:nvSpPr>
            <p:spPr>
              <a:xfrm>
                <a:off x="4482927" y="4312598"/>
                <a:ext cx="13290" cy="13290"/>
              </a:xfrm>
              <a:custGeom>
                <a:avLst/>
                <a:gdLst>
                  <a:gd name="csX0" fmla="*/ -12 w 13290"/>
                  <a:gd name="csY0" fmla="*/ -8 h 13290"/>
                  <a:gd name="csX1" fmla="*/ -12 w 13290"/>
                  <a:gd name="csY1" fmla="*/ -8 h 13290"/>
                </a:gdLst>
                <a:ahLst/>
                <a:cxnLst>
                  <a:cxn ang="0">
                    <a:pos x="csX0" y="csY0"/>
                  </a:cxn>
                  <a:cxn ang="0">
                    <a:pos x="csX1" y="csY1"/>
                  </a:cxn>
                </a:cxnLst>
                <a:rect l="l" t="t" r="r" b="b"/>
                <a:pathLst>
                  <a:path w="13290" h="13290">
                    <a:moveTo>
                      <a:pt x="-12" y="-8"/>
                    </a:moveTo>
                    <a:lnTo>
                      <a:pt x="-12" y="-8"/>
                    </a:lnTo>
                    <a:close/>
                  </a:path>
                </a:pathLst>
              </a:custGeom>
              <a:solidFill>
                <a:srgbClr val="FFFFFF"/>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100" name="Freeform: Shape 99">
                <a:extLst>
                  <a:ext uri="{FF2B5EF4-FFF2-40B4-BE49-F238E27FC236}">
                    <a16:creationId xmlns:a16="http://schemas.microsoft.com/office/drawing/2014/main" id="{E622B67E-13BE-29D0-65EB-6A1F61B86667}"/>
                  </a:ext>
                </a:extLst>
              </p:cNvPr>
              <p:cNvSpPr/>
              <p:nvPr/>
            </p:nvSpPr>
            <p:spPr>
              <a:xfrm>
                <a:off x="4481066" y="4311263"/>
                <a:ext cx="2955" cy="2796"/>
              </a:xfrm>
              <a:custGeom>
                <a:avLst/>
                <a:gdLst>
                  <a:gd name="csX0" fmla="*/ 1450 w 2955"/>
                  <a:gd name="csY0" fmla="*/ 2789 h 2796"/>
                  <a:gd name="csX1" fmla="*/ 1450 w 2955"/>
                  <a:gd name="csY1" fmla="*/ 2789 h 2796"/>
                  <a:gd name="csX2" fmla="*/ -12 w 2955"/>
                  <a:gd name="csY2" fmla="*/ 1327 h 2796"/>
                  <a:gd name="csX3" fmla="*/ 1304 w 2955"/>
                  <a:gd name="csY3" fmla="*/ -2 h 2796"/>
                  <a:gd name="csX4" fmla="*/ 1450 w 2955"/>
                  <a:gd name="csY4" fmla="*/ -2 h 2796"/>
                  <a:gd name="csX5" fmla="*/ 1450 w 2955"/>
                  <a:gd name="csY5" fmla="*/ -2 h 2796"/>
                  <a:gd name="csX6" fmla="*/ 2912 w 2955"/>
                  <a:gd name="csY6" fmla="*/ 1194 h 2796"/>
                  <a:gd name="csX7" fmla="*/ 1902 w 2955"/>
                  <a:gd name="csY7" fmla="*/ 2776 h 2796"/>
                  <a:gd name="csX8" fmla="*/ 1849 w 2955"/>
                  <a:gd name="csY8" fmla="*/ 2789 h 279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Lst>
                <a:rect l="l" t="t" r="r" b="b"/>
                <a:pathLst>
                  <a:path w="2955" h="2796">
                    <a:moveTo>
                      <a:pt x="1450" y="2789"/>
                    </a:moveTo>
                    <a:lnTo>
                      <a:pt x="1450" y="2789"/>
                    </a:lnTo>
                    <a:cubicBezTo>
                      <a:pt x="640" y="2789"/>
                      <a:pt x="-12" y="2138"/>
                      <a:pt x="-12" y="1327"/>
                    </a:cubicBezTo>
                    <a:cubicBezTo>
                      <a:pt x="-12" y="596"/>
                      <a:pt x="573" y="-2"/>
                      <a:pt x="1304" y="-2"/>
                    </a:cubicBezTo>
                    <a:cubicBezTo>
                      <a:pt x="1357" y="-15"/>
                      <a:pt x="1411" y="-2"/>
                      <a:pt x="1450" y="-2"/>
                    </a:cubicBezTo>
                    <a:lnTo>
                      <a:pt x="1450" y="-2"/>
                    </a:lnTo>
                    <a:cubicBezTo>
                      <a:pt x="1450" y="-2"/>
                      <a:pt x="2912" y="-2"/>
                      <a:pt x="2912" y="1194"/>
                    </a:cubicBezTo>
                    <a:cubicBezTo>
                      <a:pt x="3072" y="1912"/>
                      <a:pt x="2620" y="2616"/>
                      <a:pt x="1902" y="2776"/>
                    </a:cubicBezTo>
                    <a:cubicBezTo>
                      <a:pt x="1889" y="2789"/>
                      <a:pt x="1862" y="2789"/>
                      <a:pt x="1849" y="2789"/>
                    </a:cubicBezTo>
                    <a:close/>
                  </a:path>
                </a:pathLst>
              </a:custGeom>
              <a:solidFill>
                <a:srgbClr val="1D1D1B"/>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101" name="Freeform: Shape 100">
                <a:extLst>
                  <a:ext uri="{FF2B5EF4-FFF2-40B4-BE49-F238E27FC236}">
                    <a16:creationId xmlns:a16="http://schemas.microsoft.com/office/drawing/2014/main" id="{4BA7A9AC-C53E-35E2-DF11-76C8BD8FFA79}"/>
                  </a:ext>
                </a:extLst>
              </p:cNvPr>
              <p:cNvSpPr/>
              <p:nvPr/>
            </p:nvSpPr>
            <p:spPr>
              <a:xfrm>
                <a:off x="4482794" y="4301832"/>
                <a:ext cx="36150" cy="24055"/>
              </a:xfrm>
              <a:custGeom>
                <a:avLst/>
                <a:gdLst>
                  <a:gd name="csX0" fmla="*/ 30557 w 36150"/>
                  <a:gd name="csY0" fmla="*/ -8 h 24055"/>
                  <a:gd name="csX1" fmla="*/ -12 w 36150"/>
                  <a:gd name="csY1" fmla="*/ 10757 h 24055"/>
                  <a:gd name="csX2" fmla="*/ -12 w 36150"/>
                  <a:gd name="csY2" fmla="*/ 10757 h 24055"/>
                  <a:gd name="csX3" fmla="*/ 36139 w 36150"/>
                  <a:gd name="csY3" fmla="*/ 24048 h 24055"/>
                  <a:gd name="csX4" fmla="*/ 36139 w 36150"/>
                  <a:gd name="csY4" fmla="*/ 24048 h 24055"/>
                </a:gdLst>
                <a:ahLst/>
                <a:cxnLst>
                  <a:cxn ang="0">
                    <a:pos x="csX0" y="csY0"/>
                  </a:cxn>
                  <a:cxn ang="0">
                    <a:pos x="csX1" y="csY1"/>
                  </a:cxn>
                  <a:cxn ang="0">
                    <a:pos x="csX2" y="csY2"/>
                  </a:cxn>
                  <a:cxn ang="0">
                    <a:pos x="csX3" y="csY3"/>
                  </a:cxn>
                  <a:cxn ang="0">
                    <a:pos x="csX4" y="csY4"/>
                  </a:cxn>
                </a:cxnLst>
                <a:rect l="l" t="t" r="r" b="b"/>
                <a:pathLst>
                  <a:path w="36150" h="24055">
                    <a:moveTo>
                      <a:pt x="30557" y="-8"/>
                    </a:moveTo>
                    <a:lnTo>
                      <a:pt x="-12" y="10757"/>
                    </a:lnTo>
                    <a:lnTo>
                      <a:pt x="-12" y="10757"/>
                    </a:lnTo>
                    <a:cubicBezTo>
                      <a:pt x="13239" y="10717"/>
                      <a:pt x="26065" y="15436"/>
                      <a:pt x="36139" y="24048"/>
                    </a:cubicBezTo>
                    <a:lnTo>
                      <a:pt x="36139" y="24048"/>
                    </a:lnTo>
                    <a:close/>
                  </a:path>
                </a:pathLst>
              </a:custGeom>
              <a:solidFill>
                <a:srgbClr val="FFD9B6"/>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102" name="Freeform: Shape 101">
                <a:extLst>
                  <a:ext uri="{FF2B5EF4-FFF2-40B4-BE49-F238E27FC236}">
                    <a16:creationId xmlns:a16="http://schemas.microsoft.com/office/drawing/2014/main" id="{957F7647-22F5-FEDF-0967-F6469D6D79AD}"/>
                  </a:ext>
                </a:extLst>
              </p:cNvPr>
              <p:cNvSpPr/>
              <p:nvPr/>
            </p:nvSpPr>
            <p:spPr>
              <a:xfrm>
                <a:off x="4375344" y="4339426"/>
                <a:ext cx="163788" cy="93051"/>
              </a:xfrm>
              <a:custGeom>
                <a:avLst/>
                <a:gdLst>
                  <a:gd name="csX0" fmla="*/ 44840 w 163788"/>
                  <a:gd name="csY0" fmla="*/ 5459 h 93051"/>
                  <a:gd name="csX1" fmla="*/ 11746 w 163788"/>
                  <a:gd name="csY1" fmla="*/ 82278 h 93051"/>
                  <a:gd name="csX2" fmla="*/ 46435 w 163788"/>
                  <a:gd name="csY2" fmla="*/ 58754 h 93051"/>
                  <a:gd name="csX3" fmla="*/ 143190 w 163788"/>
                  <a:gd name="csY3" fmla="*/ 93044 h 93051"/>
                  <a:gd name="csX4" fmla="*/ 151828 w 163788"/>
                  <a:gd name="csY4" fmla="*/ 37223 h 93051"/>
                  <a:gd name="csX5" fmla="*/ 44840 w 163788"/>
                  <a:gd name="csY5" fmla="*/ 5459 h 93051"/>
                </a:gdLst>
                <a:ahLst/>
                <a:cxnLst>
                  <a:cxn ang="0">
                    <a:pos x="csX0" y="csY0"/>
                  </a:cxn>
                  <a:cxn ang="0">
                    <a:pos x="csX1" y="csY1"/>
                  </a:cxn>
                  <a:cxn ang="0">
                    <a:pos x="csX2" y="csY2"/>
                  </a:cxn>
                  <a:cxn ang="0">
                    <a:pos x="csX3" y="csY3"/>
                  </a:cxn>
                  <a:cxn ang="0">
                    <a:pos x="csX4" y="csY4"/>
                  </a:cxn>
                  <a:cxn ang="0">
                    <a:pos x="csX5" y="csY5"/>
                  </a:cxn>
                </a:cxnLst>
                <a:rect l="l" t="t" r="r" b="b"/>
                <a:pathLst>
                  <a:path w="163788" h="93051">
                    <a:moveTo>
                      <a:pt x="44840" y="5459"/>
                    </a:moveTo>
                    <a:cubicBezTo>
                      <a:pt x="44840" y="5459"/>
                      <a:pt x="-27726" y="34831"/>
                      <a:pt x="11746" y="82278"/>
                    </a:cubicBezTo>
                    <a:cubicBezTo>
                      <a:pt x="11746" y="82278"/>
                      <a:pt x="8955" y="62077"/>
                      <a:pt x="46435" y="58754"/>
                    </a:cubicBezTo>
                    <a:cubicBezTo>
                      <a:pt x="83914" y="55432"/>
                      <a:pt x="120596" y="75367"/>
                      <a:pt x="143190" y="93044"/>
                    </a:cubicBezTo>
                    <a:cubicBezTo>
                      <a:pt x="143190" y="93044"/>
                      <a:pt x="183061" y="73374"/>
                      <a:pt x="151828" y="37223"/>
                    </a:cubicBezTo>
                    <a:cubicBezTo>
                      <a:pt x="126842" y="4529"/>
                      <a:pt x="83621" y="-8310"/>
                      <a:pt x="44840" y="5459"/>
                    </a:cubicBezTo>
                    <a:close/>
                  </a:path>
                </a:pathLst>
              </a:custGeom>
              <a:solidFill>
                <a:srgbClr val="F7BA84"/>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103" name="Freeform: Shape 102">
                <a:extLst>
                  <a:ext uri="{FF2B5EF4-FFF2-40B4-BE49-F238E27FC236}">
                    <a16:creationId xmlns:a16="http://schemas.microsoft.com/office/drawing/2014/main" id="{74C68F26-7DB1-91B9-711A-F62C4DB0C77F}"/>
                  </a:ext>
                </a:extLst>
              </p:cNvPr>
              <p:cNvSpPr/>
              <p:nvPr/>
            </p:nvSpPr>
            <p:spPr>
              <a:xfrm>
                <a:off x="4420116" y="4312598"/>
                <a:ext cx="117200" cy="64193"/>
              </a:xfrm>
              <a:custGeom>
                <a:avLst/>
                <a:gdLst>
                  <a:gd name="csX0" fmla="*/ 62799 w 117200"/>
                  <a:gd name="csY0" fmla="*/ -8 h 64193"/>
                  <a:gd name="csX1" fmla="*/ 62799 w 117200"/>
                  <a:gd name="csY1" fmla="*/ -8 h 64193"/>
                  <a:gd name="csX2" fmla="*/ 466 w 117200"/>
                  <a:gd name="csY2" fmla="*/ 32421 h 64193"/>
                  <a:gd name="csX3" fmla="*/ 107455 w 117200"/>
                  <a:gd name="csY3" fmla="*/ 64185 h 64193"/>
                  <a:gd name="csX4" fmla="*/ 99348 w 117200"/>
                  <a:gd name="csY4" fmla="*/ 13681 h 64193"/>
                  <a:gd name="csX5" fmla="*/ 62799 w 117200"/>
                  <a:gd name="csY5" fmla="*/ -8 h 64193"/>
                </a:gdLst>
                <a:ahLst/>
                <a:cxnLst>
                  <a:cxn ang="0">
                    <a:pos x="csX0" y="csY0"/>
                  </a:cxn>
                  <a:cxn ang="0">
                    <a:pos x="csX1" y="csY1"/>
                  </a:cxn>
                  <a:cxn ang="0">
                    <a:pos x="csX2" y="csY2"/>
                  </a:cxn>
                  <a:cxn ang="0">
                    <a:pos x="csX3" y="csY3"/>
                  </a:cxn>
                  <a:cxn ang="0">
                    <a:pos x="csX4" y="csY4"/>
                  </a:cxn>
                  <a:cxn ang="0">
                    <a:pos x="csX5" y="csY5"/>
                  </a:cxn>
                </a:cxnLst>
                <a:rect l="l" t="t" r="r" b="b"/>
                <a:pathLst>
                  <a:path w="117200" h="64193">
                    <a:moveTo>
                      <a:pt x="62799" y="-8"/>
                    </a:moveTo>
                    <a:lnTo>
                      <a:pt x="62799" y="-8"/>
                    </a:lnTo>
                    <a:cubicBezTo>
                      <a:pt x="56021" y="-8"/>
                      <a:pt x="-6046" y="922"/>
                      <a:pt x="466" y="32421"/>
                    </a:cubicBezTo>
                    <a:cubicBezTo>
                      <a:pt x="39248" y="18652"/>
                      <a:pt x="82469" y="31491"/>
                      <a:pt x="107455" y="64185"/>
                    </a:cubicBezTo>
                    <a:cubicBezTo>
                      <a:pt x="107455" y="64185"/>
                      <a:pt x="134036" y="53287"/>
                      <a:pt x="99348" y="13681"/>
                    </a:cubicBezTo>
                    <a:cubicBezTo>
                      <a:pt x="89234" y="4843"/>
                      <a:pt x="76236" y="-21"/>
                      <a:pt x="62799" y="-8"/>
                    </a:cubicBezTo>
                    <a:close/>
                  </a:path>
                </a:pathLst>
              </a:custGeom>
              <a:solidFill>
                <a:srgbClr val="FFCC9A"/>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104" name="Freeform: Shape 103">
                <a:extLst>
                  <a:ext uri="{FF2B5EF4-FFF2-40B4-BE49-F238E27FC236}">
                    <a16:creationId xmlns:a16="http://schemas.microsoft.com/office/drawing/2014/main" id="{48236E13-CEA4-05FD-5F4C-0A308AD4D779}"/>
                  </a:ext>
                </a:extLst>
              </p:cNvPr>
              <p:cNvSpPr/>
              <p:nvPr/>
            </p:nvSpPr>
            <p:spPr>
              <a:xfrm>
                <a:off x="4487272" y="4317633"/>
                <a:ext cx="32077" cy="61151"/>
              </a:xfrm>
              <a:custGeom>
                <a:avLst/>
                <a:gdLst>
                  <a:gd name="csX0" fmla="*/ 25281 w 32077"/>
                  <a:gd name="csY0" fmla="*/ 61143 h 61151"/>
                  <a:gd name="csX1" fmla="*/ 10927 w 32077"/>
                  <a:gd name="csY1" fmla="*/ 3595 h 61151"/>
                  <a:gd name="csX2" fmla="*/ 694 w 32077"/>
                  <a:gd name="csY2" fmla="*/ 3595 h 61151"/>
                  <a:gd name="csX3" fmla="*/ 10794 w 32077"/>
                  <a:gd name="csY3" fmla="*/ 24462 h 61151"/>
                  <a:gd name="csX4" fmla="*/ 10794 w 32077"/>
                  <a:gd name="csY4" fmla="*/ 36955 h 61151"/>
                  <a:gd name="csX5" fmla="*/ 10794 w 32077"/>
                  <a:gd name="csY5" fmla="*/ 52371 h 61151"/>
                  <a:gd name="csX6" fmla="*/ 25281 w 32077"/>
                  <a:gd name="csY6" fmla="*/ 61143 h 61151"/>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32077" h="61151">
                    <a:moveTo>
                      <a:pt x="25281" y="61143"/>
                    </a:moveTo>
                    <a:cubicBezTo>
                      <a:pt x="25281" y="61143"/>
                      <a:pt x="47742" y="31638"/>
                      <a:pt x="10927" y="3595"/>
                    </a:cubicBezTo>
                    <a:cubicBezTo>
                      <a:pt x="10927" y="3595"/>
                      <a:pt x="-3293" y="-4512"/>
                      <a:pt x="694" y="3595"/>
                    </a:cubicBezTo>
                    <a:cubicBezTo>
                      <a:pt x="4681" y="11703"/>
                      <a:pt x="17440" y="19278"/>
                      <a:pt x="10794" y="24462"/>
                    </a:cubicBezTo>
                    <a:cubicBezTo>
                      <a:pt x="4149" y="29645"/>
                      <a:pt x="12921" y="28847"/>
                      <a:pt x="10794" y="36955"/>
                    </a:cubicBezTo>
                    <a:cubicBezTo>
                      <a:pt x="8668" y="45062"/>
                      <a:pt x="7206" y="43733"/>
                      <a:pt x="10794" y="52371"/>
                    </a:cubicBezTo>
                    <a:cubicBezTo>
                      <a:pt x="13758" y="57621"/>
                      <a:pt x="19247" y="60944"/>
                      <a:pt x="25281" y="61143"/>
                    </a:cubicBezTo>
                    <a:close/>
                  </a:path>
                </a:pathLst>
              </a:custGeom>
              <a:solidFill>
                <a:srgbClr val="E82E2E"/>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105" name="Freeform: Shape 104">
                <a:extLst>
                  <a:ext uri="{FF2B5EF4-FFF2-40B4-BE49-F238E27FC236}">
                    <a16:creationId xmlns:a16="http://schemas.microsoft.com/office/drawing/2014/main" id="{95E59E40-1683-155F-1A3F-8A9EA19CB416}"/>
                  </a:ext>
                </a:extLst>
              </p:cNvPr>
              <p:cNvSpPr/>
              <p:nvPr/>
            </p:nvSpPr>
            <p:spPr>
              <a:xfrm>
                <a:off x="4465120" y="4318664"/>
                <a:ext cx="38671" cy="67876"/>
              </a:xfrm>
              <a:custGeom>
                <a:avLst/>
                <a:gdLst>
                  <a:gd name="csX0" fmla="*/ 32548 w 38671"/>
                  <a:gd name="csY0" fmla="*/ 58917 h 67876"/>
                  <a:gd name="csX1" fmla="*/ 36269 w 38671"/>
                  <a:gd name="csY1" fmla="*/ 43234 h 67876"/>
                  <a:gd name="csX2" fmla="*/ 24042 w 38671"/>
                  <a:gd name="csY2" fmla="*/ 33000 h 67876"/>
                  <a:gd name="csX3" fmla="*/ 21517 w 38671"/>
                  <a:gd name="csY3" fmla="*/ 20773 h 67876"/>
                  <a:gd name="csX4" fmla="*/ 12745 w 38671"/>
                  <a:gd name="csY4" fmla="*/ 9077 h 67876"/>
                  <a:gd name="csX5" fmla="*/ 7296 w 38671"/>
                  <a:gd name="csY5" fmla="*/ 1767 h 67876"/>
                  <a:gd name="csX6" fmla="*/ 14207 w 38671"/>
                  <a:gd name="csY6" fmla="*/ 62106 h 67876"/>
                  <a:gd name="csX7" fmla="*/ 32548 w 38671"/>
                  <a:gd name="csY7" fmla="*/ 58917 h 6787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8671" h="67876">
                    <a:moveTo>
                      <a:pt x="32548" y="58917"/>
                    </a:moveTo>
                    <a:cubicBezTo>
                      <a:pt x="32548" y="58917"/>
                      <a:pt x="43313" y="48284"/>
                      <a:pt x="36269" y="43234"/>
                    </a:cubicBezTo>
                    <a:cubicBezTo>
                      <a:pt x="29225" y="38184"/>
                      <a:pt x="22979" y="40842"/>
                      <a:pt x="24042" y="33000"/>
                    </a:cubicBezTo>
                    <a:cubicBezTo>
                      <a:pt x="25105" y="25159"/>
                      <a:pt x="27099" y="24893"/>
                      <a:pt x="21517" y="20773"/>
                    </a:cubicBezTo>
                    <a:cubicBezTo>
                      <a:pt x="15935" y="16653"/>
                      <a:pt x="11682" y="14261"/>
                      <a:pt x="12745" y="9077"/>
                    </a:cubicBezTo>
                    <a:cubicBezTo>
                      <a:pt x="13808" y="3894"/>
                      <a:pt x="12745" y="-3416"/>
                      <a:pt x="7296" y="1767"/>
                    </a:cubicBezTo>
                    <a:cubicBezTo>
                      <a:pt x="1847" y="6951"/>
                      <a:pt x="-8919" y="47487"/>
                      <a:pt x="14207" y="62106"/>
                    </a:cubicBezTo>
                    <a:cubicBezTo>
                      <a:pt x="37332" y="76726"/>
                      <a:pt x="32548" y="58917"/>
                      <a:pt x="32548" y="58917"/>
                    </a:cubicBezTo>
                    <a:close/>
                  </a:path>
                </a:pathLst>
              </a:custGeom>
              <a:solidFill>
                <a:srgbClr val="DB2A2A"/>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106" name="Freeform: Shape 105">
                <a:extLst>
                  <a:ext uri="{FF2B5EF4-FFF2-40B4-BE49-F238E27FC236}">
                    <a16:creationId xmlns:a16="http://schemas.microsoft.com/office/drawing/2014/main" id="{63FCC3FC-2B02-F42E-36AC-76F2C8AE9128}"/>
                  </a:ext>
                </a:extLst>
              </p:cNvPr>
              <p:cNvSpPr/>
              <p:nvPr/>
            </p:nvSpPr>
            <p:spPr>
              <a:xfrm>
                <a:off x="4484658" y="4371159"/>
                <a:ext cx="33026" cy="51483"/>
              </a:xfrm>
              <a:custGeom>
                <a:avLst/>
                <a:gdLst>
                  <a:gd name="csX0" fmla="*/ 9421 w 33026"/>
                  <a:gd name="csY0" fmla="*/ 51476 h 51483"/>
                  <a:gd name="csX1" fmla="*/ 32946 w 33026"/>
                  <a:gd name="csY1" fmla="*/ 20243 h 51483"/>
                  <a:gd name="csX2" fmla="*/ 8225 w 33026"/>
                  <a:gd name="csY2" fmla="*/ 2833 h 51483"/>
                  <a:gd name="csX3" fmla="*/ 1314 w 33026"/>
                  <a:gd name="csY3" fmla="*/ 48286 h 51483"/>
                  <a:gd name="csX4" fmla="*/ 9421 w 33026"/>
                  <a:gd name="csY4" fmla="*/ 51476 h 51483"/>
                </a:gdLst>
                <a:ahLst/>
                <a:cxnLst>
                  <a:cxn ang="0">
                    <a:pos x="csX0" y="csY0"/>
                  </a:cxn>
                  <a:cxn ang="0">
                    <a:pos x="csX1" y="csY1"/>
                  </a:cxn>
                  <a:cxn ang="0">
                    <a:pos x="csX2" y="csY2"/>
                  </a:cxn>
                  <a:cxn ang="0">
                    <a:pos x="csX3" y="csY3"/>
                  </a:cxn>
                  <a:cxn ang="0">
                    <a:pos x="csX4" y="csY4"/>
                  </a:cxn>
                </a:cxnLst>
                <a:rect l="l" t="t" r="r" b="b"/>
                <a:pathLst>
                  <a:path w="33026" h="51483">
                    <a:moveTo>
                      <a:pt x="9421" y="51476"/>
                    </a:moveTo>
                    <a:cubicBezTo>
                      <a:pt x="22486" y="46279"/>
                      <a:pt x="31563" y="34238"/>
                      <a:pt x="32946" y="20243"/>
                    </a:cubicBezTo>
                    <a:cubicBezTo>
                      <a:pt x="34142" y="-2749"/>
                      <a:pt x="19655" y="-2218"/>
                      <a:pt x="8225" y="2833"/>
                    </a:cubicBezTo>
                    <a:cubicBezTo>
                      <a:pt x="-3205" y="7883"/>
                      <a:pt x="251" y="47622"/>
                      <a:pt x="1314" y="48286"/>
                    </a:cubicBezTo>
                    <a:cubicBezTo>
                      <a:pt x="2377" y="48951"/>
                      <a:pt x="9421" y="51476"/>
                      <a:pt x="9421" y="51476"/>
                    </a:cubicBezTo>
                    <a:close/>
                  </a:path>
                </a:pathLst>
              </a:custGeom>
              <a:solidFill>
                <a:srgbClr val="BC2222"/>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107" name="Freeform: Shape 106">
                <a:extLst>
                  <a:ext uri="{FF2B5EF4-FFF2-40B4-BE49-F238E27FC236}">
                    <a16:creationId xmlns:a16="http://schemas.microsoft.com/office/drawing/2014/main" id="{32EB02C1-57CB-418D-4EB5-0F5A7176612C}"/>
                  </a:ext>
                </a:extLst>
              </p:cNvPr>
              <p:cNvSpPr/>
              <p:nvPr/>
            </p:nvSpPr>
            <p:spPr>
              <a:xfrm>
                <a:off x="4446610" y="4410630"/>
                <a:ext cx="51070" cy="26116"/>
              </a:xfrm>
              <a:custGeom>
                <a:avLst/>
                <a:gdLst>
                  <a:gd name="csX0" fmla="*/ 30192 w 51070"/>
                  <a:gd name="csY0" fmla="*/ 44 h 26116"/>
                  <a:gd name="csX1" fmla="*/ 1484 w 51070"/>
                  <a:gd name="csY1" fmla="*/ 11208 h 26116"/>
                  <a:gd name="csX2" fmla="*/ 29527 w 51070"/>
                  <a:gd name="csY2" fmla="*/ 24499 h 26116"/>
                  <a:gd name="csX3" fmla="*/ 51058 w 51070"/>
                  <a:gd name="csY3" fmla="*/ 8949 h 26116"/>
                  <a:gd name="csX4" fmla="*/ 30192 w 51070"/>
                  <a:gd name="csY4" fmla="*/ 44 h 26116"/>
                </a:gdLst>
                <a:ahLst/>
                <a:cxnLst>
                  <a:cxn ang="0">
                    <a:pos x="csX0" y="csY0"/>
                  </a:cxn>
                  <a:cxn ang="0">
                    <a:pos x="csX1" y="csY1"/>
                  </a:cxn>
                  <a:cxn ang="0">
                    <a:pos x="csX2" y="csY2"/>
                  </a:cxn>
                  <a:cxn ang="0">
                    <a:pos x="csX3" y="csY3"/>
                  </a:cxn>
                  <a:cxn ang="0">
                    <a:pos x="csX4" y="csY4"/>
                  </a:cxn>
                </a:cxnLst>
                <a:rect l="l" t="t" r="r" b="b"/>
                <a:pathLst>
                  <a:path w="51070" h="26116">
                    <a:moveTo>
                      <a:pt x="30192" y="44"/>
                    </a:moveTo>
                    <a:cubicBezTo>
                      <a:pt x="19546" y="-49"/>
                      <a:pt x="9273" y="3951"/>
                      <a:pt x="1484" y="11208"/>
                    </a:cubicBezTo>
                    <a:cubicBezTo>
                      <a:pt x="-5958" y="27157"/>
                      <a:pt x="16104" y="27821"/>
                      <a:pt x="29527" y="24499"/>
                    </a:cubicBezTo>
                    <a:cubicBezTo>
                      <a:pt x="40691" y="22106"/>
                      <a:pt x="51191" y="14797"/>
                      <a:pt x="51058" y="8949"/>
                    </a:cubicBezTo>
                    <a:cubicBezTo>
                      <a:pt x="50925" y="3101"/>
                      <a:pt x="41090" y="-488"/>
                      <a:pt x="30192" y="44"/>
                    </a:cubicBezTo>
                    <a:close/>
                  </a:path>
                </a:pathLst>
              </a:custGeom>
              <a:solidFill>
                <a:srgbClr val="DB2A2A"/>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108" name="Freeform: Shape 107">
                <a:extLst>
                  <a:ext uri="{FF2B5EF4-FFF2-40B4-BE49-F238E27FC236}">
                    <a16:creationId xmlns:a16="http://schemas.microsoft.com/office/drawing/2014/main" id="{E6A84577-650D-50FB-41D4-9301FEB82AC5}"/>
                  </a:ext>
                </a:extLst>
              </p:cNvPr>
              <p:cNvSpPr/>
              <p:nvPr/>
            </p:nvSpPr>
            <p:spPr>
              <a:xfrm>
                <a:off x="4402204" y="4429820"/>
                <a:ext cx="35585" cy="20310"/>
              </a:xfrm>
              <a:custGeom>
                <a:avLst/>
                <a:gdLst>
                  <a:gd name="csX0" fmla="*/ 17050 w 35585"/>
                  <a:gd name="csY0" fmla="*/ 11289 h 20310"/>
                  <a:gd name="csX1" fmla="*/ 38 w 35585"/>
                  <a:gd name="csY1" fmla="*/ -8 h 20310"/>
                  <a:gd name="csX2" fmla="*/ 38 w 35585"/>
                  <a:gd name="csY2" fmla="*/ 2783 h 20310"/>
                  <a:gd name="csX3" fmla="*/ 18140 w 35585"/>
                  <a:gd name="csY3" fmla="*/ 20300 h 20310"/>
                  <a:gd name="csX4" fmla="*/ 35524 w 35585"/>
                  <a:gd name="csY4" fmla="*/ 4644 h 20310"/>
                  <a:gd name="csX5" fmla="*/ 35524 w 35585"/>
                  <a:gd name="csY5" fmla="*/ 1720 h 20310"/>
                  <a:gd name="csX6" fmla="*/ 17050 w 35585"/>
                  <a:gd name="csY6" fmla="*/ 11289 h 20310"/>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35585" h="20310">
                    <a:moveTo>
                      <a:pt x="17050" y="11289"/>
                    </a:moveTo>
                    <a:cubicBezTo>
                      <a:pt x="9514" y="11675"/>
                      <a:pt x="2603" y="7089"/>
                      <a:pt x="38" y="-8"/>
                    </a:cubicBezTo>
                    <a:cubicBezTo>
                      <a:pt x="-28" y="923"/>
                      <a:pt x="-28" y="1853"/>
                      <a:pt x="38" y="2783"/>
                    </a:cubicBezTo>
                    <a:cubicBezTo>
                      <a:pt x="198" y="12618"/>
                      <a:pt x="8305" y="20460"/>
                      <a:pt x="18140" y="20300"/>
                    </a:cubicBezTo>
                    <a:cubicBezTo>
                      <a:pt x="27031" y="20154"/>
                      <a:pt x="34447" y="13469"/>
                      <a:pt x="35524" y="4644"/>
                    </a:cubicBezTo>
                    <a:cubicBezTo>
                      <a:pt x="35590" y="3674"/>
                      <a:pt x="35590" y="2690"/>
                      <a:pt x="35524" y="1720"/>
                    </a:cubicBezTo>
                    <a:cubicBezTo>
                      <a:pt x="32228" y="8711"/>
                      <a:pt x="24666" y="12631"/>
                      <a:pt x="17050" y="11289"/>
                    </a:cubicBezTo>
                    <a:close/>
                  </a:path>
                </a:pathLst>
              </a:custGeom>
              <a:solidFill>
                <a:srgbClr val="700F0F"/>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109" name="Freeform: Shape 108">
                <a:extLst>
                  <a:ext uri="{FF2B5EF4-FFF2-40B4-BE49-F238E27FC236}">
                    <a16:creationId xmlns:a16="http://schemas.microsoft.com/office/drawing/2014/main" id="{A0789609-52E6-4197-8CED-771DD199F111}"/>
                  </a:ext>
                </a:extLst>
              </p:cNvPr>
              <p:cNvSpPr/>
              <p:nvPr/>
            </p:nvSpPr>
            <p:spPr>
              <a:xfrm>
                <a:off x="4404772" y="4378367"/>
                <a:ext cx="11837" cy="39626"/>
              </a:xfrm>
              <a:custGeom>
                <a:avLst/>
                <a:gdLst>
                  <a:gd name="csX0" fmla="*/ 10229 w 11837"/>
                  <a:gd name="csY0" fmla="*/ 34699 h 39626"/>
                  <a:gd name="csX1" fmla="*/ 4913 w 11837"/>
                  <a:gd name="csY1" fmla="*/ 39617 h 39626"/>
                  <a:gd name="csX2" fmla="*/ 4913 w 11837"/>
                  <a:gd name="csY2" fmla="*/ 39617 h 39626"/>
                  <a:gd name="csX3" fmla="*/ -5 w 11837"/>
                  <a:gd name="csY3" fmla="*/ 34181 h 39626"/>
                  <a:gd name="csX4" fmla="*/ -5 w 11837"/>
                  <a:gd name="csY4" fmla="*/ 34168 h 39626"/>
                  <a:gd name="csX5" fmla="*/ 1457 w 11837"/>
                  <a:gd name="csY5" fmla="*/ 4796 h 39626"/>
                  <a:gd name="csX6" fmla="*/ 6747 w 11837"/>
                  <a:gd name="csY6" fmla="*/ -2 h 39626"/>
                  <a:gd name="csX7" fmla="*/ 6906 w 11837"/>
                  <a:gd name="csY7" fmla="*/ 11 h 39626"/>
                  <a:gd name="csX8" fmla="*/ 6906 w 11837"/>
                  <a:gd name="csY8" fmla="*/ 11 h 39626"/>
                  <a:gd name="csX9" fmla="*/ 11824 w 11837"/>
                  <a:gd name="csY9" fmla="*/ 5181 h 39626"/>
                  <a:gd name="csX10" fmla="*/ 11824 w 11837"/>
                  <a:gd name="csY10" fmla="*/ 5328 h 3962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Lst>
                <a:rect l="l" t="t" r="r" b="b"/>
                <a:pathLst>
                  <a:path w="11837" h="39626">
                    <a:moveTo>
                      <a:pt x="10229" y="34699"/>
                    </a:moveTo>
                    <a:cubicBezTo>
                      <a:pt x="10083" y="37504"/>
                      <a:pt x="7730" y="39697"/>
                      <a:pt x="4913" y="39617"/>
                    </a:cubicBezTo>
                    <a:lnTo>
                      <a:pt x="4913" y="39617"/>
                    </a:lnTo>
                    <a:cubicBezTo>
                      <a:pt x="2055" y="39471"/>
                      <a:pt x="-151" y="37038"/>
                      <a:pt x="-5" y="34181"/>
                    </a:cubicBezTo>
                    <a:cubicBezTo>
                      <a:pt x="-5" y="34181"/>
                      <a:pt x="-5" y="34168"/>
                      <a:pt x="-5" y="34168"/>
                    </a:cubicBezTo>
                    <a:lnTo>
                      <a:pt x="1457" y="4796"/>
                    </a:lnTo>
                    <a:cubicBezTo>
                      <a:pt x="1590" y="2005"/>
                      <a:pt x="3969" y="-135"/>
                      <a:pt x="6747" y="-2"/>
                    </a:cubicBezTo>
                    <a:cubicBezTo>
                      <a:pt x="6800" y="-2"/>
                      <a:pt x="6853" y="11"/>
                      <a:pt x="6906" y="11"/>
                    </a:cubicBezTo>
                    <a:lnTo>
                      <a:pt x="6906" y="11"/>
                    </a:lnTo>
                    <a:cubicBezTo>
                      <a:pt x="9697" y="78"/>
                      <a:pt x="11904" y="2404"/>
                      <a:pt x="11824" y="5181"/>
                    </a:cubicBezTo>
                    <a:cubicBezTo>
                      <a:pt x="11824" y="5234"/>
                      <a:pt x="11824" y="5274"/>
                      <a:pt x="11824" y="5328"/>
                    </a:cubicBezTo>
                    <a:close/>
                  </a:path>
                </a:pathLst>
              </a:custGeom>
              <a:solidFill>
                <a:srgbClr val="AF1C1C"/>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110" name="Freeform: Shape 109">
                <a:extLst>
                  <a:ext uri="{FF2B5EF4-FFF2-40B4-BE49-F238E27FC236}">
                    <a16:creationId xmlns:a16="http://schemas.microsoft.com/office/drawing/2014/main" id="{64BF9614-CC23-E1CA-4E5D-E2687A86B2B1}"/>
                  </a:ext>
                </a:extLst>
              </p:cNvPr>
              <p:cNvSpPr/>
              <p:nvPr/>
            </p:nvSpPr>
            <p:spPr>
              <a:xfrm>
                <a:off x="4399115" y="4362570"/>
                <a:ext cx="26583" cy="26583"/>
              </a:xfrm>
              <a:custGeom>
                <a:avLst/>
                <a:gdLst>
                  <a:gd name="csX0" fmla="*/ 26519 w 26583"/>
                  <a:gd name="csY0" fmla="*/ 14479 h 26583"/>
                  <a:gd name="csX1" fmla="*/ 12085 w 26583"/>
                  <a:gd name="csY1" fmla="*/ 26520 h 26583"/>
                  <a:gd name="csX2" fmla="*/ 44 w 26583"/>
                  <a:gd name="csY2" fmla="*/ 12087 h 26583"/>
                  <a:gd name="csX3" fmla="*/ 13228 w 26583"/>
                  <a:gd name="csY3" fmla="*/ -8 h 26583"/>
                  <a:gd name="csX4" fmla="*/ 26572 w 26583"/>
                  <a:gd name="csY4" fmla="*/ 13230 h 26583"/>
                  <a:gd name="csX5" fmla="*/ 26519 w 26583"/>
                  <a:gd name="csY5" fmla="*/ 14479 h 26583"/>
                </a:gdLst>
                <a:ahLst/>
                <a:cxnLst>
                  <a:cxn ang="0">
                    <a:pos x="csX0" y="csY0"/>
                  </a:cxn>
                  <a:cxn ang="0">
                    <a:pos x="csX1" y="csY1"/>
                  </a:cxn>
                  <a:cxn ang="0">
                    <a:pos x="csX2" y="csY2"/>
                  </a:cxn>
                  <a:cxn ang="0">
                    <a:pos x="csX3" y="csY3"/>
                  </a:cxn>
                  <a:cxn ang="0">
                    <a:pos x="csX4" y="csY4"/>
                  </a:cxn>
                  <a:cxn ang="0">
                    <a:pos x="csX5" y="csY5"/>
                  </a:cxn>
                </a:cxnLst>
                <a:rect l="l" t="t" r="r" b="b"/>
                <a:pathLst>
                  <a:path w="26583" h="26583">
                    <a:moveTo>
                      <a:pt x="26519" y="14479"/>
                    </a:moveTo>
                    <a:cubicBezTo>
                      <a:pt x="25854" y="21789"/>
                      <a:pt x="19395" y="27185"/>
                      <a:pt x="12085" y="26520"/>
                    </a:cubicBezTo>
                    <a:cubicBezTo>
                      <a:pt x="4775" y="25856"/>
                      <a:pt x="-621" y="19396"/>
                      <a:pt x="44" y="12087"/>
                    </a:cubicBezTo>
                    <a:cubicBezTo>
                      <a:pt x="669" y="5255"/>
                      <a:pt x="6370" y="19"/>
                      <a:pt x="13228" y="-8"/>
                    </a:cubicBezTo>
                    <a:cubicBezTo>
                      <a:pt x="20564" y="-34"/>
                      <a:pt x="26545" y="5893"/>
                      <a:pt x="26572" y="13230"/>
                    </a:cubicBezTo>
                    <a:cubicBezTo>
                      <a:pt x="26572" y="13642"/>
                      <a:pt x="26558" y="14067"/>
                      <a:pt x="26519" y="14479"/>
                    </a:cubicBezTo>
                    <a:close/>
                  </a:path>
                </a:pathLst>
              </a:custGeom>
              <a:solidFill>
                <a:srgbClr val="FFFFFF"/>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111" name="Freeform: Shape 110">
                <a:extLst>
                  <a:ext uri="{FF2B5EF4-FFF2-40B4-BE49-F238E27FC236}">
                    <a16:creationId xmlns:a16="http://schemas.microsoft.com/office/drawing/2014/main" id="{DD2742E0-6053-C1C9-A434-1B831E5C7AE6}"/>
                  </a:ext>
                </a:extLst>
              </p:cNvPr>
              <p:cNvSpPr/>
              <p:nvPr/>
            </p:nvSpPr>
            <p:spPr>
              <a:xfrm>
                <a:off x="4404369" y="4368805"/>
                <a:ext cx="14908" cy="14908"/>
              </a:xfrm>
              <a:custGeom>
                <a:avLst/>
                <a:gdLst>
                  <a:gd name="csX0" fmla="*/ 14885 w 14908"/>
                  <a:gd name="csY0" fmla="*/ 7845 h 14908"/>
                  <a:gd name="csX1" fmla="*/ 7044 w 14908"/>
                  <a:gd name="csY1" fmla="*/ 14889 h 14908"/>
                  <a:gd name="csX2" fmla="*/ 0 w 14908"/>
                  <a:gd name="csY2" fmla="*/ 7047 h 14908"/>
                  <a:gd name="csX3" fmla="*/ 7841 w 14908"/>
                  <a:gd name="csY3" fmla="*/ 4 h 14908"/>
                  <a:gd name="csX4" fmla="*/ 14885 w 14908"/>
                  <a:gd name="csY4" fmla="*/ 7845 h 14908"/>
                </a:gdLst>
                <a:ahLst/>
                <a:cxnLst>
                  <a:cxn ang="0">
                    <a:pos x="csX0" y="csY0"/>
                  </a:cxn>
                  <a:cxn ang="0">
                    <a:pos x="csX1" y="csY1"/>
                  </a:cxn>
                  <a:cxn ang="0">
                    <a:pos x="csX2" y="csY2"/>
                  </a:cxn>
                  <a:cxn ang="0">
                    <a:pos x="csX3" y="csY3"/>
                  </a:cxn>
                  <a:cxn ang="0">
                    <a:pos x="csX4" y="csY4"/>
                  </a:cxn>
                </a:cxnLst>
                <a:rect l="l" t="t" r="r" b="b"/>
                <a:pathLst>
                  <a:path w="14908" h="14908">
                    <a:moveTo>
                      <a:pt x="14885" y="7845"/>
                    </a:moveTo>
                    <a:cubicBezTo>
                      <a:pt x="14659" y="11952"/>
                      <a:pt x="11151" y="15115"/>
                      <a:pt x="7044" y="14889"/>
                    </a:cubicBezTo>
                    <a:cubicBezTo>
                      <a:pt x="2937" y="14663"/>
                      <a:pt x="-226" y="11154"/>
                      <a:pt x="0" y="7047"/>
                    </a:cubicBezTo>
                    <a:cubicBezTo>
                      <a:pt x="226" y="2941"/>
                      <a:pt x="3734" y="-222"/>
                      <a:pt x="7841" y="4"/>
                    </a:cubicBezTo>
                    <a:cubicBezTo>
                      <a:pt x="11948" y="229"/>
                      <a:pt x="15111" y="3738"/>
                      <a:pt x="14885" y="7845"/>
                    </a:cubicBezTo>
                    <a:close/>
                  </a:path>
                </a:pathLst>
              </a:custGeom>
              <a:solidFill>
                <a:srgbClr val="3F2724"/>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112" name="Freeform: Shape 111">
                <a:extLst>
                  <a:ext uri="{FF2B5EF4-FFF2-40B4-BE49-F238E27FC236}">
                    <a16:creationId xmlns:a16="http://schemas.microsoft.com/office/drawing/2014/main" id="{D65DCFF3-5EEF-10CB-C6F9-1EA9F1745C36}"/>
                  </a:ext>
                </a:extLst>
              </p:cNvPr>
              <p:cNvSpPr/>
              <p:nvPr/>
            </p:nvSpPr>
            <p:spPr>
              <a:xfrm>
                <a:off x="4406767" y="4371471"/>
                <a:ext cx="4656" cy="4655"/>
              </a:xfrm>
              <a:custGeom>
                <a:avLst/>
                <a:gdLst>
                  <a:gd name="csX0" fmla="*/ 4645 w 4656"/>
                  <a:gd name="csY0" fmla="*/ 2388 h 4655"/>
                  <a:gd name="csX1" fmla="*/ 2120 w 4656"/>
                  <a:gd name="csY1" fmla="*/ 4647 h 4655"/>
                  <a:gd name="csX2" fmla="*/ -7 w 4656"/>
                  <a:gd name="csY2" fmla="*/ 2122 h 4655"/>
                  <a:gd name="csX3" fmla="*/ 2372 w 4656"/>
                  <a:gd name="csY3" fmla="*/ -5 h 4655"/>
                  <a:gd name="csX4" fmla="*/ 2385 w 4656"/>
                  <a:gd name="csY4" fmla="*/ -5 h 4655"/>
                  <a:gd name="csX5" fmla="*/ 4645 w 4656"/>
                  <a:gd name="csY5" fmla="*/ 2255 h 4655"/>
                  <a:gd name="csX6" fmla="*/ 4645 w 4656"/>
                  <a:gd name="csY6" fmla="*/ 2388 h 4655"/>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4656" h="4655">
                    <a:moveTo>
                      <a:pt x="4645" y="2388"/>
                    </a:moveTo>
                    <a:cubicBezTo>
                      <a:pt x="4512" y="3677"/>
                      <a:pt x="3422" y="4661"/>
                      <a:pt x="2120" y="4647"/>
                    </a:cubicBezTo>
                    <a:cubicBezTo>
                      <a:pt x="857" y="4514"/>
                      <a:pt x="-87" y="3398"/>
                      <a:pt x="-7" y="2122"/>
                    </a:cubicBezTo>
                    <a:cubicBezTo>
                      <a:pt x="60" y="873"/>
                      <a:pt x="1136" y="-71"/>
                      <a:pt x="2372" y="-5"/>
                    </a:cubicBezTo>
                    <a:cubicBezTo>
                      <a:pt x="2385" y="-5"/>
                      <a:pt x="2385" y="-5"/>
                      <a:pt x="2385" y="-5"/>
                    </a:cubicBezTo>
                    <a:cubicBezTo>
                      <a:pt x="3635" y="-5"/>
                      <a:pt x="4645" y="1006"/>
                      <a:pt x="4645" y="2255"/>
                    </a:cubicBezTo>
                    <a:cubicBezTo>
                      <a:pt x="4645" y="2295"/>
                      <a:pt x="4645" y="2348"/>
                      <a:pt x="4645" y="2388"/>
                    </a:cubicBezTo>
                    <a:close/>
                  </a:path>
                </a:pathLst>
              </a:custGeom>
              <a:solidFill>
                <a:srgbClr val="FFFFFF"/>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113" name="Freeform: Shape 112">
                <a:extLst>
                  <a:ext uri="{FF2B5EF4-FFF2-40B4-BE49-F238E27FC236}">
                    <a16:creationId xmlns:a16="http://schemas.microsoft.com/office/drawing/2014/main" id="{41EDECE9-F692-CC67-5F86-3C20A7606FF2}"/>
                  </a:ext>
                </a:extLst>
              </p:cNvPr>
              <p:cNvSpPr/>
              <p:nvPr/>
            </p:nvSpPr>
            <p:spPr>
              <a:xfrm>
                <a:off x="4405972" y="4370544"/>
                <a:ext cx="6514" cy="6382"/>
              </a:xfrm>
              <a:custGeom>
                <a:avLst/>
                <a:gdLst>
                  <a:gd name="csX0" fmla="*/ 3048 w 6514"/>
                  <a:gd name="csY0" fmla="*/ 6372 h 6382"/>
                  <a:gd name="csX1" fmla="*/ 3048 w 6514"/>
                  <a:gd name="csY1" fmla="*/ 6372 h 6382"/>
                  <a:gd name="csX2" fmla="*/ -9 w 6514"/>
                  <a:gd name="csY2" fmla="*/ 3049 h 6382"/>
                  <a:gd name="csX3" fmla="*/ -9 w 6514"/>
                  <a:gd name="csY3" fmla="*/ 3049 h 6382"/>
                  <a:gd name="csX4" fmla="*/ 3181 w 6514"/>
                  <a:gd name="csY4" fmla="*/ -8 h 6382"/>
                  <a:gd name="csX5" fmla="*/ 6503 w 6514"/>
                  <a:gd name="csY5" fmla="*/ 3315 h 6382"/>
                  <a:gd name="csX6" fmla="*/ 3048 w 6514"/>
                  <a:gd name="csY6" fmla="*/ 6372 h 6382"/>
                  <a:gd name="csX7" fmla="*/ 3048 w 6514"/>
                  <a:gd name="csY7" fmla="*/ 1720 h 6382"/>
                  <a:gd name="csX8" fmla="*/ 1453 w 6514"/>
                  <a:gd name="csY8" fmla="*/ 3049 h 6382"/>
                  <a:gd name="csX9" fmla="*/ 2782 w 6514"/>
                  <a:gd name="csY9" fmla="*/ 4644 h 6382"/>
                  <a:gd name="csX10" fmla="*/ 2915 w 6514"/>
                  <a:gd name="csY10" fmla="*/ 4644 h 6382"/>
                  <a:gd name="csX11" fmla="*/ 2915 w 6514"/>
                  <a:gd name="csY11" fmla="*/ 4644 h 6382"/>
                  <a:gd name="csX12" fmla="*/ 4377 w 6514"/>
                  <a:gd name="csY12" fmla="*/ 3315 h 6382"/>
                  <a:gd name="csX13" fmla="*/ 3048 w 6514"/>
                  <a:gd name="csY13" fmla="*/ 1720 h 638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Lst>
                <a:rect l="l" t="t" r="r" b="b"/>
                <a:pathLst>
                  <a:path w="6514" h="6382">
                    <a:moveTo>
                      <a:pt x="3048" y="6372"/>
                    </a:moveTo>
                    <a:lnTo>
                      <a:pt x="3048" y="6372"/>
                    </a:lnTo>
                    <a:cubicBezTo>
                      <a:pt x="1293" y="6305"/>
                      <a:pt x="-76" y="4816"/>
                      <a:pt x="-9" y="3049"/>
                    </a:cubicBezTo>
                    <a:cubicBezTo>
                      <a:pt x="-9" y="3049"/>
                      <a:pt x="-9" y="3049"/>
                      <a:pt x="-9" y="3049"/>
                    </a:cubicBezTo>
                    <a:cubicBezTo>
                      <a:pt x="57" y="1334"/>
                      <a:pt x="1466" y="-8"/>
                      <a:pt x="3181" y="-8"/>
                    </a:cubicBezTo>
                    <a:cubicBezTo>
                      <a:pt x="5015" y="-8"/>
                      <a:pt x="6503" y="1481"/>
                      <a:pt x="6503" y="3315"/>
                    </a:cubicBezTo>
                    <a:cubicBezTo>
                      <a:pt x="6357" y="5096"/>
                      <a:pt x="4829" y="6451"/>
                      <a:pt x="3048" y="6372"/>
                    </a:cubicBezTo>
                    <a:close/>
                    <a:moveTo>
                      <a:pt x="3048" y="1720"/>
                    </a:moveTo>
                    <a:cubicBezTo>
                      <a:pt x="2277" y="1760"/>
                      <a:pt x="1626" y="2305"/>
                      <a:pt x="1453" y="3049"/>
                    </a:cubicBezTo>
                    <a:cubicBezTo>
                      <a:pt x="1373" y="3860"/>
                      <a:pt x="1971" y="4564"/>
                      <a:pt x="2782" y="4644"/>
                    </a:cubicBezTo>
                    <a:cubicBezTo>
                      <a:pt x="2822" y="4644"/>
                      <a:pt x="2875" y="4644"/>
                      <a:pt x="2915" y="4644"/>
                    </a:cubicBezTo>
                    <a:lnTo>
                      <a:pt x="2915" y="4644"/>
                    </a:lnTo>
                    <a:cubicBezTo>
                      <a:pt x="3672" y="4644"/>
                      <a:pt x="4310" y="4072"/>
                      <a:pt x="4377" y="3315"/>
                    </a:cubicBezTo>
                    <a:cubicBezTo>
                      <a:pt x="4390" y="2531"/>
                      <a:pt x="3818" y="1853"/>
                      <a:pt x="3048" y="1720"/>
                    </a:cubicBezTo>
                    <a:close/>
                  </a:path>
                </a:pathLst>
              </a:custGeom>
              <a:solidFill>
                <a:srgbClr val="1D1D1B"/>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114" name="Freeform: Shape 113">
                <a:extLst>
                  <a:ext uri="{FF2B5EF4-FFF2-40B4-BE49-F238E27FC236}">
                    <a16:creationId xmlns:a16="http://schemas.microsoft.com/office/drawing/2014/main" id="{CEEA3530-2F8E-ED3F-213E-87B57A686A68}"/>
                  </a:ext>
                </a:extLst>
              </p:cNvPr>
              <p:cNvSpPr/>
              <p:nvPr/>
            </p:nvSpPr>
            <p:spPr>
              <a:xfrm>
                <a:off x="4406373" y="4377575"/>
                <a:ext cx="2126" cy="2126"/>
              </a:xfrm>
              <a:custGeom>
                <a:avLst/>
                <a:gdLst>
                  <a:gd name="csX0" fmla="*/ 2115 w 2126"/>
                  <a:gd name="csY0" fmla="*/ 1069 h 2126"/>
                  <a:gd name="csX1" fmla="*/ 1038 w 2126"/>
                  <a:gd name="csY1" fmla="*/ 2119 h 2126"/>
                  <a:gd name="csX2" fmla="*/ -12 w 2126"/>
                  <a:gd name="csY2" fmla="*/ 1055 h 2126"/>
                  <a:gd name="csX3" fmla="*/ 1065 w 2126"/>
                  <a:gd name="csY3" fmla="*/ -8 h 2126"/>
                  <a:gd name="csX4" fmla="*/ 1185 w 2126"/>
                  <a:gd name="csY4" fmla="*/ 6 h 2126"/>
                  <a:gd name="csX5" fmla="*/ 2115 w 2126"/>
                  <a:gd name="csY5" fmla="*/ 1069 h 2126"/>
                </a:gdLst>
                <a:ahLst/>
                <a:cxnLst>
                  <a:cxn ang="0">
                    <a:pos x="csX0" y="csY0"/>
                  </a:cxn>
                  <a:cxn ang="0">
                    <a:pos x="csX1" y="csY1"/>
                  </a:cxn>
                  <a:cxn ang="0">
                    <a:pos x="csX2" y="csY2"/>
                  </a:cxn>
                  <a:cxn ang="0">
                    <a:pos x="csX3" y="csY3"/>
                  </a:cxn>
                  <a:cxn ang="0">
                    <a:pos x="csX4" y="csY4"/>
                  </a:cxn>
                  <a:cxn ang="0">
                    <a:pos x="csX5" y="csY5"/>
                  </a:cxn>
                </a:cxnLst>
                <a:rect l="l" t="t" r="r" b="b"/>
                <a:pathLst>
                  <a:path w="2126" h="2126">
                    <a:moveTo>
                      <a:pt x="2115" y="1069"/>
                    </a:moveTo>
                    <a:cubicBezTo>
                      <a:pt x="2115" y="1653"/>
                      <a:pt x="1637" y="2132"/>
                      <a:pt x="1038" y="2119"/>
                    </a:cubicBezTo>
                    <a:cubicBezTo>
                      <a:pt x="454" y="2119"/>
                      <a:pt x="-12" y="1640"/>
                      <a:pt x="-12" y="1055"/>
                    </a:cubicBezTo>
                    <a:cubicBezTo>
                      <a:pt x="-12" y="471"/>
                      <a:pt x="467" y="-8"/>
                      <a:pt x="1065" y="-8"/>
                    </a:cubicBezTo>
                    <a:cubicBezTo>
                      <a:pt x="1105" y="-8"/>
                      <a:pt x="1145" y="6"/>
                      <a:pt x="1185" y="6"/>
                    </a:cubicBezTo>
                    <a:cubicBezTo>
                      <a:pt x="1716" y="72"/>
                      <a:pt x="2115" y="524"/>
                      <a:pt x="2115" y="1069"/>
                    </a:cubicBezTo>
                    <a:close/>
                  </a:path>
                </a:pathLst>
              </a:custGeom>
              <a:solidFill>
                <a:srgbClr val="FFFFFF"/>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115" name="Freeform: Shape 114">
                <a:extLst>
                  <a:ext uri="{FF2B5EF4-FFF2-40B4-BE49-F238E27FC236}">
                    <a16:creationId xmlns:a16="http://schemas.microsoft.com/office/drawing/2014/main" id="{5F15B9C4-91B4-9E9A-034C-2DAC18EC2D81}"/>
                  </a:ext>
                </a:extLst>
              </p:cNvPr>
              <p:cNvSpPr/>
              <p:nvPr/>
            </p:nvSpPr>
            <p:spPr>
              <a:xfrm>
                <a:off x="4405576" y="4376658"/>
                <a:ext cx="3854" cy="3854"/>
              </a:xfrm>
              <a:custGeom>
                <a:avLst/>
                <a:gdLst>
                  <a:gd name="csX0" fmla="*/ 1849 w 3854"/>
                  <a:gd name="csY0" fmla="*/ 3846 h 3854"/>
                  <a:gd name="csX1" fmla="*/ 1849 w 3854"/>
                  <a:gd name="csY1" fmla="*/ 3846 h 3854"/>
                  <a:gd name="csX2" fmla="*/ -12 w 3854"/>
                  <a:gd name="csY2" fmla="*/ 1853 h 3854"/>
                  <a:gd name="csX3" fmla="*/ 1849 w 3854"/>
                  <a:gd name="csY3" fmla="*/ -8 h 3854"/>
                  <a:gd name="csX4" fmla="*/ 3843 w 3854"/>
                  <a:gd name="csY4" fmla="*/ 1986 h 3854"/>
                  <a:gd name="csX5" fmla="*/ 1849 w 3854"/>
                  <a:gd name="csY5" fmla="*/ 3846 h 3854"/>
                </a:gdLst>
                <a:ahLst/>
                <a:cxnLst>
                  <a:cxn ang="0">
                    <a:pos x="csX0" y="csY0"/>
                  </a:cxn>
                  <a:cxn ang="0">
                    <a:pos x="csX1" y="csY1"/>
                  </a:cxn>
                  <a:cxn ang="0">
                    <a:pos x="csX2" y="csY2"/>
                  </a:cxn>
                  <a:cxn ang="0">
                    <a:pos x="csX3" y="csY3"/>
                  </a:cxn>
                  <a:cxn ang="0">
                    <a:pos x="csX4" y="csY4"/>
                  </a:cxn>
                  <a:cxn ang="0">
                    <a:pos x="csX5" y="csY5"/>
                  </a:cxn>
                </a:cxnLst>
                <a:rect l="l" t="t" r="r" b="b"/>
                <a:pathLst>
                  <a:path w="3854" h="3854">
                    <a:moveTo>
                      <a:pt x="1849" y="3846"/>
                    </a:moveTo>
                    <a:lnTo>
                      <a:pt x="1849" y="3846"/>
                    </a:lnTo>
                    <a:cubicBezTo>
                      <a:pt x="799" y="3780"/>
                      <a:pt x="-12" y="2903"/>
                      <a:pt x="-12" y="1853"/>
                    </a:cubicBezTo>
                    <a:cubicBezTo>
                      <a:pt x="55" y="856"/>
                      <a:pt x="852" y="59"/>
                      <a:pt x="1849" y="-8"/>
                    </a:cubicBezTo>
                    <a:cubicBezTo>
                      <a:pt x="2952" y="-8"/>
                      <a:pt x="3843" y="883"/>
                      <a:pt x="3843" y="1986"/>
                    </a:cubicBezTo>
                    <a:cubicBezTo>
                      <a:pt x="3776" y="3036"/>
                      <a:pt x="2899" y="3846"/>
                      <a:pt x="1849" y="3846"/>
                    </a:cubicBezTo>
                    <a:close/>
                  </a:path>
                </a:pathLst>
              </a:custGeom>
              <a:solidFill>
                <a:srgbClr val="1D1D1B"/>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116" name="Freeform: Shape 115">
                <a:extLst>
                  <a:ext uri="{FF2B5EF4-FFF2-40B4-BE49-F238E27FC236}">
                    <a16:creationId xmlns:a16="http://schemas.microsoft.com/office/drawing/2014/main" id="{5766CD52-6691-ADFF-6DB2-965C9B945856}"/>
                  </a:ext>
                </a:extLst>
              </p:cNvPr>
              <p:cNvSpPr/>
              <p:nvPr/>
            </p:nvSpPr>
            <p:spPr>
              <a:xfrm>
                <a:off x="4438928" y="4380099"/>
                <a:ext cx="11854" cy="39627"/>
              </a:xfrm>
              <a:custGeom>
                <a:avLst/>
                <a:gdLst>
                  <a:gd name="csX0" fmla="*/ 10362 w 11854"/>
                  <a:gd name="csY0" fmla="*/ 34695 h 39627"/>
                  <a:gd name="csX1" fmla="*/ 4926 w 11854"/>
                  <a:gd name="csY1" fmla="*/ 39613 h 39627"/>
                  <a:gd name="csX2" fmla="*/ 4913 w 11854"/>
                  <a:gd name="csY2" fmla="*/ 39613 h 39627"/>
                  <a:gd name="csX3" fmla="*/ 4913 w 11854"/>
                  <a:gd name="csY3" fmla="*/ 39613 h 39627"/>
                  <a:gd name="csX4" fmla="*/ -5 w 11854"/>
                  <a:gd name="csY4" fmla="*/ 34177 h 39627"/>
                  <a:gd name="csX5" fmla="*/ -5 w 11854"/>
                  <a:gd name="csY5" fmla="*/ 34163 h 39627"/>
                  <a:gd name="csX6" fmla="*/ 1590 w 11854"/>
                  <a:gd name="csY6" fmla="*/ 4924 h 39627"/>
                  <a:gd name="csX7" fmla="*/ 6760 w 11854"/>
                  <a:gd name="csY7" fmla="*/ -6 h 39627"/>
                  <a:gd name="csX8" fmla="*/ 7039 w 11854"/>
                  <a:gd name="csY8" fmla="*/ 7 h 39627"/>
                  <a:gd name="csX9" fmla="*/ 7039 w 11854"/>
                  <a:gd name="csY9" fmla="*/ 7 h 39627"/>
                  <a:gd name="csX10" fmla="*/ 11837 w 11854"/>
                  <a:gd name="csY10" fmla="*/ 5297 h 39627"/>
                  <a:gd name="csX11" fmla="*/ 11824 w 11854"/>
                  <a:gd name="csY11" fmla="*/ 5456 h 3962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11854" h="39627">
                    <a:moveTo>
                      <a:pt x="10362" y="34695"/>
                    </a:moveTo>
                    <a:cubicBezTo>
                      <a:pt x="10216" y="37553"/>
                      <a:pt x="7784" y="39759"/>
                      <a:pt x="4926" y="39613"/>
                    </a:cubicBezTo>
                    <a:cubicBezTo>
                      <a:pt x="4926" y="39613"/>
                      <a:pt x="4913" y="39613"/>
                      <a:pt x="4913" y="39613"/>
                    </a:cubicBezTo>
                    <a:lnTo>
                      <a:pt x="4913" y="39613"/>
                    </a:lnTo>
                    <a:cubicBezTo>
                      <a:pt x="2055" y="39466"/>
                      <a:pt x="-151" y="37034"/>
                      <a:pt x="-5" y="34177"/>
                    </a:cubicBezTo>
                    <a:cubicBezTo>
                      <a:pt x="-5" y="34177"/>
                      <a:pt x="-5" y="34163"/>
                      <a:pt x="-5" y="34163"/>
                    </a:cubicBezTo>
                    <a:lnTo>
                      <a:pt x="1590" y="4924"/>
                    </a:lnTo>
                    <a:cubicBezTo>
                      <a:pt x="1657" y="2133"/>
                      <a:pt x="3969" y="-73"/>
                      <a:pt x="6760" y="-6"/>
                    </a:cubicBezTo>
                    <a:cubicBezTo>
                      <a:pt x="6853" y="-6"/>
                      <a:pt x="6946" y="-6"/>
                      <a:pt x="7039" y="7"/>
                    </a:cubicBezTo>
                    <a:lnTo>
                      <a:pt x="7039" y="7"/>
                    </a:lnTo>
                    <a:cubicBezTo>
                      <a:pt x="9830" y="140"/>
                      <a:pt x="11970" y="2519"/>
                      <a:pt x="11837" y="5297"/>
                    </a:cubicBezTo>
                    <a:cubicBezTo>
                      <a:pt x="11837" y="5350"/>
                      <a:pt x="11824" y="5403"/>
                      <a:pt x="11824" y="5456"/>
                    </a:cubicBezTo>
                    <a:close/>
                  </a:path>
                </a:pathLst>
              </a:custGeom>
              <a:solidFill>
                <a:srgbClr val="AF1C1C"/>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117" name="Freeform: Shape 116">
                <a:extLst>
                  <a:ext uri="{FF2B5EF4-FFF2-40B4-BE49-F238E27FC236}">
                    <a16:creationId xmlns:a16="http://schemas.microsoft.com/office/drawing/2014/main" id="{7BCC051D-9D6B-F41A-C482-E1E124EB3C64}"/>
                  </a:ext>
                </a:extLst>
              </p:cNvPr>
              <p:cNvSpPr/>
              <p:nvPr/>
            </p:nvSpPr>
            <p:spPr>
              <a:xfrm>
                <a:off x="4433286" y="4364298"/>
                <a:ext cx="26581" cy="26581"/>
              </a:xfrm>
              <a:custGeom>
                <a:avLst/>
                <a:gdLst>
                  <a:gd name="csX0" fmla="*/ 26504 w 26581"/>
                  <a:gd name="csY0" fmla="*/ 14612 h 26581"/>
                  <a:gd name="csX1" fmla="*/ 11951 w 26581"/>
                  <a:gd name="csY1" fmla="*/ 26507 h 26581"/>
                  <a:gd name="csX2" fmla="*/ 56 w 26581"/>
                  <a:gd name="csY2" fmla="*/ 11954 h 26581"/>
                  <a:gd name="csX3" fmla="*/ 13213 w 26581"/>
                  <a:gd name="csY3" fmla="*/ -8 h 26581"/>
                  <a:gd name="csX4" fmla="*/ 26570 w 26581"/>
                  <a:gd name="csY4" fmla="*/ 13216 h 26581"/>
                  <a:gd name="csX5" fmla="*/ 26504 w 26581"/>
                  <a:gd name="csY5" fmla="*/ 14612 h 26581"/>
                </a:gdLst>
                <a:ahLst/>
                <a:cxnLst>
                  <a:cxn ang="0">
                    <a:pos x="csX0" y="csY0"/>
                  </a:cxn>
                  <a:cxn ang="0">
                    <a:pos x="csX1" y="csY1"/>
                  </a:cxn>
                  <a:cxn ang="0">
                    <a:pos x="csX2" y="csY2"/>
                  </a:cxn>
                  <a:cxn ang="0">
                    <a:pos x="csX3" y="csY3"/>
                  </a:cxn>
                  <a:cxn ang="0">
                    <a:pos x="csX4" y="csY4"/>
                  </a:cxn>
                  <a:cxn ang="0">
                    <a:pos x="csX5" y="csY5"/>
                  </a:cxn>
                </a:cxnLst>
                <a:rect l="l" t="t" r="r" b="b"/>
                <a:pathLst>
                  <a:path w="26581" h="26581">
                    <a:moveTo>
                      <a:pt x="26504" y="14612"/>
                    </a:moveTo>
                    <a:cubicBezTo>
                      <a:pt x="25773" y="21922"/>
                      <a:pt x="19260" y="27238"/>
                      <a:pt x="11951" y="26507"/>
                    </a:cubicBezTo>
                    <a:cubicBezTo>
                      <a:pt x="4641" y="25776"/>
                      <a:pt x="-675" y="19250"/>
                      <a:pt x="56" y="11954"/>
                    </a:cubicBezTo>
                    <a:cubicBezTo>
                      <a:pt x="733" y="5189"/>
                      <a:pt x="6408" y="32"/>
                      <a:pt x="13213" y="-8"/>
                    </a:cubicBezTo>
                    <a:cubicBezTo>
                      <a:pt x="20550" y="-48"/>
                      <a:pt x="26530" y="5880"/>
                      <a:pt x="26570" y="13216"/>
                    </a:cubicBezTo>
                    <a:cubicBezTo>
                      <a:pt x="26570" y="13682"/>
                      <a:pt x="26557" y="14147"/>
                      <a:pt x="26504" y="14612"/>
                    </a:cubicBezTo>
                    <a:close/>
                  </a:path>
                </a:pathLst>
              </a:custGeom>
              <a:solidFill>
                <a:srgbClr val="FFFFFF"/>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118" name="Freeform: Shape 117">
                <a:extLst>
                  <a:ext uri="{FF2B5EF4-FFF2-40B4-BE49-F238E27FC236}">
                    <a16:creationId xmlns:a16="http://schemas.microsoft.com/office/drawing/2014/main" id="{C8516137-7755-1AF4-CF9D-C23365921653}"/>
                  </a:ext>
                </a:extLst>
              </p:cNvPr>
              <p:cNvSpPr/>
              <p:nvPr/>
            </p:nvSpPr>
            <p:spPr>
              <a:xfrm>
                <a:off x="4438519" y="4370534"/>
                <a:ext cx="15040" cy="14918"/>
              </a:xfrm>
              <a:custGeom>
                <a:avLst/>
                <a:gdLst>
                  <a:gd name="csX0" fmla="*/ 15024 w 15040"/>
                  <a:gd name="csY0" fmla="*/ 7844 h 14918"/>
                  <a:gd name="csX1" fmla="*/ 7209 w 15040"/>
                  <a:gd name="csY1" fmla="*/ 14901 h 14918"/>
                  <a:gd name="csX2" fmla="*/ 7050 w 15040"/>
                  <a:gd name="csY2" fmla="*/ 14888 h 14918"/>
                  <a:gd name="csX3" fmla="*/ -7 w 15040"/>
                  <a:gd name="csY3" fmla="*/ 7339 h 14918"/>
                  <a:gd name="csX4" fmla="*/ 6 w 15040"/>
                  <a:gd name="csY4" fmla="*/ 7046 h 14918"/>
                  <a:gd name="csX5" fmla="*/ 7821 w 15040"/>
                  <a:gd name="csY5" fmla="*/ 2 h 14918"/>
                  <a:gd name="csX6" fmla="*/ 7847 w 15040"/>
                  <a:gd name="csY6" fmla="*/ 2 h 14918"/>
                  <a:gd name="csX7" fmla="*/ 15024 w 15040"/>
                  <a:gd name="csY7" fmla="*/ 7844 h 149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5040" h="14918">
                    <a:moveTo>
                      <a:pt x="15024" y="7844"/>
                    </a:moveTo>
                    <a:cubicBezTo>
                      <a:pt x="14811" y="11950"/>
                      <a:pt x="11316" y="15114"/>
                      <a:pt x="7209" y="14901"/>
                    </a:cubicBezTo>
                    <a:cubicBezTo>
                      <a:pt x="7156" y="14901"/>
                      <a:pt x="7103" y="14888"/>
                      <a:pt x="7050" y="14888"/>
                    </a:cubicBezTo>
                    <a:cubicBezTo>
                      <a:pt x="3009" y="14755"/>
                      <a:pt x="-140" y="11366"/>
                      <a:pt x="-7" y="7339"/>
                    </a:cubicBezTo>
                    <a:cubicBezTo>
                      <a:pt x="-7" y="7246"/>
                      <a:pt x="-7" y="7139"/>
                      <a:pt x="6" y="7046"/>
                    </a:cubicBezTo>
                    <a:cubicBezTo>
                      <a:pt x="218" y="2939"/>
                      <a:pt x="3727" y="-210"/>
                      <a:pt x="7821" y="2"/>
                    </a:cubicBezTo>
                    <a:cubicBezTo>
                      <a:pt x="7834" y="2"/>
                      <a:pt x="7834" y="2"/>
                      <a:pt x="7847" y="2"/>
                    </a:cubicBezTo>
                    <a:cubicBezTo>
                      <a:pt x="11981" y="215"/>
                      <a:pt x="15170" y="3710"/>
                      <a:pt x="15024" y="7844"/>
                    </a:cubicBezTo>
                    <a:close/>
                  </a:path>
                </a:pathLst>
              </a:custGeom>
              <a:solidFill>
                <a:srgbClr val="3F2724"/>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119" name="Freeform: Shape 118">
                <a:extLst>
                  <a:ext uri="{FF2B5EF4-FFF2-40B4-BE49-F238E27FC236}">
                    <a16:creationId xmlns:a16="http://schemas.microsoft.com/office/drawing/2014/main" id="{0E671928-5245-D087-B4F8-EFDD39BD5D49}"/>
                  </a:ext>
                </a:extLst>
              </p:cNvPr>
              <p:cNvSpPr/>
              <p:nvPr/>
            </p:nvSpPr>
            <p:spPr>
              <a:xfrm>
                <a:off x="4440929" y="4373199"/>
                <a:ext cx="4654" cy="4654"/>
              </a:xfrm>
              <a:custGeom>
                <a:avLst/>
                <a:gdLst>
                  <a:gd name="csX0" fmla="*/ 4640 w 4654"/>
                  <a:gd name="csY0" fmla="*/ 2388 h 4654"/>
                  <a:gd name="csX1" fmla="*/ 2381 w 4654"/>
                  <a:gd name="csY1" fmla="*/ 4647 h 4654"/>
                  <a:gd name="csX2" fmla="*/ 2248 w 4654"/>
                  <a:gd name="csY2" fmla="*/ 4647 h 4654"/>
                  <a:gd name="csX3" fmla="*/ -12 w 4654"/>
                  <a:gd name="csY3" fmla="*/ 2255 h 4654"/>
                  <a:gd name="csX4" fmla="*/ 2500 w 4654"/>
                  <a:gd name="csY4" fmla="*/ -5 h 4654"/>
                  <a:gd name="csX5" fmla="*/ 2514 w 4654"/>
                  <a:gd name="csY5" fmla="*/ -5 h 4654"/>
                  <a:gd name="csX6" fmla="*/ 4640 w 4654"/>
                  <a:gd name="csY6" fmla="*/ 2374 h 4654"/>
                  <a:gd name="csX7" fmla="*/ 4640 w 4654"/>
                  <a:gd name="csY7" fmla="*/ 2388 h 465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4654" h="4654">
                    <a:moveTo>
                      <a:pt x="4640" y="2388"/>
                    </a:moveTo>
                    <a:cubicBezTo>
                      <a:pt x="4640" y="3637"/>
                      <a:pt x="3630" y="4647"/>
                      <a:pt x="2381" y="4647"/>
                    </a:cubicBezTo>
                    <a:cubicBezTo>
                      <a:pt x="2341" y="4647"/>
                      <a:pt x="2288" y="4647"/>
                      <a:pt x="2248" y="4647"/>
                    </a:cubicBezTo>
                    <a:cubicBezTo>
                      <a:pt x="985" y="4580"/>
                      <a:pt x="-12" y="3531"/>
                      <a:pt x="-12" y="2255"/>
                    </a:cubicBezTo>
                    <a:cubicBezTo>
                      <a:pt x="55" y="939"/>
                      <a:pt x="1185" y="-71"/>
                      <a:pt x="2500" y="-5"/>
                    </a:cubicBezTo>
                    <a:cubicBezTo>
                      <a:pt x="2514" y="-5"/>
                      <a:pt x="2514" y="-5"/>
                      <a:pt x="2514" y="-5"/>
                    </a:cubicBezTo>
                    <a:cubicBezTo>
                      <a:pt x="3763" y="62"/>
                      <a:pt x="4707" y="1138"/>
                      <a:pt x="4640" y="2374"/>
                    </a:cubicBezTo>
                    <a:cubicBezTo>
                      <a:pt x="4640" y="2388"/>
                      <a:pt x="4640" y="2388"/>
                      <a:pt x="4640" y="2388"/>
                    </a:cubicBezTo>
                    <a:close/>
                  </a:path>
                </a:pathLst>
              </a:custGeom>
              <a:solidFill>
                <a:srgbClr val="FFFFFF"/>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120" name="Freeform: Shape 119">
                <a:extLst>
                  <a:ext uri="{FF2B5EF4-FFF2-40B4-BE49-F238E27FC236}">
                    <a16:creationId xmlns:a16="http://schemas.microsoft.com/office/drawing/2014/main" id="{F3462DFC-C39F-372F-9A67-92CFB91AC9A3}"/>
                  </a:ext>
                </a:extLst>
              </p:cNvPr>
              <p:cNvSpPr/>
              <p:nvPr/>
            </p:nvSpPr>
            <p:spPr>
              <a:xfrm>
                <a:off x="4440261" y="4372272"/>
                <a:ext cx="6517" cy="6527"/>
              </a:xfrm>
              <a:custGeom>
                <a:avLst/>
                <a:gdLst>
                  <a:gd name="csX0" fmla="*/ 3049 w 6517"/>
                  <a:gd name="csY0" fmla="*/ 6504 h 6527"/>
                  <a:gd name="csX1" fmla="*/ 3049 w 6517"/>
                  <a:gd name="csY1" fmla="*/ 6504 h 6527"/>
                  <a:gd name="csX2" fmla="*/ 922 w 6517"/>
                  <a:gd name="csY2" fmla="*/ 5441 h 6527"/>
                  <a:gd name="csX3" fmla="*/ -8 w 6517"/>
                  <a:gd name="csY3" fmla="*/ 3049 h 6527"/>
                  <a:gd name="csX4" fmla="*/ 3314 w 6517"/>
                  <a:gd name="csY4" fmla="*/ -8 h 6527"/>
                  <a:gd name="csX5" fmla="*/ 5707 w 6517"/>
                  <a:gd name="csY5" fmla="*/ 1055 h 6527"/>
                  <a:gd name="csX6" fmla="*/ 6504 w 6517"/>
                  <a:gd name="csY6" fmla="*/ 3448 h 6527"/>
                  <a:gd name="csX7" fmla="*/ 3195 w 6517"/>
                  <a:gd name="csY7" fmla="*/ 6518 h 6527"/>
                  <a:gd name="csX8" fmla="*/ 3049 w 6517"/>
                  <a:gd name="csY8" fmla="*/ 6504 h 6527"/>
                  <a:gd name="csX9" fmla="*/ 3049 w 6517"/>
                  <a:gd name="csY9" fmla="*/ 1853 h 6527"/>
                  <a:gd name="csX10" fmla="*/ 1600 w 6517"/>
                  <a:gd name="csY10" fmla="*/ 3035 h 6527"/>
                  <a:gd name="csX11" fmla="*/ 1587 w 6517"/>
                  <a:gd name="csY11" fmla="*/ 3182 h 6527"/>
                  <a:gd name="csX12" fmla="*/ 1587 w 6517"/>
                  <a:gd name="csY12" fmla="*/ 4245 h 6527"/>
                  <a:gd name="csX13" fmla="*/ 2517 w 6517"/>
                  <a:gd name="csY13" fmla="*/ 4245 h 6527"/>
                  <a:gd name="csX14" fmla="*/ 2517 w 6517"/>
                  <a:gd name="csY14" fmla="*/ 4245 h 6527"/>
                  <a:gd name="csX15" fmla="*/ 3846 w 6517"/>
                  <a:gd name="csY15" fmla="*/ 2916 h 6527"/>
                  <a:gd name="csX16" fmla="*/ 3846 w 6517"/>
                  <a:gd name="csY16" fmla="*/ 1853 h 6527"/>
                  <a:gd name="csX17" fmla="*/ 2783 w 6517"/>
                  <a:gd name="csY17" fmla="*/ 1853 h 652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 ang="0">
                    <a:pos x="csX13" y="csY13"/>
                  </a:cxn>
                  <a:cxn ang="0">
                    <a:pos x="csX14" y="csY14"/>
                  </a:cxn>
                  <a:cxn ang="0">
                    <a:pos x="csX15" y="csY15"/>
                  </a:cxn>
                  <a:cxn ang="0">
                    <a:pos x="csX16" y="csY16"/>
                  </a:cxn>
                  <a:cxn ang="0">
                    <a:pos x="csX17" y="csY17"/>
                  </a:cxn>
                </a:cxnLst>
                <a:rect l="l" t="t" r="r" b="b"/>
                <a:pathLst>
                  <a:path w="6517" h="6527">
                    <a:moveTo>
                      <a:pt x="3049" y="6504"/>
                    </a:moveTo>
                    <a:lnTo>
                      <a:pt x="3049" y="6504"/>
                    </a:lnTo>
                    <a:cubicBezTo>
                      <a:pt x="2238" y="6425"/>
                      <a:pt x="1480" y="6039"/>
                      <a:pt x="922" y="5441"/>
                    </a:cubicBezTo>
                    <a:cubicBezTo>
                      <a:pt x="284" y="4803"/>
                      <a:pt x="-48" y="3939"/>
                      <a:pt x="-8" y="3049"/>
                    </a:cubicBezTo>
                    <a:cubicBezTo>
                      <a:pt x="125" y="1321"/>
                      <a:pt x="1573" y="-8"/>
                      <a:pt x="3314" y="-8"/>
                    </a:cubicBezTo>
                    <a:cubicBezTo>
                      <a:pt x="4205" y="72"/>
                      <a:pt x="5055" y="444"/>
                      <a:pt x="5707" y="1055"/>
                    </a:cubicBezTo>
                    <a:cubicBezTo>
                      <a:pt x="6238" y="1733"/>
                      <a:pt x="6531" y="2584"/>
                      <a:pt x="6504" y="3448"/>
                    </a:cubicBezTo>
                    <a:cubicBezTo>
                      <a:pt x="6438" y="5202"/>
                      <a:pt x="4949" y="6584"/>
                      <a:pt x="3195" y="6518"/>
                    </a:cubicBezTo>
                    <a:cubicBezTo>
                      <a:pt x="3142" y="6518"/>
                      <a:pt x="3102" y="6504"/>
                      <a:pt x="3049" y="6504"/>
                    </a:cubicBezTo>
                    <a:close/>
                    <a:moveTo>
                      <a:pt x="3049" y="1853"/>
                    </a:moveTo>
                    <a:cubicBezTo>
                      <a:pt x="2318" y="1773"/>
                      <a:pt x="1666" y="2318"/>
                      <a:pt x="1600" y="3035"/>
                    </a:cubicBezTo>
                    <a:cubicBezTo>
                      <a:pt x="1587" y="3089"/>
                      <a:pt x="1587" y="3129"/>
                      <a:pt x="1587" y="3182"/>
                    </a:cubicBezTo>
                    <a:cubicBezTo>
                      <a:pt x="1454" y="3527"/>
                      <a:pt x="1454" y="3899"/>
                      <a:pt x="1587" y="4245"/>
                    </a:cubicBezTo>
                    <a:cubicBezTo>
                      <a:pt x="1879" y="4365"/>
                      <a:pt x="2224" y="4365"/>
                      <a:pt x="2517" y="4245"/>
                    </a:cubicBezTo>
                    <a:lnTo>
                      <a:pt x="2517" y="4245"/>
                    </a:lnTo>
                    <a:cubicBezTo>
                      <a:pt x="3248" y="4245"/>
                      <a:pt x="3846" y="3647"/>
                      <a:pt x="3846" y="2916"/>
                    </a:cubicBezTo>
                    <a:cubicBezTo>
                      <a:pt x="4032" y="2584"/>
                      <a:pt x="4032" y="2185"/>
                      <a:pt x="3846" y="1853"/>
                    </a:cubicBezTo>
                    <a:cubicBezTo>
                      <a:pt x="3500" y="1720"/>
                      <a:pt x="3128" y="1720"/>
                      <a:pt x="2783" y="1853"/>
                    </a:cubicBezTo>
                    <a:close/>
                  </a:path>
                </a:pathLst>
              </a:custGeom>
              <a:solidFill>
                <a:srgbClr val="1D1D1B"/>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121" name="Freeform: Shape 120">
                <a:extLst>
                  <a:ext uri="{FF2B5EF4-FFF2-40B4-BE49-F238E27FC236}">
                    <a16:creationId xmlns:a16="http://schemas.microsoft.com/office/drawing/2014/main" id="{33AF368A-FDF9-AC59-BABF-60C78FC12E99}"/>
                  </a:ext>
                </a:extLst>
              </p:cNvPr>
              <p:cNvSpPr/>
              <p:nvPr/>
            </p:nvSpPr>
            <p:spPr>
              <a:xfrm>
                <a:off x="4440663" y="4379316"/>
                <a:ext cx="2126" cy="2126"/>
              </a:xfrm>
              <a:custGeom>
                <a:avLst/>
                <a:gdLst>
                  <a:gd name="csX0" fmla="*/ 2115 w 2126"/>
                  <a:gd name="csY0" fmla="*/ 1055 h 2126"/>
                  <a:gd name="csX1" fmla="*/ 919 w 2126"/>
                  <a:gd name="csY1" fmla="*/ 2118 h 2126"/>
                  <a:gd name="csX2" fmla="*/ -12 w 2126"/>
                  <a:gd name="csY2" fmla="*/ 1055 h 2126"/>
                  <a:gd name="csX3" fmla="*/ 1052 w 2126"/>
                  <a:gd name="csY3" fmla="*/ -8 h 2126"/>
                  <a:gd name="csX4" fmla="*/ 2115 w 2126"/>
                  <a:gd name="csY4" fmla="*/ 1055 h 2126"/>
                </a:gdLst>
                <a:ahLst/>
                <a:cxnLst>
                  <a:cxn ang="0">
                    <a:pos x="csX0" y="csY0"/>
                  </a:cxn>
                  <a:cxn ang="0">
                    <a:pos x="csX1" y="csY1"/>
                  </a:cxn>
                  <a:cxn ang="0">
                    <a:pos x="csX2" y="csY2"/>
                  </a:cxn>
                  <a:cxn ang="0">
                    <a:pos x="csX3" y="csY3"/>
                  </a:cxn>
                  <a:cxn ang="0">
                    <a:pos x="csX4" y="csY4"/>
                  </a:cxn>
                </a:cxnLst>
                <a:rect l="l" t="t" r="r" b="b"/>
                <a:pathLst>
                  <a:path w="2126" h="2126">
                    <a:moveTo>
                      <a:pt x="2115" y="1055"/>
                    </a:moveTo>
                    <a:cubicBezTo>
                      <a:pt x="2048" y="1667"/>
                      <a:pt x="1530" y="2118"/>
                      <a:pt x="919" y="2118"/>
                    </a:cubicBezTo>
                    <a:cubicBezTo>
                      <a:pt x="387" y="2052"/>
                      <a:pt x="-12" y="1600"/>
                      <a:pt x="-12" y="1055"/>
                    </a:cubicBezTo>
                    <a:cubicBezTo>
                      <a:pt x="-12" y="471"/>
                      <a:pt x="467" y="-8"/>
                      <a:pt x="1052" y="-8"/>
                    </a:cubicBezTo>
                    <a:cubicBezTo>
                      <a:pt x="1637" y="-8"/>
                      <a:pt x="2115" y="471"/>
                      <a:pt x="2115" y="1055"/>
                    </a:cubicBezTo>
                    <a:close/>
                  </a:path>
                </a:pathLst>
              </a:custGeom>
              <a:solidFill>
                <a:srgbClr val="FFFFFF"/>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122" name="Freeform: Shape 121">
                <a:extLst>
                  <a:ext uri="{FF2B5EF4-FFF2-40B4-BE49-F238E27FC236}">
                    <a16:creationId xmlns:a16="http://schemas.microsoft.com/office/drawing/2014/main" id="{CB3F01D8-D36E-50DA-1F6D-3C55931BF381}"/>
                  </a:ext>
                </a:extLst>
              </p:cNvPr>
              <p:cNvSpPr/>
              <p:nvPr/>
            </p:nvSpPr>
            <p:spPr>
              <a:xfrm>
                <a:off x="4440198" y="4379582"/>
                <a:ext cx="3920" cy="3721"/>
              </a:xfrm>
              <a:custGeom>
                <a:avLst/>
                <a:gdLst>
                  <a:gd name="csX0" fmla="*/ 1517 w 3920"/>
                  <a:gd name="csY0" fmla="*/ 3182 h 3721"/>
                  <a:gd name="csX1" fmla="*/ 1517 w 3920"/>
                  <a:gd name="csY1" fmla="*/ 3182 h 3721"/>
                  <a:gd name="csX2" fmla="*/ 188 w 3920"/>
                  <a:gd name="csY2" fmla="*/ 3182 h 3721"/>
                  <a:gd name="csX3" fmla="*/ 188 w 3920"/>
                  <a:gd name="csY3" fmla="*/ 1720 h 3721"/>
                  <a:gd name="csX4" fmla="*/ 1916 w 3920"/>
                  <a:gd name="csY4" fmla="*/ -8 h 3721"/>
                  <a:gd name="csX5" fmla="*/ 2049 w 3920"/>
                  <a:gd name="csY5" fmla="*/ -8 h 3721"/>
                  <a:gd name="csX6" fmla="*/ 3909 w 3920"/>
                  <a:gd name="csY6" fmla="*/ 1853 h 3721"/>
                  <a:gd name="csX7" fmla="*/ 2049 w 3920"/>
                  <a:gd name="csY7" fmla="*/ 3713 h 3721"/>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920" h="3721">
                    <a:moveTo>
                      <a:pt x="1517" y="3182"/>
                    </a:moveTo>
                    <a:lnTo>
                      <a:pt x="1517" y="3182"/>
                    </a:lnTo>
                    <a:cubicBezTo>
                      <a:pt x="1078" y="3302"/>
                      <a:pt x="626" y="3302"/>
                      <a:pt x="188" y="3182"/>
                    </a:cubicBezTo>
                    <a:cubicBezTo>
                      <a:pt x="-78" y="2730"/>
                      <a:pt x="-78" y="2172"/>
                      <a:pt x="188" y="1720"/>
                    </a:cubicBezTo>
                    <a:cubicBezTo>
                      <a:pt x="188" y="763"/>
                      <a:pt x="959" y="-8"/>
                      <a:pt x="1916" y="-8"/>
                    </a:cubicBezTo>
                    <a:cubicBezTo>
                      <a:pt x="1955" y="-8"/>
                      <a:pt x="2009" y="-8"/>
                      <a:pt x="2049" y="-8"/>
                    </a:cubicBezTo>
                    <a:cubicBezTo>
                      <a:pt x="3072" y="-8"/>
                      <a:pt x="3909" y="829"/>
                      <a:pt x="3909" y="1853"/>
                    </a:cubicBezTo>
                    <a:cubicBezTo>
                      <a:pt x="3909" y="2876"/>
                      <a:pt x="3072" y="3713"/>
                      <a:pt x="2049" y="3713"/>
                    </a:cubicBezTo>
                    <a:close/>
                  </a:path>
                </a:pathLst>
              </a:custGeom>
              <a:solidFill>
                <a:srgbClr val="1D1D1B"/>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123" name="Freeform: Shape 122">
                <a:extLst>
                  <a:ext uri="{FF2B5EF4-FFF2-40B4-BE49-F238E27FC236}">
                    <a16:creationId xmlns:a16="http://schemas.microsoft.com/office/drawing/2014/main" id="{FACC9B03-191B-DD56-6614-F7E635099D7C}"/>
                  </a:ext>
                </a:extLst>
              </p:cNvPr>
              <p:cNvSpPr/>
              <p:nvPr/>
            </p:nvSpPr>
            <p:spPr>
              <a:xfrm>
                <a:off x="4462481" y="4440074"/>
                <a:ext cx="51552" cy="60318"/>
              </a:xfrm>
              <a:custGeom>
                <a:avLst/>
                <a:gdLst>
                  <a:gd name="csX0" fmla="*/ 45952 w 51552"/>
                  <a:gd name="csY0" fmla="*/ 60311 h 60318"/>
                  <a:gd name="csX1" fmla="*/ 41965 w 51552"/>
                  <a:gd name="csY1" fmla="*/ 55792 h 60318"/>
                  <a:gd name="csX2" fmla="*/ 31731 w 51552"/>
                  <a:gd name="csY2" fmla="*/ 23895 h 60318"/>
                  <a:gd name="csX3" fmla="*/ 4352 w 51552"/>
                  <a:gd name="csY3" fmla="*/ 9541 h 60318"/>
                  <a:gd name="csX4" fmla="*/ 6 w 51552"/>
                  <a:gd name="csY4" fmla="*/ 4358 h 60318"/>
                  <a:gd name="csX5" fmla="*/ 5203 w 51552"/>
                  <a:gd name="csY5" fmla="*/ 12 h 60318"/>
                  <a:gd name="csX6" fmla="*/ 5814 w 51552"/>
                  <a:gd name="csY6" fmla="*/ 105 h 60318"/>
                  <a:gd name="csX7" fmla="*/ 5814 w 51552"/>
                  <a:gd name="csY7" fmla="*/ 105 h 60318"/>
                  <a:gd name="csX8" fmla="*/ 40104 w 51552"/>
                  <a:gd name="csY8" fmla="*/ 19110 h 60318"/>
                  <a:gd name="csX9" fmla="*/ 51534 w 51552"/>
                  <a:gd name="csY9" fmla="*/ 55261 h 60318"/>
                  <a:gd name="csX10" fmla="*/ 47028 w 51552"/>
                  <a:gd name="csY10" fmla="*/ 60311 h 60318"/>
                  <a:gd name="csX11" fmla="*/ 47015 w 51552"/>
                  <a:gd name="csY11" fmla="*/ 60311 h 60318"/>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Lst>
                <a:rect l="l" t="t" r="r" b="b"/>
                <a:pathLst>
                  <a:path w="51552" h="60318">
                    <a:moveTo>
                      <a:pt x="45952" y="60311"/>
                    </a:moveTo>
                    <a:cubicBezTo>
                      <a:pt x="43745" y="59886"/>
                      <a:pt x="42111" y="58038"/>
                      <a:pt x="41965" y="55792"/>
                    </a:cubicBezTo>
                    <a:cubicBezTo>
                      <a:pt x="41101" y="44508"/>
                      <a:pt x="37592" y="33584"/>
                      <a:pt x="31731" y="23895"/>
                    </a:cubicBezTo>
                    <a:cubicBezTo>
                      <a:pt x="24674" y="15907"/>
                      <a:pt x="14932" y="10790"/>
                      <a:pt x="4352" y="9541"/>
                    </a:cubicBezTo>
                    <a:cubicBezTo>
                      <a:pt x="1721" y="9302"/>
                      <a:pt x="-220" y="6989"/>
                      <a:pt x="6" y="4358"/>
                    </a:cubicBezTo>
                    <a:cubicBezTo>
                      <a:pt x="246" y="1726"/>
                      <a:pt x="2571" y="-227"/>
                      <a:pt x="5203" y="12"/>
                    </a:cubicBezTo>
                    <a:cubicBezTo>
                      <a:pt x="5402" y="25"/>
                      <a:pt x="5615" y="65"/>
                      <a:pt x="5814" y="105"/>
                    </a:cubicBezTo>
                    <a:lnTo>
                      <a:pt x="5814" y="105"/>
                    </a:lnTo>
                    <a:cubicBezTo>
                      <a:pt x="19251" y="1846"/>
                      <a:pt x="31518" y="8638"/>
                      <a:pt x="40104" y="19110"/>
                    </a:cubicBezTo>
                    <a:cubicBezTo>
                      <a:pt x="46683" y="30102"/>
                      <a:pt x="50603" y="42488"/>
                      <a:pt x="51534" y="55261"/>
                    </a:cubicBezTo>
                    <a:cubicBezTo>
                      <a:pt x="51680" y="57905"/>
                      <a:pt x="49673" y="60165"/>
                      <a:pt x="47028" y="60311"/>
                    </a:cubicBezTo>
                    <a:cubicBezTo>
                      <a:pt x="47028" y="60311"/>
                      <a:pt x="47015" y="60311"/>
                      <a:pt x="47015" y="60311"/>
                    </a:cubicBezTo>
                    <a:close/>
                  </a:path>
                </a:pathLst>
              </a:custGeom>
              <a:solidFill>
                <a:srgbClr val="AF1C1C"/>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124" name="Freeform: Shape 123">
                <a:extLst>
                  <a:ext uri="{FF2B5EF4-FFF2-40B4-BE49-F238E27FC236}">
                    <a16:creationId xmlns:a16="http://schemas.microsoft.com/office/drawing/2014/main" id="{D2898E1B-BD30-DA67-88D8-FCCEBD439F0D}"/>
                  </a:ext>
                </a:extLst>
              </p:cNvPr>
              <p:cNvSpPr/>
              <p:nvPr/>
            </p:nvSpPr>
            <p:spPr>
              <a:xfrm>
                <a:off x="4455009" y="4438675"/>
                <a:ext cx="41188" cy="67484"/>
              </a:xfrm>
              <a:custGeom>
                <a:avLst/>
                <a:gdLst>
                  <a:gd name="csX0" fmla="*/ 35083 w 41188"/>
                  <a:gd name="csY0" fmla="*/ 67425 h 67484"/>
                  <a:gd name="csX1" fmla="*/ 35083 w 41188"/>
                  <a:gd name="csY1" fmla="*/ 67425 h 67484"/>
                  <a:gd name="csX2" fmla="*/ 31096 w 41188"/>
                  <a:gd name="csY2" fmla="*/ 61975 h 67484"/>
                  <a:gd name="csX3" fmla="*/ 27242 w 41188"/>
                  <a:gd name="csY3" fmla="*/ 28749 h 67484"/>
                  <a:gd name="csX4" fmla="*/ 3186 w 41188"/>
                  <a:gd name="csY4" fmla="*/ 9345 h 67484"/>
                  <a:gd name="csX5" fmla="*/ 262 w 41188"/>
                  <a:gd name="csY5" fmla="*/ 3245 h 67484"/>
                  <a:gd name="csX6" fmla="*/ 262 w 41188"/>
                  <a:gd name="csY6" fmla="*/ 3231 h 67484"/>
                  <a:gd name="csX7" fmla="*/ 6110 w 41188"/>
                  <a:gd name="csY7" fmla="*/ 215 h 67484"/>
                  <a:gd name="csX8" fmla="*/ 6375 w 41188"/>
                  <a:gd name="csY8" fmla="*/ 307 h 67484"/>
                  <a:gd name="csX9" fmla="*/ 36412 w 41188"/>
                  <a:gd name="csY9" fmla="*/ 25692 h 67484"/>
                  <a:gd name="csX10" fmla="*/ 40532 w 41188"/>
                  <a:gd name="csY10" fmla="*/ 63305 h 67484"/>
                  <a:gd name="csX11" fmla="*/ 35176 w 41188"/>
                  <a:gd name="csY11" fmla="*/ 67438 h 67484"/>
                  <a:gd name="csX12" fmla="*/ 35083 w 41188"/>
                  <a:gd name="csY12" fmla="*/ 67425 h 6748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41188" h="67484">
                    <a:moveTo>
                      <a:pt x="35083" y="67425"/>
                    </a:moveTo>
                    <a:lnTo>
                      <a:pt x="35083" y="67425"/>
                    </a:lnTo>
                    <a:cubicBezTo>
                      <a:pt x="32518" y="66946"/>
                      <a:pt x="30777" y="64567"/>
                      <a:pt x="31096" y="61975"/>
                    </a:cubicBezTo>
                    <a:cubicBezTo>
                      <a:pt x="32518" y="50745"/>
                      <a:pt x="31189" y="39355"/>
                      <a:pt x="27242" y="28749"/>
                    </a:cubicBezTo>
                    <a:cubicBezTo>
                      <a:pt x="23786" y="18648"/>
                      <a:pt x="8635" y="11339"/>
                      <a:pt x="3186" y="9345"/>
                    </a:cubicBezTo>
                    <a:cubicBezTo>
                      <a:pt x="687" y="8468"/>
                      <a:pt x="-615" y="5743"/>
                      <a:pt x="262" y="3245"/>
                    </a:cubicBezTo>
                    <a:cubicBezTo>
                      <a:pt x="262" y="3245"/>
                      <a:pt x="262" y="3231"/>
                      <a:pt x="262" y="3231"/>
                    </a:cubicBezTo>
                    <a:cubicBezTo>
                      <a:pt x="1046" y="786"/>
                      <a:pt x="3664" y="-570"/>
                      <a:pt x="6110" y="215"/>
                    </a:cubicBezTo>
                    <a:cubicBezTo>
                      <a:pt x="6203" y="241"/>
                      <a:pt x="6282" y="268"/>
                      <a:pt x="6375" y="307"/>
                    </a:cubicBezTo>
                    <a:cubicBezTo>
                      <a:pt x="7306" y="307"/>
                      <a:pt x="30697" y="9079"/>
                      <a:pt x="36412" y="25692"/>
                    </a:cubicBezTo>
                    <a:cubicBezTo>
                      <a:pt x="40731" y="37734"/>
                      <a:pt x="42140" y="50612"/>
                      <a:pt x="40532" y="63305"/>
                    </a:cubicBezTo>
                    <a:cubicBezTo>
                      <a:pt x="40200" y="65923"/>
                      <a:pt x="37794" y="67770"/>
                      <a:pt x="35176" y="67438"/>
                    </a:cubicBezTo>
                    <a:cubicBezTo>
                      <a:pt x="35149" y="67438"/>
                      <a:pt x="35110" y="67425"/>
                      <a:pt x="35083" y="67425"/>
                    </a:cubicBezTo>
                    <a:close/>
                  </a:path>
                </a:pathLst>
              </a:custGeom>
              <a:solidFill>
                <a:srgbClr val="CD3333"/>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125" name="Freeform: Shape 124">
                <a:extLst>
                  <a:ext uri="{FF2B5EF4-FFF2-40B4-BE49-F238E27FC236}">
                    <a16:creationId xmlns:a16="http://schemas.microsoft.com/office/drawing/2014/main" id="{DEF2BEFB-71FF-8222-8B90-79D87BAE5B4F}"/>
                  </a:ext>
                </a:extLst>
              </p:cNvPr>
              <p:cNvSpPr/>
              <p:nvPr/>
            </p:nvSpPr>
            <p:spPr>
              <a:xfrm>
                <a:off x="4449327" y="4438866"/>
                <a:ext cx="29429" cy="73382"/>
              </a:xfrm>
              <a:custGeom>
                <a:avLst/>
                <a:gdLst>
                  <a:gd name="csX0" fmla="*/ 22956 w 29429"/>
                  <a:gd name="csY0" fmla="*/ 73347 h 73382"/>
                  <a:gd name="csX1" fmla="*/ 22956 w 29429"/>
                  <a:gd name="csY1" fmla="*/ 73347 h 73382"/>
                  <a:gd name="csX2" fmla="*/ 18822 w 29429"/>
                  <a:gd name="csY2" fmla="*/ 67991 h 73382"/>
                  <a:gd name="csX3" fmla="*/ 18835 w 29429"/>
                  <a:gd name="csY3" fmla="*/ 67898 h 73382"/>
                  <a:gd name="csX4" fmla="*/ 18835 w 29429"/>
                  <a:gd name="csY4" fmla="*/ 30286 h 73382"/>
                  <a:gd name="csX5" fmla="*/ 2355 w 29429"/>
                  <a:gd name="csY5" fmla="*/ 9021 h 73382"/>
                  <a:gd name="csX6" fmla="*/ 628 w 29429"/>
                  <a:gd name="csY6" fmla="*/ 2509 h 73382"/>
                  <a:gd name="csX7" fmla="*/ 6901 w 29429"/>
                  <a:gd name="csY7" fmla="*/ 515 h 73382"/>
                  <a:gd name="csX8" fmla="*/ 7140 w 29429"/>
                  <a:gd name="csY8" fmla="*/ 648 h 73382"/>
                  <a:gd name="csX9" fmla="*/ 28272 w 29429"/>
                  <a:gd name="csY9" fmla="*/ 29223 h 73382"/>
                  <a:gd name="csX10" fmla="*/ 28272 w 29429"/>
                  <a:gd name="csY10" fmla="*/ 69094 h 73382"/>
                  <a:gd name="csX11" fmla="*/ 23009 w 29429"/>
                  <a:gd name="csY11" fmla="*/ 73347 h 73382"/>
                  <a:gd name="csX12" fmla="*/ 22956 w 29429"/>
                  <a:gd name="csY12" fmla="*/ 73347 h 73382"/>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29429" h="73382">
                    <a:moveTo>
                      <a:pt x="22956" y="73347"/>
                    </a:moveTo>
                    <a:lnTo>
                      <a:pt x="22956" y="73347"/>
                    </a:lnTo>
                    <a:cubicBezTo>
                      <a:pt x="20337" y="73015"/>
                      <a:pt x="18490" y="70609"/>
                      <a:pt x="18822" y="67991"/>
                    </a:cubicBezTo>
                    <a:cubicBezTo>
                      <a:pt x="18822" y="67965"/>
                      <a:pt x="18835" y="67925"/>
                      <a:pt x="18835" y="67898"/>
                    </a:cubicBezTo>
                    <a:cubicBezTo>
                      <a:pt x="20311" y="55405"/>
                      <a:pt x="20311" y="42779"/>
                      <a:pt x="18835" y="30286"/>
                    </a:cubicBezTo>
                    <a:cubicBezTo>
                      <a:pt x="16510" y="21222"/>
                      <a:pt x="10542" y="13527"/>
                      <a:pt x="2355" y="9021"/>
                    </a:cubicBezTo>
                    <a:cubicBezTo>
                      <a:pt x="96" y="7692"/>
                      <a:pt x="-688" y="4781"/>
                      <a:pt x="628" y="2509"/>
                    </a:cubicBezTo>
                    <a:cubicBezTo>
                      <a:pt x="1810" y="223"/>
                      <a:pt x="4615" y="-668"/>
                      <a:pt x="6901" y="515"/>
                    </a:cubicBezTo>
                    <a:cubicBezTo>
                      <a:pt x="6980" y="555"/>
                      <a:pt x="7060" y="595"/>
                      <a:pt x="7140" y="648"/>
                    </a:cubicBezTo>
                    <a:cubicBezTo>
                      <a:pt x="17972" y="6682"/>
                      <a:pt x="25667" y="17102"/>
                      <a:pt x="28272" y="29223"/>
                    </a:cubicBezTo>
                    <a:cubicBezTo>
                      <a:pt x="29800" y="42473"/>
                      <a:pt x="29800" y="55844"/>
                      <a:pt x="28272" y="69094"/>
                    </a:cubicBezTo>
                    <a:cubicBezTo>
                      <a:pt x="27993" y="71726"/>
                      <a:pt x="25640" y="73626"/>
                      <a:pt x="23009" y="73347"/>
                    </a:cubicBezTo>
                    <a:cubicBezTo>
                      <a:pt x="22995" y="73347"/>
                      <a:pt x="22969" y="73347"/>
                      <a:pt x="22956" y="73347"/>
                    </a:cubicBezTo>
                    <a:close/>
                  </a:path>
                </a:pathLst>
              </a:custGeom>
              <a:solidFill>
                <a:srgbClr val="AF1C1C"/>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126" name="Freeform: Shape 125">
                <a:extLst>
                  <a:ext uri="{FF2B5EF4-FFF2-40B4-BE49-F238E27FC236}">
                    <a16:creationId xmlns:a16="http://schemas.microsoft.com/office/drawing/2014/main" id="{9B397AD6-8785-9907-A1AA-D944CEC67121}"/>
                  </a:ext>
                </a:extLst>
              </p:cNvPr>
              <p:cNvSpPr/>
              <p:nvPr/>
            </p:nvSpPr>
            <p:spPr>
              <a:xfrm>
                <a:off x="4443316" y="4437267"/>
                <a:ext cx="22340" cy="75547"/>
              </a:xfrm>
              <a:custGeom>
                <a:avLst/>
                <a:gdLst>
                  <a:gd name="csX0" fmla="*/ 8101 w 22340"/>
                  <a:gd name="csY0" fmla="*/ 75478 h 75547"/>
                  <a:gd name="csX1" fmla="*/ 6639 w 22340"/>
                  <a:gd name="csY1" fmla="*/ 75478 h 75547"/>
                  <a:gd name="csX2" fmla="*/ 3808 w 22340"/>
                  <a:gd name="csY2" fmla="*/ 69338 h 75547"/>
                  <a:gd name="csX3" fmla="*/ 3848 w 22340"/>
                  <a:gd name="csY3" fmla="*/ 69231 h 75547"/>
                  <a:gd name="csX4" fmla="*/ 12620 w 22340"/>
                  <a:gd name="csY4" fmla="*/ 32682 h 75547"/>
                  <a:gd name="csX5" fmla="*/ 1456 w 22340"/>
                  <a:gd name="csY5" fmla="*/ 8228 h 75547"/>
                  <a:gd name="csX6" fmla="*/ 1257 w 22340"/>
                  <a:gd name="csY6" fmla="*/ 1649 h 75547"/>
                  <a:gd name="csX7" fmla="*/ 1456 w 22340"/>
                  <a:gd name="csY7" fmla="*/ 1450 h 75547"/>
                  <a:gd name="csX8" fmla="*/ 7835 w 22340"/>
                  <a:gd name="csY8" fmla="*/ 1184 h 75547"/>
                  <a:gd name="csX9" fmla="*/ 8101 w 22340"/>
                  <a:gd name="csY9" fmla="*/ 1450 h 75547"/>
                  <a:gd name="csX10" fmla="*/ 22322 w 22340"/>
                  <a:gd name="csY10" fmla="*/ 34011 h 75547"/>
                  <a:gd name="csX11" fmla="*/ 13019 w 22340"/>
                  <a:gd name="csY11" fmla="*/ 72953 h 75547"/>
                  <a:gd name="csX12" fmla="*/ 8101 w 22340"/>
                  <a:gd name="csY12" fmla="*/ 75478 h 75547"/>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 ang="0">
                    <a:pos x="csX8" y="csY8"/>
                  </a:cxn>
                  <a:cxn ang="0">
                    <a:pos x="csX9" y="csY9"/>
                  </a:cxn>
                  <a:cxn ang="0">
                    <a:pos x="csX10" y="csY10"/>
                  </a:cxn>
                  <a:cxn ang="0">
                    <a:pos x="csX11" y="csY11"/>
                  </a:cxn>
                  <a:cxn ang="0">
                    <a:pos x="csX12" y="csY12"/>
                  </a:cxn>
                </a:cxnLst>
                <a:rect l="l" t="t" r="r" b="b"/>
                <a:pathLst>
                  <a:path w="22340" h="75547">
                    <a:moveTo>
                      <a:pt x="8101" y="75478"/>
                    </a:moveTo>
                    <a:lnTo>
                      <a:pt x="6639" y="75478"/>
                    </a:lnTo>
                    <a:cubicBezTo>
                      <a:pt x="4167" y="74561"/>
                      <a:pt x="2891" y="71810"/>
                      <a:pt x="3808" y="69338"/>
                    </a:cubicBezTo>
                    <a:cubicBezTo>
                      <a:pt x="3822" y="69298"/>
                      <a:pt x="3835" y="69258"/>
                      <a:pt x="3848" y="69231"/>
                    </a:cubicBezTo>
                    <a:cubicBezTo>
                      <a:pt x="8141" y="57416"/>
                      <a:pt x="11078" y="45162"/>
                      <a:pt x="12620" y="32682"/>
                    </a:cubicBezTo>
                    <a:cubicBezTo>
                      <a:pt x="12354" y="23352"/>
                      <a:pt x="8327" y="14541"/>
                      <a:pt x="1456" y="8228"/>
                    </a:cubicBezTo>
                    <a:cubicBezTo>
                      <a:pt x="-418" y="6473"/>
                      <a:pt x="-511" y="3523"/>
                      <a:pt x="1257" y="1649"/>
                    </a:cubicBezTo>
                    <a:cubicBezTo>
                      <a:pt x="1323" y="1583"/>
                      <a:pt x="1390" y="1516"/>
                      <a:pt x="1456" y="1450"/>
                    </a:cubicBezTo>
                    <a:cubicBezTo>
                      <a:pt x="3144" y="-384"/>
                      <a:pt x="6001" y="-504"/>
                      <a:pt x="7835" y="1184"/>
                    </a:cubicBezTo>
                    <a:cubicBezTo>
                      <a:pt x="7928" y="1277"/>
                      <a:pt x="8021" y="1357"/>
                      <a:pt x="8101" y="1450"/>
                    </a:cubicBezTo>
                    <a:cubicBezTo>
                      <a:pt x="17351" y="9716"/>
                      <a:pt x="22548" y="21611"/>
                      <a:pt x="22322" y="34011"/>
                    </a:cubicBezTo>
                    <a:cubicBezTo>
                      <a:pt x="20820" y="47329"/>
                      <a:pt x="17697" y="60406"/>
                      <a:pt x="13019" y="72953"/>
                    </a:cubicBezTo>
                    <a:cubicBezTo>
                      <a:pt x="12115" y="74787"/>
                      <a:pt x="10121" y="75810"/>
                      <a:pt x="8101" y="75478"/>
                    </a:cubicBezTo>
                    <a:close/>
                  </a:path>
                </a:pathLst>
              </a:custGeom>
              <a:solidFill>
                <a:srgbClr val="CD3333"/>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127" name="Freeform: Shape 126">
                <a:extLst>
                  <a:ext uri="{FF2B5EF4-FFF2-40B4-BE49-F238E27FC236}">
                    <a16:creationId xmlns:a16="http://schemas.microsoft.com/office/drawing/2014/main" id="{65536784-D7DC-E61D-1C42-DFD7831A31F9}"/>
                  </a:ext>
                </a:extLst>
              </p:cNvPr>
              <p:cNvSpPr/>
              <p:nvPr/>
            </p:nvSpPr>
            <p:spPr>
              <a:xfrm>
                <a:off x="4336117" y="4316800"/>
                <a:ext cx="25297" cy="64509"/>
              </a:xfrm>
              <a:custGeom>
                <a:avLst/>
                <a:gdLst>
                  <a:gd name="csX0" fmla="*/ 10704 w 25297"/>
                  <a:gd name="csY0" fmla="*/ 64502 h 64509"/>
                  <a:gd name="csX1" fmla="*/ 14691 w 25297"/>
                  <a:gd name="csY1" fmla="*/ 5359 h 64509"/>
                  <a:gd name="csX2" fmla="*/ 24792 w 25297"/>
                  <a:gd name="csY2" fmla="*/ 3232 h 64509"/>
                  <a:gd name="csX3" fmla="*/ 18412 w 25297"/>
                  <a:gd name="csY3" fmla="*/ 25560 h 64509"/>
                  <a:gd name="csX4" fmla="*/ 20406 w 25297"/>
                  <a:gd name="csY4" fmla="*/ 37788 h 64509"/>
                  <a:gd name="csX5" fmla="*/ 23064 w 25297"/>
                  <a:gd name="csY5" fmla="*/ 53072 h 64509"/>
                  <a:gd name="csX6" fmla="*/ 10704 w 25297"/>
                  <a:gd name="csY6" fmla="*/ 64502 h 64509"/>
                </a:gdLst>
                <a:ahLst/>
                <a:cxnLst>
                  <a:cxn ang="0">
                    <a:pos x="csX0" y="csY0"/>
                  </a:cxn>
                  <a:cxn ang="0">
                    <a:pos x="csX1" y="csY1"/>
                  </a:cxn>
                  <a:cxn ang="0">
                    <a:pos x="csX2" y="csY2"/>
                  </a:cxn>
                  <a:cxn ang="0">
                    <a:pos x="csX3" y="csY3"/>
                  </a:cxn>
                  <a:cxn ang="0">
                    <a:pos x="csX4" y="csY4"/>
                  </a:cxn>
                  <a:cxn ang="0">
                    <a:pos x="csX5" y="csY5"/>
                  </a:cxn>
                  <a:cxn ang="0">
                    <a:pos x="csX6" y="csY6"/>
                  </a:cxn>
                </a:cxnLst>
                <a:rect l="l" t="t" r="r" b="b"/>
                <a:pathLst>
                  <a:path w="25297" h="64509">
                    <a:moveTo>
                      <a:pt x="10704" y="64502"/>
                    </a:moveTo>
                    <a:cubicBezTo>
                      <a:pt x="10704" y="64502"/>
                      <a:pt x="-15877" y="39515"/>
                      <a:pt x="14691" y="5359"/>
                    </a:cubicBezTo>
                    <a:cubicBezTo>
                      <a:pt x="14691" y="5359"/>
                      <a:pt x="27982" y="-5141"/>
                      <a:pt x="24792" y="3232"/>
                    </a:cubicBezTo>
                    <a:cubicBezTo>
                      <a:pt x="21602" y="11605"/>
                      <a:pt x="11501" y="21706"/>
                      <a:pt x="18412" y="25560"/>
                    </a:cubicBezTo>
                    <a:cubicBezTo>
                      <a:pt x="25323" y="29415"/>
                      <a:pt x="17216" y="30212"/>
                      <a:pt x="20406" y="37788"/>
                    </a:cubicBezTo>
                    <a:cubicBezTo>
                      <a:pt x="23596" y="45363"/>
                      <a:pt x="25191" y="43901"/>
                      <a:pt x="23064" y="53072"/>
                    </a:cubicBezTo>
                    <a:cubicBezTo>
                      <a:pt x="21257" y="58800"/>
                      <a:pt x="16552" y="63146"/>
                      <a:pt x="10704" y="64502"/>
                    </a:cubicBezTo>
                    <a:close/>
                  </a:path>
                </a:pathLst>
              </a:custGeom>
              <a:solidFill>
                <a:srgbClr val="E82E2E"/>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128" name="Freeform: Shape 127">
                <a:extLst>
                  <a:ext uri="{FF2B5EF4-FFF2-40B4-BE49-F238E27FC236}">
                    <a16:creationId xmlns:a16="http://schemas.microsoft.com/office/drawing/2014/main" id="{EBFBC3F1-1C58-61DD-3BB2-84CC0D3C1121}"/>
                  </a:ext>
                </a:extLst>
              </p:cNvPr>
              <p:cNvSpPr/>
              <p:nvPr/>
            </p:nvSpPr>
            <p:spPr>
              <a:xfrm>
                <a:off x="4353305" y="4315279"/>
                <a:ext cx="35701" cy="70166"/>
              </a:xfrm>
              <a:custGeom>
                <a:avLst/>
                <a:gdLst>
                  <a:gd name="csX0" fmla="*/ 8002 w 35701"/>
                  <a:gd name="csY0" fmla="*/ 62302 h 70166"/>
                  <a:gd name="csX1" fmla="*/ 1623 w 35701"/>
                  <a:gd name="csY1" fmla="*/ 47549 h 70166"/>
                  <a:gd name="csX2" fmla="*/ 11856 w 35701"/>
                  <a:gd name="csY2" fmla="*/ 35189 h 70166"/>
                  <a:gd name="csX3" fmla="*/ 11856 w 35701"/>
                  <a:gd name="csY3" fmla="*/ 22696 h 70166"/>
                  <a:gd name="csX4" fmla="*/ 18502 w 35701"/>
                  <a:gd name="csY4" fmla="*/ 9405 h 70166"/>
                  <a:gd name="csX5" fmla="*/ 22622 w 35701"/>
                  <a:gd name="csY5" fmla="*/ 1298 h 70166"/>
                  <a:gd name="csX6" fmla="*/ 26343 w 35701"/>
                  <a:gd name="csY6" fmla="*/ 61903 h 70166"/>
                  <a:gd name="csX7" fmla="*/ 8002 w 35701"/>
                  <a:gd name="csY7" fmla="*/ 62302 h 70166"/>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5701" h="70166">
                    <a:moveTo>
                      <a:pt x="8002" y="62302"/>
                    </a:moveTo>
                    <a:cubicBezTo>
                      <a:pt x="8002" y="62302"/>
                      <a:pt x="-4358" y="53796"/>
                      <a:pt x="1623" y="47549"/>
                    </a:cubicBezTo>
                    <a:cubicBezTo>
                      <a:pt x="7603" y="41303"/>
                      <a:pt x="14913" y="42765"/>
                      <a:pt x="11856" y="35189"/>
                    </a:cubicBezTo>
                    <a:cubicBezTo>
                      <a:pt x="8800" y="27613"/>
                      <a:pt x="7338" y="27879"/>
                      <a:pt x="11856" y="22696"/>
                    </a:cubicBezTo>
                    <a:cubicBezTo>
                      <a:pt x="16375" y="17513"/>
                      <a:pt x="20495" y="14722"/>
                      <a:pt x="18502" y="9405"/>
                    </a:cubicBezTo>
                    <a:cubicBezTo>
                      <a:pt x="16508" y="4089"/>
                      <a:pt x="16641" y="-2955"/>
                      <a:pt x="22622" y="1298"/>
                    </a:cubicBezTo>
                    <a:cubicBezTo>
                      <a:pt x="28602" y="5551"/>
                      <a:pt x="46545" y="43562"/>
                      <a:pt x="26343" y="61903"/>
                    </a:cubicBezTo>
                    <a:cubicBezTo>
                      <a:pt x="6141" y="80244"/>
                      <a:pt x="8002" y="62302"/>
                      <a:pt x="8002" y="62302"/>
                    </a:cubicBezTo>
                    <a:close/>
                  </a:path>
                </a:pathLst>
              </a:custGeom>
              <a:solidFill>
                <a:srgbClr val="DB2A2A"/>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129" name="Freeform: Shape 128">
                <a:extLst>
                  <a:ext uri="{FF2B5EF4-FFF2-40B4-BE49-F238E27FC236}">
                    <a16:creationId xmlns:a16="http://schemas.microsoft.com/office/drawing/2014/main" id="{860440BB-2D7B-1BBD-B0A6-531B9621C15D}"/>
                  </a:ext>
                </a:extLst>
              </p:cNvPr>
              <p:cNvSpPr/>
              <p:nvPr/>
            </p:nvSpPr>
            <p:spPr>
              <a:xfrm>
                <a:off x="4343000" y="4371753"/>
                <a:ext cx="37324" cy="49161"/>
              </a:xfrm>
              <a:custGeom>
                <a:avLst/>
                <a:gdLst>
                  <a:gd name="csX0" fmla="*/ 29737 w 37324"/>
                  <a:gd name="csY0" fmla="*/ 49154 h 49161"/>
                  <a:gd name="csX1" fmla="*/ 1163 w 37324"/>
                  <a:gd name="csY1" fmla="*/ 22573 h 49161"/>
                  <a:gd name="csX2" fmla="*/ 22295 w 37324"/>
                  <a:gd name="csY2" fmla="*/ 1042 h 49161"/>
                  <a:gd name="csX3" fmla="*/ 37180 w 37324"/>
                  <a:gd name="csY3" fmla="*/ 44502 h 49161"/>
                  <a:gd name="csX4" fmla="*/ 29737 w 37324"/>
                  <a:gd name="csY4" fmla="*/ 49154 h 49161"/>
                </a:gdLst>
                <a:ahLst/>
                <a:cxnLst>
                  <a:cxn ang="0">
                    <a:pos x="csX0" y="csY0"/>
                  </a:cxn>
                  <a:cxn ang="0">
                    <a:pos x="csX1" y="csY1"/>
                  </a:cxn>
                  <a:cxn ang="0">
                    <a:pos x="csX2" y="csY2"/>
                  </a:cxn>
                  <a:cxn ang="0">
                    <a:pos x="csX3" y="csY3"/>
                  </a:cxn>
                  <a:cxn ang="0">
                    <a:pos x="csX4" y="csY4"/>
                  </a:cxn>
                </a:cxnLst>
                <a:rect l="l" t="t" r="r" b="b"/>
                <a:pathLst>
                  <a:path w="37324" h="49161">
                    <a:moveTo>
                      <a:pt x="29737" y="49154"/>
                    </a:moveTo>
                    <a:cubicBezTo>
                      <a:pt x="15968" y="46376"/>
                      <a:pt x="4937" y="36103"/>
                      <a:pt x="1163" y="22573"/>
                    </a:cubicBezTo>
                    <a:cubicBezTo>
                      <a:pt x="-4286" y="112"/>
                      <a:pt x="10333" y="-1882"/>
                      <a:pt x="22295" y="1042"/>
                    </a:cubicBezTo>
                    <a:cubicBezTo>
                      <a:pt x="34256" y="3966"/>
                      <a:pt x="38110" y="43705"/>
                      <a:pt x="37180" y="44502"/>
                    </a:cubicBezTo>
                    <a:cubicBezTo>
                      <a:pt x="34775" y="46177"/>
                      <a:pt x="32302" y="47732"/>
                      <a:pt x="29737" y="49154"/>
                    </a:cubicBezTo>
                    <a:close/>
                  </a:path>
                </a:pathLst>
              </a:custGeom>
              <a:solidFill>
                <a:srgbClr val="BC2222"/>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sp>
            <p:nvSpPr>
              <p:cNvPr id="130" name="Freeform: Shape 129">
                <a:extLst>
                  <a:ext uri="{FF2B5EF4-FFF2-40B4-BE49-F238E27FC236}">
                    <a16:creationId xmlns:a16="http://schemas.microsoft.com/office/drawing/2014/main" id="{AEB39D0F-5412-2DA3-04F1-96B5E06E6495}"/>
                  </a:ext>
                </a:extLst>
              </p:cNvPr>
              <p:cNvSpPr/>
              <p:nvPr/>
            </p:nvSpPr>
            <p:spPr>
              <a:xfrm>
                <a:off x="4369524" y="4411658"/>
                <a:ext cx="35309" cy="17763"/>
              </a:xfrm>
              <a:custGeom>
                <a:avLst/>
                <a:gdLst>
                  <a:gd name="csX0" fmla="*/ 12915 w 35309"/>
                  <a:gd name="csY0" fmla="*/ 478 h 17763"/>
                  <a:gd name="csX1" fmla="*/ 33515 w 35309"/>
                  <a:gd name="csY1" fmla="*/ 4465 h 17763"/>
                  <a:gd name="csX2" fmla="*/ 16237 w 35309"/>
                  <a:gd name="csY2" fmla="*/ 17755 h 17763"/>
                  <a:gd name="csX3" fmla="*/ 23 w 35309"/>
                  <a:gd name="csY3" fmla="*/ 10047 h 17763"/>
                  <a:gd name="csX4" fmla="*/ 12915 w 35309"/>
                  <a:gd name="csY4" fmla="*/ 478 h 17763"/>
                </a:gdLst>
                <a:ahLst/>
                <a:cxnLst>
                  <a:cxn ang="0">
                    <a:pos x="csX0" y="csY0"/>
                  </a:cxn>
                  <a:cxn ang="0">
                    <a:pos x="csX1" y="csY1"/>
                  </a:cxn>
                  <a:cxn ang="0">
                    <a:pos x="csX2" y="csY2"/>
                  </a:cxn>
                  <a:cxn ang="0">
                    <a:pos x="csX3" y="csY3"/>
                  </a:cxn>
                  <a:cxn ang="0">
                    <a:pos x="csX4" y="csY4"/>
                  </a:cxn>
                </a:cxnLst>
                <a:rect l="l" t="t" r="r" b="b"/>
                <a:pathLst>
                  <a:path w="35309" h="17763">
                    <a:moveTo>
                      <a:pt x="12915" y="478"/>
                    </a:moveTo>
                    <a:cubicBezTo>
                      <a:pt x="20038" y="-851"/>
                      <a:pt x="27401" y="571"/>
                      <a:pt x="33515" y="4465"/>
                    </a:cubicBezTo>
                    <a:cubicBezTo>
                      <a:pt x="40426" y="14300"/>
                      <a:pt x="25673" y="17755"/>
                      <a:pt x="16237" y="17755"/>
                    </a:cubicBezTo>
                    <a:cubicBezTo>
                      <a:pt x="6801" y="17755"/>
                      <a:pt x="554" y="13901"/>
                      <a:pt x="23" y="10047"/>
                    </a:cubicBezTo>
                    <a:cubicBezTo>
                      <a:pt x="-509" y="6193"/>
                      <a:pt x="5206" y="1541"/>
                      <a:pt x="12915" y="478"/>
                    </a:cubicBezTo>
                    <a:close/>
                  </a:path>
                </a:pathLst>
              </a:custGeom>
              <a:solidFill>
                <a:srgbClr val="DB2A2A"/>
              </a:solidFill>
              <a:ln w="13287" cap="flat">
                <a:noFill/>
                <a:prstDash val="solid"/>
                <a:miter/>
              </a:ln>
            </p:spPr>
            <p:txBody>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defTabSz="609570"/>
                <a:endParaRPr lang="en-US" sz="800">
                  <a:solidFill>
                    <a:prstClr val="black"/>
                  </a:solidFill>
                  <a:latin typeface="Calibri"/>
                  <a:sym typeface="Arial"/>
                </a:endParaRPr>
              </a:p>
            </p:txBody>
          </p:sp>
        </p:grpSp>
      </p:grpSp>
    </p:spTree>
    <p:extLst>
      <p:ext uri="{BB962C8B-B14F-4D97-AF65-F5344CB8AC3E}">
        <p14:creationId xmlns:p14="http://schemas.microsoft.com/office/powerpoint/2010/main" val="3868252415"/>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descr="Summer accessories on a blue weathered table">
            <a:extLst>
              <a:ext uri="{FF2B5EF4-FFF2-40B4-BE49-F238E27FC236}">
                <a16:creationId xmlns:a16="http://schemas.microsoft.com/office/drawing/2014/main" id="{C84D00D3-B037-3BAB-3416-49FC6293304F}"/>
              </a:ext>
            </a:extLst>
          </p:cNvPr>
          <p:cNvPicPr>
            <a:picLocks noChangeAspect="1"/>
          </p:cNvPicPr>
          <p:nvPr/>
        </p:nvPicPr>
        <p:blipFill>
          <a:blip r:embed="rId2" cstate="email">
            <a:alphaModFix amt="20000"/>
            <a:extLst>
              <a:ext uri="{28A0092B-C50C-407E-A947-70E740481C1C}">
                <a14:useLocalDpi xmlns:a14="http://schemas.microsoft.com/office/drawing/2010/main"/>
              </a:ext>
            </a:extLst>
          </a:blip>
          <a:stretch>
            <a:fillRect/>
          </a:stretch>
        </p:blipFill>
        <p:spPr>
          <a:xfrm>
            <a:off x="0" y="-143933"/>
            <a:ext cx="12192000" cy="7137400"/>
          </a:xfrm>
          <a:prstGeom prst="rect">
            <a:avLst/>
          </a:prstGeom>
        </p:spPr>
      </p:pic>
      <p:grpSp>
        <p:nvGrpSpPr>
          <p:cNvPr id="13" name="Group 13"/>
          <p:cNvGrpSpPr/>
          <p:nvPr/>
        </p:nvGrpSpPr>
        <p:grpSpPr>
          <a:xfrm>
            <a:off x="2279907" y="1029619"/>
            <a:ext cx="6926815" cy="2085668"/>
            <a:chOff x="0" y="-104775"/>
            <a:chExt cx="2736519" cy="823968"/>
          </a:xfrm>
        </p:grpSpPr>
        <p:sp>
          <p:nvSpPr>
            <p:cNvPr id="14" name="Freeform 14"/>
            <p:cNvSpPr/>
            <p:nvPr/>
          </p:nvSpPr>
          <p:spPr>
            <a:xfrm>
              <a:off x="0" y="0"/>
              <a:ext cx="2736519" cy="719193"/>
            </a:xfrm>
            <a:custGeom>
              <a:avLst/>
              <a:gdLst/>
              <a:ahLst/>
              <a:cxnLst/>
              <a:rect l="l" t="t" r="r" b="b"/>
              <a:pathLst>
                <a:path w="2736519" h="719193">
                  <a:moveTo>
                    <a:pt x="0" y="0"/>
                  </a:moveTo>
                  <a:lnTo>
                    <a:pt x="2736519" y="0"/>
                  </a:lnTo>
                  <a:lnTo>
                    <a:pt x="2736519" y="719193"/>
                  </a:lnTo>
                  <a:lnTo>
                    <a:pt x="0" y="719193"/>
                  </a:lnTo>
                  <a:close/>
                </a:path>
              </a:pathLst>
            </a:custGeom>
            <a:solidFill>
              <a:srgbClr val="000000">
                <a:alpha val="0"/>
              </a:srgbClr>
            </a:solidFill>
          </p:spPr>
          <p:txBody>
            <a:bodyP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79646">
                    <a:lumMod val="75000"/>
                  </a:srgbClr>
                </a:solidFill>
                <a:effectLst/>
                <a:uLnTx/>
                <a:uFillTx/>
                <a:latin typeface="Calibri"/>
                <a:ea typeface="+mn-ea"/>
                <a:cs typeface="+mn-cs"/>
              </a:endParaRPr>
            </a:p>
          </p:txBody>
        </p:sp>
        <p:sp>
          <p:nvSpPr>
            <p:cNvPr id="15" name="TextBox 15"/>
            <p:cNvSpPr txBox="1"/>
            <p:nvPr/>
          </p:nvSpPr>
          <p:spPr>
            <a:xfrm>
              <a:off x="0" y="-104775"/>
              <a:ext cx="2736519" cy="823968"/>
            </a:xfrm>
            <a:prstGeom prst="rect">
              <a:avLst/>
            </a:prstGeom>
          </p:spPr>
          <p:txBody>
            <a:bodyPr lIns="33867" tIns="33867" rIns="33867" bIns="33867" rtlCol="0" anchor="ctr"/>
            <a:lstStyle/>
            <a:p>
              <a:pPr marL="0" marR="0" lvl="0" indent="0" algn="ctr" defTabSz="609630" rtl="0" eaLnBrk="1" fontAlgn="auto" latinLnBrk="0" hangingPunct="1">
                <a:lnSpc>
                  <a:spcPts val="5040"/>
                </a:lnSpc>
                <a:spcBef>
                  <a:spcPts val="0"/>
                </a:spcBef>
                <a:spcAft>
                  <a:spcPts val="0"/>
                </a:spcAft>
                <a:buClrTx/>
                <a:buSzTx/>
                <a:buFontTx/>
                <a:buNone/>
                <a:tabLst/>
                <a:defRPr/>
              </a:pPr>
              <a:r>
                <a:rPr kumimoji="0" lang="en-US" sz="3600" b="0" i="0" u="none" strike="noStrike" kern="1200" cap="none" spc="0" normalizeH="0" baseline="0" noProof="0">
                  <a:ln>
                    <a:noFill/>
                  </a:ln>
                  <a:solidFill>
                    <a:srgbClr val="F79646">
                      <a:lumMod val="75000"/>
                    </a:srgbClr>
                  </a:solidFill>
                  <a:effectLst/>
                  <a:uLnTx/>
                  <a:uFillTx/>
                  <a:latin typeface="Elephant" panose="02020904090505020303" pitchFamily="18" charset="0"/>
                  <a:ea typeface="Etna Sans Serif"/>
                  <a:cs typeface="Etna Sans Serif"/>
                  <a:sym typeface="Etna Sans Serif"/>
                </a:rPr>
                <a:t>ILPQC SUMMER OFFICE HOURS ARE HERE</a:t>
              </a:r>
            </a:p>
          </p:txBody>
        </p:sp>
      </p:grpSp>
      <p:grpSp>
        <p:nvGrpSpPr>
          <p:cNvPr id="18" name="Group 18"/>
          <p:cNvGrpSpPr/>
          <p:nvPr/>
        </p:nvGrpSpPr>
        <p:grpSpPr>
          <a:xfrm>
            <a:off x="2540617" y="2757786"/>
            <a:ext cx="6926815" cy="1820457"/>
            <a:chOff x="0" y="0"/>
            <a:chExt cx="2736519" cy="719193"/>
          </a:xfrm>
        </p:grpSpPr>
        <p:sp>
          <p:nvSpPr>
            <p:cNvPr id="19" name="Freeform 19"/>
            <p:cNvSpPr/>
            <p:nvPr/>
          </p:nvSpPr>
          <p:spPr>
            <a:xfrm>
              <a:off x="0" y="0"/>
              <a:ext cx="2736519" cy="719193"/>
            </a:xfrm>
            <a:custGeom>
              <a:avLst/>
              <a:gdLst/>
              <a:ahLst/>
              <a:cxnLst/>
              <a:rect l="l" t="t" r="r" b="b"/>
              <a:pathLst>
                <a:path w="2736519" h="719193">
                  <a:moveTo>
                    <a:pt x="0" y="0"/>
                  </a:moveTo>
                  <a:lnTo>
                    <a:pt x="2736519" y="0"/>
                  </a:lnTo>
                  <a:lnTo>
                    <a:pt x="2736519" y="719193"/>
                  </a:lnTo>
                  <a:lnTo>
                    <a:pt x="0" y="719193"/>
                  </a:lnTo>
                  <a:close/>
                </a:path>
              </a:pathLst>
            </a:custGeom>
            <a:solidFill>
              <a:srgbClr val="000000">
                <a:alpha val="0"/>
              </a:srgbClr>
            </a:solidFill>
          </p:spPr>
          <p:txBody>
            <a:bodyP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F79646">
                    <a:lumMod val="75000"/>
                  </a:srgbClr>
                </a:solidFill>
                <a:effectLst/>
                <a:uLnTx/>
                <a:uFillTx/>
                <a:latin typeface="Calibri"/>
                <a:ea typeface="+mn-ea"/>
                <a:cs typeface="+mn-cs"/>
              </a:endParaRPr>
            </a:p>
          </p:txBody>
        </p:sp>
        <p:sp>
          <p:nvSpPr>
            <p:cNvPr id="20" name="TextBox 20"/>
            <p:cNvSpPr txBox="1"/>
            <p:nvPr/>
          </p:nvSpPr>
          <p:spPr>
            <a:xfrm>
              <a:off x="0" y="-66675"/>
              <a:ext cx="2736519" cy="785868"/>
            </a:xfrm>
            <a:prstGeom prst="rect">
              <a:avLst/>
            </a:prstGeom>
          </p:spPr>
          <p:txBody>
            <a:bodyPr lIns="33867" tIns="33867" rIns="33867" bIns="33867" rtlCol="0" anchor="ctr"/>
            <a:lstStyle/>
            <a:p>
              <a:pPr marL="0" marR="0" lvl="0" indent="0" algn="ctr" defTabSz="609630" rtl="0" eaLnBrk="1" fontAlgn="auto" latinLnBrk="0" hangingPunct="1">
                <a:lnSpc>
                  <a:spcPts val="2800"/>
                </a:lnSpc>
                <a:spcBef>
                  <a:spcPts val="0"/>
                </a:spcBef>
                <a:spcAft>
                  <a:spcPts val="0"/>
                </a:spcAft>
                <a:buClrTx/>
                <a:buSzTx/>
                <a:buFontTx/>
                <a:buNone/>
                <a:tabLst/>
                <a:defRPr/>
              </a:pPr>
              <a:r>
                <a:rPr kumimoji="0" lang="en-US" sz="3600" b="0" i="0" u="none" strike="noStrike" kern="1200" cap="none" spc="0" normalizeH="0" baseline="0" noProof="0">
                  <a:ln>
                    <a:noFill/>
                  </a:ln>
                  <a:solidFill>
                    <a:srgbClr val="F79646">
                      <a:lumMod val="75000"/>
                    </a:srgbClr>
                  </a:solidFill>
                  <a:effectLst/>
                  <a:uLnTx/>
                  <a:uFillTx/>
                  <a:latin typeface="Elephant" panose="02020904090505020303" pitchFamily="18" charset="0"/>
                  <a:ea typeface="Etna Sans Serif"/>
                  <a:cs typeface="Etna Sans Serif"/>
                  <a:sym typeface="Etna Sans Serif"/>
                </a:rPr>
                <a:t>Every Thursday</a:t>
              </a:r>
            </a:p>
            <a:p>
              <a:pPr marL="0" marR="0" lvl="0" indent="0" algn="ctr" defTabSz="609630" rtl="0" eaLnBrk="1" fontAlgn="auto" latinLnBrk="0" hangingPunct="1">
                <a:lnSpc>
                  <a:spcPts val="28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79646">
                    <a:lumMod val="75000"/>
                  </a:srgbClr>
                </a:solidFill>
                <a:effectLst/>
                <a:uLnTx/>
                <a:uFillTx/>
                <a:latin typeface="Elephant" panose="02020904090505020303" pitchFamily="18" charset="0"/>
                <a:ea typeface="Etna Sans Serif"/>
                <a:cs typeface="Etna Sans Serif"/>
                <a:sym typeface="Etna Sans Serif"/>
              </a:endParaRPr>
            </a:p>
            <a:p>
              <a:pPr marL="0" marR="0" lvl="0" indent="0" algn="ctr" defTabSz="609630" rtl="0" eaLnBrk="1" fontAlgn="auto" latinLnBrk="0" hangingPunct="1">
                <a:lnSpc>
                  <a:spcPts val="2800"/>
                </a:lnSpc>
                <a:spcBef>
                  <a:spcPts val="0"/>
                </a:spcBef>
                <a:spcAft>
                  <a:spcPts val="0"/>
                </a:spcAft>
                <a:buClrTx/>
                <a:buSzTx/>
                <a:buFontTx/>
                <a:buNone/>
                <a:tabLst/>
                <a:defRPr/>
              </a:pPr>
              <a:r>
                <a:rPr kumimoji="0" lang="en-US" sz="3600" b="0" i="0" u="none" strike="noStrike" kern="1200" cap="none" spc="0" normalizeH="0" baseline="0" noProof="0">
                  <a:ln>
                    <a:noFill/>
                  </a:ln>
                  <a:solidFill>
                    <a:srgbClr val="F79646">
                      <a:lumMod val="75000"/>
                    </a:srgbClr>
                  </a:solidFill>
                  <a:effectLst/>
                  <a:uLnTx/>
                  <a:uFillTx/>
                  <a:latin typeface="Elephant" panose="02020904090505020303" pitchFamily="18" charset="0"/>
                  <a:ea typeface="Etna Sans Serif"/>
                  <a:cs typeface="Etna Sans Serif"/>
                  <a:sym typeface="Etna Sans Serif"/>
                </a:rPr>
                <a:t>at 1 p.m. CST</a:t>
              </a:r>
            </a:p>
          </p:txBody>
        </p:sp>
      </p:grpSp>
      <p:grpSp>
        <p:nvGrpSpPr>
          <p:cNvPr id="21" name="Group 21"/>
          <p:cNvGrpSpPr/>
          <p:nvPr/>
        </p:nvGrpSpPr>
        <p:grpSpPr>
          <a:xfrm>
            <a:off x="-169969" y="4299597"/>
            <a:ext cx="5160463" cy="3977948"/>
            <a:chOff x="-342880" y="-1259659"/>
            <a:chExt cx="2038702" cy="1571533"/>
          </a:xfrm>
        </p:grpSpPr>
        <p:sp>
          <p:nvSpPr>
            <p:cNvPr id="22" name="Freeform 22"/>
            <p:cNvSpPr/>
            <p:nvPr/>
          </p:nvSpPr>
          <p:spPr>
            <a:xfrm>
              <a:off x="0" y="0"/>
              <a:ext cx="1695822" cy="311874"/>
            </a:xfrm>
            <a:custGeom>
              <a:avLst/>
              <a:gdLst/>
              <a:ahLst/>
              <a:cxnLst/>
              <a:rect l="l" t="t" r="r" b="b"/>
              <a:pathLst>
                <a:path w="1695822" h="311874">
                  <a:moveTo>
                    <a:pt x="0" y="0"/>
                  </a:moveTo>
                  <a:lnTo>
                    <a:pt x="1695822" y="0"/>
                  </a:lnTo>
                  <a:lnTo>
                    <a:pt x="1695822" y="311874"/>
                  </a:lnTo>
                  <a:lnTo>
                    <a:pt x="0" y="311874"/>
                  </a:lnTo>
                  <a:close/>
                </a:path>
              </a:pathLst>
            </a:custGeom>
            <a:solidFill>
              <a:srgbClr val="000000">
                <a:alpha val="0"/>
              </a:srgbClr>
            </a:solidFill>
          </p:spPr>
          <p:txBody>
            <a:bodyP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
          <p:nvSpPr>
            <p:cNvPr id="23" name="TextBox 23"/>
            <p:cNvSpPr txBox="1"/>
            <p:nvPr/>
          </p:nvSpPr>
          <p:spPr>
            <a:xfrm>
              <a:off x="-342880" y="-1259659"/>
              <a:ext cx="1695823" cy="378549"/>
            </a:xfrm>
            <a:prstGeom prst="rect">
              <a:avLst/>
            </a:prstGeom>
          </p:spPr>
          <p:txBody>
            <a:bodyPr lIns="33867" tIns="33867" rIns="33867" bIns="33867" rtlCol="0" anchor="ctr"/>
            <a:lstStyle/>
            <a:p>
              <a:pPr marL="0" marR="0" lvl="0" indent="0" algn="ctr" defTabSz="609630" rtl="0" eaLnBrk="1" fontAlgn="auto" latinLnBrk="0" hangingPunct="1">
                <a:lnSpc>
                  <a:spcPts val="2800"/>
                </a:lnSpc>
                <a:spcBef>
                  <a:spcPts val="0"/>
                </a:spcBef>
                <a:spcAft>
                  <a:spcPts val="0"/>
                </a:spcAft>
                <a:buClrTx/>
                <a:buSzTx/>
                <a:buFontTx/>
                <a:buNone/>
                <a:tabLst/>
                <a:defRPr/>
              </a:pPr>
              <a:r>
                <a:rPr kumimoji="0" lang="en-US" sz="2000" b="0" i="0" u="none" strike="noStrike" kern="1200" cap="none" spc="0" normalizeH="0" baseline="0" noProof="0">
                  <a:ln>
                    <a:noFill/>
                  </a:ln>
                  <a:solidFill>
                    <a:srgbClr val="F79646">
                      <a:lumMod val="75000"/>
                    </a:srgbClr>
                  </a:solidFill>
                  <a:effectLst/>
                  <a:uLnTx/>
                  <a:uFillTx/>
                  <a:latin typeface="Elephant" panose="02020904090505020303" pitchFamily="18" charset="0"/>
                  <a:ea typeface="Etna Sans Serif"/>
                  <a:cs typeface="Etna Sans Serif"/>
                  <a:sym typeface="Etna Sans Serif"/>
                </a:rPr>
                <a:t>Register here or go to ILPQC Website under “All Events”</a:t>
              </a:r>
            </a:p>
          </p:txBody>
        </p:sp>
      </p:grpSp>
      <p:sp>
        <p:nvSpPr>
          <p:cNvPr id="25" name="Freeform 25"/>
          <p:cNvSpPr/>
          <p:nvPr/>
        </p:nvSpPr>
        <p:spPr>
          <a:xfrm>
            <a:off x="9728142" y="0"/>
            <a:ext cx="2463858" cy="1111250"/>
          </a:xfrm>
          <a:custGeom>
            <a:avLst/>
            <a:gdLst/>
            <a:ahLst/>
            <a:cxnLst/>
            <a:rect l="l" t="t" r="r" b="b"/>
            <a:pathLst>
              <a:path w="3695787" h="1666875">
                <a:moveTo>
                  <a:pt x="0" y="0"/>
                </a:moveTo>
                <a:lnTo>
                  <a:pt x="3695787" y="0"/>
                </a:lnTo>
                <a:lnTo>
                  <a:pt x="3695787" y="1666875"/>
                </a:lnTo>
                <a:lnTo>
                  <a:pt x="0" y="1666875"/>
                </a:lnTo>
                <a:lnTo>
                  <a:pt x="0" y="0"/>
                </a:lnTo>
                <a:close/>
              </a:path>
            </a:pathLst>
          </a:custGeom>
          <a:blipFill>
            <a:blip r:embed="rId3" cstate="email">
              <a:extLst>
                <a:ext uri="{28A0092B-C50C-407E-A947-70E740481C1C}">
                  <a14:useLocalDpi xmlns:a14="http://schemas.microsoft.com/office/drawing/2010/main"/>
                </a:ext>
              </a:extLst>
            </a:blip>
            <a:stretch>
              <a:fillRect/>
            </a:stretch>
          </a:blipFill>
        </p:spPr>
        <p:txBody>
          <a:bodyP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pic>
        <p:nvPicPr>
          <p:cNvPr id="2" name="Picture 4">
            <a:extLst>
              <a:ext uri="{FF2B5EF4-FFF2-40B4-BE49-F238E27FC236}">
                <a16:creationId xmlns:a16="http://schemas.microsoft.com/office/drawing/2014/main" id="{2140989E-E05B-A364-7DF7-66E4556D04BE}"/>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707227" y="2241473"/>
            <a:ext cx="2278051" cy="2278051"/>
          </a:xfrm>
          <a:prstGeom prst="rect">
            <a:avLst/>
          </a:prstGeom>
        </p:spPr>
      </p:pic>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bg>
      <p:bgPr>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effectLst/>
      </p:bgPr>
    </p:bg>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ED6ABFA3-1056-3FD8-1592-6E3AE89FA55A}"/>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US" smtClean="0"/>
              <a:t>68</a:t>
            </a:fld>
            <a:endParaRPr lang="en-US"/>
          </a:p>
        </p:txBody>
      </p:sp>
      <p:sp>
        <p:nvSpPr>
          <p:cNvPr id="4" name="TextBox 3">
            <a:extLst>
              <a:ext uri="{FF2B5EF4-FFF2-40B4-BE49-F238E27FC236}">
                <a16:creationId xmlns:a16="http://schemas.microsoft.com/office/drawing/2014/main" id="{5DDB73C2-250A-E307-FD65-2362037091BC}"/>
              </a:ext>
            </a:extLst>
          </p:cNvPr>
          <p:cNvSpPr txBox="1"/>
          <p:nvPr/>
        </p:nvSpPr>
        <p:spPr>
          <a:xfrm>
            <a:off x="1677282" y="2048258"/>
            <a:ext cx="9689691" cy="4524315"/>
          </a:xfrm>
          <a:prstGeom prst="rect">
            <a:avLst/>
          </a:prstGeom>
          <a:noFill/>
        </p:spPr>
        <p:txBody>
          <a:bodyPr wrap="square" rtlCol="0">
            <a:spAutoFit/>
          </a:bodyPr>
          <a:lstStyle/>
          <a:p>
            <a:pPr algn="ctr"/>
            <a:r>
              <a:rPr lang="en-US" sz="3600">
                <a:solidFill>
                  <a:schemeClr val="tx1">
                    <a:lumMod val="50000"/>
                  </a:schemeClr>
                </a:solidFill>
              </a:rPr>
              <a:t>Interested in having a PMH Grand Rounds or OB or ED Provider Meeting PMH update at your hospital? We’ve got you!</a:t>
            </a:r>
            <a:br>
              <a:rPr lang="en-US" sz="3600">
                <a:solidFill>
                  <a:schemeClr val="tx1">
                    <a:lumMod val="50000"/>
                  </a:schemeClr>
                </a:solidFill>
              </a:rPr>
            </a:br>
            <a:br>
              <a:rPr lang="en-US" sz="3600">
                <a:solidFill>
                  <a:schemeClr val="tx1">
                    <a:lumMod val="50000"/>
                  </a:schemeClr>
                </a:solidFill>
              </a:rPr>
            </a:br>
            <a:r>
              <a:rPr lang="en-US" sz="3600">
                <a:solidFill>
                  <a:schemeClr val="tx1">
                    <a:lumMod val="50000"/>
                  </a:schemeClr>
                </a:solidFill>
              </a:rPr>
              <a:t>Reach out to </a:t>
            </a:r>
            <a:r>
              <a:rPr lang="en-US" sz="3600">
                <a:solidFill>
                  <a:schemeClr val="tx1">
                    <a:lumMod val="50000"/>
                  </a:schemeClr>
                </a:solidFill>
                <a:hlinkClick r:id="rId2">
                  <a:extLst>
                    <a:ext uri="{A12FA001-AC4F-418D-AE19-62706E023703}">
                      <ahyp:hlinkClr xmlns:ahyp="http://schemas.microsoft.com/office/drawing/2018/hyperlinkcolor" val="tx"/>
                    </a:ext>
                  </a:extLst>
                </a:hlinkClick>
              </a:rPr>
              <a:t>rebecca.ainis@northwestern.edu</a:t>
            </a:r>
            <a:r>
              <a:rPr lang="en-US" sz="3600">
                <a:solidFill>
                  <a:schemeClr val="tx1">
                    <a:lumMod val="50000"/>
                  </a:schemeClr>
                </a:solidFill>
              </a:rPr>
              <a:t> to be connected with a speaker from our Perinatal Mental Health Grand Rounds Speakers Bureau</a:t>
            </a:r>
          </a:p>
        </p:txBody>
      </p:sp>
      <p:sp>
        <p:nvSpPr>
          <p:cNvPr id="5" name="Freeform 2">
            <a:extLst>
              <a:ext uri="{FF2B5EF4-FFF2-40B4-BE49-F238E27FC236}">
                <a16:creationId xmlns:a16="http://schemas.microsoft.com/office/drawing/2014/main" id="{B7856018-E05C-975A-07AA-15EC4EC443B5}"/>
              </a:ext>
            </a:extLst>
          </p:cNvPr>
          <p:cNvSpPr/>
          <p:nvPr/>
        </p:nvSpPr>
        <p:spPr>
          <a:xfrm>
            <a:off x="0" y="148066"/>
            <a:ext cx="2213529" cy="3280934"/>
          </a:xfrm>
          <a:custGeom>
            <a:avLst/>
            <a:gdLst/>
            <a:ahLst/>
            <a:cxnLst/>
            <a:rect l="l" t="t" r="r" b="b"/>
            <a:pathLst>
              <a:path w="5931484" h="8503920">
                <a:moveTo>
                  <a:pt x="0" y="0"/>
                </a:moveTo>
                <a:lnTo>
                  <a:pt x="5931484" y="0"/>
                </a:lnTo>
                <a:lnTo>
                  <a:pt x="5931484" y="8503920"/>
                </a:lnTo>
                <a:lnTo>
                  <a:pt x="0" y="8503920"/>
                </a:lnTo>
                <a:lnTo>
                  <a:pt x="0" y="0"/>
                </a:lnTo>
                <a:close/>
              </a:path>
            </a:pathLst>
          </a:custGeom>
          <a:blipFill>
            <a:blip r:embed="rId3" cstate="email">
              <a:extLst>
                <a:ext uri="{28A0092B-C50C-407E-A947-70E740481C1C}">
                  <a14:useLocalDpi xmlns:a14="http://schemas.microsoft.com/office/drawing/2010/main"/>
                </a:ext>
              </a:extLst>
            </a:blip>
            <a:stretch>
              <a:fillRect/>
            </a:stretch>
          </a:blipFill>
        </p:spPr>
        <p:txBody>
          <a:bodyPr/>
          <a:lstStyle/>
          <a:p>
            <a:endParaRPr lang="en-US"/>
          </a:p>
        </p:txBody>
      </p:sp>
    </p:spTree>
    <p:extLst>
      <p:ext uri="{BB962C8B-B14F-4D97-AF65-F5344CB8AC3E}">
        <p14:creationId xmlns:p14="http://schemas.microsoft.com/office/powerpoint/2010/main" val="3215798931"/>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9">
            <a:extLst>
              <a:ext uri="{FF2B5EF4-FFF2-40B4-BE49-F238E27FC236}">
                <a16:creationId xmlns:a16="http://schemas.microsoft.com/office/drawing/2014/main" id="{9410A632-87DF-39C5-9D3F-DFC74BDAA0FD}"/>
              </a:ext>
            </a:extLst>
          </p:cNvPr>
          <p:cNvSpPr/>
          <p:nvPr/>
        </p:nvSpPr>
        <p:spPr>
          <a:xfrm>
            <a:off x="7202463" y="0"/>
            <a:ext cx="4989533" cy="1482242"/>
          </a:xfrm>
          <a:prstGeom prst="rect">
            <a:avLst/>
          </a:prstGeom>
          <a:solidFill>
            <a:srgbClr val="FFFFFF"/>
          </a:solidFill>
          <a:ln cap="flat">
            <a:noFill/>
            <a:prstDash val="solid"/>
          </a:ln>
        </p:spPr>
        <p:txBody>
          <a:bodyPr vert="horz" wrap="square" lIns="91440" tIns="45720" rIns="91440" bIns="45720" anchor="ctr" anchorCtr="1"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
        <p:nvSpPr>
          <p:cNvPr id="3" name="Freeform 2">
            <a:extLst>
              <a:ext uri="{FF2B5EF4-FFF2-40B4-BE49-F238E27FC236}">
                <a16:creationId xmlns:a16="http://schemas.microsoft.com/office/drawing/2014/main" id="{BD43C61D-1520-54CE-4EDD-DB788DACA78E}"/>
              </a:ext>
            </a:extLst>
          </p:cNvPr>
          <p:cNvSpPr/>
          <p:nvPr/>
        </p:nvSpPr>
        <p:spPr>
          <a:xfrm>
            <a:off x="0" y="-2567159"/>
            <a:ext cx="12477637" cy="3010232"/>
          </a:xfrm>
          <a:custGeom>
            <a:avLst/>
            <a:gdLst>
              <a:gd name="f0" fmla="val w"/>
              <a:gd name="f1" fmla="val h"/>
              <a:gd name="f2" fmla="val 0"/>
              <a:gd name="f3" fmla="val 18716459"/>
              <a:gd name="f4" fmla="val 4515346"/>
              <a:gd name="f5" fmla="val 4515345"/>
              <a:gd name="f6" fmla="*/ f0 1 18716459"/>
              <a:gd name="f7" fmla="*/ f1 1 4515346"/>
              <a:gd name="f8" fmla="+- f4 0 f2"/>
              <a:gd name="f9" fmla="+- f3 0 f2"/>
              <a:gd name="f10" fmla="*/ f9 1 18716459"/>
              <a:gd name="f11" fmla="*/ f8 1 4515346"/>
              <a:gd name="f12" fmla="*/ f2 1 f10"/>
              <a:gd name="f13" fmla="*/ f3 1 f10"/>
              <a:gd name="f14" fmla="*/ f2 1 f11"/>
              <a:gd name="f15" fmla="*/ f4 1 f11"/>
              <a:gd name="f16" fmla="*/ f12 f6 1"/>
              <a:gd name="f17" fmla="*/ f13 f6 1"/>
              <a:gd name="f18" fmla="*/ f15 f7 1"/>
              <a:gd name="f19" fmla="*/ f14 f7 1"/>
            </a:gdLst>
            <a:ahLst/>
            <a:cxnLst>
              <a:cxn ang="3cd4">
                <a:pos x="hc" y="t"/>
              </a:cxn>
              <a:cxn ang="0">
                <a:pos x="r" y="vc"/>
              </a:cxn>
              <a:cxn ang="cd4">
                <a:pos x="hc" y="b"/>
              </a:cxn>
              <a:cxn ang="cd2">
                <a:pos x="l" y="vc"/>
              </a:cxn>
            </a:cxnLst>
            <a:rect l="f16" t="f19" r="f17" b="f18"/>
            <a:pathLst>
              <a:path w="18716459" h="4515346">
                <a:moveTo>
                  <a:pt x="f2" y="f2"/>
                </a:moveTo>
                <a:lnTo>
                  <a:pt x="f3" y="f2"/>
                </a:lnTo>
                <a:lnTo>
                  <a:pt x="f3" y="f5"/>
                </a:lnTo>
                <a:lnTo>
                  <a:pt x="f2" y="f5"/>
                </a:lnTo>
                <a:lnTo>
                  <a:pt x="f2" y="f2"/>
                </a:lnTo>
                <a:close/>
              </a:path>
            </a:pathLst>
          </a:custGeom>
          <a:blipFill>
            <a:blip r:embed="rId3">
              <a:alphaModFix amt="40000"/>
            </a:blip>
            <a:stretch>
              <a:fillRect/>
            </a:stretch>
          </a:blipFill>
          <a:ln cap="flat">
            <a:noFill/>
            <a:prstDash val="solid"/>
          </a:ln>
        </p:spPr>
        <p:txBody>
          <a:bodyPr vert="horz" wrap="square" lIns="91440" tIns="45720" rIns="91440" bIns="45720" anchor="t" anchorCtr="0" compatLnSpc="1">
            <a:noAutofit/>
          </a:bodyPr>
          <a:lstStyle/>
          <a:p>
            <a:pPr marL="0" marR="0" lvl="0" indent="0" algn="l" defTabSz="609539"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US" sz="800" b="0" i="0" u="none" strike="noStrike" kern="1200" cap="none" spc="0" normalizeH="0" baseline="0" noProof="0">
              <a:ln>
                <a:noFill/>
              </a:ln>
              <a:solidFill>
                <a:srgbClr val="444C55"/>
              </a:solidFill>
              <a:effectLst/>
              <a:uLnTx/>
              <a:uFillTx/>
              <a:latin typeface="Arial"/>
              <a:ea typeface="+mn-ea"/>
              <a:cs typeface="+mn-cs"/>
            </a:endParaRPr>
          </a:p>
        </p:txBody>
      </p:sp>
      <p:sp>
        <p:nvSpPr>
          <p:cNvPr id="4" name="Freeform 3">
            <a:extLst>
              <a:ext uri="{FF2B5EF4-FFF2-40B4-BE49-F238E27FC236}">
                <a16:creationId xmlns:a16="http://schemas.microsoft.com/office/drawing/2014/main" id="{27C1E67D-A44E-8054-5983-7F7559466AC5}"/>
              </a:ext>
            </a:extLst>
          </p:cNvPr>
          <p:cNvSpPr/>
          <p:nvPr/>
        </p:nvSpPr>
        <p:spPr>
          <a:xfrm>
            <a:off x="0" y="6392716"/>
            <a:ext cx="12477637" cy="3010232"/>
          </a:xfrm>
          <a:custGeom>
            <a:avLst/>
            <a:gdLst>
              <a:gd name="f0" fmla="val w"/>
              <a:gd name="f1" fmla="val h"/>
              <a:gd name="f2" fmla="val 0"/>
              <a:gd name="f3" fmla="val 18716459"/>
              <a:gd name="f4" fmla="val 4515346"/>
              <a:gd name="f5" fmla="*/ f0 1 18716459"/>
              <a:gd name="f6" fmla="*/ f1 1 4515346"/>
              <a:gd name="f7" fmla="+- f4 0 f2"/>
              <a:gd name="f8" fmla="+- f3 0 f2"/>
              <a:gd name="f9" fmla="*/ f8 1 18716459"/>
              <a:gd name="f10" fmla="*/ f7 1 4515346"/>
              <a:gd name="f11" fmla="*/ f2 1 f9"/>
              <a:gd name="f12" fmla="*/ f3 1 f9"/>
              <a:gd name="f13" fmla="*/ f2 1 f10"/>
              <a:gd name="f14" fmla="*/ f4 1 f10"/>
              <a:gd name="f15" fmla="*/ f11 f5 1"/>
              <a:gd name="f16" fmla="*/ f12 f5 1"/>
              <a:gd name="f17" fmla="*/ f14 f6 1"/>
              <a:gd name="f18" fmla="*/ f13 f6 1"/>
            </a:gdLst>
            <a:ahLst/>
            <a:cxnLst>
              <a:cxn ang="3cd4">
                <a:pos x="hc" y="t"/>
              </a:cxn>
              <a:cxn ang="0">
                <a:pos x="r" y="vc"/>
              </a:cxn>
              <a:cxn ang="cd4">
                <a:pos x="hc" y="b"/>
              </a:cxn>
              <a:cxn ang="cd2">
                <a:pos x="l" y="vc"/>
              </a:cxn>
            </a:cxnLst>
            <a:rect l="f15" t="f18" r="f16" b="f17"/>
            <a:pathLst>
              <a:path w="18716459" h="4515346">
                <a:moveTo>
                  <a:pt x="f2" y="f2"/>
                </a:moveTo>
                <a:lnTo>
                  <a:pt x="f3" y="f2"/>
                </a:lnTo>
                <a:lnTo>
                  <a:pt x="f3" y="f4"/>
                </a:lnTo>
                <a:lnTo>
                  <a:pt x="f2" y="f4"/>
                </a:lnTo>
                <a:lnTo>
                  <a:pt x="f2" y="f2"/>
                </a:lnTo>
                <a:close/>
              </a:path>
            </a:pathLst>
          </a:custGeom>
          <a:blipFill>
            <a:blip r:embed="rId3">
              <a:alphaModFix/>
            </a:blip>
            <a:stretch>
              <a:fillRect/>
            </a:stretch>
          </a:blipFill>
          <a:ln cap="flat">
            <a:noFill/>
            <a:prstDash val="solid"/>
          </a:ln>
        </p:spPr>
        <p:txBody>
          <a:bodyPr vert="horz" wrap="square" lIns="91440" tIns="45720" rIns="91440" bIns="45720" anchor="t" anchorCtr="0" compatLnSpc="1">
            <a:noAutofit/>
          </a:bodyPr>
          <a:lstStyle/>
          <a:p>
            <a:pPr marL="0" marR="0" lvl="0" indent="0" algn="l" defTabSz="609539"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US" sz="800" b="0" i="0" u="none" strike="noStrike" kern="1200" cap="none" spc="0" normalizeH="0" baseline="0" noProof="0">
              <a:ln>
                <a:noFill/>
              </a:ln>
              <a:solidFill>
                <a:srgbClr val="444C55"/>
              </a:solidFill>
              <a:effectLst/>
              <a:uLnTx/>
              <a:uFillTx/>
              <a:latin typeface="Arial"/>
              <a:ea typeface="+mn-ea"/>
              <a:cs typeface="+mn-cs"/>
            </a:endParaRPr>
          </a:p>
        </p:txBody>
      </p:sp>
      <p:sp>
        <p:nvSpPr>
          <p:cNvPr id="9" name="Freeform 8">
            <a:extLst>
              <a:ext uri="{FF2B5EF4-FFF2-40B4-BE49-F238E27FC236}">
                <a16:creationId xmlns:a16="http://schemas.microsoft.com/office/drawing/2014/main" id="{F3B4DAD8-297B-7192-2F94-1092E3A90613}"/>
              </a:ext>
            </a:extLst>
          </p:cNvPr>
          <p:cNvSpPr/>
          <p:nvPr/>
        </p:nvSpPr>
        <p:spPr>
          <a:xfrm>
            <a:off x="6479704" y="2202784"/>
            <a:ext cx="4386623" cy="3289965"/>
          </a:xfrm>
          <a:custGeom>
            <a:avLst/>
            <a:gdLst>
              <a:gd name="f0" fmla="val w"/>
              <a:gd name="f1" fmla="val h"/>
              <a:gd name="f2" fmla="val 0"/>
              <a:gd name="f3" fmla="val 6579937"/>
              <a:gd name="f4" fmla="val 4934953"/>
              <a:gd name="f5" fmla="*/ f0 1 6579937"/>
              <a:gd name="f6" fmla="*/ f1 1 4934953"/>
              <a:gd name="f7" fmla="+- f4 0 f2"/>
              <a:gd name="f8" fmla="+- f3 0 f2"/>
              <a:gd name="f9" fmla="*/ f8 1 6579937"/>
              <a:gd name="f10" fmla="*/ f7 1 4934953"/>
              <a:gd name="f11" fmla="*/ f2 1 f9"/>
              <a:gd name="f12" fmla="*/ f3 1 f9"/>
              <a:gd name="f13" fmla="*/ f2 1 f10"/>
              <a:gd name="f14" fmla="*/ f4 1 f10"/>
              <a:gd name="f15" fmla="*/ f11 f5 1"/>
              <a:gd name="f16" fmla="*/ f12 f5 1"/>
              <a:gd name="f17" fmla="*/ f14 f6 1"/>
              <a:gd name="f18" fmla="*/ f13 f6 1"/>
            </a:gdLst>
            <a:ahLst/>
            <a:cxnLst>
              <a:cxn ang="3cd4">
                <a:pos x="hc" y="t"/>
              </a:cxn>
              <a:cxn ang="0">
                <a:pos x="r" y="vc"/>
              </a:cxn>
              <a:cxn ang="cd4">
                <a:pos x="hc" y="b"/>
              </a:cxn>
              <a:cxn ang="cd2">
                <a:pos x="l" y="vc"/>
              </a:cxn>
            </a:cxnLst>
            <a:rect l="f15" t="f18" r="f16" b="f17"/>
            <a:pathLst>
              <a:path w="6579937" h="4934953">
                <a:moveTo>
                  <a:pt x="f2" y="f2"/>
                </a:moveTo>
                <a:lnTo>
                  <a:pt x="f3" y="f2"/>
                </a:lnTo>
                <a:lnTo>
                  <a:pt x="f3" y="f4"/>
                </a:lnTo>
                <a:lnTo>
                  <a:pt x="f2" y="f4"/>
                </a:lnTo>
                <a:lnTo>
                  <a:pt x="f2" y="f2"/>
                </a:lnTo>
                <a:close/>
              </a:path>
            </a:pathLst>
          </a:custGeom>
          <a:blipFill>
            <a:blip r:embed="rId4">
              <a:alphaModFix/>
            </a:blip>
            <a:stretch>
              <a:fillRect/>
            </a:stretch>
          </a:blipFill>
          <a:ln cap="flat">
            <a:noFill/>
            <a:prstDash val="solid"/>
          </a:ln>
        </p:spPr>
        <p:txBody>
          <a:bodyPr vert="horz" wrap="square" lIns="91440" tIns="45720" rIns="91440" bIns="45720" anchor="t" anchorCtr="0" compatLnSpc="1">
            <a:noAutofit/>
          </a:bodyPr>
          <a:lstStyle/>
          <a:p>
            <a:pPr marL="0" marR="0" lvl="0" indent="0" algn="l" defTabSz="609539" rtl="0" eaLnBrk="1" fontAlgn="auto" latinLnBrk="0" hangingPunct="1">
              <a:lnSpc>
                <a:spcPct val="100000"/>
              </a:lnSpc>
              <a:spcBef>
                <a:spcPts val="0"/>
              </a:spcBef>
              <a:spcAft>
                <a:spcPts val="0"/>
              </a:spcAft>
              <a:buClrTx/>
              <a:buSzTx/>
              <a:buFontTx/>
              <a:buNone/>
              <a:tabLst/>
              <a:defRPr sz="1800" b="0" i="0" u="none" strike="noStrike" kern="0" cap="none" spc="0" baseline="0">
                <a:solidFill>
                  <a:srgbClr val="000000"/>
                </a:solidFill>
                <a:uFillTx/>
              </a:defRPr>
            </a:pPr>
            <a:endParaRPr kumimoji="0" lang="en-US" sz="800" b="0" i="0" u="none" strike="noStrike" kern="1200" cap="none" spc="0" normalizeH="0" baseline="0" noProof="0">
              <a:ln>
                <a:noFill/>
              </a:ln>
              <a:solidFill>
                <a:srgbClr val="444C55"/>
              </a:solidFill>
              <a:effectLst/>
              <a:uLnTx/>
              <a:uFillTx/>
              <a:latin typeface="Arial"/>
              <a:ea typeface="+mn-ea"/>
              <a:cs typeface="+mn-cs"/>
            </a:endParaRPr>
          </a:p>
        </p:txBody>
      </p:sp>
      <p:sp>
        <p:nvSpPr>
          <p:cNvPr id="10" name="TextBox 9">
            <a:extLst>
              <a:ext uri="{FF2B5EF4-FFF2-40B4-BE49-F238E27FC236}">
                <a16:creationId xmlns:a16="http://schemas.microsoft.com/office/drawing/2014/main" id="{31D845D2-F834-DA85-DCC7-08CFEDE3D25F}"/>
              </a:ext>
            </a:extLst>
          </p:cNvPr>
          <p:cNvSpPr txBox="1"/>
          <p:nvPr/>
        </p:nvSpPr>
        <p:spPr>
          <a:xfrm>
            <a:off x="1128336" y="2192751"/>
            <a:ext cx="4805592" cy="3283848"/>
          </a:xfrm>
          <a:prstGeom prst="rect">
            <a:avLst/>
          </a:prstGeom>
          <a:noFill/>
          <a:ln cap="flat">
            <a:noFill/>
          </a:ln>
        </p:spPr>
        <p:txBody>
          <a:bodyPr vert="horz" wrap="square" lIns="0" tIns="0" rIns="0" bIns="0" anchor="t" anchorCtr="1" compatLnSpc="1">
            <a:spAutoFit/>
          </a:bodyPr>
          <a:lstStyle/>
          <a:p>
            <a:pPr marL="0" marR="0" lvl="0" indent="0" algn="ctr" defTabSz="609539" rtl="0" eaLnBrk="1" fontAlgn="auto" latinLnBrk="0" hangingPunct="1">
              <a:lnSpc>
                <a:spcPts val="6535"/>
              </a:lnSpc>
              <a:spcBef>
                <a:spcPts val="0"/>
              </a:spcBef>
              <a:spcAft>
                <a:spcPts val="0"/>
              </a:spcAft>
              <a:buClrTx/>
              <a:buSzTx/>
              <a:buFontTx/>
              <a:buNone/>
              <a:tabLst/>
              <a:defRPr sz="1800" b="0" i="0" u="none" strike="noStrike" kern="0" cap="none" spc="0" baseline="0">
                <a:solidFill>
                  <a:srgbClr val="000000"/>
                </a:solidFill>
                <a:uFillTx/>
              </a:defRPr>
            </a:pPr>
            <a:r>
              <a:rPr kumimoji="0" lang="en-US" sz="4666" b="0" i="0" u="none" strike="noStrike" kern="1200" cap="none" spc="0" normalizeH="0" baseline="0" noProof="0">
                <a:ln>
                  <a:noFill/>
                </a:ln>
                <a:solidFill>
                  <a:srgbClr val="141619"/>
                </a:solidFill>
                <a:effectLst/>
                <a:uLnTx/>
                <a:uFillTx/>
                <a:latin typeface="Anaktoria"/>
                <a:ea typeface="Anaktoria"/>
                <a:cs typeface="Anaktoria"/>
              </a:rPr>
              <a:t>TOGETHER we can improve Perinatal Mental Health care across Illinois! </a:t>
            </a:r>
          </a:p>
        </p:txBody>
      </p:sp>
      <p:sp>
        <p:nvSpPr>
          <p:cNvPr id="11" name="TextBox 10">
            <a:extLst>
              <a:ext uri="{FF2B5EF4-FFF2-40B4-BE49-F238E27FC236}">
                <a16:creationId xmlns:a16="http://schemas.microsoft.com/office/drawing/2014/main" id="{F28C703B-3938-4F34-B193-0077B04D77D5}"/>
              </a:ext>
            </a:extLst>
          </p:cNvPr>
          <p:cNvSpPr txBox="1"/>
          <p:nvPr/>
        </p:nvSpPr>
        <p:spPr>
          <a:xfrm>
            <a:off x="1630180" y="466551"/>
            <a:ext cx="9401452"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prstClr val="black"/>
                </a:solidFill>
                <a:effectLst/>
                <a:uLnTx/>
                <a:uFillTx/>
                <a:latin typeface="Aptos" panose="02110004020202020204"/>
                <a:ea typeface="+mn-ea"/>
                <a:cs typeface="+mn-cs"/>
              </a:rPr>
              <a:t> </a:t>
            </a:r>
            <a:r>
              <a:rPr kumimoji="0" lang="en-US" sz="3600" b="1" i="0" u="none" strike="noStrike" kern="1200" cap="none" spc="0" normalizeH="0" baseline="0" noProof="0">
                <a:ln>
                  <a:noFill/>
                </a:ln>
                <a:solidFill>
                  <a:srgbClr val="1C498B"/>
                </a:solidFill>
                <a:effectLst/>
                <a:uLnTx/>
                <a:uFillTx/>
                <a:latin typeface="Calibri"/>
                <a:ea typeface="+mn-ea"/>
                <a:cs typeface="+mn-cs"/>
              </a:rPr>
              <a:t>Thank you for everything you do to make change happen for Illinois moms and babies!</a:t>
            </a:r>
            <a:endParaRPr kumimoji="0" lang="en-US" sz="5300" b="1" i="0" u="none" strike="noStrike" kern="1200" cap="none" spc="0" normalizeH="0" baseline="0" noProof="0">
              <a:ln>
                <a:noFill/>
              </a:ln>
              <a:solidFill>
                <a:srgbClr val="1C498B"/>
              </a:solidFill>
              <a:effectLst/>
              <a:uLnTx/>
              <a:uFillTx/>
              <a:latin typeface="Calibri"/>
              <a:ea typeface="+mn-ea"/>
              <a:cs typeface="+mn-cs"/>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7033E4B-E3EB-3D46-B2D8-3159663620FA}" type="slidenum">
              <a:rPr kumimoji="0" lang="en-US" sz="1200" b="0" i="0" u="none" strike="noStrike" kern="1200" cap="none" spc="0" normalizeH="0" baseline="0" noProof="0" smtClean="0">
                <a:ln>
                  <a:noFill/>
                </a:ln>
                <a:solidFill>
                  <a:srgbClr val="444C55">
                    <a:tint val="75000"/>
                  </a:srgb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a:ln>
                <a:noFill/>
              </a:ln>
              <a:solidFill>
                <a:srgbClr val="444C55">
                  <a:tint val="75000"/>
                </a:srgbClr>
              </a:solidFill>
              <a:effectLst/>
              <a:uLnTx/>
              <a:uFillTx/>
              <a:latin typeface="Calibri" panose="020F0502020204030204"/>
              <a:ea typeface="+mn-ea"/>
              <a:cs typeface="+mn-cs"/>
            </a:endParaRPr>
          </a:p>
        </p:txBody>
      </p:sp>
      <p:sp>
        <p:nvSpPr>
          <p:cNvPr id="3" name="Footer Placeholder 2"/>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444C55">
                    <a:tint val="75000"/>
                  </a:srgbClr>
                </a:solidFill>
                <a:effectLst/>
                <a:uLnTx/>
                <a:uFillTx/>
                <a:latin typeface="Calibri" panose="020F0502020204030204"/>
                <a:ea typeface="+mn-ea"/>
                <a:cs typeface="+mn-cs"/>
              </a:rPr>
              <a:t>Illinois Perinatal Quality Collaborative</a:t>
            </a:r>
          </a:p>
        </p:txBody>
      </p:sp>
      <p:sp>
        <p:nvSpPr>
          <p:cNvPr id="8" name="Google Shape;368;p16"/>
          <p:cNvSpPr txBox="1">
            <a:spLocks/>
          </p:cNvSpPr>
          <p:nvPr/>
        </p:nvSpPr>
        <p:spPr>
          <a:xfrm>
            <a:off x="430375" y="1464159"/>
            <a:ext cx="6647758" cy="4861569"/>
          </a:xfrm>
          <a:prstGeom prst="rect">
            <a:avLst/>
          </a:prstGeom>
          <a:noFill/>
          <a:ln>
            <a:noFill/>
          </a:ln>
        </p:spPr>
        <p:txBody>
          <a:bodyPr spcFirstLastPara="1" vert="horz" wrap="square" lIns="91425" tIns="45700" rIns="91425" bIns="45700" rtlCol="0" anchor="ctr" anchorCtr="0">
            <a:noAutofit/>
          </a:bodyPr>
          <a:lstStyle>
            <a:lvl1pPr algn="l" defTabSz="914400" rtl="0" eaLnBrk="1" latinLnBrk="0" hangingPunct="1">
              <a:lnSpc>
                <a:spcPct val="100000"/>
              </a:lnSpc>
              <a:spcBef>
                <a:spcPct val="0"/>
              </a:spcBef>
              <a:buNone/>
              <a:defRPr sz="3600" b="1" i="0" kern="1200">
                <a:solidFill>
                  <a:schemeClr val="accent1"/>
                </a:solidFill>
                <a:latin typeface="+mj-lt"/>
                <a:ea typeface="Lato Medium" panose="020F0502020204030203" pitchFamily="34" charset="0"/>
                <a:cs typeface="Lato Medium" panose="020F0502020204030203" pitchFamily="34" charset="0"/>
              </a:defRPr>
            </a:lvl1pPr>
          </a:lstStyle>
          <a:p>
            <a:pPr marL="0" marR="0" lvl="0" indent="0" algn="ctr" defTabSz="914400" rtl="0" eaLnBrk="1" fontAlgn="auto" latinLnBrk="0" hangingPunct="1">
              <a:lnSpc>
                <a:spcPct val="150000"/>
              </a:lnSpc>
              <a:spcBef>
                <a:spcPts val="0"/>
              </a:spcBef>
              <a:spcAft>
                <a:spcPts val="0"/>
              </a:spcAft>
              <a:buClr>
                <a:srgbClr val="1C498B"/>
              </a:buClr>
              <a:buSzPts val="4000"/>
              <a:buFontTx/>
              <a:buNone/>
              <a:tabLst/>
              <a:defRPr/>
            </a:pPr>
            <a:r>
              <a:rPr kumimoji="0" lang="en-US" sz="2400" b="1" i="0" u="none" strike="noStrike" kern="1200" cap="none" spc="0" normalizeH="0" baseline="0" noProof="0" dirty="0">
                <a:ln>
                  <a:noFill/>
                </a:ln>
                <a:solidFill>
                  <a:srgbClr val="002060"/>
                </a:solidFill>
                <a:effectLst/>
                <a:uLnTx/>
                <a:uFillTx/>
                <a:latin typeface="Calibri" panose="020F0502020204030204"/>
                <a:ea typeface="Lato Medium"/>
                <a:cs typeface="Lato Medium"/>
              </a:rPr>
              <a:t>Each hospital can send:</a:t>
            </a:r>
            <a:r>
              <a:rPr kumimoji="0" lang="en-US" sz="2400" b="1" i="0" u="none" strike="noStrike" kern="1200" cap="none" spc="0" normalizeH="0" baseline="0" noProof="0" dirty="0">
                <a:ln>
                  <a:noFill/>
                </a:ln>
                <a:solidFill>
                  <a:srgbClr val="F58366"/>
                </a:solidFill>
                <a:effectLst/>
                <a:uLnTx/>
                <a:uFillTx/>
                <a:latin typeface="Calibri" panose="020F0502020204030204"/>
                <a:ea typeface="Lato Medium"/>
                <a:cs typeface="Lato Medium"/>
              </a:rPr>
              <a:t> </a:t>
            </a:r>
          </a:p>
          <a:p>
            <a:pPr marL="0" marR="0" lvl="0" indent="0" algn="ctr" defTabSz="914400" rtl="0" eaLnBrk="1" fontAlgn="auto" latinLnBrk="0" hangingPunct="1">
              <a:lnSpc>
                <a:spcPct val="150000"/>
              </a:lnSpc>
              <a:spcBef>
                <a:spcPts val="0"/>
              </a:spcBef>
              <a:spcAft>
                <a:spcPts val="0"/>
              </a:spcAft>
              <a:buClr>
                <a:srgbClr val="1C498B"/>
              </a:buClr>
              <a:buSzPts val="4000"/>
              <a:buFontTx/>
              <a:buNone/>
              <a:tabLst/>
              <a:defRPr/>
            </a:pPr>
            <a:r>
              <a:rPr kumimoji="0" lang="en-US" sz="2400" b="1" i="0" u="none" strike="noStrike" kern="1200" cap="none" spc="0" normalizeH="0" baseline="0" noProof="0" dirty="0">
                <a:ln>
                  <a:noFill/>
                </a:ln>
                <a:solidFill>
                  <a:srgbClr val="002060"/>
                </a:solidFill>
                <a:effectLst/>
                <a:uLnTx/>
                <a:uFillTx/>
                <a:latin typeface="Calibri" panose="020F0502020204030204"/>
                <a:ea typeface="Lato Medium"/>
                <a:cs typeface="Lato Medium"/>
              </a:rPr>
              <a:t>1 bedside OB </a:t>
            </a:r>
            <a:r>
              <a:rPr kumimoji="0" lang="en-US" sz="2400" b="1" i="0" u="none" strike="noStrike" kern="1200" cap="none" spc="0" normalizeH="0" baseline="0" noProof="0" dirty="0">
                <a:ln>
                  <a:noFill/>
                </a:ln>
                <a:solidFill>
                  <a:srgbClr val="444C55"/>
                </a:solidFill>
                <a:effectLst/>
                <a:uLnTx/>
                <a:uFillTx/>
                <a:latin typeface="Calibri" panose="020F0502020204030204"/>
                <a:ea typeface="Lato Medium"/>
                <a:cs typeface="Lato Medium"/>
              </a:rPr>
              <a:t>and</a:t>
            </a:r>
            <a:r>
              <a:rPr kumimoji="0" lang="en-US" sz="2400" b="1" i="0" u="none" strike="noStrike" kern="1200" cap="none" spc="0" normalizeH="0" baseline="0" noProof="0" dirty="0">
                <a:ln>
                  <a:noFill/>
                </a:ln>
                <a:solidFill>
                  <a:srgbClr val="F58366"/>
                </a:solidFill>
                <a:effectLst/>
                <a:uLnTx/>
                <a:uFillTx/>
                <a:latin typeface="Calibri" panose="020F0502020204030204"/>
                <a:ea typeface="Lato Medium"/>
                <a:cs typeface="Lato Medium"/>
              </a:rPr>
              <a:t> </a:t>
            </a:r>
            <a:r>
              <a:rPr kumimoji="0" lang="en-US" sz="2400" b="1" i="0" u="none" strike="noStrike" kern="1200" cap="none" spc="0" normalizeH="0" baseline="0" noProof="0" dirty="0">
                <a:ln>
                  <a:noFill/>
                </a:ln>
                <a:solidFill>
                  <a:srgbClr val="002060"/>
                </a:solidFill>
                <a:effectLst/>
                <a:uLnTx/>
                <a:uFillTx/>
                <a:latin typeface="Calibri" panose="020F0502020204030204"/>
                <a:ea typeface="Lato Medium"/>
                <a:cs typeface="Lato Medium"/>
              </a:rPr>
              <a:t>1 bedside Neonatal nurse </a:t>
            </a:r>
            <a:r>
              <a:rPr kumimoji="0" lang="en-US" sz="2400" b="1" i="0" u="none" strike="noStrike" kern="1200" cap="none" spc="0" normalizeH="0" baseline="0" noProof="0" dirty="0">
                <a:ln>
                  <a:noFill/>
                </a:ln>
                <a:solidFill>
                  <a:srgbClr val="444C55"/>
                </a:solidFill>
                <a:effectLst/>
                <a:uLnTx/>
                <a:uFillTx/>
                <a:latin typeface="Calibri" panose="020F0502020204030204"/>
                <a:ea typeface="Lato Medium"/>
                <a:cs typeface="Lato Medium"/>
              </a:rPr>
              <a:t>to attend the 14</a:t>
            </a:r>
            <a:r>
              <a:rPr kumimoji="0" lang="en-US" sz="2400" b="1" i="0" u="none" strike="noStrike" kern="1200" cap="none" spc="0" normalizeH="0" baseline="30000" noProof="0" dirty="0">
                <a:ln>
                  <a:noFill/>
                </a:ln>
                <a:solidFill>
                  <a:srgbClr val="444C55"/>
                </a:solidFill>
                <a:effectLst/>
                <a:uLnTx/>
                <a:uFillTx/>
                <a:latin typeface="Calibri" panose="020F0502020204030204"/>
                <a:ea typeface="Lato Medium"/>
                <a:cs typeface="Lato Medium"/>
              </a:rPr>
              <a:t>th</a:t>
            </a:r>
            <a:r>
              <a:rPr kumimoji="0" lang="en-US" sz="2400" b="1" i="0" u="none" strike="noStrike" kern="1200" cap="none" spc="0" normalizeH="0" baseline="0" noProof="0" dirty="0">
                <a:ln>
                  <a:noFill/>
                </a:ln>
                <a:solidFill>
                  <a:srgbClr val="444C55"/>
                </a:solidFill>
                <a:effectLst/>
                <a:uLnTx/>
                <a:uFillTx/>
                <a:latin typeface="Calibri" panose="020F0502020204030204"/>
                <a:ea typeface="Lato Medium"/>
                <a:cs typeface="Lato Medium"/>
              </a:rPr>
              <a:t> Annual Conference in Lombard, IL.</a:t>
            </a:r>
          </a:p>
          <a:p>
            <a:pPr marL="0" marR="0" lvl="0" indent="0" algn="ctr" defTabSz="914400" rtl="0" eaLnBrk="1" fontAlgn="auto" latinLnBrk="0" hangingPunct="1">
              <a:lnSpc>
                <a:spcPct val="150000"/>
              </a:lnSpc>
              <a:spcBef>
                <a:spcPts val="0"/>
              </a:spcBef>
              <a:spcAft>
                <a:spcPts val="0"/>
              </a:spcAft>
              <a:buClr>
                <a:srgbClr val="1C498B"/>
              </a:buClr>
              <a:buSzPts val="4000"/>
              <a:buFontTx/>
              <a:buNone/>
              <a:tabLst/>
              <a:defRPr/>
            </a:pPr>
            <a:endParaRPr kumimoji="0" lang="en-US" sz="1000" b="1" i="0" u="none" strike="noStrike" kern="1200" cap="none" spc="0" normalizeH="0" baseline="0" noProof="0" dirty="0">
              <a:ln>
                <a:noFill/>
              </a:ln>
              <a:solidFill>
                <a:srgbClr val="444C55"/>
              </a:solidFill>
              <a:effectLst/>
              <a:uLnTx/>
              <a:uFillTx/>
              <a:latin typeface="Calibri" panose="020F0502020204030204"/>
              <a:ea typeface="Lato Medium" panose="020F0502020204030203" pitchFamily="34" charset="0"/>
              <a:cs typeface="Lato Medium" panose="020F0502020204030203" pitchFamily="34" charset="0"/>
            </a:endParaRPr>
          </a:p>
          <a:p>
            <a:pPr marL="0" marR="0" lvl="0" indent="0" algn="ctr" defTabSz="914400" rtl="0" eaLnBrk="1" fontAlgn="auto" latinLnBrk="0" hangingPunct="1">
              <a:lnSpc>
                <a:spcPct val="150000"/>
              </a:lnSpc>
              <a:spcBef>
                <a:spcPts val="0"/>
              </a:spcBef>
              <a:spcAft>
                <a:spcPts val="0"/>
              </a:spcAft>
              <a:buClr>
                <a:srgbClr val="1C498B"/>
              </a:buClr>
              <a:buSzPts val="4000"/>
              <a:buFontTx/>
              <a:buNone/>
              <a:tabLst/>
              <a:defRPr/>
            </a:pPr>
            <a:r>
              <a:rPr kumimoji="0" lang="en-US" sz="2400" b="1" i="0" u="none" strike="noStrike" kern="1200" cap="none" spc="0" normalizeH="0" baseline="0" noProof="0" dirty="0">
                <a:ln>
                  <a:noFill/>
                </a:ln>
                <a:solidFill>
                  <a:srgbClr val="444C55"/>
                </a:solidFill>
                <a:effectLst/>
                <a:uLnTx/>
                <a:uFillTx/>
                <a:latin typeface="Calibri" panose="020F0502020204030204"/>
                <a:ea typeface="Lato Medium"/>
                <a:cs typeface="Lato Medium"/>
              </a:rPr>
              <a:t>Discounted registration available.</a:t>
            </a:r>
          </a:p>
          <a:p>
            <a:pPr marL="0" marR="0" lvl="0" indent="0" algn="ctr" defTabSz="914400" rtl="0" eaLnBrk="1" fontAlgn="auto" latinLnBrk="0" hangingPunct="1">
              <a:lnSpc>
                <a:spcPct val="150000"/>
              </a:lnSpc>
              <a:spcBef>
                <a:spcPts val="0"/>
              </a:spcBef>
              <a:spcAft>
                <a:spcPts val="0"/>
              </a:spcAft>
              <a:buClr>
                <a:srgbClr val="1C498B"/>
              </a:buClr>
              <a:buSzPts val="4000"/>
              <a:buFontTx/>
              <a:buNone/>
              <a:tabLst/>
              <a:defRPr/>
            </a:pPr>
            <a:r>
              <a:rPr kumimoji="0" lang="en-US" sz="2400" b="1" i="0" u="none" strike="noStrike" kern="1200" cap="none" spc="0" normalizeH="0" baseline="0" noProof="0" dirty="0">
                <a:ln>
                  <a:noFill/>
                </a:ln>
                <a:solidFill>
                  <a:srgbClr val="444C55"/>
                </a:solidFill>
                <a:effectLst/>
                <a:uLnTx/>
                <a:uFillTx/>
                <a:latin typeface="Calibri" panose="020F0502020204030204"/>
                <a:ea typeface="Lato Medium"/>
                <a:cs typeface="Lato Medium"/>
              </a:rPr>
              <a:t>1-night hotel stay provided.</a:t>
            </a:r>
          </a:p>
          <a:p>
            <a:pPr marL="0" marR="0" lvl="0" indent="0" algn="ctr" defTabSz="914400" rtl="0" eaLnBrk="1" fontAlgn="auto" latinLnBrk="0" hangingPunct="1">
              <a:lnSpc>
                <a:spcPct val="150000"/>
              </a:lnSpc>
              <a:spcBef>
                <a:spcPts val="0"/>
              </a:spcBef>
              <a:spcAft>
                <a:spcPts val="0"/>
              </a:spcAft>
              <a:buClr>
                <a:srgbClr val="1C498B"/>
              </a:buClr>
              <a:buSzPts val="4000"/>
              <a:buFontTx/>
              <a:buNone/>
              <a:tabLst/>
              <a:defRPr/>
            </a:pPr>
            <a:r>
              <a:rPr kumimoji="0" lang="en-US" sz="2400" b="1" i="0" u="none" strike="noStrike" kern="1200" cap="none" spc="0" normalizeH="0" baseline="0" noProof="0" dirty="0">
                <a:ln>
                  <a:noFill/>
                </a:ln>
                <a:solidFill>
                  <a:srgbClr val="444C55"/>
                </a:solidFill>
                <a:effectLst/>
                <a:uLnTx/>
                <a:uFillTx/>
                <a:latin typeface="Calibri" panose="020F0502020204030204"/>
                <a:ea typeface="Lato Medium"/>
                <a:cs typeface="Lato Medium"/>
              </a:rPr>
              <a:t>More details to come. </a:t>
            </a:r>
          </a:p>
          <a:p>
            <a:pPr marL="0" marR="0" lvl="0" indent="0" algn="ctr" defTabSz="914400" rtl="0" eaLnBrk="1" fontAlgn="auto" latinLnBrk="0" hangingPunct="1">
              <a:lnSpc>
                <a:spcPct val="100000"/>
              </a:lnSpc>
              <a:spcBef>
                <a:spcPts val="0"/>
              </a:spcBef>
              <a:spcAft>
                <a:spcPts val="0"/>
              </a:spcAft>
              <a:buClr>
                <a:srgbClr val="1C498B"/>
              </a:buClr>
              <a:buSzPts val="4000"/>
              <a:buFontTx/>
              <a:buNone/>
              <a:tabLst/>
              <a:defRPr/>
            </a:pPr>
            <a:endParaRPr kumimoji="0" lang="en-US" sz="2200" b="1" i="0" u="none" strike="noStrike" kern="1200" cap="none" spc="0" normalizeH="0" baseline="0" noProof="0" dirty="0">
              <a:ln>
                <a:noFill/>
              </a:ln>
              <a:solidFill>
                <a:srgbClr val="444C55"/>
              </a:solidFill>
              <a:effectLst/>
              <a:uLnTx/>
              <a:uFillTx/>
              <a:latin typeface="Calibri" panose="020F0502020204030204"/>
              <a:ea typeface="Lato Medium"/>
              <a:cs typeface="Lato Medium"/>
            </a:endParaRPr>
          </a:p>
        </p:txBody>
      </p:sp>
      <p:sp>
        <p:nvSpPr>
          <p:cNvPr id="10" name="Title 1">
            <a:extLst>
              <a:ext uri="{FF2B5EF4-FFF2-40B4-BE49-F238E27FC236}">
                <a16:creationId xmlns:a16="http://schemas.microsoft.com/office/drawing/2014/main" id="{50C8D749-49B2-A007-8DFF-3F8E29AB2FD0}"/>
              </a:ext>
            </a:extLst>
          </p:cNvPr>
          <p:cNvSpPr txBox="1">
            <a:spLocks/>
          </p:cNvSpPr>
          <p:nvPr/>
        </p:nvSpPr>
        <p:spPr>
          <a:xfrm>
            <a:off x="8467" y="374454"/>
            <a:ext cx="7677403" cy="1217208"/>
          </a:xfrm>
          <a:prstGeom prst="rect">
            <a:avLst/>
          </a:prstGeom>
        </p:spPr>
        <p:txBody>
          <a:bodyPr lIns="91440" tIns="45720" rIns="91440" bIns="45720" anchor="b">
            <a:noAutofit/>
          </a:bodyPr>
          <a:lstStyle>
            <a:lvl1pPr algn="l" defTabSz="914400" rtl="0" eaLnBrk="1" latinLnBrk="0" hangingPunct="1">
              <a:lnSpc>
                <a:spcPct val="100000"/>
              </a:lnSpc>
              <a:spcBef>
                <a:spcPct val="0"/>
              </a:spcBef>
              <a:buNone/>
              <a:defRPr sz="3600" b="1" i="0" kern="1200">
                <a:solidFill>
                  <a:schemeClr val="accent1"/>
                </a:solidFill>
                <a:latin typeface="+mj-lt"/>
                <a:ea typeface="Lato Medium" panose="020F0502020204030203" pitchFamily="34" charset="0"/>
                <a:cs typeface="Lato Medium" panose="020F0502020204030203" pitchFamily="34" charset="0"/>
              </a:defRPr>
            </a:lvl1pPr>
          </a:lstStyle>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sz="4200" b="1" i="0" u="none" strike="noStrike" kern="1200" cap="none" spc="0" normalizeH="0" baseline="0" noProof="0" dirty="0">
                <a:ln>
                  <a:noFill/>
                </a:ln>
                <a:solidFill>
                  <a:srgbClr val="F58366"/>
                </a:solidFill>
                <a:effectLst/>
                <a:uLnTx/>
                <a:uFillTx/>
                <a:latin typeface="Calibri" panose="020F0502020204030204"/>
                <a:ea typeface="Lato Medium"/>
                <a:cs typeface="Lato Medium"/>
              </a:rPr>
              <a:t>DHS/ILPQC Bedside </a:t>
            </a:r>
          </a:p>
          <a:p>
            <a:pPr marL="0" marR="0" lvl="0" indent="0" algn="ctr" defTabSz="914400" rtl="0" eaLnBrk="1" fontAlgn="auto" latinLnBrk="0" hangingPunct="1">
              <a:lnSpc>
                <a:spcPct val="110000"/>
              </a:lnSpc>
              <a:spcBef>
                <a:spcPct val="0"/>
              </a:spcBef>
              <a:spcAft>
                <a:spcPts val="0"/>
              </a:spcAft>
              <a:buClrTx/>
              <a:buSzTx/>
              <a:buFontTx/>
              <a:buNone/>
              <a:tabLst/>
              <a:defRPr/>
            </a:pPr>
            <a:r>
              <a:rPr kumimoji="0" lang="en-US" sz="4200" b="1" i="0" u="none" strike="noStrike" kern="1200" cap="none" spc="0" normalizeH="0" baseline="0" noProof="0" dirty="0">
                <a:ln>
                  <a:noFill/>
                </a:ln>
                <a:solidFill>
                  <a:srgbClr val="F58366"/>
                </a:solidFill>
                <a:effectLst/>
                <a:uLnTx/>
                <a:uFillTx/>
                <a:latin typeface="Calibri" panose="020F0502020204030204"/>
                <a:ea typeface="Lato Medium"/>
                <a:cs typeface="Lato Medium"/>
              </a:rPr>
              <a:t>Nurse Scholarship Opportunity</a:t>
            </a:r>
            <a:endParaRPr kumimoji="0" lang="en-US" sz="4200" b="1" i="0" u="none" strike="noStrike" kern="1200" cap="none" spc="0" normalizeH="0" baseline="0" noProof="0" dirty="0">
              <a:ln>
                <a:noFill/>
              </a:ln>
              <a:solidFill>
                <a:srgbClr val="444C55"/>
              </a:solidFill>
              <a:effectLst/>
              <a:uLnTx/>
              <a:uFillTx/>
              <a:latin typeface="Calibri" panose="020F0502020204030204"/>
              <a:ea typeface="Lato Medium" panose="020F0502020204030203" pitchFamily="34" charset="0"/>
              <a:cs typeface="Lato Medium" panose="020F0502020204030203" pitchFamily="34" charset="0"/>
            </a:endParaRPr>
          </a:p>
        </p:txBody>
      </p:sp>
      <p:sp>
        <p:nvSpPr>
          <p:cNvPr id="11" name="Freeform 3">
            <a:extLst>
              <a:ext uri="{FF2B5EF4-FFF2-40B4-BE49-F238E27FC236}">
                <a16:creationId xmlns:a16="http://schemas.microsoft.com/office/drawing/2014/main" id="{22E26A02-7672-4E62-B73A-F640E35AA816}"/>
              </a:ext>
            </a:extLst>
          </p:cNvPr>
          <p:cNvSpPr/>
          <p:nvPr/>
        </p:nvSpPr>
        <p:spPr>
          <a:xfrm>
            <a:off x="7005409" y="3400574"/>
            <a:ext cx="4576991" cy="2946438"/>
          </a:xfrm>
          <a:custGeom>
            <a:avLst/>
            <a:gdLst/>
            <a:ahLst/>
            <a:cxnLst/>
            <a:rect l="l" t="t" r="r" b="b"/>
            <a:pathLst>
              <a:path w="4576991" h="2946438">
                <a:moveTo>
                  <a:pt x="0" y="0"/>
                </a:moveTo>
                <a:lnTo>
                  <a:pt x="4576991" y="0"/>
                </a:lnTo>
                <a:lnTo>
                  <a:pt x="4576991" y="2946438"/>
                </a:lnTo>
                <a:lnTo>
                  <a:pt x="0" y="2946438"/>
                </a:lnTo>
                <a:lnTo>
                  <a:pt x="0" y="0"/>
                </a:lnTo>
                <a:close/>
              </a:path>
            </a:pathLst>
          </a:custGeom>
          <a:blipFill>
            <a:blip r:embed="rId2" cstate="email">
              <a:extLst>
                <a:ext uri="{28A0092B-C50C-407E-A947-70E740481C1C}">
                  <a14:useLocalDpi xmlns:a14="http://schemas.microsoft.com/office/drawing/2010/main"/>
                </a:ext>
              </a:extLst>
            </a:blip>
            <a:stretch>
              <a:fillRect/>
            </a:stretch>
          </a:blipFill>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44C55"/>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AE705529-0B20-41D8-AE73-C9E902E058B4}"/>
              </a:ext>
            </a:extLst>
          </p:cNvPr>
          <p:cNvSpPr/>
          <p:nvPr/>
        </p:nvSpPr>
        <p:spPr>
          <a:xfrm>
            <a:off x="1459288" y="3786619"/>
            <a:ext cx="4589932" cy="1834124"/>
          </a:xfrm>
          <a:prstGeom prst="rect">
            <a:avLst/>
          </a:prstGeom>
          <a:noFill/>
          <a:ln w="28575">
            <a:solidFill>
              <a:schemeClr val="accent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70567324"/>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852430D-F099-B014-0B04-6B775B95C3B8}"/>
            </a:ext>
          </a:extLst>
        </p:cNvPr>
        <p:cNvGrpSpPr/>
        <p:nvPr/>
      </p:nvGrpSpPr>
      <p:grpSpPr>
        <a:xfrm>
          <a:off x="0" y="0"/>
          <a:ext cx="0" cy="0"/>
          <a:chOff x="0" y="0"/>
          <a:chExt cx="0" cy="0"/>
        </a:xfrm>
      </p:grpSpPr>
      <p:sp>
        <p:nvSpPr>
          <p:cNvPr id="2" name="Rectangle: Rounded Corners 1">
            <a:extLst>
              <a:ext uri="{FF2B5EF4-FFF2-40B4-BE49-F238E27FC236}">
                <a16:creationId xmlns:a16="http://schemas.microsoft.com/office/drawing/2014/main" id="{7B896957-2405-7FE3-99DA-17E40F1C15C8}"/>
              </a:ext>
            </a:extLst>
          </p:cNvPr>
          <p:cNvSpPr/>
          <p:nvPr/>
        </p:nvSpPr>
        <p:spPr>
          <a:xfrm>
            <a:off x="2413388" y="860711"/>
            <a:ext cx="7365222" cy="5136577"/>
          </a:xfrm>
          <a:prstGeom prst="round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9">
            <a:extLst>
              <a:ext uri="{FF2B5EF4-FFF2-40B4-BE49-F238E27FC236}">
                <a16:creationId xmlns:a16="http://schemas.microsoft.com/office/drawing/2014/main" id="{8A6C8B5D-22FC-F4EC-2FA3-DA3DF968E04C}"/>
              </a:ext>
            </a:extLst>
          </p:cNvPr>
          <p:cNvSpPr txBox="1"/>
          <p:nvPr/>
        </p:nvSpPr>
        <p:spPr>
          <a:xfrm>
            <a:off x="2992020" y="1556175"/>
            <a:ext cx="6207959" cy="2769989"/>
          </a:xfrm>
          <a:prstGeom prst="rect">
            <a:avLst/>
          </a:prstGeom>
          <a:noFill/>
          <a:ln cap="flat">
            <a:noFill/>
          </a:ln>
        </p:spPr>
        <p:txBody>
          <a:bodyPr vert="horz" wrap="square" lIns="0" tIns="0" rIns="0" bIns="0" anchor="t" anchorCtr="0" compatLnSpc="1">
            <a:spAutoFit/>
          </a:bodyPr>
          <a:lstStyle/>
          <a:p>
            <a:pPr marL="0" marR="0" lvl="0" indent="0" algn="ctr" defTabSz="609539" rtl="0" eaLnBrk="1" fontAlgn="auto" latinLnBrk="0" hangingPunct="1">
              <a:spcBef>
                <a:spcPts val="0"/>
              </a:spcBef>
              <a:spcAft>
                <a:spcPts val="0"/>
              </a:spcAft>
              <a:buClrTx/>
              <a:buSzTx/>
              <a:buFontTx/>
              <a:buNone/>
              <a:tabLst/>
              <a:defRPr sz="1800" b="0" i="0" u="none" strike="noStrike" kern="0" cap="none" spc="0" baseline="0">
                <a:solidFill>
                  <a:srgbClr val="000000"/>
                </a:solidFill>
                <a:uFillTx/>
              </a:defRPr>
            </a:pPr>
            <a:r>
              <a:rPr kumimoji="0" lang="en-US" sz="3600" b="1" i="0" u="none" strike="noStrike" kern="0" cap="none" spc="0" normalizeH="0" baseline="0" noProof="0">
                <a:ln>
                  <a:noFill/>
                </a:ln>
                <a:solidFill>
                  <a:schemeClr val="bg1"/>
                </a:solidFill>
                <a:effectLst/>
                <a:uLnTx/>
                <a:uFillTx/>
                <a:latin typeface="Calibri"/>
                <a:ea typeface="+mn-ea"/>
                <a:cs typeface="+mn-cs"/>
              </a:rPr>
              <a:t>If you are watching this webinar as a recording, please complete the attestation form here to receive ILPQC participation credit:</a:t>
            </a:r>
            <a:endParaRPr kumimoji="0" lang="en-US" sz="1800" b="0" i="0" u="none" strike="noStrike" kern="0" cap="none" spc="0" normalizeH="0" baseline="0" noProof="0">
              <a:ln>
                <a:noFill/>
              </a:ln>
              <a:solidFill>
                <a:schemeClr val="bg1"/>
              </a:solidFill>
              <a:effectLst/>
              <a:uLnTx/>
              <a:uFillTx/>
              <a:latin typeface="Arial"/>
              <a:ea typeface="+mn-ea"/>
              <a:cs typeface="+mn-cs"/>
            </a:endParaRPr>
          </a:p>
        </p:txBody>
      </p:sp>
      <p:pic>
        <p:nvPicPr>
          <p:cNvPr id="6" name="Picture 5" descr="A qr code with a few black squares&#10;&#10;AI-generated content may be incorrect.">
            <a:extLst>
              <a:ext uri="{FF2B5EF4-FFF2-40B4-BE49-F238E27FC236}">
                <a16:creationId xmlns:a16="http://schemas.microsoft.com/office/drawing/2014/main" id="{B2E2A199-F484-4E1B-6954-94F3328B96BE}"/>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6969931" y="3837538"/>
            <a:ext cx="1329442" cy="1324187"/>
          </a:xfrm>
          <a:prstGeom prst="rect">
            <a:avLst/>
          </a:prstGeom>
        </p:spPr>
      </p:pic>
      <p:sp>
        <p:nvSpPr>
          <p:cNvPr id="5" name="TextBox 4">
            <a:extLst>
              <a:ext uri="{FF2B5EF4-FFF2-40B4-BE49-F238E27FC236}">
                <a16:creationId xmlns:a16="http://schemas.microsoft.com/office/drawing/2014/main" id="{62D0F5F0-53FB-A65D-CA29-FE20D907EBFC}"/>
              </a:ext>
            </a:extLst>
          </p:cNvPr>
          <p:cNvSpPr txBox="1"/>
          <p:nvPr/>
        </p:nvSpPr>
        <p:spPr>
          <a:xfrm>
            <a:off x="2669429" y="4499631"/>
            <a:ext cx="4044461" cy="1015663"/>
          </a:xfrm>
          <a:prstGeom prst="rect">
            <a:avLst/>
          </a:prstGeom>
          <a:noFill/>
        </p:spPr>
        <p:txBody>
          <a:bodyPr wrap="square" rtlCol="0">
            <a:spAutoFit/>
          </a:bodyPr>
          <a:lstStyle/>
          <a:p>
            <a:r>
              <a:rPr lang="en-US" sz="2000" b="1">
                <a:solidFill>
                  <a:schemeClr val="bg1"/>
                </a:solidFill>
              </a:rPr>
              <a:t>Note: </a:t>
            </a:r>
            <a:r>
              <a:rPr lang="en-US" sz="2000">
                <a:solidFill>
                  <a:schemeClr val="bg1"/>
                </a:solidFill>
              </a:rPr>
              <a:t>you will have 2 weeks to watch the webinar and complete the attestation to receive credit</a:t>
            </a:r>
          </a:p>
        </p:txBody>
      </p:sp>
    </p:spTree>
    <p:extLst>
      <p:ext uri="{BB962C8B-B14F-4D97-AF65-F5344CB8AC3E}">
        <p14:creationId xmlns:p14="http://schemas.microsoft.com/office/powerpoint/2010/main" val="3379880923"/>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Rectangle 39">
            <a:extLst>
              <a:ext uri="{FF2B5EF4-FFF2-40B4-BE49-F238E27FC236}">
                <a16:creationId xmlns:a16="http://schemas.microsoft.com/office/drawing/2014/main" id="{8CF373B5-E4AE-0CF7-9ACF-689E8A7FD318}"/>
              </a:ext>
            </a:extLst>
          </p:cNvPr>
          <p:cNvSpPr/>
          <p:nvPr/>
        </p:nvSpPr>
        <p:spPr>
          <a:xfrm>
            <a:off x="496956" y="6187107"/>
            <a:ext cx="11314042" cy="397565"/>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20" name="Rectangle 19">
            <a:extLst>
              <a:ext uri="{FF2B5EF4-FFF2-40B4-BE49-F238E27FC236}">
                <a16:creationId xmlns:a16="http://schemas.microsoft.com/office/drawing/2014/main" id="{143A5773-B47E-3416-7E69-132EA134EEBA}"/>
              </a:ext>
            </a:extLst>
          </p:cNvPr>
          <p:cNvSpPr/>
          <p:nvPr/>
        </p:nvSpPr>
        <p:spPr>
          <a:xfrm>
            <a:off x="6940825" y="-24848"/>
            <a:ext cx="5259456" cy="193813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 name="Slide Number Placeholder 3">
            <a:extLst>
              <a:ext uri="{FF2B5EF4-FFF2-40B4-BE49-F238E27FC236}">
                <a16:creationId xmlns:a16="http://schemas.microsoft.com/office/drawing/2014/main" id="{00F04537-23BF-21CC-C67C-621776B6EE81}"/>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7033E4B-E3EB-3D46-B2D8-3159663620FA}" type="slidenum">
              <a:rPr kumimoji="0" lang="en-US" sz="1200" b="0" i="0" u="none" strike="noStrike" kern="1200" cap="none" spc="0" normalizeH="0" baseline="0" noProof="0" smtClean="0">
                <a:ln>
                  <a:noFill/>
                </a:ln>
                <a:solidFill>
                  <a:srgbClr val="79818A">
                    <a:lumMod val="60000"/>
                    <a:lumOff val="40000"/>
                  </a:srgb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a:ln>
                <a:noFill/>
              </a:ln>
              <a:solidFill>
                <a:srgbClr val="79818A">
                  <a:lumMod val="60000"/>
                  <a:lumOff val="40000"/>
                </a:srgbClr>
              </a:solidFill>
              <a:effectLst/>
              <a:uLnTx/>
              <a:uFillTx/>
              <a:latin typeface="Calibri" panose="020F0502020204030204"/>
              <a:ea typeface="+mn-ea"/>
              <a:cs typeface="+mn-cs"/>
            </a:endParaRPr>
          </a:p>
        </p:txBody>
      </p:sp>
      <p:sp>
        <p:nvSpPr>
          <p:cNvPr id="9" name="Title 1">
            <a:extLst>
              <a:ext uri="{FF2B5EF4-FFF2-40B4-BE49-F238E27FC236}">
                <a16:creationId xmlns:a16="http://schemas.microsoft.com/office/drawing/2014/main" id="{A59911C8-FB04-AB1E-9DF3-1719F4A8E412}"/>
              </a:ext>
            </a:extLst>
          </p:cNvPr>
          <p:cNvSpPr txBox="1">
            <a:spLocks/>
          </p:cNvSpPr>
          <p:nvPr/>
        </p:nvSpPr>
        <p:spPr>
          <a:xfrm>
            <a:off x="2229205" y="-106615"/>
            <a:ext cx="7616405" cy="1105978"/>
          </a:xfrm>
          <a:prstGeom prst="rect">
            <a:avLst/>
          </a:prstGeom>
        </p:spPr>
        <p:txBody>
          <a:bodyPr vert="horz" lIns="91440" tIns="45720" rIns="91440" bIns="45720" rtlCol="0" anchor="ctr">
            <a:normAutofit fontScale="97500"/>
          </a:bodyPr>
          <a:lstStyle>
            <a:lvl1pPr algn="l" defTabSz="914400" rtl="0" eaLnBrk="1" latinLnBrk="0" hangingPunct="1">
              <a:lnSpc>
                <a:spcPct val="100000"/>
              </a:lnSpc>
              <a:spcBef>
                <a:spcPct val="0"/>
              </a:spcBef>
              <a:buNone/>
              <a:defRPr sz="3600" b="1" i="0" kern="1200">
                <a:solidFill>
                  <a:schemeClr val="accent1"/>
                </a:solidFill>
                <a:latin typeface="+mj-lt"/>
                <a:ea typeface="Lato Medium" panose="020F0502020204030203" pitchFamily="34" charset="0"/>
                <a:cs typeface="Lato Medium" panose="020F0502020204030203" pitchFamily="34" charset="0"/>
              </a:defRPr>
            </a:lvl1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sz="3600" b="1" i="0" u="none" strike="noStrike" kern="1200" cap="none" spc="0" normalizeH="0" baseline="0" noProof="0">
                <a:ln>
                  <a:noFill/>
                </a:ln>
                <a:solidFill>
                  <a:srgbClr val="1C498B"/>
                </a:solidFill>
                <a:effectLst/>
                <a:uLnTx/>
                <a:uFillTx/>
                <a:latin typeface="Calibri" panose="020F0502020204030204"/>
                <a:ea typeface="Lato Medium"/>
                <a:cs typeface="Lato Medium"/>
              </a:rPr>
              <a:t>Thank you to our</a:t>
            </a:r>
            <a:r>
              <a:rPr kumimoji="0" lang="en-US" sz="3600" b="1" i="0" u="none" strike="noStrike" kern="1200" cap="none" spc="0" normalizeH="0" baseline="0" noProof="0">
                <a:ln>
                  <a:noFill/>
                </a:ln>
                <a:solidFill>
                  <a:srgbClr val="79818A">
                    <a:lumMod val="50000"/>
                  </a:srgbClr>
                </a:solidFill>
                <a:effectLst/>
                <a:uLnTx/>
                <a:uFillTx/>
                <a:latin typeface="Calibri" panose="020F0502020204030204"/>
                <a:ea typeface="Lato Medium"/>
                <a:cs typeface="Lato Medium"/>
              </a:rPr>
              <a:t> </a:t>
            </a:r>
            <a:r>
              <a:rPr kumimoji="0" lang="en-US" sz="3600" b="1" i="0" u="none" strike="noStrike" kern="1200" cap="none" spc="0" normalizeH="0" baseline="0" noProof="0">
                <a:ln>
                  <a:noFill/>
                </a:ln>
                <a:solidFill>
                  <a:srgbClr val="F58366"/>
                </a:solidFill>
                <a:effectLst/>
                <a:uLnTx/>
                <a:uFillTx/>
                <a:latin typeface="Calibri" panose="020F0502020204030204"/>
                <a:ea typeface="Lato Medium"/>
                <a:cs typeface="Lato Medium"/>
              </a:rPr>
              <a:t>Funders:</a:t>
            </a:r>
            <a:endParaRPr kumimoji="0" lang="en-US" sz="3600" b="1" i="0" u="none" strike="noStrike" kern="1200" cap="none" spc="0" normalizeH="0" baseline="0" noProof="0">
              <a:ln>
                <a:noFill/>
              </a:ln>
              <a:solidFill>
                <a:srgbClr val="F58366"/>
              </a:solidFill>
              <a:effectLst/>
              <a:uLnTx/>
              <a:uFillTx/>
              <a:latin typeface="Calibri" panose="020F0502020204030204"/>
              <a:ea typeface="Lato Medium" panose="020F0502020204030203" pitchFamily="34" charset="0"/>
              <a:cs typeface="Lato Medium" panose="020F0502020204030203" pitchFamily="34" charset="0"/>
            </a:endParaRPr>
          </a:p>
        </p:txBody>
      </p:sp>
      <p:pic>
        <p:nvPicPr>
          <p:cNvPr id="11" name="Picture 8" descr="IDPH | Protecting health, improving lives.">
            <a:extLst>
              <a:ext uri="{FF2B5EF4-FFF2-40B4-BE49-F238E27FC236}">
                <a16:creationId xmlns:a16="http://schemas.microsoft.com/office/drawing/2014/main" id="{79E5BE18-815B-2128-14F6-55F28E4E99F9}"/>
              </a:ext>
            </a:extLst>
          </p:cNvPr>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1558929" y="778786"/>
            <a:ext cx="2354493" cy="618834"/>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4" descr="File:US CDC logo.svg - Wikimedia Commons">
            <a:extLst>
              <a:ext uri="{FF2B5EF4-FFF2-40B4-BE49-F238E27FC236}">
                <a16:creationId xmlns:a16="http://schemas.microsoft.com/office/drawing/2014/main" id="{2089DC53-0BA7-A340-049B-28714F3ABBF4}"/>
              </a:ext>
            </a:extLst>
          </p:cNvPr>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280736" y="606674"/>
            <a:ext cx="1185978" cy="944032"/>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2" descr="Logo&#10;&#10;Description automatically generated">
            <a:extLst>
              <a:ext uri="{FF2B5EF4-FFF2-40B4-BE49-F238E27FC236}">
                <a16:creationId xmlns:a16="http://schemas.microsoft.com/office/drawing/2014/main" id="{DADE1F50-90C5-48DA-A421-40E43ECF4B01}"/>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4042325" y="778733"/>
            <a:ext cx="1076499" cy="1042826"/>
          </a:xfrm>
          <a:prstGeom prst="rect">
            <a:avLst/>
          </a:prstGeom>
        </p:spPr>
      </p:pic>
      <p:pic>
        <p:nvPicPr>
          <p:cNvPr id="28" name="Picture 28" descr="Logo, company name&#10;&#10;Description automatically generated">
            <a:extLst>
              <a:ext uri="{FF2B5EF4-FFF2-40B4-BE49-F238E27FC236}">
                <a16:creationId xmlns:a16="http://schemas.microsoft.com/office/drawing/2014/main" id="{8E8BA1E6-1D6A-7763-4368-7FD49A2FB6FA}"/>
              </a:ext>
            </a:extLst>
          </p:cNvPr>
          <p:cNvPicPr>
            <a:picLocks noChangeAspect="1"/>
          </p:cNvPicPr>
          <p:nvPr/>
        </p:nvPicPr>
        <p:blipFill rotWithShape="1">
          <a:blip r:embed="rId6" cstate="email">
            <a:extLst>
              <a:ext uri="{28A0092B-C50C-407E-A947-70E740481C1C}">
                <a14:useLocalDpi xmlns:a14="http://schemas.microsoft.com/office/drawing/2010/main"/>
              </a:ext>
            </a:extLst>
          </a:blip>
          <a:srcRect/>
          <a:stretch/>
        </p:blipFill>
        <p:spPr>
          <a:xfrm>
            <a:off x="6947450" y="4870039"/>
            <a:ext cx="1919621" cy="900382"/>
          </a:xfrm>
          <a:prstGeom prst="rect">
            <a:avLst/>
          </a:prstGeom>
        </p:spPr>
      </p:pic>
      <p:sp>
        <p:nvSpPr>
          <p:cNvPr id="29" name="Title 1">
            <a:extLst>
              <a:ext uri="{FF2B5EF4-FFF2-40B4-BE49-F238E27FC236}">
                <a16:creationId xmlns:a16="http://schemas.microsoft.com/office/drawing/2014/main" id="{8C324D09-08DE-21B5-8F28-FE8F4773F51B}"/>
              </a:ext>
            </a:extLst>
          </p:cNvPr>
          <p:cNvSpPr txBox="1">
            <a:spLocks/>
          </p:cNvSpPr>
          <p:nvPr/>
        </p:nvSpPr>
        <p:spPr>
          <a:xfrm>
            <a:off x="2907320" y="2050257"/>
            <a:ext cx="5306742" cy="593308"/>
          </a:xfrm>
          <a:prstGeom prst="rect">
            <a:avLst/>
          </a:prstGeom>
        </p:spPr>
        <p:txBody>
          <a:bodyPr vert="horz" lIns="91440" tIns="45720" rIns="91440" bIns="45720" rtlCol="0" anchor="ctr">
            <a:normAutofit fontScale="97500" lnSpcReduction="10000"/>
          </a:bodyPr>
          <a:lstStyle>
            <a:lvl1pPr algn="l" defTabSz="914400" rtl="0" eaLnBrk="1" latinLnBrk="0" hangingPunct="1">
              <a:lnSpc>
                <a:spcPct val="100000"/>
              </a:lnSpc>
              <a:spcBef>
                <a:spcPct val="0"/>
              </a:spcBef>
              <a:buNone/>
              <a:defRPr sz="3600" b="1" i="0" kern="1200">
                <a:solidFill>
                  <a:schemeClr val="accent1"/>
                </a:solidFill>
                <a:latin typeface="+mj-lt"/>
                <a:ea typeface="Lato Medium" panose="020F0502020204030203" pitchFamily="34" charset="0"/>
                <a:cs typeface="Lato Medium" panose="020F0502020204030203" pitchFamily="34" charset="0"/>
              </a:defRPr>
            </a:lvl1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sz="3600" b="1" i="0" u="none" strike="noStrike" kern="1200" cap="none" spc="0" normalizeH="0" baseline="0" noProof="0">
                <a:ln>
                  <a:noFill/>
                </a:ln>
                <a:solidFill>
                  <a:srgbClr val="F58366"/>
                </a:solidFill>
                <a:effectLst/>
                <a:uLnTx/>
                <a:uFillTx/>
                <a:latin typeface="Calibri" panose="020F0502020204030204"/>
                <a:ea typeface="Lato Medium"/>
                <a:cs typeface="Lato Medium"/>
              </a:rPr>
              <a:t>Supporters:</a:t>
            </a:r>
            <a:endParaRPr kumimoji="0" lang="en-US" sz="3600" b="1" i="0" u="none" strike="noStrike" kern="1200" cap="none" spc="0" normalizeH="0" baseline="0" noProof="0">
              <a:ln>
                <a:noFill/>
              </a:ln>
              <a:solidFill>
                <a:srgbClr val="F58366"/>
              </a:solidFill>
              <a:effectLst/>
              <a:uLnTx/>
              <a:uFillTx/>
              <a:latin typeface="Calibri" panose="020F0502020204030204"/>
              <a:ea typeface="Lato Medium" panose="020F0502020204030203" pitchFamily="34" charset="0"/>
              <a:cs typeface="Lato Medium" panose="020F0502020204030203" pitchFamily="34" charset="0"/>
            </a:endParaRPr>
          </a:p>
        </p:txBody>
      </p:sp>
      <p:pic>
        <p:nvPicPr>
          <p:cNvPr id="37" name="Picture 36">
            <a:extLst>
              <a:ext uri="{FF2B5EF4-FFF2-40B4-BE49-F238E27FC236}">
                <a16:creationId xmlns:a16="http://schemas.microsoft.com/office/drawing/2014/main" id="{D1A47E77-6815-0449-DB09-7302D615E620}"/>
              </a:ext>
            </a:extLst>
          </p:cNvPr>
          <p:cNvPicPr>
            <a:picLocks noChangeAspect="1"/>
          </p:cNvPicPr>
          <p:nvPr/>
        </p:nvPicPr>
        <p:blipFill>
          <a:blip r:embed="rId7" cstate="email">
            <a:extLst>
              <a:ext uri="{28A0092B-C50C-407E-A947-70E740481C1C}">
                <a14:useLocalDpi xmlns:a14="http://schemas.microsoft.com/office/drawing/2010/main"/>
              </a:ext>
            </a:extLst>
          </a:blip>
          <a:stretch>
            <a:fillRect/>
          </a:stretch>
        </p:blipFill>
        <p:spPr>
          <a:xfrm>
            <a:off x="5904568" y="2868987"/>
            <a:ext cx="2298492" cy="471200"/>
          </a:xfrm>
          <a:prstGeom prst="rect">
            <a:avLst/>
          </a:prstGeom>
        </p:spPr>
      </p:pic>
      <p:pic>
        <p:nvPicPr>
          <p:cNvPr id="38" name="Picture 38" descr="A picture containing text, sign&#10;&#10;Description automatically generated">
            <a:extLst>
              <a:ext uri="{FF2B5EF4-FFF2-40B4-BE49-F238E27FC236}">
                <a16:creationId xmlns:a16="http://schemas.microsoft.com/office/drawing/2014/main" id="{C50CA5DC-22F1-D5B7-FDC4-9802303D2C06}"/>
              </a:ext>
            </a:extLst>
          </p:cNvPr>
          <p:cNvPicPr>
            <a:picLocks noChangeAspect="1"/>
          </p:cNvPicPr>
          <p:nvPr/>
        </p:nvPicPr>
        <p:blipFill>
          <a:blip r:embed="rId8" cstate="email">
            <a:extLst>
              <a:ext uri="{28A0092B-C50C-407E-A947-70E740481C1C}">
                <a14:useLocalDpi xmlns:a14="http://schemas.microsoft.com/office/drawing/2010/main"/>
              </a:ext>
            </a:extLst>
          </a:blip>
          <a:stretch>
            <a:fillRect/>
          </a:stretch>
        </p:blipFill>
        <p:spPr>
          <a:xfrm>
            <a:off x="1254344" y="3929218"/>
            <a:ext cx="1664899" cy="598041"/>
          </a:xfrm>
          <a:prstGeom prst="rect">
            <a:avLst/>
          </a:prstGeom>
        </p:spPr>
      </p:pic>
      <p:pic>
        <p:nvPicPr>
          <p:cNvPr id="41" name="Picture 41" descr="A picture containing icon&#10;&#10;Description automatically generated">
            <a:extLst>
              <a:ext uri="{FF2B5EF4-FFF2-40B4-BE49-F238E27FC236}">
                <a16:creationId xmlns:a16="http://schemas.microsoft.com/office/drawing/2014/main" id="{A1107B0C-0CBB-BEB9-1B05-6527881AAF10}"/>
              </a:ext>
            </a:extLst>
          </p:cNvPr>
          <p:cNvPicPr>
            <a:picLocks noChangeAspect="1"/>
          </p:cNvPicPr>
          <p:nvPr/>
        </p:nvPicPr>
        <p:blipFill>
          <a:blip r:embed="rId9">
            <a:extLst>
              <a:ext uri="{28A0092B-C50C-407E-A947-70E740481C1C}">
                <a14:useLocalDpi xmlns:a14="http://schemas.microsoft.com/office/drawing/2010/main"/>
              </a:ext>
            </a:extLst>
          </a:blip>
          <a:stretch>
            <a:fillRect/>
          </a:stretch>
        </p:blipFill>
        <p:spPr>
          <a:xfrm>
            <a:off x="8751648" y="4081126"/>
            <a:ext cx="1905000" cy="476250"/>
          </a:xfrm>
          <a:prstGeom prst="rect">
            <a:avLst/>
          </a:prstGeom>
        </p:spPr>
      </p:pic>
      <p:pic>
        <p:nvPicPr>
          <p:cNvPr id="2" name="Picture 1" descr="A blue and red logo&#10;&#10;Description automatically generated">
            <a:extLst>
              <a:ext uri="{FF2B5EF4-FFF2-40B4-BE49-F238E27FC236}">
                <a16:creationId xmlns:a16="http://schemas.microsoft.com/office/drawing/2014/main" id="{60718354-0C3A-870E-CCC5-9E9F78B5CA0B}"/>
              </a:ext>
            </a:extLst>
          </p:cNvPr>
          <p:cNvPicPr>
            <a:picLocks noChangeAspect="1"/>
          </p:cNvPicPr>
          <p:nvPr/>
        </p:nvPicPr>
        <p:blipFill>
          <a:blip r:embed="rId10" cstate="email">
            <a:extLst>
              <a:ext uri="{28A0092B-C50C-407E-A947-70E740481C1C}">
                <a14:useLocalDpi xmlns:a14="http://schemas.microsoft.com/office/drawing/2010/main"/>
              </a:ext>
            </a:extLst>
          </a:blip>
          <a:stretch>
            <a:fillRect/>
          </a:stretch>
        </p:blipFill>
        <p:spPr>
          <a:xfrm>
            <a:off x="9731382" y="835250"/>
            <a:ext cx="2369300" cy="739093"/>
          </a:xfrm>
          <a:prstGeom prst="rect">
            <a:avLst/>
          </a:prstGeom>
        </p:spPr>
      </p:pic>
      <p:pic>
        <p:nvPicPr>
          <p:cNvPr id="44" name="Picture 44">
            <a:extLst>
              <a:ext uri="{FF2B5EF4-FFF2-40B4-BE49-F238E27FC236}">
                <a16:creationId xmlns:a16="http://schemas.microsoft.com/office/drawing/2014/main" id="{9D3A7F2A-2208-12DB-86D9-EC2D5EA56612}"/>
              </a:ext>
            </a:extLst>
          </p:cNvPr>
          <p:cNvPicPr>
            <a:picLocks noChangeAspect="1"/>
          </p:cNvPicPr>
          <p:nvPr/>
        </p:nvPicPr>
        <p:blipFill>
          <a:blip r:embed="rId11" cstate="email">
            <a:extLst>
              <a:ext uri="{28A0092B-C50C-407E-A947-70E740481C1C}">
                <a14:useLocalDpi xmlns:a14="http://schemas.microsoft.com/office/drawing/2010/main"/>
              </a:ext>
            </a:extLst>
          </a:blip>
          <a:stretch>
            <a:fillRect/>
          </a:stretch>
        </p:blipFill>
        <p:spPr>
          <a:xfrm>
            <a:off x="6096000" y="3862721"/>
            <a:ext cx="2137508" cy="785525"/>
          </a:xfrm>
          <a:prstGeom prst="rect">
            <a:avLst/>
          </a:prstGeom>
        </p:spPr>
      </p:pic>
      <p:pic>
        <p:nvPicPr>
          <p:cNvPr id="45" name="Picture 45" descr="Logo, company name&#10;&#10;Description automatically generated">
            <a:extLst>
              <a:ext uri="{FF2B5EF4-FFF2-40B4-BE49-F238E27FC236}">
                <a16:creationId xmlns:a16="http://schemas.microsoft.com/office/drawing/2014/main" id="{782F805C-EB35-7022-84B0-AD214D82CF4D}"/>
              </a:ext>
            </a:extLst>
          </p:cNvPr>
          <p:cNvPicPr>
            <a:picLocks noChangeAspect="1"/>
          </p:cNvPicPr>
          <p:nvPr/>
        </p:nvPicPr>
        <p:blipFill>
          <a:blip r:embed="rId12" cstate="email">
            <a:extLst>
              <a:ext uri="{28A0092B-C50C-407E-A947-70E740481C1C}">
                <a14:useLocalDpi xmlns:a14="http://schemas.microsoft.com/office/drawing/2010/main"/>
              </a:ext>
            </a:extLst>
          </a:blip>
          <a:stretch>
            <a:fillRect/>
          </a:stretch>
        </p:blipFill>
        <p:spPr>
          <a:xfrm>
            <a:off x="3670611" y="4047165"/>
            <a:ext cx="1644073" cy="544172"/>
          </a:xfrm>
          <a:prstGeom prst="rect">
            <a:avLst/>
          </a:prstGeom>
        </p:spPr>
      </p:pic>
      <p:pic>
        <p:nvPicPr>
          <p:cNvPr id="46" name="Picture 46" descr="Logo&#10;&#10;Description automatically generated">
            <a:extLst>
              <a:ext uri="{FF2B5EF4-FFF2-40B4-BE49-F238E27FC236}">
                <a16:creationId xmlns:a16="http://schemas.microsoft.com/office/drawing/2014/main" id="{5C76C4E5-EF6E-7DCF-7A3D-7C6B7D099609}"/>
              </a:ext>
            </a:extLst>
          </p:cNvPr>
          <p:cNvPicPr>
            <a:picLocks noChangeAspect="1"/>
          </p:cNvPicPr>
          <p:nvPr/>
        </p:nvPicPr>
        <p:blipFill>
          <a:blip r:embed="rId13" cstate="email">
            <a:extLst>
              <a:ext uri="{28A0092B-C50C-407E-A947-70E740481C1C}">
                <a14:useLocalDpi xmlns:a14="http://schemas.microsoft.com/office/drawing/2010/main"/>
              </a:ext>
            </a:extLst>
          </a:blip>
          <a:stretch>
            <a:fillRect/>
          </a:stretch>
        </p:blipFill>
        <p:spPr>
          <a:xfrm>
            <a:off x="7394323" y="5892881"/>
            <a:ext cx="1432414" cy="625964"/>
          </a:xfrm>
          <a:prstGeom prst="rect">
            <a:avLst/>
          </a:prstGeom>
        </p:spPr>
      </p:pic>
      <p:pic>
        <p:nvPicPr>
          <p:cNvPr id="21" name="Picture 20" descr="A purple text on a white background&#10;&#10;Description automatically generated">
            <a:extLst>
              <a:ext uri="{FF2B5EF4-FFF2-40B4-BE49-F238E27FC236}">
                <a16:creationId xmlns:a16="http://schemas.microsoft.com/office/drawing/2014/main" id="{FF8E46F6-73B7-2F2D-2A16-55370B778AE9}"/>
              </a:ext>
            </a:extLst>
          </p:cNvPr>
          <p:cNvPicPr>
            <a:picLocks noChangeAspect="1"/>
          </p:cNvPicPr>
          <p:nvPr/>
        </p:nvPicPr>
        <p:blipFill>
          <a:blip r:embed="rId14" cstate="email">
            <a:extLst>
              <a:ext uri="{28A0092B-C50C-407E-A947-70E740481C1C}">
                <a14:useLocalDpi xmlns:a14="http://schemas.microsoft.com/office/drawing/2010/main"/>
              </a:ext>
            </a:extLst>
          </a:blip>
          <a:stretch>
            <a:fillRect/>
          </a:stretch>
        </p:blipFill>
        <p:spPr>
          <a:xfrm>
            <a:off x="4748556" y="5962498"/>
            <a:ext cx="2283125" cy="538342"/>
          </a:xfrm>
          <a:prstGeom prst="rect">
            <a:avLst/>
          </a:prstGeom>
        </p:spPr>
      </p:pic>
      <p:pic>
        <p:nvPicPr>
          <p:cNvPr id="12" name="Picture 11" descr="A logo with a person in the middle&#10;&#10;Description automatically generated">
            <a:extLst>
              <a:ext uri="{FF2B5EF4-FFF2-40B4-BE49-F238E27FC236}">
                <a16:creationId xmlns:a16="http://schemas.microsoft.com/office/drawing/2014/main" id="{9B970919-7C5D-1B2B-9DFA-6D6F9F0312A4}"/>
              </a:ext>
            </a:extLst>
          </p:cNvPr>
          <p:cNvPicPr>
            <a:picLocks noChangeAspect="1"/>
          </p:cNvPicPr>
          <p:nvPr/>
        </p:nvPicPr>
        <p:blipFill>
          <a:blip r:embed="rId15" cstate="email">
            <a:extLst>
              <a:ext uri="{28A0092B-C50C-407E-A947-70E740481C1C}">
                <a14:useLocalDpi xmlns:a14="http://schemas.microsoft.com/office/drawing/2010/main"/>
              </a:ext>
            </a:extLst>
          </a:blip>
          <a:stretch>
            <a:fillRect/>
          </a:stretch>
        </p:blipFill>
        <p:spPr>
          <a:xfrm>
            <a:off x="5314684" y="779422"/>
            <a:ext cx="1150870" cy="859678"/>
          </a:xfrm>
          <a:prstGeom prst="rect">
            <a:avLst/>
          </a:prstGeom>
        </p:spPr>
      </p:pic>
      <p:pic>
        <p:nvPicPr>
          <p:cNvPr id="18" name="Picture 17" descr="A blue cross and a blue shield&#10;&#10;Description automatically generated">
            <a:extLst>
              <a:ext uri="{FF2B5EF4-FFF2-40B4-BE49-F238E27FC236}">
                <a16:creationId xmlns:a16="http://schemas.microsoft.com/office/drawing/2014/main" id="{2B5AF82D-96C3-9C73-392C-0B05E1F057BE}"/>
              </a:ext>
            </a:extLst>
          </p:cNvPr>
          <p:cNvPicPr>
            <a:picLocks noChangeAspect="1"/>
          </p:cNvPicPr>
          <p:nvPr/>
        </p:nvPicPr>
        <p:blipFill>
          <a:blip r:embed="rId16" cstate="email">
            <a:extLst>
              <a:ext uri="{28A0092B-C50C-407E-A947-70E740481C1C}">
                <a14:useLocalDpi xmlns:a14="http://schemas.microsoft.com/office/drawing/2010/main"/>
              </a:ext>
            </a:extLst>
          </a:blip>
          <a:stretch>
            <a:fillRect/>
          </a:stretch>
        </p:blipFill>
        <p:spPr>
          <a:xfrm>
            <a:off x="6732015" y="784570"/>
            <a:ext cx="1766503" cy="849382"/>
          </a:xfrm>
          <a:prstGeom prst="rect">
            <a:avLst/>
          </a:prstGeom>
        </p:spPr>
      </p:pic>
      <p:pic>
        <p:nvPicPr>
          <p:cNvPr id="23" name="Picture 22">
            <a:extLst>
              <a:ext uri="{FF2B5EF4-FFF2-40B4-BE49-F238E27FC236}">
                <a16:creationId xmlns:a16="http://schemas.microsoft.com/office/drawing/2014/main" id="{1E63CE60-0F57-76B5-30AB-2843ABA9DFD4}"/>
              </a:ext>
            </a:extLst>
          </p:cNvPr>
          <p:cNvPicPr>
            <a:picLocks noChangeAspect="1"/>
          </p:cNvPicPr>
          <p:nvPr/>
        </p:nvPicPr>
        <p:blipFill>
          <a:blip r:embed="rId17" cstate="email">
            <a:extLst>
              <a:ext uri="{28A0092B-C50C-407E-A947-70E740481C1C}">
                <a14:useLocalDpi xmlns:a14="http://schemas.microsoft.com/office/drawing/2010/main"/>
              </a:ext>
            </a:extLst>
          </a:blip>
          <a:stretch>
            <a:fillRect/>
          </a:stretch>
        </p:blipFill>
        <p:spPr>
          <a:xfrm>
            <a:off x="8409244" y="921204"/>
            <a:ext cx="1393787" cy="945282"/>
          </a:xfrm>
          <a:prstGeom prst="rect">
            <a:avLst/>
          </a:prstGeom>
        </p:spPr>
      </p:pic>
      <p:pic>
        <p:nvPicPr>
          <p:cNvPr id="24" name="Picture 23" descr="A blue logo with a tree and text&#10;&#10;Description automatically generated">
            <a:extLst>
              <a:ext uri="{FF2B5EF4-FFF2-40B4-BE49-F238E27FC236}">
                <a16:creationId xmlns:a16="http://schemas.microsoft.com/office/drawing/2014/main" id="{4BED6EBD-FB69-9427-2E9B-A696ED47F2F4}"/>
              </a:ext>
            </a:extLst>
          </p:cNvPr>
          <p:cNvPicPr>
            <a:picLocks noChangeAspect="1"/>
          </p:cNvPicPr>
          <p:nvPr/>
        </p:nvPicPr>
        <p:blipFill>
          <a:blip r:embed="rId18" cstate="email">
            <a:extLst>
              <a:ext uri="{28A0092B-C50C-407E-A947-70E740481C1C}">
                <a14:useLocalDpi xmlns:a14="http://schemas.microsoft.com/office/drawing/2010/main"/>
              </a:ext>
            </a:extLst>
          </a:blip>
          <a:stretch>
            <a:fillRect/>
          </a:stretch>
        </p:blipFill>
        <p:spPr>
          <a:xfrm>
            <a:off x="1978360" y="5786850"/>
            <a:ext cx="2506910" cy="800514"/>
          </a:xfrm>
          <a:prstGeom prst="rect">
            <a:avLst/>
          </a:prstGeom>
        </p:spPr>
      </p:pic>
      <p:pic>
        <p:nvPicPr>
          <p:cNvPr id="26" name="Picture 25" descr="A logo with blue wings&#10;&#10;Description automatically generated">
            <a:extLst>
              <a:ext uri="{FF2B5EF4-FFF2-40B4-BE49-F238E27FC236}">
                <a16:creationId xmlns:a16="http://schemas.microsoft.com/office/drawing/2014/main" id="{4CC48AC9-3B45-B113-141C-28ADFEAA30D3}"/>
              </a:ext>
            </a:extLst>
          </p:cNvPr>
          <p:cNvPicPr>
            <a:picLocks noChangeAspect="1"/>
          </p:cNvPicPr>
          <p:nvPr/>
        </p:nvPicPr>
        <p:blipFill>
          <a:blip r:embed="rId19" cstate="email">
            <a:extLst>
              <a:ext uri="{28A0092B-C50C-407E-A947-70E740481C1C}">
                <a14:useLocalDpi xmlns:a14="http://schemas.microsoft.com/office/drawing/2010/main"/>
              </a:ext>
            </a:extLst>
          </a:blip>
          <a:stretch>
            <a:fillRect/>
          </a:stretch>
        </p:blipFill>
        <p:spPr>
          <a:xfrm>
            <a:off x="1454867" y="2658547"/>
            <a:ext cx="2310318" cy="806906"/>
          </a:xfrm>
          <a:prstGeom prst="rect">
            <a:avLst/>
          </a:prstGeom>
        </p:spPr>
      </p:pic>
      <p:pic>
        <p:nvPicPr>
          <p:cNvPr id="30" name="Picture 29" descr="A blue and white logo&#10;&#10;Description automatically generated">
            <a:extLst>
              <a:ext uri="{FF2B5EF4-FFF2-40B4-BE49-F238E27FC236}">
                <a16:creationId xmlns:a16="http://schemas.microsoft.com/office/drawing/2014/main" id="{8E048006-A90B-FB4D-A967-36962D4B37E2}"/>
              </a:ext>
            </a:extLst>
          </p:cNvPr>
          <p:cNvPicPr>
            <a:picLocks noChangeAspect="1"/>
          </p:cNvPicPr>
          <p:nvPr/>
        </p:nvPicPr>
        <p:blipFill>
          <a:blip r:embed="rId20" cstate="email">
            <a:extLst>
              <a:ext uri="{28A0092B-C50C-407E-A947-70E740481C1C}">
                <a14:useLocalDpi xmlns:a14="http://schemas.microsoft.com/office/drawing/2010/main"/>
              </a:ext>
            </a:extLst>
          </a:blip>
          <a:stretch>
            <a:fillRect/>
          </a:stretch>
        </p:blipFill>
        <p:spPr>
          <a:xfrm>
            <a:off x="4580574" y="5062416"/>
            <a:ext cx="2172351" cy="592030"/>
          </a:xfrm>
          <a:prstGeom prst="rect">
            <a:avLst/>
          </a:prstGeom>
        </p:spPr>
      </p:pic>
      <p:pic>
        <p:nvPicPr>
          <p:cNvPr id="34" name="Picture 33" descr="A blue logo with a black background&#10;&#10;Description automatically generated">
            <a:extLst>
              <a:ext uri="{FF2B5EF4-FFF2-40B4-BE49-F238E27FC236}">
                <a16:creationId xmlns:a16="http://schemas.microsoft.com/office/drawing/2014/main" id="{70F2AF34-2888-E38C-2F25-95DF804157D9}"/>
              </a:ext>
            </a:extLst>
          </p:cNvPr>
          <p:cNvPicPr>
            <a:picLocks noChangeAspect="1"/>
          </p:cNvPicPr>
          <p:nvPr/>
        </p:nvPicPr>
        <p:blipFill>
          <a:blip r:embed="rId21" cstate="email">
            <a:extLst>
              <a:ext uri="{28A0092B-C50C-407E-A947-70E740481C1C}">
                <a14:useLocalDpi xmlns:a14="http://schemas.microsoft.com/office/drawing/2010/main"/>
              </a:ext>
            </a:extLst>
          </a:blip>
          <a:stretch>
            <a:fillRect/>
          </a:stretch>
        </p:blipFill>
        <p:spPr>
          <a:xfrm>
            <a:off x="8400665" y="2688051"/>
            <a:ext cx="877070" cy="862574"/>
          </a:xfrm>
          <a:prstGeom prst="rect">
            <a:avLst/>
          </a:prstGeom>
        </p:spPr>
      </p:pic>
      <p:pic>
        <p:nvPicPr>
          <p:cNvPr id="42" name="Picture 41" descr="A close-up of a logo&#10;&#10;Description automatically generated">
            <a:extLst>
              <a:ext uri="{FF2B5EF4-FFF2-40B4-BE49-F238E27FC236}">
                <a16:creationId xmlns:a16="http://schemas.microsoft.com/office/drawing/2014/main" id="{30ECA7B7-0C31-5618-DD02-AA3CAA7B35D0}"/>
              </a:ext>
            </a:extLst>
          </p:cNvPr>
          <p:cNvPicPr>
            <a:picLocks noChangeAspect="1"/>
          </p:cNvPicPr>
          <p:nvPr/>
        </p:nvPicPr>
        <p:blipFill>
          <a:blip r:embed="rId22" cstate="email">
            <a:extLst>
              <a:ext uri="{28A0092B-C50C-407E-A947-70E740481C1C}">
                <a14:useLocalDpi xmlns:a14="http://schemas.microsoft.com/office/drawing/2010/main"/>
              </a:ext>
            </a:extLst>
          </a:blip>
          <a:stretch>
            <a:fillRect/>
          </a:stretch>
        </p:blipFill>
        <p:spPr>
          <a:xfrm>
            <a:off x="3959047" y="2688051"/>
            <a:ext cx="1865066" cy="868135"/>
          </a:xfrm>
          <a:prstGeom prst="rect">
            <a:avLst/>
          </a:prstGeom>
        </p:spPr>
      </p:pic>
      <p:sp>
        <p:nvSpPr>
          <p:cNvPr id="47" name="Freeform 23">
            <a:extLst>
              <a:ext uri="{FF2B5EF4-FFF2-40B4-BE49-F238E27FC236}">
                <a16:creationId xmlns:a16="http://schemas.microsoft.com/office/drawing/2014/main" id="{1B4611C7-2978-80BC-65BC-6AD1409414C8}"/>
              </a:ext>
            </a:extLst>
          </p:cNvPr>
          <p:cNvSpPr/>
          <p:nvPr/>
        </p:nvSpPr>
        <p:spPr>
          <a:xfrm>
            <a:off x="10918309" y="-29740"/>
            <a:ext cx="1271108" cy="635554"/>
          </a:xfrm>
          <a:custGeom>
            <a:avLst/>
            <a:gdLst/>
            <a:ahLst/>
            <a:cxnLst/>
            <a:rect l="l" t="t" r="r" b="b"/>
            <a:pathLst>
              <a:path w="1906662" h="953331">
                <a:moveTo>
                  <a:pt x="0" y="0"/>
                </a:moveTo>
                <a:lnTo>
                  <a:pt x="1906662" y="0"/>
                </a:lnTo>
                <a:lnTo>
                  <a:pt x="1906662" y="953331"/>
                </a:lnTo>
                <a:lnTo>
                  <a:pt x="0" y="953331"/>
                </a:lnTo>
                <a:lnTo>
                  <a:pt x="0" y="0"/>
                </a:lnTo>
                <a:close/>
              </a:path>
            </a:pathLst>
          </a:custGeom>
          <a:blipFill>
            <a:blip r:embed="rId23" cstate="email">
              <a:extLst>
                <a:ext uri="{28A0092B-C50C-407E-A947-70E740481C1C}">
                  <a14:useLocalDpi xmlns:a14="http://schemas.microsoft.com/office/drawing/2010/main"/>
                </a:ext>
              </a:extLst>
            </a:blip>
            <a:stretch>
              <a:fillRect/>
            </a:stretch>
          </a:blipFill>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44C55"/>
              </a:solidFill>
              <a:effectLst/>
              <a:uLnTx/>
              <a:uFillTx/>
              <a:latin typeface="Calibri" panose="020F0502020204030204"/>
              <a:ea typeface="+mn-ea"/>
              <a:cs typeface="+mn-cs"/>
            </a:endParaRPr>
          </a:p>
        </p:txBody>
      </p:sp>
      <p:pic>
        <p:nvPicPr>
          <p:cNvPr id="5" name="Picture 4" descr="A logo for a health and hospital association&#10;&#10;Description automatically generated">
            <a:extLst>
              <a:ext uri="{FF2B5EF4-FFF2-40B4-BE49-F238E27FC236}">
                <a16:creationId xmlns:a16="http://schemas.microsoft.com/office/drawing/2014/main" id="{A483F555-910F-147F-4814-45C785887C4F}"/>
              </a:ext>
            </a:extLst>
          </p:cNvPr>
          <p:cNvPicPr>
            <a:picLocks noChangeAspect="1"/>
          </p:cNvPicPr>
          <p:nvPr/>
        </p:nvPicPr>
        <p:blipFill>
          <a:blip r:embed="rId24" cstate="email">
            <a:extLst>
              <a:ext uri="{28A0092B-C50C-407E-A947-70E740481C1C}">
                <a14:useLocalDpi xmlns:a14="http://schemas.microsoft.com/office/drawing/2010/main"/>
              </a:ext>
            </a:extLst>
          </a:blip>
          <a:srcRect l="-1755" r="-552" b="-779"/>
          <a:stretch/>
        </p:blipFill>
        <p:spPr>
          <a:xfrm>
            <a:off x="2743563" y="4823878"/>
            <a:ext cx="1298762" cy="906970"/>
          </a:xfrm>
          <a:prstGeom prst="rect">
            <a:avLst/>
          </a:prstGeom>
        </p:spPr>
      </p:pic>
    </p:spTree>
    <p:extLst>
      <p:ext uri="{BB962C8B-B14F-4D97-AF65-F5344CB8AC3E}">
        <p14:creationId xmlns:p14="http://schemas.microsoft.com/office/powerpoint/2010/main" val="2917409590"/>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7033E4B-E3EB-3D46-B2D8-3159663620FA}" type="slidenum">
              <a:rPr kumimoji="0" lang="en-US" sz="1200" b="0" i="0" u="none" strike="noStrike" kern="1200" cap="none" spc="0" normalizeH="0" baseline="0" noProof="0" smtClean="0">
                <a:ln>
                  <a:noFill/>
                </a:ln>
                <a:solidFill>
                  <a:srgbClr val="444C55">
                    <a:tint val="75000"/>
                  </a:srgb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a:ln>
                <a:noFill/>
              </a:ln>
              <a:solidFill>
                <a:srgbClr val="444C55">
                  <a:tint val="75000"/>
                </a:srgbClr>
              </a:solidFill>
              <a:effectLst/>
              <a:uLnTx/>
              <a:uFillTx/>
              <a:latin typeface="Calibri" panose="020F0502020204030204"/>
              <a:ea typeface="+mn-ea"/>
              <a:cs typeface="+mn-cs"/>
            </a:endParaRPr>
          </a:p>
        </p:txBody>
      </p:sp>
      <p:sp>
        <p:nvSpPr>
          <p:cNvPr id="3" name="Footer Placeholder 2"/>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444C55">
                    <a:tint val="75000"/>
                  </a:srgbClr>
                </a:solidFill>
                <a:effectLst/>
                <a:uLnTx/>
                <a:uFillTx/>
                <a:latin typeface="Calibri" panose="020F0502020204030204"/>
                <a:ea typeface="+mn-ea"/>
                <a:cs typeface="+mn-cs"/>
              </a:rPr>
              <a:t>Illinois Perinatal Quality Collaborative</a:t>
            </a:r>
          </a:p>
        </p:txBody>
      </p:sp>
      <p:sp>
        <p:nvSpPr>
          <p:cNvPr id="8" name="Google Shape;368;p16"/>
          <p:cNvSpPr txBox="1">
            <a:spLocks/>
          </p:cNvSpPr>
          <p:nvPr/>
        </p:nvSpPr>
        <p:spPr>
          <a:xfrm>
            <a:off x="0" y="1370329"/>
            <a:ext cx="8435788" cy="2660075"/>
          </a:xfrm>
          <a:prstGeom prst="rect">
            <a:avLst/>
          </a:prstGeom>
          <a:noFill/>
          <a:ln>
            <a:noFill/>
          </a:ln>
        </p:spPr>
        <p:txBody>
          <a:bodyPr spcFirstLastPara="1" vert="horz" wrap="square" lIns="91425" tIns="45700" rIns="91425" bIns="45700" rtlCol="0" anchor="ctr" anchorCtr="0">
            <a:noAutofit/>
          </a:bodyPr>
          <a:lstStyle>
            <a:lvl1pPr algn="l" defTabSz="914400" rtl="0" eaLnBrk="1" latinLnBrk="0" hangingPunct="1">
              <a:lnSpc>
                <a:spcPct val="100000"/>
              </a:lnSpc>
              <a:spcBef>
                <a:spcPct val="0"/>
              </a:spcBef>
              <a:buNone/>
              <a:defRPr sz="3600" b="1" i="0" kern="1200">
                <a:solidFill>
                  <a:schemeClr val="accent1"/>
                </a:solidFill>
                <a:latin typeface="+mj-lt"/>
                <a:ea typeface="Lato Medium" panose="020F0502020204030203" pitchFamily="34" charset="0"/>
                <a:cs typeface="Lato Medium" panose="020F0502020204030203" pitchFamily="34" charset="0"/>
              </a:defRPr>
            </a:lvl1pPr>
          </a:lstStyle>
          <a:p>
            <a:pPr marL="0" marR="0" lvl="0" indent="0" algn="ctr" defTabSz="914400" rtl="0" eaLnBrk="1" fontAlgn="auto" latinLnBrk="0" hangingPunct="1">
              <a:lnSpc>
                <a:spcPct val="150000"/>
              </a:lnSpc>
              <a:spcBef>
                <a:spcPts val="0"/>
              </a:spcBef>
              <a:spcAft>
                <a:spcPts val="0"/>
              </a:spcAft>
              <a:buClr>
                <a:srgbClr val="1C498B"/>
              </a:buClr>
              <a:buSzPts val="4000"/>
              <a:buFontTx/>
              <a:buNone/>
              <a:tabLst/>
              <a:defRPr/>
            </a:pPr>
            <a:r>
              <a:rPr kumimoji="0" lang="en-US" sz="2800" b="1" i="0" u="none" strike="noStrike" kern="1200" cap="none" spc="0" normalizeH="0" baseline="0" noProof="0" dirty="0">
                <a:ln>
                  <a:noFill/>
                </a:ln>
                <a:solidFill>
                  <a:srgbClr val="F58366"/>
                </a:solidFill>
                <a:effectLst/>
                <a:uLnTx/>
                <a:uFillTx/>
                <a:latin typeface="Calibri" panose="020F0502020204030204"/>
                <a:ea typeface="Lato Medium"/>
                <a:cs typeface="Lato Medium"/>
              </a:rPr>
              <a:t>ILPQC Patient &amp; Parent Partners </a:t>
            </a:r>
          </a:p>
          <a:p>
            <a:pPr marL="0" marR="0" lvl="0" indent="0" algn="ctr" defTabSz="914400" rtl="0" eaLnBrk="1" fontAlgn="auto" latinLnBrk="0" hangingPunct="1">
              <a:lnSpc>
                <a:spcPct val="150000"/>
              </a:lnSpc>
              <a:spcBef>
                <a:spcPts val="0"/>
              </a:spcBef>
              <a:spcAft>
                <a:spcPts val="0"/>
              </a:spcAft>
              <a:buClr>
                <a:srgbClr val="1C498B"/>
              </a:buClr>
              <a:buSzPts val="4000"/>
              <a:buFontTx/>
              <a:buNone/>
              <a:tabLst/>
              <a:defRPr/>
            </a:pPr>
            <a:r>
              <a:rPr kumimoji="0" lang="en-US" sz="2800" b="1" i="0" u="none" strike="noStrike" kern="1200" cap="none" spc="0" normalizeH="0" baseline="0" noProof="0" dirty="0">
                <a:ln>
                  <a:noFill/>
                </a:ln>
                <a:solidFill>
                  <a:srgbClr val="F58366"/>
                </a:solidFill>
                <a:effectLst/>
                <a:uLnTx/>
                <a:uFillTx/>
                <a:latin typeface="Calibri" panose="020F0502020204030204"/>
                <a:ea typeface="Lato Medium"/>
                <a:cs typeface="Lato Medium"/>
              </a:rPr>
              <a:t>working with an ILPQC hospital are invited</a:t>
            </a:r>
            <a:r>
              <a:rPr kumimoji="0" lang="en-US" sz="2800" b="1" i="0" u="none" strike="noStrike" kern="1200" cap="none" spc="0" normalizeH="0" baseline="0" noProof="0" dirty="0">
                <a:ln>
                  <a:noFill/>
                </a:ln>
                <a:solidFill>
                  <a:srgbClr val="444C55"/>
                </a:solidFill>
                <a:effectLst/>
                <a:uLnTx/>
                <a:uFillTx/>
                <a:latin typeface="Calibri" panose="020F0502020204030204"/>
                <a:ea typeface="Lato Medium"/>
                <a:cs typeface="Lato Medium"/>
              </a:rPr>
              <a:t> to </a:t>
            </a:r>
          </a:p>
          <a:p>
            <a:pPr marL="0" marR="0" lvl="0" indent="0" algn="ctr" defTabSz="914400" rtl="0" eaLnBrk="1" fontAlgn="auto" latinLnBrk="0" hangingPunct="1">
              <a:lnSpc>
                <a:spcPct val="150000"/>
              </a:lnSpc>
              <a:spcBef>
                <a:spcPts val="0"/>
              </a:spcBef>
              <a:spcAft>
                <a:spcPts val="0"/>
              </a:spcAft>
              <a:buClr>
                <a:srgbClr val="1C498B"/>
              </a:buClr>
              <a:buSzPts val="4000"/>
              <a:buFontTx/>
              <a:buNone/>
              <a:tabLst/>
              <a:defRPr/>
            </a:pPr>
            <a:r>
              <a:rPr kumimoji="0" lang="en-US" sz="2800" b="1" i="0" u="none" strike="noStrike" kern="1200" cap="none" spc="0" normalizeH="0" baseline="0" noProof="0" dirty="0">
                <a:ln>
                  <a:noFill/>
                </a:ln>
                <a:solidFill>
                  <a:srgbClr val="444C55"/>
                </a:solidFill>
                <a:effectLst/>
                <a:uLnTx/>
                <a:uFillTx/>
                <a:latin typeface="Calibri" panose="020F0502020204030204"/>
                <a:ea typeface="Lato Medium"/>
                <a:cs typeface="Lato Medium"/>
              </a:rPr>
              <a:t>attend the 14</a:t>
            </a:r>
            <a:r>
              <a:rPr kumimoji="0" lang="en-US" sz="2800" b="1" i="0" u="none" strike="noStrike" kern="1200" cap="none" spc="0" normalizeH="0" baseline="30000" noProof="0" dirty="0">
                <a:ln>
                  <a:noFill/>
                </a:ln>
                <a:solidFill>
                  <a:srgbClr val="444C55"/>
                </a:solidFill>
                <a:effectLst/>
                <a:uLnTx/>
                <a:uFillTx/>
                <a:latin typeface="Calibri" panose="020F0502020204030204"/>
                <a:ea typeface="Lato Medium"/>
                <a:cs typeface="Lato Medium"/>
              </a:rPr>
              <a:t>th</a:t>
            </a:r>
            <a:r>
              <a:rPr kumimoji="0" lang="en-US" sz="2800" b="1" i="0" u="none" strike="noStrike" kern="1200" cap="none" spc="0" normalizeH="0" baseline="0" noProof="0" dirty="0">
                <a:ln>
                  <a:noFill/>
                </a:ln>
                <a:solidFill>
                  <a:srgbClr val="444C55"/>
                </a:solidFill>
                <a:effectLst/>
                <a:uLnTx/>
                <a:uFillTx/>
                <a:latin typeface="Calibri" panose="020F0502020204030204"/>
                <a:ea typeface="Lato Medium"/>
                <a:cs typeface="Lato Medium"/>
              </a:rPr>
              <a:t> Annual Conference in Lombard, IL.</a:t>
            </a:r>
            <a:endParaRPr kumimoji="0" lang="en-US" sz="2800" b="0" i="0" u="none" strike="noStrike" kern="1200" cap="none" spc="0" normalizeH="0" baseline="0" noProof="0" dirty="0">
              <a:ln>
                <a:noFill/>
              </a:ln>
              <a:solidFill>
                <a:srgbClr val="444C55"/>
              </a:solidFill>
              <a:effectLst/>
              <a:uLnTx/>
              <a:uFillTx/>
              <a:latin typeface="Calibri" panose="020F0502020204030204"/>
              <a:ea typeface="Lato Medium" panose="020F0502020204030203" pitchFamily="34" charset="0"/>
              <a:cs typeface="Lato Medium" panose="020F0502020204030203" pitchFamily="34" charset="0"/>
            </a:endParaRPr>
          </a:p>
          <a:p>
            <a:pPr marL="0" marR="0" lvl="0" indent="0" algn="ctr" defTabSz="914400" rtl="0" eaLnBrk="1" fontAlgn="auto" latinLnBrk="0" hangingPunct="1">
              <a:lnSpc>
                <a:spcPct val="100000"/>
              </a:lnSpc>
              <a:spcBef>
                <a:spcPts val="0"/>
              </a:spcBef>
              <a:spcAft>
                <a:spcPts val="0"/>
              </a:spcAft>
              <a:buClr>
                <a:srgbClr val="1C498B"/>
              </a:buClr>
              <a:buSzPts val="4000"/>
              <a:buFontTx/>
              <a:buNone/>
              <a:tabLst/>
              <a:defRPr/>
            </a:pPr>
            <a:endParaRPr kumimoji="0" lang="en-US" sz="2200" b="1" i="0" u="none" strike="noStrike" kern="1200" cap="none" spc="0" normalizeH="0" baseline="0" noProof="0" dirty="0">
              <a:ln>
                <a:noFill/>
              </a:ln>
              <a:solidFill>
                <a:srgbClr val="444C55"/>
              </a:solidFill>
              <a:effectLst/>
              <a:uLnTx/>
              <a:uFillTx/>
              <a:latin typeface="Calibri" panose="020F0502020204030204"/>
              <a:ea typeface="Lato Medium"/>
              <a:cs typeface="Lato Medium"/>
            </a:endParaRPr>
          </a:p>
        </p:txBody>
      </p:sp>
      <p:sp>
        <p:nvSpPr>
          <p:cNvPr id="10" name="Title 1">
            <a:extLst>
              <a:ext uri="{FF2B5EF4-FFF2-40B4-BE49-F238E27FC236}">
                <a16:creationId xmlns:a16="http://schemas.microsoft.com/office/drawing/2014/main" id="{50C8D749-49B2-A007-8DFF-3F8E29AB2FD0}"/>
              </a:ext>
            </a:extLst>
          </p:cNvPr>
          <p:cNvSpPr txBox="1">
            <a:spLocks/>
          </p:cNvSpPr>
          <p:nvPr/>
        </p:nvSpPr>
        <p:spPr>
          <a:xfrm>
            <a:off x="361458" y="-653175"/>
            <a:ext cx="9795553" cy="1808794"/>
          </a:xfrm>
          <a:prstGeom prst="rect">
            <a:avLst/>
          </a:prstGeom>
        </p:spPr>
        <p:txBody>
          <a:bodyPr lIns="91440" tIns="45720" rIns="91440" bIns="45720" anchor="b">
            <a:normAutofit fontScale="97500"/>
          </a:bodyPr>
          <a:lstStyle>
            <a:lvl1pPr algn="l" defTabSz="914400" rtl="0" eaLnBrk="1" latinLnBrk="0" hangingPunct="1">
              <a:lnSpc>
                <a:spcPct val="100000"/>
              </a:lnSpc>
              <a:spcBef>
                <a:spcPct val="0"/>
              </a:spcBef>
              <a:buNone/>
              <a:defRPr sz="3600" b="1" i="0" kern="1200">
                <a:solidFill>
                  <a:schemeClr val="accent1"/>
                </a:solidFill>
                <a:latin typeface="+mj-lt"/>
                <a:ea typeface="Lato Medium" panose="020F0502020204030203" pitchFamily="34" charset="0"/>
                <a:cs typeface="Lato Medium" panose="020F0502020204030203" pitchFamily="34" charset="0"/>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dirty="0">
                <a:ln>
                  <a:noFill/>
                </a:ln>
                <a:solidFill>
                  <a:srgbClr val="1C498B"/>
                </a:solidFill>
                <a:effectLst/>
                <a:uLnTx/>
                <a:uFillTx/>
                <a:latin typeface="Calibri" panose="020F0502020204030204"/>
                <a:ea typeface="Lato Medium"/>
                <a:cs typeface="Lato Medium"/>
              </a:rPr>
              <a:t>ILPQC Patient Partner Opportunity </a:t>
            </a:r>
            <a:endParaRPr kumimoji="0" lang="en-US" sz="4400" b="1" i="0" u="none" strike="noStrike" kern="1200" cap="none" spc="0" normalizeH="0" baseline="0" noProof="0" dirty="0">
              <a:ln>
                <a:noFill/>
              </a:ln>
              <a:solidFill>
                <a:srgbClr val="1C498B"/>
              </a:solidFill>
              <a:effectLst/>
              <a:uLnTx/>
              <a:uFillTx/>
              <a:latin typeface="Calibri" panose="020F0502020204030204"/>
              <a:ea typeface="Lato Medium" panose="020F0502020204030203" pitchFamily="34" charset="0"/>
              <a:cs typeface="Lato Medium" panose="020F0502020204030203" pitchFamily="34" charset="0"/>
            </a:endParaRPr>
          </a:p>
        </p:txBody>
      </p:sp>
      <p:sp>
        <p:nvSpPr>
          <p:cNvPr id="11" name="Freeform 5">
            <a:extLst>
              <a:ext uri="{FF2B5EF4-FFF2-40B4-BE49-F238E27FC236}">
                <a16:creationId xmlns:a16="http://schemas.microsoft.com/office/drawing/2014/main" id="{22AC606F-A5D8-4CD2-A0B4-A0A01DC0D9CA}"/>
              </a:ext>
            </a:extLst>
          </p:cNvPr>
          <p:cNvSpPr/>
          <p:nvPr/>
        </p:nvSpPr>
        <p:spPr>
          <a:xfrm>
            <a:off x="361458" y="4428565"/>
            <a:ext cx="3775188" cy="1927785"/>
          </a:xfrm>
          <a:custGeom>
            <a:avLst/>
            <a:gdLst/>
            <a:ahLst/>
            <a:cxnLst/>
            <a:rect l="l" t="t" r="r" b="b"/>
            <a:pathLst>
              <a:path w="9705733" h="4598091">
                <a:moveTo>
                  <a:pt x="0" y="0"/>
                </a:moveTo>
                <a:lnTo>
                  <a:pt x="9705733" y="0"/>
                </a:lnTo>
                <a:lnTo>
                  <a:pt x="9705733" y="4598091"/>
                </a:lnTo>
                <a:lnTo>
                  <a:pt x="0" y="4598091"/>
                </a:lnTo>
                <a:lnTo>
                  <a:pt x="0" y="0"/>
                </a:lnTo>
                <a:close/>
              </a:path>
            </a:pathLst>
          </a:custGeom>
          <a:blipFill>
            <a:blip r:embed="rId2" cstate="email">
              <a:extLst>
                <a:ext uri="{28A0092B-C50C-407E-A947-70E740481C1C}">
                  <a14:useLocalDpi xmlns:a14="http://schemas.microsoft.com/office/drawing/2010/main"/>
                </a:ext>
              </a:extLst>
            </a:blip>
            <a:stretch>
              <a:fillRect/>
            </a:stretch>
          </a:blipFill>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44C55"/>
              </a:solidFill>
              <a:effectLst/>
              <a:uLnTx/>
              <a:uFillTx/>
              <a:latin typeface="Calibri" panose="020F0502020204030204"/>
              <a:ea typeface="+mn-ea"/>
              <a:cs typeface="+mn-cs"/>
            </a:endParaRPr>
          </a:p>
        </p:txBody>
      </p:sp>
      <p:sp>
        <p:nvSpPr>
          <p:cNvPr id="12" name="Freeform 4">
            <a:extLst>
              <a:ext uri="{FF2B5EF4-FFF2-40B4-BE49-F238E27FC236}">
                <a16:creationId xmlns:a16="http://schemas.microsoft.com/office/drawing/2014/main" id="{E71FC009-ADF4-40AF-AD7D-FA2E0BB3389C}"/>
              </a:ext>
            </a:extLst>
          </p:cNvPr>
          <p:cNvSpPr/>
          <p:nvPr/>
        </p:nvSpPr>
        <p:spPr>
          <a:xfrm>
            <a:off x="6839249" y="4030404"/>
            <a:ext cx="4366634" cy="2278613"/>
          </a:xfrm>
          <a:custGeom>
            <a:avLst/>
            <a:gdLst/>
            <a:ahLst/>
            <a:cxnLst/>
            <a:rect l="l" t="t" r="r" b="b"/>
            <a:pathLst>
              <a:path w="7315200" h="3577798">
                <a:moveTo>
                  <a:pt x="0" y="0"/>
                </a:moveTo>
                <a:lnTo>
                  <a:pt x="7315200" y="0"/>
                </a:lnTo>
                <a:lnTo>
                  <a:pt x="7315200" y="3577798"/>
                </a:lnTo>
                <a:lnTo>
                  <a:pt x="0" y="3577798"/>
                </a:lnTo>
                <a:lnTo>
                  <a:pt x="0" y="0"/>
                </a:lnTo>
                <a:close/>
              </a:path>
            </a:pathLst>
          </a:custGeom>
          <a: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a:blipFill>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44C55"/>
              </a:solidFill>
              <a:effectLst/>
              <a:uLnTx/>
              <a:uFillTx/>
              <a:latin typeface="Calibri" panose="020F0502020204030204"/>
              <a:ea typeface="+mn-ea"/>
              <a:cs typeface="+mn-cs"/>
            </a:endParaRPr>
          </a:p>
        </p:txBody>
      </p:sp>
      <p:sp>
        <p:nvSpPr>
          <p:cNvPr id="13" name="TextBox 12">
            <a:extLst>
              <a:ext uri="{FF2B5EF4-FFF2-40B4-BE49-F238E27FC236}">
                <a16:creationId xmlns:a16="http://schemas.microsoft.com/office/drawing/2014/main" id="{232008CB-63E2-455E-B3FC-2E758133CE9A}"/>
              </a:ext>
            </a:extLst>
          </p:cNvPr>
          <p:cNvSpPr txBox="1"/>
          <p:nvPr/>
        </p:nvSpPr>
        <p:spPr>
          <a:xfrm>
            <a:off x="9242610" y="2072903"/>
            <a:ext cx="2447365" cy="1711366"/>
          </a:xfrm>
          <a:prstGeom prst="rect">
            <a:avLst/>
          </a:prstGeom>
          <a:noFill/>
        </p:spPr>
        <p:txBody>
          <a:bodyPr wrap="square">
            <a:spAutoFit/>
          </a:bodyPr>
          <a:lstStyle/>
          <a:p>
            <a:pPr marL="0" marR="0" lvl="0" indent="0" algn="ctr" defTabSz="914400" rtl="0" eaLnBrk="1" fontAlgn="auto" latinLnBrk="0" hangingPunct="1">
              <a:lnSpc>
                <a:spcPct val="150000"/>
              </a:lnSpc>
              <a:spcBef>
                <a:spcPts val="0"/>
              </a:spcBef>
              <a:spcAft>
                <a:spcPts val="0"/>
              </a:spcAft>
              <a:buClr>
                <a:srgbClr val="1C498B"/>
              </a:buClr>
              <a:buSzPts val="4000"/>
              <a:buFontTx/>
              <a:buNone/>
              <a:tabLst/>
              <a:defRPr/>
            </a:pPr>
            <a:r>
              <a:rPr kumimoji="0" lang="en-US" sz="1800" b="1" i="0" u="none" strike="noStrike" kern="1200" cap="none" spc="0" normalizeH="0" baseline="0" noProof="0" dirty="0">
                <a:ln>
                  <a:noFill/>
                </a:ln>
                <a:solidFill>
                  <a:srgbClr val="F58366"/>
                </a:solidFill>
                <a:effectLst/>
                <a:uLnTx/>
                <a:uFillTx/>
                <a:latin typeface="Calibri" panose="020F0502020204030204"/>
                <a:ea typeface="Lato Medium"/>
                <a:cs typeface="Lato Medium"/>
              </a:rPr>
              <a:t>FREE </a:t>
            </a:r>
            <a:r>
              <a:rPr kumimoji="0" lang="en-US" sz="1800" b="1" i="0" u="none" strike="noStrike" kern="1200" cap="none" spc="0" normalizeH="0" baseline="0" noProof="0" dirty="0">
                <a:ln>
                  <a:noFill/>
                </a:ln>
                <a:solidFill>
                  <a:srgbClr val="444C55"/>
                </a:solidFill>
                <a:effectLst/>
                <a:uLnTx/>
                <a:uFillTx/>
                <a:latin typeface="Calibri" panose="020F0502020204030204"/>
                <a:ea typeface="Lato Medium"/>
                <a:cs typeface="Lato Medium"/>
              </a:rPr>
              <a:t>Registration &amp;      1-night Hotel stay </a:t>
            </a:r>
          </a:p>
          <a:p>
            <a:pPr marL="0" marR="0" lvl="0" indent="0" algn="ctr" defTabSz="914400" rtl="0" eaLnBrk="1" fontAlgn="auto" latinLnBrk="0" hangingPunct="1">
              <a:lnSpc>
                <a:spcPct val="150000"/>
              </a:lnSpc>
              <a:spcBef>
                <a:spcPts val="0"/>
              </a:spcBef>
              <a:spcAft>
                <a:spcPts val="0"/>
              </a:spcAft>
              <a:buClr>
                <a:srgbClr val="1C498B"/>
              </a:buClr>
              <a:buSzPts val="4000"/>
              <a:buFontTx/>
              <a:buNone/>
              <a:tabLst/>
              <a:defRPr/>
            </a:pPr>
            <a:r>
              <a:rPr kumimoji="0" lang="en-US" sz="1800" b="1" i="0" u="none" strike="noStrike" kern="1200" cap="none" spc="0" normalizeH="0" baseline="0" noProof="0" dirty="0">
                <a:ln>
                  <a:noFill/>
                </a:ln>
                <a:solidFill>
                  <a:srgbClr val="444C55"/>
                </a:solidFill>
                <a:effectLst/>
                <a:uLnTx/>
                <a:uFillTx/>
                <a:latin typeface="Calibri" panose="020F0502020204030204"/>
                <a:ea typeface="Lato Medium"/>
                <a:cs typeface="Lato Medium"/>
              </a:rPr>
              <a:t>will be provided.</a:t>
            </a:r>
          </a:p>
          <a:p>
            <a:pPr marL="0" marR="0" lvl="0" indent="0" algn="ctr" defTabSz="914400" rtl="0" eaLnBrk="1" fontAlgn="auto" latinLnBrk="0" hangingPunct="1">
              <a:lnSpc>
                <a:spcPct val="150000"/>
              </a:lnSpc>
              <a:spcBef>
                <a:spcPts val="0"/>
              </a:spcBef>
              <a:spcAft>
                <a:spcPts val="0"/>
              </a:spcAft>
              <a:buClr>
                <a:srgbClr val="1C498B"/>
              </a:buClr>
              <a:buSzPts val="4000"/>
              <a:buFontTx/>
              <a:buNone/>
              <a:tabLst/>
              <a:defRPr/>
            </a:pPr>
            <a:r>
              <a:rPr kumimoji="0" lang="en-US" sz="1800" b="1" i="0" u="none" strike="noStrike" kern="1200" cap="none" spc="0" normalizeH="0" baseline="0" noProof="0" dirty="0">
                <a:ln>
                  <a:noFill/>
                </a:ln>
                <a:solidFill>
                  <a:srgbClr val="444C55"/>
                </a:solidFill>
                <a:effectLst/>
                <a:uLnTx/>
                <a:uFillTx/>
                <a:latin typeface="Calibri" panose="020F0502020204030204"/>
                <a:ea typeface="Lato Medium"/>
                <a:cs typeface="Lato Medium"/>
              </a:rPr>
              <a:t>More details to come.</a:t>
            </a:r>
          </a:p>
        </p:txBody>
      </p:sp>
      <p:sp>
        <p:nvSpPr>
          <p:cNvPr id="14" name="Rectangle 13">
            <a:extLst>
              <a:ext uri="{FF2B5EF4-FFF2-40B4-BE49-F238E27FC236}">
                <a16:creationId xmlns:a16="http://schemas.microsoft.com/office/drawing/2014/main" id="{6C136B9D-DB73-41A7-BCE9-5B2924598EF2}"/>
              </a:ext>
            </a:extLst>
          </p:cNvPr>
          <p:cNvSpPr/>
          <p:nvPr/>
        </p:nvSpPr>
        <p:spPr>
          <a:xfrm>
            <a:off x="9242610" y="2062979"/>
            <a:ext cx="2447365" cy="1675303"/>
          </a:xfrm>
          <a:prstGeom prst="rect">
            <a:avLst/>
          </a:prstGeom>
          <a:noFill/>
          <a:ln w="28575">
            <a:solidFill>
              <a:schemeClr val="accent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06891059"/>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 name="Rectangle 11">
            <a:extLst>
              <a:ext uri="{FF2B5EF4-FFF2-40B4-BE49-F238E27FC236}">
                <a16:creationId xmlns:a16="http://schemas.microsoft.com/office/drawing/2014/main" id="{767AC557-E067-171E-1D02-3CE3B7CE6BF3}"/>
              </a:ext>
            </a:extLst>
          </p:cNvPr>
          <p:cNvSpPr/>
          <p:nvPr/>
        </p:nvSpPr>
        <p:spPr>
          <a:xfrm>
            <a:off x="7188754" y="-3388"/>
            <a:ext cx="5003797" cy="1485900"/>
          </a:xfrm>
          <a:prstGeom prst="rect">
            <a:avLst/>
          </a:prstGeom>
          <a:solidFill>
            <a:srgbClr val="FFFFFF"/>
          </a:solidFill>
          <a:ln cap="flat">
            <a:noFill/>
            <a:prstDash val="solid"/>
          </a:ln>
        </p:spPr>
        <p:txBody>
          <a:bodyPr vert="horz" wrap="square" lIns="91440" tIns="45720" rIns="91440" bIns="45720" anchor="ctr" anchorCtr="1" compatLnSpc="1">
            <a:noAutofit/>
          </a:bodyPr>
          <a:lstStyle/>
          <a:p>
            <a:pPr algn="ctr" defTabSz="914446">
              <a:defRPr sz="1800" b="0" i="0" u="none" strike="noStrike" kern="0" cap="none" spc="0" baseline="0">
                <a:solidFill>
                  <a:srgbClr val="000000"/>
                </a:solidFill>
                <a:uFillTx/>
              </a:defRPr>
            </a:pPr>
            <a:endParaRPr lang="en-US">
              <a:solidFill>
                <a:srgbClr val="FFFFFF"/>
              </a:solidFill>
              <a:latin typeface="Calibri"/>
            </a:endParaRPr>
          </a:p>
        </p:txBody>
      </p:sp>
      <p:sp>
        <p:nvSpPr>
          <p:cNvPr id="8" name="Title 7">
            <a:extLst>
              <a:ext uri="{FF2B5EF4-FFF2-40B4-BE49-F238E27FC236}">
                <a16:creationId xmlns:a16="http://schemas.microsoft.com/office/drawing/2014/main" id="{6C9B693A-1E47-117F-A949-26C285E5F50E}"/>
              </a:ext>
            </a:extLst>
          </p:cNvPr>
          <p:cNvSpPr>
            <a:spLocks noGrp="1"/>
          </p:cNvSpPr>
          <p:nvPr>
            <p:ph type="title"/>
          </p:nvPr>
        </p:nvSpPr>
        <p:spPr>
          <a:xfrm>
            <a:off x="345536" y="990067"/>
            <a:ext cx="3418659" cy="3112135"/>
          </a:xfrm>
        </p:spPr>
        <p:txBody>
          <a:bodyPr anchor="ctr">
            <a:normAutofit fontScale="90000"/>
          </a:bodyPr>
          <a:lstStyle/>
          <a:p>
            <a:r>
              <a:rPr lang="en-US" sz="5400" dirty="0">
                <a:ea typeface="Lato Medium"/>
                <a:cs typeface="Lato Medium"/>
              </a:rPr>
              <a:t>Upcoming Annual Conference Prep</a:t>
            </a:r>
            <a:endParaRPr lang="en-US" sz="5400" dirty="0"/>
          </a:p>
        </p:txBody>
      </p:sp>
      <p:sp>
        <p:nvSpPr>
          <p:cNvPr id="4" name="Slide Number Placeholder 3">
            <a:extLst>
              <a:ext uri="{FF2B5EF4-FFF2-40B4-BE49-F238E27FC236}">
                <a16:creationId xmlns:a16="http://schemas.microsoft.com/office/drawing/2014/main" id="{CEED54BC-687B-95DC-B1DF-ECE635CC74C0}"/>
              </a:ext>
            </a:extLst>
          </p:cNvPr>
          <p:cNvSpPr>
            <a:spLocks noGrp="1"/>
          </p:cNvSpPr>
          <p:nvPr>
            <p:ph type="sldNum" sz="quarter" idx="10"/>
          </p:nvPr>
        </p:nvSpPr>
        <p:spPr>
          <a:xfrm>
            <a:off x="8610600" y="6356350"/>
            <a:ext cx="2743200" cy="365125"/>
          </a:xfrm>
        </p:spPr>
        <p:txBody>
          <a:bodyPr>
            <a:normAutofit/>
          </a:bodyPr>
          <a:lstStyle/>
          <a:p>
            <a:pPr marL="0" marR="0" lvl="0" indent="0" algn="r" defTabSz="914400" rtl="0" eaLnBrk="1" fontAlgn="auto" latinLnBrk="0" hangingPunct="1">
              <a:lnSpc>
                <a:spcPct val="100000"/>
              </a:lnSpc>
              <a:spcBef>
                <a:spcPts val="0"/>
              </a:spcBef>
              <a:spcAft>
                <a:spcPts val="600"/>
              </a:spcAft>
              <a:buClrTx/>
              <a:buSzTx/>
              <a:buFontTx/>
              <a:buNone/>
              <a:tabLst/>
              <a:defRPr/>
            </a:pPr>
            <a:fld id="{97033E4B-E3EB-3D46-B2D8-3159663620FA}" type="slidenum">
              <a:rPr kumimoji="0" lang="en-US" sz="1200" b="0" i="0" u="none" strike="noStrike" kern="1200" cap="none" spc="0" normalizeH="0" baseline="0" noProof="0" smtClean="0">
                <a:ln>
                  <a:noFill/>
                </a:ln>
                <a:solidFill>
                  <a:srgbClr val="79818A">
                    <a:lumMod val="60000"/>
                    <a:lumOff val="40000"/>
                  </a:srgb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600"/>
                </a:spcAft>
                <a:buClrTx/>
                <a:buSzTx/>
                <a:buFontTx/>
                <a:buNone/>
                <a:tabLst/>
                <a:defRPr/>
              </a:pPr>
              <a:t>9</a:t>
            </a:fld>
            <a:endParaRPr kumimoji="0" lang="en-US" sz="1200" b="0" i="0" u="none" strike="noStrike" kern="1200" cap="none" spc="0" normalizeH="0" baseline="0" noProof="0">
              <a:ln>
                <a:noFill/>
              </a:ln>
              <a:solidFill>
                <a:srgbClr val="79818A">
                  <a:lumMod val="60000"/>
                  <a:lumOff val="40000"/>
                </a:srgbClr>
              </a:solidFill>
              <a:effectLst/>
              <a:uLnTx/>
              <a:uFillTx/>
              <a:latin typeface="Calibri" panose="020F0502020204030204"/>
              <a:ea typeface="+mn-ea"/>
              <a:cs typeface="+mn-cs"/>
            </a:endParaRPr>
          </a:p>
        </p:txBody>
      </p:sp>
      <p:graphicFrame>
        <p:nvGraphicFramePr>
          <p:cNvPr id="9" name="Diagram 9">
            <a:extLst>
              <a:ext uri="{FF2B5EF4-FFF2-40B4-BE49-F238E27FC236}">
                <a16:creationId xmlns:a16="http://schemas.microsoft.com/office/drawing/2014/main" id="{25EB57FC-A0C6-0042-E219-B1DF4518901B}"/>
              </a:ext>
            </a:extLst>
          </p:cNvPr>
          <p:cNvGraphicFramePr/>
          <p:nvPr>
            <p:extLst>
              <p:ext uri="{D42A27DB-BD31-4B8C-83A1-F6EECF244321}">
                <p14:modId xmlns:p14="http://schemas.microsoft.com/office/powerpoint/2010/main" val="567295799"/>
              </p:ext>
            </p:extLst>
          </p:nvPr>
        </p:nvGraphicFramePr>
        <p:xfrm>
          <a:off x="4705527" y="338667"/>
          <a:ext cx="7308673" cy="627826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25" name="Rectangle: Rounded Corners 224">
            <a:extLst>
              <a:ext uri="{FF2B5EF4-FFF2-40B4-BE49-F238E27FC236}">
                <a16:creationId xmlns:a16="http://schemas.microsoft.com/office/drawing/2014/main" id="{CB0A0917-AFE1-6BF9-A27E-D2DD2D0CEB28}"/>
              </a:ext>
            </a:extLst>
          </p:cNvPr>
          <p:cNvSpPr/>
          <p:nvPr/>
        </p:nvSpPr>
        <p:spPr>
          <a:xfrm>
            <a:off x="287734" y="4732085"/>
            <a:ext cx="3925017" cy="1653396"/>
          </a:xfrm>
          <a:prstGeom prst="roundRect">
            <a:avLst/>
          </a:prstGeom>
          <a:solidFill>
            <a:schemeClr val="accent4">
              <a:lumMod val="20000"/>
              <a:lumOff val="80000"/>
            </a:schemeClr>
          </a:solidFill>
          <a:ln>
            <a:solidFill>
              <a:srgbClr val="CC6600"/>
            </a:solidFill>
          </a:ln>
        </p:spPr>
        <p:style>
          <a:lnRef idx="2">
            <a:schemeClr val="accent5"/>
          </a:lnRef>
          <a:fillRef idx="1">
            <a:schemeClr val="lt1"/>
          </a:fillRef>
          <a:effectRef idx="0">
            <a:schemeClr val="accent5"/>
          </a:effectRef>
          <a:fontRef idx="minor">
            <a:schemeClr val="dk1"/>
          </a:fontRef>
        </p:style>
        <p:txBody>
          <a:bodyPr lIns="91440" tIns="45720" rIns="91440" bIns="4572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FF0000"/>
                </a:solidFill>
                <a:effectLst/>
                <a:uLnTx/>
                <a:uFillTx/>
                <a:latin typeface="Calibri" panose="020F0502020204030204"/>
                <a:ea typeface="+mn-ea"/>
                <a:cs typeface="Calibri"/>
              </a:rPr>
              <a:t>Submit AC Teams Survey</a:t>
            </a:r>
            <a:r>
              <a:rPr kumimoji="0" lang="en-US" sz="2200" b="1" i="0" u="none" strike="noStrike" kern="1200" cap="none" spc="0" normalizeH="0" baseline="0" noProof="0" dirty="0">
                <a:ln>
                  <a:noFill/>
                </a:ln>
                <a:solidFill>
                  <a:srgbClr val="002060"/>
                </a:solidFill>
                <a:effectLst/>
                <a:uLnTx/>
                <a:uFillTx/>
                <a:latin typeface="Calibri" panose="020F0502020204030204"/>
                <a:ea typeface="+mn-ea"/>
                <a:cs typeface="Calibri"/>
              </a:rPr>
              <a:t>,</a:t>
            </a:r>
            <a:r>
              <a:rPr kumimoji="0" lang="en-US" sz="2200" b="1" i="0" u="none" strike="noStrike" kern="1200" cap="none" spc="0" normalizeH="0" baseline="0" noProof="0" dirty="0">
                <a:ln>
                  <a:noFill/>
                </a:ln>
                <a:solidFill>
                  <a:srgbClr val="FF0000"/>
                </a:solidFill>
                <a:effectLst/>
                <a:uLnTx/>
                <a:uFillTx/>
                <a:latin typeface="Calibri" panose="020F0502020204030204"/>
                <a:ea typeface="+mn-ea"/>
                <a:cs typeface="Calibri"/>
              </a:rPr>
              <a:t> Data</a:t>
            </a:r>
            <a:r>
              <a:rPr kumimoji="0" lang="en-US" sz="2200" b="1" i="0" u="none" strike="noStrike" kern="1200" cap="none" spc="0" normalizeH="0" baseline="0" noProof="0" dirty="0">
                <a:ln>
                  <a:noFill/>
                </a:ln>
                <a:solidFill>
                  <a:srgbClr val="444C55"/>
                </a:solidFill>
                <a:effectLst/>
                <a:uLnTx/>
                <a:uFillTx/>
                <a:latin typeface="Calibri" panose="020F0502020204030204"/>
                <a:ea typeface="+mn-ea"/>
                <a:cs typeface="Calibri"/>
              </a:rPr>
              <a:t>, </a:t>
            </a:r>
            <a:r>
              <a:rPr kumimoji="0" lang="en-US" sz="2200" b="1" i="0" u="none" strike="noStrike" kern="1200" cap="none" spc="0" normalizeH="0" baseline="0" noProof="0" dirty="0">
                <a:ln>
                  <a:noFill/>
                </a:ln>
                <a:solidFill>
                  <a:srgbClr val="FF0000"/>
                </a:solidFill>
                <a:effectLst/>
                <a:uLnTx/>
                <a:uFillTx/>
                <a:latin typeface="Calibri" panose="020F0502020204030204"/>
                <a:ea typeface="+mn-ea"/>
                <a:cs typeface="Calibri"/>
              </a:rPr>
              <a:t>Birth Quality Designation Application</a:t>
            </a:r>
            <a:r>
              <a:rPr kumimoji="0" lang="en-US" sz="2200" b="1" i="0" u="none" strike="noStrike" kern="1200" cap="none" spc="0" normalizeH="0" baseline="0" noProof="0" dirty="0">
                <a:ln>
                  <a:noFill/>
                </a:ln>
                <a:solidFill>
                  <a:srgbClr val="444C55"/>
                </a:solidFill>
                <a:effectLst/>
                <a:uLnTx/>
                <a:uFillTx/>
                <a:latin typeface="Calibri" panose="020F0502020204030204"/>
                <a:ea typeface="+mn-ea"/>
                <a:cs typeface="Calibri"/>
              </a:rPr>
              <a:t>, &amp; </a:t>
            </a:r>
            <a:r>
              <a:rPr kumimoji="0" lang="en-US" sz="2200" b="1" i="0" u="none" strike="noStrike" kern="1200" cap="none" spc="0" normalizeH="0" baseline="0" noProof="0" dirty="0">
                <a:ln>
                  <a:noFill/>
                </a:ln>
                <a:solidFill>
                  <a:srgbClr val="FF0000"/>
                </a:solidFill>
                <a:effectLst/>
                <a:uLnTx/>
                <a:uFillTx/>
                <a:latin typeface="Calibri" panose="020F0502020204030204"/>
                <a:ea typeface="+mn-ea"/>
                <a:cs typeface="Calibri"/>
              </a:rPr>
              <a:t>QI Abstracts</a:t>
            </a:r>
            <a:r>
              <a:rPr kumimoji="0" lang="en-US" sz="2200" b="1" i="0" u="none" strike="noStrike" kern="1200" cap="none" spc="0" normalizeH="0" baseline="0" noProof="0" dirty="0">
                <a:ln>
                  <a:noFill/>
                </a:ln>
                <a:solidFill>
                  <a:srgbClr val="444C55"/>
                </a:solidFill>
                <a:effectLst/>
                <a:uLnTx/>
                <a:uFillTx/>
                <a:latin typeface="Calibri" panose="020F0502020204030204"/>
                <a:ea typeface="+mn-ea"/>
                <a:cs typeface="Calibri"/>
              </a:rPr>
              <a:t>!</a:t>
            </a:r>
          </a:p>
        </p:txBody>
      </p:sp>
      <p:sp>
        <p:nvSpPr>
          <p:cNvPr id="10" name="Freeform 2">
            <a:extLst>
              <a:ext uri="{FF2B5EF4-FFF2-40B4-BE49-F238E27FC236}">
                <a16:creationId xmlns:a16="http://schemas.microsoft.com/office/drawing/2014/main" id="{7E38EADE-D379-45E3-A176-FE61D29EEFB8}"/>
              </a:ext>
            </a:extLst>
          </p:cNvPr>
          <p:cNvSpPr/>
          <p:nvPr/>
        </p:nvSpPr>
        <p:spPr>
          <a:xfrm>
            <a:off x="1894871" y="3196946"/>
            <a:ext cx="1304467" cy="1458939"/>
          </a:xfrm>
          <a:custGeom>
            <a:avLst/>
            <a:gdLst/>
            <a:ahLst/>
            <a:cxnLst/>
            <a:rect l="l" t="t" r="r" b="b"/>
            <a:pathLst>
              <a:path w="4407761" h="4369193">
                <a:moveTo>
                  <a:pt x="0" y="0"/>
                </a:moveTo>
                <a:lnTo>
                  <a:pt x="4407761" y="0"/>
                </a:lnTo>
                <a:lnTo>
                  <a:pt x="4407761" y="4369193"/>
                </a:lnTo>
                <a:lnTo>
                  <a:pt x="0" y="4369193"/>
                </a:lnTo>
                <a:lnTo>
                  <a:pt x="0" y="0"/>
                </a:lnTo>
                <a:close/>
              </a:path>
            </a:pathLst>
          </a:custGeom>
          <a:blipFill>
            <a:blip r:embed="rId7" cstate="email">
              <a:extLst>
                <a:ext uri="{28A0092B-C50C-407E-A947-70E740481C1C}">
                  <a14:useLocalDpi xmlns:a14="http://schemas.microsoft.com/office/drawing/2010/main"/>
                </a:ext>
              </a:extLst>
            </a:blip>
            <a:stretch>
              <a:fillRect/>
            </a:stretch>
          </a:blipFill>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44C55"/>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74064386"/>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1.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2.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6.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1.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2.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5.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6.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7.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0.xml><?xml version="1.0" encoding="utf-8"?>
<a:theme xmlns:a="http://schemas.openxmlformats.org/drawingml/2006/main" name="12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1.xml><?xml version="1.0" encoding="utf-8"?>
<a:theme xmlns:a="http://schemas.openxmlformats.org/drawingml/2006/main" name="22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2.xml><?xml version="1.0" encoding="utf-8"?>
<a:theme xmlns:a="http://schemas.openxmlformats.org/drawingml/2006/main" name="13_Office Theme">
  <a:themeElements>
    <a:clrScheme name="Office">
      <a:dk1>
        <a:srgbClr val="000000"/>
      </a:dk1>
      <a:lt1>
        <a:srgbClr val="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3.xml><?xml version="1.0" encoding="utf-8"?>
<a:theme xmlns:a="http://schemas.openxmlformats.org/drawingml/2006/main" name="18_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14.xml><?xml version="1.0" encoding="utf-8"?>
<a:theme xmlns:a="http://schemas.openxmlformats.org/drawingml/2006/main" name="19_Office Theme">
  <a:themeElements>
    <a:clrScheme name="Office">
      <a:dk1>
        <a:srgbClr val="000000"/>
      </a:dk1>
      <a:lt1>
        <a:srgbClr val="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5.xml><?xml version="1.0" encoding="utf-8"?>
<a:theme xmlns:a="http://schemas.openxmlformats.org/drawingml/2006/main" name="20_Office Theme">
  <a:themeElements>
    <a:clrScheme name="Office">
      <a:dk1>
        <a:srgbClr val="000000"/>
      </a:dk1>
      <a:lt1>
        <a:srgbClr val="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6.xml><?xml version="1.0" encoding="utf-8"?>
<a:theme xmlns:a="http://schemas.openxmlformats.org/drawingml/2006/main" name="21_Office Theme">
  <a:themeElements>
    <a:clrScheme name="Office">
      <a:dk1>
        <a:srgbClr val="000000"/>
      </a:dk1>
      <a:lt1>
        <a:srgbClr val="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7.xml><?xml version="1.0" encoding="utf-8"?>
<a:theme xmlns:a="http://schemas.openxmlformats.org/drawingml/2006/main" name="3_Office Theme">
  <a:themeElements>
    <a:clrScheme name="Office">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8.xml><?xml version="1.0" encoding="utf-8"?>
<a:theme xmlns:a="http://schemas.openxmlformats.org/drawingml/2006/main" name="11_Office Theme">
  <a:themeElements>
    <a:clrScheme name="Custom 30">
      <a:dk1>
        <a:srgbClr val="000000"/>
      </a:dk1>
      <a:lt1>
        <a:srgbClr val="FFFFFF"/>
      </a:lt1>
      <a:dk2>
        <a:srgbClr val="000000"/>
      </a:dk2>
      <a:lt2>
        <a:srgbClr val="E7E6E6"/>
      </a:lt2>
      <a:accent1>
        <a:srgbClr val="B56576"/>
      </a:accent1>
      <a:accent2>
        <a:srgbClr val="B56576"/>
      </a:accent2>
      <a:accent3>
        <a:srgbClr val="B56576"/>
      </a:accent3>
      <a:accent4>
        <a:srgbClr val="FFC000"/>
      </a:accent4>
      <a:accent5>
        <a:srgbClr val="5B9BD5"/>
      </a:accent5>
      <a:accent6>
        <a:srgbClr val="EBDAE2"/>
      </a:accent6>
      <a:hlink>
        <a:srgbClr val="0563C1"/>
      </a:hlink>
      <a:folHlink>
        <a:srgbClr val="954F7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9.xml><?xml version="1.0" encoding="utf-8"?>
<a:theme xmlns:a="http://schemas.openxmlformats.org/drawingml/2006/main" name="23_Office Theme">
  <a:themeElements>
    <a:clrScheme name="Office">
      <a:dk1>
        <a:srgbClr val="000000"/>
      </a:dk1>
      <a:lt1>
        <a:srgbClr val="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0.xml><?xml version="1.0" encoding="utf-8"?>
<a:theme xmlns:a="http://schemas.openxmlformats.org/drawingml/2006/main" name="15_Office Theme">
  <a:themeElements>
    <a:clrScheme name="Office">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1.xml><?xml version="1.0" encoding="utf-8"?>
<a:theme xmlns:a="http://schemas.openxmlformats.org/drawingml/2006/main" name="Axis">
  <a:themeElements>
    <a:clrScheme name="Axis">
      <a:dk1>
        <a:srgbClr val="000000"/>
      </a:dk1>
      <a:lt1>
        <a:srgbClr val="FFFFFF"/>
      </a:lt1>
      <a:dk2>
        <a:srgbClr val="0E2841"/>
      </a:dk2>
      <a:lt2>
        <a:srgbClr val="E8E8E8"/>
      </a:lt2>
      <a:accent1>
        <a:srgbClr val="A8BABF"/>
      </a:accent1>
      <a:accent2>
        <a:srgbClr val="C16A38"/>
      </a:accent2>
      <a:accent3>
        <a:srgbClr val="7B441F"/>
      </a:accent3>
      <a:accent4>
        <a:srgbClr val="DAC68B"/>
      </a:accent4>
      <a:accent5>
        <a:srgbClr val="B6BAA5"/>
      </a:accent5>
      <a:accent6>
        <a:srgbClr val="716C34"/>
      </a:accent6>
      <a:hlink>
        <a:srgbClr val="467886"/>
      </a:hlink>
      <a:folHlink>
        <a:srgbClr val="96607D"/>
      </a:folHlink>
    </a:clrScheme>
    <a:fontScheme name="Axis">
      <a:majorFont>
        <a:latin typeface="Neue Haas Grotesk Text Pro"/>
        <a:ea typeface=""/>
        <a:cs typeface=""/>
      </a:majorFont>
      <a:minorFont>
        <a:latin typeface="Neue Haas Grotesk Text Pro"/>
        <a:ea typeface=""/>
        <a:cs typeface=""/>
      </a:minorFont>
    </a:fontScheme>
    <a:fmtScheme name="Axis">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Axis" id="{626E1DE4-363E-4A1A-A3CD-C79E498A714F}" vid="{3530EF86-100D-4C27-9316-4189EFA98A4F}"/>
    </a:ext>
  </a:extLst>
</a:theme>
</file>

<file path=ppt/theme/theme2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7_Office Theme">
  <a:themeElements>
    <a:clrScheme name="ILPQC">
      <a:dk1>
        <a:srgbClr val="444C55"/>
      </a:dk1>
      <a:lt1>
        <a:srgbClr val="FFFFFF"/>
      </a:lt1>
      <a:dk2>
        <a:srgbClr val="79818A"/>
      </a:dk2>
      <a:lt2>
        <a:srgbClr val="F3F6FB"/>
      </a:lt2>
      <a:accent1>
        <a:srgbClr val="1C498B"/>
      </a:accent1>
      <a:accent2>
        <a:srgbClr val="F5668F"/>
      </a:accent2>
      <a:accent3>
        <a:srgbClr val="F58366"/>
      </a:accent3>
      <a:accent4>
        <a:srgbClr val="FDD702"/>
      </a:accent4>
      <a:accent5>
        <a:srgbClr val="6B95FD"/>
      </a:accent5>
      <a:accent6>
        <a:srgbClr val="A3B745"/>
      </a:accent6>
      <a:hlink>
        <a:srgbClr val="6B95FD"/>
      </a:hlink>
      <a:folHlink>
        <a:srgbClr val="6B95FD"/>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6_Office Theme">
  <a:themeElements>
    <a:clrScheme name="ILPQC">
      <a:dk1>
        <a:srgbClr val="444C55"/>
      </a:dk1>
      <a:lt1>
        <a:srgbClr val="FFFFFF"/>
      </a:lt1>
      <a:dk2>
        <a:srgbClr val="79818A"/>
      </a:dk2>
      <a:lt2>
        <a:srgbClr val="F3F6FB"/>
      </a:lt2>
      <a:accent1>
        <a:srgbClr val="1C498B"/>
      </a:accent1>
      <a:accent2>
        <a:srgbClr val="F5668F"/>
      </a:accent2>
      <a:accent3>
        <a:srgbClr val="F58366"/>
      </a:accent3>
      <a:accent4>
        <a:srgbClr val="FDD702"/>
      </a:accent4>
      <a:accent5>
        <a:srgbClr val="6B95FD"/>
      </a:accent5>
      <a:accent6>
        <a:srgbClr val="A3B745"/>
      </a:accent6>
      <a:hlink>
        <a:srgbClr val="6B95FD"/>
      </a:hlink>
      <a:folHlink>
        <a:srgbClr val="6B95FD"/>
      </a:folHlink>
    </a:clrScheme>
    <a:fontScheme name="Calibri">
      <a:maj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2_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6.xml><?xml version="1.0" encoding="utf-8"?>
<a:theme xmlns:a="http://schemas.openxmlformats.org/drawingml/2006/main" name="4_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Theme">
      <a:majorFont>
        <a:latin typeface="Aptos Display"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ptos" panose="020B000402020202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7.xml><?xml version="1.0" encoding="utf-8"?>
<a:theme xmlns:a="http://schemas.openxmlformats.org/drawingml/2006/main" name="9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xml><?xml version="1.0" encoding="utf-8"?>
<a:theme xmlns:a="http://schemas.openxmlformats.org/drawingml/2006/main" name="14_Office Theme">
  <a:themeElements>
    <a:clrScheme name="ILPQC">
      <a:dk1>
        <a:srgbClr val="444C55"/>
      </a:dk1>
      <a:lt1>
        <a:srgbClr val="FFFFFF"/>
      </a:lt1>
      <a:dk2>
        <a:srgbClr val="79818A"/>
      </a:dk2>
      <a:lt2>
        <a:srgbClr val="F3F6FB"/>
      </a:lt2>
      <a:accent1>
        <a:srgbClr val="1C498B"/>
      </a:accent1>
      <a:accent2>
        <a:srgbClr val="F5668F"/>
      </a:accent2>
      <a:accent3>
        <a:srgbClr val="F58366"/>
      </a:accent3>
      <a:accent4>
        <a:srgbClr val="FDD702"/>
      </a:accent4>
      <a:accent5>
        <a:srgbClr val="6B95FD"/>
      </a:accent5>
      <a:accent6>
        <a:srgbClr val="A3B745"/>
      </a:accent6>
      <a:hlink>
        <a:srgbClr val="6B95FD"/>
      </a:hlink>
      <a:folHlink>
        <a:srgbClr val="6B95FD"/>
      </a:folHlink>
    </a:clrScheme>
    <a:fontScheme name="Calibri">
      <a:maj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17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docProps/app.xml><?xml version="1.0" encoding="utf-8"?>
<Properties xmlns="http://schemas.openxmlformats.org/officeDocument/2006/extended-properties" xmlns:vt="http://schemas.openxmlformats.org/officeDocument/2006/docPropsVTypes">
  <TotalTime>3507</TotalTime>
  <Words>4768</Words>
  <Application>Microsoft Office PowerPoint</Application>
  <PresentationFormat>Widescreen</PresentationFormat>
  <Paragraphs>533</Paragraphs>
  <Slides>71</Slides>
  <Notes>57</Notes>
  <HiddenSlides>0</HiddenSlides>
  <MMClips>0</MMClips>
  <ScaleCrop>false</ScaleCrop>
  <HeadingPairs>
    <vt:vector size="8" baseType="variant">
      <vt:variant>
        <vt:lpstr>Fonts Used</vt:lpstr>
      </vt:variant>
      <vt:variant>
        <vt:i4>24</vt:i4>
      </vt:variant>
      <vt:variant>
        <vt:lpstr>Theme</vt:lpstr>
      </vt:variant>
      <vt:variant>
        <vt:i4>21</vt:i4>
      </vt:variant>
      <vt:variant>
        <vt:lpstr>Embedded OLE Servers</vt:lpstr>
      </vt:variant>
      <vt:variant>
        <vt:i4>1</vt:i4>
      </vt:variant>
      <vt:variant>
        <vt:lpstr>Slide Titles</vt:lpstr>
      </vt:variant>
      <vt:variant>
        <vt:i4>71</vt:i4>
      </vt:variant>
    </vt:vector>
  </HeadingPairs>
  <TitlesOfParts>
    <vt:vector size="117" baseType="lpstr">
      <vt:lpstr>Anaktoria</vt:lpstr>
      <vt:lpstr>Apotos</vt:lpstr>
      <vt:lpstr>Aptos</vt:lpstr>
      <vt:lpstr>Aptos Display</vt:lpstr>
      <vt:lpstr>Aptos Light</vt:lpstr>
      <vt:lpstr>Arial</vt:lpstr>
      <vt:lpstr>Calibri</vt:lpstr>
      <vt:lpstr>Calibri Light</vt:lpstr>
      <vt:lpstr>Courier New</vt:lpstr>
      <vt:lpstr>DM Sans</vt:lpstr>
      <vt:lpstr>Elephant</vt:lpstr>
      <vt:lpstr>Helvetica Neue Medium</vt:lpstr>
      <vt:lpstr>inherit</vt:lpstr>
      <vt:lpstr>Lato Medium</vt:lpstr>
      <vt:lpstr>Montserrat Bold</vt:lpstr>
      <vt:lpstr>Neue Haas Grotesk Text Pro</vt:lpstr>
      <vt:lpstr>Noto Sans Symbols</vt:lpstr>
      <vt:lpstr>Play</vt:lpstr>
      <vt:lpstr>Quattrocento Sans</vt:lpstr>
      <vt:lpstr>Segoe UI</vt:lpstr>
      <vt:lpstr>Times New Roman</vt:lpstr>
      <vt:lpstr>TT Fors</vt:lpstr>
      <vt:lpstr>Verdana</vt:lpstr>
      <vt:lpstr>Wingdings</vt:lpstr>
      <vt:lpstr>Office Theme</vt:lpstr>
      <vt:lpstr>1_Office Theme</vt:lpstr>
      <vt:lpstr>7_Office Theme</vt:lpstr>
      <vt:lpstr>6_Office Theme</vt:lpstr>
      <vt:lpstr>2_Office Theme</vt:lpstr>
      <vt:lpstr>4_office theme</vt:lpstr>
      <vt:lpstr>9_Office Theme</vt:lpstr>
      <vt:lpstr>14_Office Theme</vt:lpstr>
      <vt:lpstr>17_Office Theme</vt:lpstr>
      <vt:lpstr>12_Office Theme</vt:lpstr>
      <vt:lpstr>22_Office Theme</vt:lpstr>
      <vt:lpstr>13_Office Theme</vt:lpstr>
      <vt:lpstr>18_Office Theme</vt:lpstr>
      <vt:lpstr>19_Office Theme</vt:lpstr>
      <vt:lpstr>20_Office Theme</vt:lpstr>
      <vt:lpstr>21_Office Theme</vt:lpstr>
      <vt:lpstr>3_Office Theme</vt:lpstr>
      <vt:lpstr>11_Office Theme</vt:lpstr>
      <vt:lpstr>23_Office Theme</vt:lpstr>
      <vt:lpstr>15_Office Theme</vt:lpstr>
      <vt:lpstr>Axis</vt:lpstr>
      <vt:lpstr>think-cell Slide</vt:lpstr>
      <vt:lpstr>PowerPoint Presentation</vt:lpstr>
      <vt:lpstr>Attendance Poll</vt:lpstr>
      <vt:lpstr>PowerPoint Presentation</vt:lpstr>
      <vt:lpstr>Call Overview</vt:lpstr>
      <vt:lpstr>Upcoming ILPQC 14th Annual Conference</vt:lpstr>
      <vt:lpstr>Registration  Coming Soon!</vt:lpstr>
      <vt:lpstr>PowerPoint Presentation</vt:lpstr>
      <vt:lpstr>PowerPoint Presentation</vt:lpstr>
      <vt:lpstr>Upcoming Annual Conference Prep</vt:lpstr>
      <vt:lpstr>14th Annual Conference  Event Committee Volunteers </vt:lpstr>
      <vt:lpstr>PMH QI Excellence Awards</vt:lpstr>
      <vt:lpstr>ILPQC Announcements</vt:lpstr>
      <vt:lpstr>Recognition for OB Providers Engaging in your PMH Initiative Help them get ABOG credit for QI work</vt:lpstr>
      <vt:lpstr>PMH Clinician Training Opportunity</vt:lpstr>
      <vt:lpstr>Trauma-Informed Care Workshop</vt:lpstr>
      <vt:lpstr>PowerPoint Presentation</vt:lpstr>
      <vt:lpstr>PowerPoint Presentation</vt:lpstr>
      <vt:lpstr>Continuing the Momentum Through QI Support </vt:lpstr>
      <vt:lpstr>Addressing the Lindsay Clancy Trial</vt:lpstr>
      <vt:lpstr>Perinatal Mental Health in the News: Responding to the Lindsay Clancy Trial</vt:lpstr>
      <vt:lpstr>Responding to the Lindsay Clancy Trial Resources to Highlight</vt:lpstr>
      <vt:lpstr>Responding to the Lindsay Clancy Trial Key Messages for Hospital Teams</vt:lpstr>
      <vt:lpstr>Tracking Progress with PMH Data </vt:lpstr>
      <vt:lpstr>PowerPoint Presentation</vt:lpstr>
      <vt:lpstr>PMH Structure Measures</vt:lpstr>
      <vt:lpstr>PowerPoint Presentation</vt:lpstr>
      <vt:lpstr>PowerPoint Presentation</vt:lpstr>
      <vt:lpstr>PowerPoint Presentation</vt:lpstr>
      <vt:lpstr>PMH Process Measures</vt:lpstr>
      <vt:lpstr>PowerPoint Presentation</vt:lpstr>
      <vt:lpstr>PowerPoint Presentation</vt:lpstr>
      <vt:lpstr>PowerPoint Presentation</vt:lpstr>
      <vt:lpstr>PowerPoint Presentation</vt:lpstr>
      <vt:lpstr>PMH Outcome Measures</vt:lpstr>
      <vt:lpstr>PowerPoint Presentation</vt:lpstr>
      <vt:lpstr>PowerPoint Presentation</vt:lpstr>
      <vt:lpstr>PowerPoint Presentation</vt:lpstr>
      <vt:lpstr>PowerPoint Presentation</vt:lpstr>
      <vt:lpstr>Clinical culture change =  Engaging OB providers to provide optimal PMH care  every patient, every time</vt:lpstr>
      <vt:lpstr>PMH Key Drivers Diagram</vt:lpstr>
      <vt:lpstr>What Does Optimal PMH Care Look Like?</vt:lpstr>
      <vt:lpstr>Engaging providers in clinical culture change around PMH</vt:lpstr>
      <vt:lpstr>QI Data Review</vt:lpstr>
      <vt:lpstr>Reviewing and sharing PMH data with clinical teams</vt:lpstr>
      <vt:lpstr>Sharing data helps drive change</vt:lpstr>
      <vt:lpstr>Accessing your data in REDCap</vt:lpstr>
      <vt:lpstr>PMH Provider Education Campaign</vt:lpstr>
      <vt:lpstr>Post and share PMH education campaign posters</vt:lpstr>
      <vt:lpstr>Post and share PMH education campaign posters</vt:lpstr>
      <vt:lpstr>PMH Order Sets and Dot Phrases</vt:lpstr>
      <vt:lpstr>Example PMH Order Set</vt:lpstr>
      <vt:lpstr>Example Dot Phrase</vt:lpstr>
      <vt:lpstr>Review Fallout Cases and share Feedback</vt:lpstr>
      <vt:lpstr>PowerPoint Presentation</vt:lpstr>
      <vt:lpstr>We Need to Engage OB Providers to provide Optimal PMH Care every patient every time</vt:lpstr>
      <vt:lpstr>PowerPoint Presentation</vt:lpstr>
      <vt:lpstr>IL MOMS Line helpful info for your teams </vt:lpstr>
      <vt:lpstr>PowerPoint Presentation</vt:lpstr>
      <vt:lpstr>PowerPoint Presentation</vt:lpstr>
      <vt:lpstr>Team Talk Northwestern Medicine Central DuPage Hospital Dr. Audrey Levy, DO</vt:lpstr>
      <vt:lpstr>Northwestern Medicine   Perinatal Mental Health Provider Documentation </vt:lpstr>
      <vt:lpstr>Epic Documentation Smart Phrases</vt:lpstr>
      <vt:lpstr>PMH Next Steps</vt:lpstr>
      <vt:lpstr>PMH Next Steps</vt:lpstr>
      <vt:lpstr>Upcoming PMH Webinars</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Ieshia Johnson</dc:creator>
  <cp:lastModifiedBy>Rebecca Hannah Ainis</cp:lastModifiedBy>
  <cp:revision>22</cp:revision>
  <dcterms:created xsi:type="dcterms:W3CDTF">2021-07-07T16:54:04Z</dcterms:created>
  <dcterms:modified xsi:type="dcterms:W3CDTF">2026-08-24T15:56:05Z</dcterms:modified>
</cp:coreProperties>
</file>